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92" r:id="rId2"/>
    <p:sldMasterId id="2147483728" r:id="rId3"/>
    <p:sldMasterId id="2147483740" r:id="rId4"/>
    <p:sldMasterId id="2147484484" r:id="rId5"/>
    <p:sldMasterId id="2147484498" r:id="rId6"/>
    <p:sldMasterId id="2147484944" r:id="rId7"/>
    <p:sldMasterId id="2147484956" r:id="rId8"/>
    <p:sldMasterId id="2147485448" r:id="rId9"/>
    <p:sldMasterId id="2147485460" r:id="rId10"/>
  </p:sldMasterIdLst>
  <p:notesMasterIdLst>
    <p:notesMasterId r:id="rId139"/>
  </p:notesMasterIdLst>
  <p:sldIdLst>
    <p:sldId id="256" r:id="rId11"/>
    <p:sldId id="424" r:id="rId12"/>
    <p:sldId id="257" r:id="rId13"/>
    <p:sldId id="277" r:id="rId14"/>
    <p:sldId id="336" r:id="rId15"/>
    <p:sldId id="337" r:id="rId16"/>
    <p:sldId id="259" r:id="rId17"/>
    <p:sldId id="258" r:id="rId18"/>
    <p:sldId id="278" r:id="rId19"/>
    <p:sldId id="399" r:id="rId20"/>
    <p:sldId id="400" r:id="rId21"/>
    <p:sldId id="261" r:id="rId22"/>
    <p:sldId id="371" r:id="rId23"/>
    <p:sldId id="344" r:id="rId24"/>
    <p:sldId id="401" r:id="rId25"/>
    <p:sldId id="262" r:id="rId26"/>
    <p:sldId id="279" r:id="rId27"/>
    <p:sldId id="402" r:id="rId28"/>
    <p:sldId id="404" r:id="rId29"/>
    <p:sldId id="343" r:id="rId30"/>
    <p:sldId id="367" r:id="rId31"/>
    <p:sldId id="372" r:id="rId32"/>
    <p:sldId id="373" r:id="rId33"/>
    <p:sldId id="374" r:id="rId34"/>
    <p:sldId id="345" r:id="rId35"/>
    <p:sldId id="368" r:id="rId36"/>
    <p:sldId id="346" r:id="rId37"/>
    <p:sldId id="375" r:id="rId38"/>
    <p:sldId id="376" r:id="rId39"/>
    <p:sldId id="377" r:id="rId40"/>
    <p:sldId id="347" r:id="rId41"/>
    <p:sldId id="348" r:id="rId42"/>
    <p:sldId id="349" r:id="rId43"/>
    <p:sldId id="366" r:id="rId44"/>
    <p:sldId id="338" r:id="rId45"/>
    <p:sldId id="339" r:id="rId46"/>
    <p:sldId id="380" r:id="rId47"/>
    <p:sldId id="381" r:id="rId48"/>
    <p:sldId id="382" r:id="rId49"/>
    <p:sldId id="405" r:id="rId50"/>
    <p:sldId id="282" r:id="rId51"/>
    <p:sldId id="385" r:id="rId52"/>
    <p:sldId id="383" r:id="rId53"/>
    <p:sldId id="384" r:id="rId54"/>
    <p:sldId id="386" r:id="rId55"/>
    <p:sldId id="387" r:id="rId56"/>
    <p:sldId id="406" r:id="rId57"/>
    <p:sldId id="263" r:id="rId58"/>
    <p:sldId id="369" r:id="rId59"/>
    <p:sldId id="390" r:id="rId60"/>
    <p:sldId id="284" r:id="rId61"/>
    <p:sldId id="391" r:id="rId62"/>
    <p:sldId id="354" r:id="rId63"/>
    <p:sldId id="355" r:id="rId64"/>
    <p:sldId id="393" r:id="rId65"/>
    <p:sldId id="394" r:id="rId66"/>
    <p:sldId id="395" r:id="rId67"/>
    <p:sldId id="370" r:id="rId68"/>
    <p:sldId id="265" r:id="rId69"/>
    <p:sldId id="271" r:id="rId70"/>
    <p:sldId id="266" r:id="rId71"/>
    <p:sldId id="398" r:id="rId72"/>
    <p:sldId id="264" r:id="rId73"/>
    <p:sldId id="267" r:id="rId74"/>
    <p:sldId id="407" r:id="rId75"/>
    <p:sldId id="411" r:id="rId76"/>
    <p:sldId id="409" r:id="rId77"/>
    <p:sldId id="730" r:id="rId78"/>
    <p:sldId id="426" r:id="rId79"/>
    <p:sldId id="731" r:id="rId80"/>
    <p:sldId id="732" r:id="rId81"/>
    <p:sldId id="737" r:id="rId82"/>
    <p:sldId id="269" r:id="rId83"/>
    <p:sldId id="274" r:id="rId84"/>
    <p:sldId id="739" r:id="rId85"/>
    <p:sldId id="738" r:id="rId86"/>
    <p:sldId id="733" r:id="rId87"/>
    <p:sldId id="422" r:id="rId88"/>
    <p:sldId id="749" r:id="rId89"/>
    <p:sldId id="736" r:id="rId90"/>
    <p:sldId id="761" r:id="rId91"/>
    <p:sldId id="735" r:id="rId92"/>
    <p:sldId id="423" r:id="rId93"/>
    <p:sldId id="744" r:id="rId94"/>
    <p:sldId id="310" r:id="rId95"/>
    <p:sldId id="285" r:id="rId96"/>
    <p:sldId id="273" r:id="rId97"/>
    <p:sldId id="311" r:id="rId98"/>
    <p:sldId id="750" r:id="rId99"/>
    <p:sldId id="745" r:id="rId100"/>
    <p:sldId id="746" r:id="rId101"/>
    <p:sldId id="312" r:id="rId102"/>
    <p:sldId id="747" r:id="rId103"/>
    <p:sldId id="740" r:id="rId104"/>
    <p:sldId id="752" r:id="rId105"/>
    <p:sldId id="753" r:id="rId106"/>
    <p:sldId id="741" r:id="rId107"/>
    <p:sldId id="754" r:id="rId108"/>
    <p:sldId id="742" r:id="rId109"/>
    <p:sldId id="743" r:id="rId110"/>
    <p:sldId id="755" r:id="rId111"/>
    <p:sldId id="757" r:id="rId112"/>
    <p:sldId id="314" r:id="rId113"/>
    <p:sldId id="315" r:id="rId114"/>
    <p:sldId id="316" r:id="rId115"/>
    <p:sldId id="317" r:id="rId116"/>
    <p:sldId id="318" r:id="rId117"/>
    <p:sldId id="319" r:id="rId118"/>
    <p:sldId id="320" r:id="rId119"/>
    <p:sldId id="321" r:id="rId120"/>
    <p:sldId id="322" r:id="rId121"/>
    <p:sldId id="323" r:id="rId122"/>
    <p:sldId id="324" r:id="rId123"/>
    <p:sldId id="325" r:id="rId124"/>
    <p:sldId id="326" r:id="rId125"/>
    <p:sldId id="327" r:id="rId126"/>
    <p:sldId id="328" r:id="rId127"/>
    <p:sldId id="329" r:id="rId128"/>
    <p:sldId id="330" r:id="rId129"/>
    <p:sldId id="331" r:id="rId130"/>
    <p:sldId id="332" r:id="rId131"/>
    <p:sldId id="333" r:id="rId132"/>
    <p:sldId id="334" r:id="rId133"/>
    <p:sldId id="335" r:id="rId134"/>
    <p:sldId id="756" r:id="rId135"/>
    <p:sldId id="758" r:id="rId136"/>
    <p:sldId id="759" r:id="rId137"/>
    <p:sldId id="760" r:id="rId13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42" autoAdjust="0"/>
    <p:restoredTop sz="94694"/>
  </p:normalViewPr>
  <p:slideViewPr>
    <p:cSldViewPr>
      <p:cViewPr varScale="1">
        <p:scale>
          <a:sx n="58" d="100"/>
          <a:sy n="58" d="100"/>
        </p:scale>
        <p:origin x="1556"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81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slide" Target="slides/slide124.xml"/><Relationship Id="rId139" Type="http://schemas.openxmlformats.org/officeDocument/2006/relationships/notesMaster" Target="notesMasters/notesMaster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theme" Target="theme/theme1.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6"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81765DC-A5A2-4CAC-0C0B-36CAA3CC78C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1747" name="Rectangle 3">
            <a:extLst>
              <a:ext uri="{FF2B5EF4-FFF2-40B4-BE49-F238E27FC236}">
                <a16:creationId xmlns:a16="http://schemas.microsoft.com/office/drawing/2014/main" id="{74382476-B6BD-F5BA-CE30-795EB7C53693}"/>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a:p>
        </p:txBody>
      </p:sp>
      <p:sp>
        <p:nvSpPr>
          <p:cNvPr id="52228" name="Rectangle 4">
            <a:extLst>
              <a:ext uri="{FF2B5EF4-FFF2-40B4-BE49-F238E27FC236}">
                <a16:creationId xmlns:a16="http://schemas.microsoft.com/office/drawing/2014/main" id="{4F30E7BF-7D2E-F00A-D12C-5488C498D135}"/>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a:extLst>
              <a:ext uri="{FF2B5EF4-FFF2-40B4-BE49-F238E27FC236}">
                <a16:creationId xmlns:a16="http://schemas.microsoft.com/office/drawing/2014/main" id="{566B5243-66F8-BB13-9C92-30A4A4B79116}"/>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Cliquez pour modifier les styles du texte principal</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1750" name="Rectangle 6">
            <a:extLst>
              <a:ext uri="{FF2B5EF4-FFF2-40B4-BE49-F238E27FC236}">
                <a16:creationId xmlns:a16="http://schemas.microsoft.com/office/drawing/2014/main" id="{A09CFE72-D33D-0106-3A6F-C247373CDFE2}"/>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31751" name="Rectangle 7">
            <a:extLst>
              <a:ext uri="{FF2B5EF4-FFF2-40B4-BE49-F238E27FC236}">
                <a16:creationId xmlns:a16="http://schemas.microsoft.com/office/drawing/2014/main" id="{1A027BF2-46AF-4A03-878C-3299D5972811}"/>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44A1D07-D205-1447-8ACE-58B5FFA9C428}"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278D8FCA-4989-6048-B605-031D84879C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54B8A76-986B-4640-892C-D21C6D2FEEE0}" type="slidenum">
              <a:rPr lang="en-US" altLang="en-US" smtClean="0"/>
              <a:t>1</a:t>
            </a:fld>
            <a:endParaRPr lang="en-US" altLang="en-US"/>
          </a:p>
        </p:txBody>
      </p:sp>
      <p:sp>
        <p:nvSpPr>
          <p:cNvPr id="54275" name="Rectangle 2">
            <a:extLst>
              <a:ext uri="{FF2B5EF4-FFF2-40B4-BE49-F238E27FC236}">
                <a16:creationId xmlns:a16="http://schemas.microsoft.com/office/drawing/2014/main" id="{56DE65B1-65DA-11D2-34FD-C2BCB4FD4C0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4328CDF4-67FA-0368-8D3D-11B4CB51B7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471165E-D61F-0D58-9A04-86382DA4A2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874553-71D7-F940-A575-E1B0DB824A05}" type="slidenum">
              <a:rPr lang="en-US" altLang="en-US" smtClean="0"/>
              <a:t>11</a:t>
            </a:fld>
            <a:endParaRPr lang="en-US" altLang="en-US"/>
          </a:p>
        </p:txBody>
      </p:sp>
      <p:sp>
        <p:nvSpPr>
          <p:cNvPr id="75779" name="Rectangle 2">
            <a:extLst>
              <a:ext uri="{FF2B5EF4-FFF2-40B4-BE49-F238E27FC236}">
                <a16:creationId xmlns:a16="http://schemas.microsoft.com/office/drawing/2014/main" id="{54E94367-4008-8EA2-C750-C6B9218B6A26}"/>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B5CB2DF5-5085-8DBE-5871-47ED3F3CA6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FA728346-80B6-D462-E8F6-DB859A57FB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B3C720-21D1-3C42-81D9-8A09D10C2625}" type="slidenum">
              <a:rPr lang="en-US" altLang="en-US" smtClean="0"/>
              <a:t>12</a:t>
            </a:fld>
            <a:endParaRPr lang="en-US" altLang="en-US"/>
          </a:p>
        </p:txBody>
      </p:sp>
      <p:sp>
        <p:nvSpPr>
          <p:cNvPr id="77827" name="Rectangle 2">
            <a:extLst>
              <a:ext uri="{FF2B5EF4-FFF2-40B4-BE49-F238E27FC236}">
                <a16:creationId xmlns:a16="http://schemas.microsoft.com/office/drawing/2014/main" id="{0C53110F-BA9C-8CAD-4520-2ECCE5337EC4}"/>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96E1E680-1C80-E9AD-EE1E-BE209B2397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D2C089A-8B7A-4A4C-3AE2-016DD9AF11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9B3A3A-E4B1-6440-BDDE-21251C3DDDDA}" type="slidenum">
              <a:rPr lang="en-US" altLang="en-US" smtClean="0"/>
              <a:t>13</a:t>
            </a:fld>
            <a:endParaRPr lang="en-US" altLang="en-US"/>
          </a:p>
        </p:txBody>
      </p:sp>
      <p:sp>
        <p:nvSpPr>
          <p:cNvPr id="79875" name="Rectangle 2">
            <a:extLst>
              <a:ext uri="{FF2B5EF4-FFF2-40B4-BE49-F238E27FC236}">
                <a16:creationId xmlns:a16="http://schemas.microsoft.com/office/drawing/2014/main" id="{BD6B3BBD-83D7-8667-F013-8CEBC49386A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8179F1B4-6C29-805C-E6E5-7798C00779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B25E12F6-8C5C-FCE9-98CD-19DFC9B8B7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CE0D3F-0AF9-DE41-9717-1947B89652BD}" type="slidenum">
              <a:rPr lang="en-US" altLang="en-US" smtClean="0">
                <a:solidFill>
                  <a:srgbClr val="000000"/>
                </a:solidFill>
              </a:rPr>
              <a:t>14</a:t>
            </a:fld>
            <a:endParaRPr lang="en-US" altLang="en-US">
              <a:solidFill>
                <a:srgbClr val="000000"/>
              </a:solidFill>
            </a:endParaRPr>
          </a:p>
        </p:txBody>
      </p:sp>
      <p:sp>
        <p:nvSpPr>
          <p:cNvPr id="81923" name="Rectangle 2">
            <a:extLst>
              <a:ext uri="{FF2B5EF4-FFF2-40B4-BE49-F238E27FC236}">
                <a16:creationId xmlns:a16="http://schemas.microsoft.com/office/drawing/2014/main" id="{02AE14BA-A8D8-738B-B41D-2AAA73CC555B}"/>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3A0F0EEB-AC7E-9CF9-87F1-FCF09E24A2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12B3CB6-98F5-E9A3-0868-1632DCA02A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EE36368-2140-5D47-9787-5EDA4A192BE3}" type="slidenum">
              <a:rPr lang="en-US" altLang="en-US" smtClean="0"/>
              <a:t>15</a:t>
            </a:fld>
            <a:endParaRPr lang="en-US" altLang="en-US"/>
          </a:p>
        </p:txBody>
      </p:sp>
      <p:sp>
        <p:nvSpPr>
          <p:cNvPr id="83971" name="Rectangle 2">
            <a:extLst>
              <a:ext uri="{FF2B5EF4-FFF2-40B4-BE49-F238E27FC236}">
                <a16:creationId xmlns:a16="http://schemas.microsoft.com/office/drawing/2014/main" id="{46331C89-7B66-ACB6-139D-4AE3138C6F8F}"/>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C8FA7FAE-85C8-B021-7189-81B25C95BF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CCFCAA6-4EED-C5A7-3C84-69874C532F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D9F47C2-8D83-F84D-9803-65363692A9F8}" type="slidenum">
              <a:rPr lang="en-US" altLang="en-US" smtClean="0"/>
              <a:t>16</a:t>
            </a:fld>
            <a:endParaRPr lang="en-US" altLang="en-US"/>
          </a:p>
        </p:txBody>
      </p:sp>
      <p:sp>
        <p:nvSpPr>
          <p:cNvPr id="86019" name="Rectangle 2">
            <a:extLst>
              <a:ext uri="{FF2B5EF4-FFF2-40B4-BE49-F238E27FC236}">
                <a16:creationId xmlns:a16="http://schemas.microsoft.com/office/drawing/2014/main" id="{776A4A6F-C0A8-E04C-949A-D4665068A1B0}"/>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D2783B2A-B6EA-03B5-0DA8-5E9F745314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3F60119E-C466-FCD0-4E8F-1EDFFD82CE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59DA93-56F3-6A4F-8CB5-596EEE483A7B}" type="slidenum">
              <a:rPr lang="en-US" altLang="en-US" smtClean="0"/>
              <a:t>17</a:t>
            </a:fld>
            <a:endParaRPr lang="en-US" altLang="en-US"/>
          </a:p>
        </p:txBody>
      </p:sp>
      <p:sp>
        <p:nvSpPr>
          <p:cNvPr id="88067" name="Rectangle 2">
            <a:extLst>
              <a:ext uri="{FF2B5EF4-FFF2-40B4-BE49-F238E27FC236}">
                <a16:creationId xmlns:a16="http://schemas.microsoft.com/office/drawing/2014/main" id="{1FA4D13B-103F-1A25-9972-34C98A92DF2F}"/>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1F21E702-B63E-D976-4046-60C66013E0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5DC71181-F585-F23E-BE8D-F8755FE5AF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FB9CD60-4667-214B-A439-D12DD40A8E10}" type="slidenum">
              <a:rPr lang="en-US" altLang="en-US" smtClean="0">
                <a:solidFill>
                  <a:srgbClr val="000000"/>
                </a:solidFill>
              </a:rPr>
              <a:t>20</a:t>
            </a:fld>
            <a:endParaRPr lang="en-US" altLang="en-US">
              <a:solidFill>
                <a:srgbClr val="000000"/>
              </a:solidFill>
            </a:endParaRPr>
          </a:p>
        </p:txBody>
      </p:sp>
      <p:sp>
        <p:nvSpPr>
          <p:cNvPr id="92163" name="Rectangle 2">
            <a:extLst>
              <a:ext uri="{FF2B5EF4-FFF2-40B4-BE49-F238E27FC236}">
                <a16:creationId xmlns:a16="http://schemas.microsoft.com/office/drawing/2014/main" id="{B64EFDE1-4087-7046-992A-8443A0FA619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0A59AAC0-2FBB-CDAB-D5F8-BB9C8F590B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289288D7-67CE-AB55-5B2F-21C2773C9D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F547BA1-452F-1641-B6E0-C667FA41AA51}" type="slidenum">
              <a:rPr lang="en-US" altLang="en-US" smtClean="0">
                <a:solidFill>
                  <a:srgbClr val="000000"/>
                </a:solidFill>
              </a:rPr>
              <a:t>25</a:t>
            </a:fld>
            <a:endParaRPr lang="en-US" altLang="en-US">
              <a:solidFill>
                <a:srgbClr val="000000"/>
              </a:solidFill>
            </a:endParaRPr>
          </a:p>
        </p:txBody>
      </p:sp>
      <p:sp>
        <p:nvSpPr>
          <p:cNvPr id="98307" name="Rectangle 2">
            <a:extLst>
              <a:ext uri="{FF2B5EF4-FFF2-40B4-BE49-F238E27FC236}">
                <a16:creationId xmlns:a16="http://schemas.microsoft.com/office/drawing/2014/main" id="{B92E0228-2630-0B71-1759-5B8E36C42F60}"/>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4AA88CC4-0987-612C-B89E-8820E52B7A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C796E80F-FAFD-11F7-53DC-6A9F98D767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27C756B-738D-AD4C-A26D-24DCDE7A5653}" type="slidenum">
              <a:rPr lang="en-US" altLang="en-US" smtClean="0">
                <a:solidFill>
                  <a:srgbClr val="000000"/>
                </a:solidFill>
              </a:rPr>
              <a:t>27</a:t>
            </a:fld>
            <a:endParaRPr lang="en-US" altLang="en-US">
              <a:solidFill>
                <a:srgbClr val="000000"/>
              </a:solidFill>
            </a:endParaRPr>
          </a:p>
        </p:txBody>
      </p:sp>
      <p:sp>
        <p:nvSpPr>
          <p:cNvPr id="101379" name="Rectangle 2">
            <a:extLst>
              <a:ext uri="{FF2B5EF4-FFF2-40B4-BE49-F238E27FC236}">
                <a16:creationId xmlns:a16="http://schemas.microsoft.com/office/drawing/2014/main" id="{71808E33-41FB-CC68-5F04-89EEFF0E29FC}"/>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8F07772D-271B-428A-960A-9769081790C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9256C5E9-2A25-D469-309C-8D208A56BD1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F774F7D-922A-D44E-AE3F-4CE91B4383E6}" type="slidenum">
              <a:rPr lang="en-US" altLang="en-US" smtClean="0"/>
              <a:t>3</a:t>
            </a:fld>
            <a:endParaRPr lang="en-US" altLang="en-US"/>
          </a:p>
        </p:txBody>
      </p:sp>
      <p:sp>
        <p:nvSpPr>
          <p:cNvPr id="59395" name="Rectangle 2">
            <a:extLst>
              <a:ext uri="{FF2B5EF4-FFF2-40B4-BE49-F238E27FC236}">
                <a16:creationId xmlns:a16="http://schemas.microsoft.com/office/drawing/2014/main" id="{0F658C26-94A9-DF5D-4D72-0695F1026C1D}"/>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362DC5A5-D890-F156-8A03-7D0B51AA62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21E5BD3-FF19-F2A6-25DC-CF8BFBDB85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6B34870-A3C9-F142-8FFE-7646753D825C}" type="slidenum">
              <a:rPr lang="en-US" altLang="en-US" smtClean="0">
                <a:solidFill>
                  <a:srgbClr val="000000"/>
                </a:solidFill>
              </a:rPr>
              <a:t>31</a:t>
            </a:fld>
            <a:endParaRPr lang="en-US" altLang="en-US">
              <a:solidFill>
                <a:srgbClr val="000000"/>
              </a:solidFill>
            </a:endParaRPr>
          </a:p>
        </p:txBody>
      </p:sp>
      <p:sp>
        <p:nvSpPr>
          <p:cNvPr id="106499" name="Rectangle 2">
            <a:extLst>
              <a:ext uri="{FF2B5EF4-FFF2-40B4-BE49-F238E27FC236}">
                <a16:creationId xmlns:a16="http://schemas.microsoft.com/office/drawing/2014/main" id="{C164D656-CF87-1B72-CC6D-3E0676E9065B}"/>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B64AC855-EDAF-A2A1-F268-400011CED2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23920C54-4245-DF86-D3B5-7035E7A0E1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DB0FF39-2DA6-E34E-9631-4BD89F13FABC}" type="slidenum">
              <a:rPr lang="en-US" altLang="en-US" smtClean="0">
                <a:solidFill>
                  <a:srgbClr val="000000"/>
                </a:solidFill>
              </a:rPr>
              <a:t>32</a:t>
            </a:fld>
            <a:endParaRPr lang="en-US" altLang="en-US">
              <a:solidFill>
                <a:srgbClr val="000000"/>
              </a:solidFill>
            </a:endParaRPr>
          </a:p>
        </p:txBody>
      </p:sp>
      <p:sp>
        <p:nvSpPr>
          <p:cNvPr id="108547" name="Rectangle 2">
            <a:extLst>
              <a:ext uri="{FF2B5EF4-FFF2-40B4-BE49-F238E27FC236}">
                <a16:creationId xmlns:a16="http://schemas.microsoft.com/office/drawing/2014/main" id="{25A9998C-E4CA-2CE0-E905-D06FD92F5ED8}"/>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82BC5F69-D8B3-3BD1-8686-942CD6AF4D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50ADB314-215F-4F8E-80D9-2775180C53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AE0421D-991A-B646-AB85-A40D0B98A0B2}" type="slidenum">
              <a:rPr lang="en-US" altLang="en-US" smtClean="0">
                <a:solidFill>
                  <a:srgbClr val="000000"/>
                </a:solidFill>
              </a:rPr>
              <a:t>33</a:t>
            </a:fld>
            <a:endParaRPr lang="en-US" altLang="en-US">
              <a:solidFill>
                <a:srgbClr val="000000"/>
              </a:solidFill>
            </a:endParaRPr>
          </a:p>
        </p:txBody>
      </p:sp>
      <p:sp>
        <p:nvSpPr>
          <p:cNvPr id="110595" name="Rectangle 2">
            <a:extLst>
              <a:ext uri="{FF2B5EF4-FFF2-40B4-BE49-F238E27FC236}">
                <a16:creationId xmlns:a16="http://schemas.microsoft.com/office/drawing/2014/main" id="{A67BACF1-FACB-5A3F-B6DD-FDFBFD61BFCE}"/>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3D46D742-97C4-C95B-5B1A-DE6B8E05B84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6D210CED-215C-3653-A186-C518486A42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F59EBE3-5ADE-8448-B3BE-296D4A07C871}" type="slidenum">
              <a:rPr lang="en-US" altLang="en-US" smtClean="0"/>
              <a:t>34</a:t>
            </a:fld>
            <a:endParaRPr lang="en-US" altLang="en-US"/>
          </a:p>
        </p:txBody>
      </p:sp>
      <p:sp>
        <p:nvSpPr>
          <p:cNvPr id="112643" name="Rectangle 2">
            <a:extLst>
              <a:ext uri="{FF2B5EF4-FFF2-40B4-BE49-F238E27FC236}">
                <a16:creationId xmlns:a16="http://schemas.microsoft.com/office/drawing/2014/main" id="{A3C74BC9-9251-AD10-E893-96B80D8244FB}"/>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20076670-9CF5-D545-4E93-B496D09A2F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5B7EC905-0088-6890-6D05-C78669C056A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73C841D-F2C1-B541-B606-04779C4C1F0F}" type="slidenum">
              <a:rPr lang="en-US" altLang="en-US" smtClean="0"/>
              <a:t>35</a:t>
            </a:fld>
            <a:endParaRPr lang="en-US" altLang="en-US"/>
          </a:p>
        </p:txBody>
      </p:sp>
      <p:sp>
        <p:nvSpPr>
          <p:cNvPr id="114691" name="Rectangle 2">
            <a:extLst>
              <a:ext uri="{FF2B5EF4-FFF2-40B4-BE49-F238E27FC236}">
                <a16:creationId xmlns:a16="http://schemas.microsoft.com/office/drawing/2014/main" id="{A0B7DC12-1A2D-71F6-58DD-E7C24541131E}"/>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3429F2BD-0F1D-26AB-00DD-189E43B3078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289B4575-BBED-A8D4-3713-91CD598953B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51888AE-1174-BA46-9B44-6AB51B0FBD80}" type="slidenum">
              <a:rPr lang="en-US" altLang="en-US" smtClean="0"/>
              <a:t>36</a:t>
            </a:fld>
            <a:endParaRPr lang="en-US" altLang="en-US"/>
          </a:p>
        </p:txBody>
      </p:sp>
      <p:sp>
        <p:nvSpPr>
          <p:cNvPr id="116739" name="Rectangle 2">
            <a:extLst>
              <a:ext uri="{FF2B5EF4-FFF2-40B4-BE49-F238E27FC236}">
                <a16:creationId xmlns:a16="http://schemas.microsoft.com/office/drawing/2014/main" id="{8104763D-6DD4-EE4B-358C-2AFAE2100D50}"/>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4A95BC34-5C2F-E638-9D91-31A5904380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AE04765A-89BE-15C8-9CB7-07BE4DB44D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8096DF-1C3C-3E49-B211-3CCF82845801}" type="slidenum">
              <a:rPr lang="en-US" altLang="en-US" smtClean="0"/>
              <a:t>41</a:t>
            </a:fld>
            <a:endParaRPr lang="en-US" altLang="en-US"/>
          </a:p>
        </p:txBody>
      </p:sp>
      <p:sp>
        <p:nvSpPr>
          <p:cNvPr id="122883" name="Rectangle 2">
            <a:extLst>
              <a:ext uri="{FF2B5EF4-FFF2-40B4-BE49-F238E27FC236}">
                <a16:creationId xmlns:a16="http://schemas.microsoft.com/office/drawing/2014/main" id="{1F159208-A04E-DB7A-F134-3B1526535455}"/>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22A6C621-0F0E-9A64-D86D-08E805168BA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47179086-0464-62E9-2E3A-EDE74BA9F0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E9E34A7-3F29-E842-A124-4BB58DD7088D}" type="slidenum">
              <a:rPr lang="en-US" altLang="en-US" smtClean="0"/>
              <a:t>48</a:t>
            </a:fld>
            <a:endParaRPr lang="en-US" altLang="en-US"/>
          </a:p>
        </p:txBody>
      </p:sp>
      <p:sp>
        <p:nvSpPr>
          <p:cNvPr id="131075" name="Rectangle 2">
            <a:extLst>
              <a:ext uri="{FF2B5EF4-FFF2-40B4-BE49-F238E27FC236}">
                <a16:creationId xmlns:a16="http://schemas.microsoft.com/office/drawing/2014/main" id="{FA4FC5D1-A399-D992-5A2E-D7D04D5CAFC6}"/>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2C3A8F5C-D095-AAB9-8837-62371B601F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1AF7710F-DB4E-8314-4C2B-E699F8FAC2B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C43B78-9C37-BB47-A366-1ACCE4C1A59D}" type="slidenum">
              <a:rPr lang="en-US" altLang="en-US" smtClean="0"/>
              <a:t>51</a:t>
            </a:fld>
            <a:endParaRPr lang="en-US" altLang="en-US"/>
          </a:p>
        </p:txBody>
      </p:sp>
      <p:sp>
        <p:nvSpPr>
          <p:cNvPr id="135171" name="Rectangle 2">
            <a:extLst>
              <a:ext uri="{FF2B5EF4-FFF2-40B4-BE49-F238E27FC236}">
                <a16:creationId xmlns:a16="http://schemas.microsoft.com/office/drawing/2014/main" id="{746DE6CE-88D4-8BF3-4EC1-8A9FC77E284E}"/>
              </a:ext>
            </a:extLst>
          </p:cNvPr>
          <p:cNvSpPr>
            <a:spLocks noGrp="1" noRot="1" noChangeAspect="1" noChangeArrowheads="1" noTextEdit="1"/>
          </p:cNvSpPr>
          <p:nvPr>
            <p:ph type="sldImg"/>
          </p:nvPr>
        </p:nvSpPr>
        <p:spPr>
          <a:ln/>
        </p:spPr>
      </p:sp>
      <p:sp>
        <p:nvSpPr>
          <p:cNvPr id="135172" name="Rectangle 3">
            <a:extLst>
              <a:ext uri="{FF2B5EF4-FFF2-40B4-BE49-F238E27FC236}">
                <a16:creationId xmlns:a16="http://schemas.microsoft.com/office/drawing/2014/main" id="{6CAC3659-509F-C61E-2C90-EB44ACA5BE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0F650301-3DC7-652E-1E86-1B9EAD230A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48A083-DCE5-504B-886E-49540FF8427A}" type="slidenum">
              <a:rPr lang="en-US" altLang="en-US" smtClean="0">
                <a:solidFill>
                  <a:srgbClr val="000000"/>
                </a:solidFill>
              </a:rPr>
              <a:t>53</a:t>
            </a:fld>
            <a:endParaRPr lang="en-US" altLang="en-US">
              <a:solidFill>
                <a:srgbClr val="000000"/>
              </a:solidFill>
            </a:endParaRPr>
          </a:p>
        </p:txBody>
      </p:sp>
      <p:sp>
        <p:nvSpPr>
          <p:cNvPr id="138243" name="Rectangle 2">
            <a:extLst>
              <a:ext uri="{FF2B5EF4-FFF2-40B4-BE49-F238E27FC236}">
                <a16:creationId xmlns:a16="http://schemas.microsoft.com/office/drawing/2014/main" id="{EED8A890-7C83-CA34-4797-9521CDF8A4DB}"/>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E517CC33-51B8-23C5-66B4-3D0E64EE27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8539988-7795-3C38-D443-7CA206BCE06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90C216-CFCB-F74B-B53C-822ED905AAB0}" type="slidenum">
              <a:rPr lang="en-US" altLang="en-US" smtClean="0"/>
              <a:t>4</a:t>
            </a:fld>
            <a:endParaRPr lang="en-US" altLang="en-US"/>
          </a:p>
        </p:txBody>
      </p:sp>
      <p:sp>
        <p:nvSpPr>
          <p:cNvPr id="61443" name="Rectangle 2">
            <a:extLst>
              <a:ext uri="{FF2B5EF4-FFF2-40B4-BE49-F238E27FC236}">
                <a16:creationId xmlns:a16="http://schemas.microsoft.com/office/drawing/2014/main" id="{C0421FB0-468D-9A49-C702-4C07E1B7B09A}"/>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1A104882-D197-DF98-CDD6-B4465CCDEC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995E3FE1-D94C-45E6-9A36-43CEC44D85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4C2D957-2DC5-954F-BCAE-D1A1B71D9016}" type="slidenum">
              <a:rPr lang="en-US" altLang="en-US" smtClean="0">
                <a:solidFill>
                  <a:srgbClr val="000000"/>
                </a:solidFill>
              </a:rPr>
              <a:t>54</a:t>
            </a:fld>
            <a:endParaRPr lang="en-US" altLang="en-US">
              <a:solidFill>
                <a:srgbClr val="000000"/>
              </a:solidFill>
            </a:endParaRPr>
          </a:p>
        </p:txBody>
      </p:sp>
      <p:sp>
        <p:nvSpPr>
          <p:cNvPr id="140291" name="Rectangle 2">
            <a:extLst>
              <a:ext uri="{FF2B5EF4-FFF2-40B4-BE49-F238E27FC236}">
                <a16:creationId xmlns:a16="http://schemas.microsoft.com/office/drawing/2014/main" id="{16939975-D4B2-EE57-E005-0C5CEB4375B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C93FAE31-5079-1BB7-BBEA-8EC17ADAF7D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F307E679-2C0F-9496-5163-041EBC196B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7AAB3B1-C8F8-CD4F-B34E-D068EED43B82}" type="slidenum">
              <a:rPr lang="en-US" altLang="en-US" smtClean="0"/>
              <a:t>59</a:t>
            </a:fld>
            <a:endParaRPr lang="en-US" altLang="en-US"/>
          </a:p>
        </p:txBody>
      </p:sp>
      <p:sp>
        <p:nvSpPr>
          <p:cNvPr id="146435" name="Rectangle 2">
            <a:extLst>
              <a:ext uri="{FF2B5EF4-FFF2-40B4-BE49-F238E27FC236}">
                <a16:creationId xmlns:a16="http://schemas.microsoft.com/office/drawing/2014/main" id="{8348504E-EEDC-6037-18B5-3A46E602B84C}"/>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13F119E3-989B-3D56-C2DC-913F2C87027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F2FFA28D-75C2-BA62-1FAF-3160971ADEE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91DDD5-9BB1-B544-A485-F6488945F801}" type="slidenum">
              <a:rPr lang="en-US" altLang="en-US" smtClean="0"/>
              <a:t>60</a:t>
            </a:fld>
            <a:endParaRPr lang="en-US" altLang="en-US"/>
          </a:p>
        </p:txBody>
      </p:sp>
      <p:sp>
        <p:nvSpPr>
          <p:cNvPr id="148483" name="Rectangle 2">
            <a:extLst>
              <a:ext uri="{FF2B5EF4-FFF2-40B4-BE49-F238E27FC236}">
                <a16:creationId xmlns:a16="http://schemas.microsoft.com/office/drawing/2014/main" id="{B12209BC-B394-EE4A-7ABE-5FAA1007D4DB}"/>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7714E116-795F-DA52-2D9F-9FDB4320D8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FD54D62-E013-1788-2C8F-D190065871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DC1D172-DC3D-BD42-BF94-E97F33A4891E}" type="slidenum">
              <a:rPr lang="en-US" altLang="en-US" smtClean="0"/>
              <a:t>61</a:t>
            </a:fld>
            <a:endParaRPr lang="en-US" altLang="en-US"/>
          </a:p>
        </p:txBody>
      </p:sp>
      <p:sp>
        <p:nvSpPr>
          <p:cNvPr id="150531" name="Rectangle 2">
            <a:extLst>
              <a:ext uri="{FF2B5EF4-FFF2-40B4-BE49-F238E27FC236}">
                <a16:creationId xmlns:a16="http://schemas.microsoft.com/office/drawing/2014/main" id="{73AF82F7-E6B5-79C5-34B0-3805D83C89C2}"/>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3EAC0060-2DC3-659F-768E-76793A1216E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a:extLst>
              <a:ext uri="{FF2B5EF4-FFF2-40B4-BE49-F238E27FC236}">
                <a16:creationId xmlns:a16="http://schemas.microsoft.com/office/drawing/2014/main" id="{41760157-EA3D-F24F-48EF-1505E2ABF9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5934A02-DAA5-BA48-87F7-A237F739FF52}" type="slidenum">
              <a:rPr lang="en-US" altLang="en-US" smtClean="0"/>
              <a:t>63</a:t>
            </a:fld>
            <a:endParaRPr lang="en-US" altLang="en-US"/>
          </a:p>
        </p:txBody>
      </p:sp>
      <p:sp>
        <p:nvSpPr>
          <p:cNvPr id="153603" name="Rectangle 2">
            <a:extLst>
              <a:ext uri="{FF2B5EF4-FFF2-40B4-BE49-F238E27FC236}">
                <a16:creationId xmlns:a16="http://schemas.microsoft.com/office/drawing/2014/main" id="{ABE9559F-8244-9063-DB60-78F764270AC0}"/>
              </a:ext>
            </a:extLst>
          </p:cNvPr>
          <p:cNvSpPr>
            <a:spLocks noGrp="1" noRot="1" noChangeAspect="1" noChangeArrowheads="1" noTextEdit="1"/>
          </p:cNvSpPr>
          <p:nvPr>
            <p:ph type="sldImg"/>
          </p:nvPr>
        </p:nvSpPr>
        <p:spPr>
          <a:ln/>
        </p:spPr>
      </p:sp>
      <p:sp>
        <p:nvSpPr>
          <p:cNvPr id="153604" name="Rectangle 3">
            <a:extLst>
              <a:ext uri="{FF2B5EF4-FFF2-40B4-BE49-F238E27FC236}">
                <a16:creationId xmlns:a16="http://schemas.microsoft.com/office/drawing/2014/main" id="{CA62AFC6-105E-B361-5394-07F1512DD2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a:extLst>
              <a:ext uri="{FF2B5EF4-FFF2-40B4-BE49-F238E27FC236}">
                <a16:creationId xmlns:a16="http://schemas.microsoft.com/office/drawing/2014/main" id="{C313AA8D-BD85-0830-F2CC-F04D1B03FD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19CB053-667F-8646-B350-AE862D4EA3D8}" type="slidenum">
              <a:rPr lang="en-US" altLang="en-US" smtClean="0"/>
              <a:t>64</a:t>
            </a:fld>
            <a:endParaRPr lang="en-US" altLang="en-US"/>
          </a:p>
        </p:txBody>
      </p:sp>
      <p:sp>
        <p:nvSpPr>
          <p:cNvPr id="155651" name="Rectangle 2">
            <a:extLst>
              <a:ext uri="{FF2B5EF4-FFF2-40B4-BE49-F238E27FC236}">
                <a16:creationId xmlns:a16="http://schemas.microsoft.com/office/drawing/2014/main" id="{E29F008E-1C5D-C9DB-BCB2-AA49CFD4DCA4}"/>
              </a:ext>
            </a:extLst>
          </p:cNvPr>
          <p:cNvSpPr>
            <a:spLocks noGrp="1" noRot="1" noChangeAspect="1" noChangeArrowheads="1" noTextEdit="1"/>
          </p:cNvSpPr>
          <p:nvPr>
            <p:ph type="sldImg"/>
          </p:nvPr>
        </p:nvSpPr>
        <p:spPr>
          <a:ln/>
        </p:spPr>
      </p:sp>
      <p:sp>
        <p:nvSpPr>
          <p:cNvPr id="155652" name="Rectangle 3">
            <a:extLst>
              <a:ext uri="{FF2B5EF4-FFF2-40B4-BE49-F238E27FC236}">
                <a16:creationId xmlns:a16="http://schemas.microsoft.com/office/drawing/2014/main" id="{35639648-001C-B6BE-C73D-A158559E11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D9B51B98-0268-5980-A785-530A2E27E8EB}"/>
              </a:ext>
            </a:extLst>
          </p:cNvPr>
          <p:cNvSpPr>
            <a:spLocks noGrp="1" noChangeArrowheads="1"/>
          </p:cNvSpPr>
          <p:nvPr>
            <p:ph type="sldNum" sz="quarter" idx="5"/>
          </p:nvPr>
        </p:nvSpPr>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defRPr/>
            </a:pPr>
            <a:fld id="{B8B2B8D9-BCCE-3D42-A713-111EA4DEBAC5}" type="slidenum">
              <a:rPr lang="en-US" altLang="en-US" smtClean="0">
                <a:solidFill>
                  <a:srgbClr val="000000"/>
                </a:solidFill>
                <a:latin typeface="Arial" panose="020B0604020202020204" pitchFamily="34" charset="0"/>
                <a:cs typeface="+mn-cs"/>
              </a:rPr>
              <a:t>66</a:t>
            </a:fld>
            <a:endParaRPr lang="en-US" altLang="en-US">
              <a:solidFill>
                <a:srgbClr val="000000"/>
              </a:solidFill>
              <a:latin typeface="Arial" panose="020B0604020202020204" pitchFamily="34" charset="0"/>
              <a:cs typeface="+mn-cs"/>
            </a:endParaRPr>
          </a:p>
        </p:txBody>
      </p:sp>
      <p:sp>
        <p:nvSpPr>
          <p:cNvPr id="158723" name="Rectangle 2">
            <a:extLst>
              <a:ext uri="{FF2B5EF4-FFF2-40B4-BE49-F238E27FC236}">
                <a16:creationId xmlns:a16="http://schemas.microsoft.com/office/drawing/2014/main" id="{20A1FFA4-C829-4C37-C68C-4A47AEAEBA4E}"/>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D713A356-FFD4-9096-D6C4-E6610F6C3E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32B79994-FBEC-65C2-F490-1C51951F38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F2E3079-DBA5-3440-81BD-F7B536E4F59E}" type="slidenum">
              <a:rPr lang="en-US" altLang="en-US" smtClean="0"/>
              <a:t>67</a:t>
            </a:fld>
            <a:endParaRPr lang="en-US" altLang="en-US"/>
          </a:p>
        </p:txBody>
      </p:sp>
      <p:sp>
        <p:nvSpPr>
          <p:cNvPr id="160771" name="Rectangle 2">
            <a:extLst>
              <a:ext uri="{FF2B5EF4-FFF2-40B4-BE49-F238E27FC236}">
                <a16:creationId xmlns:a16="http://schemas.microsoft.com/office/drawing/2014/main" id="{47FD7591-7F55-E52F-A20F-991F32A19070}"/>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7056F610-D61B-89B9-FBC4-D3544D449F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37595D04-3779-CF3E-2413-A81E55A53C1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15C9AC0-46A0-4A46-B72E-E98DCD6E2ACE}" type="slidenum">
              <a:rPr lang="en-US" altLang="en-US" smtClean="0">
                <a:solidFill>
                  <a:srgbClr val="000000"/>
                </a:solidFill>
              </a:rPr>
              <a:t>70</a:t>
            </a:fld>
            <a:endParaRPr lang="en-US" altLang="en-US">
              <a:solidFill>
                <a:srgbClr val="000000"/>
              </a:solidFill>
            </a:endParaRPr>
          </a:p>
        </p:txBody>
      </p:sp>
      <p:sp>
        <p:nvSpPr>
          <p:cNvPr id="164867" name="Rectangle 2">
            <a:extLst>
              <a:ext uri="{FF2B5EF4-FFF2-40B4-BE49-F238E27FC236}">
                <a16:creationId xmlns:a16="http://schemas.microsoft.com/office/drawing/2014/main" id="{139A5702-97D1-7AC4-23E3-C233AA941576}"/>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14A20306-37B4-A297-CE68-D079E27C40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28ADC6C0-9AB8-148B-D913-B89D1A19D2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EFFB3D-58C3-3B45-8D56-2B0797E1A3AC}" type="slidenum">
              <a:rPr lang="en-US" altLang="en-US" smtClean="0">
                <a:solidFill>
                  <a:srgbClr val="000000"/>
                </a:solidFill>
              </a:rPr>
              <a:t>71</a:t>
            </a:fld>
            <a:endParaRPr lang="en-US" altLang="en-US">
              <a:solidFill>
                <a:srgbClr val="000000"/>
              </a:solidFill>
            </a:endParaRPr>
          </a:p>
        </p:txBody>
      </p:sp>
      <p:sp>
        <p:nvSpPr>
          <p:cNvPr id="166915" name="Rectangle 2">
            <a:extLst>
              <a:ext uri="{FF2B5EF4-FFF2-40B4-BE49-F238E27FC236}">
                <a16:creationId xmlns:a16="http://schemas.microsoft.com/office/drawing/2014/main" id="{2D3C9BAA-1C2B-6303-0771-E3D486958DD7}"/>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D498A19F-1F03-BE9C-4C3A-2779E389285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548A7CEE-5350-7B25-208D-D3A3E8C1743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E06291-6102-BC4C-BDF5-C92B126FAABC}" type="slidenum">
              <a:rPr lang="en-US" altLang="en-US" smtClean="0">
                <a:solidFill>
                  <a:srgbClr val="000000"/>
                </a:solidFill>
              </a:rPr>
              <a:t>5</a:t>
            </a:fld>
            <a:endParaRPr lang="en-US" altLang="en-US">
              <a:solidFill>
                <a:srgbClr val="000000"/>
              </a:solidFill>
            </a:endParaRPr>
          </a:p>
        </p:txBody>
      </p:sp>
      <p:sp>
        <p:nvSpPr>
          <p:cNvPr id="63491" name="Rectangle 2">
            <a:extLst>
              <a:ext uri="{FF2B5EF4-FFF2-40B4-BE49-F238E27FC236}">
                <a16:creationId xmlns:a16="http://schemas.microsoft.com/office/drawing/2014/main" id="{828A094E-8BAA-6288-6C56-9658DC59BAC0}"/>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3CE479FA-752B-CBD0-BB80-32858075D28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80F3954D-5E58-1589-8007-4CF07D0AC19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16BF1A-7AC0-084E-A6F0-C4CE3FE17AE5}" type="slidenum">
              <a:rPr lang="en-US" altLang="en-US" smtClean="0"/>
              <a:t>73</a:t>
            </a:fld>
            <a:endParaRPr lang="en-US" altLang="en-US"/>
          </a:p>
        </p:txBody>
      </p:sp>
      <p:sp>
        <p:nvSpPr>
          <p:cNvPr id="169987" name="Rectangle 2">
            <a:extLst>
              <a:ext uri="{FF2B5EF4-FFF2-40B4-BE49-F238E27FC236}">
                <a16:creationId xmlns:a16="http://schemas.microsoft.com/office/drawing/2014/main" id="{A294D52B-E93B-8C43-14D4-FDD07BEEA656}"/>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D756C2F6-5411-1204-22F1-88334CE185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00644F04-179B-6C6F-E095-67CBE824ED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9F84B49-52B6-784A-9F75-547B5E55FB53}" type="slidenum">
              <a:rPr lang="en-US" altLang="en-US" smtClean="0"/>
              <a:t>74</a:t>
            </a:fld>
            <a:endParaRPr lang="en-US" altLang="en-US"/>
          </a:p>
        </p:txBody>
      </p:sp>
      <p:sp>
        <p:nvSpPr>
          <p:cNvPr id="172035" name="Rectangle 2">
            <a:extLst>
              <a:ext uri="{FF2B5EF4-FFF2-40B4-BE49-F238E27FC236}">
                <a16:creationId xmlns:a16="http://schemas.microsoft.com/office/drawing/2014/main" id="{0A660996-C986-F385-52C9-16C16F8AD16A}"/>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50CBAB3B-FE2F-D51A-2A71-1AB1D4DA6A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0212B0E8-AD11-501B-9EFF-C6AB990267C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5EB974B-A8BE-6540-B71A-1E87894225B4}" type="slidenum">
              <a:rPr lang="en-US" altLang="en-US" smtClean="0">
                <a:solidFill>
                  <a:srgbClr val="000000"/>
                </a:solidFill>
              </a:rPr>
              <a:t>77</a:t>
            </a:fld>
            <a:endParaRPr lang="en-US" altLang="en-US">
              <a:solidFill>
                <a:srgbClr val="000000"/>
              </a:solidFill>
            </a:endParaRPr>
          </a:p>
        </p:txBody>
      </p:sp>
      <p:sp>
        <p:nvSpPr>
          <p:cNvPr id="176131" name="Rectangle 2">
            <a:extLst>
              <a:ext uri="{FF2B5EF4-FFF2-40B4-BE49-F238E27FC236}">
                <a16:creationId xmlns:a16="http://schemas.microsoft.com/office/drawing/2014/main" id="{2783A966-32AB-30CE-9063-61B3B012AF71}"/>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EECF7EA8-51DA-5F9D-F60A-2FADEECAE8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347FDE0C-28F6-B90B-0764-137B7C6DD5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92D934-BC43-524C-A977-316C8BFBAE7F}" type="slidenum">
              <a:rPr lang="en-US" altLang="en-US" smtClean="0">
                <a:solidFill>
                  <a:srgbClr val="000000"/>
                </a:solidFill>
              </a:rPr>
              <a:t>82</a:t>
            </a:fld>
            <a:endParaRPr lang="en-US" altLang="en-US">
              <a:solidFill>
                <a:srgbClr val="000000"/>
              </a:solidFill>
            </a:endParaRPr>
          </a:p>
        </p:txBody>
      </p:sp>
      <p:sp>
        <p:nvSpPr>
          <p:cNvPr id="182275" name="Rectangle 2">
            <a:extLst>
              <a:ext uri="{FF2B5EF4-FFF2-40B4-BE49-F238E27FC236}">
                <a16:creationId xmlns:a16="http://schemas.microsoft.com/office/drawing/2014/main" id="{0DCE4422-4E05-0CE1-9386-80C6AB8AAF9C}"/>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93EC7A17-1E30-565B-127F-FE29FD2209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1CA036C4-AD4C-B733-B114-39D96CE679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501A2BF-F2CD-154E-A544-108E5F5A1558}" type="slidenum">
              <a:rPr lang="en-US" altLang="en-US" smtClean="0"/>
              <a:t>85</a:t>
            </a:fld>
            <a:endParaRPr lang="en-US" altLang="en-US"/>
          </a:p>
        </p:txBody>
      </p:sp>
      <p:sp>
        <p:nvSpPr>
          <p:cNvPr id="186371" name="Rectangle 2">
            <a:extLst>
              <a:ext uri="{FF2B5EF4-FFF2-40B4-BE49-F238E27FC236}">
                <a16:creationId xmlns:a16="http://schemas.microsoft.com/office/drawing/2014/main" id="{BE54B50E-A9E8-9B01-8AFF-31C191ABC9B4}"/>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76407568-EF74-6C8B-68A0-7420633E16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B0499541-D3E5-A400-9C38-6DE553B103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3E9810-7291-FA48-A71C-F82FF0BAD040}" type="slidenum">
              <a:rPr lang="en-US" altLang="en-US" smtClean="0"/>
              <a:t>86</a:t>
            </a:fld>
            <a:endParaRPr lang="en-US" altLang="en-US"/>
          </a:p>
        </p:txBody>
      </p:sp>
      <p:sp>
        <p:nvSpPr>
          <p:cNvPr id="188419" name="Rectangle 2">
            <a:extLst>
              <a:ext uri="{FF2B5EF4-FFF2-40B4-BE49-F238E27FC236}">
                <a16:creationId xmlns:a16="http://schemas.microsoft.com/office/drawing/2014/main" id="{66A4028A-C48E-687F-C69D-D28F1B9E7AE2}"/>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B3F60DD7-220E-0A41-CD75-E6CFCFEE39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F58F43FE-16BA-B457-71F4-0BD9DBF9D3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A283D7-7BC4-D842-987B-F946DDBD5EB0}" type="slidenum">
              <a:rPr lang="en-US" altLang="en-US" smtClean="0"/>
              <a:t>87</a:t>
            </a:fld>
            <a:endParaRPr lang="en-US" altLang="en-US"/>
          </a:p>
        </p:txBody>
      </p:sp>
      <p:sp>
        <p:nvSpPr>
          <p:cNvPr id="190467" name="Rectangle 2">
            <a:extLst>
              <a:ext uri="{FF2B5EF4-FFF2-40B4-BE49-F238E27FC236}">
                <a16:creationId xmlns:a16="http://schemas.microsoft.com/office/drawing/2014/main" id="{A6539E72-FA2D-7312-B469-AE44199BC9EC}"/>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C4C7CF0A-F679-3CCE-7123-A059806BCD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65E3DA17-C91E-6A42-7572-B73E15ECEDC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699228D-FC54-214F-8259-12E3B93C4CEA}" type="slidenum">
              <a:rPr lang="en-US" altLang="en-US" smtClean="0"/>
              <a:t>88</a:t>
            </a:fld>
            <a:endParaRPr lang="en-US" altLang="en-US"/>
          </a:p>
        </p:txBody>
      </p:sp>
      <p:sp>
        <p:nvSpPr>
          <p:cNvPr id="192515" name="Rectangle 2">
            <a:extLst>
              <a:ext uri="{FF2B5EF4-FFF2-40B4-BE49-F238E27FC236}">
                <a16:creationId xmlns:a16="http://schemas.microsoft.com/office/drawing/2014/main" id="{B268B206-8714-DDBA-DB73-42EA92DE7CAF}"/>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B8ECEC90-6C81-22B8-11A1-DD58AC8EEC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25905B64-D026-CB72-382B-7E02DF68B6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FE9E54-5945-0F44-A02A-5DBC692E1436}" type="slidenum">
              <a:rPr lang="en-US" altLang="en-US" smtClean="0"/>
              <a:t>92</a:t>
            </a:fld>
            <a:endParaRPr lang="en-US" altLang="en-US"/>
          </a:p>
        </p:txBody>
      </p:sp>
      <p:sp>
        <p:nvSpPr>
          <p:cNvPr id="197635" name="Rectangle 2">
            <a:extLst>
              <a:ext uri="{FF2B5EF4-FFF2-40B4-BE49-F238E27FC236}">
                <a16:creationId xmlns:a16="http://schemas.microsoft.com/office/drawing/2014/main" id="{971BE26A-211D-0201-B735-2FA63EA60C40}"/>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0F8A5473-8A71-EB39-60BE-E29A4C0B08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B82D647D-32EF-62E7-6246-348F9AD8BD7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C8F0D0-C922-2545-AFC3-0D61871DCFBB}" type="slidenum">
              <a:rPr lang="en-US" altLang="en-US" smtClean="0">
                <a:solidFill>
                  <a:srgbClr val="000000"/>
                </a:solidFill>
              </a:rPr>
              <a:t>94</a:t>
            </a:fld>
            <a:endParaRPr lang="en-US" altLang="en-US">
              <a:solidFill>
                <a:srgbClr val="000000"/>
              </a:solidFill>
            </a:endParaRPr>
          </a:p>
        </p:txBody>
      </p:sp>
      <p:sp>
        <p:nvSpPr>
          <p:cNvPr id="200707" name="Rectangle 2">
            <a:extLst>
              <a:ext uri="{FF2B5EF4-FFF2-40B4-BE49-F238E27FC236}">
                <a16:creationId xmlns:a16="http://schemas.microsoft.com/office/drawing/2014/main" id="{C934D8B6-8B71-6B00-973E-6E036C1E0D43}"/>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DF59FCDF-0F6F-E5F7-506C-61210DD8850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A570CC84-4E15-BEF1-1F62-31B3F225C6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9294591-3E5B-B94B-8BD8-4CE718223598}" type="slidenum">
              <a:rPr lang="en-US" altLang="en-US" smtClean="0"/>
              <a:t>6</a:t>
            </a:fld>
            <a:endParaRPr lang="en-US" altLang="en-US"/>
          </a:p>
        </p:txBody>
      </p:sp>
      <p:sp>
        <p:nvSpPr>
          <p:cNvPr id="65539" name="Rectangle 2">
            <a:extLst>
              <a:ext uri="{FF2B5EF4-FFF2-40B4-BE49-F238E27FC236}">
                <a16:creationId xmlns:a16="http://schemas.microsoft.com/office/drawing/2014/main" id="{C4192CA3-B0BE-7236-C791-D02BE6EE0D2F}"/>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A1DC4E34-9AB0-DBCF-C960-10F8E7A7AC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a:extLst>
              <a:ext uri="{FF2B5EF4-FFF2-40B4-BE49-F238E27FC236}">
                <a16:creationId xmlns:a16="http://schemas.microsoft.com/office/drawing/2014/main" id="{551E8DD9-C134-647E-BB29-DD0C131755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0910FB3-6A9D-D441-AEA9-8FDFB86B6651}" type="slidenum">
              <a:rPr lang="en-US" altLang="en-US" smtClean="0">
                <a:solidFill>
                  <a:srgbClr val="000000"/>
                </a:solidFill>
              </a:rPr>
              <a:t>103</a:t>
            </a:fld>
            <a:endParaRPr lang="en-US" altLang="en-US">
              <a:solidFill>
                <a:srgbClr val="000000"/>
              </a:solidFill>
            </a:endParaRPr>
          </a:p>
        </p:txBody>
      </p:sp>
      <p:sp>
        <p:nvSpPr>
          <p:cNvPr id="210947" name="Rectangle 2">
            <a:extLst>
              <a:ext uri="{FF2B5EF4-FFF2-40B4-BE49-F238E27FC236}">
                <a16:creationId xmlns:a16="http://schemas.microsoft.com/office/drawing/2014/main" id="{24BB7D6D-0D75-38B8-CB72-1E7E3CD1B3BB}"/>
              </a:ext>
            </a:extLst>
          </p:cNvPr>
          <p:cNvSpPr>
            <a:spLocks noGrp="1" noRot="1" noChangeAspect="1" noChangeArrowheads="1" noTextEdit="1"/>
          </p:cNvSpPr>
          <p:nvPr>
            <p:ph type="sldImg"/>
          </p:nvPr>
        </p:nvSpPr>
        <p:spPr>
          <a:ln/>
        </p:spPr>
      </p:sp>
      <p:sp>
        <p:nvSpPr>
          <p:cNvPr id="210948" name="Rectangle 3">
            <a:extLst>
              <a:ext uri="{FF2B5EF4-FFF2-40B4-BE49-F238E27FC236}">
                <a16:creationId xmlns:a16="http://schemas.microsoft.com/office/drawing/2014/main" id="{3A8307C1-146B-1CF5-23C6-AD8996516F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a:extLst>
              <a:ext uri="{FF2B5EF4-FFF2-40B4-BE49-F238E27FC236}">
                <a16:creationId xmlns:a16="http://schemas.microsoft.com/office/drawing/2014/main" id="{7D62F3DD-F247-FDAC-1569-57E462D84C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719EC8A-44B6-6A40-89B6-948470E7C000}" type="slidenum">
              <a:rPr lang="en-US" altLang="en-US" smtClean="0">
                <a:solidFill>
                  <a:srgbClr val="000000"/>
                </a:solidFill>
              </a:rPr>
              <a:t>104</a:t>
            </a:fld>
            <a:endParaRPr lang="en-US" altLang="en-US">
              <a:solidFill>
                <a:srgbClr val="000000"/>
              </a:solidFill>
            </a:endParaRPr>
          </a:p>
        </p:txBody>
      </p:sp>
      <p:sp>
        <p:nvSpPr>
          <p:cNvPr id="212995" name="Rectangle 2">
            <a:extLst>
              <a:ext uri="{FF2B5EF4-FFF2-40B4-BE49-F238E27FC236}">
                <a16:creationId xmlns:a16="http://schemas.microsoft.com/office/drawing/2014/main" id="{AA9B9B66-37F8-E4D8-889A-2AB2574E891C}"/>
              </a:ext>
            </a:extLst>
          </p:cNvPr>
          <p:cNvSpPr>
            <a:spLocks noGrp="1" noRot="1" noChangeAspect="1" noChangeArrowheads="1" noTextEdit="1"/>
          </p:cNvSpPr>
          <p:nvPr>
            <p:ph type="sldImg"/>
          </p:nvPr>
        </p:nvSpPr>
        <p:spPr>
          <a:ln/>
        </p:spPr>
      </p:sp>
      <p:sp>
        <p:nvSpPr>
          <p:cNvPr id="212996" name="Rectangle 3">
            <a:extLst>
              <a:ext uri="{FF2B5EF4-FFF2-40B4-BE49-F238E27FC236}">
                <a16:creationId xmlns:a16="http://schemas.microsoft.com/office/drawing/2014/main" id="{A532BABE-5EAB-B8D2-3E52-D94409FB31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a:extLst>
              <a:ext uri="{FF2B5EF4-FFF2-40B4-BE49-F238E27FC236}">
                <a16:creationId xmlns:a16="http://schemas.microsoft.com/office/drawing/2014/main" id="{8C7B5281-BEA4-739B-9F6F-70523DE038A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CF13B32-B428-5E41-A632-D245445791DB}" type="slidenum">
              <a:rPr lang="en-US" altLang="en-US" smtClean="0">
                <a:solidFill>
                  <a:srgbClr val="000000"/>
                </a:solidFill>
              </a:rPr>
              <a:t>105</a:t>
            </a:fld>
            <a:endParaRPr lang="en-US" altLang="en-US">
              <a:solidFill>
                <a:srgbClr val="000000"/>
              </a:solidFill>
            </a:endParaRPr>
          </a:p>
        </p:txBody>
      </p:sp>
      <p:sp>
        <p:nvSpPr>
          <p:cNvPr id="215043" name="Rectangle 2">
            <a:extLst>
              <a:ext uri="{FF2B5EF4-FFF2-40B4-BE49-F238E27FC236}">
                <a16:creationId xmlns:a16="http://schemas.microsoft.com/office/drawing/2014/main" id="{769E75B5-7F91-FF24-D8C2-DE8387099181}"/>
              </a:ext>
            </a:extLst>
          </p:cNvPr>
          <p:cNvSpPr>
            <a:spLocks noGrp="1" noRot="1" noChangeAspect="1" noChangeArrowheads="1" noTextEdit="1"/>
          </p:cNvSpPr>
          <p:nvPr>
            <p:ph type="sldImg"/>
          </p:nvPr>
        </p:nvSpPr>
        <p:spPr>
          <a:ln/>
        </p:spPr>
      </p:sp>
      <p:sp>
        <p:nvSpPr>
          <p:cNvPr id="215044" name="Rectangle 3">
            <a:extLst>
              <a:ext uri="{FF2B5EF4-FFF2-40B4-BE49-F238E27FC236}">
                <a16:creationId xmlns:a16="http://schemas.microsoft.com/office/drawing/2014/main" id="{827E5D4A-EA5C-81F5-E9CE-5E7A01E6FA9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a:extLst>
              <a:ext uri="{FF2B5EF4-FFF2-40B4-BE49-F238E27FC236}">
                <a16:creationId xmlns:a16="http://schemas.microsoft.com/office/drawing/2014/main" id="{4BF24118-CA45-D44C-5727-5F05CAAF872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C169E37-D3EE-9048-BEBA-4022E84DBCED}" type="slidenum">
              <a:rPr lang="en-US" altLang="en-US" smtClean="0">
                <a:solidFill>
                  <a:srgbClr val="000000"/>
                </a:solidFill>
              </a:rPr>
              <a:t>106</a:t>
            </a:fld>
            <a:endParaRPr lang="en-US" altLang="en-US">
              <a:solidFill>
                <a:srgbClr val="000000"/>
              </a:solidFill>
            </a:endParaRPr>
          </a:p>
        </p:txBody>
      </p:sp>
      <p:sp>
        <p:nvSpPr>
          <p:cNvPr id="217091" name="Rectangle 2">
            <a:extLst>
              <a:ext uri="{FF2B5EF4-FFF2-40B4-BE49-F238E27FC236}">
                <a16:creationId xmlns:a16="http://schemas.microsoft.com/office/drawing/2014/main" id="{BF910D2D-2BCF-CC45-BCEF-4C1F0DCD26AC}"/>
              </a:ext>
            </a:extLst>
          </p:cNvPr>
          <p:cNvSpPr>
            <a:spLocks noGrp="1" noRot="1" noChangeAspect="1" noChangeArrowheads="1" noTextEdit="1"/>
          </p:cNvSpPr>
          <p:nvPr>
            <p:ph type="sldImg"/>
          </p:nvPr>
        </p:nvSpPr>
        <p:spPr>
          <a:ln/>
        </p:spPr>
      </p:sp>
      <p:sp>
        <p:nvSpPr>
          <p:cNvPr id="217092" name="Rectangle 3">
            <a:extLst>
              <a:ext uri="{FF2B5EF4-FFF2-40B4-BE49-F238E27FC236}">
                <a16:creationId xmlns:a16="http://schemas.microsoft.com/office/drawing/2014/main" id="{0A9CFB77-B3D6-286F-AD17-B32D0213993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a:extLst>
              <a:ext uri="{FF2B5EF4-FFF2-40B4-BE49-F238E27FC236}">
                <a16:creationId xmlns:a16="http://schemas.microsoft.com/office/drawing/2014/main" id="{A14DF127-E516-DF1E-FAD2-79763AAE5C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7504A8E-D642-B343-B9B2-2C2A40FC95CA}" type="slidenum">
              <a:rPr lang="en-US" altLang="en-US" smtClean="0">
                <a:solidFill>
                  <a:srgbClr val="000000"/>
                </a:solidFill>
              </a:rPr>
              <a:t>107</a:t>
            </a:fld>
            <a:endParaRPr lang="en-US" altLang="en-US">
              <a:solidFill>
                <a:srgbClr val="000000"/>
              </a:solidFill>
            </a:endParaRPr>
          </a:p>
        </p:txBody>
      </p:sp>
      <p:sp>
        <p:nvSpPr>
          <p:cNvPr id="219139" name="Rectangle 2">
            <a:extLst>
              <a:ext uri="{FF2B5EF4-FFF2-40B4-BE49-F238E27FC236}">
                <a16:creationId xmlns:a16="http://schemas.microsoft.com/office/drawing/2014/main" id="{5EAD2F69-0BA7-647B-6A58-12C3D23D8349}"/>
              </a:ext>
            </a:extLst>
          </p:cNvPr>
          <p:cNvSpPr>
            <a:spLocks noGrp="1" noRot="1" noChangeAspect="1" noChangeArrowheads="1" noTextEdit="1"/>
          </p:cNvSpPr>
          <p:nvPr>
            <p:ph type="sldImg"/>
          </p:nvPr>
        </p:nvSpPr>
        <p:spPr>
          <a:ln/>
        </p:spPr>
      </p:sp>
      <p:sp>
        <p:nvSpPr>
          <p:cNvPr id="219140" name="Rectangle 3">
            <a:extLst>
              <a:ext uri="{FF2B5EF4-FFF2-40B4-BE49-F238E27FC236}">
                <a16:creationId xmlns:a16="http://schemas.microsoft.com/office/drawing/2014/main" id="{D8B79A35-A1AB-8CAB-5518-8782275D31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a:extLst>
              <a:ext uri="{FF2B5EF4-FFF2-40B4-BE49-F238E27FC236}">
                <a16:creationId xmlns:a16="http://schemas.microsoft.com/office/drawing/2014/main" id="{7331B5FF-07F2-832D-48C4-3DA39F7BC4E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7BC5E7-C8D1-8E4B-B774-8A1EFE41C7FD}" type="slidenum">
              <a:rPr lang="en-US" altLang="en-US" smtClean="0">
                <a:solidFill>
                  <a:srgbClr val="000000"/>
                </a:solidFill>
              </a:rPr>
              <a:t>108</a:t>
            </a:fld>
            <a:endParaRPr lang="en-US" altLang="en-US">
              <a:solidFill>
                <a:srgbClr val="000000"/>
              </a:solidFill>
            </a:endParaRPr>
          </a:p>
        </p:txBody>
      </p:sp>
      <p:sp>
        <p:nvSpPr>
          <p:cNvPr id="221187" name="Rectangle 2">
            <a:extLst>
              <a:ext uri="{FF2B5EF4-FFF2-40B4-BE49-F238E27FC236}">
                <a16:creationId xmlns:a16="http://schemas.microsoft.com/office/drawing/2014/main" id="{E704875E-3CC3-B274-462F-4A29D3DD13A2}"/>
              </a:ext>
            </a:extLst>
          </p:cNvPr>
          <p:cNvSpPr>
            <a:spLocks noGrp="1" noRot="1" noChangeAspect="1" noChangeArrowheads="1" noTextEdit="1"/>
          </p:cNvSpPr>
          <p:nvPr>
            <p:ph type="sldImg"/>
          </p:nvPr>
        </p:nvSpPr>
        <p:spPr>
          <a:ln/>
        </p:spPr>
      </p:sp>
      <p:sp>
        <p:nvSpPr>
          <p:cNvPr id="221188" name="Rectangle 3">
            <a:extLst>
              <a:ext uri="{FF2B5EF4-FFF2-40B4-BE49-F238E27FC236}">
                <a16:creationId xmlns:a16="http://schemas.microsoft.com/office/drawing/2014/main" id="{67D4CC50-3371-581F-ACB4-F50055C643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a:extLst>
              <a:ext uri="{FF2B5EF4-FFF2-40B4-BE49-F238E27FC236}">
                <a16:creationId xmlns:a16="http://schemas.microsoft.com/office/drawing/2014/main" id="{18279EDA-5AB7-2CE9-DC52-A2664E4E69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372D166-E796-DB4D-8A29-F839084025E2}" type="slidenum">
              <a:rPr lang="en-US" altLang="en-US" smtClean="0">
                <a:solidFill>
                  <a:srgbClr val="000000"/>
                </a:solidFill>
              </a:rPr>
              <a:t>109</a:t>
            </a:fld>
            <a:endParaRPr lang="en-US" altLang="en-US">
              <a:solidFill>
                <a:srgbClr val="000000"/>
              </a:solidFill>
            </a:endParaRPr>
          </a:p>
        </p:txBody>
      </p:sp>
      <p:sp>
        <p:nvSpPr>
          <p:cNvPr id="223235" name="Rectangle 2">
            <a:extLst>
              <a:ext uri="{FF2B5EF4-FFF2-40B4-BE49-F238E27FC236}">
                <a16:creationId xmlns:a16="http://schemas.microsoft.com/office/drawing/2014/main" id="{F831DEFD-1925-CE8F-B47B-6B38F8CAEDD6}"/>
              </a:ext>
            </a:extLst>
          </p:cNvPr>
          <p:cNvSpPr>
            <a:spLocks noGrp="1" noRot="1" noChangeAspect="1" noChangeArrowheads="1" noTextEdit="1"/>
          </p:cNvSpPr>
          <p:nvPr>
            <p:ph type="sldImg"/>
          </p:nvPr>
        </p:nvSpPr>
        <p:spPr>
          <a:ln/>
        </p:spPr>
      </p:sp>
      <p:sp>
        <p:nvSpPr>
          <p:cNvPr id="223236" name="Rectangle 3">
            <a:extLst>
              <a:ext uri="{FF2B5EF4-FFF2-40B4-BE49-F238E27FC236}">
                <a16:creationId xmlns:a16="http://schemas.microsoft.com/office/drawing/2014/main" id="{6B08F363-1B34-902F-4E2C-9CA435DE50E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a:extLst>
              <a:ext uri="{FF2B5EF4-FFF2-40B4-BE49-F238E27FC236}">
                <a16:creationId xmlns:a16="http://schemas.microsoft.com/office/drawing/2014/main" id="{690EA775-E17F-CB18-E7E5-61BF6AC8C7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EDB6E8-1BF1-8C4D-A744-3B15B099FCFC}" type="slidenum">
              <a:rPr lang="en-US" altLang="en-US" smtClean="0">
                <a:solidFill>
                  <a:srgbClr val="000000"/>
                </a:solidFill>
              </a:rPr>
              <a:t>110</a:t>
            </a:fld>
            <a:endParaRPr lang="en-US" altLang="en-US">
              <a:solidFill>
                <a:srgbClr val="000000"/>
              </a:solidFill>
            </a:endParaRPr>
          </a:p>
        </p:txBody>
      </p:sp>
      <p:sp>
        <p:nvSpPr>
          <p:cNvPr id="225283" name="Rectangle 2">
            <a:extLst>
              <a:ext uri="{FF2B5EF4-FFF2-40B4-BE49-F238E27FC236}">
                <a16:creationId xmlns:a16="http://schemas.microsoft.com/office/drawing/2014/main" id="{A63E2DE6-3C84-826D-E3E3-DF4906793207}"/>
              </a:ext>
            </a:extLst>
          </p:cNvPr>
          <p:cNvSpPr>
            <a:spLocks noGrp="1" noRot="1" noChangeAspect="1" noChangeArrowheads="1" noTextEdit="1"/>
          </p:cNvSpPr>
          <p:nvPr>
            <p:ph type="sldImg"/>
          </p:nvPr>
        </p:nvSpPr>
        <p:spPr>
          <a:ln/>
        </p:spPr>
      </p:sp>
      <p:sp>
        <p:nvSpPr>
          <p:cNvPr id="225284" name="Rectangle 3">
            <a:extLst>
              <a:ext uri="{FF2B5EF4-FFF2-40B4-BE49-F238E27FC236}">
                <a16:creationId xmlns:a16="http://schemas.microsoft.com/office/drawing/2014/main" id="{21A393B1-DAEB-6B35-F58D-35E7A1666F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a:extLst>
              <a:ext uri="{FF2B5EF4-FFF2-40B4-BE49-F238E27FC236}">
                <a16:creationId xmlns:a16="http://schemas.microsoft.com/office/drawing/2014/main" id="{F58AE301-0A6A-67E2-39EF-2B6E69680A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510E92C-FAC9-8244-9972-CA468EA39642}" type="slidenum">
              <a:rPr lang="en-US" altLang="en-US" smtClean="0">
                <a:solidFill>
                  <a:srgbClr val="000000"/>
                </a:solidFill>
              </a:rPr>
              <a:t>111</a:t>
            </a:fld>
            <a:endParaRPr lang="en-US" altLang="en-US">
              <a:solidFill>
                <a:srgbClr val="000000"/>
              </a:solidFill>
            </a:endParaRPr>
          </a:p>
        </p:txBody>
      </p:sp>
      <p:sp>
        <p:nvSpPr>
          <p:cNvPr id="227331" name="Rectangle 2">
            <a:extLst>
              <a:ext uri="{FF2B5EF4-FFF2-40B4-BE49-F238E27FC236}">
                <a16:creationId xmlns:a16="http://schemas.microsoft.com/office/drawing/2014/main" id="{A6372903-B78D-14E4-53D4-1859690517DC}"/>
              </a:ext>
            </a:extLst>
          </p:cNvPr>
          <p:cNvSpPr>
            <a:spLocks noGrp="1" noRot="1" noChangeAspect="1" noChangeArrowheads="1" noTextEdit="1"/>
          </p:cNvSpPr>
          <p:nvPr>
            <p:ph type="sldImg"/>
          </p:nvPr>
        </p:nvSpPr>
        <p:spPr>
          <a:ln/>
        </p:spPr>
      </p:sp>
      <p:sp>
        <p:nvSpPr>
          <p:cNvPr id="227332" name="Rectangle 3">
            <a:extLst>
              <a:ext uri="{FF2B5EF4-FFF2-40B4-BE49-F238E27FC236}">
                <a16:creationId xmlns:a16="http://schemas.microsoft.com/office/drawing/2014/main" id="{BF4978E8-3020-25FA-3B2F-19E653784C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a:extLst>
              <a:ext uri="{FF2B5EF4-FFF2-40B4-BE49-F238E27FC236}">
                <a16:creationId xmlns:a16="http://schemas.microsoft.com/office/drawing/2014/main" id="{96613BF0-0AF5-6AC3-7890-80633C4806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B533874-306F-9F49-A0A4-FEE80B96B6A7}" type="slidenum">
              <a:rPr lang="en-US" altLang="en-US" smtClean="0">
                <a:solidFill>
                  <a:srgbClr val="000000"/>
                </a:solidFill>
              </a:rPr>
              <a:t>112</a:t>
            </a:fld>
            <a:endParaRPr lang="en-US" altLang="en-US">
              <a:solidFill>
                <a:srgbClr val="000000"/>
              </a:solidFill>
            </a:endParaRPr>
          </a:p>
        </p:txBody>
      </p:sp>
      <p:sp>
        <p:nvSpPr>
          <p:cNvPr id="229379" name="Rectangle 2">
            <a:extLst>
              <a:ext uri="{FF2B5EF4-FFF2-40B4-BE49-F238E27FC236}">
                <a16:creationId xmlns:a16="http://schemas.microsoft.com/office/drawing/2014/main" id="{BC7C317D-E2C4-33CC-4757-31FCC36C355B}"/>
              </a:ext>
            </a:extLst>
          </p:cNvPr>
          <p:cNvSpPr>
            <a:spLocks noGrp="1" noRot="1" noChangeAspect="1" noChangeArrowheads="1" noTextEdit="1"/>
          </p:cNvSpPr>
          <p:nvPr>
            <p:ph type="sldImg"/>
          </p:nvPr>
        </p:nvSpPr>
        <p:spPr>
          <a:ln/>
        </p:spPr>
      </p:sp>
      <p:sp>
        <p:nvSpPr>
          <p:cNvPr id="229380" name="Rectangle 3">
            <a:extLst>
              <a:ext uri="{FF2B5EF4-FFF2-40B4-BE49-F238E27FC236}">
                <a16:creationId xmlns:a16="http://schemas.microsoft.com/office/drawing/2014/main" id="{6D7BC047-711B-739F-E5C5-AD68F6FD094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B6CF165-2770-DD6F-D592-65085A7212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ED00BFD-E772-FE40-A67B-452B7C03EED2}" type="slidenum">
              <a:rPr lang="en-US" altLang="en-US" smtClean="0"/>
              <a:t>7</a:t>
            </a:fld>
            <a:endParaRPr lang="en-US" altLang="en-US"/>
          </a:p>
        </p:txBody>
      </p:sp>
      <p:sp>
        <p:nvSpPr>
          <p:cNvPr id="67587" name="Rectangle 2">
            <a:extLst>
              <a:ext uri="{FF2B5EF4-FFF2-40B4-BE49-F238E27FC236}">
                <a16:creationId xmlns:a16="http://schemas.microsoft.com/office/drawing/2014/main" id="{481271BF-B545-D5BE-03BB-0E9753575991}"/>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D69C4E98-6FBE-4ED1-A243-6D4D21B941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a:extLst>
              <a:ext uri="{FF2B5EF4-FFF2-40B4-BE49-F238E27FC236}">
                <a16:creationId xmlns:a16="http://schemas.microsoft.com/office/drawing/2014/main" id="{5689A65A-F906-B2F6-5BBB-5F2A7C13E4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6A76796-8277-7748-8FD0-44E919770363}" type="slidenum">
              <a:rPr lang="en-US" altLang="en-US" smtClean="0">
                <a:solidFill>
                  <a:srgbClr val="000000"/>
                </a:solidFill>
              </a:rPr>
              <a:t>113</a:t>
            </a:fld>
            <a:endParaRPr lang="en-US" altLang="en-US">
              <a:solidFill>
                <a:srgbClr val="000000"/>
              </a:solidFill>
            </a:endParaRPr>
          </a:p>
        </p:txBody>
      </p:sp>
      <p:sp>
        <p:nvSpPr>
          <p:cNvPr id="231427" name="Rectangle 2">
            <a:extLst>
              <a:ext uri="{FF2B5EF4-FFF2-40B4-BE49-F238E27FC236}">
                <a16:creationId xmlns:a16="http://schemas.microsoft.com/office/drawing/2014/main" id="{CEE93BD9-4BAF-4CFF-4AFC-29DF791E4302}"/>
              </a:ext>
            </a:extLst>
          </p:cNvPr>
          <p:cNvSpPr>
            <a:spLocks noGrp="1" noRot="1" noChangeAspect="1" noChangeArrowheads="1" noTextEdit="1"/>
          </p:cNvSpPr>
          <p:nvPr>
            <p:ph type="sldImg"/>
          </p:nvPr>
        </p:nvSpPr>
        <p:spPr>
          <a:ln/>
        </p:spPr>
      </p:sp>
      <p:sp>
        <p:nvSpPr>
          <p:cNvPr id="231428" name="Rectangle 3">
            <a:extLst>
              <a:ext uri="{FF2B5EF4-FFF2-40B4-BE49-F238E27FC236}">
                <a16:creationId xmlns:a16="http://schemas.microsoft.com/office/drawing/2014/main" id="{4DB52158-3160-FC48-90DF-BEA9FC516D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a:extLst>
              <a:ext uri="{FF2B5EF4-FFF2-40B4-BE49-F238E27FC236}">
                <a16:creationId xmlns:a16="http://schemas.microsoft.com/office/drawing/2014/main" id="{95D7F9C9-5386-4CE5-0D8D-E3CEA8A79B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7855EAF-4FE7-B345-BFA0-FAD9EB1FCEE5}" type="slidenum">
              <a:rPr lang="en-US" altLang="en-US" smtClean="0">
                <a:solidFill>
                  <a:srgbClr val="000000"/>
                </a:solidFill>
              </a:rPr>
              <a:t>114</a:t>
            </a:fld>
            <a:endParaRPr lang="en-US" altLang="en-US">
              <a:solidFill>
                <a:srgbClr val="000000"/>
              </a:solidFill>
            </a:endParaRPr>
          </a:p>
        </p:txBody>
      </p:sp>
      <p:sp>
        <p:nvSpPr>
          <p:cNvPr id="233475" name="Rectangle 2">
            <a:extLst>
              <a:ext uri="{FF2B5EF4-FFF2-40B4-BE49-F238E27FC236}">
                <a16:creationId xmlns:a16="http://schemas.microsoft.com/office/drawing/2014/main" id="{C8C073FC-CF4C-9750-445A-223F806EC42C}"/>
              </a:ext>
            </a:extLst>
          </p:cNvPr>
          <p:cNvSpPr>
            <a:spLocks noGrp="1" noRot="1" noChangeAspect="1" noChangeArrowheads="1" noTextEdit="1"/>
          </p:cNvSpPr>
          <p:nvPr>
            <p:ph type="sldImg"/>
          </p:nvPr>
        </p:nvSpPr>
        <p:spPr>
          <a:ln/>
        </p:spPr>
      </p:sp>
      <p:sp>
        <p:nvSpPr>
          <p:cNvPr id="233476" name="Rectangle 3">
            <a:extLst>
              <a:ext uri="{FF2B5EF4-FFF2-40B4-BE49-F238E27FC236}">
                <a16:creationId xmlns:a16="http://schemas.microsoft.com/office/drawing/2014/main" id="{F50D9EC3-69EC-792B-B38D-A4F9EB324E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a:extLst>
              <a:ext uri="{FF2B5EF4-FFF2-40B4-BE49-F238E27FC236}">
                <a16:creationId xmlns:a16="http://schemas.microsoft.com/office/drawing/2014/main" id="{8971D6DB-0220-A526-7739-6F3960A915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640E1B-4F97-C547-A3FF-A407F4C0C77B}" type="slidenum">
              <a:rPr lang="en-US" altLang="en-US" smtClean="0">
                <a:solidFill>
                  <a:srgbClr val="000000"/>
                </a:solidFill>
              </a:rPr>
              <a:t>115</a:t>
            </a:fld>
            <a:endParaRPr lang="en-US" altLang="en-US">
              <a:solidFill>
                <a:srgbClr val="000000"/>
              </a:solidFill>
            </a:endParaRPr>
          </a:p>
        </p:txBody>
      </p:sp>
      <p:sp>
        <p:nvSpPr>
          <p:cNvPr id="235523" name="Rectangle 2">
            <a:extLst>
              <a:ext uri="{FF2B5EF4-FFF2-40B4-BE49-F238E27FC236}">
                <a16:creationId xmlns:a16="http://schemas.microsoft.com/office/drawing/2014/main" id="{5E6EB3BF-6C02-44F5-42A7-CE6715A1742F}"/>
              </a:ext>
            </a:extLst>
          </p:cNvPr>
          <p:cNvSpPr>
            <a:spLocks noGrp="1" noRot="1" noChangeAspect="1" noChangeArrowheads="1" noTextEdit="1"/>
          </p:cNvSpPr>
          <p:nvPr>
            <p:ph type="sldImg"/>
          </p:nvPr>
        </p:nvSpPr>
        <p:spPr>
          <a:ln/>
        </p:spPr>
      </p:sp>
      <p:sp>
        <p:nvSpPr>
          <p:cNvPr id="235524" name="Rectangle 3">
            <a:extLst>
              <a:ext uri="{FF2B5EF4-FFF2-40B4-BE49-F238E27FC236}">
                <a16:creationId xmlns:a16="http://schemas.microsoft.com/office/drawing/2014/main" id="{C53C546E-DD37-88D6-1AB4-62E2E25C7B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a:extLst>
              <a:ext uri="{FF2B5EF4-FFF2-40B4-BE49-F238E27FC236}">
                <a16:creationId xmlns:a16="http://schemas.microsoft.com/office/drawing/2014/main" id="{0D01C2BC-CE15-DB00-C299-0491D80DEC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E3F6D09-D3CE-3D4E-AA02-EB56AC078755}" type="slidenum">
              <a:rPr lang="en-US" altLang="en-US" smtClean="0">
                <a:solidFill>
                  <a:srgbClr val="000000"/>
                </a:solidFill>
              </a:rPr>
              <a:t>116</a:t>
            </a:fld>
            <a:endParaRPr lang="en-US" altLang="en-US">
              <a:solidFill>
                <a:srgbClr val="000000"/>
              </a:solidFill>
            </a:endParaRPr>
          </a:p>
        </p:txBody>
      </p:sp>
      <p:sp>
        <p:nvSpPr>
          <p:cNvPr id="237571" name="Rectangle 2">
            <a:extLst>
              <a:ext uri="{FF2B5EF4-FFF2-40B4-BE49-F238E27FC236}">
                <a16:creationId xmlns:a16="http://schemas.microsoft.com/office/drawing/2014/main" id="{FDDE1814-A502-91FC-B347-2841D6EA9EAD}"/>
              </a:ext>
            </a:extLst>
          </p:cNvPr>
          <p:cNvSpPr>
            <a:spLocks noGrp="1" noRot="1" noChangeAspect="1" noChangeArrowheads="1" noTextEdit="1"/>
          </p:cNvSpPr>
          <p:nvPr>
            <p:ph type="sldImg"/>
          </p:nvPr>
        </p:nvSpPr>
        <p:spPr>
          <a:ln/>
        </p:spPr>
      </p:sp>
      <p:sp>
        <p:nvSpPr>
          <p:cNvPr id="237572" name="Rectangle 3">
            <a:extLst>
              <a:ext uri="{FF2B5EF4-FFF2-40B4-BE49-F238E27FC236}">
                <a16:creationId xmlns:a16="http://schemas.microsoft.com/office/drawing/2014/main" id="{0E43D117-BF92-30F4-D34A-4FDD551FD6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34241EA0-6565-5A69-798F-6ACC6C8AF1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9474B4-B6F5-2C47-92D9-60E5454D0BC8}" type="slidenum">
              <a:rPr lang="en-US" altLang="en-US" smtClean="0">
                <a:solidFill>
                  <a:srgbClr val="000000"/>
                </a:solidFill>
              </a:rPr>
              <a:t>117</a:t>
            </a:fld>
            <a:endParaRPr lang="en-US" altLang="en-US">
              <a:solidFill>
                <a:srgbClr val="000000"/>
              </a:solidFill>
            </a:endParaRPr>
          </a:p>
        </p:txBody>
      </p:sp>
      <p:sp>
        <p:nvSpPr>
          <p:cNvPr id="239619" name="Rectangle 2">
            <a:extLst>
              <a:ext uri="{FF2B5EF4-FFF2-40B4-BE49-F238E27FC236}">
                <a16:creationId xmlns:a16="http://schemas.microsoft.com/office/drawing/2014/main" id="{027D6E33-8E01-FFDC-8BC2-CDC20951F289}"/>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8F740170-2A78-0733-E574-FDFF30AB93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a:extLst>
              <a:ext uri="{FF2B5EF4-FFF2-40B4-BE49-F238E27FC236}">
                <a16:creationId xmlns:a16="http://schemas.microsoft.com/office/drawing/2014/main" id="{DA0184A4-EE3F-F016-2D47-CC028A8207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57190CB-1952-9349-97F6-CFE34D96BF1E}" type="slidenum">
              <a:rPr lang="en-US" altLang="en-US" smtClean="0">
                <a:solidFill>
                  <a:srgbClr val="000000"/>
                </a:solidFill>
              </a:rPr>
              <a:t>118</a:t>
            </a:fld>
            <a:endParaRPr lang="en-US" altLang="en-US">
              <a:solidFill>
                <a:srgbClr val="000000"/>
              </a:solidFill>
            </a:endParaRPr>
          </a:p>
        </p:txBody>
      </p:sp>
      <p:sp>
        <p:nvSpPr>
          <p:cNvPr id="241667" name="Rectangle 2">
            <a:extLst>
              <a:ext uri="{FF2B5EF4-FFF2-40B4-BE49-F238E27FC236}">
                <a16:creationId xmlns:a16="http://schemas.microsoft.com/office/drawing/2014/main" id="{2C24DA51-0907-9B70-4B1E-11FDED2A3D5C}"/>
              </a:ext>
            </a:extLst>
          </p:cNvPr>
          <p:cNvSpPr>
            <a:spLocks noGrp="1" noRot="1" noChangeAspect="1" noChangeArrowheads="1" noTextEdit="1"/>
          </p:cNvSpPr>
          <p:nvPr>
            <p:ph type="sldImg"/>
          </p:nvPr>
        </p:nvSpPr>
        <p:spPr>
          <a:ln/>
        </p:spPr>
      </p:sp>
      <p:sp>
        <p:nvSpPr>
          <p:cNvPr id="241668" name="Rectangle 3">
            <a:extLst>
              <a:ext uri="{FF2B5EF4-FFF2-40B4-BE49-F238E27FC236}">
                <a16:creationId xmlns:a16="http://schemas.microsoft.com/office/drawing/2014/main" id="{DBF50DF6-C16D-FB1B-A268-01744A6F79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a:extLst>
              <a:ext uri="{FF2B5EF4-FFF2-40B4-BE49-F238E27FC236}">
                <a16:creationId xmlns:a16="http://schemas.microsoft.com/office/drawing/2014/main" id="{51382718-9D83-CEA4-1F74-A7696CC63E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BD9B43-7A6E-9447-85F5-7406B69233EE}" type="slidenum">
              <a:rPr lang="en-US" altLang="en-US" smtClean="0">
                <a:solidFill>
                  <a:srgbClr val="000000"/>
                </a:solidFill>
              </a:rPr>
              <a:t>119</a:t>
            </a:fld>
            <a:endParaRPr lang="en-US" altLang="en-US">
              <a:solidFill>
                <a:srgbClr val="000000"/>
              </a:solidFill>
            </a:endParaRPr>
          </a:p>
        </p:txBody>
      </p:sp>
      <p:sp>
        <p:nvSpPr>
          <p:cNvPr id="243715" name="Rectangle 2">
            <a:extLst>
              <a:ext uri="{FF2B5EF4-FFF2-40B4-BE49-F238E27FC236}">
                <a16:creationId xmlns:a16="http://schemas.microsoft.com/office/drawing/2014/main" id="{8C5B902A-8A46-ED74-2BB4-3DE0A0B6C54F}"/>
              </a:ext>
            </a:extLst>
          </p:cNvPr>
          <p:cNvSpPr>
            <a:spLocks noGrp="1" noRot="1" noChangeAspect="1" noChangeArrowheads="1" noTextEdit="1"/>
          </p:cNvSpPr>
          <p:nvPr>
            <p:ph type="sldImg"/>
          </p:nvPr>
        </p:nvSpPr>
        <p:spPr>
          <a:ln/>
        </p:spPr>
      </p:sp>
      <p:sp>
        <p:nvSpPr>
          <p:cNvPr id="243716" name="Rectangle 3">
            <a:extLst>
              <a:ext uri="{FF2B5EF4-FFF2-40B4-BE49-F238E27FC236}">
                <a16:creationId xmlns:a16="http://schemas.microsoft.com/office/drawing/2014/main" id="{0C5508E9-0535-FEEF-81E1-D0D893BAAE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AAD4104E-DD97-7C1F-0425-3593526093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0BA5A41-7728-524A-872A-9A1F067BA618}" type="slidenum">
              <a:rPr lang="en-US" altLang="en-US" smtClean="0">
                <a:solidFill>
                  <a:srgbClr val="000000"/>
                </a:solidFill>
              </a:rPr>
              <a:t>120</a:t>
            </a:fld>
            <a:endParaRPr lang="en-US" altLang="en-US">
              <a:solidFill>
                <a:srgbClr val="000000"/>
              </a:solidFill>
            </a:endParaRPr>
          </a:p>
        </p:txBody>
      </p:sp>
      <p:sp>
        <p:nvSpPr>
          <p:cNvPr id="245763" name="Rectangle 2">
            <a:extLst>
              <a:ext uri="{FF2B5EF4-FFF2-40B4-BE49-F238E27FC236}">
                <a16:creationId xmlns:a16="http://schemas.microsoft.com/office/drawing/2014/main" id="{C5C526E6-C5D1-99CB-AAE1-E64A9B5FC7B5}"/>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BC69DD82-71B0-437F-9E66-7A711B6B1C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a:extLst>
              <a:ext uri="{FF2B5EF4-FFF2-40B4-BE49-F238E27FC236}">
                <a16:creationId xmlns:a16="http://schemas.microsoft.com/office/drawing/2014/main" id="{CFC54074-35BC-3793-0CC4-F903EFBA98B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2F84EC-53A4-1744-9E47-444A54123037}" type="slidenum">
              <a:rPr lang="en-US" altLang="en-US" smtClean="0">
                <a:solidFill>
                  <a:srgbClr val="000000"/>
                </a:solidFill>
              </a:rPr>
              <a:t>121</a:t>
            </a:fld>
            <a:endParaRPr lang="en-US" altLang="en-US">
              <a:solidFill>
                <a:srgbClr val="000000"/>
              </a:solidFill>
            </a:endParaRPr>
          </a:p>
        </p:txBody>
      </p:sp>
      <p:sp>
        <p:nvSpPr>
          <p:cNvPr id="247811" name="Rectangle 2">
            <a:extLst>
              <a:ext uri="{FF2B5EF4-FFF2-40B4-BE49-F238E27FC236}">
                <a16:creationId xmlns:a16="http://schemas.microsoft.com/office/drawing/2014/main" id="{808C3BD7-F691-BCBC-E930-5C8DF826B1ED}"/>
              </a:ext>
            </a:extLst>
          </p:cNvPr>
          <p:cNvSpPr>
            <a:spLocks noGrp="1" noRot="1" noChangeAspect="1" noChangeArrowheads="1" noTextEdit="1"/>
          </p:cNvSpPr>
          <p:nvPr>
            <p:ph type="sldImg"/>
          </p:nvPr>
        </p:nvSpPr>
        <p:spPr>
          <a:ln/>
        </p:spPr>
      </p:sp>
      <p:sp>
        <p:nvSpPr>
          <p:cNvPr id="247812" name="Rectangle 3">
            <a:extLst>
              <a:ext uri="{FF2B5EF4-FFF2-40B4-BE49-F238E27FC236}">
                <a16:creationId xmlns:a16="http://schemas.microsoft.com/office/drawing/2014/main" id="{0FBFB362-4584-E4AE-7BCE-6AAF8EEF3F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a:extLst>
              <a:ext uri="{FF2B5EF4-FFF2-40B4-BE49-F238E27FC236}">
                <a16:creationId xmlns:a16="http://schemas.microsoft.com/office/drawing/2014/main" id="{6A866E10-F9D1-DAAE-5A3F-0378F35F32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27E440-ED93-2041-B4EE-E8480E88B3C3}" type="slidenum">
              <a:rPr lang="en-US" altLang="en-US" smtClean="0">
                <a:solidFill>
                  <a:srgbClr val="000000"/>
                </a:solidFill>
              </a:rPr>
              <a:t>122</a:t>
            </a:fld>
            <a:endParaRPr lang="en-US" altLang="en-US">
              <a:solidFill>
                <a:srgbClr val="000000"/>
              </a:solidFill>
            </a:endParaRPr>
          </a:p>
        </p:txBody>
      </p:sp>
      <p:sp>
        <p:nvSpPr>
          <p:cNvPr id="249859" name="Rectangle 2">
            <a:extLst>
              <a:ext uri="{FF2B5EF4-FFF2-40B4-BE49-F238E27FC236}">
                <a16:creationId xmlns:a16="http://schemas.microsoft.com/office/drawing/2014/main" id="{C7BD31B4-AD95-C337-89CA-E13BD0EBA641}"/>
              </a:ext>
            </a:extLst>
          </p:cNvPr>
          <p:cNvSpPr>
            <a:spLocks noGrp="1" noRot="1" noChangeAspect="1" noChangeArrowheads="1" noTextEdit="1"/>
          </p:cNvSpPr>
          <p:nvPr>
            <p:ph type="sldImg"/>
          </p:nvPr>
        </p:nvSpPr>
        <p:spPr>
          <a:ln/>
        </p:spPr>
      </p:sp>
      <p:sp>
        <p:nvSpPr>
          <p:cNvPr id="249860" name="Rectangle 3">
            <a:extLst>
              <a:ext uri="{FF2B5EF4-FFF2-40B4-BE49-F238E27FC236}">
                <a16:creationId xmlns:a16="http://schemas.microsoft.com/office/drawing/2014/main" id="{0CF752DE-A7F9-36E5-6742-7107A0A12C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C8B0833D-45CE-0D85-9591-B4FF4010C3B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12F885F-8428-3947-93A2-F9CAC2626B9F}" type="slidenum">
              <a:rPr lang="en-US" altLang="en-US" smtClean="0"/>
              <a:t>8</a:t>
            </a:fld>
            <a:endParaRPr lang="en-US" altLang="en-US"/>
          </a:p>
        </p:txBody>
      </p:sp>
      <p:sp>
        <p:nvSpPr>
          <p:cNvPr id="69635" name="Rectangle 2">
            <a:extLst>
              <a:ext uri="{FF2B5EF4-FFF2-40B4-BE49-F238E27FC236}">
                <a16:creationId xmlns:a16="http://schemas.microsoft.com/office/drawing/2014/main" id="{55DD2601-D284-396E-DBFC-AF53F24DB55C}"/>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445C018F-1E9A-00C1-EE93-56AFA0D087B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a:extLst>
              <a:ext uri="{FF2B5EF4-FFF2-40B4-BE49-F238E27FC236}">
                <a16:creationId xmlns:a16="http://schemas.microsoft.com/office/drawing/2014/main" id="{EE6FC83E-97C7-1F73-6EAE-123BF5B876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2C94E2A-2B0D-3944-8D33-9D77A7CD1D4A}" type="slidenum">
              <a:rPr lang="en-US" altLang="en-US" smtClean="0">
                <a:solidFill>
                  <a:srgbClr val="000000"/>
                </a:solidFill>
              </a:rPr>
              <a:t>123</a:t>
            </a:fld>
            <a:endParaRPr lang="en-US" altLang="en-US">
              <a:solidFill>
                <a:srgbClr val="000000"/>
              </a:solidFill>
            </a:endParaRPr>
          </a:p>
        </p:txBody>
      </p:sp>
      <p:sp>
        <p:nvSpPr>
          <p:cNvPr id="251907" name="Rectangle 2">
            <a:extLst>
              <a:ext uri="{FF2B5EF4-FFF2-40B4-BE49-F238E27FC236}">
                <a16:creationId xmlns:a16="http://schemas.microsoft.com/office/drawing/2014/main" id="{E5202D46-A98A-CBE6-0C33-34FD96654EE6}"/>
              </a:ext>
            </a:extLst>
          </p:cNvPr>
          <p:cNvSpPr>
            <a:spLocks noGrp="1" noRot="1" noChangeAspect="1" noChangeArrowheads="1" noTextEdit="1"/>
          </p:cNvSpPr>
          <p:nvPr>
            <p:ph type="sldImg"/>
          </p:nvPr>
        </p:nvSpPr>
        <p:spPr>
          <a:ln/>
        </p:spPr>
      </p:sp>
      <p:sp>
        <p:nvSpPr>
          <p:cNvPr id="251908" name="Rectangle 3">
            <a:extLst>
              <a:ext uri="{FF2B5EF4-FFF2-40B4-BE49-F238E27FC236}">
                <a16:creationId xmlns:a16="http://schemas.microsoft.com/office/drawing/2014/main" id="{8134B841-3F5C-62F0-16AC-18CE0B79E5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a:extLst>
              <a:ext uri="{FF2B5EF4-FFF2-40B4-BE49-F238E27FC236}">
                <a16:creationId xmlns:a16="http://schemas.microsoft.com/office/drawing/2014/main" id="{7CEDA7F6-430A-63D6-F699-EE4CB2D890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A084533-63F3-9044-B175-CB6BE326E305}" type="slidenum">
              <a:rPr lang="en-US" altLang="en-US" smtClean="0">
                <a:solidFill>
                  <a:srgbClr val="000000"/>
                </a:solidFill>
              </a:rPr>
              <a:t>124</a:t>
            </a:fld>
            <a:endParaRPr lang="en-US" altLang="en-US">
              <a:solidFill>
                <a:srgbClr val="000000"/>
              </a:solidFill>
            </a:endParaRPr>
          </a:p>
        </p:txBody>
      </p:sp>
      <p:sp>
        <p:nvSpPr>
          <p:cNvPr id="253955" name="Rectangle 2">
            <a:extLst>
              <a:ext uri="{FF2B5EF4-FFF2-40B4-BE49-F238E27FC236}">
                <a16:creationId xmlns:a16="http://schemas.microsoft.com/office/drawing/2014/main" id="{0139A08D-C1AA-48E4-A224-1678754C8B32}"/>
              </a:ext>
            </a:extLst>
          </p:cNvPr>
          <p:cNvSpPr>
            <a:spLocks noGrp="1" noRot="1" noChangeAspect="1" noChangeArrowheads="1" noTextEdit="1"/>
          </p:cNvSpPr>
          <p:nvPr>
            <p:ph type="sldImg"/>
          </p:nvPr>
        </p:nvSpPr>
        <p:spPr>
          <a:ln/>
        </p:spPr>
      </p:sp>
      <p:sp>
        <p:nvSpPr>
          <p:cNvPr id="253956" name="Rectangle 3">
            <a:extLst>
              <a:ext uri="{FF2B5EF4-FFF2-40B4-BE49-F238E27FC236}">
                <a16:creationId xmlns:a16="http://schemas.microsoft.com/office/drawing/2014/main" id="{F5E56C3F-0EA1-141C-A643-AC932AE01F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a:extLst>
              <a:ext uri="{FF2B5EF4-FFF2-40B4-BE49-F238E27FC236}">
                <a16:creationId xmlns:a16="http://schemas.microsoft.com/office/drawing/2014/main" id="{3287A9B8-EA4F-21A8-3F23-7B2F81BC4DA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35B330F-5DD5-4547-B5C6-7F69310547BB}" type="slidenum">
              <a:rPr lang="en-US" altLang="en-US" smtClean="0">
                <a:solidFill>
                  <a:srgbClr val="000000"/>
                </a:solidFill>
              </a:rPr>
              <a:t>125</a:t>
            </a:fld>
            <a:endParaRPr lang="en-US" altLang="en-US">
              <a:solidFill>
                <a:srgbClr val="000000"/>
              </a:solidFill>
            </a:endParaRPr>
          </a:p>
        </p:txBody>
      </p:sp>
      <p:sp>
        <p:nvSpPr>
          <p:cNvPr id="256003" name="Rectangle 2">
            <a:extLst>
              <a:ext uri="{FF2B5EF4-FFF2-40B4-BE49-F238E27FC236}">
                <a16:creationId xmlns:a16="http://schemas.microsoft.com/office/drawing/2014/main" id="{34A0E7A5-CC8E-94A3-67FC-DDFA35EC81C4}"/>
              </a:ext>
            </a:extLst>
          </p:cNvPr>
          <p:cNvSpPr>
            <a:spLocks noGrp="1" noRot="1" noChangeAspect="1" noChangeArrowheads="1" noTextEdit="1"/>
          </p:cNvSpPr>
          <p:nvPr>
            <p:ph type="sldImg"/>
          </p:nvPr>
        </p:nvSpPr>
        <p:spPr>
          <a:ln/>
        </p:spPr>
      </p:sp>
      <p:sp>
        <p:nvSpPr>
          <p:cNvPr id="256004" name="Rectangle 3">
            <a:extLst>
              <a:ext uri="{FF2B5EF4-FFF2-40B4-BE49-F238E27FC236}">
                <a16:creationId xmlns:a16="http://schemas.microsoft.com/office/drawing/2014/main" id="{A09500BF-FF15-A8EF-DD27-8437354865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a:extLst>
              <a:ext uri="{FF2B5EF4-FFF2-40B4-BE49-F238E27FC236}">
                <a16:creationId xmlns:a16="http://schemas.microsoft.com/office/drawing/2014/main" id="{C6230FA2-3349-5E56-5226-71A0505C21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BC5304D-C148-494D-AC3A-DE200DFBEFCE}" type="slidenum">
              <a:rPr lang="en-US" altLang="en-US" smtClean="0">
                <a:solidFill>
                  <a:srgbClr val="000000"/>
                </a:solidFill>
              </a:rPr>
              <a:t>126</a:t>
            </a:fld>
            <a:endParaRPr lang="en-US" altLang="en-US">
              <a:solidFill>
                <a:srgbClr val="000000"/>
              </a:solidFill>
            </a:endParaRPr>
          </a:p>
        </p:txBody>
      </p:sp>
      <p:sp>
        <p:nvSpPr>
          <p:cNvPr id="258051" name="Rectangle 2">
            <a:extLst>
              <a:ext uri="{FF2B5EF4-FFF2-40B4-BE49-F238E27FC236}">
                <a16:creationId xmlns:a16="http://schemas.microsoft.com/office/drawing/2014/main" id="{5F97ACA7-CFC4-6D85-5EF2-916DADF08E0E}"/>
              </a:ext>
            </a:extLst>
          </p:cNvPr>
          <p:cNvSpPr>
            <a:spLocks noGrp="1" noRot="1" noChangeAspect="1" noChangeArrowheads="1" noTextEdit="1"/>
          </p:cNvSpPr>
          <p:nvPr>
            <p:ph type="sldImg"/>
          </p:nvPr>
        </p:nvSpPr>
        <p:spPr>
          <a:ln/>
        </p:spPr>
      </p:sp>
      <p:sp>
        <p:nvSpPr>
          <p:cNvPr id="258052" name="Rectangle 3">
            <a:extLst>
              <a:ext uri="{FF2B5EF4-FFF2-40B4-BE49-F238E27FC236}">
                <a16:creationId xmlns:a16="http://schemas.microsoft.com/office/drawing/2014/main" id="{5E860915-3AEB-9585-7E5B-AF6D151F025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1CA03F1-F888-9CDE-0DA0-1542E07DE6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CE3CE08-657A-6E48-A735-75EA5AC6AD38}" type="slidenum">
              <a:rPr lang="en-US" altLang="en-US" smtClean="0"/>
              <a:t>9</a:t>
            </a:fld>
            <a:endParaRPr lang="en-US" altLang="en-US"/>
          </a:p>
        </p:txBody>
      </p:sp>
      <p:sp>
        <p:nvSpPr>
          <p:cNvPr id="71683" name="Rectangle 2">
            <a:extLst>
              <a:ext uri="{FF2B5EF4-FFF2-40B4-BE49-F238E27FC236}">
                <a16:creationId xmlns:a16="http://schemas.microsoft.com/office/drawing/2014/main" id="{08BFBAD2-FB66-AB9E-4246-237015787908}"/>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738664D1-B8DA-CAEC-1D9B-7F17D33BBD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6471E5D9-31BE-CF20-0B6B-2746547AF5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E7E801E-A127-6743-8FCA-87D611B8E439}" type="slidenum">
              <a:rPr lang="en-US" altLang="en-US" smtClean="0"/>
              <a:t>10</a:t>
            </a:fld>
            <a:endParaRPr lang="en-US" altLang="en-US"/>
          </a:p>
        </p:txBody>
      </p:sp>
      <p:sp>
        <p:nvSpPr>
          <p:cNvPr id="73731" name="Rectangle 2">
            <a:extLst>
              <a:ext uri="{FF2B5EF4-FFF2-40B4-BE49-F238E27FC236}">
                <a16:creationId xmlns:a16="http://schemas.microsoft.com/office/drawing/2014/main" id="{B95BC24D-87F3-52ED-E08D-FF53B6AA77E3}"/>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17386E42-52BE-F9DB-3A68-A76050D163D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05D90C4-D304-232E-8CAB-510FEC2BF4E6}"/>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B74E3E8E-2DA7-CB03-9D1E-40C8E95B88D0}"/>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 name="Freeform 4">
              <a:extLst>
                <a:ext uri="{FF2B5EF4-FFF2-40B4-BE49-F238E27FC236}">
                  <a16:creationId xmlns:a16="http://schemas.microsoft.com/office/drawing/2014/main" id="{0700047E-3D0D-16BA-838A-49E9A4155BF3}"/>
                </a:ext>
              </a:extLst>
            </p:cNvPr>
            <p:cNvSpPr>
              <a:spLocks/>
            </p:cNvSpPr>
            <p:nvPr/>
          </p:nvSpPr>
          <p:spPr bwMode="ltGray">
            <a:xfrm>
              <a:off x="528" y="2400"/>
              <a:ext cx="5232" cy="1920"/>
            </a:xfrm>
            <a:custGeom>
              <a:avLst/>
              <a:gdLst>
                <a:gd name="T0" fmla="*/ 0 w 4897"/>
                <a:gd name="T1" fmla="*/ 0 h 2182"/>
                <a:gd name="T2" fmla="*/ 0 w 4897"/>
                <a:gd name="T3" fmla="*/ 131 h 2182"/>
                <a:gd name="T4" fmla="*/ 20997 w 4897"/>
                <a:gd name="T5" fmla="*/ 13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5">
              <a:extLst>
                <a:ext uri="{FF2B5EF4-FFF2-40B4-BE49-F238E27FC236}">
                  <a16:creationId xmlns:a16="http://schemas.microsoft.com/office/drawing/2014/main" id="{D394FD27-CF62-C8C6-0B0D-281F342B5D36}"/>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8F3C1EA6-F05E-C775-E2EC-5C53F64BF016}"/>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78CCA50F-1D82-D2FE-C922-69876AA9E4CA}"/>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091E0F99-031C-F065-80D4-2D1E076AC9A3}"/>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E698A43D-8219-C875-DE05-1BB7F3D8201D}"/>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74001E3E-83A6-D172-0679-E1F2244E9FC5}"/>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2C0D5726-F708-3F3E-B1A0-640821D70590}"/>
              </a:ext>
            </a:extLst>
          </p:cNvPr>
          <p:cNvSpPr>
            <a:spLocks noGrp="1" noChangeArrowheads="1"/>
          </p:cNvSpPr>
          <p:nvPr>
            <p:ph type="sldNum" sz="quarter" idx="12"/>
          </p:nvPr>
        </p:nvSpPr>
        <p:spPr/>
        <p:txBody>
          <a:bodyPr/>
          <a:lstStyle>
            <a:lvl1pPr>
              <a:defRPr/>
            </a:lvl1pPr>
          </a:lstStyle>
          <a:p>
            <a:pPr>
              <a:defRPr/>
            </a:pPr>
            <a:fld id="{04F69E4C-C819-FD47-AEE3-12CA16C82EC1}" type="slidenum">
              <a:rPr lang="en-US" altLang="en-US"/>
              <a:pPr>
                <a:defRPr/>
              </a:pPr>
              <a:t>‹#›</a:t>
            </a:fld>
            <a:endParaRPr lang="en-US" altLang="en-US"/>
          </a:p>
        </p:txBody>
      </p:sp>
    </p:spTree>
    <p:extLst>
      <p:ext uri="{BB962C8B-B14F-4D97-AF65-F5344CB8AC3E}">
        <p14:creationId xmlns:p14="http://schemas.microsoft.com/office/powerpoint/2010/main" val="69896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488E1A57-4BEB-F54E-5A88-D61DFC8BE62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69EA20F-C0D5-C4D7-FC3C-7F7AF95103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20B8817-3488-D70C-DBB6-E95B3FFAED62}"/>
              </a:ext>
            </a:extLst>
          </p:cNvPr>
          <p:cNvSpPr>
            <a:spLocks noGrp="1" noChangeArrowheads="1"/>
          </p:cNvSpPr>
          <p:nvPr>
            <p:ph type="sldNum" sz="quarter" idx="12"/>
          </p:nvPr>
        </p:nvSpPr>
        <p:spPr>
          <a:ln/>
        </p:spPr>
        <p:txBody>
          <a:bodyPr/>
          <a:lstStyle>
            <a:lvl1pPr>
              <a:defRPr/>
            </a:lvl1pPr>
          </a:lstStyle>
          <a:p>
            <a:pPr>
              <a:defRPr/>
            </a:pPr>
            <a:fld id="{78DEACEC-D3B0-3F45-B7C2-C0663D6274C7}" type="slidenum">
              <a:rPr lang="en-US" altLang="en-US"/>
              <a:pPr>
                <a:defRPr/>
              </a:pPr>
              <a:t>‹#›</a:t>
            </a:fld>
            <a:endParaRPr lang="en-US" altLang="en-US"/>
          </a:p>
        </p:txBody>
      </p:sp>
    </p:spTree>
    <p:extLst>
      <p:ext uri="{BB962C8B-B14F-4D97-AF65-F5344CB8AC3E}">
        <p14:creationId xmlns:p14="http://schemas.microsoft.com/office/powerpoint/2010/main" val="364200674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78260CC-E285-C086-EAE8-3B41D2581746}"/>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B19393EC-3FC1-4B5E-E423-B64F7C30C09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8AA7BE1D-593E-2FA8-D484-91FC7D5ECE8D}"/>
              </a:ext>
            </a:extLst>
          </p:cNvPr>
          <p:cNvSpPr>
            <a:spLocks noGrp="1"/>
          </p:cNvSpPr>
          <p:nvPr>
            <p:ph type="sldNum" sz="quarter" idx="12"/>
          </p:nvPr>
        </p:nvSpPr>
        <p:spPr/>
        <p:txBody>
          <a:bodyPr/>
          <a:lstStyle>
            <a:lvl1pPr>
              <a:defRPr/>
            </a:lvl1pPr>
          </a:lstStyle>
          <a:p>
            <a:pPr>
              <a:defRPr/>
            </a:pPr>
            <a:fld id="{16C01E02-8CAE-C340-81E5-0375DAC8CAA8}" type="slidenum">
              <a:rPr lang="en-US" altLang="en-US"/>
              <a:pPr>
                <a:defRPr/>
              </a:pPr>
              <a:t>‹#›</a:t>
            </a:fld>
            <a:endParaRPr lang="en-US" altLang="en-US"/>
          </a:p>
        </p:txBody>
      </p:sp>
    </p:spTree>
    <p:extLst>
      <p:ext uri="{BB962C8B-B14F-4D97-AF65-F5344CB8AC3E}">
        <p14:creationId xmlns:p14="http://schemas.microsoft.com/office/powerpoint/2010/main" val="27936687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4654660-428B-394C-85C2-FD09ECFC6724}"/>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1C7C398B-E882-AA0F-D4AD-2294B8FF99A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4D256948-ED37-9A84-7C39-B7080DF07FA1}"/>
              </a:ext>
            </a:extLst>
          </p:cNvPr>
          <p:cNvSpPr>
            <a:spLocks noGrp="1"/>
          </p:cNvSpPr>
          <p:nvPr>
            <p:ph type="sldNum" sz="quarter" idx="12"/>
          </p:nvPr>
        </p:nvSpPr>
        <p:spPr/>
        <p:txBody>
          <a:bodyPr/>
          <a:lstStyle>
            <a:lvl1pPr>
              <a:defRPr/>
            </a:lvl1pPr>
          </a:lstStyle>
          <a:p>
            <a:pPr>
              <a:defRPr/>
            </a:pPr>
            <a:fld id="{011F378D-50EC-3E48-97A0-94DED5C09BC3}" type="slidenum">
              <a:rPr lang="en-US" altLang="en-US"/>
              <a:pPr>
                <a:defRPr/>
              </a:pPr>
              <a:t>‹#›</a:t>
            </a:fld>
            <a:endParaRPr lang="en-US" altLang="en-US"/>
          </a:p>
        </p:txBody>
      </p:sp>
    </p:spTree>
    <p:extLst>
      <p:ext uri="{BB962C8B-B14F-4D97-AF65-F5344CB8AC3E}">
        <p14:creationId xmlns:p14="http://schemas.microsoft.com/office/powerpoint/2010/main" val="42099146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802C77-4F6E-F50F-F02E-ED686E63458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9AFC4C03-458D-1F03-7758-9230D4AD541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2EB45308-C3D6-605F-B98A-C11B4B9A757F}"/>
              </a:ext>
            </a:extLst>
          </p:cNvPr>
          <p:cNvSpPr>
            <a:spLocks noGrp="1"/>
          </p:cNvSpPr>
          <p:nvPr>
            <p:ph type="sldNum" sz="quarter" idx="12"/>
          </p:nvPr>
        </p:nvSpPr>
        <p:spPr/>
        <p:txBody>
          <a:bodyPr/>
          <a:lstStyle>
            <a:lvl1pPr>
              <a:defRPr/>
            </a:lvl1pPr>
          </a:lstStyle>
          <a:p>
            <a:pPr>
              <a:defRPr/>
            </a:pPr>
            <a:fld id="{F5909D0C-5AD1-F74A-805C-7D35E28F476B}" type="slidenum">
              <a:rPr lang="en-US" altLang="en-US"/>
              <a:pPr>
                <a:defRPr/>
              </a:pPr>
              <a:t>‹#›</a:t>
            </a:fld>
            <a:endParaRPr lang="en-US" altLang="en-US"/>
          </a:p>
        </p:txBody>
      </p:sp>
    </p:spTree>
    <p:extLst>
      <p:ext uri="{BB962C8B-B14F-4D97-AF65-F5344CB8AC3E}">
        <p14:creationId xmlns:p14="http://schemas.microsoft.com/office/powerpoint/2010/main" val="383370715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8CF9C5-E71F-BE94-5380-E19BF276440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B5CA413D-C404-CD89-69D2-2A1013BE378F}"/>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53A8B0C2-ED93-A465-EE73-60885C12AB63}"/>
              </a:ext>
            </a:extLst>
          </p:cNvPr>
          <p:cNvSpPr>
            <a:spLocks noGrp="1"/>
          </p:cNvSpPr>
          <p:nvPr>
            <p:ph type="sldNum" sz="quarter" idx="12"/>
          </p:nvPr>
        </p:nvSpPr>
        <p:spPr/>
        <p:txBody>
          <a:bodyPr/>
          <a:lstStyle>
            <a:lvl1pPr>
              <a:defRPr/>
            </a:lvl1pPr>
          </a:lstStyle>
          <a:p>
            <a:pPr>
              <a:defRPr/>
            </a:pPr>
            <a:fld id="{A12C3193-4D76-2E4C-9BCE-9538A229DBC9}" type="slidenum">
              <a:rPr lang="en-US" altLang="en-US"/>
              <a:pPr>
                <a:defRPr/>
              </a:pPr>
              <a:t>‹#›</a:t>
            </a:fld>
            <a:endParaRPr lang="en-US" altLang="en-US"/>
          </a:p>
        </p:txBody>
      </p:sp>
    </p:spTree>
    <p:extLst>
      <p:ext uri="{BB962C8B-B14F-4D97-AF65-F5344CB8AC3E}">
        <p14:creationId xmlns:p14="http://schemas.microsoft.com/office/powerpoint/2010/main" val="4232076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C9786FC-2565-8DF4-2163-12032425341C}"/>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9835463A-98B5-71F7-3C4D-1450BA8120C4}"/>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 name="Freeform 4">
              <a:extLst>
                <a:ext uri="{FF2B5EF4-FFF2-40B4-BE49-F238E27FC236}">
                  <a16:creationId xmlns:a16="http://schemas.microsoft.com/office/drawing/2014/main" id="{CEC04862-C3F9-C04A-E0FB-08B6073AFD69}"/>
                </a:ext>
              </a:extLst>
            </p:cNvPr>
            <p:cNvSpPr>
              <a:spLocks/>
            </p:cNvSpPr>
            <p:nvPr/>
          </p:nvSpPr>
          <p:spPr bwMode="ltGray">
            <a:xfrm>
              <a:off x="528" y="2400"/>
              <a:ext cx="5232" cy="1920"/>
            </a:xfrm>
            <a:custGeom>
              <a:avLst/>
              <a:gdLst>
                <a:gd name="T0" fmla="*/ 0 w 4897"/>
                <a:gd name="T1" fmla="*/ 0 h 2182"/>
                <a:gd name="T2" fmla="*/ 0 w 4897"/>
                <a:gd name="T3" fmla="*/ 282 h 2182"/>
                <a:gd name="T4" fmla="*/ 14117 w 4897"/>
                <a:gd name="T5" fmla="*/ 28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5">
              <a:extLst>
                <a:ext uri="{FF2B5EF4-FFF2-40B4-BE49-F238E27FC236}">
                  <a16:creationId xmlns:a16="http://schemas.microsoft.com/office/drawing/2014/main" id="{06C5E75D-BE24-B43F-906C-4F48E4665644}"/>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6" name="Freeform 6">
              <a:extLst>
                <a:ext uri="{FF2B5EF4-FFF2-40B4-BE49-F238E27FC236}">
                  <a16:creationId xmlns:a16="http://schemas.microsoft.com/office/drawing/2014/main" id="{E87C6B55-3B2D-AFED-78E0-498B880D3289}"/>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7" name="Freeform 7">
              <a:extLst>
                <a:ext uri="{FF2B5EF4-FFF2-40B4-BE49-F238E27FC236}">
                  <a16:creationId xmlns:a16="http://schemas.microsoft.com/office/drawing/2014/main" id="{8F7B607F-8AD8-7AA2-6097-9412DE7DA816}"/>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8" name="Freeform 8">
              <a:extLst>
                <a:ext uri="{FF2B5EF4-FFF2-40B4-BE49-F238E27FC236}">
                  <a16:creationId xmlns:a16="http://schemas.microsoft.com/office/drawing/2014/main" id="{6991354D-7CC4-7EF1-6D28-E8C9F5626E1C}"/>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5C2C480A-3581-42BE-4F54-6FFD0707750E}"/>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6E48AF11-A2DE-FFDE-EAD6-045AA95DE215}"/>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2CE55AA7-F471-43AE-BBBB-A180442B4DBB}"/>
              </a:ext>
            </a:extLst>
          </p:cNvPr>
          <p:cNvSpPr>
            <a:spLocks noGrp="1" noChangeArrowheads="1"/>
          </p:cNvSpPr>
          <p:nvPr>
            <p:ph type="sldNum" sz="quarter" idx="12"/>
          </p:nvPr>
        </p:nvSpPr>
        <p:spPr/>
        <p:txBody>
          <a:bodyPr/>
          <a:lstStyle>
            <a:lvl1pPr>
              <a:defRPr/>
            </a:lvl1pPr>
          </a:lstStyle>
          <a:p>
            <a:pPr>
              <a:defRPr/>
            </a:pPr>
            <a:fld id="{6A73D020-92EF-7746-8B8D-3C1D9BC8F163}" type="slidenum">
              <a:rPr lang="en-US" altLang="en-US"/>
              <a:pPr>
                <a:defRPr/>
              </a:pPr>
              <a:t>‹#›</a:t>
            </a:fld>
            <a:endParaRPr lang="en-US" altLang="en-US"/>
          </a:p>
        </p:txBody>
      </p:sp>
    </p:spTree>
    <p:extLst>
      <p:ext uri="{BB962C8B-B14F-4D97-AF65-F5344CB8AC3E}">
        <p14:creationId xmlns:p14="http://schemas.microsoft.com/office/powerpoint/2010/main" val="3689892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A0CDDB29-FF46-4133-77F5-C4ACBA2427B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33FF5E10-7C16-DCC3-57C9-A717158F07E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8BF00E4C-DB52-4E63-905A-A2A9C7E3849B}"/>
              </a:ext>
            </a:extLst>
          </p:cNvPr>
          <p:cNvSpPr>
            <a:spLocks noGrp="1" noChangeArrowheads="1"/>
          </p:cNvSpPr>
          <p:nvPr>
            <p:ph type="sldNum" sz="quarter" idx="12"/>
          </p:nvPr>
        </p:nvSpPr>
        <p:spPr>
          <a:ln/>
        </p:spPr>
        <p:txBody>
          <a:bodyPr/>
          <a:lstStyle>
            <a:lvl1pPr>
              <a:defRPr/>
            </a:lvl1pPr>
          </a:lstStyle>
          <a:p>
            <a:pPr>
              <a:defRPr/>
            </a:pPr>
            <a:fld id="{63E23EFF-4E7E-C341-9B63-7706A7EA38C8}" type="slidenum">
              <a:rPr lang="en-US" altLang="en-US"/>
              <a:pPr>
                <a:defRPr/>
              </a:pPr>
              <a:t>‹#›</a:t>
            </a:fld>
            <a:endParaRPr lang="en-US" altLang="en-US"/>
          </a:p>
        </p:txBody>
      </p:sp>
    </p:spTree>
    <p:extLst>
      <p:ext uri="{BB962C8B-B14F-4D97-AF65-F5344CB8AC3E}">
        <p14:creationId xmlns:p14="http://schemas.microsoft.com/office/powerpoint/2010/main" val="149792016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397E0984-3744-A257-8337-6C5B6950FC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DED5A1F3-E6CF-08AB-17BB-CC59FBFDDF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ECB3FBD8-A7F7-7A1D-1FA2-FA29BB8CE7B9}"/>
              </a:ext>
            </a:extLst>
          </p:cNvPr>
          <p:cNvSpPr>
            <a:spLocks noGrp="1" noChangeArrowheads="1"/>
          </p:cNvSpPr>
          <p:nvPr>
            <p:ph type="sldNum" sz="quarter" idx="12"/>
          </p:nvPr>
        </p:nvSpPr>
        <p:spPr>
          <a:ln/>
        </p:spPr>
        <p:txBody>
          <a:bodyPr/>
          <a:lstStyle>
            <a:lvl1pPr>
              <a:defRPr/>
            </a:lvl1pPr>
          </a:lstStyle>
          <a:p>
            <a:pPr>
              <a:defRPr/>
            </a:pPr>
            <a:fld id="{3B405E71-8948-E44B-9EC3-1D152D22C1B8}" type="slidenum">
              <a:rPr lang="en-US" altLang="en-US"/>
              <a:pPr>
                <a:defRPr/>
              </a:pPr>
              <a:t>‹#›</a:t>
            </a:fld>
            <a:endParaRPr lang="en-US" altLang="en-US"/>
          </a:p>
        </p:txBody>
      </p:sp>
    </p:spTree>
    <p:extLst>
      <p:ext uri="{BB962C8B-B14F-4D97-AF65-F5344CB8AC3E}">
        <p14:creationId xmlns:p14="http://schemas.microsoft.com/office/powerpoint/2010/main" val="33040590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BD94D6FD-85F8-4967-C547-7A6FFC33195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44A1D8E2-4573-8DC4-7522-689CFFD482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FF7DDF74-4183-4FF7-2A5D-0AB0C0633FC0}"/>
              </a:ext>
            </a:extLst>
          </p:cNvPr>
          <p:cNvSpPr>
            <a:spLocks noGrp="1" noChangeArrowheads="1"/>
          </p:cNvSpPr>
          <p:nvPr>
            <p:ph type="sldNum" sz="quarter" idx="12"/>
          </p:nvPr>
        </p:nvSpPr>
        <p:spPr>
          <a:ln/>
        </p:spPr>
        <p:txBody>
          <a:bodyPr/>
          <a:lstStyle>
            <a:lvl1pPr>
              <a:defRPr/>
            </a:lvl1pPr>
          </a:lstStyle>
          <a:p>
            <a:pPr>
              <a:defRPr/>
            </a:pPr>
            <a:fld id="{8693DBCB-E6C2-2E48-829D-C6FCFB53C501}" type="slidenum">
              <a:rPr lang="en-US" altLang="en-US"/>
              <a:pPr>
                <a:defRPr/>
              </a:pPr>
              <a:t>‹#›</a:t>
            </a:fld>
            <a:endParaRPr lang="en-US" altLang="en-US"/>
          </a:p>
        </p:txBody>
      </p:sp>
    </p:spTree>
    <p:extLst>
      <p:ext uri="{BB962C8B-B14F-4D97-AF65-F5344CB8AC3E}">
        <p14:creationId xmlns:p14="http://schemas.microsoft.com/office/powerpoint/2010/main" val="393284343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9315CDF8-4A1B-A89C-64BB-B0AE44B8FF1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433F76BE-7824-438D-9647-B47D6FDE3B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9D660B34-E60F-B71E-B996-1606243A3C15}"/>
              </a:ext>
            </a:extLst>
          </p:cNvPr>
          <p:cNvSpPr>
            <a:spLocks noGrp="1" noChangeArrowheads="1"/>
          </p:cNvSpPr>
          <p:nvPr>
            <p:ph type="sldNum" sz="quarter" idx="12"/>
          </p:nvPr>
        </p:nvSpPr>
        <p:spPr>
          <a:ln/>
        </p:spPr>
        <p:txBody>
          <a:bodyPr/>
          <a:lstStyle>
            <a:lvl1pPr>
              <a:defRPr/>
            </a:lvl1pPr>
          </a:lstStyle>
          <a:p>
            <a:pPr>
              <a:defRPr/>
            </a:pPr>
            <a:fld id="{B6117EC4-89D2-1841-9670-5296A68EE299}" type="slidenum">
              <a:rPr lang="en-US" altLang="en-US"/>
              <a:pPr>
                <a:defRPr/>
              </a:pPr>
              <a:t>‹#›</a:t>
            </a:fld>
            <a:endParaRPr lang="en-US" altLang="en-US"/>
          </a:p>
        </p:txBody>
      </p:sp>
    </p:spTree>
    <p:extLst>
      <p:ext uri="{BB962C8B-B14F-4D97-AF65-F5344CB8AC3E}">
        <p14:creationId xmlns:p14="http://schemas.microsoft.com/office/powerpoint/2010/main" val="154540812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FFC20102-1258-2485-68D1-98A8F241D07E}"/>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83F47432-222B-4BA8-1D3E-36C9063F3D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2B2D57E5-CBF3-986D-07AD-126F61313312}"/>
              </a:ext>
            </a:extLst>
          </p:cNvPr>
          <p:cNvSpPr>
            <a:spLocks noGrp="1" noChangeArrowheads="1"/>
          </p:cNvSpPr>
          <p:nvPr>
            <p:ph type="sldNum" sz="quarter" idx="12"/>
          </p:nvPr>
        </p:nvSpPr>
        <p:spPr>
          <a:ln/>
        </p:spPr>
        <p:txBody>
          <a:bodyPr/>
          <a:lstStyle>
            <a:lvl1pPr>
              <a:defRPr/>
            </a:lvl1pPr>
          </a:lstStyle>
          <a:p>
            <a:pPr>
              <a:defRPr/>
            </a:pPr>
            <a:fld id="{4C69748B-A5D1-DB48-BA71-0EA7A3B65352}" type="slidenum">
              <a:rPr lang="en-US" altLang="en-US"/>
              <a:pPr>
                <a:defRPr/>
              </a:pPr>
              <a:t>‹#›</a:t>
            </a:fld>
            <a:endParaRPr lang="en-US" altLang="en-US"/>
          </a:p>
        </p:txBody>
      </p:sp>
    </p:spTree>
    <p:extLst>
      <p:ext uri="{BB962C8B-B14F-4D97-AF65-F5344CB8AC3E}">
        <p14:creationId xmlns:p14="http://schemas.microsoft.com/office/powerpoint/2010/main" val="410836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5E6E2E9-20D6-AA62-4491-21D43673739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0B89A0D1-4636-E122-4AAA-D18D14DD82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DFDCC256-F0C6-9DCA-14DE-96B5C4F74A4D}"/>
              </a:ext>
            </a:extLst>
          </p:cNvPr>
          <p:cNvSpPr>
            <a:spLocks noGrp="1" noChangeArrowheads="1"/>
          </p:cNvSpPr>
          <p:nvPr>
            <p:ph type="sldNum" sz="quarter" idx="12"/>
          </p:nvPr>
        </p:nvSpPr>
        <p:spPr>
          <a:ln/>
        </p:spPr>
        <p:txBody>
          <a:bodyPr/>
          <a:lstStyle>
            <a:lvl1pPr>
              <a:defRPr/>
            </a:lvl1pPr>
          </a:lstStyle>
          <a:p>
            <a:pPr>
              <a:defRPr/>
            </a:pPr>
            <a:fld id="{FA9C4204-5B94-D54E-A2F3-FFA86329C97E}" type="slidenum">
              <a:rPr lang="en-US" altLang="en-US"/>
              <a:pPr>
                <a:defRPr/>
              </a:pPr>
              <a:t>‹#›</a:t>
            </a:fld>
            <a:endParaRPr lang="en-US" altLang="en-US"/>
          </a:p>
        </p:txBody>
      </p:sp>
    </p:spTree>
    <p:extLst>
      <p:ext uri="{BB962C8B-B14F-4D97-AF65-F5344CB8AC3E}">
        <p14:creationId xmlns:p14="http://schemas.microsoft.com/office/powerpoint/2010/main" val="369254765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3FE1EA0-75BA-FF21-014E-35D11C04DD2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A019F4F9-673E-4952-6D6E-00938C588A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7ED77101-B8A7-07CE-E630-FBE2E233444D}"/>
              </a:ext>
            </a:extLst>
          </p:cNvPr>
          <p:cNvSpPr>
            <a:spLocks noGrp="1" noChangeArrowheads="1"/>
          </p:cNvSpPr>
          <p:nvPr>
            <p:ph type="sldNum" sz="quarter" idx="12"/>
          </p:nvPr>
        </p:nvSpPr>
        <p:spPr>
          <a:ln/>
        </p:spPr>
        <p:txBody>
          <a:bodyPr/>
          <a:lstStyle>
            <a:lvl1pPr>
              <a:defRPr/>
            </a:lvl1pPr>
          </a:lstStyle>
          <a:p>
            <a:pPr>
              <a:defRPr/>
            </a:pPr>
            <a:fld id="{25443958-E0D9-BE43-B5EA-E45A5E0B5910}" type="slidenum">
              <a:rPr lang="en-US" altLang="en-US"/>
              <a:pPr>
                <a:defRPr/>
              </a:pPr>
              <a:t>‹#›</a:t>
            </a:fld>
            <a:endParaRPr lang="en-US" altLang="en-US"/>
          </a:p>
        </p:txBody>
      </p:sp>
    </p:spTree>
    <p:extLst>
      <p:ext uri="{BB962C8B-B14F-4D97-AF65-F5344CB8AC3E}">
        <p14:creationId xmlns:p14="http://schemas.microsoft.com/office/powerpoint/2010/main" val="42768708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7EF54B8B-A49A-61E8-DD01-30377D6D15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36A10875-5FB3-E603-CBE5-D0D9864D1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7CE4CB5-0446-8DE4-6591-E807EF676FD3}"/>
              </a:ext>
            </a:extLst>
          </p:cNvPr>
          <p:cNvSpPr>
            <a:spLocks noGrp="1" noChangeArrowheads="1"/>
          </p:cNvSpPr>
          <p:nvPr>
            <p:ph type="sldNum" sz="quarter" idx="12"/>
          </p:nvPr>
        </p:nvSpPr>
        <p:spPr>
          <a:ln/>
        </p:spPr>
        <p:txBody>
          <a:bodyPr/>
          <a:lstStyle>
            <a:lvl1pPr>
              <a:defRPr/>
            </a:lvl1pPr>
          </a:lstStyle>
          <a:p>
            <a:pPr>
              <a:defRPr/>
            </a:pPr>
            <a:fld id="{123C37AD-FC7A-AB41-91A0-E4B0A22FE266}" type="slidenum">
              <a:rPr lang="en-US" altLang="en-US"/>
              <a:pPr>
                <a:defRPr/>
              </a:pPr>
              <a:t>‹#›</a:t>
            </a:fld>
            <a:endParaRPr lang="en-US" altLang="en-US"/>
          </a:p>
        </p:txBody>
      </p:sp>
    </p:spTree>
    <p:extLst>
      <p:ext uri="{BB962C8B-B14F-4D97-AF65-F5344CB8AC3E}">
        <p14:creationId xmlns:p14="http://schemas.microsoft.com/office/powerpoint/2010/main" val="38541370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D34596AF-14E7-1D24-7883-DF44EECB48F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A3B38171-ACE9-5960-7FAA-5004E2AC99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5A94AFE-5EDA-F051-2460-13759A3F02CF}"/>
              </a:ext>
            </a:extLst>
          </p:cNvPr>
          <p:cNvSpPr>
            <a:spLocks noGrp="1" noChangeArrowheads="1"/>
          </p:cNvSpPr>
          <p:nvPr>
            <p:ph type="sldNum" sz="quarter" idx="12"/>
          </p:nvPr>
        </p:nvSpPr>
        <p:spPr>
          <a:ln/>
        </p:spPr>
        <p:txBody>
          <a:bodyPr/>
          <a:lstStyle>
            <a:lvl1pPr>
              <a:defRPr/>
            </a:lvl1pPr>
          </a:lstStyle>
          <a:p>
            <a:pPr>
              <a:defRPr/>
            </a:pPr>
            <a:fld id="{50A6E407-C1C5-5947-BB70-ACD8A38BEA57}" type="slidenum">
              <a:rPr lang="en-US" altLang="en-US"/>
              <a:pPr>
                <a:defRPr/>
              </a:pPr>
              <a:t>‹#›</a:t>
            </a:fld>
            <a:endParaRPr lang="en-US" altLang="en-US"/>
          </a:p>
        </p:txBody>
      </p:sp>
    </p:spTree>
    <p:extLst>
      <p:ext uri="{BB962C8B-B14F-4D97-AF65-F5344CB8AC3E}">
        <p14:creationId xmlns:p14="http://schemas.microsoft.com/office/powerpoint/2010/main" val="299065788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F0C3737-B448-8D65-797A-007F27C60C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24801C7-570B-8AFA-372B-1486BF33E2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75E180CD-8BB4-A106-10DD-3900882BC7C0}"/>
              </a:ext>
            </a:extLst>
          </p:cNvPr>
          <p:cNvSpPr>
            <a:spLocks noGrp="1" noChangeArrowheads="1"/>
          </p:cNvSpPr>
          <p:nvPr>
            <p:ph type="sldNum" sz="quarter" idx="12"/>
          </p:nvPr>
        </p:nvSpPr>
        <p:spPr>
          <a:ln/>
        </p:spPr>
        <p:txBody>
          <a:bodyPr/>
          <a:lstStyle>
            <a:lvl1pPr>
              <a:defRPr/>
            </a:lvl1pPr>
          </a:lstStyle>
          <a:p>
            <a:pPr>
              <a:defRPr/>
            </a:pPr>
            <a:fld id="{A9BA16C5-F041-EA4D-A736-0816EE449D2A}" type="slidenum">
              <a:rPr lang="en-US" altLang="en-US"/>
              <a:pPr>
                <a:defRPr/>
              </a:pPr>
              <a:t>‹#›</a:t>
            </a:fld>
            <a:endParaRPr lang="en-US" altLang="en-US"/>
          </a:p>
        </p:txBody>
      </p:sp>
    </p:spTree>
    <p:extLst>
      <p:ext uri="{BB962C8B-B14F-4D97-AF65-F5344CB8AC3E}">
        <p14:creationId xmlns:p14="http://schemas.microsoft.com/office/powerpoint/2010/main" val="270003314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AB3C74A-584C-24E3-2353-503DAA3886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634E412D-BAAA-E482-3477-2274EECF2B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BAE7DC4-B743-B4AB-AD32-9A3C8A65CA0A}"/>
              </a:ext>
            </a:extLst>
          </p:cNvPr>
          <p:cNvSpPr>
            <a:spLocks noGrp="1" noChangeArrowheads="1"/>
          </p:cNvSpPr>
          <p:nvPr>
            <p:ph type="sldNum" sz="quarter" idx="12"/>
          </p:nvPr>
        </p:nvSpPr>
        <p:spPr>
          <a:ln/>
        </p:spPr>
        <p:txBody>
          <a:bodyPr/>
          <a:lstStyle>
            <a:lvl1pPr>
              <a:defRPr/>
            </a:lvl1pPr>
          </a:lstStyle>
          <a:p>
            <a:pPr>
              <a:defRPr/>
            </a:pPr>
            <a:fld id="{2548FF91-8387-4C4F-9CEE-F75C3582D4D8}" type="slidenum">
              <a:rPr lang="en-US" altLang="en-US"/>
              <a:pPr>
                <a:defRPr/>
              </a:pPr>
              <a:t>‹#›</a:t>
            </a:fld>
            <a:endParaRPr lang="en-US" altLang="en-US"/>
          </a:p>
        </p:txBody>
      </p:sp>
    </p:spTree>
    <p:extLst>
      <p:ext uri="{BB962C8B-B14F-4D97-AF65-F5344CB8AC3E}">
        <p14:creationId xmlns:p14="http://schemas.microsoft.com/office/powerpoint/2010/main" val="221753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09ED068-256E-D4C5-FC79-DF0226D2A400}"/>
              </a:ext>
            </a:extLst>
          </p:cNvPr>
          <p:cNvGrpSpPr>
            <a:grpSpLocks/>
          </p:cNvGrpSpPr>
          <p:nvPr/>
        </p:nvGrpSpPr>
        <p:grpSpPr bwMode="auto">
          <a:xfrm>
            <a:off x="319088" y="1752600"/>
            <a:ext cx="8824912" cy="5129213"/>
            <a:chOff x="201" y="1104"/>
            <a:chExt cx="5559" cy="3231"/>
          </a:xfrm>
        </p:grpSpPr>
        <p:sp>
          <p:nvSpPr>
            <p:cNvPr id="3" name="Freeform 3">
              <a:extLst>
                <a:ext uri="{FF2B5EF4-FFF2-40B4-BE49-F238E27FC236}">
                  <a16:creationId xmlns:a16="http://schemas.microsoft.com/office/drawing/2014/main" id="{B30CDEDD-C631-7F95-6E9C-9E34692142D9}"/>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 name="Freeform 4">
              <a:extLst>
                <a:ext uri="{FF2B5EF4-FFF2-40B4-BE49-F238E27FC236}">
                  <a16:creationId xmlns:a16="http://schemas.microsoft.com/office/drawing/2014/main" id="{24F5D519-6E45-3517-6BBD-747A97F2E3B7}"/>
                </a:ext>
              </a:extLst>
            </p:cNvPr>
            <p:cNvSpPr>
              <a:spLocks/>
            </p:cNvSpPr>
            <p:nvPr/>
          </p:nvSpPr>
          <p:spPr bwMode="ltGray">
            <a:xfrm>
              <a:off x="528" y="2400"/>
              <a:ext cx="5232" cy="1920"/>
            </a:xfrm>
            <a:custGeom>
              <a:avLst/>
              <a:gdLst>
                <a:gd name="T0" fmla="*/ 0 w 4897"/>
                <a:gd name="T1" fmla="*/ 0 h 2182"/>
                <a:gd name="T2" fmla="*/ 0 w 4897"/>
                <a:gd name="T3" fmla="*/ 149 h 2182"/>
                <a:gd name="T4" fmla="*/ 19653 w 4897"/>
                <a:gd name="T5" fmla="*/ 149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 name="Freeform 5">
              <a:extLst>
                <a:ext uri="{FF2B5EF4-FFF2-40B4-BE49-F238E27FC236}">
                  <a16:creationId xmlns:a16="http://schemas.microsoft.com/office/drawing/2014/main" id="{387500DB-52B7-1FB9-88AD-544E0B2FAD1B}"/>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6" name="Freeform 6">
              <a:extLst>
                <a:ext uri="{FF2B5EF4-FFF2-40B4-BE49-F238E27FC236}">
                  <a16:creationId xmlns:a16="http://schemas.microsoft.com/office/drawing/2014/main" id="{6088D989-D788-474B-46CA-1B10B7F7AC9B}"/>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7" name="Freeform 7">
              <a:extLst>
                <a:ext uri="{FF2B5EF4-FFF2-40B4-BE49-F238E27FC236}">
                  <a16:creationId xmlns:a16="http://schemas.microsoft.com/office/drawing/2014/main" id="{9916CC11-FB1A-B85A-E199-3F531262B2F1}"/>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8" name="Freeform 8">
              <a:extLst>
                <a:ext uri="{FF2B5EF4-FFF2-40B4-BE49-F238E27FC236}">
                  <a16:creationId xmlns:a16="http://schemas.microsoft.com/office/drawing/2014/main" id="{2E57445B-1F81-2996-4C84-17F3F3A1EB3F}"/>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grpSp>
      <p:sp>
        <p:nvSpPr>
          <p:cNvPr id="58377"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noProof="0"/>
              <a:t>Click to edit Master title style</a:t>
            </a:r>
          </a:p>
        </p:txBody>
      </p:sp>
      <p:sp>
        <p:nvSpPr>
          <p:cNvPr id="5837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noProof="0"/>
              <a:t>Click to edit Master subtitle style</a:t>
            </a:r>
          </a:p>
        </p:txBody>
      </p:sp>
      <p:sp>
        <p:nvSpPr>
          <p:cNvPr id="9" name="Rectangle 11">
            <a:extLst>
              <a:ext uri="{FF2B5EF4-FFF2-40B4-BE49-F238E27FC236}">
                <a16:creationId xmlns:a16="http://schemas.microsoft.com/office/drawing/2014/main" id="{259EA730-0176-E83E-A00E-B68333F33FD0}"/>
              </a:ext>
            </a:extLst>
          </p:cNvPr>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0" name="Rectangle 12">
            <a:extLst>
              <a:ext uri="{FF2B5EF4-FFF2-40B4-BE49-F238E27FC236}">
                <a16:creationId xmlns:a16="http://schemas.microsoft.com/office/drawing/2014/main" id="{8A6E729F-3C8D-CC32-E116-C8494BB2D35B}"/>
              </a:ext>
            </a:extLst>
          </p:cNvPr>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1" name="Rectangle 13">
            <a:extLst>
              <a:ext uri="{FF2B5EF4-FFF2-40B4-BE49-F238E27FC236}">
                <a16:creationId xmlns:a16="http://schemas.microsoft.com/office/drawing/2014/main" id="{37F5D1A5-9D8E-59C9-E612-A90B800B8C07}"/>
              </a:ext>
            </a:extLst>
          </p:cNvPr>
          <p:cNvSpPr>
            <a:spLocks noGrp="1" noChangeArrowheads="1"/>
          </p:cNvSpPr>
          <p:nvPr>
            <p:ph type="sldNum" sz="quarter" idx="12"/>
          </p:nvPr>
        </p:nvSpPr>
        <p:spPr/>
        <p:txBody>
          <a:bodyPr/>
          <a:lstStyle>
            <a:lvl1pPr>
              <a:defRPr/>
            </a:lvl1pPr>
          </a:lstStyle>
          <a:p>
            <a:pPr>
              <a:defRPr/>
            </a:pPr>
            <a:fld id="{B1A0F51C-9057-0348-A445-D682FD463078}" type="slidenum">
              <a:rPr lang="en-US" altLang="en-US"/>
              <a:pPr>
                <a:defRPr/>
              </a:pPr>
              <a:t>‹#›</a:t>
            </a:fld>
            <a:endParaRPr lang="en-US" altLang="en-US"/>
          </a:p>
        </p:txBody>
      </p:sp>
    </p:spTree>
    <p:extLst>
      <p:ext uri="{BB962C8B-B14F-4D97-AF65-F5344CB8AC3E}">
        <p14:creationId xmlns:p14="http://schemas.microsoft.com/office/powerpoint/2010/main" val="55623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FD84F337-CEDF-569C-2AC8-1F4C2C706B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BED696BE-5A92-0F7D-F2A5-17D0409AC7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A26B0211-4ABC-3E19-A729-CCBE338B2664}"/>
              </a:ext>
            </a:extLst>
          </p:cNvPr>
          <p:cNvSpPr>
            <a:spLocks noGrp="1" noChangeArrowheads="1"/>
          </p:cNvSpPr>
          <p:nvPr>
            <p:ph type="sldNum" sz="quarter" idx="12"/>
          </p:nvPr>
        </p:nvSpPr>
        <p:spPr>
          <a:ln/>
        </p:spPr>
        <p:txBody>
          <a:bodyPr/>
          <a:lstStyle>
            <a:lvl1pPr>
              <a:defRPr/>
            </a:lvl1pPr>
          </a:lstStyle>
          <a:p>
            <a:pPr>
              <a:defRPr/>
            </a:pPr>
            <a:fld id="{100B65E0-1150-344F-95D0-1413DAA61CE3}" type="slidenum">
              <a:rPr lang="en-US" altLang="en-US"/>
              <a:pPr>
                <a:defRPr/>
              </a:pPr>
              <a:t>‹#›</a:t>
            </a:fld>
            <a:endParaRPr lang="en-US" altLang="en-US"/>
          </a:p>
        </p:txBody>
      </p:sp>
    </p:spTree>
    <p:extLst>
      <p:ext uri="{BB962C8B-B14F-4D97-AF65-F5344CB8AC3E}">
        <p14:creationId xmlns:p14="http://schemas.microsoft.com/office/powerpoint/2010/main" val="3861263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DB340A86-B8DB-95CD-2027-ADDF72F7AB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D66AEF2-ED8D-E3FE-0F4A-C8BE597FEB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C1F96398-6980-45B7-0E57-D60F5774D42C}"/>
              </a:ext>
            </a:extLst>
          </p:cNvPr>
          <p:cNvSpPr>
            <a:spLocks noGrp="1" noChangeArrowheads="1"/>
          </p:cNvSpPr>
          <p:nvPr>
            <p:ph type="sldNum" sz="quarter" idx="12"/>
          </p:nvPr>
        </p:nvSpPr>
        <p:spPr>
          <a:ln/>
        </p:spPr>
        <p:txBody>
          <a:bodyPr/>
          <a:lstStyle>
            <a:lvl1pPr>
              <a:defRPr/>
            </a:lvl1pPr>
          </a:lstStyle>
          <a:p>
            <a:pPr>
              <a:defRPr/>
            </a:pPr>
            <a:fld id="{3E552A55-6016-6C4A-AFBE-08C085054499}" type="slidenum">
              <a:rPr lang="en-US" altLang="en-US"/>
              <a:pPr>
                <a:defRPr/>
              </a:pPr>
              <a:t>‹#›</a:t>
            </a:fld>
            <a:endParaRPr lang="en-US" altLang="en-US"/>
          </a:p>
        </p:txBody>
      </p:sp>
    </p:spTree>
    <p:extLst>
      <p:ext uri="{BB962C8B-B14F-4D97-AF65-F5344CB8AC3E}">
        <p14:creationId xmlns:p14="http://schemas.microsoft.com/office/powerpoint/2010/main" val="260825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9F30BDF-7EFB-80BF-E6D2-A39E0DE6235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3FD2D785-6D9F-CDCF-3AD8-AFFF521C466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88F9802-E96F-C4FF-6F85-BCA8AED6FD2C}"/>
              </a:ext>
            </a:extLst>
          </p:cNvPr>
          <p:cNvSpPr>
            <a:spLocks noGrp="1" noChangeArrowheads="1"/>
          </p:cNvSpPr>
          <p:nvPr>
            <p:ph type="sldNum" sz="quarter" idx="12"/>
          </p:nvPr>
        </p:nvSpPr>
        <p:spPr>
          <a:ln/>
        </p:spPr>
        <p:txBody>
          <a:bodyPr/>
          <a:lstStyle>
            <a:lvl1pPr>
              <a:defRPr/>
            </a:lvl1pPr>
          </a:lstStyle>
          <a:p>
            <a:pPr>
              <a:defRPr/>
            </a:pPr>
            <a:fld id="{B8C30C9D-3673-F546-97F1-9EE28ECF0F91}" type="slidenum">
              <a:rPr lang="en-US" altLang="en-US"/>
              <a:pPr>
                <a:defRPr/>
              </a:pPr>
              <a:t>‹#›</a:t>
            </a:fld>
            <a:endParaRPr lang="en-US" altLang="en-US"/>
          </a:p>
        </p:txBody>
      </p:sp>
    </p:spTree>
    <p:extLst>
      <p:ext uri="{BB962C8B-B14F-4D97-AF65-F5344CB8AC3E}">
        <p14:creationId xmlns:p14="http://schemas.microsoft.com/office/powerpoint/2010/main" val="3232818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E0A2EB58-6BF3-D13A-D07D-350DB3D23B8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BF81EB6E-AF11-4992-65E0-E0B2F32B3F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526A513E-3983-3642-54FB-922D3C401436}"/>
              </a:ext>
            </a:extLst>
          </p:cNvPr>
          <p:cNvSpPr>
            <a:spLocks noGrp="1" noChangeArrowheads="1"/>
          </p:cNvSpPr>
          <p:nvPr>
            <p:ph type="sldNum" sz="quarter" idx="12"/>
          </p:nvPr>
        </p:nvSpPr>
        <p:spPr>
          <a:ln/>
        </p:spPr>
        <p:txBody>
          <a:bodyPr/>
          <a:lstStyle>
            <a:lvl1pPr>
              <a:defRPr/>
            </a:lvl1pPr>
          </a:lstStyle>
          <a:p>
            <a:pPr>
              <a:defRPr/>
            </a:pPr>
            <a:fld id="{C8AA06BA-141C-D340-BAD3-FD8AFD79BEB3}" type="slidenum">
              <a:rPr lang="en-US" altLang="en-US"/>
              <a:pPr>
                <a:defRPr/>
              </a:pPr>
              <a:t>‹#›</a:t>
            </a:fld>
            <a:endParaRPr lang="en-US" altLang="en-US"/>
          </a:p>
        </p:txBody>
      </p:sp>
    </p:spTree>
    <p:extLst>
      <p:ext uri="{BB962C8B-B14F-4D97-AF65-F5344CB8AC3E}">
        <p14:creationId xmlns:p14="http://schemas.microsoft.com/office/powerpoint/2010/main" val="1587776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4F29A3EA-575F-40F7-77B0-72C391DA5D8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5C3E3CCB-C716-448F-D71C-454967B277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7CB3D35B-5743-93C4-44EC-4E273CFBBC39}"/>
              </a:ext>
            </a:extLst>
          </p:cNvPr>
          <p:cNvSpPr>
            <a:spLocks noGrp="1" noChangeArrowheads="1"/>
          </p:cNvSpPr>
          <p:nvPr>
            <p:ph type="sldNum" sz="quarter" idx="12"/>
          </p:nvPr>
        </p:nvSpPr>
        <p:spPr>
          <a:ln/>
        </p:spPr>
        <p:txBody>
          <a:bodyPr/>
          <a:lstStyle>
            <a:lvl1pPr>
              <a:defRPr/>
            </a:lvl1pPr>
          </a:lstStyle>
          <a:p>
            <a:pPr>
              <a:defRPr/>
            </a:pPr>
            <a:fld id="{9E91D46A-658B-D047-B2C0-FF006AF9EA2D}" type="slidenum">
              <a:rPr lang="en-US" altLang="en-US"/>
              <a:pPr>
                <a:defRPr/>
              </a:pPr>
              <a:t>‹#›</a:t>
            </a:fld>
            <a:endParaRPr lang="en-US" altLang="en-US"/>
          </a:p>
        </p:txBody>
      </p:sp>
    </p:spTree>
    <p:extLst>
      <p:ext uri="{BB962C8B-B14F-4D97-AF65-F5344CB8AC3E}">
        <p14:creationId xmlns:p14="http://schemas.microsoft.com/office/powerpoint/2010/main" val="2342433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D9BE6513-F01F-46E2-1DE3-A0B36A48977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F63AE16D-F3A2-669D-E7F4-AC5E774477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9C174C01-E775-0E58-49EE-61F699FC3906}"/>
              </a:ext>
            </a:extLst>
          </p:cNvPr>
          <p:cNvSpPr>
            <a:spLocks noGrp="1" noChangeArrowheads="1"/>
          </p:cNvSpPr>
          <p:nvPr>
            <p:ph type="sldNum" sz="quarter" idx="12"/>
          </p:nvPr>
        </p:nvSpPr>
        <p:spPr>
          <a:ln/>
        </p:spPr>
        <p:txBody>
          <a:bodyPr/>
          <a:lstStyle>
            <a:lvl1pPr>
              <a:defRPr/>
            </a:lvl1pPr>
          </a:lstStyle>
          <a:p>
            <a:pPr>
              <a:defRPr/>
            </a:pPr>
            <a:fld id="{CA8E57CA-E80A-F949-8BEB-D34E261C94A2}" type="slidenum">
              <a:rPr lang="en-US" altLang="en-US"/>
              <a:pPr>
                <a:defRPr/>
              </a:pPr>
              <a:t>‹#›</a:t>
            </a:fld>
            <a:endParaRPr lang="en-US" altLang="en-US"/>
          </a:p>
        </p:txBody>
      </p:sp>
    </p:spTree>
    <p:extLst>
      <p:ext uri="{BB962C8B-B14F-4D97-AF65-F5344CB8AC3E}">
        <p14:creationId xmlns:p14="http://schemas.microsoft.com/office/powerpoint/2010/main" val="2933297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568E1D7-DC7B-F52F-B5C8-0EC9CFDBB2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5DE9E373-0B48-17AC-9B73-85A6B74CA6D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9111CC6E-9CD3-F11A-A0FD-3174391836DD}"/>
              </a:ext>
            </a:extLst>
          </p:cNvPr>
          <p:cNvSpPr>
            <a:spLocks noGrp="1" noChangeArrowheads="1"/>
          </p:cNvSpPr>
          <p:nvPr>
            <p:ph type="sldNum" sz="quarter" idx="12"/>
          </p:nvPr>
        </p:nvSpPr>
        <p:spPr>
          <a:ln/>
        </p:spPr>
        <p:txBody>
          <a:bodyPr/>
          <a:lstStyle>
            <a:lvl1pPr>
              <a:defRPr/>
            </a:lvl1pPr>
          </a:lstStyle>
          <a:p>
            <a:pPr>
              <a:defRPr/>
            </a:pPr>
            <a:fld id="{91698E3C-E931-2A4E-94F2-49C16208D6C2}" type="slidenum">
              <a:rPr lang="en-US" altLang="en-US"/>
              <a:pPr>
                <a:defRPr/>
              </a:pPr>
              <a:t>‹#›</a:t>
            </a:fld>
            <a:endParaRPr lang="en-US" altLang="en-US"/>
          </a:p>
        </p:txBody>
      </p:sp>
    </p:spTree>
    <p:extLst>
      <p:ext uri="{BB962C8B-B14F-4D97-AF65-F5344CB8AC3E}">
        <p14:creationId xmlns:p14="http://schemas.microsoft.com/office/powerpoint/2010/main" val="92315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36BCE7AD-9572-45E1-AE4A-54AE35186C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E8FE297B-2D78-CDAE-3A23-B14571E72B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BD7FD468-5845-38E6-E197-D8060759252E}"/>
              </a:ext>
            </a:extLst>
          </p:cNvPr>
          <p:cNvSpPr>
            <a:spLocks noGrp="1" noChangeArrowheads="1"/>
          </p:cNvSpPr>
          <p:nvPr>
            <p:ph type="sldNum" sz="quarter" idx="12"/>
          </p:nvPr>
        </p:nvSpPr>
        <p:spPr>
          <a:ln/>
        </p:spPr>
        <p:txBody>
          <a:bodyPr/>
          <a:lstStyle>
            <a:lvl1pPr>
              <a:defRPr/>
            </a:lvl1pPr>
          </a:lstStyle>
          <a:p>
            <a:pPr>
              <a:defRPr/>
            </a:pPr>
            <a:fld id="{C4748F2E-2C4C-B740-AFCA-28CBCA369EF3}" type="slidenum">
              <a:rPr lang="en-US" altLang="en-US"/>
              <a:pPr>
                <a:defRPr/>
              </a:pPr>
              <a:t>‹#›</a:t>
            </a:fld>
            <a:endParaRPr lang="en-US" altLang="en-US"/>
          </a:p>
        </p:txBody>
      </p:sp>
    </p:spTree>
    <p:extLst>
      <p:ext uri="{BB962C8B-B14F-4D97-AF65-F5344CB8AC3E}">
        <p14:creationId xmlns:p14="http://schemas.microsoft.com/office/powerpoint/2010/main" val="8335371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4924EA92-CB2E-F7C1-4832-8C5983CA53E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EF4CE150-2B0C-377B-5C21-F2C60287F8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55CE787-B310-7C32-A8E8-8D77AEFD73B9}"/>
              </a:ext>
            </a:extLst>
          </p:cNvPr>
          <p:cNvSpPr>
            <a:spLocks noGrp="1" noChangeArrowheads="1"/>
          </p:cNvSpPr>
          <p:nvPr>
            <p:ph type="sldNum" sz="quarter" idx="12"/>
          </p:nvPr>
        </p:nvSpPr>
        <p:spPr>
          <a:ln/>
        </p:spPr>
        <p:txBody>
          <a:bodyPr/>
          <a:lstStyle>
            <a:lvl1pPr>
              <a:defRPr/>
            </a:lvl1pPr>
          </a:lstStyle>
          <a:p>
            <a:pPr>
              <a:defRPr/>
            </a:pPr>
            <a:fld id="{6824983D-3A8F-1848-AF6D-947A96C60862}" type="slidenum">
              <a:rPr lang="en-US" altLang="en-US"/>
              <a:pPr>
                <a:defRPr/>
              </a:pPr>
              <a:t>‹#›</a:t>
            </a:fld>
            <a:endParaRPr lang="en-US" altLang="en-US"/>
          </a:p>
        </p:txBody>
      </p:sp>
    </p:spTree>
    <p:extLst>
      <p:ext uri="{BB962C8B-B14F-4D97-AF65-F5344CB8AC3E}">
        <p14:creationId xmlns:p14="http://schemas.microsoft.com/office/powerpoint/2010/main" val="1030071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6379EE3-DF4E-C6C9-868E-B36BD6D60A3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AA5A9F92-F828-4BA8-5DE2-83913FEBA5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F145AF42-D3CC-9FA3-4B4E-05DD873021C2}"/>
              </a:ext>
            </a:extLst>
          </p:cNvPr>
          <p:cNvSpPr>
            <a:spLocks noGrp="1" noChangeArrowheads="1"/>
          </p:cNvSpPr>
          <p:nvPr>
            <p:ph type="sldNum" sz="quarter" idx="12"/>
          </p:nvPr>
        </p:nvSpPr>
        <p:spPr>
          <a:ln/>
        </p:spPr>
        <p:txBody>
          <a:bodyPr/>
          <a:lstStyle>
            <a:lvl1pPr>
              <a:defRPr/>
            </a:lvl1pPr>
          </a:lstStyle>
          <a:p>
            <a:pPr>
              <a:defRPr/>
            </a:pPr>
            <a:fld id="{18C5325A-FFF9-F94C-B56B-AFB27A360278}" type="slidenum">
              <a:rPr lang="en-US" altLang="en-US"/>
              <a:pPr>
                <a:defRPr/>
              </a:pPr>
              <a:t>‹#›</a:t>
            </a:fld>
            <a:endParaRPr lang="en-US" altLang="en-US"/>
          </a:p>
        </p:txBody>
      </p:sp>
    </p:spTree>
    <p:extLst>
      <p:ext uri="{BB962C8B-B14F-4D97-AF65-F5344CB8AC3E}">
        <p14:creationId xmlns:p14="http://schemas.microsoft.com/office/powerpoint/2010/main" val="1250762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78C8D6E6-005E-9A69-3E95-B57843B0487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95CB65CC-B8C9-5080-7531-0BCF0509BD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1AB96E23-CBD6-896E-9A54-C7AB7FA5BE40}"/>
              </a:ext>
            </a:extLst>
          </p:cNvPr>
          <p:cNvSpPr>
            <a:spLocks noGrp="1" noChangeArrowheads="1"/>
          </p:cNvSpPr>
          <p:nvPr>
            <p:ph type="sldNum" sz="quarter" idx="12"/>
          </p:nvPr>
        </p:nvSpPr>
        <p:spPr>
          <a:ln/>
        </p:spPr>
        <p:txBody>
          <a:bodyPr/>
          <a:lstStyle>
            <a:lvl1pPr>
              <a:defRPr/>
            </a:lvl1pPr>
          </a:lstStyle>
          <a:p>
            <a:pPr>
              <a:defRPr/>
            </a:pPr>
            <a:fld id="{B96F63E1-D917-F947-8689-6D2A9FFE7896}" type="slidenum">
              <a:rPr lang="en-US" altLang="en-US"/>
              <a:pPr>
                <a:defRPr/>
              </a:pPr>
              <a:t>‹#›</a:t>
            </a:fld>
            <a:endParaRPr lang="en-US" altLang="en-US"/>
          </a:p>
        </p:txBody>
      </p:sp>
    </p:spTree>
    <p:extLst>
      <p:ext uri="{BB962C8B-B14F-4D97-AF65-F5344CB8AC3E}">
        <p14:creationId xmlns:p14="http://schemas.microsoft.com/office/powerpoint/2010/main" val="1935544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7FA25A6F-F371-4658-8720-DE5D0E7000C9}"/>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7C2B8E30-8B71-052F-75AF-E31D3D3F3AD6}"/>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2FF75F46-E5DC-9F79-7EFD-D9E792C87FD3}"/>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22AC047B-4D1C-7701-493E-E9B1A9C2919C}"/>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47E26C28-5821-F684-A0B3-41CE014BC94A}"/>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A2B1D612-18A5-0E0D-7F64-B9234F3249E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E24ABE8E-F631-D46E-9AC8-074F3A77C96F}"/>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C7CF0C70-A161-D15C-4981-C220925D9B48}"/>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B20321AF-07F1-8CA4-EB92-5F74B9E0EA7D}"/>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58639923-9EA2-7762-FC15-A5120D9627D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9542CACA-4740-29B3-CD8E-97C7DC4DAD19}"/>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A54B0781-D6FA-3C47-3F7E-DC581F7DC77F}"/>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49E85C6C-24E6-B153-AB3D-A9AB0B7D279D}"/>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6E6E6817-F799-2AE4-2D92-322729B6B130}"/>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31E3C1DD-0EA5-34BC-5644-035E754248C5}"/>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5FC5052B-1458-D783-2D41-FED336E732C3}"/>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40BFE054-9502-46D3-1AFA-90BE64B4968F}"/>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45BA2C01-2019-B9FD-9A77-38C077FEEDAD}"/>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D09B35E9-D31D-B63E-C6DC-A19E3990E82C}"/>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91FBF364-29AC-C10D-116F-299CF4A4491B}"/>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8FB8B4D4-9A59-D732-64F6-40369E6636D8}"/>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DD2A9DDD-152C-BFF9-00EC-9BD1EC35BE39}"/>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AF505BDB-827D-1516-C928-02AA92A175EF}"/>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44968D8D-D19E-0C12-F2D0-099C09D5AC7F}"/>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EC155867-DC8D-268F-10DC-A277B945A934}"/>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76BB6BB3-595E-2746-83F5-513F3FC8C4B7}"/>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C4383565-06D7-D7A6-9EA0-81957F96E638}"/>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57B4E173-BEC1-D69A-4CD2-C205B106C6EB}"/>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A21AC177-A3A9-9EA3-84A3-4BEEEEF61ED7}"/>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00C439B0-1C17-C6BE-84CA-DBC73B551647}"/>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3DEEB810-9B07-6FC7-D811-D7EECAA481E5}"/>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F5B63864-DC2B-AB53-3FCF-214F0A7F2C5F}"/>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840BBC24-DC87-E212-5CD1-3A399452AA41}"/>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1D6B7959-6F62-E4D4-BF46-D1DD0C3BA992}"/>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6D65C57B-9B71-59B1-755C-AC9FAE46DF01}"/>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802CFEBD-365D-5BFD-07B9-A2ECEC9ABD34}"/>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F1D6AC36-A85B-2159-5CAD-EBEB346464AE}"/>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74410138-29A9-2C5E-15BB-3826BEFDA98F}"/>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E04115AB-C2AC-1C1A-A9EC-70156B21EA28}"/>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A7671B24-2BC0-32C7-F13E-22263AA98F6D}"/>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00A6CDC0-7228-A142-51AB-CB4BC395B66B}"/>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B645120C-4137-4CE0-5ECA-36548C694FAD}"/>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74147604-F0AA-7087-473C-E7CF29E1E2E1}"/>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16E74483-8CAD-96E0-B3D2-C33BCE28FFA9}"/>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BEA6F7A2-5BC3-504A-88B7-24DF450B7A50}"/>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BD039286-0C2D-E526-EAF7-47B22866A236}"/>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B95EA965-60ED-BCB5-95DD-2690CED2729C}"/>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9997EE1F-8F39-DF0A-0744-F500D455DECC}"/>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7B9D55A9-B9E8-5D3A-D207-97F297DEDA8D}"/>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23728092-B626-BDBA-A884-254A16EF62DF}"/>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E601657C-7C78-3279-99B2-1F4AFF64404D}"/>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6F9982A3-1C93-8FD8-758D-1302B3A9B515}"/>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CA73CA3F-1587-1026-3A38-02F27ABBA190}"/>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EE6253FA-6A9A-669F-DE4D-A5C240AF4827}"/>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2BF41081-C268-43E6-3CA8-28E32D09D6C2}"/>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5135C76F-2F6E-3907-E8EC-1294CD226540}"/>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BE2248CC-A176-9194-35FC-DAAEE9516C1B}"/>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8C76D2F7-9E47-8665-DC7D-1A6159320554}"/>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AEDA4F2C-7343-3BC1-9923-34B1C2B66A72}"/>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F588A8E5-161E-57D0-D141-622E0D819A08}"/>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3276C52D-32BD-42BA-40A0-3ACA8067BBE9}"/>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D832DB96-1066-59E9-E4FA-EEE830764A9A}"/>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A94C6CC6-F36F-84C5-A6C1-9DA30767E706}"/>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B7EE7F4C-8FA9-A264-CAF0-A37B4C0DB588}"/>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9CACA130-9F2F-AF4A-667D-AD96B7F671B2}"/>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45E240F8-450D-5647-FA92-81CA994DAA43}"/>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518A0C54-0C14-475A-19B5-ACA1CBAED865}"/>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30B555EF-B7AB-0B59-F41C-10708A218099}"/>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6D5CA04C-9516-29C3-C548-489657CA6379}"/>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A3400718-D229-53D5-0CAB-165187FC0CF1}"/>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8B1CA140-1B58-245C-1EF8-F72F0AA8E399}"/>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39ADF4BB-DCD2-E257-E808-BF4AC301EC79}"/>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839DB81C-D30F-1819-C8E2-F7BCB2E579B0}"/>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32B5A5AD-4138-C26B-DA0A-367CA0C0BAE6}"/>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00601157-7C74-55E8-B0E7-0E0A20B446BD}"/>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39CE4312-BE9B-01C7-D632-B25CFA43DCFA}"/>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AD5C5DAD-AAC4-0472-6265-8B2F90D5F3CC}"/>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96F072D1-581E-AAC5-8986-B8E4FF946870}"/>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0CD09EE4-D618-3D8A-8672-64E191690420}"/>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63AA1148-C05A-A5BA-4109-7D23C05B4173}"/>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7597A9DA-52DB-55FD-74CD-63E89F7B2D6E}"/>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C6E2A327-51CB-E604-33FE-99EE5EC0B464}"/>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6EF84CEF-A601-0D92-230A-E44DA0B0CF0D}"/>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35DF377E-280E-0EDD-D02E-AA854FDBC496}"/>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1B2930EF-DF30-1B51-0130-D9A6E4CC85D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8CC3EFCB-6954-D10E-C675-0D75E4294D5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A469ECFB-0DA0-B4FE-3C5E-47EDD3A51186}"/>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F469733D-EEBC-2E30-3B33-40715DFA93A8}"/>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459424C5-52A8-1A96-22AC-89A65D28EF6D}"/>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8DF4246B-9A98-DF35-4BAB-F6C436F147E4}"/>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6C5576AC-EED2-B0B1-068A-12B529F43D94}"/>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702B1143-F0E0-51CD-D4D1-84B6B2912972}"/>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861B3A25-860C-65C8-F40F-BC66004E2715}"/>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A43090B8-CB7A-15E9-6BD8-9A2070A1072B}"/>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63C427F5-B65B-8667-F5B8-272B322E1524}"/>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275F7F4C-8F2D-11FC-2CF8-EB7E06EC7FB3}"/>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D85A4E14-C614-4461-B4B1-A6AD93B68251}"/>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C35A36DD-43CC-BB6C-F610-9958FD532F4B}"/>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054CD6CB-9916-8595-11F3-B4194229B8F3}"/>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B12AA473-C627-6424-9A9B-2BEBA8637766}"/>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6A770E69-7459-22EF-7B1C-EB329F8D9B58}"/>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D1F5497C-733C-2823-812A-D75D8B116D7B}"/>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E917090D-B6D3-4D45-FF2E-92FC09D2FFE4}"/>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3FD9838B-5E98-5DEC-645E-62CC305F40A1}"/>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576A6CF7-07AF-4020-0DFA-36950E9D9F14}"/>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DF8A5B74-5438-4FE3-B25F-4C366398883A}"/>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7D27372A-E715-60DD-EE53-6EDC21C9666F}"/>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0C42E966-2495-AF44-3C00-E195603B16AD}"/>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CA9D894A-7811-7432-DEA3-CF4F88664AF6}"/>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8F2A58F8-D4F9-CDA5-07E6-785C0FB9DF71}"/>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051F3A34-4517-8415-55CB-E21751D4AB98}"/>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C1EC1DFF-32AE-A5EA-B93E-7B78CF50E43F}"/>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567E25DA-28CD-8E93-CA42-AE6E07D89101}"/>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D645FB10-9488-88F7-550D-CAFBF1103D35}"/>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0E84EAC7-B539-78E2-FF74-6BB1C397D7C7}"/>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C976715E-72C9-F70C-39CA-0BBD598705C3}"/>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CC804870-8F1D-E0F7-1343-7FEDA6973EE0}"/>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F4CA26A9-3702-BF12-6FAE-A1F8DE1BDC19}"/>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F739F61A-411E-F30D-0757-3E049D4F400C}"/>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89E71FA5-66DF-7415-6BEC-A00D76DA6FFF}"/>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2CC7E0DF-37B6-C43C-2ACD-255A289D967D}"/>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BECB7CC5-1582-6589-8B32-F9C6AC86EA92}"/>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DEDCE657-3A57-BB4A-7DDE-1520954BF39C}"/>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D5EEA3BF-BB33-3C15-FD25-6EBBD644F6B8}"/>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307B152C-4CB7-4BA0-FF38-55199342D295}"/>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0B7012B6-E35A-D6D0-157F-6869FD458632}"/>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3BFD5BC1-E352-5262-0FA5-196E8206A093}"/>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42D170FB-184D-8151-5701-DACF5383C772}"/>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5113BC9E-F9C8-8F0A-0BBF-3D1DC9250659}"/>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7E34F6CD-52FC-A715-9708-CD4F618079AE}"/>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97C2B6DD-0EED-BA7E-682B-40B65568B117}"/>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57DB9A29-9B9E-284E-5E29-49EB0514E33C}"/>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C31B1BC1-C10C-A36B-B212-FB898502F3CA}"/>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A5EF2431-5261-A328-2439-161B333AE2EF}"/>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B00479B4-BC3D-2F8D-86BC-9C0783239E4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E33305B7-63C3-B5A5-A290-C7B64BFE0154}"/>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CA01374B-C1FB-FE69-14A9-946B582C1810}"/>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032865DF-8497-17A1-2E2A-017609939EC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DDDF3EC3-88BB-3952-3864-A6550D814FF1}"/>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3547A42C-EEE2-12AD-08FF-D20924A3544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E8D19DAA-0BB5-DA22-E600-FD0B6D0F7109}"/>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4B05F826-34E9-AE3E-C748-A436F3324304}"/>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E28A5065-6BDF-E118-0FC9-E31ED91B02C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E98D5FC2-8442-8E66-D0EE-3BC3ED63237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7F34184E-F714-5479-6C2A-D28BF59CB1F0}"/>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DAAC2D4E-E54B-C586-5DE6-C2CA958060E1}"/>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F0476326-56AC-670A-E0D7-C6EEC31F57BE}"/>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914CDE94-94AA-7290-D7E1-E136D7B18B6A}"/>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3DCD5CF3-4DE9-74E3-C924-E75718467D07}"/>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764E20BE-7669-C482-CCE8-97ECB30102CC}"/>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738E8A47-201C-6182-AC35-98748D65B09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0F1C2DCF-2768-B3FC-01E0-5B9C2DB880E2}"/>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FD8ACB8A-F5E3-0523-E671-9FE1D8AC44C1}"/>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7B707D6E-DA26-FF8C-D22B-BA80FCB285E0}"/>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D62EF70F-A302-FE4B-9134-9B9D62E030B1}" type="slidenum">
              <a:rPr lang="en-US" altLang="en-US"/>
              <a:pPr>
                <a:defRPr/>
              </a:pPr>
              <a:t>‹#›</a:t>
            </a:fld>
            <a:endParaRPr lang="en-US" altLang="en-US"/>
          </a:p>
        </p:txBody>
      </p:sp>
    </p:spTree>
    <p:extLst>
      <p:ext uri="{BB962C8B-B14F-4D97-AF65-F5344CB8AC3E}">
        <p14:creationId xmlns:p14="http://schemas.microsoft.com/office/powerpoint/2010/main" val="18208542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5B6CD7-7E05-3419-FFAA-77242E9291A9}"/>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F76A4146-71C2-3D33-8571-4CD8BCEDD06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1F96F03C-1184-C0C0-5BFC-B98EED61E3C3}"/>
              </a:ext>
            </a:extLst>
          </p:cNvPr>
          <p:cNvSpPr>
            <a:spLocks noGrp="1"/>
          </p:cNvSpPr>
          <p:nvPr>
            <p:ph type="sldNum" sz="quarter" idx="12"/>
          </p:nvPr>
        </p:nvSpPr>
        <p:spPr/>
        <p:txBody>
          <a:bodyPr/>
          <a:lstStyle>
            <a:lvl1pPr>
              <a:defRPr/>
            </a:lvl1pPr>
          </a:lstStyle>
          <a:p>
            <a:pPr>
              <a:defRPr/>
            </a:pPr>
            <a:fld id="{9ED522E7-D1D7-CD47-8BC4-5BC62667AEA4}" type="slidenum">
              <a:rPr lang="en-US" altLang="en-US"/>
              <a:pPr>
                <a:defRPr/>
              </a:pPr>
              <a:t>‹#›</a:t>
            </a:fld>
            <a:endParaRPr lang="en-US" altLang="en-US"/>
          </a:p>
        </p:txBody>
      </p:sp>
    </p:spTree>
    <p:extLst>
      <p:ext uri="{BB962C8B-B14F-4D97-AF65-F5344CB8AC3E}">
        <p14:creationId xmlns:p14="http://schemas.microsoft.com/office/powerpoint/2010/main" val="501477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58008B06-A645-B2A8-4791-56BF573A1E6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5EDD41C-D600-3AB4-B3E3-48B0A3E63BD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F6EFD46-5D98-69FD-D863-077CB75F7428}"/>
              </a:ext>
            </a:extLst>
          </p:cNvPr>
          <p:cNvSpPr>
            <a:spLocks noGrp="1"/>
          </p:cNvSpPr>
          <p:nvPr>
            <p:ph type="sldNum" sz="quarter" idx="12"/>
          </p:nvPr>
        </p:nvSpPr>
        <p:spPr/>
        <p:txBody>
          <a:bodyPr/>
          <a:lstStyle>
            <a:lvl1pPr>
              <a:defRPr/>
            </a:lvl1pPr>
          </a:lstStyle>
          <a:p>
            <a:pPr>
              <a:defRPr/>
            </a:pPr>
            <a:fld id="{F1B92EB6-75BA-8D48-A7D9-9FE5E1571CCF}" type="slidenum">
              <a:rPr lang="en-US" altLang="en-US"/>
              <a:pPr>
                <a:defRPr/>
              </a:pPr>
              <a:t>‹#›</a:t>
            </a:fld>
            <a:endParaRPr lang="en-US" altLang="en-US"/>
          </a:p>
        </p:txBody>
      </p:sp>
    </p:spTree>
    <p:extLst>
      <p:ext uri="{BB962C8B-B14F-4D97-AF65-F5344CB8AC3E}">
        <p14:creationId xmlns:p14="http://schemas.microsoft.com/office/powerpoint/2010/main" val="8855887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4847F1-62E9-1F14-713F-8584893BC6F2}"/>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87F96BC4-9689-BBE0-DE55-1BE1670DB9A2}"/>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CA94ACE7-2207-38D2-25FF-054D13D34146}"/>
              </a:ext>
            </a:extLst>
          </p:cNvPr>
          <p:cNvSpPr>
            <a:spLocks noGrp="1"/>
          </p:cNvSpPr>
          <p:nvPr>
            <p:ph type="sldNum" sz="quarter" idx="12"/>
          </p:nvPr>
        </p:nvSpPr>
        <p:spPr/>
        <p:txBody>
          <a:bodyPr/>
          <a:lstStyle>
            <a:lvl1pPr>
              <a:defRPr/>
            </a:lvl1pPr>
          </a:lstStyle>
          <a:p>
            <a:pPr>
              <a:defRPr/>
            </a:pPr>
            <a:fld id="{18949DF6-7EF6-9940-B268-3A5521450871}" type="slidenum">
              <a:rPr lang="en-US" altLang="en-US"/>
              <a:pPr>
                <a:defRPr/>
              </a:pPr>
              <a:t>‹#›</a:t>
            </a:fld>
            <a:endParaRPr lang="en-US" altLang="en-US"/>
          </a:p>
        </p:txBody>
      </p:sp>
    </p:spTree>
    <p:extLst>
      <p:ext uri="{BB962C8B-B14F-4D97-AF65-F5344CB8AC3E}">
        <p14:creationId xmlns:p14="http://schemas.microsoft.com/office/powerpoint/2010/main" val="1374414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B033F6-B600-D915-ED35-D50BF538CCA4}"/>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0222FD88-677A-9129-17D0-C5BC004ADF0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CD0343EE-4BAE-1C33-32EF-32A9E68391B5}"/>
              </a:ext>
            </a:extLst>
          </p:cNvPr>
          <p:cNvSpPr>
            <a:spLocks noGrp="1"/>
          </p:cNvSpPr>
          <p:nvPr>
            <p:ph type="sldNum" sz="quarter" idx="12"/>
          </p:nvPr>
        </p:nvSpPr>
        <p:spPr/>
        <p:txBody>
          <a:bodyPr/>
          <a:lstStyle>
            <a:lvl1pPr>
              <a:defRPr/>
            </a:lvl1pPr>
          </a:lstStyle>
          <a:p>
            <a:pPr>
              <a:defRPr/>
            </a:pPr>
            <a:fld id="{24A3AA59-80EC-7749-BE21-02551BABC9CC}" type="slidenum">
              <a:rPr lang="en-US" altLang="en-US"/>
              <a:pPr>
                <a:defRPr/>
              </a:pPr>
              <a:t>‹#›</a:t>
            </a:fld>
            <a:endParaRPr lang="en-US" altLang="en-US"/>
          </a:p>
        </p:txBody>
      </p:sp>
    </p:spTree>
    <p:extLst>
      <p:ext uri="{BB962C8B-B14F-4D97-AF65-F5344CB8AC3E}">
        <p14:creationId xmlns:p14="http://schemas.microsoft.com/office/powerpoint/2010/main" val="3237751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464470-2D73-888E-9C5A-8885B69D993B}"/>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7268D7AC-2C19-C64E-9B06-B0E699321F80}"/>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1656148A-E3A2-6320-3D39-04DC4FE9AEE1}"/>
              </a:ext>
            </a:extLst>
          </p:cNvPr>
          <p:cNvSpPr>
            <a:spLocks noGrp="1"/>
          </p:cNvSpPr>
          <p:nvPr>
            <p:ph type="sldNum" sz="quarter" idx="12"/>
          </p:nvPr>
        </p:nvSpPr>
        <p:spPr/>
        <p:txBody>
          <a:bodyPr/>
          <a:lstStyle>
            <a:lvl1pPr>
              <a:defRPr/>
            </a:lvl1pPr>
          </a:lstStyle>
          <a:p>
            <a:pPr>
              <a:defRPr/>
            </a:pPr>
            <a:fld id="{692644AC-2182-F94C-861F-937A248C73F7}" type="slidenum">
              <a:rPr lang="en-US" altLang="en-US"/>
              <a:pPr>
                <a:defRPr/>
              </a:pPr>
              <a:t>‹#›</a:t>
            </a:fld>
            <a:endParaRPr lang="en-US" altLang="en-US"/>
          </a:p>
        </p:txBody>
      </p:sp>
    </p:spTree>
    <p:extLst>
      <p:ext uri="{BB962C8B-B14F-4D97-AF65-F5344CB8AC3E}">
        <p14:creationId xmlns:p14="http://schemas.microsoft.com/office/powerpoint/2010/main" val="74344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9CAE9D-4EF7-8C87-1838-4043B4A5436D}"/>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1CCDAAE3-1EA2-019A-D253-E0D408370D6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69B97DBA-33BB-F515-426A-837AF9D433A9}"/>
              </a:ext>
            </a:extLst>
          </p:cNvPr>
          <p:cNvSpPr>
            <a:spLocks noGrp="1"/>
          </p:cNvSpPr>
          <p:nvPr>
            <p:ph type="sldNum" sz="quarter" idx="12"/>
          </p:nvPr>
        </p:nvSpPr>
        <p:spPr/>
        <p:txBody>
          <a:bodyPr/>
          <a:lstStyle>
            <a:lvl1pPr>
              <a:defRPr/>
            </a:lvl1pPr>
          </a:lstStyle>
          <a:p>
            <a:pPr>
              <a:defRPr/>
            </a:pPr>
            <a:fld id="{992B839B-9CEC-0341-A567-397B27514BAB}" type="slidenum">
              <a:rPr lang="en-US" altLang="en-US"/>
              <a:pPr>
                <a:defRPr/>
              </a:pPr>
              <a:t>‹#›</a:t>
            </a:fld>
            <a:endParaRPr lang="en-US" altLang="en-US"/>
          </a:p>
        </p:txBody>
      </p:sp>
    </p:spTree>
    <p:extLst>
      <p:ext uri="{BB962C8B-B14F-4D97-AF65-F5344CB8AC3E}">
        <p14:creationId xmlns:p14="http://schemas.microsoft.com/office/powerpoint/2010/main" val="80348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64A343E-8C56-0BF4-8B67-B369E9BCB98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2">
            <a:extLst>
              <a:ext uri="{FF2B5EF4-FFF2-40B4-BE49-F238E27FC236}">
                <a16:creationId xmlns:a16="http://schemas.microsoft.com/office/drawing/2014/main" id="{7A0B13B3-47CF-4851-A397-D9C713A32A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3">
            <a:extLst>
              <a:ext uri="{FF2B5EF4-FFF2-40B4-BE49-F238E27FC236}">
                <a16:creationId xmlns:a16="http://schemas.microsoft.com/office/drawing/2014/main" id="{587E4970-D40A-5266-BA81-1B537A8EEA90}"/>
              </a:ext>
            </a:extLst>
          </p:cNvPr>
          <p:cNvSpPr>
            <a:spLocks noGrp="1" noChangeArrowheads="1"/>
          </p:cNvSpPr>
          <p:nvPr>
            <p:ph type="sldNum" sz="quarter" idx="12"/>
          </p:nvPr>
        </p:nvSpPr>
        <p:spPr>
          <a:ln/>
        </p:spPr>
        <p:txBody>
          <a:bodyPr/>
          <a:lstStyle>
            <a:lvl1pPr>
              <a:defRPr/>
            </a:lvl1pPr>
          </a:lstStyle>
          <a:p>
            <a:pPr>
              <a:defRPr/>
            </a:pPr>
            <a:fld id="{43B57F23-E66C-6E4A-B880-F4643AE131C1}" type="slidenum">
              <a:rPr lang="en-US" altLang="en-US"/>
              <a:pPr>
                <a:defRPr/>
              </a:pPr>
              <a:t>‹#›</a:t>
            </a:fld>
            <a:endParaRPr lang="en-US" altLang="en-US"/>
          </a:p>
        </p:txBody>
      </p:sp>
    </p:spTree>
    <p:extLst>
      <p:ext uri="{BB962C8B-B14F-4D97-AF65-F5344CB8AC3E}">
        <p14:creationId xmlns:p14="http://schemas.microsoft.com/office/powerpoint/2010/main" val="1518444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A0D9CDA-EBBA-B4C2-85E0-74C6816BAAC1}"/>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64688E8F-57DA-E109-C4EF-76BE04D9438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919E32D8-EDCD-16C6-E444-02B12F3101BD}"/>
              </a:ext>
            </a:extLst>
          </p:cNvPr>
          <p:cNvSpPr>
            <a:spLocks noGrp="1"/>
          </p:cNvSpPr>
          <p:nvPr>
            <p:ph type="sldNum" sz="quarter" idx="12"/>
          </p:nvPr>
        </p:nvSpPr>
        <p:spPr/>
        <p:txBody>
          <a:bodyPr/>
          <a:lstStyle>
            <a:lvl1pPr>
              <a:defRPr/>
            </a:lvl1pPr>
          </a:lstStyle>
          <a:p>
            <a:pPr>
              <a:defRPr/>
            </a:pPr>
            <a:fld id="{282EF8BD-BAC7-8A46-99B3-B5BC385E7335}" type="slidenum">
              <a:rPr lang="en-US" altLang="en-US"/>
              <a:pPr>
                <a:defRPr/>
              </a:pPr>
              <a:t>‹#›</a:t>
            </a:fld>
            <a:endParaRPr lang="en-US" altLang="en-US"/>
          </a:p>
        </p:txBody>
      </p:sp>
    </p:spTree>
    <p:extLst>
      <p:ext uri="{BB962C8B-B14F-4D97-AF65-F5344CB8AC3E}">
        <p14:creationId xmlns:p14="http://schemas.microsoft.com/office/powerpoint/2010/main" val="21522735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35CC83D-EDC7-AE43-E268-422FB478799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EEA2509A-62D7-46AC-F186-A2A16913B71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E4298018-8735-2BC0-51FE-5D984F3A321B}"/>
              </a:ext>
            </a:extLst>
          </p:cNvPr>
          <p:cNvSpPr>
            <a:spLocks noGrp="1"/>
          </p:cNvSpPr>
          <p:nvPr>
            <p:ph type="sldNum" sz="quarter" idx="12"/>
          </p:nvPr>
        </p:nvSpPr>
        <p:spPr/>
        <p:txBody>
          <a:bodyPr/>
          <a:lstStyle>
            <a:lvl1pPr>
              <a:defRPr/>
            </a:lvl1pPr>
          </a:lstStyle>
          <a:p>
            <a:pPr>
              <a:defRPr/>
            </a:pPr>
            <a:fld id="{BBD55322-9648-734E-AAC1-19BA602645D3}" type="slidenum">
              <a:rPr lang="en-US" altLang="en-US"/>
              <a:pPr>
                <a:defRPr/>
              </a:pPr>
              <a:t>‹#›</a:t>
            </a:fld>
            <a:endParaRPr lang="en-US" altLang="en-US"/>
          </a:p>
        </p:txBody>
      </p:sp>
    </p:spTree>
    <p:extLst>
      <p:ext uri="{BB962C8B-B14F-4D97-AF65-F5344CB8AC3E}">
        <p14:creationId xmlns:p14="http://schemas.microsoft.com/office/powerpoint/2010/main" val="642423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AEAD2D-3135-A8D3-EFB1-C5D9EBC5ACE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0DED0FAF-48B1-B74E-B6FF-9D35D582D368}"/>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41A28C8-CEB5-DE13-2ECB-3563EAFE24F8}"/>
              </a:ext>
            </a:extLst>
          </p:cNvPr>
          <p:cNvSpPr>
            <a:spLocks noGrp="1"/>
          </p:cNvSpPr>
          <p:nvPr>
            <p:ph type="sldNum" sz="quarter" idx="12"/>
          </p:nvPr>
        </p:nvSpPr>
        <p:spPr/>
        <p:txBody>
          <a:bodyPr/>
          <a:lstStyle>
            <a:lvl1pPr>
              <a:defRPr/>
            </a:lvl1pPr>
          </a:lstStyle>
          <a:p>
            <a:pPr>
              <a:defRPr/>
            </a:pPr>
            <a:fld id="{FB3B6B41-A2D5-7C46-BB75-0B0F7EFE4C76}" type="slidenum">
              <a:rPr lang="en-US" altLang="en-US"/>
              <a:pPr>
                <a:defRPr/>
              </a:pPr>
              <a:t>‹#›</a:t>
            </a:fld>
            <a:endParaRPr lang="en-US" altLang="en-US"/>
          </a:p>
        </p:txBody>
      </p:sp>
    </p:spTree>
    <p:extLst>
      <p:ext uri="{BB962C8B-B14F-4D97-AF65-F5344CB8AC3E}">
        <p14:creationId xmlns:p14="http://schemas.microsoft.com/office/powerpoint/2010/main" val="3293075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BE3EE6-310D-EF4F-05E9-5749F375E353}"/>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86949CA-3FAE-5974-FD8E-F4F6E4376726}"/>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B1C82D13-0681-1769-F0BD-4CFC77D350EB}"/>
              </a:ext>
            </a:extLst>
          </p:cNvPr>
          <p:cNvSpPr>
            <a:spLocks noGrp="1"/>
          </p:cNvSpPr>
          <p:nvPr>
            <p:ph type="sldNum" sz="quarter" idx="12"/>
          </p:nvPr>
        </p:nvSpPr>
        <p:spPr/>
        <p:txBody>
          <a:bodyPr/>
          <a:lstStyle>
            <a:lvl1pPr>
              <a:defRPr/>
            </a:lvl1pPr>
          </a:lstStyle>
          <a:p>
            <a:pPr>
              <a:defRPr/>
            </a:pPr>
            <a:fld id="{43379317-8C5F-AF41-BEF0-8231E6892DEE}" type="slidenum">
              <a:rPr lang="en-US" altLang="en-US"/>
              <a:pPr>
                <a:defRPr/>
              </a:pPr>
              <a:t>‹#›</a:t>
            </a:fld>
            <a:endParaRPr lang="en-US" altLang="en-US"/>
          </a:p>
        </p:txBody>
      </p:sp>
    </p:spTree>
    <p:extLst>
      <p:ext uri="{BB962C8B-B14F-4D97-AF65-F5344CB8AC3E}">
        <p14:creationId xmlns:p14="http://schemas.microsoft.com/office/powerpoint/2010/main" val="4220816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197699E4-1DCB-342D-363B-DA46B6F3DFAC}"/>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5288C328-78AE-7647-5064-F8FF64F7E654}"/>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885BEDB2-A3E7-815B-0B4F-06EABBF39456}"/>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710D91AA-9603-1D6A-D7A1-29D7791F717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35DF2664-FD4A-5A5C-1C86-A9CAACE7834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D5C7993A-4B46-CD0A-7CD8-08433D36DC54}"/>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B5310176-FF74-3D9F-464B-5808FD8B7C85}"/>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5B98AFB0-2C72-AD17-17FB-C56E556E40C6}"/>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D4AF19EA-1E47-E53E-F418-F624FF91932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65905FB6-6ED1-8696-53B3-7473AFA9F234}"/>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43F8306B-4178-75FA-5386-93F3AB4114E7}"/>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BA1353DB-3901-EF7D-1A5B-0BDC94E7048F}"/>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5BED88F4-9C21-A2FE-A787-DEC8288577C9}"/>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44DDDE20-0757-E369-F665-A0550E8C82AD}"/>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43080A2E-2D48-1B86-EDE0-DAB766F0DFFB}"/>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9B53F7B8-8EC9-8331-E49A-6F08DB407E4B}"/>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A634C5A4-CEC0-0BBA-7AFE-0AC5B8A6EA8C}"/>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D79A048C-7AFF-BAB7-8BB6-795F76E894DA}"/>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20AC2B20-D9D5-CC5C-309C-41927BBFBC32}"/>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6CAA7EE7-283B-51DF-30A0-2742E2543BCC}"/>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DFBDA721-660A-2D52-BD96-F33154B47213}"/>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BAFBFEE2-9ACC-8393-61EF-FE28513E048A}"/>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CF9B7910-1E7C-CBF0-6A3C-AFA443D76094}"/>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2846CFA0-AAF8-FCCE-9CE6-81E491A687C9}"/>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E2E19147-40FE-90A8-4FEC-04A348C4C1F8}"/>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EBFA4EF1-958D-AFF0-289F-6F3EDA472E74}"/>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1430804A-DF7F-3ACE-E5AF-7E61D04C7186}"/>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94AE0914-0450-648E-872E-A145C74090EA}"/>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44D655E0-109E-2113-AB26-B2988E702E71}"/>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191E70D8-77BA-473E-5597-C5180E576FAF}"/>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649B8E4A-E17D-7859-8DEE-A4E82FB9274F}"/>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39E767C1-75B4-D5F5-4D39-4B478114CD81}"/>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54366D35-2365-45BB-AF3A-20285C4BA4A7}"/>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5595A771-9FCC-B973-C0CC-7BEC12F96924}"/>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04C5DEF4-1DDC-BB72-E603-BBDBD7B1253A}"/>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C0D3A4B6-DA47-5A30-CB11-CBF5E6F1163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78D6B771-1864-7CE4-D47B-45B5E9BDDA9B}"/>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19B78A1E-BCFC-D9B8-361E-49C566E2E064}"/>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4FB39380-9B4C-8874-B1B9-69C6D460D710}"/>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ECA439C7-B1AA-3AA6-C6B4-161CB05FA166}"/>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3755FA32-FBDC-7B24-886D-890F4BE9B890}"/>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5320FC45-CAE2-BFC6-E301-0CDEBF62D192}"/>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74B7C92A-00B3-7009-8EB3-0D6D819A0828}"/>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0528C9CA-4566-D198-0998-1BEDEED51491}"/>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6D8E5DD4-4D59-5EED-A1E7-40437053C383}"/>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3D8C210E-6E25-BA8B-82DB-D847104CA149}"/>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F57D46FA-AF5B-D1EC-59B8-8A29C9C7522A}"/>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5449128E-8182-CDA0-2E05-61C77D0F9D18}"/>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B6AC3D5F-E494-FD94-43A6-0BE1CFCB2EF6}"/>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78EFCDEE-07B4-3318-6ED0-0EBE8BAD7A83}"/>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CFF0301C-72CA-67D4-C8A5-1ABCF78926C4}"/>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DF90F306-D893-EFC5-2665-66DD68249453}"/>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9FBB7070-15BF-D497-A92C-02F900CAFBB6}"/>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1BCB04A5-29E5-8622-43A6-5B6913CDDB3C}"/>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E559B890-A7B7-B19E-F26B-07B2828FAE42}"/>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D9CA450A-BA07-1BAE-AF91-E2090AF1597E}"/>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53A0A482-DD75-9626-C7E1-6DBE10C38003}"/>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DC627DF4-0DC4-BE5A-221F-2F7AAF3001DF}"/>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E8744647-90D8-839B-F0E2-9F7F28315D6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1E6DA9DA-7440-FFF2-BE76-557CB220BB4A}"/>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EDA22F32-734F-942F-A199-EC2FB92D6228}"/>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15F63B7F-3E85-155C-1712-F246213F5E5D}"/>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62585078-CB00-A2AC-27B6-53833F838D1E}"/>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978B0805-9DB6-7FA6-5257-563F94AEA20C}"/>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BEBFBF6A-2F30-10C0-A311-F1FC99E812B0}"/>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06F0D015-2711-8BD5-6EE8-3D72B8F4D6D7}"/>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7E5794ED-1612-FD68-51F1-9CC35477F90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701464C2-0E95-8687-0ABC-7ED75BE3A6F3}"/>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0CF01203-0CE0-E865-E56C-74645F588A82}"/>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DAF0F354-E80C-2F2D-C79D-4DB12D328DC0}"/>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1E4EE215-4C8D-266A-D62F-4AE1FDBDFEC2}"/>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91620865-BC7F-17DD-F79E-26080095BC0B}"/>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3FF3B5AB-14AC-310D-B51F-16BB2726D07D}"/>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6D9930B2-31D3-2F29-894D-7DECA9F3B3A6}"/>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8F76604A-BCB5-B9A3-7EF9-8EEF41283A4D}"/>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18D9E5D3-5CB1-DCA7-7374-2BF500F06E36}"/>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49306D10-E984-D87B-B438-8BFDF3CE4FDE}"/>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981FDE31-3E0F-E1EE-39DB-5581F2DA0136}"/>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D61B056A-1393-BE92-EB0C-9320BF198834}"/>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734256F7-4DF1-C8E8-7D4A-8E2F62A46689}"/>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0F68A114-F64F-88BA-F473-26CE34143C80}"/>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2E38A7EA-3E2F-2657-4721-D34328AE6F90}"/>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E89ED9C6-626C-979D-29FF-F5C36AEFD4BA}"/>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9319314A-EDCF-64D8-DB5C-0FAB50473CBE}"/>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5C8671E2-8A33-795F-96FC-CBAC577BBBED}"/>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B4363EEF-7FA5-C709-331B-F8CFBAAEEB8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ACCEB21A-0714-4BE0-BABB-46CBCBBE3A9A}"/>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F349C0E2-6A59-B8B2-12DF-0A6C93BC6EFC}"/>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B40316FB-1098-376B-4B10-04D7B940BEFC}"/>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C97F697B-5ABF-A665-5D8D-4218D744DDCA}"/>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7CD2BD23-65BA-BADE-3C07-9D119EF660A9}"/>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A3528D4C-6BF4-8FB0-470B-29CE679A7B9C}"/>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E0DA2F28-28A4-1F89-6753-2AE83A9DC26D}"/>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39A027E7-F259-BDA9-1344-5AACA56F48AF}"/>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1FAE1B8E-1592-8F4A-6EFA-63DCCEEC4461}"/>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D9CB2732-4CC5-EC71-8E14-B419732BF981}"/>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A2DE450C-8D98-0818-8A49-B754ED7B5B77}"/>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F43F0258-B08E-B03B-8B5E-ED70B81829FD}"/>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6B69BE7C-06D5-B8E2-0CA0-C1C699B7E337}"/>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FB840174-735B-0D0F-F289-80303F7F89F7}"/>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B4D37AD5-DF7A-A7AF-DB40-CE4E04F38131}"/>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65BE6B47-98F5-6C3F-A5C6-46C660358CC7}"/>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D15F97E7-7F6A-C3AC-9FA0-3298B4591B01}"/>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4ABCEF23-6375-2A83-0AE2-8F6FE5C92942}"/>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4ADFEE3A-0027-13F9-7DEE-93DF10350CBA}"/>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B73A8EF5-FF02-09E6-BCD6-8BC9C0B8D5F3}"/>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655860A3-73B2-89C0-3E83-BA147D839B41}"/>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F36E96BA-ECC7-BF9E-A618-7440165861DD}"/>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DD69A2E8-7863-C8D1-7E6E-1966D15D56A9}"/>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7471D791-01AA-BB72-B451-4B8296D6E909}"/>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3E68150D-DFB0-EE39-1F73-B48BD8583F62}"/>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8F3189A9-E033-DE3D-AF42-71D778CADFD0}"/>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0D7B5C28-0AD5-ECBF-CEDD-56BF4E11A865}"/>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3C1F643C-A941-A3F7-156D-99D05780189B}"/>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26FE8AD1-0932-4C15-D39E-773A7CD884C0}"/>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CD13BEE5-6BC5-712E-5F10-D8A6D69EE988}"/>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80F29788-50AD-E7C0-773B-8D571E7F59CD}"/>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BB1C517E-D215-74E8-86B0-F7FE3B5CF282}"/>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54D93769-E3C8-AA02-8FF5-1378D959AC88}"/>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176CED2C-952E-DDDA-906F-238B7CE33171}"/>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7662141C-CAF7-BD0D-3D6B-9E3591FEA186}"/>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DB0D3336-40BD-CD6B-EEAF-BF4118A1179C}"/>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C10073A8-1ABC-DF64-7AE8-A533CC1D151E}"/>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E45C5922-F686-81AE-4D9D-DFAD73817130}"/>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00364854-7EED-7CF1-233E-7EA8F160F268}"/>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312C3A82-7A3B-43D7-D64A-64E17421C38C}"/>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897F01FB-E89A-61E5-F24D-A146D1966006}"/>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D6ED3483-07DC-F0E3-BA0F-591CE8CE81A2}"/>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DE52D90D-263B-7D57-38EF-C32755CF5E8A}"/>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9C978BC8-2DCC-8E87-7FDB-466553489C7E}"/>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68DE758F-B1EC-4091-6A92-0B1D0E0F7983}"/>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EB3EA17C-400D-0F37-8901-42FF2F944575}"/>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622B6DA0-C8D2-97A9-F94B-1C408256413F}"/>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732673B1-5D49-B06C-FDB0-7A05921A44F6}"/>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696FE51D-8BCF-3C22-6023-214B507AF710}"/>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B9B972B9-12F9-1E47-3A4F-F562E606951E}"/>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A73CE059-A19A-A0AA-D061-8CB0FE9208D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1196A9E7-283A-49F9-F44A-48CDDCADCD9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13CE0299-9811-6289-8A6A-ED1B0CF4EFC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033772BB-6950-7928-70AD-4D5FAA1B2251}"/>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16BA658E-3BF9-0804-7135-9AAA5BFB8873}"/>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17E7304C-4058-2636-76C4-28F9ECBDAA3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387168B0-51CE-45DF-CDA7-6D2E46938ECA}"/>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2AB7C89D-5C11-430B-BD3B-7444A4399DDC}"/>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33B995DC-4865-4853-834A-D5643BBD98FA}"/>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20F4399B-C059-42F7-472B-BE0F7C9F5985}"/>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39D12794-D21F-205A-0929-1FB9644700E6}"/>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7AEC43AF-381A-8E98-5F3D-3B251475541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3D744801-519B-3966-0E7D-A499B511D96D}"/>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259D115B-FAEA-33D4-46AB-9A1A247DBC8B}"/>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2493" name="Oval 152">
                <a:extLst>
                  <a:ext uri="{FF2B5EF4-FFF2-40B4-BE49-F238E27FC236}">
                    <a16:creationId xmlns:a16="http://schemas.microsoft.com/office/drawing/2014/main" id="{23B62DB2-04F5-58D1-5FBA-EC1C2DB5CBA0}"/>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B9D2DC48-2BDC-77A4-7BBC-6FFD4A97414A}"/>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2508" name="Rectangle 156">
            <a:extLst>
              <a:ext uri="{FF2B5EF4-FFF2-40B4-BE49-F238E27FC236}">
                <a16:creationId xmlns:a16="http://schemas.microsoft.com/office/drawing/2014/main" id="{AF8D3559-41D8-5660-AE59-FAD5D2B190B3}"/>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ltLang="en-US"/>
          </a:p>
        </p:txBody>
      </p:sp>
      <p:sp>
        <p:nvSpPr>
          <p:cNvPr id="12509" name="Rectangle 157">
            <a:extLst>
              <a:ext uri="{FF2B5EF4-FFF2-40B4-BE49-F238E27FC236}">
                <a16:creationId xmlns:a16="http://schemas.microsoft.com/office/drawing/2014/main" id="{A499D921-00C6-4257-8AB4-F3D2E6F8C15F}"/>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F80165F5-4C6D-0F43-81A1-32595965C80E}" type="slidenum">
              <a:rPr lang="en-US" altLang="en-US"/>
              <a:pPr>
                <a:defRPr/>
              </a:pPr>
              <a:t>‹#›</a:t>
            </a:fld>
            <a:endParaRPr lang="en-US" altLang="en-US"/>
          </a:p>
        </p:txBody>
      </p:sp>
    </p:spTree>
    <p:extLst>
      <p:ext uri="{BB962C8B-B14F-4D97-AF65-F5344CB8AC3E}">
        <p14:creationId xmlns:p14="http://schemas.microsoft.com/office/powerpoint/2010/main" val="30313382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F86DBF97-F129-4341-9079-5673F7905F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98550C2E-1397-D8F3-4EC4-14FEB7E6ACD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429DDC38-EA61-553A-F984-2091729021BE}"/>
              </a:ext>
            </a:extLst>
          </p:cNvPr>
          <p:cNvSpPr>
            <a:spLocks noGrp="1" noChangeArrowheads="1"/>
          </p:cNvSpPr>
          <p:nvPr>
            <p:ph type="sldNum" sz="quarter" idx="12"/>
          </p:nvPr>
        </p:nvSpPr>
        <p:spPr>
          <a:ln/>
        </p:spPr>
        <p:txBody>
          <a:bodyPr/>
          <a:lstStyle>
            <a:lvl1pPr>
              <a:defRPr/>
            </a:lvl1pPr>
          </a:lstStyle>
          <a:p>
            <a:pPr>
              <a:defRPr/>
            </a:pPr>
            <a:fld id="{218EFEE9-3534-C148-88F9-CB523A3E73E9}" type="slidenum">
              <a:rPr lang="en-US" altLang="en-US"/>
              <a:pPr>
                <a:defRPr/>
              </a:pPr>
              <a:t>‹#›</a:t>
            </a:fld>
            <a:endParaRPr lang="en-US" altLang="en-US"/>
          </a:p>
        </p:txBody>
      </p:sp>
    </p:spTree>
    <p:extLst>
      <p:ext uri="{BB962C8B-B14F-4D97-AF65-F5344CB8AC3E}">
        <p14:creationId xmlns:p14="http://schemas.microsoft.com/office/powerpoint/2010/main" val="620624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a:extLst>
              <a:ext uri="{FF2B5EF4-FFF2-40B4-BE49-F238E27FC236}">
                <a16:creationId xmlns:a16="http://schemas.microsoft.com/office/drawing/2014/main" id="{A1520B30-11CE-401D-8F30-1F1961939B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065CADEB-8350-1BF7-671D-479755F7D4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1F2DE62A-1AA0-9128-7A2B-75623B984255}"/>
              </a:ext>
            </a:extLst>
          </p:cNvPr>
          <p:cNvSpPr>
            <a:spLocks noGrp="1" noChangeArrowheads="1"/>
          </p:cNvSpPr>
          <p:nvPr>
            <p:ph type="sldNum" sz="quarter" idx="12"/>
          </p:nvPr>
        </p:nvSpPr>
        <p:spPr>
          <a:ln/>
        </p:spPr>
        <p:txBody>
          <a:bodyPr/>
          <a:lstStyle>
            <a:lvl1pPr>
              <a:defRPr/>
            </a:lvl1pPr>
          </a:lstStyle>
          <a:p>
            <a:pPr>
              <a:defRPr/>
            </a:pPr>
            <a:fld id="{25DE1D7E-29C2-104B-BA91-EBC8F915EDB2}" type="slidenum">
              <a:rPr lang="en-US" altLang="en-US"/>
              <a:pPr>
                <a:defRPr/>
              </a:pPr>
              <a:t>‹#›</a:t>
            </a:fld>
            <a:endParaRPr lang="en-US" altLang="en-US"/>
          </a:p>
        </p:txBody>
      </p:sp>
    </p:spTree>
    <p:extLst>
      <p:ext uri="{BB962C8B-B14F-4D97-AF65-F5344CB8AC3E}">
        <p14:creationId xmlns:p14="http://schemas.microsoft.com/office/powerpoint/2010/main" val="10146841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a:extLst>
              <a:ext uri="{FF2B5EF4-FFF2-40B4-BE49-F238E27FC236}">
                <a16:creationId xmlns:a16="http://schemas.microsoft.com/office/drawing/2014/main" id="{671A9CB5-3563-7B20-F229-07BDA3BE418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85D8003F-9038-4657-47E9-BC82FDCC31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8C6A7794-4B0B-1648-A8D3-4173E2737314}"/>
              </a:ext>
            </a:extLst>
          </p:cNvPr>
          <p:cNvSpPr>
            <a:spLocks noGrp="1" noChangeArrowheads="1"/>
          </p:cNvSpPr>
          <p:nvPr>
            <p:ph type="sldNum" sz="quarter" idx="12"/>
          </p:nvPr>
        </p:nvSpPr>
        <p:spPr>
          <a:ln/>
        </p:spPr>
        <p:txBody>
          <a:bodyPr/>
          <a:lstStyle>
            <a:lvl1pPr>
              <a:defRPr/>
            </a:lvl1pPr>
          </a:lstStyle>
          <a:p>
            <a:pPr>
              <a:defRPr/>
            </a:pPr>
            <a:fld id="{E9134DD3-7DAC-2D42-B5BF-A4FAC26D7B5A}" type="slidenum">
              <a:rPr lang="en-US" altLang="en-US"/>
              <a:pPr>
                <a:defRPr/>
              </a:pPr>
              <a:t>‹#›</a:t>
            </a:fld>
            <a:endParaRPr lang="en-US" altLang="en-US"/>
          </a:p>
        </p:txBody>
      </p:sp>
    </p:spTree>
    <p:extLst>
      <p:ext uri="{BB962C8B-B14F-4D97-AF65-F5344CB8AC3E}">
        <p14:creationId xmlns:p14="http://schemas.microsoft.com/office/powerpoint/2010/main" val="22956608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a:extLst>
              <a:ext uri="{FF2B5EF4-FFF2-40B4-BE49-F238E27FC236}">
                <a16:creationId xmlns:a16="http://schemas.microsoft.com/office/drawing/2014/main" id="{D740D5C1-3123-1C85-EAD7-84D7A4DB6D0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55">
            <a:extLst>
              <a:ext uri="{FF2B5EF4-FFF2-40B4-BE49-F238E27FC236}">
                <a16:creationId xmlns:a16="http://schemas.microsoft.com/office/drawing/2014/main" id="{358EF0E9-6726-CB6B-C33B-BF12778775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56">
            <a:extLst>
              <a:ext uri="{FF2B5EF4-FFF2-40B4-BE49-F238E27FC236}">
                <a16:creationId xmlns:a16="http://schemas.microsoft.com/office/drawing/2014/main" id="{7095F569-77DF-0A2F-25EE-51952223D3EE}"/>
              </a:ext>
            </a:extLst>
          </p:cNvPr>
          <p:cNvSpPr>
            <a:spLocks noGrp="1" noChangeArrowheads="1"/>
          </p:cNvSpPr>
          <p:nvPr>
            <p:ph type="sldNum" sz="quarter" idx="12"/>
          </p:nvPr>
        </p:nvSpPr>
        <p:spPr>
          <a:ln/>
        </p:spPr>
        <p:txBody>
          <a:bodyPr/>
          <a:lstStyle>
            <a:lvl1pPr>
              <a:defRPr/>
            </a:lvl1pPr>
          </a:lstStyle>
          <a:p>
            <a:pPr>
              <a:defRPr/>
            </a:pPr>
            <a:fld id="{B562235C-2115-0840-8C4F-A04366F6913A}" type="slidenum">
              <a:rPr lang="en-US" altLang="en-US"/>
              <a:pPr>
                <a:defRPr/>
              </a:pPr>
              <a:t>‹#›</a:t>
            </a:fld>
            <a:endParaRPr lang="en-US" altLang="en-US"/>
          </a:p>
        </p:txBody>
      </p:sp>
    </p:spTree>
    <p:extLst>
      <p:ext uri="{BB962C8B-B14F-4D97-AF65-F5344CB8AC3E}">
        <p14:creationId xmlns:p14="http://schemas.microsoft.com/office/powerpoint/2010/main" val="463697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a:extLst>
              <a:ext uri="{FF2B5EF4-FFF2-40B4-BE49-F238E27FC236}">
                <a16:creationId xmlns:a16="http://schemas.microsoft.com/office/drawing/2014/main" id="{1ACCB18E-B094-1298-1943-009B2EA424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55">
            <a:extLst>
              <a:ext uri="{FF2B5EF4-FFF2-40B4-BE49-F238E27FC236}">
                <a16:creationId xmlns:a16="http://schemas.microsoft.com/office/drawing/2014/main" id="{4816C441-6907-29F0-5329-4C9BDC908F8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56">
            <a:extLst>
              <a:ext uri="{FF2B5EF4-FFF2-40B4-BE49-F238E27FC236}">
                <a16:creationId xmlns:a16="http://schemas.microsoft.com/office/drawing/2014/main" id="{81A024E2-FEED-8A8A-AF41-0B074EDFC18C}"/>
              </a:ext>
            </a:extLst>
          </p:cNvPr>
          <p:cNvSpPr>
            <a:spLocks noGrp="1" noChangeArrowheads="1"/>
          </p:cNvSpPr>
          <p:nvPr>
            <p:ph type="sldNum" sz="quarter" idx="12"/>
          </p:nvPr>
        </p:nvSpPr>
        <p:spPr>
          <a:ln/>
        </p:spPr>
        <p:txBody>
          <a:bodyPr/>
          <a:lstStyle>
            <a:lvl1pPr>
              <a:defRPr/>
            </a:lvl1pPr>
          </a:lstStyle>
          <a:p>
            <a:pPr>
              <a:defRPr/>
            </a:pPr>
            <a:fld id="{49C5885F-DC91-E949-8446-EB9041782AEF}" type="slidenum">
              <a:rPr lang="en-US" altLang="en-US"/>
              <a:pPr>
                <a:defRPr/>
              </a:pPr>
              <a:t>‹#›</a:t>
            </a:fld>
            <a:endParaRPr lang="en-US" altLang="en-US"/>
          </a:p>
        </p:txBody>
      </p:sp>
    </p:spTree>
    <p:extLst>
      <p:ext uri="{BB962C8B-B14F-4D97-AF65-F5344CB8AC3E}">
        <p14:creationId xmlns:p14="http://schemas.microsoft.com/office/powerpoint/2010/main" val="345482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8166B22D-CB0F-B0F4-303B-668C1FA16E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6740ED7F-A1B7-726B-9577-9255C2B4A08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76FD8643-D25E-0C2A-3856-ED126979F3B3}"/>
              </a:ext>
            </a:extLst>
          </p:cNvPr>
          <p:cNvSpPr>
            <a:spLocks noGrp="1" noChangeArrowheads="1"/>
          </p:cNvSpPr>
          <p:nvPr>
            <p:ph type="sldNum" sz="quarter" idx="12"/>
          </p:nvPr>
        </p:nvSpPr>
        <p:spPr>
          <a:ln/>
        </p:spPr>
        <p:txBody>
          <a:bodyPr/>
          <a:lstStyle>
            <a:lvl1pPr>
              <a:defRPr/>
            </a:lvl1pPr>
          </a:lstStyle>
          <a:p>
            <a:pPr>
              <a:defRPr/>
            </a:pPr>
            <a:fld id="{45E7072F-8886-2640-87B9-97EC60729E20}" type="slidenum">
              <a:rPr lang="en-US" altLang="en-US"/>
              <a:pPr>
                <a:defRPr/>
              </a:pPr>
              <a:t>‹#›</a:t>
            </a:fld>
            <a:endParaRPr lang="en-US" altLang="en-US"/>
          </a:p>
        </p:txBody>
      </p:sp>
    </p:spTree>
    <p:extLst>
      <p:ext uri="{BB962C8B-B14F-4D97-AF65-F5344CB8AC3E}">
        <p14:creationId xmlns:p14="http://schemas.microsoft.com/office/powerpoint/2010/main" val="3688786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a:extLst>
              <a:ext uri="{FF2B5EF4-FFF2-40B4-BE49-F238E27FC236}">
                <a16:creationId xmlns:a16="http://schemas.microsoft.com/office/drawing/2014/main" id="{315B2C89-5E5F-ACE7-61D6-23943334BD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55">
            <a:extLst>
              <a:ext uri="{FF2B5EF4-FFF2-40B4-BE49-F238E27FC236}">
                <a16:creationId xmlns:a16="http://schemas.microsoft.com/office/drawing/2014/main" id="{69597320-31C4-CC5F-E852-1BA2A3145D2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56">
            <a:extLst>
              <a:ext uri="{FF2B5EF4-FFF2-40B4-BE49-F238E27FC236}">
                <a16:creationId xmlns:a16="http://schemas.microsoft.com/office/drawing/2014/main" id="{7F60AE58-DE8B-A732-B2CC-F61466CBFD04}"/>
              </a:ext>
            </a:extLst>
          </p:cNvPr>
          <p:cNvSpPr>
            <a:spLocks noGrp="1" noChangeArrowheads="1"/>
          </p:cNvSpPr>
          <p:nvPr>
            <p:ph type="sldNum" sz="quarter" idx="12"/>
          </p:nvPr>
        </p:nvSpPr>
        <p:spPr>
          <a:ln/>
        </p:spPr>
        <p:txBody>
          <a:bodyPr/>
          <a:lstStyle>
            <a:lvl1pPr>
              <a:defRPr/>
            </a:lvl1pPr>
          </a:lstStyle>
          <a:p>
            <a:pPr>
              <a:defRPr/>
            </a:pPr>
            <a:fld id="{7BF157D1-4DD4-1B43-BBB8-4B947715A625}" type="slidenum">
              <a:rPr lang="en-US" altLang="en-US"/>
              <a:pPr>
                <a:defRPr/>
              </a:pPr>
              <a:t>‹#›</a:t>
            </a:fld>
            <a:endParaRPr lang="en-US" altLang="en-US"/>
          </a:p>
        </p:txBody>
      </p:sp>
    </p:spTree>
    <p:extLst>
      <p:ext uri="{BB962C8B-B14F-4D97-AF65-F5344CB8AC3E}">
        <p14:creationId xmlns:p14="http://schemas.microsoft.com/office/powerpoint/2010/main" val="120039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D01D411E-7A0F-8AA5-D1F3-AB27A5693ED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68F0EFCA-5E84-5291-46C2-AC7772846C7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109CA9D1-D75B-A57E-2F0B-74961191BB32}"/>
              </a:ext>
            </a:extLst>
          </p:cNvPr>
          <p:cNvSpPr>
            <a:spLocks noGrp="1" noChangeArrowheads="1"/>
          </p:cNvSpPr>
          <p:nvPr>
            <p:ph type="sldNum" sz="quarter" idx="12"/>
          </p:nvPr>
        </p:nvSpPr>
        <p:spPr>
          <a:ln/>
        </p:spPr>
        <p:txBody>
          <a:bodyPr/>
          <a:lstStyle>
            <a:lvl1pPr>
              <a:defRPr/>
            </a:lvl1pPr>
          </a:lstStyle>
          <a:p>
            <a:pPr>
              <a:defRPr/>
            </a:pPr>
            <a:fld id="{09713200-65F0-9E4B-B0B7-1A58ED2593EE}" type="slidenum">
              <a:rPr lang="en-US" altLang="en-US"/>
              <a:pPr>
                <a:defRPr/>
              </a:pPr>
              <a:t>‹#›</a:t>
            </a:fld>
            <a:endParaRPr lang="en-US" altLang="en-US"/>
          </a:p>
        </p:txBody>
      </p:sp>
    </p:spTree>
    <p:extLst>
      <p:ext uri="{BB962C8B-B14F-4D97-AF65-F5344CB8AC3E}">
        <p14:creationId xmlns:p14="http://schemas.microsoft.com/office/powerpoint/2010/main" val="23480754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a:extLst>
              <a:ext uri="{FF2B5EF4-FFF2-40B4-BE49-F238E27FC236}">
                <a16:creationId xmlns:a16="http://schemas.microsoft.com/office/drawing/2014/main" id="{78901144-F067-03AA-08DC-098D7C1A8B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55">
            <a:extLst>
              <a:ext uri="{FF2B5EF4-FFF2-40B4-BE49-F238E27FC236}">
                <a16:creationId xmlns:a16="http://schemas.microsoft.com/office/drawing/2014/main" id="{2B3F1018-5910-DF32-D9B6-8971E4A1448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56">
            <a:extLst>
              <a:ext uri="{FF2B5EF4-FFF2-40B4-BE49-F238E27FC236}">
                <a16:creationId xmlns:a16="http://schemas.microsoft.com/office/drawing/2014/main" id="{86A2F50A-85D5-78FF-3870-72683D95573D}"/>
              </a:ext>
            </a:extLst>
          </p:cNvPr>
          <p:cNvSpPr>
            <a:spLocks noGrp="1" noChangeArrowheads="1"/>
          </p:cNvSpPr>
          <p:nvPr>
            <p:ph type="sldNum" sz="quarter" idx="12"/>
          </p:nvPr>
        </p:nvSpPr>
        <p:spPr>
          <a:ln/>
        </p:spPr>
        <p:txBody>
          <a:bodyPr/>
          <a:lstStyle>
            <a:lvl1pPr>
              <a:defRPr/>
            </a:lvl1pPr>
          </a:lstStyle>
          <a:p>
            <a:pPr>
              <a:defRPr/>
            </a:pPr>
            <a:fld id="{19600F61-DBFA-AF4B-BA24-58954873DFD2}" type="slidenum">
              <a:rPr lang="en-US" altLang="en-US"/>
              <a:pPr>
                <a:defRPr/>
              </a:pPr>
              <a:t>‹#›</a:t>
            </a:fld>
            <a:endParaRPr lang="en-US" altLang="en-US"/>
          </a:p>
        </p:txBody>
      </p:sp>
    </p:spTree>
    <p:extLst>
      <p:ext uri="{BB962C8B-B14F-4D97-AF65-F5344CB8AC3E}">
        <p14:creationId xmlns:p14="http://schemas.microsoft.com/office/powerpoint/2010/main" val="3709782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A105AA38-A526-E321-155C-15360CE300C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DB29910E-1BC0-96D6-31BA-E634621A446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8C4858FC-27D4-1EBA-8506-D9AEEED64D84}"/>
              </a:ext>
            </a:extLst>
          </p:cNvPr>
          <p:cNvSpPr>
            <a:spLocks noGrp="1" noChangeArrowheads="1"/>
          </p:cNvSpPr>
          <p:nvPr>
            <p:ph type="sldNum" sz="quarter" idx="12"/>
          </p:nvPr>
        </p:nvSpPr>
        <p:spPr>
          <a:ln/>
        </p:spPr>
        <p:txBody>
          <a:bodyPr/>
          <a:lstStyle>
            <a:lvl1pPr>
              <a:defRPr/>
            </a:lvl1pPr>
          </a:lstStyle>
          <a:p>
            <a:pPr>
              <a:defRPr/>
            </a:pPr>
            <a:fld id="{04CD6F55-B716-1D47-9052-DE07701AE31A}" type="slidenum">
              <a:rPr lang="en-US" altLang="en-US"/>
              <a:pPr>
                <a:defRPr/>
              </a:pPr>
              <a:t>‹#›</a:t>
            </a:fld>
            <a:endParaRPr lang="en-US" altLang="en-US"/>
          </a:p>
        </p:txBody>
      </p:sp>
    </p:spTree>
    <p:extLst>
      <p:ext uri="{BB962C8B-B14F-4D97-AF65-F5344CB8AC3E}">
        <p14:creationId xmlns:p14="http://schemas.microsoft.com/office/powerpoint/2010/main" val="3227282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a:extLst>
              <a:ext uri="{FF2B5EF4-FFF2-40B4-BE49-F238E27FC236}">
                <a16:creationId xmlns:a16="http://schemas.microsoft.com/office/drawing/2014/main" id="{595EFDA3-F7FA-4056-A466-BC893203FA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55">
            <a:extLst>
              <a:ext uri="{FF2B5EF4-FFF2-40B4-BE49-F238E27FC236}">
                <a16:creationId xmlns:a16="http://schemas.microsoft.com/office/drawing/2014/main" id="{9DE6A14D-2715-84B5-2E1A-BC6720D2A34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56">
            <a:extLst>
              <a:ext uri="{FF2B5EF4-FFF2-40B4-BE49-F238E27FC236}">
                <a16:creationId xmlns:a16="http://schemas.microsoft.com/office/drawing/2014/main" id="{55DD5E28-7942-25E4-7070-BB7B8E3FE474}"/>
              </a:ext>
            </a:extLst>
          </p:cNvPr>
          <p:cNvSpPr>
            <a:spLocks noGrp="1" noChangeArrowheads="1"/>
          </p:cNvSpPr>
          <p:nvPr>
            <p:ph type="sldNum" sz="quarter" idx="12"/>
          </p:nvPr>
        </p:nvSpPr>
        <p:spPr>
          <a:ln/>
        </p:spPr>
        <p:txBody>
          <a:bodyPr/>
          <a:lstStyle>
            <a:lvl1pPr>
              <a:defRPr/>
            </a:lvl1pPr>
          </a:lstStyle>
          <a:p>
            <a:pPr>
              <a:defRPr/>
            </a:pPr>
            <a:fld id="{925C0940-4872-104E-B2C9-707D8FFA108F}" type="slidenum">
              <a:rPr lang="en-US" altLang="en-US"/>
              <a:pPr>
                <a:defRPr/>
              </a:pPr>
              <a:t>‹#›</a:t>
            </a:fld>
            <a:endParaRPr lang="en-US" altLang="en-US"/>
          </a:p>
        </p:txBody>
      </p:sp>
    </p:spTree>
    <p:extLst>
      <p:ext uri="{BB962C8B-B14F-4D97-AF65-F5344CB8AC3E}">
        <p14:creationId xmlns:p14="http://schemas.microsoft.com/office/powerpoint/2010/main" val="37408194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DEACC887-FB61-0350-43F1-EE080B492F1A}"/>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FDDE4279-6C58-D0CE-4221-D58DE811B9E8}"/>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defRPr/>
              </a:pPr>
              <a:endParaRPr lang="en-US"/>
            </a:p>
          </p:txBody>
        </p:sp>
        <p:sp>
          <p:nvSpPr>
            <p:cNvPr id="4" name="Freeform 4">
              <a:extLst>
                <a:ext uri="{FF2B5EF4-FFF2-40B4-BE49-F238E27FC236}">
                  <a16:creationId xmlns:a16="http://schemas.microsoft.com/office/drawing/2014/main" id="{CFF2D2D0-83D3-36B1-F5A7-A362021A1F94}"/>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Freeform 5">
              <a:extLst>
                <a:ext uri="{FF2B5EF4-FFF2-40B4-BE49-F238E27FC236}">
                  <a16:creationId xmlns:a16="http://schemas.microsoft.com/office/drawing/2014/main" id="{AC8F82AA-3B1A-A60D-DFB8-AA9557C86E0C}"/>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6">
              <a:extLst>
                <a:ext uri="{FF2B5EF4-FFF2-40B4-BE49-F238E27FC236}">
                  <a16:creationId xmlns:a16="http://schemas.microsoft.com/office/drawing/2014/main" id="{72D441D3-8A69-A42C-3761-52DBC5733C17}"/>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7" name="Freeform 7">
              <a:extLst>
                <a:ext uri="{FF2B5EF4-FFF2-40B4-BE49-F238E27FC236}">
                  <a16:creationId xmlns:a16="http://schemas.microsoft.com/office/drawing/2014/main" id="{6BA822AE-41B3-19D2-125D-EBF9BEE6E582}"/>
                </a:ext>
              </a:extLst>
            </p:cNvPr>
            <p:cNvSpPr>
              <a:spLocks/>
            </p:cNvSpPr>
            <p:nvPr userDrawn="1"/>
          </p:nvSpPr>
          <p:spPr bwMode="hidden">
            <a:xfrm>
              <a:off x="3599" y="2477"/>
              <a:ext cx="186" cy="120"/>
            </a:xfrm>
            <a:custGeom>
              <a:avLst/>
              <a:gdLst>
                <a:gd name="T0" fmla="*/ 204 w 185"/>
                <a:gd name="T1" fmla="*/ 0 h 120"/>
                <a:gd name="T2" fmla="*/ 204 w 185"/>
                <a:gd name="T3" fmla="*/ 6 h 120"/>
                <a:gd name="T4" fmla="*/ 204 w 185"/>
                <a:gd name="T5" fmla="*/ 18 h 120"/>
                <a:gd name="T6" fmla="*/ 204 w 185"/>
                <a:gd name="T7" fmla="*/ 36 h 120"/>
                <a:gd name="T8" fmla="*/ 198 w 185"/>
                <a:gd name="T9" fmla="*/ 54 h 120"/>
                <a:gd name="T10" fmla="*/ 180 w 185"/>
                <a:gd name="T11" fmla="*/ 72 h 120"/>
                <a:gd name="T12" fmla="*/ 156 w 185"/>
                <a:gd name="T13" fmla="*/ 96 h 120"/>
                <a:gd name="T14" fmla="*/ 120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4 w 185"/>
                <a:gd name="T29" fmla="*/ 0 h 120"/>
                <a:gd name="T30" fmla="*/ 204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8">
              <a:extLst>
                <a:ext uri="{FF2B5EF4-FFF2-40B4-BE49-F238E27FC236}">
                  <a16:creationId xmlns:a16="http://schemas.microsoft.com/office/drawing/2014/main" id="{C8DD6802-7AC0-9B89-D231-F9A952477DFE}"/>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9">
              <a:extLst>
                <a:ext uri="{FF2B5EF4-FFF2-40B4-BE49-F238E27FC236}">
                  <a16:creationId xmlns:a16="http://schemas.microsoft.com/office/drawing/2014/main" id="{434F191C-62E6-A807-9241-E57E62346F16}"/>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6 w 526"/>
                <a:gd name="T17" fmla="*/ 179 h 275"/>
                <a:gd name="T18" fmla="*/ 228 w 526"/>
                <a:gd name="T19" fmla="*/ 143 h 275"/>
                <a:gd name="T20" fmla="*/ 270 w 526"/>
                <a:gd name="T21" fmla="*/ 120 h 275"/>
                <a:gd name="T22" fmla="*/ 318 w 526"/>
                <a:gd name="T23" fmla="*/ 96 h 275"/>
                <a:gd name="T24" fmla="*/ 431 w 526"/>
                <a:gd name="T25" fmla="*/ 48 h 275"/>
                <a:gd name="T26" fmla="*/ 480 w 526"/>
                <a:gd name="T27" fmla="*/ 30 h 275"/>
                <a:gd name="T28" fmla="*/ 516 w 526"/>
                <a:gd name="T29" fmla="*/ 12 h 275"/>
                <a:gd name="T30" fmla="*/ 540 w 526"/>
                <a:gd name="T31" fmla="*/ 6 h 275"/>
                <a:gd name="T32" fmla="*/ 558 w 526"/>
                <a:gd name="T33" fmla="*/ 0 h 275"/>
                <a:gd name="T34" fmla="*/ 564 w 526"/>
                <a:gd name="T35" fmla="*/ 0 h 275"/>
                <a:gd name="T36" fmla="*/ 558 w 526"/>
                <a:gd name="T37" fmla="*/ 6 h 275"/>
                <a:gd name="T38" fmla="*/ 546 w 526"/>
                <a:gd name="T39" fmla="*/ 12 h 275"/>
                <a:gd name="T40" fmla="*/ 522 w 526"/>
                <a:gd name="T41" fmla="*/ 24 h 275"/>
                <a:gd name="T42" fmla="*/ 498 w 526"/>
                <a:gd name="T43" fmla="*/ 42 h 275"/>
                <a:gd name="T44" fmla="*/ 474 w 526"/>
                <a:gd name="T45" fmla="*/ 54 h 275"/>
                <a:gd name="T46" fmla="*/ 431 w 526"/>
                <a:gd name="T47" fmla="*/ 78 h 275"/>
                <a:gd name="T48" fmla="*/ 359 w 526"/>
                <a:gd name="T49" fmla="*/ 108 h 275"/>
                <a:gd name="T50" fmla="*/ 294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0">
              <a:extLst>
                <a:ext uri="{FF2B5EF4-FFF2-40B4-BE49-F238E27FC236}">
                  <a16:creationId xmlns:a16="http://schemas.microsoft.com/office/drawing/2014/main" id="{35B27B6F-4CE1-4FBE-33DD-F029B6DB2E77}"/>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9 w 718"/>
                <a:gd name="T17" fmla="*/ 228 h 306"/>
                <a:gd name="T18" fmla="*/ 145 w 718"/>
                <a:gd name="T19" fmla="*/ 228 h 306"/>
                <a:gd name="T20" fmla="*/ 163 w 718"/>
                <a:gd name="T21" fmla="*/ 222 h 306"/>
                <a:gd name="T22" fmla="*/ 187 w 718"/>
                <a:gd name="T23" fmla="*/ 216 h 306"/>
                <a:gd name="T24" fmla="*/ 217 w 718"/>
                <a:gd name="T25" fmla="*/ 204 h 306"/>
                <a:gd name="T26" fmla="*/ 294 w 718"/>
                <a:gd name="T27" fmla="*/ 180 h 306"/>
                <a:gd name="T28" fmla="*/ 409 w 718"/>
                <a:gd name="T29" fmla="*/ 156 h 306"/>
                <a:gd name="T30" fmla="*/ 499 w 718"/>
                <a:gd name="T31" fmla="*/ 126 h 306"/>
                <a:gd name="T32" fmla="*/ 582 w 718"/>
                <a:gd name="T33" fmla="*/ 102 h 306"/>
                <a:gd name="T34" fmla="*/ 618 w 718"/>
                <a:gd name="T35" fmla="*/ 90 h 306"/>
                <a:gd name="T36" fmla="*/ 661 w 718"/>
                <a:gd name="T37" fmla="*/ 84 h 306"/>
                <a:gd name="T38" fmla="*/ 679 w 718"/>
                <a:gd name="T39" fmla="*/ 78 h 306"/>
                <a:gd name="T40" fmla="*/ 685 w 718"/>
                <a:gd name="T41" fmla="*/ 72 h 306"/>
                <a:gd name="T42" fmla="*/ 691 w 718"/>
                <a:gd name="T43" fmla="*/ 66 h 306"/>
                <a:gd name="T44" fmla="*/ 709 w 718"/>
                <a:gd name="T45" fmla="*/ 60 h 306"/>
                <a:gd name="T46" fmla="*/ 751 w 718"/>
                <a:gd name="T47" fmla="*/ 30 h 306"/>
                <a:gd name="T48" fmla="*/ 769 w 718"/>
                <a:gd name="T49" fmla="*/ 18 h 306"/>
                <a:gd name="T50" fmla="*/ 775 w 718"/>
                <a:gd name="T51" fmla="*/ 6 h 306"/>
                <a:gd name="T52" fmla="*/ 769 w 718"/>
                <a:gd name="T53" fmla="*/ 0 h 306"/>
                <a:gd name="T54" fmla="*/ 745 w 718"/>
                <a:gd name="T55" fmla="*/ 0 h 306"/>
                <a:gd name="T56" fmla="*/ 685 w 718"/>
                <a:gd name="T57" fmla="*/ 0 h 306"/>
                <a:gd name="T58" fmla="*/ 627 w 718"/>
                <a:gd name="T59" fmla="*/ 0 h 306"/>
                <a:gd name="T60" fmla="*/ 582 w 718"/>
                <a:gd name="T61" fmla="*/ 0 h 306"/>
                <a:gd name="T62" fmla="*/ 552 w 718"/>
                <a:gd name="T63" fmla="*/ 18 h 306"/>
                <a:gd name="T64" fmla="*/ 523 w 718"/>
                <a:gd name="T65" fmla="*/ 42 h 306"/>
                <a:gd name="T66" fmla="*/ 505 w 718"/>
                <a:gd name="T67" fmla="*/ 54 h 306"/>
                <a:gd name="T68" fmla="*/ 487 w 718"/>
                <a:gd name="T69" fmla="*/ 60 h 306"/>
                <a:gd name="T70" fmla="*/ 463 w 718"/>
                <a:gd name="T71" fmla="*/ 60 h 306"/>
                <a:gd name="T72" fmla="*/ 427 w 718"/>
                <a:gd name="T73" fmla="*/ 66 h 306"/>
                <a:gd name="T74" fmla="*/ 373 w 718"/>
                <a:gd name="T75" fmla="*/ 84 h 306"/>
                <a:gd name="T76" fmla="*/ 330 w 718"/>
                <a:gd name="T77" fmla="*/ 108 h 306"/>
                <a:gd name="T78" fmla="*/ 306 w 718"/>
                <a:gd name="T79" fmla="*/ 126 h 306"/>
                <a:gd name="T80" fmla="*/ 294 w 718"/>
                <a:gd name="T81" fmla="*/ 132 h 306"/>
                <a:gd name="T82" fmla="*/ 276 w 718"/>
                <a:gd name="T83" fmla="*/ 138 h 306"/>
                <a:gd name="T84" fmla="*/ 240 w 718"/>
                <a:gd name="T85" fmla="*/ 138 h 306"/>
                <a:gd name="T86" fmla="*/ 205 w 718"/>
                <a:gd name="T87" fmla="*/ 138 h 306"/>
                <a:gd name="T88" fmla="*/ 199 w 718"/>
                <a:gd name="T89" fmla="*/ 138 h 306"/>
                <a:gd name="T90" fmla="*/ 193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1">
              <a:extLst>
                <a:ext uri="{FF2B5EF4-FFF2-40B4-BE49-F238E27FC236}">
                  <a16:creationId xmlns:a16="http://schemas.microsoft.com/office/drawing/2014/main" id="{859C0330-75E0-FE17-0FF4-04A6D6369740}"/>
                </a:ext>
              </a:extLst>
            </p:cNvPr>
            <p:cNvSpPr>
              <a:spLocks/>
            </p:cNvSpPr>
            <p:nvPr userDrawn="1"/>
          </p:nvSpPr>
          <p:spPr bwMode="hidden">
            <a:xfrm>
              <a:off x="3358" y="1890"/>
              <a:ext cx="2400" cy="881"/>
            </a:xfrm>
            <a:custGeom>
              <a:avLst/>
              <a:gdLst>
                <a:gd name="T0" fmla="*/ 2381 w 2392"/>
                <a:gd name="T1" fmla="*/ 54 h 881"/>
                <a:gd name="T2" fmla="*/ 2333 w 2392"/>
                <a:gd name="T3" fmla="*/ 54 h 881"/>
                <a:gd name="T4" fmla="*/ 2285 w 2392"/>
                <a:gd name="T5" fmla="*/ 66 h 881"/>
                <a:gd name="T6" fmla="*/ 2154 w 2392"/>
                <a:gd name="T7" fmla="*/ 101 h 881"/>
                <a:gd name="T8" fmla="*/ 2089 w 2392"/>
                <a:gd name="T9" fmla="*/ 119 h 881"/>
                <a:gd name="T10" fmla="*/ 1979 w 2392"/>
                <a:gd name="T11" fmla="*/ 167 h 881"/>
                <a:gd name="T12" fmla="*/ 1951 w 2392"/>
                <a:gd name="T13" fmla="*/ 245 h 881"/>
                <a:gd name="T14" fmla="*/ 1958 w 2392"/>
                <a:gd name="T15" fmla="*/ 305 h 881"/>
                <a:gd name="T16" fmla="*/ 1872 w 2392"/>
                <a:gd name="T17" fmla="*/ 317 h 881"/>
                <a:gd name="T18" fmla="*/ 1701 w 2392"/>
                <a:gd name="T19" fmla="*/ 263 h 881"/>
                <a:gd name="T20" fmla="*/ 1602 w 2392"/>
                <a:gd name="T21" fmla="*/ 257 h 881"/>
                <a:gd name="T22" fmla="*/ 1494 w 2392"/>
                <a:gd name="T23" fmla="*/ 311 h 881"/>
                <a:gd name="T24" fmla="*/ 1426 w 2392"/>
                <a:gd name="T25" fmla="*/ 353 h 881"/>
                <a:gd name="T26" fmla="*/ 1396 w 2392"/>
                <a:gd name="T27" fmla="*/ 359 h 881"/>
                <a:gd name="T28" fmla="*/ 1290 w 2392"/>
                <a:gd name="T29" fmla="*/ 371 h 881"/>
                <a:gd name="T30" fmla="*/ 1236 w 2392"/>
                <a:gd name="T31" fmla="*/ 365 h 881"/>
                <a:gd name="T32" fmla="*/ 1129 w 2392"/>
                <a:gd name="T33" fmla="*/ 371 h 881"/>
                <a:gd name="T34" fmla="*/ 1014 w 2392"/>
                <a:gd name="T35" fmla="*/ 383 h 881"/>
                <a:gd name="T36" fmla="*/ 978 w 2392"/>
                <a:gd name="T37" fmla="*/ 401 h 881"/>
                <a:gd name="T38" fmla="*/ 876 w 2392"/>
                <a:gd name="T39" fmla="*/ 419 h 881"/>
                <a:gd name="T40" fmla="*/ 835 w 2392"/>
                <a:gd name="T41" fmla="*/ 419 h 881"/>
                <a:gd name="T42" fmla="*/ 702 w 2392"/>
                <a:gd name="T43" fmla="*/ 437 h 881"/>
                <a:gd name="T44" fmla="*/ 636 w 2392"/>
                <a:gd name="T45" fmla="*/ 473 h 881"/>
                <a:gd name="T46" fmla="*/ 541 w 2392"/>
                <a:gd name="T47" fmla="*/ 467 h 881"/>
                <a:gd name="T48" fmla="*/ 451 w 2392"/>
                <a:gd name="T49" fmla="*/ 491 h 881"/>
                <a:gd name="T50" fmla="*/ 432 w 2392"/>
                <a:gd name="T51" fmla="*/ 539 h 881"/>
                <a:gd name="T52" fmla="*/ 366 w 2392"/>
                <a:gd name="T53" fmla="*/ 569 h 881"/>
                <a:gd name="T54" fmla="*/ 241 w 2392"/>
                <a:gd name="T55" fmla="*/ 599 h 881"/>
                <a:gd name="T56" fmla="*/ 138 w 2392"/>
                <a:gd name="T57" fmla="*/ 647 h 881"/>
                <a:gd name="T58" fmla="*/ 108 w 2392"/>
                <a:gd name="T59" fmla="*/ 659 h 881"/>
                <a:gd name="T60" fmla="*/ 0 w 2392"/>
                <a:gd name="T61" fmla="*/ 671 h 881"/>
                <a:gd name="T62" fmla="*/ 84 w 2392"/>
                <a:gd name="T63" fmla="*/ 695 h 881"/>
                <a:gd name="T64" fmla="*/ 282 w 2392"/>
                <a:gd name="T65" fmla="*/ 653 h 881"/>
                <a:gd name="T66" fmla="*/ 511 w 2392"/>
                <a:gd name="T67" fmla="*/ 569 h 881"/>
                <a:gd name="T68" fmla="*/ 606 w 2392"/>
                <a:gd name="T69" fmla="*/ 521 h 881"/>
                <a:gd name="T70" fmla="*/ 684 w 2392"/>
                <a:gd name="T71" fmla="*/ 515 h 881"/>
                <a:gd name="T72" fmla="*/ 930 w 2392"/>
                <a:gd name="T73" fmla="*/ 461 h 881"/>
                <a:gd name="T74" fmla="*/ 1224 w 2392"/>
                <a:gd name="T75" fmla="*/ 425 h 881"/>
                <a:gd name="T76" fmla="*/ 1373 w 2392"/>
                <a:gd name="T77" fmla="*/ 461 h 881"/>
                <a:gd name="T78" fmla="*/ 1512 w 2392"/>
                <a:gd name="T79" fmla="*/ 533 h 881"/>
                <a:gd name="T80" fmla="*/ 1530 w 2392"/>
                <a:gd name="T81" fmla="*/ 617 h 881"/>
                <a:gd name="T82" fmla="*/ 1471 w 2392"/>
                <a:gd name="T83" fmla="*/ 653 h 881"/>
                <a:gd name="T84" fmla="*/ 1302 w 2392"/>
                <a:gd name="T85" fmla="*/ 701 h 881"/>
                <a:gd name="T86" fmla="*/ 1188 w 2392"/>
                <a:gd name="T87" fmla="*/ 755 h 881"/>
                <a:gd name="T88" fmla="*/ 1141 w 2392"/>
                <a:gd name="T89" fmla="*/ 809 h 881"/>
                <a:gd name="T90" fmla="*/ 1153 w 2392"/>
                <a:gd name="T91" fmla="*/ 869 h 881"/>
                <a:gd name="T92" fmla="*/ 1182 w 2392"/>
                <a:gd name="T93" fmla="*/ 881 h 881"/>
                <a:gd name="T94" fmla="*/ 1284 w 2392"/>
                <a:gd name="T95" fmla="*/ 869 h 881"/>
                <a:gd name="T96" fmla="*/ 1483 w 2392"/>
                <a:gd name="T97" fmla="*/ 857 h 881"/>
                <a:gd name="T98" fmla="*/ 1536 w 2392"/>
                <a:gd name="T99" fmla="*/ 851 h 881"/>
                <a:gd name="T100" fmla="*/ 1578 w 2392"/>
                <a:gd name="T101" fmla="*/ 833 h 881"/>
                <a:gd name="T102" fmla="*/ 1789 w 2392"/>
                <a:gd name="T103" fmla="*/ 743 h 881"/>
                <a:gd name="T104" fmla="*/ 1920 w 2392"/>
                <a:gd name="T105" fmla="*/ 689 h 881"/>
                <a:gd name="T106" fmla="*/ 2007 w 2392"/>
                <a:gd name="T107" fmla="*/ 581 h 881"/>
                <a:gd name="T108" fmla="*/ 2172 w 2392"/>
                <a:gd name="T109" fmla="*/ 389 h 881"/>
                <a:gd name="T110" fmla="*/ 2353 w 2392"/>
                <a:gd name="T111" fmla="*/ 269 h 881"/>
                <a:gd name="T112" fmla="*/ 2401 w 2392"/>
                <a:gd name="T113" fmla="*/ 239 h 881"/>
                <a:gd name="T114" fmla="*/ 2544 w 2392"/>
                <a:gd name="T115" fmla="*/ 0 h 881"/>
                <a:gd name="T116" fmla="*/ 245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2">
              <a:extLst>
                <a:ext uri="{FF2B5EF4-FFF2-40B4-BE49-F238E27FC236}">
                  <a16:creationId xmlns:a16="http://schemas.microsoft.com/office/drawing/2014/main" id="{64ECE438-E64E-F7F6-284D-CB09923F778B}"/>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3" name="Freeform 13">
              <a:extLst>
                <a:ext uri="{FF2B5EF4-FFF2-40B4-BE49-F238E27FC236}">
                  <a16:creationId xmlns:a16="http://schemas.microsoft.com/office/drawing/2014/main" id="{B5CFAF4B-B62B-40DA-1A00-7D4553980CC5}"/>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a:extLst>
                <a:ext uri="{FF2B5EF4-FFF2-40B4-BE49-F238E27FC236}">
                  <a16:creationId xmlns:a16="http://schemas.microsoft.com/office/drawing/2014/main" id="{5CB0A0CC-E380-C8AA-B0C1-6AFECDD1BF06}"/>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5" name="Freeform 15">
              <a:extLst>
                <a:ext uri="{FF2B5EF4-FFF2-40B4-BE49-F238E27FC236}">
                  <a16:creationId xmlns:a16="http://schemas.microsoft.com/office/drawing/2014/main" id="{5CDED572-929E-B93B-9844-9342D3AEEE92}"/>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16" name="Freeform 16">
              <a:extLst>
                <a:ext uri="{FF2B5EF4-FFF2-40B4-BE49-F238E27FC236}">
                  <a16:creationId xmlns:a16="http://schemas.microsoft.com/office/drawing/2014/main" id="{64ACC77D-F4F3-1FA8-C7FD-C083C7427A9C}"/>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17" name="Freeform 17">
              <a:extLst>
                <a:ext uri="{FF2B5EF4-FFF2-40B4-BE49-F238E27FC236}">
                  <a16:creationId xmlns:a16="http://schemas.microsoft.com/office/drawing/2014/main" id="{004EB440-675C-DCFD-688D-4EA32765B360}"/>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8" name="Rectangle 20">
            <a:extLst>
              <a:ext uri="{FF2B5EF4-FFF2-40B4-BE49-F238E27FC236}">
                <a16:creationId xmlns:a16="http://schemas.microsoft.com/office/drawing/2014/main" id="{03598EB6-F704-8637-FAC1-FC85AAD5FB01}"/>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EBE92D0F-2EEA-ED50-454C-EA96C73E4534}"/>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AF8CB202-71C7-66F7-6524-265D84BB94F7}"/>
              </a:ext>
            </a:extLst>
          </p:cNvPr>
          <p:cNvSpPr>
            <a:spLocks noGrp="1" noChangeArrowheads="1"/>
          </p:cNvSpPr>
          <p:nvPr>
            <p:ph type="sldNum" sz="quarter" idx="12"/>
          </p:nvPr>
        </p:nvSpPr>
        <p:spPr/>
        <p:txBody>
          <a:bodyPr/>
          <a:lstStyle>
            <a:lvl1pPr>
              <a:defRPr/>
            </a:lvl1pPr>
          </a:lstStyle>
          <a:p>
            <a:pPr>
              <a:defRPr/>
            </a:pPr>
            <a:fld id="{1C409931-1FF5-AA43-ACB6-E413069B3468}" type="slidenum">
              <a:rPr lang="en-US" altLang="en-US"/>
              <a:pPr>
                <a:defRPr/>
              </a:pPr>
              <a:t>‹#›</a:t>
            </a:fld>
            <a:endParaRPr lang="en-US" altLang="en-US"/>
          </a:p>
        </p:txBody>
      </p:sp>
    </p:spTree>
    <p:extLst>
      <p:ext uri="{BB962C8B-B14F-4D97-AF65-F5344CB8AC3E}">
        <p14:creationId xmlns:p14="http://schemas.microsoft.com/office/powerpoint/2010/main" val="12759597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2C8BCC33-E8ED-AC76-A780-06448C77442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11C514B6-B112-7B05-55FD-7E9749D554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827F1B7F-214B-4FB5-A7EB-FEA950D46292}"/>
              </a:ext>
            </a:extLst>
          </p:cNvPr>
          <p:cNvSpPr>
            <a:spLocks noGrp="1" noChangeArrowheads="1"/>
          </p:cNvSpPr>
          <p:nvPr>
            <p:ph type="sldNum" sz="quarter" idx="12"/>
          </p:nvPr>
        </p:nvSpPr>
        <p:spPr>
          <a:ln/>
        </p:spPr>
        <p:txBody>
          <a:bodyPr/>
          <a:lstStyle>
            <a:lvl1pPr>
              <a:defRPr/>
            </a:lvl1pPr>
          </a:lstStyle>
          <a:p>
            <a:pPr>
              <a:defRPr/>
            </a:pPr>
            <a:fld id="{49641775-1AC6-954A-A3DE-D8A248F35116}" type="slidenum">
              <a:rPr lang="en-US" altLang="en-US"/>
              <a:pPr>
                <a:defRPr/>
              </a:pPr>
              <a:t>‹#›</a:t>
            </a:fld>
            <a:endParaRPr lang="en-US" altLang="en-US"/>
          </a:p>
        </p:txBody>
      </p:sp>
    </p:spTree>
    <p:extLst>
      <p:ext uri="{BB962C8B-B14F-4D97-AF65-F5344CB8AC3E}">
        <p14:creationId xmlns:p14="http://schemas.microsoft.com/office/powerpoint/2010/main" val="3500360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3B2EE93E-DDDC-2922-84DC-876E0E1998C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B486793F-715B-29D6-A605-5123138385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5EE10CD-0222-9CA7-AAAA-0E7B74D749B7}"/>
              </a:ext>
            </a:extLst>
          </p:cNvPr>
          <p:cNvSpPr>
            <a:spLocks noGrp="1" noChangeArrowheads="1"/>
          </p:cNvSpPr>
          <p:nvPr>
            <p:ph type="sldNum" sz="quarter" idx="12"/>
          </p:nvPr>
        </p:nvSpPr>
        <p:spPr>
          <a:ln/>
        </p:spPr>
        <p:txBody>
          <a:bodyPr/>
          <a:lstStyle>
            <a:lvl1pPr>
              <a:defRPr/>
            </a:lvl1pPr>
          </a:lstStyle>
          <a:p>
            <a:pPr>
              <a:defRPr/>
            </a:pPr>
            <a:fld id="{2B2C275D-EE2D-D14E-86AA-CB2AF210E267}" type="slidenum">
              <a:rPr lang="en-US" altLang="en-US"/>
              <a:pPr>
                <a:defRPr/>
              </a:pPr>
              <a:t>‹#›</a:t>
            </a:fld>
            <a:endParaRPr lang="en-US" altLang="en-US"/>
          </a:p>
        </p:txBody>
      </p:sp>
    </p:spTree>
    <p:extLst>
      <p:ext uri="{BB962C8B-B14F-4D97-AF65-F5344CB8AC3E}">
        <p14:creationId xmlns:p14="http://schemas.microsoft.com/office/powerpoint/2010/main" val="2010038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19320A2A-5BED-6CFF-3953-201B1F5E878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445D34F-C6CD-0D7C-1755-32A31DCBB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193BF75-6656-F7B7-4F53-4482554E8728}"/>
              </a:ext>
            </a:extLst>
          </p:cNvPr>
          <p:cNvSpPr>
            <a:spLocks noGrp="1" noChangeArrowheads="1"/>
          </p:cNvSpPr>
          <p:nvPr>
            <p:ph type="sldNum" sz="quarter" idx="12"/>
          </p:nvPr>
        </p:nvSpPr>
        <p:spPr>
          <a:ln/>
        </p:spPr>
        <p:txBody>
          <a:bodyPr/>
          <a:lstStyle>
            <a:lvl1pPr>
              <a:defRPr/>
            </a:lvl1pPr>
          </a:lstStyle>
          <a:p>
            <a:pPr>
              <a:defRPr/>
            </a:pPr>
            <a:fld id="{7862B798-6B02-6F47-A28B-FC360A1568C7}" type="slidenum">
              <a:rPr lang="en-US" altLang="en-US"/>
              <a:pPr>
                <a:defRPr/>
              </a:pPr>
              <a:t>‹#›</a:t>
            </a:fld>
            <a:endParaRPr lang="en-US" altLang="en-US"/>
          </a:p>
        </p:txBody>
      </p:sp>
    </p:spTree>
    <p:extLst>
      <p:ext uri="{BB962C8B-B14F-4D97-AF65-F5344CB8AC3E}">
        <p14:creationId xmlns:p14="http://schemas.microsoft.com/office/powerpoint/2010/main" val="7272683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7A6F00B0-74D2-5A0A-B866-F9AACF4B918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14CDCE03-4163-11C8-24B9-91E51B7D5C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C8551801-AE79-A441-D6DF-C9F4B4BD10E4}"/>
              </a:ext>
            </a:extLst>
          </p:cNvPr>
          <p:cNvSpPr>
            <a:spLocks noGrp="1" noChangeArrowheads="1"/>
          </p:cNvSpPr>
          <p:nvPr>
            <p:ph type="sldNum" sz="quarter" idx="12"/>
          </p:nvPr>
        </p:nvSpPr>
        <p:spPr>
          <a:ln/>
        </p:spPr>
        <p:txBody>
          <a:bodyPr/>
          <a:lstStyle>
            <a:lvl1pPr>
              <a:defRPr/>
            </a:lvl1pPr>
          </a:lstStyle>
          <a:p>
            <a:pPr>
              <a:defRPr/>
            </a:pPr>
            <a:fld id="{CB8DA9C6-F050-474D-A940-5776DCF9FE02}" type="slidenum">
              <a:rPr lang="en-US" altLang="en-US"/>
              <a:pPr>
                <a:defRPr/>
              </a:pPr>
              <a:t>‹#›</a:t>
            </a:fld>
            <a:endParaRPr lang="en-US" altLang="en-US"/>
          </a:p>
        </p:txBody>
      </p:sp>
    </p:spTree>
    <p:extLst>
      <p:ext uri="{BB962C8B-B14F-4D97-AF65-F5344CB8AC3E}">
        <p14:creationId xmlns:p14="http://schemas.microsoft.com/office/powerpoint/2010/main" val="367365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5F5ECF0B-6161-7BED-64A1-1FD4F0D6E7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2">
            <a:extLst>
              <a:ext uri="{FF2B5EF4-FFF2-40B4-BE49-F238E27FC236}">
                <a16:creationId xmlns:a16="http://schemas.microsoft.com/office/drawing/2014/main" id="{385A4D37-96B8-F8A3-7FCD-47590770F6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3">
            <a:extLst>
              <a:ext uri="{FF2B5EF4-FFF2-40B4-BE49-F238E27FC236}">
                <a16:creationId xmlns:a16="http://schemas.microsoft.com/office/drawing/2014/main" id="{9D9FD357-41F3-75A8-243E-16B531BF4D77}"/>
              </a:ext>
            </a:extLst>
          </p:cNvPr>
          <p:cNvSpPr>
            <a:spLocks noGrp="1" noChangeArrowheads="1"/>
          </p:cNvSpPr>
          <p:nvPr>
            <p:ph type="sldNum" sz="quarter" idx="12"/>
          </p:nvPr>
        </p:nvSpPr>
        <p:spPr>
          <a:ln/>
        </p:spPr>
        <p:txBody>
          <a:bodyPr/>
          <a:lstStyle>
            <a:lvl1pPr>
              <a:defRPr/>
            </a:lvl1pPr>
          </a:lstStyle>
          <a:p>
            <a:pPr>
              <a:defRPr/>
            </a:pPr>
            <a:fld id="{A64354E2-24AA-E246-A59F-BA7CA4711A07}" type="slidenum">
              <a:rPr lang="en-US" altLang="en-US"/>
              <a:pPr>
                <a:defRPr/>
              </a:pPr>
              <a:t>‹#›</a:t>
            </a:fld>
            <a:endParaRPr lang="en-US" altLang="en-US"/>
          </a:p>
        </p:txBody>
      </p:sp>
    </p:spTree>
    <p:extLst>
      <p:ext uri="{BB962C8B-B14F-4D97-AF65-F5344CB8AC3E}">
        <p14:creationId xmlns:p14="http://schemas.microsoft.com/office/powerpoint/2010/main" val="32233156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F9FDA846-6C37-4D65-5B37-8259FAB0AE4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87A037D7-2B31-C277-C114-278E25B31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138419A6-549B-74EE-46E4-0A6886E73550}"/>
              </a:ext>
            </a:extLst>
          </p:cNvPr>
          <p:cNvSpPr>
            <a:spLocks noGrp="1" noChangeArrowheads="1"/>
          </p:cNvSpPr>
          <p:nvPr>
            <p:ph type="sldNum" sz="quarter" idx="12"/>
          </p:nvPr>
        </p:nvSpPr>
        <p:spPr>
          <a:ln/>
        </p:spPr>
        <p:txBody>
          <a:bodyPr/>
          <a:lstStyle>
            <a:lvl1pPr>
              <a:defRPr/>
            </a:lvl1pPr>
          </a:lstStyle>
          <a:p>
            <a:pPr>
              <a:defRPr/>
            </a:pPr>
            <a:fld id="{2E558E9C-A7E8-1E42-B48E-88F1CF74D8C6}" type="slidenum">
              <a:rPr lang="en-US" altLang="en-US"/>
              <a:pPr>
                <a:defRPr/>
              </a:pPr>
              <a:t>‹#›</a:t>
            </a:fld>
            <a:endParaRPr lang="en-US" altLang="en-US"/>
          </a:p>
        </p:txBody>
      </p:sp>
    </p:spTree>
    <p:extLst>
      <p:ext uri="{BB962C8B-B14F-4D97-AF65-F5344CB8AC3E}">
        <p14:creationId xmlns:p14="http://schemas.microsoft.com/office/powerpoint/2010/main" val="25869724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3301A037-4A88-C9E6-F8AD-203C62352E9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237F5ACA-40C7-12D7-D26B-94C9BFEC93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154BCAF9-71DF-9BD1-3A14-21977C1A64F6}"/>
              </a:ext>
            </a:extLst>
          </p:cNvPr>
          <p:cNvSpPr>
            <a:spLocks noGrp="1" noChangeArrowheads="1"/>
          </p:cNvSpPr>
          <p:nvPr>
            <p:ph type="sldNum" sz="quarter" idx="12"/>
          </p:nvPr>
        </p:nvSpPr>
        <p:spPr>
          <a:ln/>
        </p:spPr>
        <p:txBody>
          <a:bodyPr/>
          <a:lstStyle>
            <a:lvl1pPr>
              <a:defRPr/>
            </a:lvl1pPr>
          </a:lstStyle>
          <a:p>
            <a:pPr>
              <a:defRPr/>
            </a:pPr>
            <a:fld id="{A168273A-D00F-224B-A37A-A67A50E4AFC7}" type="slidenum">
              <a:rPr lang="en-US" altLang="en-US"/>
              <a:pPr>
                <a:defRPr/>
              </a:pPr>
              <a:t>‹#›</a:t>
            </a:fld>
            <a:endParaRPr lang="en-US" altLang="en-US"/>
          </a:p>
        </p:txBody>
      </p:sp>
    </p:spTree>
    <p:extLst>
      <p:ext uri="{BB962C8B-B14F-4D97-AF65-F5344CB8AC3E}">
        <p14:creationId xmlns:p14="http://schemas.microsoft.com/office/powerpoint/2010/main" val="37643248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5226E45A-64FB-5680-D8C7-6F48681177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8B6609A7-A366-F187-D842-C3E74B01FA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827079BC-FDEE-5262-F44B-9E76CB69D96D}"/>
              </a:ext>
            </a:extLst>
          </p:cNvPr>
          <p:cNvSpPr>
            <a:spLocks noGrp="1" noChangeArrowheads="1"/>
          </p:cNvSpPr>
          <p:nvPr>
            <p:ph type="sldNum" sz="quarter" idx="12"/>
          </p:nvPr>
        </p:nvSpPr>
        <p:spPr>
          <a:ln/>
        </p:spPr>
        <p:txBody>
          <a:bodyPr/>
          <a:lstStyle>
            <a:lvl1pPr>
              <a:defRPr/>
            </a:lvl1pPr>
          </a:lstStyle>
          <a:p>
            <a:pPr>
              <a:defRPr/>
            </a:pPr>
            <a:fld id="{3CA53017-B445-D449-B74D-B6820CA5F171}" type="slidenum">
              <a:rPr lang="en-US" altLang="en-US"/>
              <a:pPr>
                <a:defRPr/>
              </a:pPr>
              <a:t>‹#›</a:t>
            </a:fld>
            <a:endParaRPr lang="en-US" altLang="en-US"/>
          </a:p>
        </p:txBody>
      </p:sp>
    </p:spTree>
    <p:extLst>
      <p:ext uri="{BB962C8B-B14F-4D97-AF65-F5344CB8AC3E}">
        <p14:creationId xmlns:p14="http://schemas.microsoft.com/office/powerpoint/2010/main" val="18566836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9B7DB60B-01ED-5E2C-DF9F-F8D35A1850A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D83BD9B8-31B9-0826-A1FD-D227D7EA022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970F5725-B1BE-E070-7E9D-EE2F87A2BDB2}"/>
              </a:ext>
            </a:extLst>
          </p:cNvPr>
          <p:cNvSpPr>
            <a:spLocks noGrp="1" noChangeArrowheads="1"/>
          </p:cNvSpPr>
          <p:nvPr>
            <p:ph type="sldNum" sz="quarter" idx="12"/>
          </p:nvPr>
        </p:nvSpPr>
        <p:spPr>
          <a:ln/>
        </p:spPr>
        <p:txBody>
          <a:bodyPr/>
          <a:lstStyle>
            <a:lvl1pPr>
              <a:defRPr/>
            </a:lvl1pPr>
          </a:lstStyle>
          <a:p>
            <a:pPr>
              <a:defRPr/>
            </a:pPr>
            <a:fld id="{EBC6821D-CD51-8346-8EF6-FCAB6E484FF9}" type="slidenum">
              <a:rPr lang="en-US" altLang="en-US"/>
              <a:pPr>
                <a:defRPr/>
              </a:pPr>
              <a:t>‹#›</a:t>
            </a:fld>
            <a:endParaRPr lang="en-US" altLang="en-US"/>
          </a:p>
        </p:txBody>
      </p:sp>
    </p:spTree>
    <p:extLst>
      <p:ext uri="{BB962C8B-B14F-4D97-AF65-F5344CB8AC3E}">
        <p14:creationId xmlns:p14="http://schemas.microsoft.com/office/powerpoint/2010/main" val="16664682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48D4861-190A-CCDC-15C7-172E38C8364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B6D3EFE4-9712-B7A8-E068-AF09E9B56F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E67B96C-72ED-90FE-C9B4-05CCA7E9A5AB}"/>
              </a:ext>
            </a:extLst>
          </p:cNvPr>
          <p:cNvSpPr>
            <a:spLocks noGrp="1" noChangeArrowheads="1"/>
          </p:cNvSpPr>
          <p:nvPr>
            <p:ph type="sldNum" sz="quarter" idx="12"/>
          </p:nvPr>
        </p:nvSpPr>
        <p:spPr>
          <a:ln/>
        </p:spPr>
        <p:txBody>
          <a:bodyPr/>
          <a:lstStyle>
            <a:lvl1pPr>
              <a:defRPr/>
            </a:lvl1pPr>
          </a:lstStyle>
          <a:p>
            <a:pPr>
              <a:defRPr/>
            </a:pPr>
            <a:fld id="{67A76983-BC89-364B-938B-703308D74E7D}" type="slidenum">
              <a:rPr lang="en-US" altLang="en-US"/>
              <a:pPr>
                <a:defRPr/>
              </a:pPr>
              <a:t>‹#›</a:t>
            </a:fld>
            <a:endParaRPr lang="en-US" altLang="en-US"/>
          </a:p>
        </p:txBody>
      </p:sp>
    </p:spTree>
    <p:extLst>
      <p:ext uri="{BB962C8B-B14F-4D97-AF65-F5344CB8AC3E}">
        <p14:creationId xmlns:p14="http://schemas.microsoft.com/office/powerpoint/2010/main" val="35614249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ADBA86F6-82C8-5D95-2B3B-D4358B0209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CBE44F93-AC8C-6CA4-14E4-028722A789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07FB003A-97BE-A6DD-BD76-92A2FC6BBCF0}"/>
              </a:ext>
            </a:extLst>
          </p:cNvPr>
          <p:cNvSpPr>
            <a:spLocks noGrp="1" noChangeArrowheads="1"/>
          </p:cNvSpPr>
          <p:nvPr>
            <p:ph type="sldNum" sz="quarter" idx="12"/>
          </p:nvPr>
        </p:nvSpPr>
        <p:spPr>
          <a:ln/>
        </p:spPr>
        <p:txBody>
          <a:bodyPr/>
          <a:lstStyle>
            <a:lvl1pPr>
              <a:defRPr/>
            </a:lvl1pPr>
          </a:lstStyle>
          <a:p>
            <a:pPr>
              <a:defRPr/>
            </a:pPr>
            <a:fld id="{D2C4CA9F-A29C-6A4F-8BE6-28AB24A32874}" type="slidenum">
              <a:rPr lang="en-US" altLang="en-US"/>
              <a:pPr>
                <a:defRPr/>
              </a:pPr>
              <a:t>‹#›</a:t>
            </a:fld>
            <a:endParaRPr lang="en-US" altLang="en-US"/>
          </a:p>
        </p:txBody>
      </p:sp>
    </p:spTree>
    <p:extLst>
      <p:ext uri="{BB962C8B-B14F-4D97-AF65-F5344CB8AC3E}">
        <p14:creationId xmlns:p14="http://schemas.microsoft.com/office/powerpoint/2010/main" val="41174806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4561E24F-194E-38D3-69B4-469581F35E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DA1A8F28-AB71-F2FC-234D-0DF64DE16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CA9B53E8-8B61-2E1E-6641-694404651165}"/>
              </a:ext>
            </a:extLst>
          </p:cNvPr>
          <p:cNvSpPr>
            <a:spLocks noGrp="1" noChangeArrowheads="1"/>
          </p:cNvSpPr>
          <p:nvPr>
            <p:ph type="sldNum" sz="quarter" idx="12"/>
          </p:nvPr>
        </p:nvSpPr>
        <p:spPr>
          <a:ln/>
        </p:spPr>
        <p:txBody>
          <a:bodyPr/>
          <a:lstStyle>
            <a:lvl1pPr>
              <a:defRPr/>
            </a:lvl1pPr>
          </a:lstStyle>
          <a:p>
            <a:pPr>
              <a:defRPr/>
            </a:pPr>
            <a:fld id="{5FC24A89-C437-7F40-9299-CA972FF16FEF}" type="slidenum">
              <a:rPr lang="en-US" altLang="en-US"/>
              <a:pPr>
                <a:defRPr/>
              </a:pPr>
              <a:t>‹#›</a:t>
            </a:fld>
            <a:endParaRPr lang="en-US" altLang="en-US"/>
          </a:p>
        </p:txBody>
      </p:sp>
    </p:spTree>
    <p:extLst>
      <p:ext uri="{BB962C8B-B14F-4D97-AF65-F5344CB8AC3E}">
        <p14:creationId xmlns:p14="http://schemas.microsoft.com/office/powerpoint/2010/main" val="23979994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a:extLst>
              <a:ext uri="{FF2B5EF4-FFF2-40B4-BE49-F238E27FC236}">
                <a16:creationId xmlns:a16="http://schemas.microsoft.com/office/drawing/2014/main" id="{3A2C1107-0D10-55B5-66F0-E912750468E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FCE02AF8-461F-EF10-66D2-345678FF77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C7DF2FF6-59B5-E991-8C77-E0C24F7E593B}"/>
              </a:ext>
            </a:extLst>
          </p:cNvPr>
          <p:cNvSpPr>
            <a:spLocks noGrp="1" noChangeArrowheads="1"/>
          </p:cNvSpPr>
          <p:nvPr>
            <p:ph type="sldNum" sz="quarter" idx="12"/>
          </p:nvPr>
        </p:nvSpPr>
        <p:spPr>
          <a:ln/>
        </p:spPr>
        <p:txBody>
          <a:bodyPr/>
          <a:lstStyle>
            <a:lvl1pPr>
              <a:defRPr/>
            </a:lvl1pPr>
          </a:lstStyle>
          <a:p>
            <a:pPr>
              <a:defRPr/>
            </a:pPr>
            <a:fld id="{93F83264-2016-8C42-95E4-5010956D0A27}" type="slidenum">
              <a:rPr lang="en-US" altLang="en-US"/>
              <a:pPr>
                <a:defRPr/>
              </a:pPr>
              <a:t>‹#›</a:t>
            </a:fld>
            <a:endParaRPr lang="en-US" altLang="en-US"/>
          </a:p>
        </p:txBody>
      </p:sp>
    </p:spTree>
    <p:extLst>
      <p:ext uri="{BB962C8B-B14F-4D97-AF65-F5344CB8AC3E}">
        <p14:creationId xmlns:p14="http://schemas.microsoft.com/office/powerpoint/2010/main" val="13821341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F8A3108-238A-9E34-9F7C-6E34BE78AE6B}"/>
              </a:ext>
            </a:extLst>
          </p:cNvPr>
          <p:cNvGrpSpPr>
            <a:grpSpLocks/>
          </p:cNvGrpSpPr>
          <p:nvPr/>
        </p:nvGrpSpPr>
        <p:grpSpPr bwMode="auto">
          <a:xfrm>
            <a:off x="0" y="2438400"/>
            <a:ext cx="9144000" cy="4046538"/>
            <a:chOff x="0" y="1536"/>
            <a:chExt cx="5760" cy="2549"/>
          </a:xfrm>
        </p:grpSpPr>
        <p:sp>
          <p:nvSpPr>
            <p:cNvPr id="3" name="Rectangle 3">
              <a:extLst>
                <a:ext uri="{FF2B5EF4-FFF2-40B4-BE49-F238E27FC236}">
                  <a16:creationId xmlns:a16="http://schemas.microsoft.com/office/drawing/2014/main" id="{CAD5A5FB-0A67-D90D-4A66-D9C08963987D}"/>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a:p>
          </p:txBody>
        </p:sp>
        <p:sp>
          <p:nvSpPr>
            <p:cNvPr id="4" name="Freeform 4">
              <a:extLst>
                <a:ext uri="{FF2B5EF4-FFF2-40B4-BE49-F238E27FC236}">
                  <a16:creationId xmlns:a16="http://schemas.microsoft.com/office/drawing/2014/main" id="{33989373-BB51-6964-8CAD-6F8486754DCC}"/>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 name="Freeform 5">
              <a:extLst>
                <a:ext uri="{FF2B5EF4-FFF2-40B4-BE49-F238E27FC236}">
                  <a16:creationId xmlns:a16="http://schemas.microsoft.com/office/drawing/2014/main" id="{4E9EDED5-963C-61C2-951C-A630F18FD427}"/>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 name="Freeform 6">
              <a:extLst>
                <a:ext uri="{FF2B5EF4-FFF2-40B4-BE49-F238E27FC236}">
                  <a16:creationId xmlns:a16="http://schemas.microsoft.com/office/drawing/2014/main" id="{25EA829B-18B6-E01B-426A-F11F26B21AB3}"/>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7" name="Freeform 7">
              <a:extLst>
                <a:ext uri="{FF2B5EF4-FFF2-40B4-BE49-F238E27FC236}">
                  <a16:creationId xmlns:a16="http://schemas.microsoft.com/office/drawing/2014/main" id="{09905F32-04BD-8AFF-7F9E-8698F374B498}"/>
                </a:ext>
              </a:extLst>
            </p:cNvPr>
            <p:cNvSpPr>
              <a:spLocks/>
            </p:cNvSpPr>
            <p:nvPr userDrawn="1"/>
          </p:nvSpPr>
          <p:spPr bwMode="hidden">
            <a:xfrm>
              <a:off x="3599" y="2477"/>
              <a:ext cx="186" cy="120"/>
            </a:xfrm>
            <a:custGeom>
              <a:avLst/>
              <a:gdLst>
                <a:gd name="T0" fmla="*/ 207 w 185"/>
                <a:gd name="T1" fmla="*/ 0 h 120"/>
                <a:gd name="T2" fmla="*/ 207 w 185"/>
                <a:gd name="T3" fmla="*/ 6 h 120"/>
                <a:gd name="T4" fmla="*/ 207 w 185"/>
                <a:gd name="T5" fmla="*/ 18 h 120"/>
                <a:gd name="T6" fmla="*/ 207 w 185"/>
                <a:gd name="T7" fmla="*/ 36 h 120"/>
                <a:gd name="T8" fmla="*/ 201 w 185"/>
                <a:gd name="T9" fmla="*/ 54 h 120"/>
                <a:gd name="T10" fmla="*/ 183 w 185"/>
                <a:gd name="T11" fmla="*/ 72 h 120"/>
                <a:gd name="T12" fmla="*/ 159 w 185"/>
                <a:gd name="T13" fmla="*/ 96 h 120"/>
                <a:gd name="T14" fmla="*/ 12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7 w 185"/>
                <a:gd name="T29" fmla="*/ 0 h 120"/>
                <a:gd name="T30" fmla="*/ 20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8" name="Freeform 8">
              <a:extLst>
                <a:ext uri="{FF2B5EF4-FFF2-40B4-BE49-F238E27FC236}">
                  <a16:creationId xmlns:a16="http://schemas.microsoft.com/office/drawing/2014/main" id="{60977643-EFD9-6942-AA85-B2DB19D1E2A2}"/>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 name="Freeform 9">
              <a:extLst>
                <a:ext uri="{FF2B5EF4-FFF2-40B4-BE49-F238E27FC236}">
                  <a16:creationId xmlns:a16="http://schemas.microsoft.com/office/drawing/2014/main" id="{47166B78-218A-5798-DC7E-2A843CCCB9E4}"/>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9 w 526"/>
                <a:gd name="T17" fmla="*/ 179 h 275"/>
                <a:gd name="T18" fmla="*/ 231 w 526"/>
                <a:gd name="T19" fmla="*/ 143 h 275"/>
                <a:gd name="T20" fmla="*/ 273 w 526"/>
                <a:gd name="T21" fmla="*/ 120 h 275"/>
                <a:gd name="T22" fmla="*/ 321 w 526"/>
                <a:gd name="T23" fmla="*/ 96 h 275"/>
                <a:gd name="T24" fmla="*/ 437 w 526"/>
                <a:gd name="T25" fmla="*/ 48 h 275"/>
                <a:gd name="T26" fmla="*/ 486 w 526"/>
                <a:gd name="T27" fmla="*/ 30 h 275"/>
                <a:gd name="T28" fmla="*/ 522 w 526"/>
                <a:gd name="T29" fmla="*/ 12 h 275"/>
                <a:gd name="T30" fmla="*/ 546 w 526"/>
                <a:gd name="T31" fmla="*/ 6 h 275"/>
                <a:gd name="T32" fmla="*/ 564 w 526"/>
                <a:gd name="T33" fmla="*/ 0 h 275"/>
                <a:gd name="T34" fmla="*/ 570 w 526"/>
                <a:gd name="T35" fmla="*/ 0 h 275"/>
                <a:gd name="T36" fmla="*/ 564 w 526"/>
                <a:gd name="T37" fmla="*/ 6 h 275"/>
                <a:gd name="T38" fmla="*/ 552 w 526"/>
                <a:gd name="T39" fmla="*/ 12 h 275"/>
                <a:gd name="T40" fmla="*/ 528 w 526"/>
                <a:gd name="T41" fmla="*/ 24 h 275"/>
                <a:gd name="T42" fmla="*/ 504 w 526"/>
                <a:gd name="T43" fmla="*/ 42 h 275"/>
                <a:gd name="T44" fmla="*/ 480 w 526"/>
                <a:gd name="T45" fmla="*/ 54 h 275"/>
                <a:gd name="T46" fmla="*/ 437 w 526"/>
                <a:gd name="T47" fmla="*/ 78 h 275"/>
                <a:gd name="T48" fmla="*/ 362 w 526"/>
                <a:gd name="T49" fmla="*/ 108 h 275"/>
                <a:gd name="T50" fmla="*/ 29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 name="Freeform 10">
              <a:extLst>
                <a:ext uri="{FF2B5EF4-FFF2-40B4-BE49-F238E27FC236}">
                  <a16:creationId xmlns:a16="http://schemas.microsoft.com/office/drawing/2014/main" id="{49316F1A-D90B-59FB-3C3B-EB9E8989B7AE}"/>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42 w 718"/>
                <a:gd name="T17" fmla="*/ 228 h 306"/>
                <a:gd name="T18" fmla="*/ 148 w 718"/>
                <a:gd name="T19" fmla="*/ 228 h 306"/>
                <a:gd name="T20" fmla="*/ 166 w 718"/>
                <a:gd name="T21" fmla="*/ 222 h 306"/>
                <a:gd name="T22" fmla="*/ 190 w 718"/>
                <a:gd name="T23" fmla="*/ 216 h 306"/>
                <a:gd name="T24" fmla="*/ 220 w 718"/>
                <a:gd name="T25" fmla="*/ 204 h 306"/>
                <a:gd name="T26" fmla="*/ 297 w 718"/>
                <a:gd name="T27" fmla="*/ 180 h 306"/>
                <a:gd name="T28" fmla="*/ 415 w 718"/>
                <a:gd name="T29" fmla="*/ 156 h 306"/>
                <a:gd name="T30" fmla="*/ 505 w 718"/>
                <a:gd name="T31" fmla="*/ 126 h 306"/>
                <a:gd name="T32" fmla="*/ 588 w 718"/>
                <a:gd name="T33" fmla="*/ 102 h 306"/>
                <a:gd name="T34" fmla="*/ 627 w 718"/>
                <a:gd name="T35" fmla="*/ 90 h 306"/>
                <a:gd name="T36" fmla="*/ 670 w 718"/>
                <a:gd name="T37" fmla="*/ 84 h 306"/>
                <a:gd name="T38" fmla="*/ 688 w 718"/>
                <a:gd name="T39" fmla="*/ 78 h 306"/>
                <a:gd name="T40" fmla="*/ 694 w 718"/>
                <a:gd name="T41" fmla="*/ 72 h 306"/>
                <a:gd name="T42" fmla="*/ 700 w 718"/>
                <a:gd name="T43" fmla="*/ 66 h 306"/>
                <a:gd name="T44" fmla="*/ 718 w 718"/>
                <a:gd name="T45" fmla="*/ 60 h 306"/>
                <a:gd name="T46" fmla="*/ 760 w 718"/>
                <a:gd name="T47" fmla="*/ 30 h 306"/>
                <a:gd name="T48" fmla="*/ 778 w 718"/>
                <a:gd name="T49" fmla="*/ 18 h 306"/>
                <a:gd name="T50" fmla="*/ 784 w 718"/>
                <a:gd name="T51" fmla="*/ 6 h 306"/>
                <a:gd name="T52" fmla="*/ 778 w 718"/>
                <a:gd name="T53" fmla="*/ 0 h 306"/>
                <a:gd name="T54" fmla="*/ 754 w 718"/>
                <a:gd name="T55" fmla="*/ 0 h 306"/>
                <a:gd name="T56" fmla="*/ 694 w 718"/>
                <a:gd name="T57" fmla="*/ 0 h 306"/>
                <a:gd name="T58" fmla="*/ 636 w 718"/>
                <a:gd name="T59" fmla="*/ 0 h 306"/>
                <a:gd name="T60" fmla="*/ 588 w 718"/>
                <a:gd name="T61" fmla="*/ 0 h 306"/>
                <a:gd name="T62" fmla="*/ 558 w 718"/>
                <a:gd name="T63" fmla="*/ 18 h 306"/>
                <a:gd name="T64" fmla="*/ 529 w 718"/>
                <a:gd name="T65" fmla="*/ 42 h 306"/>
                <a:gd name="T66" fmla="*/ 511 w 718"/>
                <a:gd name="T67" fmla="*/ 54 h 306"/>
                <a:gd name="T68" fmla="*/ 493 w 718"/>
                <a:gd name="T69" fmla="*/ 60 h 306"/>
                <a:gd name="T70" fmla="*/ 469 w 718"/>
                <a:gd name="T71" fmla="*/ 60 h 306"/>
                <a:gd name="T72" fmla="*/ 433 w 718"/>
                <a:gd name="T73" fmla="*/ 66 h 306"/>
                <a:gd name="T74" fmla="*/ 379 w 718"/>
                <a:gd name="T75" fmla="*/ 84 h 306"/>
                <a:gd name="T76" fmla="*/ 333 w 718"/>
                <a:gd name="T77" fmla="*/ 108 h 306"/>
                <a:gd name="T78" fmla="*/ 309 w 718"/>
                <a:gd name="T79" fmla="*/ 126 h 306"/>
                <a:gd name="T80" fmla="*/ 297 w 718"/>
                <a:gd name="T81" fmla="*/ 132 h 306"/>
                <a:gd name="T82" fmla="*/ 279 w 718"/>
                <a:gd name="T83" fmla="*/ 138 h 306"/>
                <a:gd name="T84" fmla="*/ 243 w 718"/>
                <a:gd name="T85" fmla="*/ 138 h 306"/>
                <a:gd name="T86" fmla="*/ 208 w 718"/>
                <a:gd name="T87" fmla="*/ 138 h 306"/>
                <a:gd name="T88" fmla="*/ 202 w 718"/>
                <a:gd name="T89" fmla="*/ 138 h 306"/>
                <a:gd name="T90" fmla="*/ 19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1" name="Freeform 11">
              <a:extLst>
                <a:ext uri="{FF2B5EF4-FFF2-40B4-BE49-F238E27FC236}">
                  <a16:creationId xmlns:a16="http://schemas.microsoft.com/office/drawing/2014/main" id="{DBA79EB3-E612-E0B3-9192-DCDDDE2083B0}"/>
                </a:ext>
              </a:extLst>
            </p:cNvPr>
            <p:cNvSpPr>
              <a:spLocks/>
            </p:cNvSpPr>
            <p:nvPr userDrawn="1"/>
          </p:nvSpPr>
          <p:spPr bwMode="hidden">
            <a:xfrm>
              <a:off x="3358" y="1890"/>
              <a:ext cx="2400" cy="881"/>
            </a:xfrm>
            <a:custGeom>
              <a:avLst/>
              <a:gdLst>
                <a:gd name="T0" fmla="*/ 2405 w 2392"/>
                <a:gd name="T1" fmla="*/ 54 h 881"/>
                <a:gd name="T2" fmla="*/ 2357 w 2392"/>
                <a:gd name="T3" fmla="*/ 54 h 881"/>
                <a:gd name="T4" fmla="*/ 2309 w 2392"/>
                <a:gd name="T5" fmla="*/ 66 h 881"/>
                <a:gd name="T6" fmla="*/ 2175 w 2392"/>
                <a:gd name="T7" fmla="*/ 101 h 881"/>
                <a:gd name="T8" fmla="*/ 2110 w 2392"/>
                <a:gd name="T9" fmla="*/ 119 h 881"/>
                <a:gd name="T10" fmla="*/ 2000 w 2392"/>
                <a:gd name="T11" fmla="*/ 167 h 881"/>
                <a:gd name="T12" fmla="*/ 1972 w 2392"/>
                <a:gd name="T13" fmla="*/ 245 h 881"/>
                <a:gd name="T14" fmla="*/ 1979 w 2392"/>
                <a:gd name="T15" fmla="*/ 305 h 881"/>
                <a:gd name="T16" fmla="*/ 1890 w 2392"/>
                <a:gd name="T17" fmla="*/ 317 h 881"/>
                <a:gd name="T18" fmla="*/ 1719 w 2392"/>
                <a:gd name="T19" fmla="*/ 263 h 881"/>
                <a:gd name="T20" fmla="*/ 1617 w 2392"/>
                <a:gd name="T21" fmla="*/ 257 h 881"/>
                <a:gd name="T22" fmla="*/ 1509 w 2392"/>
                <a:gd name="T23" fmla="*/ 311 h 881"/>
                <a:gd name="T24" fmla="*/ 1441 w 2392"/>
                <a:gd name="T25" fmla="*/ 353 h 881"/>
                <a:gd name="T26" fmla="*/ 1411 w 2392"/>
                <a:gd name="T27" fmla="*/ 359 h 881"/>
                <a:gd name="T28" fmla="*/ 1302 w 2392"/>
                <a:gd name="T29" fmla="*/ 371 h 881"/>
                <a:gd name="T30" fmla="*/ 1248 w 2392"/>
                <a:gd name="T31" fmla="*/ 365 h 881"/>
                <a:gd name="T32" fmla="*/ 1141 w 2392"/>
                <a:gd name="T33" fmla="*/ 371 h 881"/>
                <a:gd name="T34" fmla="*/ 1023 w 2392"/>
                <a:gd name="T35" fmla="*/ 383 h 881"/>
                <a:gd name="T36" fmla="*/ 987 w 2392"/>
                <a:gd name="T37" fmla="*/ 401 h 881"/>
                <a:gd name="T38" fmla="*/ 885 w 2392"/>
                <a:gd name="T39" fmla="*/ 419 h 881"/>
                <a:gd name="T40" fmla="*/ 844 w 2392"/>
                <a:gd name="T41" fmla="*/ 419 h 881"/>
                <a:gd name="T42" fmla="*/ 708 w 2392"/>
                <a:gd name="T43" fmla="*/ 437 h 881"/>
                <a:gd name="T44" fmla="*/ 642 w 2392"/>
                <a:gd name="T45" fmla="*/ 473 h 881"/>
                <a:gd name="T46" fmla="*/ 547 w 2392"/>
                <a:gd name="T47" fmla="*/ 467 h 881"/>
                <a:gd name="T48" fmla="*/ 457 w 2392"/>
                <a:gd name="T49" fmla="*/ 491 h 881"/>
                <a:gd name="T50" fmla="*/ 435 w 2392"/>
                <a:gd name="T51" fmla="*/ 539 h 881"/>
                <a:gd name="T52" fmla="*/ 369 w 2392"/>
                <a:gd name="T53" fmla="*/ 569 h 881"/>
                <a:gd name="T54" fmla="*/ 244 w 2392"/>
                <a:gd name="T55" fmla="*/ 599 h 881"/>
                <a:gd name="T56" fmla="*/ 138 w 2392"/>
                <a:gd name="T57" fmla="*/ 647 h 881"/>
                <a:gd name="T58" fmla="*/ 108 w 2392"/>
                <a:gd name="T59" fmla="*/ 659 h 881"/>
                <a:gd name="T60" fmla="*/ 0 w 2392"/>
                <a:gd name="T61" fmla="*/ 671 h 881"/>
                <a:gd name="T62" fmla="*/ 84 w 2392"/>
                <a:gd name="T63" fmla="*/ 695 h 881"/>
                <a:gd name="T64" fmla="*/ 285 w 2392"/>
                <a:gd name="T65" fmla="*/ 653 h 881"/>
                <a:gd name="T66" fmla="*/ 517 w 2392"/>
                <a:gd name="T67" fmla="*/ 569 h 881"/>
                <a:gd name="T68" fmla="*/ 612 w 2392"/>
                <a:gd name="T69" fmla="*/ 521 h 881"/>
                <a:gd name="T70" fmla="*/ 690 w 2392"/>
                <a:gd name="T71" fmla="*/ 515 h 881"/>
                <a:gd name="T72" fmla="*/ 939 w 2392"/>
                <a:gd name="T73" fmla="*/ 461 h 881"/>
                <a:gd name="T74" fmla="*/ 1236 w 2392"/>
                <a:gd name="T75" fmla="*/ 425 h 881"/>
                <a:gd name="T76" fmla="*/ 1388 w 2392"/>
                <a:gd name="T77" fmla="*/ 461 h 881"/>
                <a:gd name="T78" fmla="*/ 1527 w 2392"/>
                <a:gd name="T79" fmla="*/ 533 h 881"/>
                <a:gd name="T80" fmla="*/ 1545 w 2392"/>
                <a:gd name="T81" fmla="*/ 617 h 881"/>
                <a:gd name="T82" fmla="*/ 1486 w 2392"/>
                <a:gd name="T83" fmla="*/ 653 h 881"/>
                <a:gd name="T84" fmla="*/ 1314 w 2392"/>
                <a:gd name="T85" fmla="*/ 701 h 881"/>
                <a:gd name="T86" fmla="*/ 1200 w 2392"/>
                <a:gd name="T87" fmla="*/ 755 h 881"/>
                <a:gd name="T88" fmla="*/ 1153 w 2392"/>
                <a:gd name="T89" fmla="*/ 809 h 881"/>
                <a:gd name="T90" fmla="*/ 1165 w 2392"/>
                <a:gd name="T91" fmla="*/ 869 h 881"/>
                <a:gd name="T92" fmla="*/ 1194 w 2392"/>
                <a:gd name="T93" fmla="*/ 881 h 881"/>
                <a:gd name="T94" fmla="*/ 1296 w 2392"/>
                <a:gd name="T95" fmla="*/ 869 h 881"/>
                <a:gd name="T96" fmla="*/ 1498 w 2392"/>
                <a:gd name="T97" fmla="*/ 857 h 881"/>
                <a:gd name="T98" fmla="*/ 1551 w 2392"/>
                <a:gd name="T99" fmla="*/ 851 h 881"/>
                <a:gd name="T100" fmla="*/ 1593 w 2392"/>
                <a:gd name="T101" fmla="*/ 833 h 881"/>
                <a:gd name="T102" fmla="*/ 1807 w 2392"/>
                <a:gd name="T103" fmla="*/ 743 h 881"/>
                <a:gd name="T104" fmla="*/ 1938 w 2392"/>
                <a:gd name="T105" fmla="*/ 689 h 881"/>
                <a:gd name="T106" fmla="*/ 2028 w 2392"/>
                <a:gd name="T107" fmla="*/ 581 h 881"/>
                <a:gd name="T108" fmla="*/ 2193 w 2392"/>
                <a:gd name="T109" fmla="*/ 389 h 881"/>
                <a:gd name="T110" fmla="*/ 2377 w 2392"/>
                <a:gd name="T111" fmla="*/ 269 h 881"/>
                <a:gd name="T112" fmla="*/ 2425 w 2392"/>
                <a:gd name="T113" fmla="*/ 239 h 881"/>
                <a:gd name="T114" fmla="*/ 2571 w 2392"/>
                <a:gd name="T115" fmla="*/ 0 h 881"/>
                <a:gd name="T116" fmla="*/ 247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 name="Freeform 12">
              <a:extLst>
                <a:ext uri="{FF2B5EF4-FFF2-40B4-BE49-F238E27FC236}">
                  <a16:creationId xmlns:a16="http://schemas.microsoft.com/office/drawing/2014/main" id="{0B321081-CFCB-5035-8F4D-C570DCFDB21C}"/>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3" name="Freeform 13">
              <a:extLst>
                <a:ext uri="{FF2B5EF4-FFF2-40B4-BE49-F238E27FC236}">
                  <a16:creationId xmlns:a16="http://schemas.microsoft.com/office/drawing/2014/main" id="{2962E615-1E3A-6D0E-E231-FF985821D585}"/>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4" name="Freeform 14">
              <a:extLst>
                <a:ext uri="{FF2B5EF4-FFF2-40B4-BE49-F238E27FC236}">
                  <a16:creationId xmlns:a16="http://schemas.microsoft.com/office/drawing/2014/main" id="{B1901115-FA74-D3AA-4186-97DF7451BD3C}"/>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5" name="Freeform 15">
              <a:extLst>
                <a:ext uri="{FF2B5EF4-FFF2-40B4-BE49-F238E27FC236}">
                  <a16:creationId xmlns:a16="http://schemas.microsoft.com/office/drawing/2014/main" id="{EDC15994-BC1A-99B3-5094-61850988FF3F}"/>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16" name="Freeform 16">
              <a:extLst>
                <a:ext uri="{FF2B5EF4-FFF2-40B4-BE49-F238E27FC236}">
                  <a16:creationId xmlns:a16="http://schemas.microsoft.com/office/drawing/2014/main" id="{9C6C5B3C-EF5D-B4F0-DE38-967E5AE6AFE7}"/>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17" name="Freeform 17">
              <a:extLst>
                <a:ext uri="{FF2B5EF4-FFF2-40B4-BE49-F238E27FC236}">
                  <a16:creationId xmlns:a16="http://schemas.microsoft.com/office/drawing/2014/main" id="{98C356BA-0E4C-F676-21A1-4B8A357D1C56}"/>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5138" name="Rectangle 18"/>
          <p:cNvSpPr>
            <a:spLocks noGrp="1" noChangeArrowheads="1"/>
          </p:cNvSpPr>
          <p:nvPr>
            <p:ph type="ctrTitle" sz="quarter"/>
          </p:nvPr>
        </p:nvSpPr>
        <p:spPr>
          <a:xfrm>
            <a:off x="685800" y="1768475"/>
            <a:ext cx="7772400" cy="1736725"/>
          </a:xfrm>
        </p:spPr>
        <p:txBody>
          <a:bodyPr anchor="b"/>
          <a:lstStyle>
            <a:lvl1pPr>
              <a:defRPr sz="5400"/>
            </a:lvl1pPr>
          </a:lstStyle>
          <a:p>
            <a:pPr lvl="0"/>
            <a:r>
              <a:rPr lang="en-US" noProof="0"/>
              <a:t>Click to edit Master title style</a:t>
            </a:r>
          </a:p>
        </p:txBody>
      </p:sp>
      <p:sp>
        <p:nvSpPr>
          <p:cNvPr id="5139"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18" name="Rectangle 20">
            <a:extLst>
              <a:ext uri="{FF2B5EF4-FFF2-40B4-BE49-F238E27FC236}">
                <a16:creationId xmlns:a16="http://schemas.microsoft.com/office/drawing/2014/main" id="{4CBF4164-EC5E-129C-814D-65471E343B2F}"/>
              </a:ext>
            </a:extLst>
          </p:cNvPr>
          <p:cNvSpPr>
            <a:spLocks noGrp="1" noChangeArrowheads="1"/>
          </p:cNvSpPr>
          <p:nvPr>
            <p:ph type="dt" sz="quarter" idx="10"/>
          </p:nvPr>
        </p:nvSpPr>
        <p:spPr/>
        <p:txBody>
          <a:bodyPr/>
          <a:lstStyle>
            <a:lvl1pPr>
              <a:defRPr/>
            </a:lvl1pPr>
          </a:lstStyle>
          <a:p>
            <a:pPr>
              <a:defRPr/>
            </a:pPr>
            <a:endParaRPr lang="en-US"/>
          </a:p>
        </p:txBody>
      </p:sp>
      <p:sp>
        <p:nvSpPr>
          <p:cNvPr id="19" name="Rectangle 21">
            <a:extLst>
              <a:ext uri="{FF2B5EF4-FFF2-40B4-BE49-F238E27FC236}">
                <a16:creationId xmlns:a16="http://schemas.microsoft.com/office/drawing/2014/main" id="{7A7CCDBE-7959-34C0-9047-28AC66E88F26}"/>
              </a:ext>
            </a:extLst>
          </p:cNvPr>
          <p:cNvSpPr>
            <a:spLocks noGrp="1" noChangeArrowheads="1"/>
          </p:cNvSpPr>
          <p:nvPr>
            <p:ph type="ftr" sz="quarter" idx="11"/>
          </p:nvPr>
        </p:nvSpPr>
        <p:spPr/>
        <p:txBody>
          <a:bodyPr/>
          <a:lstStyle>
            <a:lvl1pPr>
              <a:defRPr/>
            </a:lvl1pPr>
          </a:lstStyle>
          <a:p>
            <a:pPr>
              <a:defRPr/>
            </a:pPr>
            <a:endParaRPr lang="en-US"/>
          </a:p>
        </p:txBody>
      </p:sp>
      <p:sp>
        <p:nvSpPr>
          <p:cNvPr id="20" name="Rectangle 22">
            <a:extLst>
              <a:ext uri="{FF2B5EF4-FFF2-40B4-BE49-F238E27FC236}">
                <a16:creationId xmlns:a16="http://schemas.microsoft.com/office/drawing/2014/main" id="{F9FEF54E-7359-E087-F99F-DE4174BF6F24}"/>
              </a:ext>
            </a:extLst>
          </p:cNvPr>
          <p:cNvSpPr>
            <a:spLocks noGrp="1" noChangeArrowheads="1"/>
          </p:cNvSpPr>
          <p:nvPr>
            <p:ph type="sldNum" sz="quarter" idx="12"/>
          </p:nvPr>
        </p:nvSpPr>
        <p:spPr/>
        <p:txBody>
          <a:bodyPr/>
          <a:lstStyle>
            <a:lvl1pPr>
              <a:defRPr/>
            </a:lvl1pPr>
          </a:lstStyle>
          <a:p>
            <a:pPr>
              <a:defRPr/>
            </a:pPr>
            <a:fld id="{E6E4E474-4D9C-294A-A991-B73432A96B0B}" type="slidenum">
              <a:rPr lang="en-US" altLang="en-US"/>
              <a:pPr>
                <a:defRPr/>
              </a:pPr>
              <a:t>‹#›</a:t>
            </a:fld>
            <a:endParaRPr lang="en-US" altLang="en-US"/>
          </a:p>
        </p:txBody>
      </p:sp>
    </p:spTree>
    <p:extLst>
      <p:ext uri="{BB962C8B-B14F-4D97-AF65-F5344CB8AC3E}">
        <p14:creationId xmlns:p14="http://schemas.microsoft.com/office/powerpoint/2010/main" val="5946654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24B83AC-D4DE-3707-6ACB-D34BC73FF96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52B110E2-0358-D2E9-4043-B69B1710AB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BC23BF8-BE3B-CC05-A558-B907A3525195}"/>
              </a:ext>
            </a:extLst>
          </p:cNvPr>
          <p:cNvSpPr>
            <a:spLocks noGrp="1" noChangeArrowheads="1"/>
          </p:cNvSpPr>
          <p:nvPr>
            <p:ph type="sldNum" sz="quarter" idx="12"/>
          </p:nvPr>
        </p:nvSpPr>
        <p:spPr>
          <a:ln/>
        </p:spPr>
        <p:txBody>
          <a:bodyPr/>
          <a:lstStyle>
            <a:lvl1pPr>
              <a:defRPr/>
            </a:lvl1pPr>
          </a:lstStyle>
          <a:p>
            <a:pPr>
              <a:defRPr/>
            </a:pPr>
            <a:fld id="{BDE3A070-CDA8-D54C-851F-DFCC36C0C2C9}" type="slidenum">
              <a:rPr lang="en-US" altLang="en-US"/>
              <a:pPr>
                <a:defRPr/>
              </a:pPr>
              <a:t>‹#›</a:t>
            </a:fld>
            <a:endParaRPr lang="en-US" altLang="en-US"/>
          </a:p>
        </p:txBody>
      </p:sp>
    </p:spTree>
    <p:extLst>
      <p:ext uri="{BB962C8B-B14F-4D97-AF65-F5344CB8AC3E}">
        <p14:creationId xmlns:p14="http://schemas.microsoft.com/office/powerpoint/2010/main" val="2746621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FCEC1CB-8492-F79F-4E57-76ABC61B192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2">
            <a:extLst>
              <a:ext uri="{FF2B5EF4-FFF2-40B4-BE49-F238E27FC236}">
                <a16:creationId xmlns:a16="http://schemas.microsoft.com/office/drawing/2014/main" id="{027E6FD9-E4E4-68B5-0267-82B9275662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14B872A6-8868-887D-EFFA-C2584DF1323D}"/>
              </a:ext>
            </a:extLst>
          </p:cNvPr>
          <p:cNvSpPr>
            <a:spLocks noGrp="1" noChangeArrowheads="1"/>
          </p:cNvSpPr>
          <p:nvPr>
            <p:ph type="sldNum" sz="quarter" idx="12"/>
          </p:nvPr>
        </p:nvSpPr>
        <p:spPr>
          <a:ln/>
        </p:spPr>
        <p:txBody>
          <a:bodyPr/>
          <a:lstStyle>
            <a:lvl1pPr>
              <a:defRPr/>
            </a:lvl1pPr>
          </a:lstStyle>
          <a:p>
            <a:pPr>
              <a:defRPr/>
            </a:pPr>
            <a:fld id="{C2550E06-4F7B-E54C-B8EE-EB994433C16C}" type="slidenum">
              <a:rPr lang="en-US" altLang="en-US"/>
              <a:pPr>
                <a:defRPr/>
              </a:pPr>
              <a:t>‹#›</a:t>
            </a:fld>
            <a:endParaRPr lang="en-US" altLang="en-US"/>
          </a:p>
        </p:txBody>
      </p:sp>
    </p:spTree>
    <p:extLst>
      <p:ext uri="{BB962C8B-B14F-4D97-AF65-F5344CB8AC3E}">
        <p14:creationId xmlns:p14="http://schemas.microsoft.com/office/powerpoint/2010/main" val="80242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EA4F4B87-A8F9-48E1-DBF6-F2BBA61E0B0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9FFB71A3-CC8A-244A-0F9A-69D9CD74D8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5555ABDC-85CA-03CE-607F-BB4864016820}"/>
              </a:ext>
            </a:extLst>
          </p:cNvPr>
          <p:cNvSpPr>
            <a:spLocks noGrp="1" noChangeArrowheads="1"/>
          </p:cNvSpPr>
          <p:nvPr>
            <p:ph type="sldNum" sz="quarter" idx="12"/>
          </p:nvPr>
        </p:nvSpPr>
        <p:spPr>
          <a:ln/>
        </p:spPr>
        <p:txBody>
          <a:bodyPr/>
          <a:lstStyle>
            <a:lvl1pPr>
              <a:defRPr/>
            </a:lvl1pPr>
          </a:lstStyle>
          <a:p>
            <a:pPr>
              <a:defRPr/>
            </a:pPr>
            <a:fld id="{41D527CB-5B27-F447-A179-CBFC5FE45FD7}" type="slidenum">
              <a:rPr lang="en-US" altLang="en-US"/>
              <a:pPr>
                <a:defRPr/>
              </a:pPr>
              <a:t>‹#›</a:t>
            </a:fld>
            <a:endParaRPr lang="en-US" altLang="en-US"/>
          </a:p>
        </p:txBody>
      </p:sp>
    </p:spTree>
    <p:extLst>
      <p:ext uri="{BB962C8B-B14F-4D97-AF65-F5344CB8AC3E}">
        <p14:creationId xmlns:p14="http://schemas.microsoft.com/office/powerpoint/2010/main" val="14649405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D68A90B7-68B5-1960-8AD9-947A2FC239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B464A1D6-A350-81D7-63D9-39BA7408A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309879F6-66BD-B304-58DA-0C43BA7217E7}"/>
              </a:ext>
            </a:extLst>
          </p:cNvPr>
          <p:cNvSpPr>
            <a:spLocks noGrp="1" noChangeArrowheads="1"/>
          </p:cNvSpPr>
          <p:nvPr>
            <p:ph type="sldNum" sz="quarter" idx="12"/>
          </p:nvPr>
        </p:nvSpPr>
        <p:spPr>
          <a:ln/>
        </p:spPr>
        <p:txBody>
          <a:bodyPr/>
          <a:lstStyle>
            <a:lvl1pPr>
              <a:defRPr/>
            </a:lvl1pPr>
          </a:lstStyle>
          <a:p>
            <a:pPr>
              <a:defRPr/>
            </a:pPr>
            <a:fld id="{16147CC6-8659-174A-890E-F79E950FB402}" type="slidenum">
              <a:rPr lang="en-US" altLang="en-US"/>
              <a:pPr>
                <a:defRPr/>
              </a:pPr>
              <a:t>‹#›</a:t>
            </a:fld>
            <a:endParaRPr lang="en-US" altLang="en-US"/>
          </a:p>
        </p:txBody>
      </p:sp>
    </p:spTree>
    <p:extLst>
      <p:ext uri="{BB962C8B-B14F-4D97-AF65-F5344CB8AC3E}">
        <p14:creationId xmlns:p14="http://schemas.microsoft.com/office/powerpoint/2010/main" val="8731226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8B8FF00B-15A9-DBC7-6963-5E1638BAC29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0">
            <a:extLst>
              <a:ext uri="{FF2B5EF4-FFF2-40B4-BE49-F238E27FC236}">
                <a16:creationId xmlns:a16="http://schemas.microsoft.com/office/drawing/2014/main" id="{989D11A8-A21B-1A5D-7C4A-40E8C8344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1">
            <a:extLst>
              <a:ext uri="{FF2B5EF4-FFF2-40B4-BE49-F238E27FC236}">
                <a16:creationId xmlns:a16="http://schemas.microsoft.com/office/drawing/2014/main" id="{E8DAE4FF-596F-9BA0-47E8-4D7105459B9A}"/>
              </a:ext>
            </a:extLst>
          </p:cNvPr>
          <p:cNvSpPr>
            <a:spLocks noGrp="1" noChangeArrowheads="1"/>
          </p:cNvSpPr>
          <p:nvPr>
            <p:ph type="sldNum" sz="quarter" idx="12"/>
          </p:nvPr>
        </p:nvSpPr>
        <p:spPr>
          <a:ln/>
        </p:spPr>
        <p:txBody>
          <a:bodyPr/>
          <a:lstStyle>
            <a:lvl1pPr>
              <a:defRPr/>
            </a:lvl1pPr>
          </a:lstStyle>
          <a:p>
            <a:pPr>
              <a:defRPr/>
            </a:pPr>
            <a:fld id="{02D55641-0D4C-7C42-B308-CC212C6F0E9B}" type="slidenum">
              <a:rPr lang="en-US" altLang="en-US"/>
              <a:pPr>
                <a:defRPr/>
              </a:pPr>
              <a:t>‹#›</a:t>
            </a:fld>
            <a:endParaRPr lang="en-US" altLang="en-US"/>
          </a:p>
        </p:txBody>
      </p:sp>
    </p:spTree>
    <p:extLst>
      <p:ext uri="{BB962C8B-B14F-4D97-AF65-F5344CB8AC3E}">
        <p14:creationId xmlns:p14="http://schemas.microsoft.com/office/powerpoint/2010/main" val="29659414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A48B0E1D-191B-20AB-FB1E-8C252FC64D3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68F36E8F-EDF4-5B56-43FC-E1757A6735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F573B83C-A30E-3617-D85C-0D62BDAD85C4}"/>
              </a:ext>
            </a:extLst>
          </p:cNvPr>
          <p:cNvSpPr>
            <a:spLocks noGrp="1" noChangeArrowheads="1"/>
          </p:cNvSpPr>
          <p:nvPr>
            <p:ph type="sldNum" sz="quarter" idx="12"/>
          </p:nvPr>
        </p:nvSpPr>
        <p:spPr>
          <a:ln/>
        </p:spPr>
        <p:txBody>
          <a:bodyPr/>
          <a:lstStyle>
            <a:lvl1pPr>
              <a:defRPr/>
            </a:lvl1pPr>
          </a:lstStyle>
          <a:p>
            <a:pPr>
              <a:defRPr/>
            </a:pPr>
            <a:fld id="{5EF924B4-2539-A541-947B-1507007AF6A7}" type="slidenum">
              <a:rPr lang="en-US" altLang="en-US"/>
              <a:pPr>
                <a:defRPr/>
              </a:pPr>
              <a:t>‹#›</a:t>
            </a:fld>
            <a:endParaRPr lang="en-US" altLang="en-US"/>
          </a:p>
        </p:txBody>
      </p:sp>
    </p:spTree>
    <p:extLst>
      <p:ext uri="{BB962C8B-B14F-4D97-AF65-F5344CB8AC3E}">
        <p14:creationId xmlns:p14="http://schemas.microsoft.com/office/powerpoint/2010/main" val="24182383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0BE4CDC6-AF15-8F1F-F961-522787F9C37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0">
            <a:extLst>
              <a:ext uri="{FF2B5EF4-FFF2-40B4-BE49-F238E27FC236}">
                <a16:creationId xmlns:a16="http://schemas.microsoft.com/office/drawing/2014/main" id="{ACED59D3-6396-1047-B9C7-AC80341F48F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1">
            <a:extLst>
              <a:ext uri="{FF2B5EF4-FFF2-40B4-BE49-F238E27FC236}">
                <a16:creationId xmlns:a16="http://schemas.microsoft.com/office/drawing/2014/main" id="{BFFF2BBB-F165-E758-F136-1860251F0ACF}"/>
              </a:ext>
            </a:extLst>
          </p:cNvPr>
          <p:cNvSpPr>
            <a:spLocks noGrp="1" noChangeArrowheads="1"/>
          </p:cNvSpPr>
          <p:nvPr>
            <p:ph type="sldNum" sz="quarter" idx="12"/>
          </p:nvPr>
        </p:nvSpPr>
        <p:spPr>
          <a:ln/>
        </p:spPr>
        <p:txBody>
          <a:bodyPr/>
          <a:lstStyle>
            <a:lvl1pPr>
              <a:defRPr/>
            </a:lvl1pPr>
          </a:lstStyle>
          <a:p>
            <a:pPr>
              <a:defRPr/>
            </a:pPr>
            <a:fld id="{3A6ABE25-D5C4-7A41-BDE7-7246FEE98BF2}" type="slidenum">
              <a:rPr lang="en-US" altLang="en-US"/>
              <a:pPr>
                <a:defRPr/>
              </a:pPr>
              <a:t>‹#›</a:t>
            </a:fld>
            <a:endParaRPr lang="en-US" altLang="en-US"/>
          </a:p>
        </p:txBody>
      </p:sp>
    </p:spTree>
    <p:extLst>
      <p:ext uri="{BB962C8B-B14F-4D97-AF65-F5344CB8AC3E}">
        <p14:creationId xmlns:p14="http://schemas.microsoft.com/office/powerpoint/2010/main" val="18212241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0F067603-AC78-D095-4EFE-487B029082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169A01C3-7710-4786-5462-BF1D002B90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AB74507D-5B6E-3B29-D2FA-DE4EDB6E24A9}"/>
              </a:ext>
            </a:extLst>
          </p:cNvPr>
          <p:cNvSpPr>
            <a:spLocks noGrp="1" noChangeArrowheads="1"/>
          </p:cNvSpPr>
          <p:nvPr>
            <p:ph type="sldNum" sz="quarter" idx="12"/>
          </p:nvPr>
        </p:nvSpPr>
        <p:spPr>
          <a:ln/>
        </p:spPr>
        <p:txBody>
          <a:bodyPr/>
          <a:lstStyle>
            <a:lvl1pPr>
              <a:defRPr/>
            </a:lvl1pPr>
          </a:lstStyle>
          <a:p>
            <a:pPr>
              <a:defRPr/>
            </a:pPr>
            <a:fld id="{73B4DBD7-B712-CA4D-8C14-EC1857321D58}" type="slidenum">
              <a:rPr lang="en-US" altLang="en-US"/>
              <a:pPr>
                <a:defRPr/>
              </a:pPr>
              <a:t>‹#›</a:t>
            </a:fld>
            <a:endParaRPr lang="en-US" altLang="en-US"/>
          </a:p>
        </p:txBody>
      </p:sp>
    </p:spTree>
    <p:extLst>
      <p:ext uri="{BB962C8B-B14F-4D97-AF65-F5344CB8AC3E}">
        <p14:creationId xmlns:p14="http://schemas.microsoft.com/office/powerpoint/2010/main" val="647318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68D3F9F5-EC9F-A7A4-DBCB-7B86522AFFD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0">
            <a:extLst>
              <a:ext uri="{FF2B5EF4-FFF2-40B4-BE49-F238E27FC236}">
                <a16:creationId xmlns:a16="http://schemas.microsoft.com/office/drawing/2014/main" id="{F1BEDEF4-BA22-4646-FD91-AE1D87A965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1">
            <a:extLst>
              <a:ext uri="{FF2B5EF4-FFF2-40B4-BE49-F238E27FC236}">
                <a16:creationId xmlns:a16="http://schemas.microsoft.com/office/drawing/2014/main" id="{22E43835-3A82-D01A-4DC8-8C7E00AA6797}"/>
              </a:ext>
            </a:extLst>
          </p:cNvPr>
          <p:cNvSpPr>
            <a:spLocks noGrp="1" noChangeArrowheads="1"/>
          </p:cNvSpPr>
          <p:nvPr>
            <p:ph type="sldNum" sz="quarter" idx="12"/>
          </p:nvPr>
        </p:nvSpPr>
        <p:spPr>
          <a:ln/>
        </p:spPr>
        <p:txBody>
          <a:bodyPr/>
          <a:lstStyle>
            <a:lvl1pPr>
              <a:defRPr/>
            </a:lvl1pPr>
          </a:lstStyle>
          <a:p>
            <a:pPr>
              <a:defRPr/>
            </a:pPr>
            <a:fld id="{73A95932-8ED6-6244-8FBB-E20D16368883}" type="slidenum">
              <a:rPr lang="en-US" altLang="en-US"/>
              <a:pPr>
                <a:defRPr/>
              </a:pPr>
              <a:t>‹#›</a:t>
            </a:fld>
            <a:endParaRPr lang="en-US" altLang="en-US"/>
          </a:p>
        </p:txBody>
      </p:sp>
    </p:spTree>
    <p:extLst>
      <p:ext uri="{BB962C8B-B14F-4D97-AF65-F5344CB8AC3E}">
        <p14:creationId xmlns:p14="http://schemas.microsoft.com/office/powerpoint/2010/main" val="3047368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B122F4FC-5444-0FBC-B5F0-26134C2099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3AEAF7E5-C4BC-CA74-B779-173860F54C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3AC7CE02-71ED-92D9-D4E6-554F8EE0826D}"/>
              </a:ext>
            </a:extLst>
          </p:cNvPr>
          <p:cNvSpPr>
            <a:spLocks noGrp="1" noChangeArrowheads="1"/>
          </p:cNvSpPr>
          <p:nvPr>
            <p:ph type="sldNum" sz="quarter" idx="12"/>
          </p:nvPr>
        </p:nvSpPr>
        <p:spPr>
          <a:ln/>
        </p:spPr>
        <p:txBody>
          <a:bodyPr/>
          <a:lstStyle>
            <a:lvl1pPr>
              <a:defRPr/>
            </a:lvl1pPr>
          </a:lstStyle>
          <a:p>
            <a:pPr>
              <a:defRPr/>
            </a:pPr>
            <a:fld id="{1E79F599-587C-5041-A7A2-8CE1C3C428E1}" type="slidenum">
              <a:rPr lang="en-US" altLang="en-US"/>
              <a:pPr>
                <a:defRPr/>
              </a:pPr>
              <a:t>‹#›</a:t>
            </a:fld>
            <a:endParaRPr lang="en-US" altLang="en-US"/>
          </a:p>
        </p:txBody>
      </p:sp>
    </p:spTree>
    <p:extLst>
      <p:ext uri="{BB962C8B-B14F-4D97-AF65-F5344CB8AC3E}">
        <p14:creationId xmlns:p14="http://schemas.microsoft.com/office/powerpoint/2010/main" val="660320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1AA42852-5228-1ED1-2780-C02C16C23A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E96A9621-9BC3-75AF-5659-D0E2F57A460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BBA69A80-780F-BB51-2F02-42BD99D112C2}"/>
              </a:ext>
            </a:extLst>
          </p:cNvPr>
          <p:cNvSpPr>
            <a:spLocks noGrp="1" noChangeArrowheads="1"/>
          </p:cNvSpPr>
          <p:nvPr>
            <p:ph type="sldNum" sz="quarter" idx="12"/>
          </p:nvPr>
        </p:nvSpPr>
        <p:spPr>
          <a:ln/>
        </p:spPr>
        <p:txBody>
          <a:bodyPr/>
          <a:lstStyle>
            <a:lvl1pPr>
              <a:defRPr/>
            </a:lvl1pPr>
          </a:lstStyle>
          <a:p>
            <a:pPr>
              <a:defRPr/>
            </a:pPr>
            <a:fld id="{26B85DA3-F448-B944-935D-A64107C9CAA7}" type="slidenum">
              <a:rPr lang="en-US" altLang="en-US"/>
              <a:pPr>
                <a:defRPr/>
              </a:pPr>
              <a:t>‹#›</a:t>
            </a:fld>
            <a:endParaRPr lang="en-US" altLang="en-US"/>
          </a:p>
        </p:txBody>
      </p:sp>
    </p:spTree>
    <p:extLst>
      <p:ext uri="{BB962C8B-B14F-4D97-AF65-F5344CB8AC3E}">
        <p14:creationId xmlns:p14="http://schemas.microsoft.com/office/powerpoint/2010/main" val="5297317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19">
            <a:extLst>
              <a:ext uri="{FF2B5EF4-FFF2-40B4-BE49-F238E27FC236}">
                <a16:creationId xmlns:a16="http://schemas.microsoft.com/office/drawing/2014/main" id="{B68D6DB6-1F22-F121-6B13-18F7D661F33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0">
            <a:extLst>
              <a:ext uri="{FF2B5EF4-FFF2-40B4-BE49-F238E27FC236}">
                <a16:creationId xmlns:a16="http://schemas.microsoft.com/office/drawing/2014/main" id="{EE221CE0-478C-0F62-1105-31747DD530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1">
            <a:extLst>
              <a:ext uri="{FF2B5EF4-FFF2-40B4-BE49-F238E27FC236}">
                <a16:creationId xmlns:a16="http://schemas.microsoft.com/office/drawing/2014/main" id="{4F137F00-E8FB-DFBE-C1F8-7E9442A33CA0}"/>
              </a:ext>
            </a:extLst>
          </p:cNvPr>
          <p:cNvSpPr>
            <a:spLocks noGrp="1" noChangeArrowheads="1"/>
          </p:cNvSpPr>
          <p:nvPr>
            <p:ph type="sldNum" sz="quarter" idx="12"/>
          </p:nvPr>
        </p:nvSpPr>
        <p:spPr>
          <a:ln/>
        </p:spPr>
        <p:txBody>
          <a:bodyPr/>
          <a:lstStyle>
            <a:lvl1pPr>
              <a:defRPr/>
            </a:lvl1pPr>
          </a:lstStyle>
          <a:p>
            <a:pPr>
              <a:defRPr/>
            </a:pPr>
            <a:fld id="{A60A2C97-3053-964B-9005-4C23BDD935C3}" type="slidenum">
              <a:rPr lang="en-US" altLang="en-US"/>
              <a:pPr>
                <a:defRPr/>
              </a:pPr>
              <a:t>‹#›</a:t>
            </a:fld>
            <a:endParaRPr lang="en-US" altLang="en-US"/>
          </a:p>
        </p:txBody>
      </p:sp>
    </p:spTree>
    <p:extLst>
      <p:ext uri="{BB962C8B-B14F-4D97-AF65-F5344CB8AC3E}">
        <p14:creationId xmlns:p14="http://schemas.microsoft.com/office/powerpoint/2010/main" val="1932237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B3F0995E-EA55-8B8C-E3FA-C33AA1A97E6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2">
            <a:extLst>
              <a:ext uri="{FF2B5EF4-FFF2-40B4-BE49-F238E27FC236}">
                <a16:creationId xmlns:a16="http://schemas.microsoft.com/office/drawing/2014/main" id="{AB7BE786-10DB-536B-06FD-329943FD3B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3">
            <a:extLst>
              <a:ext uri="{FF2B5EF4-FFF2-40B4-BE49-F238E27FC236}">
                <a16:creationId xmlns:a16="http://schemas.microsoft.com/office/drawing/2014/main" id="{658DDEDC-EAF6-E7A9-0A88-C1AFAD225552}"/>
              </a:ext>
            </a:extLst>
          </p:cNvPr>
          <p:cNvSpPr>
            <a:spLocks noGrp="1" noChangeArrowheads="1"/>
          </p:cNvSpPr>
          <p:nvPr>
            <p:ph type="sldNum" sz="quarter" idx="12"/>
          </p:nvPr>
        </p:nvSpPr>
        <p:spPr>
          <a:ln/>
        </p:spPr>
        <p:txBody>
          <a:bodyPr/>
          <a:lstStyle>
            <a:lvl1pPr>
              <a:defRPr/>
            </a:lvl1pPr>
          </a:lstStyle>
          <a:p>
            <a:pPr>
              <a:defRPr/>
            </a:pPr>
            <a:fld id="{1894F3DE-23F8-4949-B40B-E6ECA684DA02}" type="slidenum">
              <a:rPr lang="en-US" altLang="en-US"/>
              <a:pPr>
                <a:defRPr/>
              </a:pPr>
              <a:t>‹#›</a:t>
            </a:fld>
            <a:endParaRPr lang="en-US" altLang="en-US"/>
          </a:p>
        </p:txBody>
      </p:sp>
    </p:spTree>
    <p:extLst>
      <p:ext uri="{BB962C8B-B14F-4D97-AF65-F5344CB8AC3E}">
        <p14:creationId xmlns:p14="http://schemas.microsoft.com/office/powerpoint/2010/main" val="3298840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495800"/>
          </a:xfrm>
        </p:spPr>
        <p:txBody>
          <a:bodyPr/>
          <a:lstStyle/>
          <a:p>
            <a:pPr lvl="0"/>
            <a:endParaRPr lang="en-US" noProof="0"/>
          </a:p>
        </p:txBody>
      </p:sp>
      <p:sp>
        <p:nvSpPr>
          <p:cNvPr id="4" name="Rectangle 19">
            <a:extLst>
              <a:ext uri="{FF2B5EF4-FFF2-40B4-BE49-F238E27FC236}">
                <a16:creationId xmlns:a16="http://schemas.microsoft.com/office/drawing/2014/main" id="{71627F94-8554-2EA1-9966-B70C750C6D5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0">
            <a:extLst>
              <a:ext uri="{FF2B5EF4-FFF2-40B4-BE49-F238E27FC236}">
                <a16:creationId xmlns:a16="http://schemas.microsoft.com/office/drawing/2014/main" id="{4CEED4EA-C31C-9550-9967-A2349A9D6E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1">
            <a:extLst>
              <a:ext uri="{FF2B5EF4-FFF2-40B4-BE49-F238E27FC236}">
                <a16:creationId xmlns:a16="http://schemas.microsoft.com/office/drawing/2014/main" id="{7BB2A2E0-54F5-9BD5-0C3C-50F5C64A52C3}"/>
              </a:ext>
            </a:extLst>
          </p:cNvPr>
          <p:cNvSpPr>
            <a:spLocks noGrp="1" noChangeArrowheads="1"/>
          </p:cNvSpPr>
          <p:nvPr>
            <p:ph type="sldNum" sz="quarter" idx="12"/>
          </p:nvPr>
        </p:nvSpPr>
        <p:spPr>
          <a:ln/>
        </p:spPr>
        <p:txBody>
          <a:bodyPr/>
          <a:lstStyle>
            <a:lvl1pPr>
              <a:defRPr/>
            </a:lvl1pPr>
          </a:lstStyle>
          <a:p>
            <a:pPr>
              <a:defRPr/>
            </a:pPr>
            <a:fld id="{36ADAEA2-9540-444E-A20C-6A931CD4E8BD}" type="slidenum">
              <a:rPr lang="en-US" altLang="en-US"/>
              <a:pPr>
                <a:defRPr/>
              </a:pPr>
              <a:t>‹#›</a:t>
            </a:fld>
            <a:endParaRPr lang="en-US" altLang="en-US"/>
          </a:p>
        </p:txBody>
      </p:sp>
    </p:spTree>
    <p:extLst>
      <p:ext uri="{BB962C8B-B14F-4D97-AF65-F5344CB8AC3E}">
        <p14:creationId xmlns:p14="http://schemas.microsoft.com/office/powerpoint/2010/main" val="28399396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A1F1A9A-0D2B-FCE3-09A1-048701DB326F}"/>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A262CF84-F294-A7C0-9B47-CA66AF5A1EA8}"/>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457BD2C2-F87E-3293-0E0C-680AAB57685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711B5439-4E92-18DD-B88C-6759CE0E73D3}"/>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57840262-594F-7E0F-199D-636C8D520BAF}"/>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4F38F1D4-277B-E6FB-673B-90907ABC8D72}"/>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7C259701-CB2F-7459-1030-70AFEA802FB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B1A24E71-3F10-8783-EB52-3FD29B62FAE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FA65F67D-076F-D4C2-0AC1-45FA21ACE9A3}"/>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6C92B895-B36E-A176-BF8E-C564369B460F}"/>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68AE1055-D39B-42E0-4E5F-FE4D895D3AE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6B93B20A-746D-1C56-1114-EEC51823312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272166E1-EF0F-2F63-6D6C-9025877F01B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882451EA-2511-6D89-140E-8754BA662B2E}"/>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10CD4D27-C2CA-8976-309A-59682E3049CD}"/>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871BCDA5-007B-C21E-0398-091804B12A74}"/>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2A7201A1-20AE-7F86-DB52-0792204371A0}"/>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1CCB35E5-2DD8-E9FD-A7EE-80C7041FAAA5}"/>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BB2E9861-0E6B-1119-6C99-EBB16D2B465B}"/>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B90CA275-36C4-C3B3-9A29-31C06D95C53E}"/>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11D14870-2527-CFA5-CFD6-33E732810C12}"/>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93278153-6AFA-6595-ADDD-EB0B44978CD2}"/>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5F78AF1E-A182-A74E-F01E-701AFEB06544}"/>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7983855A-128F-FCAB-FFDF-6345A87CDE02}"/>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CA098B1E-9AB7-5839-C013-C6E77CEE0DA8}"/>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932FF4C3-CEF2-0613-8C8C-CF102913D24F}"/>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444E2CF2-90B4-7DB1-1B77-22A7E3A7155B}"/>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647F57EB-CC91-6F89-A49D-34A3D732EED4}"/>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6795A319-BD12-9401-E74F-AAA46F4AE635}"/>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4CCA97F3-02DC-221A-9F2A-7200BAB30163}"/>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F23AFE37-FCD7-B7F0-2156-CEDA317B7F4B}"/>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978ED558-B953-1640-E0F0-85500551C7D8}"/>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04062F5A-9490-CF6B-F7EA-36B516BED813}"/>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155B6876-1A31-1428-BCBE-38CA52ECABAB}"/>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29CA13ED-BFAD-1B4A-A617-70FCF66DFE06}"/>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B899AA68-49E4-33D3-AFC7-5E07AA6BFEE5}"/>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6F1B3D55-82D4-FFBE-1790-ECE3A2348845}"/>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8BEC52E1-4CEF-F0E1-5661-EDD98C27F79F}"/>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62515B45-1590-BC89-27AC-E4F14AE8B3D1}"/>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D1DAB06E-8995-2A76-2441-57A67139574F}"/>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C4C0AFE8-AD53-0779-48AF-847D83EED378}"/>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CAD12A82-F04A-F27B-95E3-23C4293E7CF3}"/>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C7BEE9CF-D4B8-4688-4398-7C47E9FC2983}"/>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C12C4E03-06CC-A77D-E60B-E42EFACDAD57}"/>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B2E78381-474E-997B-D42E-70A044E75E0C}"/>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BBE88904-8B1E-686F-D91F-4F2E2417E128}"/>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9AD17D32-20DE-A85C-8423-4410C50054EF}"/>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1B590A6D-0B14-D2EA-F291-FA225059A73E}"/>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5B6BDA91-E7B8-A4BB-3DD4-D4AA8B26D066}"/>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08C2C496-BBD0-7C53-F4AE-629742F838DF}"/>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15BE0B6C-3585-B7E3-1714-E7CDD980D903}"/>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33D207DA-430E-2139-3731-0CF008A612AE}"/>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644A1389-6E50-5243-BB24-9B09D231E670}"/>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B424AF62-D54A-51B0-1252-34ECA194D891}"/>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46D994C5-371E-8E3F-8711-FB540F092259}"/>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48428122-3957-D8E5-F0C3-139EF701DB88}"/>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53CF4C2E-B0C2-AF43-655E-1791CBC47AB9}"/>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5E806E66-4ED0-CF51-7C8B-6AD754B64203}"/>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F159CF93-2EDA-C72E-0092-6CF3003FB130}"/>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7DD65B10-E628-6496-C441-539E41809631}"/>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F8F3569B-EE88-D1E1-1E98-A8880725282D}"/>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D035FEFE-D839-5196-A5A2-ACB04E5781A2}"/>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4230F2DA-BEF8-20A4-8796-46ED75F0AA35}"/>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09D99115-5A62-8CB4-9353-867F91D429C3}"/>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D21A0A81-DA3D-BCB1-290C-55B7BAD34969}"/>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0682AE6E-07B3-BF53-7517-3D9686AD1E01}"/>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44E0A451-9C2B-8B80-CADF-1A1CD8D68CB3}"/>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132F12EB-BDE4-7249-88CD-8FD83507BC71}"/>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2C8CA87F-BDFA-D813-3CA0-FEF00D9CD9EC}"/>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35DF26E6-3499-C5C5-1733-D0399DD42207}"/>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C4C2DFEB-5B93-989A-4C84-36E96244596A}"/>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011973F1-49FB-9613-A70C-0888EAA6BF4D}"/>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2AC1478A-083B-E4B8-FEF5-85B2CB852591}"/>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4F421A69-407C-4E8E-FC11-00F317AB73A9}"/>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05E8B573-4C2D-926D-0A21-D42994C768A9}"/>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B87B3D10-2718-FE06-0B08-8BA55411BC2B}"/>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4C124A67-77DF-49FD-0422-EA56C78D2F11}"/>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64E5FD80-118C-AE07-0394-1F168FF388F3}"/>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815625A7-5F71-97E4-5C85-1AA791F8F597}"/>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90F20D8E-1607-66D4-0A17-90A747E5C251}"/>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AE13007E-00C8-22A8-DA21-911946292B2F}"/>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943BF014-4FC8-620D-FEA9-22D7FBD48567}"/>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A334667C-42B0-C43C-A3DF-B1151D3F3803}"/>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3A88DF6F-E4E6-A2BD-3933-5A4A5626365B}"/>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8C1ACB93-33CF-2BFA-2686-569D5BA4881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5E2FFCD6-E88E-26C1-9D89-A29F9FB7BD66}"/>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EBB3701B-F7C6-067A-7163-768F5F7742F7}"/>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B2F7F2AC-6DC9-7953-0CA1-02B69AB1E78A}"/>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D1B1B077-8029-A52C-6F37-4843A231E71B}"/>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658B646F-1029-B92D-E984-8D62C59A52E4}"/>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0ADF88F0-5AE6-4E2F-7462-66A006E40CC9}"/>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A7DB7423-63F8-AACF-D00F-715B7F7E754B}"/>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92B8AA9B-DB00-171C-82AF-0480BBFE585D}"/>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1BF55973-36F0-3B82-FD74-2DF1D63E3148}"/>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468E85FE-74BF-C6B8-F95F-60B2F2A0AC7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4EE6456E-5619-349D-3744-98C9F31EB6EA}"/>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A467C313-089F-42A1-5F7F-4F38B4D17AF6}"/>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5C2ABFAC-25D6-374C-6391-A09CBA18C84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7E3296F0-C494-A23E-F013-9110315708CA}"/>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1F772BD9-EFC5-30FF-4A56-0718EC5E153A}"/>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68468A01-65F3-7586-B3C0-9CC5B4952798}"/>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70B1E8CF-1C9E-D212-45D3-E18E4B7DACB7}"/>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B8607A0D-74B0-A93C-F2B1-079F95862B88}"/>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D4115F9D-345A-4C44-C29C-B1AF432E70E0}"/>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3E4E9571-2E9F-4FDF-FC5D-4D3195C36197}"/>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805963B7-A97F-26CB-96CE-2ADA1AAA1E4A}"/>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E5440774-2F37-7518-EA33-A8D884FB060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9DF63204-846D-D382-BA1D-01BECC103D62}"/>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36A26C41-2E0A-4769-F67F-5BA1CD38DEE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7367509E-6088-61E9-20C3-6B403A1489A4}"/>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FBB312B8-F26A-8040-5845-EE7BBE9324E4}"/>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2D58094E-CDF6-172B-E8DF-B32741E8CC51}"/>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74CD362C-E740-E838-F82A-2ACC3C0F2192}"/>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5EEC64CD-60BB-4D5C-1C2E-BFBBC42EC2FD}"/>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17D84962-64A2-4936-1347-2D19DEF5B086}"/>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610AC131-CF98-2E74-6A53-F898F808B29C}"/>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C97849C6-2FC0-FB3D-7653-6D55FC7B2730}"/>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724BB338-0C6C-F4FE-51C1-DF3C06B0CD9F}"/>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3D781671-5BD2-BB91-66E7-BF21BE9920E8}"/>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B66C86A0-59D0-1F82-387E-86E8AEAAE405}"/>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0C388EF6-98A5-0B4D-C513-323691AB2697}"/>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F2416FED-A95A-2BFD-44A5-09956EF4936E}"/>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51C9330A-DED9-AFCE-A716-EA43E73759A3}"/>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9D1EFFE6-6814-70FF-1448-A4B788F1AD6B}"/>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01DD7BB0-E097-594A-6C76-84A1530EDB47}"/>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6FF397AE-6145-CC67-4FB1-B7CEE3B4D992}"/>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F89C1DEE-D0B2-10A1-4379-2FCF1A12A60F}"/>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E5120FC1-B63D-B2B0-CDF7-6164511865ED}"/>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20D6AB8E-C375-E2CE-BEE9-6C9EB1304754}"/>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A47D07F2-D500-4B08-253B-394713B82CEC}"/>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82E8C8A8-824B-AABD-19EB-07B7B6032C45}"/>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03EFCA31-48E3-CE35-68E3-FE0B957A22B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30491842-DA3E-EB26-4F26-9E2C718AA597}"/>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573D21CE-58CD-9CEE-63CA-F479F294018F}"/>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C53593D6-0C94-D5D4-2040-C48E8960A73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D3728AAE-3D6F-0554-6E84-3E7A272D59E6}"/>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B494B522-E6E2-E4D5-4ED6-281AFF44EFDD}"/>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03592DB7-752E-E8EF-660F-934651503942}"/>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3421DE30-4AB1-10F9-CC3D-13D80F11737B}"/>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07C2F32E-FA7C-7FC7-AD85-D764283CF33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2A510508-E358-3E8E-7618-43D308AB8E8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23962C97-BE68-1A5D-967D-2157E95680C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0625774F-5342-4371-6533-2642CE046649}"/>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04B211DC-1674-1CEE-D386-09D15CE917BD}"/>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8ABB66E0-2A6A-AFEB-BA99-6CD8E204C3E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70F61754-8B96-6D79-5FCB-01D7EAF3C3A5}"/>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41705BF2-F16C-BC05-0610-AFBE28F4E49E}"/>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9180FEE2-2959-61A9-12B5-6F75E8A77C59}"/>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4BFAB6C6-5523-44A5-1D76-7465D272C58A}"/>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A0659E67-16A1-1C0A-9C2B-9DCDCDC05C23}"/>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8946ABB2-D081-6CDC-FDC0-0C64FE0BB793}"/>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EEECCD71-C6C3-70F6-A593-75C3EDFCB150}"/>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6E62DAAF-0FE4-D924-51D9-719DBAA9B557}"/>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0C382B88-51F1-0441-A7DF-D79265E6EA4A}"/>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2E4B4692-C194-F74E-B474-B68B69CC60D7}" type="slidenum">
              <a:rPr lang="en-US" altLang="en-US"/>
              <a:pPr>
                <a:defRPr/>
              </a:pPr>
              <a:t>‹#›</a:t>
            </a:fld>
            <a:endParaRPr lang="en-US" altLang="en-US"/>
          </a:p>
        </p:txBody>
      </p:sp>
    </p:spTree>
    <p:extLst>
      <p:ext uri="{BB962C8B-B14F-4D97-AF65-F5344CB8AC3E}">
        <p14:creationId xmlns:p14="http://schemas.microsoft.com/office/powerpoint/2010/main" val="15712422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B8D38-AFEE-2305-BEC8-850811EF1ACD}"/>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64E9215E-3B98-004C-DD9D-38D2844F1B2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DAB2B852-189E-8476-17A6-6ED88F66F86C}"/>
              </a:ext>
            </a:extLst>
          </p:cNvPr>
          <p:cNvSpPr>
            <a:spLocks noGrp="1"/>
          </p:cNvSpPr>
          <p:nvPr>
            <p:ph type="sldNum" sz="quarter" idx="12"/>
          </p:nvPr>
        </p:nvSpPr>
        <p:spPr/>
        <p:txBody>
          <a:bodyPr/>
          <a:lstStyle>
            <a:lvl1pPr>
              <a:defRPr/>
            </a:lvl1pPr>
          </a:lstStyle>
          <a:p>
            <a:pPr>
              <a:defRPr/>
            </a:pPr>
            <a:fld id="{B95324EA-5B53-2E49-8CFE-DD853260D0D5}" type="slidenum">
              <a:rPr lang="en-US" altLang="en-US"/>
              <a:pPr>
                <a:defRPr/>
              </a:pPr>
              <a:t>‹#›</a:t>
            </a:fld>
            <a:endParaRPr lang="en-US" altLang="en-US"/>
          </a:p>
        </p:txBody>
      </p:sp>
    </p:spTree>
    <p:extLst>
      <p:ext uri="{BB962C8B-B14F-4D97-AF65-F5344CB8AC3E}">
        <p14:creationId xmlns:p14="http://schemas.microsoft.com/office/powerpoint/2010/main" val="5605633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036042B7-F666-CF5E-A369-D70EE7DDCB0C}"/>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1651C3BF-36F9-76C9-CCDC-6983B928205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66C5B940-D38C-A06F-8210-B060F18CDD58}"/>
              </a:ext>
            </a:extLst>
          </p:cNvPr>
          <p:cNvSpPr>
            <a:spLocks noGrp="1"/>
          </p:cNvSpPr>
          <p:nvPr>
            <p:ph type="sldNum" sz="quarter" idx="12"/>
          </p:nvPr>
        </p:nvSpPr>
        <p:spPr/>
        <p:txBody>
          <a:bodyPr/>
          <a:lstStyle>
            <a:lvl1pPr>
              <a:defRPr/>
            </a:lvl1pPr>
          </a:lstStyle>
          <a:p>
            <a:pPr>
              <a:defRPr/>
            </a:pPr>
            <a:fld id="{0F868314-3037-9D44-A636-DE5A802F3204}" type="slidenum">
              <a:rPr lang="en-US" altLang="en-US"/>
              <a:pPr>
                <a:defRPr/>
              </a:pPr>
              <a:t>‹#›</a:t>
            </a:fld>
            <a:endParaRPr lang="en-US" altLang="en-US"/>
          </a:p>
        </p:txBody>
      </p:sp>
    </p:spTree>
    <p:extLst>
      <p:ext uri="{BB962C8B-B14F-4D97-AF65-F5344CB8AC3E}">
        <p14:creationId xmlns:p14="http://schemas.microsoft.com/office/powerpoint/2010/main" val="35304332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40019-9CC6-8400-8FBF-7A80E7AA6ED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E75B3E6F-C7E5-C665-E121-B305EFE333AD}"/>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2EF610D3-DF55-A3C4-E8E6-607ED971CF4A}"/>
              </a:ext>
            </a:extLst>
          </p:cNvPr>
          <p:cNvSpPr>
            <a:spLocks noGrp="1"/>
          </p:cNvSpPr>
          <p:nvPr>
            <p:ph type="sldNum" sz="quarter" idx="12"/>
          </p:nvPr>
        </p:nvSpPr>
        <p:spPr/>
        <p:txBody>
          <a:bodyPr/>
          <a:lstStyle>
            <a:lvl1pPr>
              <a:defRPr/>
            </a:lvl1pPr>
          </a:lstStyle>
          <a:p>
            <a:pPr>
              <a:defRPr/>
            </a:pPr>
            <a:fld id="{4646D690-8C2C-A841-B510-39B784D37188}" type="slidenum">
              <a:rPr lang="en-US" altLang="en-US"/>
              <a:pPr>
                <a:defRPr/>
              </a:pPr>
              <a:t>‹#›</a:t>
            </a:fld>
            <a:endParaRPr lang="en-US" altLang="en-US"/>
          </a:p>
        </p:txBody>
      </p:sp>
    </p:spTree>
    <p:extLst>
      <p:ext uri="{BB962C8B-B14F-4D97-AF65-F5344CB8AC3E}">
        <p14:creationId xmlns:p14="http://schemas.microsoft.com/office/powerpoint/2010/main" val="19173451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A869C-B5FB-DB4F-3265-AE7567CDB23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ED125063-F34C-26BC-C6C2-2735767263C5}"/>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55F35CAC-412B-382B-880E-D8467A89EEFD}"/>
              </a:ext>
            </a:extLst>
          </p:cNvPr>
          <p:cNvSpPr>
            <a:spLocks noGrp="1"/>
          </p:cNvSpPr>
          <p:nvPr>
            <p:ph type="sldNum" sz="quarter" idx="12"/>
          </p:nvPr>
        </p:nvSpPr>
        <p:spPr/>
        <p:txBody>
          <a:bodyPr/>
          <a:lstStyle>
            <a:lvl1pPr>
              <a:defRPr/>
            </a:lvl1pPr>
          </a:lstStyle>
          <a:p>
            <a:pPr>
              <a:defRPr/>
            </a:pPr>
            <a:fld id="{AD7B4A3D-200A-6B48-AC24-0EC311F5E38A}" type="slidenum">
              <a:rPr lang="en-US" altLang="en-US"/>
              <a:pPr>
                <a:defRPr/>
              </a:pPr>
              <a:t>‹#›</a:t>
            </a:fld>
            <a:endParaRPr lang="en-US" altLang="en-US"/>
          </a:p>
        </p:txBody>
      </p:sp>
    </p:spTree>
    <p:extLst>
      <p:ext uri="{BB962C8B-B14F-4D97-AF65-F5344CB8AC3E}">
        <p14:creationId xmlns:p14="http://schemas.microsoft.com/office/powerpoint/2010/main" val="1004523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9D9FB-BAB4-D751-B490-3D3AD5904859}"/>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C703ABC0-4D7F-C934-5FEB-FCDBF55A412E}"/>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1B1E3C84-97CF-950E-EC2A-BAE365D6E9BA}"/>
              </a:ext>
            </a:extLst>
          </p:cNvPr>
          <p:cNvSpPr>
            <a:spLocks noGrp="1"/>
          </p:cNvSpPr>
          <p:nvPr>
            <p:ph type="sldNum" sz="quarter" idx="12"/>
          </p:nvPr>
        </p:nvSpPr>
        <p:spPr/>
        <p:txBody>
          <a:bodyPr/>
          <a:lstStyle>
            <a:lvl1pPr>
              <a:defRPr/>
            </a:lvl1pPr>
          </a:lstStyle>
          <a:p>
            <a:pPr>
              <a:defRPr/>
            </a:pPr>
            <a:fld id="{6131877B-33F7-9E4B-8E3A-00BF8F2E2500}" type="slidenum">
              <a:rPr lang="en-US" altLang="en-US"/>
              <a:pPr>
                <a:defRPr/>
              </a:pPr>
              <a:t>‹#›</a:t>
            </a:fld>
            <a:endParaRPr lang="en-US" altLang="en-US"/>
          </a:p>
        </p:txBody>
      </p:sp>
    </p:spTree>
    <p:extLst>
      <p:ext uri="{BB962C8B-B14F-4D97-AF65-F5344CB8AC3E}">
        <p14:creationId xmlns:p14="http://schemas.microsoft.com/office/powerpoint/2010/main" val="373263156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E18F82-AC5A-C2B0-24BB-E3C9858EE4B6}"/>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9C3CC64E-20C9-5515-275E-7BEE63C7E06B}"/>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8D05CB9D-DC50-07A1-F46E-9CB37F539922}"/>
              </a:ext>
            </a:extLst>
          </p:cNvPr>
          <p:cNvSpPr>
            <a:spLocks noGrp="1"/>
          </p:cNvSpPr>
          <p:nvPr>
            <p:ph type="sldNum" sz="quarter" idx="12"/>
          </p:nvPr>
        </p:nvSpPr>
        <p:spPr/>
        <p:txBody>
          <a:bodyPr/>
          <a:lstStyle>
            <a:lvl1pPr>
              <a:defRPr/>
            </a:lvl1pPr>
          </a:lstStyle>
          <a:p>
            <a:pPr>
              <a:defRPr/>
            </a:pPr>
            <a:fld id="{64190465-09FE-6F49-8FC7-3596B3732C92}" type="slidenum">
              <a:rPr lang="en-US" altLang="en-US"/>
              <a:pPr>
                <a:defRPr/>
              </a:pPr>
              <a:t>‹#›</a:t>
            </a:fld>
            <a:endParaRPr lang="en-US" altLang="en-US"/>
          </a:p>
        </p:txBody>
      </p:sp>
    </p:spTree>
    <p:extLst>
      <p:ext uri="{BB962C8B-B14F-4D97-AF65-F5344CB8AC3E}">
        <p14:creationId xmlns:p14="http://schemas.microsoft.com/office/powerpoint/2010/main" val="15926565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111B3345-82B5-0D17-52BE-59C127FB954F}"/>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515DE95B-8547-CB11-D713-202AA24F3CB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5208ED82-3290-A8A0-D71A-C0D02769BB57}"/>
              </a:ext>
            </a:extLst>
          </p:cNvPr>
          <p:cNvSpPr>
            <a:spLocks noGrp="1"/>
          </p:cNvSpPr>
          <p:nvPr>
            <p:ph type="sldNum" sz="quarter" idx="12"/>
          </p:nvPr>
        </p:nvSpPr>
        <p:spPr/>
        <p:txBody>
          <a:bodyPr/>
          <a:lstStyle>
            <a:lvl1pPr>
              <a:defRPr/>
            </a:lvl1pPr>
          </a:lstStyle>
          <a:p>
            <a:pPr>
              <a:defRPr/>
            </a:pPr>
            <a:fld id="{999D8B03-2E9E-6F42-9D80-F636D6CDDCE6}" type="slidenum">
              <a:rPr lang="en-US" altLang="en-US"/>
              <a:pPr>
                <a:defRPr/>
              </a:pPr>
              <a:t>‹#›</a:t>
            </a:fld>
            <a:endParaRPr lang="en-US" altLang="en-US"/>
          </a:p>
        </p:txBody>
      </p:sp>
    </p:spTree>
    <p:extLst>
      <p:ext uri="{BB962C8B-B14F-4D97-AF65-F5344CB8AC3E}">
        <p14:creationId xmlns:p14="http://schemas.microsoft.com/office/powerpoint/2010/main" val="490347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9747C14-805A-FF54-F4A5-FA907B1DF15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70C1C699-9022-A789-42A2-81C1998210F4}"/>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979B37C0-9ACC-85E5-03CC-41AA3E07EE7C}"/>
              </a:ext>
            </a:extLst>
          </p:cNvPr>
          <p:cNvSpPr>
            <a:spLocks noGrp="1"/>
          </p:cNvSpPr>
          <p:nvPr>
            <p:ph type="sldNum" sz="quarter" idx="12"/>
          </p:nvPr>
        </p:nvSpPr>
        <p:spPr/>
        <p:txBody>
          <a:bodyPr/>
          <a:lstStyle>
            <a:lvl1pPr>
              <a:defRPr/>
            </a:lvl1pPr>
          </a:lstStyle>
          <a:p>
            <a:pPr>
              <a:defRPr/>
            </a:pPr>
            <a:fld id="{A60249EA-6B47-A84D-8BEE-166BB89B84EC}" type="slidenum">
              <a:rPr lang="en-US" altLang="en-US"/>
              <a:pPr>
                <a:defRPr/>
              </a:pPr>
              <a:t>‹#›</a:t>
            </a:fld>
            <a:endParaRPr lang="en-US" altLang="en-US"/>
          </a:p>
        </p:txBody>
      </p:sp>
    </p:spTree>
    <p:extLst>
      <p:ext uri="{BB962C8B-B14F-4D97-AF65-F5344CB8AC3E}">
        <p14:creationId xmlns:p14="http://schemas.microsoft.com/office/powerpoint/2010/main" val="61663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BEB6EAFE-BBAD-87E2-F1A6-7CF023500CB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094D65F5-EF8B-4C4E-CCC2-CEBCFD92ED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3BB78FCA-DF7C-B2B2-5C5D-46F177147BA5}"/>
              </a:ext>
            </a:extLst>
          </p:cNvPr>
          <p:cNvSpPr>
            <a:spLocks noGrp="1" noChangeArrowheads="1"/>
          </p:cNvSpPr>
          <p:nvPr>
            <p:ph type="sldNum" sz="quarter" idx="12"/>
          </p:nvPr>
        </p:nvSpPr>
        <p:spPr>
          <a:ln/>
        </p:spPr>
        <p:txBody>
          <a:bodyPr/>
          <a:lstStyle>
            <a:lvl1pPr>
              <a:defRPr/>
            </a:lvl1pPr>
          </a:lstStyle>
          <a:p>
            <a:pPr>
              <a:defRPr/>
            </a:pPr>
            <a:fld id="{FBA88397-197E-3F46-9DC6-C2E4088B5536}" type="slidenum">
              <a:rPr lang="en-US" altLang="en-US"/>
              <a:pPr>
                <a:defRPr/>
              </a:pPr>
              <a:t>‹#›</a:t>
            </a:fld>
            <a:endParaRPr lang="en-US" altLang="en-US"/>
          </a:p>
        </p:txBody>
      </p:sp>
    </p:spTree>
    <p:extLst>
      <p:ext uri="{BB962C8B-B14F-4D97-AF65-F5344CB8AC3E}">
        <p14:creationId xmlns:p14="http://schemas.microsoft.com/office/powerpoint/2010/main" val="415264006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F73383-5C9A-D4F5-C010-26E270D29BBC}"/>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F4A06B5-1470-8507-0BEA-15503E3CB3D1}"/>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2B7CBDF1-28CA-1E8A-776F-E98974981A2E}"/>
              </a:ext>
            </a:extLst>
          </p:cNvPr>
          <p:cNvSpPr>
            <a:spLocks noGrp="1"/>
          </p:cNvSpPr>
          <p:nvPr>
            <p:ph type="sldNum" sz="quarter" idx="12"/>
          </p:nvPr>
        </p:nvSpPr>
        <p:spPr/>
        <p:txBody>
          <a:bodyPr/>
          <a:lstStyle>
            <a:lvl1pPr>
              <a:defRPr/>
            </a:lvl1pPr>
          </a:lstStyle>
          <a:p>
            <a:pPr>
              <a:defRPr/>
            </a:pPr>
            <a:fld id="{DAE4CEFB-E685-8B42-9BD4-C9350A6CE77C}" type="slidenum">
              <a:rPr lang="en-US" altLang="en-US"/>
              <a:pPr>
                <a:defRPr/>
              </a:pPr>
              <a:t>‹#›</a:t>
            </a:fld>
            <a:endParaRPr lang="en-US" altLang="en-US"/>
          </a:p>
        </p:txBody>
      </p:sp>
    </p:spTree>
    <p:extLst>
      <p:ext uri="{BB962C8B-B14F-4D97-AF65-F5344CB8AC3E}">
        <p14:creationId xmlns:p14="http://schemas.microsoft.com/office/powerpoint/2010/main" val="3872775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352834-DC27-18D1-26DE-B629A30F7466}"/>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A46B9232-08BF-8790-0E58-6DB08C3F7475}"/>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E82934FA-A647-9BFD-B23F-A2AD0DEEC772}"/>
              </a:ext>
            </a:extLst>
          </p:cNvPr>
          <p:cNvSpPr>
            <a:spLocks noGrp="1"/>
          </p:cNvSpPr>
          <p:nvPr>
            <p:ph type="sldNum" sz="quarter" idx="12"/>
          </p:nvPr>
        </p:nvSpPr>
        <p:spPr/>
        <p:txBody>
          <a:bodyPr/>
          <a:lstStyle>
            <a:lvl1pPr>
              <a:defRPr/>
            </a:lvl1pPr>
          </a:lstStyle>
          <a:p>
            <a:pPr>
              <a:defRPr/>
            </a:pPr>
            <a:fld id="{09ADB479-68A1-9C45-AF5D-7269CAC16666}" type="slidenum">
              <a:rPr lang="en-US" altLang="en-US"/>
              <a:pPr>
                <a:defRPr/>
              </a:pPr>
              <a:t>‹#›</a:t>
            </a:fld>
            <a:endParaRPr lang="en-US" altLang="en-US"/>
          </a:p>
        </p:txBody>
      </p:sp>
    </p:spTree>
    <p:extLst>
      <p:ext uri="{BB962C8B-B14F-4D97-AF65-F5344CB8AC3E}">
        <p14:creationId xmlns:p14="http://schemas.microsoft.com/office/powerpoint/2010/main" val="22711719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AF7EEF50-1950-CE0F-0131-533EF2175EC6}"/>
              </a:ext>
            </a:extLst>
          </p:cNvPr>
          <p:cNvGrpSpPr>
            <a:grpSpLocks/>
          </p:cNvGrpSpPr>
          <p:nvPr/>
        </p:nvGrpSpPr>
        <p:grpSpPr bwMode="auto">
          <a:xfrm>
            <a:off x="0" y="3902075"/>
            <a:ext cx="3400425" cy="2949575"/>
            <a:chOff x="0" y="2458"/>
            <a:chExt cx="2142" cy="1858"/>
          </a:xfrm>
        </p:grpSpPr>
        <p:sp>
          <p:nvSpPr>
            <p:cNvPr id="3" name="Freeform 3">
              <a:extLst>
                <a:ext uri="{FF2B5EF4-FFF2-40B4-BE49-F238E27FC236}">
                  <a16:creationId xmlns:a16="http://schemas.microsoft.com/office/drawing/2014/main" id="{BF0A2C78-A1FA-5D3E-F354-5BDC1D66112D}"/>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4" name="Freeform 4">
              <a:extLst>
                <a:ext uri="{FF2B5EF4-FFF2-40B4-BE49-F238E27FC236}">
                  <a16:creationId xmlns:a16="http://schemas.microsoft.com/office/drawing/2014/main" id="{963DDF71-E6C6-7A6D-D206-CB13D272D293}"/>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5" name="Freeform 5">
              <a:extLst>
                <a:ext uri="{FF2B5EF4-FFF2-40B4-BE49-F238E27FC236}">
                  <a16:creationId xmlns:a16="http://schemas.microsoft.com/office/drawing/2014/main" id="{8BF58008-4543-B03D-BE21-1E8050EBFC03}"/>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 name="Freeform 6">
              <a:extLst>
                <a:ext uri="{FF2B5EF4-FFF2-40B4-BE49-F238E27FC236}">
                  <a16:creationId xmlns:a16="http://schemas.microsoft.com/office/drawing/2014/main" id="{8E71DC2E-7D84-04C5-0397-44B2B781A453}"/>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7" name="Oval 7">
              <a:extLst>
                <a:ext uri="{FF2B5EF4-FFF2-40B4-BE49-F238E27FC236}">
                  <a16:creationId xmlns:a16="http://schemas.microsoft.com/office/drawing/2014/main" id="{84741870-F113-A7B4-094A-DEE043E28991}"/>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8" name="Oval 8">
              <a:extLst>
                <a:ext uri="{FF2B5EF4-FFF2-40B4-BE49-F238E27FC236}">
                  <a16:creationId xmlns:a16="http://schemas.microsoft.com/office/drawing/2014/main" id="{8F84D6F4-B184-21DC-CA43-349932F4E872}"/>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9" name="Oval 9">
              <a:extLst>
                <a:ext uri="{FF2B5EF4-FFF2-40B4-BE49-F238E27FC236}">
                  <a16:creationId xmlns:a16="http://schemas.microsoft.com/office/drawing/2014/main" id="{ABF874E0-DF35-C642-37FA-26CA094BA860}"/>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7178"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en-US" altLang="en-US" noProof="0"/>
              <a:t>Click to edit Master title style</a:t>
            </a:r>
          </a:p>
        </p:txBody>
      </p:sp>
      <p:sp>
        <p:nvSpPr>
          <p:cNvPr id="7179"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 name="Rectangle 12">
            <a:extLst>
              <a:ext uri="{FF2B5EF4-FFF2-40B4-BE49-F238E27FC236}">
                <a16:creationId xmlns:a16="http://schemas.microsoft.com/office/drawing/2014/main" id="{D994D669-44A1-7B3B-E574-C5CE816723F8}"/>
              </a:ext>
            </a:extLst>
          </p:cNvPr>
          <p:cNvSpPr>
            <a:spLocks noGrp="1" noChangeArrowheads="1"/>
          </p:cNvSpPr>
          <p:nvPr>
            <p:ph type="dt" sz="quarter" idx="10"/>
          </p:nvPr>
        </p:nvSpPr>
        <p:spPr/>
        <p:txBody>
          <a:bodyPr/>
          <a:lstStyle>
            <a:lvl1pPr>
              <a:defRPr/>
            </a:lvl1pPr>
          </a:lstStyle>
          <a:p>
            <a:pPr>
              <a:defRPr/>
            </a:pPr>
            <a:endParaRPr lang="en-US" altLang="en-US"/>
          </a:p>
        </p:txBody>
      </p:sp>
      <p:sp>
        <p:nvSpPr>
          <p:cNvPr id="11" name="Rectangle 13">
            <a:extLst>
              <a:ext uri="{FF2B5EF4-FFF2-40B4-BE49-F238E27FC236}">
                <a16:creationId xmlns:a16="http://schemas.microsoft.com/office/drawing/2014/main" id="{10AB6B6A-FCA5-8565-F77E-36CB0A6FABE9}"/>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2" name="Rectangle 14">
            <a:extLst>
              <a:ext uri="{FF2B5EF4-FFF2-40B4-BE49-F238E27FC236}">
                <a16:creationId xmlns:a16="http://schemas.microsoft.com/office/drawing/2014/main" id="{0428DBEE-47ED-2C2B-7EFF-EF168915EDF3}"/>
              </a:ext>
            </a:extLst>
          </p:cNvPr>
          <p:cNvSpPr>
            <a:spLocks noGrp="1" noChangeArrowheads="1"/>
          </p:cNvSpPr>
          <p:nvPr>
            <p:ph type="sldNum" sz="quarter" idx="12"/>
          </p:nvPr>
        </p:nvSpPr>
        <p:spPr/>
        <p:txBody>
          <a:bodyPr/>
          <a:lstStyle>
            <a:lvl1pPr>
              <a:defRPr/>
            </a:lvl1pPr>
          </a:lstStyle>
          <a:p>
            <a:pPr>
              <a:defRPr/>
            </a:pPr>
            <a:fld id="{8BBB23B5-1473-BA45-88BD-4DB2C6A767F2}" type="slidenum">
              <a:rPr lang="en-US" altLang="en-US"/>
              <a:pPr>
                <a:defRPr/>
              </a:pPr>
              <a:t>‹#›</a:t>
            </a:fld>
            <a:endParaRPr lang="en-US" altLang="en-US"/>
          </a:p>
        </p:txBody>
      </p:sp>
    </p:spTree>
    <p:extLst>
      <p:ext uri="{BB962C8B-B14F-4D97-AF65-F5344CB8AC3E}">
        <p14:creationId xmlns:p14="http://schemas.microsoft.com/office/powerpoint/2010/main" val="22976160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70E3AAD-7EA8-7C8E-762C-2FD962D21C1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1E98EBC-B5DA-8E47-3D1E-416D3F93866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B30BB373-66A9-2EA0-73FC-E8689F8C16D1}"/>
              </a:ext>
            </a:extLst>
          </p:cNvPr>
          <p:cNvSpPr>
            <a:spLocks noGrp="1" noChangeArrowheads="1"/>
          </p:cNvSpPr>
          <p:nvPr>
            <p:ph type="sldNum" sz="quarter" idx="12"/>
          </p:nvPr>
        </p:nvSpPr>
        <p:spPr>
          <a:ln/>
        </p:spPr>
        <p:txBody>
          <a:bodyPr/>
          <a:lstStyle>
            <a:lvl1pPr>
              <a:defRPr/>
            </a:lvl1pPr>
          </a:lstStyle>
          <a:p>
            <a:pPr>
              <a:defRPr/>
            </a:pPr>
            <a:fld id="{F76749A6-3826-6D4E-BBAA-51F03D9ECA55}" type="slidenum">
              <a:rPr lang="en-US" altLang="en-US"/>
              <a:pPr>
                <a:defRPr/>
              </a:pPr>
              <a:t>‹#›</a:t>
            </a:fld>
            <a:endParaRPr lang="en-US" altLang="en-US"/>
          </a:p>
        </p:txBody>
      </p:sp>
    </p:spTree>
    <p:extLst>
      <p:ext uri="{BB962C8B-B14F-4D97-AF65-F5344CB8AC3E}">
        <p14:creationId xmlns:p14="http://schemas.microsoft.com/office/powerpoint/2010/main" val="32117066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2">
            <a:extLst>
              <a:ext uri="{FF2B5EF4-FFF2-40B4-BE49-F238E27FC236}">
                <a16:creationId xmlns:a16="http://schemas.microsoft.com/office/drawing/2014/main" id="{BA269316-21AC-1184-2A93-8988F30E0CF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3005F761-EED4-4295-B224-AAEBB5132E6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53F1821D-82F4-3D15-A9B7-948E748F8799}"/>
              </a:ext>
            </a:extLst>
          </p:cNvPr>
          <p:cNvSpPr>
            <a:spLocks noGrp="1" noChangeArrowheads="1"/>
          </p:cNvSpPr>
          <p:nvPr>
            <p:ph type="sldNum" sz="quarter" idx="12"/>
          </p:nvPr>
        </p:nvSpPr>
        <p:spPr>
          <a:ln/>
        </p:spPr>
        <p:txBody>
          <a:bodyPr/>
          <a:lstStyle>
            <a:lvl1pPr>
              <a:defRPr/>
            </a:lvl1pPr>
          </a:lstStyle>
          <a:p>
            <a:pPr>
              <a:defRPr/>
            </a:pPr>
            <a:fld id="{84F38E09-DE0B-214C-A9D1-6B896D1562EA}" type="slidenum">
              <a:rPr lang="en-US" altLang="en-US"/>
              <a:pPr>
                <a:defRPr/>
              </a:pPr>
              <a:t>‹#›</a:t>
            </a:fld>
            <a:endParaRPr lang="en-US" altLang="en-US"/>
          </a:p>
        </p:txBody>
      </p:sp>
    </p:spTree>
    <p:extLst>
      <p:ext uri="{BB962C8B-B14F-4D97-AF65-F5344CB8AC3E}">
        <p14:creationId xmlns:p14="http://schemas.microsoft.com/office/powerpoint/2010/main" val="11019116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a:extLst>
              <a:ext uri="{FF2B5EF4-FFF2-40B4-BE49-F238E27FC236}">
                <a16:creationId xmlns:a16="http://schemas.microsoft.com/office/drawing/2014/main" id="{B02A5BE0-4EF2-E939-9489-2AAFBB069D1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DFB394F1-F7E2-E7F0-9D42-753E222675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AB787902-A566-6195-81C1-C46F06CA3D2A}"/>
              </a:ext>
            </a:extLst>
          </p:cNvPr>
          <p:cNvSpPr>
            <a:spLocks noGrp="1" noChangeArrowheads="1"/>
          </p:cNvSpPr>
          <p:nvPr>
            <p:ph type="sldNum" sz="quarter" idx="12"/>
          </p:nvPr>
        </p:nvSpPr>
        <p:spPr>
          <a:ln/>
        </p:spPr>
        <p:txBody>
          <a:bodyPr/>
          <a:lstStyle>
            <a:lvl1pPr>
              <a:defRPr/>
            </a:lvl1pPr>
          </a:lstStyle>
          <a:p>
            <a:pPr>
              <a:defRPr/>
            </a:pPr>
            <a:fld id="{F68EE054-3E28-4547-B189-E5F2C3D8F7C7}" type="slidenum">
              <a:rPr lang="en-US" altLang="en-US"/>
              <a:pPr>
                <a:defRPr/>
              </a:pPr>
              <a:t>‹#›</a:t>
            </a:fld>
            <a:endParaRPr lang="en-US" altLang="en-US"/>
          </a:p>
        </p:txBody>
      </p:sp>
    </p:spTree>
    <p:extLst>
      <p:ext uri="{BB962C8B-B14F-4D97-AF65-F5344CB8AC3E}">
        <p14:creationId xmlns:p14="http://schemas.microsoft.com/office/powerpoint/2010/main" val="52781921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a:extLst>
              <a:ext uri="{FF2B5EF4-FFF2-40B4-BE49-F238E27FC236}">
                <a16:creationId xmlns:a16="http://schemas.microsoft.com/office/drawing/2014/main" id="{76BC3E5D-3450-270B-7F09-065FC005F3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3">
            <a:extLst>
              <a:ext uri="{FF2B5EF4-FFF2-40B4-BE49-F238E27FC236}">
                <a16:creationId xmlns:a16="http://schemas.microsoft.com/office/drawing/2014/main" id="{8AAA6189-9FD5-511A-3D30-CBCDC8308DB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4">
            <a:extLst>
              <a:ext uri="{FF2B5EF4-FFF2-40B4-BE49-F238E27FC236}">
                <a16:creationId xmlns:a16="http://schemas.microsoft.com/office/drawing/2014/main" id="{FA7ECF0E-EEB0-99F8-3EEC-9CDB50C340A5}"/>
              </a:ext>
            </a:extLst>
          </p:cNvPr>
          <p:cNvSpPr>
            <a:spLocks noGrp="1" noChangeArrowheads="1"/>
          </p:cNvSpPr>
          <p:nvPr>
            <p:ph type="sldNum" sz="quarter" idx="12"/>
          </p:nvPr>
        </p:nvSpPr>
        <p:spPr>
          <a:ln/>
        </p:spPr>
        <p:txBody>
          <a:bodyPr/>
          <a:lstStyle>
            <a:lvl1pPr>
              <a:defRPr/>
            </a:lvl1pPr>
          </a:lstStyle>
          <a:p>
            <a:pPr>
              <a:defRPr/>
            </a:pPr>
            <a:fld id="{57089797-C83F-8C4D-8A1F-1DAC3C542F6A}" type="slidenum">
              <a:rPr lang="en-US" altLang="en-US"/>
              <a:pPr>
                <a:defRPr/>
              </a:pPr>
              <a:t>‹#›</a:t>
            </a:fld>
            <a:endParaRPr lang="en-US" altLang="en-US"/>
          </a:p>
        </p:txBody>
      </p:sp>
    </p:spTree>
    <p:extLst>
      <p:ext uri="{BB962C8B-B14F-4D97-AF65-F5344CB8AC3E}">
        <p14:creationId xmlns:p14="http://schemas.microsoft.com/office/powerpoint/2010/main" val="5061675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a:extLst>
              <a:ext uri="{FF2B5EF4-FFF2-40B4-BE49-F238E27FC236}">
                <a16:creationId xmlns:a16="http://schemas.microsoft.com/office/drawing/2014/main" id="{A1181EEA-130C-AF84-D6B9-2A910C0B782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3">
            <a:extLst>
              <a:ext uri="{FF2B5EF4-FFF2-40B4-BE49-F238E27FC236}">
                <a16:creationId xmlns:a16="http://schemas.microsoft.com/office/drawing/2014/main" id="{8A3C4925-7126-11AE-1685-8784E492CF4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4">
            <a:extLst>
              <a:ext uri="{FF2B5EF4-FFF2-40B4-BE49-F238E27FC236}">
                <a16:creationId xmlns:a16="http://schemas.microsoft.com/office/drawing/2014/main" id="{A21C4E85-6A3C-CE21-5DC6-A756135EBBC5}"/>
              </a:ext>
            </a:extLst>
          </p:cNvPr>
          <p:cNvSpPr>
            <a:spLocks noGrp="1" noChangeArrowheads="1"/>
          </p:cNvSpPr>
          <p:nvPr>
            <p:ph type="sldNum" sz="quarter" idx="12"/>
          </p:nvPr>
        </p:nvSpPr>
        <p:spPr>
          <a:ln/>
        </p:spPr>
        <p:txBody>
          <a:bodyPr/>
          <a:lstStyle>
            <a:lvl1pPr>
              <a:defRPr/>
            </a:lvl1pPr>
          </a:lstStyle>
          <a:p>
            <a:pPr>
              <a:defRPr/>
            </a:pPr>
            <a:fld id="{EB17E26E-8358-E94B-91B6-681ADF12F312}" type="slidenum">
              <a:rPr lang="en-US" altLang="en-US"/>
              <a:pPr>
                <a:defRPr/>
              </a:pPr>
              <a:t>‹#›</a:t>
            </a:fld>
            <a:endParaRPr lang="en-US" altLang="en-US"/>
          </a:p>
        </p:txBody>
      </p:sp>
    </p:spTree>
    <p:extLst>
      <p:ext uri="{BB962C8B-B14F-4D97-AF65-F5344CB8AC3E}">
        <p14:creationId xmlns:p14="http://schemas.microsoft.com/office/powerpoint/2010/main" val="17413464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45C1EE60-35AD-4592-3B09-3099B578B6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3">
            <a:extLst>
              <a:ext uri="{FF2B5EF4-FFF2-40B4-BE49-F238E27FC236}">
                <a16:creationId xmlns:a16="http://schemas.microsoft.com/office/drawing/2014/main" id="{4F30F409-D4A7-8E7B-3D23-BB2C061F2A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4">
            <a:extLst>
              <a:ext uri="{FF2B5EF4-FFF2-40B4-BE49-F238E27FC236}">
                <a16:creationId xmlns:a16="http://schemas.microsoft.com/office/drawing/2014/main" id="{B2A868F8-3311-D7B7-03FC-E398D6ED476E}"/>
              </a:ext>
            </a:extLst>
          </p:cNvPr>
          <p:cNvSpPr>
            <a:spLocks noGrp="1" noChangeArrowheads="1"/>
          </p:cNvSpPr>
          <p:nvPr>
            <p:ph type="sldNum" sz="quarter" idx="12"/>
          </p:nvPr>
        </p:nvSpPr>
        <p:spPr>
          <a:ln/>
        </p:spPr>
        <p:txBody>
          <a:bodyPr/>
          <a:lstStyle>
            <a:lvl1pPr>
              <a:defRPr/>
            </a:lvl1pPr>
          </a:lstStyle>
          <a:p>
            <a:pPr>
              <a:defRPr/>
            </a:pPr>
            <a:fld id="{E4C65E68-3180-2144-A313-3CFFA42A07F7}" type="slidenum">
              <a:rPr lang="en-US" altLang="en-US"/>
              <a:pPr>
                <a:defRPr/>
              </a:pPr>
              <a:t>‹#›</a:t>
            </a:fld>
            <a:endParaRPr lang="en-US" altLang="en-US"/>
          </a:p>
        </p:txBody>
      </p:sp>
    </p:spTree>
    <p:extLst>
      <p:ext uri="{BB962C8B-B14F-4D97-AF65-F5344CB8AC3E}">
        <p14:creationId xmlns:p14="http://schemas.microsoft.com/office/powerpoint/2010/main" val="5408056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B673F61E-0040-8FD3-75A7-BED320B3541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8955265C-CD70-533E-D500-6C398C774D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DAFE972-6D60-23E7-A80E-39032ED9CDA6}"/>
              </a:ext>
            </a:extLst>
          </p:cNvPr>
          <p:cNvSpPr>
            <a:spLocks noGrp="1" noChangeArrowheads="1"/>
          </p:cNvSpPr>
          <p:nvPr>
            <p:ph type="sldNum" sz="quarter" idx="12"/>
          </p:nvPr>
        </p:nvSpPr>
        <p:spPr>
          <a:ln/>
        </p:spPr>
        <p:txBody>
          <a:bodyPr/>
          <a:lstStyle>
            <a:lvl1pPr>
              <a:defRPr/>
            </a:lvl1pPr>
          </a:lstStyle>
          <a:p>
            <a:pPr>
              <a:defRPr/>
            </a:pPr>
            <a:fld id="{2EED209E-A4FE-5442-99CD-3C702E3CF044}" type="slidenum">
              <a:rPr lang="en-US" altLang="en-US"/>
              <a:pPr>
                <a:defRPr/>
              </a:pPr>
              <a:t>‹#›</a:t>
            </a:fld>
            <a:endParaRPr lang="en-US" altLang="en-US"/>
          </a:p>
        </p:txBody>
      </p:sp>
    </p:spTree>
    <p:extLst>
      <p:ext uri="{BB962C8B-B14F-4D97-AF65-F5344CB8AC3E}">
        <p14:creationId xmlns:p14="http://schemas.microsoft.com/office/powerpoint/2010/main" val="77921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270BF0A1-3555-EB16-8E8E-A8D2CB980E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2">
            <a:extLst>
              <a:ext uri="{FF2B5EF4-FFF2-40B4-BE49-F238E27FC236}">
                <a16:creationId xmlns:a16="http://schemas.microsoft.com/office/drawing/2014/main" id="{4C095CBD-06C8-10BB-9943-D6E91B82E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3">
            <a:extLst>
              <a:ext uri="{FF2B5EF4-FFF2-40B4-BE49-F238E27FC236}">
                <a16:creationId xmlns:a16="http://schemas.microsoft.com/office/drawing/2014/main" id="{638B5D15-0C20-C118-7710-D705EBF967AC}"/>
              </a:ext>
            </a:extLst>
          </p:cNvPr>
          <p:cNvSpPr>
            <a:spLocks noGrp="1" noChangeArrowheads="1"/>
          </p:cNvSpPr>
          <p:nvPr>
            <p:ph type="sldNum" sz="quarter" idx="12"/>
          </p:nvPr>
        </p:nvSpPr>
        <p:spPr>
          <a:ln/>
        </p:spPr>
        <p:txBody>
          <a:bodyPr/>
          <a:lstStyle>
            <a:lvl1pPr>
              <a:defRPr/>
            </a:lvl1pPr>
          </a:lstStyle>
          <a:p>
            <a:pPr>
              <a:defRPr/>
            </a:pPr>
            <a:fld id="{9B1E80B0-F8CB-4B48-9D22-BEE812E81769}" type="slidenum">
              <a:rPr lang="en-US" altLang="en-US"/>
              <a:pPr>
                <a:defRPr/>
              </a:pPr>
              <a:t>‹#›</a:t>
            </a:fld>
            <a:endParaRPr lang="en-US" altLang="en-US"/>
          </a:p>
        </p:txBody>
      </p:sp>
    </p:spTree>
    <p:extLst>
      <p:ext uri="{BB962C8B-B14F-4D97-AF65-F5344CB8AC3E}">
        <p14:creationId xmlns:p14="http://schemas.microsoft.com/office/powerpoint/2010/main" val="409952396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2">
            <a:extLst>
              <a:ext uri="{FF2B5EF4-FFF2-40B4-BE49-F238E27FC236}">
                <a16:creationId xmlns:a16="http://schemas.microsoft.com/office/drawing/2014/main" id="{11AB8346-EF80-F742-CF39-BD82E88105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3">
            <a:extLst>
              <a:ext uri="{FF2B5EF4-FFF2-40B4-BE49-F238E27FC236}">
                <a16:creationId xmlns:a16="http://schemas.microsoft.com/office/drawing/2014/main" id="{031D533C-A274-246F-558E-A02604B2C00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4">
            <a:extLst>
              <a:ext uri="{FF2B5EF4-FFF2-40B4-BE49-F238E27FC236}">
                <a16:creationId xmlns:a16="http://schemas.microsoft.com/office/drawing/2014/main" id="{7C92918A-32E0-F7BD-9C3D-6D443E12D1AB}"/>
              </a:ext>
            </a:extLst>
          </p:cNvPr>
          <p:cNvSpPr>
            <a:spLocks noGrp="1" noChangeArrowheads="1"/>
          </p:cNvSpPr>
          <p:nvPr>
            <p:ph type="sldNum" sz="quarter" idx="12"/>
          </p:nvPr>
        </p:nvSpPr>
        <p:spPr>
          <a:ln/>
        </p:spPr>
        <p:txBody>
          <a:bodyPr/>
          <a:lstStyle>
            <a:lvl1pPr>
              <a:defRPr/>
            </a:lvl1pPr>
          </a:lstStyle>
          <a:p>
            <a:pPr>
              <a:defRPr/>
            </a:pPr>
            <a:fld id="{C0F85139-B744-8548-B04B-D6B8AD6DE4CE}" type="slidenum">
              <a:rPr lang="en-US" altLang="en-US"/>
              <a:pPr>
                <a:defRPr/>
              </a:pPr>
              <a:t>‹#›</a:t>
            </a:fld>
            <a:endParaRPr lang="en-US" altLang="en-US"/>
          </a:p>
        </p:txBody>
      </p:sp>
    </p:spTree>
    <p:extLst>
      <p:ext uri="{BB962C8B-B14F-4D97-AF65-F5344CB8AC3E}">
        <p14:creationId xmlns:p14="http://schemas.microsoft.com/office/powerpoint/2010/main" val="159645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D1C86A3C-7688-C2A6-DC37-C7213162264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88E40007-C9B2-C9CE-0097-DA9968A2C2E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2D289654-F244-8434-9572-832A30DCF578}"/>
              </a:ext>
            </a:extLst>
          </p:cNvPr>
          <p:cNvSpPr>
            <a:spLocks noGrp="1" noChangeArrowheads="1"/>
          </p:cNvSpPr>
          <p:nvPr>
            <p:ph type="sldNum" sz="quarter" idx="12"/>
          </p:nvPr>
        </p:nvSpPr>
        <p:spPr>
          <a:ln/>
        </p:spPr>
        <p:txBody>
          <a:bodyPr/>
          <a:lstStyle>
            <a:lvl1pPr>
              <a:defRPr/>
            </a:lvl1pPr>
          </a:lstStyle>
          <a:p>
            <a:pPr>
              <a:defRPr/>
            </a:pPr>
            <a:fld id="{5C936016-96FB-1F4C-8E92-18E8AA7C6C0B}" type="slidenum">
              <a:rPr lang="en-US" altLang="en-US"/>
              <a:pPr>
                <a:defRPr/>
              </a:pPr>
              <a:t>‹#›</a:t>
            </a:fld>
            <a:endParaRPr lang="en-US" altLang="en-US"/>
          </a:p>
        </p:txBody>
      </p:sp>
    </p:spTree>
    <p:extLst>
      <p:ext uri="{BB962C8B-B14F-4D97-AF65-F5344CB8AC3E}">
        <p14:creationId xmlns:p14="http://schemas.microsoft.com/office/powerpoint/2010/main" val="32973569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C00E6DB5-EF91-93C4-73D5-C6E4E2941C6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3">
            <a:extLst>
              <a:ext uri="{FF2B5EF4-FFF2-40B4-BE49-F238E27FC236}">
                <a16:creationId xmlns:a16="http://schemas.microsoft.com/office/drawing/2014/main" id="{F931E392-ACD1-9E5D-818B-366EF066BE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4">
            <a:extLst>
              <a:ext uri="{FF2B5EF4-FFF2-40B4-BE49-F238E27FC236}">
                <a16:creationId xmlns:a16="http://schemas.microsoft.com/office/drawing/2014/main" id="{F6EB98C8-245B-51DF-95C8-913044C1FC4C}"/>
              </a:ext>
            </a:extLst>
          </p:cNvPr>
          <p:cNvSpPr>
            <a:spLocks noGrp="1" noChangeArrowheads="1"/>
          </p:cNvSpPr>
          <p:nvPr>
            <p:ph type="sldNum" sz="quarter" idx="12"/>
          </p:nvPr>
        </p:nvSpPr>
        <p:spPr>
          <a:ln/>
        </p:spPr>
        <p:txBody>
          <a:bodyPr/>
          <a:lstStyle>
            <a:lvl1pPr>
              <a:defRPr/>
            </a:lvl1pPr>
          </a:lstStyle>
          <a:p>
            <a:pPr>
              <a:defRPr/>
            </a:pPr>
            <a:fld id="{1A9F2D7D-2BDB-B441-BFC7-B7F1F9B454C4}" type="slidenum">
              <a:rPr lang="en-US" altLang="en-US"/>
              <a:pPr>
                <a:defRPr/>
              </a:pPr>
              <a:t>‹#›</a:t>
            </a:fld>
            <a:endParaRPr lang="en-US" altLang="en-US"/>
          </a:p>
        </p:txBody>
      </p:sp>
    </p:spTree>
    <p:extLst>
      <p:ext uri="{BB962C8B-B14F-4D97-AF65-F5344CB8AC3E}">
        <p14:creationId xmlns:p14="http://schemas.microsoft.com/office/powerpoint/2010/main" val="9603114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4A0095E4-7522-F124-AC80-08FED3B5C59D}"/>
              </a:ext>
            </a:extLst>
          </p:cNvPr>
          <p:cNvGrpSpPr>
            <a:grpSpLocks/>
          </p:cNvGrpSpPr>
          <p:nvPr/>
        </p:nvGrpSpPr>
        <p:grpSpPr bwMode="auto">
          <a:xfrm>
            <a:off x="0" y="1422400"/>
            <a:ext cx="9147175" cy="5435600"/>
            <a:chOff x="0" y="896"/>
            <a:chExt cx="5762" cy="3424"/>
          </a:xfrm>
        </p:grpSpPr>
        <p:grpSp>
          <p:nvGrpSpPr>
            <p:cNvPr id="3" name="Group 3">
              <a:extLst>
                <a:ext uri="{FF2B5EF4-FFF2-40B4-BE49-F238E27FC236}">
                  <a16:creationId xmlns:a16="http://schemas.microsoft.com/office/drawing/2014/main" id="{B20E6498-0205-4191-2EB0-CDBE469A32E4}"/>
                </a:ext>
              </a:extLst>
            </p:cNvPr>
            <p:cNvGrpSpPr>
              <a:grpSpLocks/>
            </p:cNvGrpSpPr>
            <p:nvPr userDrawn="1"/>
          </p:nvGrpSpPr>
          <p:grpSpPr bwMode="auto">
            <a:xfrm>
              <a:off x="20" y="896"/>
              <a:ext cx="5742" cy="3424"/>
              <a:chOff x="20" y="896"/>
              <a:chExt cx="5742" cy="3424"/>
            </a:xfrm>
          </p:grpSpPr>
          <p:sp>
            <p:nvSpPr>
              <p:cNvPr id="12494" name="Freeform 4">
                <a:extLst>
                  <a:ext uri="{FF2B5EF4-FFF2-40B4-BE49-F238E27FC236}">
                    <a16:creationId xmlns:a16="http://schemas.microsoft.com/office/drawing/2014/main" id="{F75D34B9-8FDE-946F-FBDC-A35BB28EBC36}"/>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5" name="Freeform 5">
                <a:extLst>
                  <a:ext uri="{FF2B5EF4-FFF2-40B4-BE49-F238E27FC236}">
                    <a16:creationId xmlns:a16="http://schemas.microsoft.com/office/drawing/2014/main" id="{FDF34902-F9E2-C4AB-9C32-724C7641AB6A}"/>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6" name="Freeform 6">
                <a:extLst>
                  <a:ext uri="{FF2B5EF4-FFF2-40B4-BE49-F238E27FC236}">
                    <a16:creationId xmlns:a16="http://schemas.microsoft.com/office/drawing/2014/main" id="{8947896B-5A65-82A0-8959-0344A012C7C4}"/>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7" name="Freeform 7">
                <a:extLst>
                  <a:ext uri="{FF2B5EF4-FFF2-40B4-BE49-F238E27FC236}">
                    <a16:creationId xmlns:a16="http://schemas.microsoft.com/office/drawing/2014/main" id="{7541B7D0-A502-B954-DD79-5EA43C5B6803}"/>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8" name="Freeform 8">
                <a:extLst>
                  <a:ext uri="{FF2B5EF4-FFF2-40B4-BE49-F238E27FC236}">
                    <a16:creationId xmlns:a16="http://schemas.microsoft.com/office/drawing/2014/main" id="{35E5D0B2-E983-4E92-52B8-43C7126D1CB0}"/>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499" name="Freeform 9">
                <a:extLst>
                  <a:ext uri="{FF2B5EF4-FFF2-40B4-BE49-F238E27FC236}">
                    <a16:creationId xmlns:a16="http://schemas.microsoft.com/office/drawing/2014/main" id="{80E4EBA2-4443-1398-7D8E-6F369B6A332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0" name="Freeform 10">
                <a:extLst>
                  <a:ext uri="{FF2B5EF4-FFF2-40B4-BE49-F238E27FC236}">
                    <a16:creationId xmlns:a16="http://schemas.microsoft.com/office/drawing/2014/main" id="{23F318DC-CB71-CDD5-FEEF-46560FFAD36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1" name="Freeform 11">
                <a:extLst>
                  <a:ext uri="{FF2B5EF4-FFF2-40B4-BE49-F238E27FC236}">
                    <a16:creationId xmlns:a16="http://schemas.microsoft.com/office/drawing/2014/main" id="{EF0A8C6D-2753-DC3C-4333-5ED86691CDB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2" name="Freeform 12">
                <a:extLst>
                  <a:ext uri="{FF2B5EF4-FFF2-40B4-BE49-F238E27FC236}">
                    <a16:creationId xmlns:a16="http://schemas.microsoft.com/office/drawing/2014/main" id="{2E1EF657-C51C-F526-D4F3-1E1FADB17E8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3" name="Freeform 13">
                <a:extLst>
                  <a:ext uri="{FF2B5EF4-FFF2-40B4-BE49-F238E27FC236}">
                    <a16:creationId xmlns:a16="http://schemas.microsoft.com/office/drawing/2014/main" id="{69E3C950-0350-C22A-225D-4BBF68D15AA8}"/>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4" name="Freeform 14">
                <a:extLst>
                  <a:ext uri="{FF2B5EF4-FFF2-40B4-BE49-F238E27FC236}">
                    <a16:creationId xmlns:a16="http://schemas.microsoft.com/office/drawing/2014/main" id="{3311AF52-D07B-B205-505D-E2CB59DD60B6}"/>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5" name="Freeform 15">
                <a:extLst>
                  <a:ext uri="{FF2B5EF4-FFF2-40B4-BE49-F238E27FC236}">
                    <a16:creationId xmlns:a16="http://schemas.microsoft.com/office/drawing/2014/main" id="{2E115B93-9E7D-1CCB-D75E-0E071A58CDCF}"/>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12506" name="Freeform 16">
                <a:extLst>
                  <a:ext uri="{FF2B5EF4-FFF2-40B4-BE49-F238E27FC236}">
                    <a16:creationId xmlns:a16="http://schemas.microsoft.com/office/drawing/2014/main" id="{C59A530F-A234-97CD-169D-0FC1DE16DF4E}"/>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 name="Group 17">
              <a:extLst>
                <a:ext uri="{FF2B5EF4-FFF2-40B4-BE49-F238E27FC236}">
                  <a16:creationId xmlns:a16="http://schemas.microsoft.com/office/drawing/2014/main" id="{0174CD31-73B6-9FC4-DD8F-3FD211F2D903}"/>
                </a:ext>
              </a:extLst>
            </p:cNvPr>
            <p:cNvGrpSpPr>
              <a:grpSpLocks/>
            </p:cNvGrpSpPr>
            <p:nvPr userDrawn="1"/>
          </p:nvGrpSpPr>
          <p:grpSpPr bwMode="auto">
            <a:xfrm>
              <a:off x="0" y="2291"/>
              <a:ext cx="1385" cy="1702"/>
              <a:chOff x="0" y="2291"/>
              <a:chExt cx="1385" cy="1702"/>
            </a:xfrm>
          </p:grpSpPr>
          <p:sp>
            <p:nvSpPr>
              <p:cNvPr id="5" name="Rectangle 18">
                <a:extLst>
                  <a:ext uri="{FF2B5EF4-FFF2-40B4-BE49-F238E27FC236}">
                    <a16:creationId xmlns:a16="http://schemas.microsoft.com/office/drawing/2014/main" id="{80455499-BCE8-5B77-8708-DCC44D6F07BD}"/>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 name="Rectangle 19">
                <a:extLst>
                  <a:ext uri="{FF2B5EF4-FFF2-40B4-BE49-F238E27FC236}">
                    <a16:creationId xmlns:a16="http://schemas.microsoft.com/office/drawing/2014/main" id="{958CC20F-9AB3-FA47-1E45-B7B56676FE59}"/>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 name="Rectangle 20">
                <a:extLst>
                  <a:ext uri="{FF2B5EF4-FFF2-40B4-BE49-F238E27FC236}">
                    <a16:creationId xmlns:a16="http://schemas.microsoft.com/office/drawing/2014/main" id="{8F009F5E-FA97-0B2A-FC05-064C9D867D62}"/>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8" name="Rectangle 21">
                <a:extLst>
                  <a:ext uri="{FF2B5EF4-FFF2-40B4-BE49-F238E27FC236}">
                    <a16:creationId xmlns:a16="http://schemas.microsoft.com/office/drawing/2014/main" id="{CF3B08A1-8A55-E518-76A3-07DB2E403D4B}"/>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 name="Rectangle 22">
                <a:extLst>
                  <a:ext uri="{FF2B5EF4-FFF2-40B4-BE49-F238E27FC236}">
                    <a16:creationId xmlns:a16="http://schemas.microsoft.com/office/drawing/2014/main" id="{1CB84C22-88B4-CC62-C902-19F1319FFE50}"/>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0" name="Rectangle 23">
                <a:extLst>
                  <a:ext uri="{FF2B5EF4-FFF2-40B4-BE49-F238E27FC236}">
                    <a16:creationId xmlns:a16="http://schemas.microsoft.com/office/drawing/2014/main" id="{CEDF130E-C685-DA7C-5D74-BB19652FCD44}"/>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1" name="Rectangle 24">
                <a:extLst>
                  <a:ext uri="{FF2B5EF4-FFF2-40B4-BE49-F238E27FC236}">
                    <a16:creationId xmlns:a16="http://schemas.microsoft.com/office/drawing/2014/main" id="{C911C651-0B24-389E-1AA1-AF88B942CFDC}"/>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 name="Rectangle 25">
                <a:extLst>
                  <a:ext uri="{FF2B5EF4-FFF2-40B4-BE49-F238E27FC236}">
                    <a16:creationId xmlns:a16="http://schemas.microsoft.com/office/drawing/2014/main" id="{9EE18BE6-C29F-F1F6-F43B-5E09D9010370}"/>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3" name="Rectangle 26">
                <a:extLst>
                  <a:ext uri="{FF2B5EF4-FFF2-40B4-BE49-F238E27FC236}">
                    <a16:creationId xmlns:a16="http://schemas.microsoft.com/office/drawing/2014/main" id="{54E4A35F-96A0-040C-F8D9-A68DF7E74016}"/>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4" name="Rectangle 27">
                <a:extLst>
                  <a:ext uri="{FF2B5EF4-FFF2-40B4-BE49-F238E27FC236}">
                    <a16:creationId xmlns:a16="http://schemas.microsoft.com/office/drawing/2014/main" id="{2BC6690E-19EF-827D-C2D6-7694E8930826}"/>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5" name="Rectangle 28">
                <a:extLst>
                  <a:ext uri="{FF2B5EF4-FFF2-40B4-BE49-F238E27FC236}">
                    <a16:creationId xmlns:a16="http://schemas.microsoft.com/office/drawing/2014/main" id="{7BE957B1-B977-3EB2-B919-2345F6A8B90A}"/>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6" name="Rectangle 29">
                <a:extLst>
                  <a:ext uri="{FF2B5EF4-FFF2-40B4-BE49-F238E27FC236}">
                    <a16:creationId xmlns:a16="http://schemas.microsoft.com/office/drawing/2014/main" id="{39282337-8371-BC43-9A01-4BBEB37BE8BF}"/>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7" name="Rectangle 30">
                <a:extLst>
                  <a:ext uri="{FF2B5EF4-FFF2-40B4-BE49-F238E27FC236}">
                    <a16:creationId xmlns:a16="http://schemas.microsoft.com/office/drawing/2014/main" id="{F933125E-D49B-F45D-186C-E9506AA6F7F9}"/>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8" name="Rectangle 31">
                <a:extLst>
                  <a:ext uri="{FF2B5EF4-FFF2-40B4-BE49-F238E27FC236}">
                    <a16:creationId xmlns:a16="http://schemas.microsoft.com/office/drawing/2014/main" id="{77FC0B30-12E7-8D9E-1BA5-C6C03A183EF7}"/>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9" name="Rectangle 32">
                <a:extLst>
                  <a:ext uri="{FF2B5EF4-FFF2-40B4-BE49-F238E27FC236}">
                    <a16:creationId xmlns:a16="http://schemas.microsoft.com/office/drawing/2014/main" id="{0DA34427-7563-6E72-ECB9-C7C9E372B65C}"/>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0" name="Rectangle 33">
                <a:extLst>
                  <a:ext uri="{FF2B5EF4-FFF2-40B4-BE49-F238E27FC236}">
                    <a16:creationId xmlns:a16="http://schemas.microsoft.com/office/drawing/2014/main" id="{3AEB863F-B4C1-11F4-585A-D2799F322800}"/>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1" name="Rectangle 34">
                <a:extLst>
                  <a:ext uri="{FF2B5EF4-FFF2-40B4-BE49-F238E27FC236}">
                    <a16:creationId xmlns:a16="http://schemas.microsoft.com/office/drawing/2014/main" id="{CCA8328D-9881-8936-87E0-0D8DCD62C748}"/>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2" name="Rectangle 35">
                <a:extLst>
                  <a:ext uri="{FF2B5EF4-FFF2-40B4-BE49-F238E27FC236}">
                    <a16:creationId xmlns:a16="http://schemas.microsoft.com/office/drawing/2014/main" id="{30367C2A-68B7-FA87-B7C4-49C769442600}"/>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3" name="Rectangle 36">
                <a:extLst>
                  <a:ext uri="{FF2B5EF4-FFF2-40B4-BE49-F238E27FC236}">
                    <a16:creationId xmlns:a16="http://schemas.microsoft.com/office/drawing/2014/main" id="{93D1DA00-D206-B247-CEB8-D20DF58AFCB1}"/>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4" name="Rectangle 37">
                <a:extLst>
                  <a:ext uri="{FF2B5EF4-FFF2-40B4-BE49-F238E27FC236}">
                    <a16:creationId xmlns:a16="http://schemas.microsoft.com/office/drawing/2014/main" id="{15C39F92-203C-FA32-349F-4D0FA6102504}"/>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5" name="Rectangle 38">
                <a:extLst>
                  <a:ext uri="{FF2B5EF4-FFF2-40B4-BE49-F238E27FC236}">
                    <a16:creationId xmlns:a16="http://schemas.microsoft.com/office/drawing/2014/main" id="{8C613E70-50EF-955E-6B1F-E216D1F7308B}"/>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6" name="Rectangle 39">
                <a:extLst>
                  <a:ext uri="{FF2B5EF4-FFF2-40B4-BE49-F238E27FC236}">
                    <a16:creationId xmlns:a16="http://schemas.microsoft.com/office/drawing/2014/main" id="{0FC394EC-C15E-AC1C-C53B-1F1D2C3A2C80}"/>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7" name="Rectangle 40">
                <a:extLst>
                  <a:ext uri="{FF2B5EF4-FFF2-40B4-BE49-F238E27FC236}">
                    <a16:creationId xmlns:a16="http://schemas.microsoft.com/office/drawing/2014/main" id="{3FC0CE93-3EB6-7A93-4D93-7FF6BA55AF96}"/>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8" name="Rectangle 41">
                <a:extLst>
                  <a:ext uri="{FF2B5EF4-FFF2-40B4-BE49-F238E27FC236}">
                    <a16:creationId xmlns:a16="http://schemas.microsoft.com/office/drawing/2014/main" id="{5FD8A85C-D041-8DFE-4D6A-B58B30ADB153}"/>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29" name="Rectangle 42">
                <a:extLst>
                  <a:ext uri="{FF2B5EF4-FFF2-40B4-BE49-F238E27FC236}">
                    <a16:creationId xmlns:a16="http://schemas.microsoft.com/office/drawing/2014/main" id="{FA831413-9888-E8C8-2597-DDCFC0B10368}"/>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 name="Rectangle 43">
                <a:extLst>
                  <a:ext uri="{FF2B5EF4-FFF2-40B4-BE49-F238E27FC236}">
                    <a16:creationId xmlns:a16="http://schemas.microsoft.com/office/drawing/2014/main" id="{EB40F911-E441-3B97-4284-1EA69EDE874C}"/>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 name="Rectangle 44">
                <a:extLst>
                  <a:ext uri="{FF2B5EF4-FFF2-40B4-BE49-F238E27FC236}">
                    <a16:creationId xmlns:a16="http://schemas.microsoft.com/office/drawing/2014/main" id="{8CF0689D-94BF-DFF6-F330-DF38DAE56B49}"/>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 name="Rectangle 45">
                <a:extLst>
                  <a:ext uri="{FF2B5EF4-FFF2-40B4-BE49-F238E27FC236}">
                    <a16:creationId xmlns:a16="http://schemas.microsoft.com/office/drawing/2014/main" id="{506C10F5-91AF-6EDA-A61C-11B211F0F8E3}"/>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3" name="Rectangle 46">
                <a:extLst>
                  <a:ext uri="{FF2B5EF4-FFF2-40B4-BE49-F238E27FC236}">
                    <a16:creationId xmlns:a16="http://schemas.microsoft.com/office/drawing/2014/main" id="{D035C3DA-5835-6234-97BA-9E08BA518CC4}"/>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4" name="Rectangle 47">
                <a:extLst>
                  <a:ext uri="{FF2B5EF4-FFF2-40B4-BE49-F238E27FC236}">
                    <a16:creationId xmlns:a16="http://schemas.microsoft.com/office/drawing/2014/main" id="{FD0CCF18-273E-69E9-8939-4E2CB5EC4E9F}"/>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5" name="Rectangle 48">
                <a:extLst>
                  <a:ext uri="{FF2B5EF4-FFF2-40B4-BE49-F238E27FC236}">
                    <a16:creationId xmlns:a16="http://schemas.microsoft.com/office/drawing/2014/main" id="{6E1BF2DB-F6AC-48EF-56DB-EF16EB97B4EE}"/>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6" name="Rectangle 49">
                <a:extLst>
                  <a:ext uri="{FF2B5EF4-FFF2-40B4-BE49-F238E27FC236}">
                    <a16:creationId xmlns:a16="http://schemas.microsoft.com/office/drawing/2014/main" id="{78BB667D-56F8-39C2-668C-2FE667877372}"/>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7" name="Rectangle 50">
                <a:extLst>
                  <a:ext uri="{FF2B5EF4-FFF2-40B4-BE49-F238E27FC236}">
                    <a16:creationId xmlns:a16="http://schemas.microsoft.com/office/drawing/2014/main" id="{80AFDA0E-5B1E-B105-9449-9B7BF69E9392}"/>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8" name="Rectangle 51">
                <a:extLst>
                  <a:ext uri="{FF2B5EF4-FFF2-40B4-BE49-F238E27FC236}">
                    <a16:creationId xmlns:a16="http://schemas.microsoft.com/office/drawing/2014/main" id="{B24E26BA-49F0-BF98-B89F-2868AB959437}"/>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9" name="Rectangle 52">
                <a:extLst>
                  <a:ext uri="{FF2B5EF4-FFF2-40B4-BE49-F238E27FC236}">
                    <a16:creationId xmlns:a16="http://schemas.microsoft.com/office/drawing/2014/main" id="{DA6404C8-B72D-4241-C178-7250D0D08783}"/>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0" name="Rectangle 53">
                <a:extLst>
                  <a:ext uri="{FF2B5EF4-FFF2-40B4-BE49-F238E27FC236}">
                    <a16:creationId xmlns:a16="http://schemas.microsoft.com/office/drawing/2014/main" id="{E85F8598-2E70-F8BB-FC86-F3166B22D45E}"/>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 name="Rectangle 54">
                <a:extLst>
                  <a:ext uri="{FF2B5EF4-FFF2-40B4-BE49-F238E27FC236}">
                    <a16:creationId xmlns:a16="http://schemas.microsoft.com/office/drawing/2014/main" id="{B309B595-C1F8-8358-A05A-AC6AD5D68099}"/>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 name="Rectangle 55">
                <a:extLst>
                  <a:ext uri="{FF2B5EF4-FFF2-40B4-BE49-F238E27FC236}">
                    <a16:creationId xmlns:a16="http://schemas.microsoft.com/office/drawing/2014/main" id="{41F57BDB-51A7-3B64-F87E-B0CADFAFD998}"/>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3" name="Rectangle 56">
                <a:extLst>
                  <a:ext uri="{FF2B5EF4-FFF2-40B4-BE49-F238E27FC236}">
                    <a16:creationId xmlns:a16="http://schemas.microsoft.com/office/drawing/2014/main" id="{8FFC31BB-105B-21B9-FB70-4B05D51B48E3}"/>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4" name="Rectangle 57">
                <a:extLst>
                  <a:ext uri="{FF2B5EF4-FFF2-40B4-BE49-F238E27FC236}">
                    <a16:creationId xmlns:a16="http://schemas.microsoft.com/office/drawing/2014/main" id="{449F42A9-6B7D-8572-1D7E-4A0539B19E69}"/>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5" name="Rectangle 58">
                <a:extLst>
                  <a:ext uri="{FF2B5EF4-FFF2-40B4-BE49-F238E27FC236}">
                    <a16:creationId xmlns:a16="http://schemas.microsoft.com/office/drawing/2014/main" id="{B20D3F03-E470-20FE-5AD6-F5D86E58A862}"/>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6" name="Rectangle 59">
                <a:extLst>
                  <a:ext uri="{FF2B5EF4-FFF2-40B4-BE49-F238E27FC236}">
                    <a16:creationId xmlns:a16="http://schemas.microsoft.com/office/drawing/2014/main" id="{DCA7603B-9351-0814-97A4-199B9A2ADE3E}"/>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7" name="Rectangle 60">
                <a:extLst>
                  <a:ext uri="{FF2B5EF4-FFF2-40B4-BE49-F238E27FC236}">
                    <a16:creationId xmlns:a16="http://schemas.microsoft.com/office/drawing/2014/main" id="{C8EC9DDC-2A6B-5BA2-ADBD-C2E3BB3972BD}"/>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8" name="Rectangle 61">
                <a:extLst>
                  <a:ext uri="{FF2B5EF4-FFF2-40B4-BE49-F238E27FC236}">
                    <a16:creationId xmlns:a16="http://schemas.microsoft.com/office/drawing/2014/main" id="{35301742-6455-FCDA-E8B9-8057CCC5D3A6}"/>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9" name="Rectangle 62">
                <a:extLst>
                  <a:ext uri="{FF2B5EF4-FFF2-40B4-BE49-F238E27FC236}">
                    <a16:creationId xmlns:a16="http://schemas.microsoft.com/office/drawing/2014/main" id="{59347FC0-F48E-988C-811F-D93D7FACB85B}"/>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0" name="Rectangle 63">
                <a:extLst>
                  <a:ext uri="{FF2B5EF4-FFF2-40B4-BE49-F238E27FC236}">
                    <a16:creationId xmlns:a16="http://schemas.microsoft.com/office/drawing/2014/main" id="{3F72CB90-9AF5-D1D7-7862-1EDF67E6E0A4}"/>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 name="Rectangle 64">
                <a:extLst>
                  <a:ext uri="{FF2B5EF4-FFF2-40B4-BE49-F238E27FC236}">
                    <a16:creationId xmlns:a16="http://schemas.microsoft.com/office/drawing/2014/main" id="{8273B17F-DCE7-7A6B-367B-36AEE41C2F86}"/>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 name="Rectangle 65">
                <a:extLst>
                  <a:ext uri="{FF2B5EF4-FFF2-40B4-BE49-F238E27FC236}">
                    <a16:creationId xmlns:a16="http://schemas.microsoft.com/office/drawing/2014/main" id="{23845519-3A2E-D381-5BF4-17CFCFE42746}"/>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3" name="Rectangle 66">
                <a:extLst>
                  <a:ext uri="{FF2B5EF4-FFF2-40B4-BE49-F238E27FC236}">
                    <a16:creationId xmlns:a16="http://schemas.microsoft.com/office/drawing/2014/main" id="{E99A2C7F-BF28-C1C0-F218-4B92A28CC2BB}"/>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4" name="Rectangle 67">
                <a:extLst>
                  <a:ext uri="{FF2B5EF4-FFF2-40B4-BE49-F238E27FC236}">
                    <a16:creationId xmlns:a16="http://schemas.microsoft.com/office/drawing/2014/main" id="{EDF6A478-571B-CE32-087D-89947C80BA74}"/>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5" name="Rectangle 68">
                <a:extLst>
                  <a:ext uri="{FF2B5EF4-FFF2-40B4-BE49-F238E27FC236}">
                    <a16:creationId xmlns:a16="http://schemas.microsoft.com/office/drawing/2014/main" id="{425B474D-D336-74C6-F626-FD00369118BA}"/>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6" name="Rectangle 69">
                <a:extLst>
                  <a:ext uri="{FF2B5EF4-FFF2-40B4-BE49-F238E27FC236}">
                    <a16:creationId xmlns:a16="http://schemas.microsoft.com/office/drawing/2014/main" id="{2326932C-9078-F29A-B860-74BF4A968EED}"/>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7" name="Rectangle 70">
                <a:extLst>
                  <a:ext uri="{FF2B5EF4-FFF2-40B4-BE49-F238E27FC236}">
                    <a16:creationId xmlns:a16="http://schemas.microsoft.com/office/drawing/2014/main" id="{07C5C1A1-4DE1-DC6E-0C5E-88A1FEF5106C}"/>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8" name="Rectangle 71">
                <a:extLst>
                  <a:ext uri="{FF2B5EF4-FFF2-40B4-BE49-F238E27FC236}">
                    <a16:creationId xmlns:a16="http://schemas.microsoft.com/office/drawing/2014/main" id="{EC254970-F659-11F5-5E2D-398742ED39BE}"/>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9" name="Rectangle 72">
                <a:extLst>
                  <a:ext uri="{FF2B5EF4-FFF2-40B4-BE49-F238E27FC236}">
                    <a16:creationId xmlns:a16="http://schemas.microsoft.com/office/drawing/2014/main" id="{EE9BE8A2-3B97-97D3-7E63-32233E0E6BBD}"/>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0" name="Rectangle 73">
                <a:extLst>
                  <a:ext uri="{FF2B5EF4-FFF2-40B4-BE49-F238E27FC236}">
                    <a16:creationId xmlns:a16="http://schemas.microsoft.com/office/drawing/2014/main" id="{EF41B703-1077-E39F-52D3-C8ABE42617E3}"/>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1" name="Rectangle 74">
                <a:extLst>
                  <a:ext uri="{FF2B5EF4-FFF2-40B4-BE49-F238E27FC236}">
                    <a16:creationId xmlns:a16="http://schemas.microsoft.com/office/drawing/2014/main" id="{0784427B-8C02-A6AB-C183-80B03EB28311}"/>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2" name="Rectangle 75">
                <a:extLst>
                  <a:ext uri="{FF2B5EF4-FFF2-40B4-BE49-F238E27FC236}">
                    <a16:creationId xmlns:a16="http://schemas.microsoft.com/office/drawing/2014/main" id="{A377DAE9-EE21-7E1E-1BA2-A4B97D89E5CE}"/>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63" name="Rectangle 76">
                <a:extLst>
                  <a:ext uri="{FF2B5EF4-FFF2-40B4-BE49-F238E27FC236}">
                    <a16:creationId xmlns:a16="http://schemas.microsoft.com/office/drawing/2014/main" id="{9B716D48-3B34-B87E-7E00-5B3CC6761A5D}"/>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6" name="Rectangle 77">
                <a:extLst>
                  <a:ext uri="{FF2B5EF4-FFF2-40B4-BE49-F238E27FC236}">
                    <a16:creationId xmlns:a16="http://schemas.microsoft.com/office/drawing/2014/main" id="{042FB820-CC57-7836-9CEB-07F62C51DD63}"/>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7" name="Rectangle 78">
                <a:extLst>
                  <a:ext uri="{FF2B5EF4-FFF2-40B4-BE49-F238E27FC236}">
                    <a16:creationId xmlns:a16="http://schemas.microsoft.com/office/drawing/2014/main" id="{EDB4D9C4-66FC-423C-F989-5B099A0206BC}"/>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8" name="Rectangle 79">
                <a:extLst>
                  <a:ext uri="{FF2B5EF4-FFF2-40B4-BE49-F238E27FC236}">
                    <a16:creationId xmlns:a16="http://schemas.microsoft.com/office/drawing/2014/main" id="{AC633C34-C73F-0F1E-068D-342ED7AD5CC9}"/>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19" name="Rectangle 80">
                <a:extLst>
                  <a:ext uri="{FF2B5EF4-FFF2-40B4-BE49-F238E27FC236}">
                    <a16:creationId xmlns:a16="http://schemas.microsoft.com/office/drawing/2014/main" id="{2493F08E-629F-3DB3-DFB0-6176533B6B2C}"/>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0" name="Freeform 81">
                <a:extLst>
                  <a:ext uri="{FF2B5EF4-FFF2-40B4-BE49-F238E27FC236}">
                    <a16:creationId xmlns:a16="http://schemas.microsoft.com/office/drawing/2014/main" id="{4C7C8AA7-61A4-55D2-8284-C5078227FEE0}"/>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21" name="Rectangle 82">
                <a:extLst>
                  <a:ext uri="{FF2B5EF4-FFF2-40B4-BE49-F238E27FC236}">
                    <a16:creationId xmlns:a16="http://schemas.microsoft.com/office/drawing/2014/main" id="{3D131C95-5364-9C66-7857-2EAD17E10F86}"/>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2" name="Rectangle 83">
                <a:extLst>
                  <a:ext uri="{FF2B5EF4-FFF2-40B4-BE49-F238E27FC236}">
                    <a16:creationId xmlns:a16="http://schemas.microsoft.com/office/drawing/2014/main" id="{5A90FCDA-7E7E-C3F7-C506-BD323CE45B44}"/>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3" name="Rectangle 84">
                <a:extLst>
                  <a:ext uri="{FF2B5EF4-FFF2-40B4-BE49-F238E27FC236}">
                    <a16:creationId xmlns:a16="http://schemas.microsoft.com/office/drawing/2014/main" id="{05E1720A-53DC-C60E-1D52-1974E5D602C1}"/>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4" name="Rectangle 85">
                <a:extLst>
                  <a:ext uri="{FF2B5EF4-FFF2-40B4-BE49-F238E27FC236}">
                    <a16:creationId xmlns:a16="http://schemas.microsoft.com/office/drawing/2014/main" id="{CE0FF6D8-E6A8-C637-08C4-E97E8AF0E2C7}"/>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5" name="Rectangle 86">
                <a:extLst>
                  <a:ext uri="{FF2B5EF4-FFF2-40B4-BE49-F238E27FC236}">
                    <a16:creationId xmlns:a16="http://schemas.microsoft.com/office/drawing/2014/main" id="{A3D8C882-2CB1-D411-5996-C48F1722CA58}"/>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6" name="Rectangle 87">
                <a:extLst>
                  <a:ext uri="{FF2B5EF4-FFF2-40B4-BE49-F238E27FC236}">
                    <a16:creationId xmlns:a16="http://schemas.microsoft.com/office/drawing/2014/main" id="{88955BEC-4E09-198E-7D2C-9C56858AC04F}"/>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7" name="Rectangle 88">
                <a:extLst>
                  <a:ext uri="{FF2B5EF4-FFF2-40B4-BE49-F238E27FC236}">
                    <a16:creationId xmlns:a16="http://schemas.microsoft.com/office/drawing/2014/main" id="{23CD20FE-6C6E-D0D1-5491-2BFE0027411B}"/>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8" name="Rectangle 89">
                <a:extLst>
                  <a:ext uri="{FF2B5EF4-FFF2-40B4-BE49-F238E27FC236}">
                    <a16:creationId xmlns:a16="http://schemas.microsoft.com/office/drawing/2014/main" id="{EDB4C900-87DE-CA42-4009-B92EA475F384}"/>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29" name="Rectangle 90">
                <a:extLst>
                  <a:ext uri="{FF2B5EF4-FFF2-40B4-BE49-F238E27FC236}">
                    <a16:creationId xmlns:a16="http://schemas.microsoft.com/office/drawing/2014/main" id="{412DF28E-9CA2-4852-ACF5-5F0A9792B8BC}"/>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0" name="Rectangle 91">
                <a:extLst>
                  <a:ext uri="{FF2B5EF4-FFF2-40B4-BE49-F238E27FC236}">
                    <a16:creationId xmlns:a16="http://schemas.microsoft.com/office/drawing/2014/main" id="{F21C6D12-CD4E-0A5F-6235-AA048A2F2743}"/>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1" name="Rectangle 92">
                <a:extLst>
                  <a:ext uri="{FF2B5EF4-FFF2-40B4-BE49-F238E27FC236}">
                    <a16:creationId xmlns:a16="http://schemas.microsoft.com/office/drawing/2014/main" id="{4C7C366D-0ECC-A144-A925-F791BE85BFE2}"/>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2" name="Rectangle 93">
                <a:extLst>
                  <a:ext uri="{FF2B5EF4-FFF2-40B4-BE49-F238E27FC236}">
                    <a16:creationId xmlns:a16="http://schemas.microsoft.com/office/drawing/2014/main" id="{0C51EB8B-72D6-B3A6-C6A2-7D4225BE4865}"/>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3" name="Rectangle 94">
                <a:extLst>
                  <a:ext uri="{FF2B5EF4-FFF2-40B4-BE49-F238E27FC236}">
                    <a16:creationId xmlns:a16="http://schemas.microsoft.com/office/drawing/2014/main" id="{91E4E6C5-C434-3D9C-8C16-82F065AA35CE}"/>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4" name="Rectangle 95">
                <a:extLst>
                  <a:ext uri="{FF2B5EF4-FFF2-40B4-BE49-F238E27FC236}">
                    <a16:creationId xmlns:a16="http://schemas.microsoft.com/office/drawing/2014/main" id="{7DDB1CC6-53CE-F17D-4CCC-B44EB1CD0E28}"/>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5" name="Rectangle 96">
                <a:extLst>
                  <a:ext uri="{FF2B5EF4-FFF2-40B4-BE49-F238E27FC236}">
                    <a16:creationId xmlns:a16="http://schemas.microsoft.com/office/drawing/2014/main" id="{FE7D335A-C221-2B1F-E02F-695E4CBCD87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6" name="Rectangle 97">
                <a:extLst>
                  <a:ext uri="{FF2B5EF4-FFF2-40B4-BE49-F238E27FC236}">
                    <a16:creationId xmlns:a16="http://schemas.microsoft.com/office/drawing/2014/main" id="{ECF0A8EA-3782-4BE3-6CF7-F42D13FD95D6}"/>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7" name="Rectangle 98">
                <a:extLst>
                  <a:ext uri="{FF2B5EF4-FFF2-40B4-BE49-F238E27FC236}">
                    <a16:creationId xmlns:a16="http://schemas.microsoft.com/office/drawing/2014/main" id="{0C4E8358-71F5-AD32-7800-63CE1081F472}"/>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8" name="Rectangle 99">
                <a:extLst>
                  <a:ext uri="{FF2B5EF4-FFF2-40B4-BE49-F238E27FC236}">
                    <a16:creationId xmlns:a16="http://schemas.microsoft.com/office/drawing/2014/main" id="{0AFB2A5C-3A41-ACD7-6D49-3F0EFF16E41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39" name="Rectangle 100">
                <a:extLst>
                  <a:ext uri="{FF2B5EF4-FFF2-40B4-BE49-F238E27FC236}">
                    <a16:creationId xmlns:a16="http://schemas.microsoft.com/office/drawing/2014/main" id="{09D76C2E-2E65-085D-B22E-D52786A50CF2}"/>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0" name="Rectangle 101">
                <a:extLst>
                  <a:ext uri="{FF2B5EF4-FFF2-40B4-BE49-F238E27FC236}">
                    <a16:creationId xmlns:a16="http://schemas.microsoft.com/office/drawing/2014/main" id="{8FE0B813-B48A-4124-66CD-16B20A36CB31}"/>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3" name="Rectangle 102">
                <a:extLst>
                  <a:ext uri="{FF2B5EF4-FFF2-40B4-BE49-F238E27FC236}">
                    <a16:creationId xmlns:a16="http://schemas.microsoft.com/office/drawing/2014/main" id="{1462874B-414F-6B96-9243-5FB04BA60EEC}"/>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4" name="Rectangle 103">
                <a:extLst>
                  <a:ext uri="{FF2B5EF4-FFF2-40B4-BE49-F238E27FC236}">
                    <a16:creationId xmlns:a16="http://schemas.microsoft.com/office/drawing/2014/main" id="{C31E6B06-67F4-51BC-20B9-121C9CF71D92}"/>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5" name="Rectangle 104">
                <a:extLst>
                  <a:ext uri="{FF2B5EF4-FFF2-40B4-BE49-F238E27FC236}">
                    <a16:creationId xmlns:a16="http://schemas.microsoft.com/office/drawing/2014/main" id="{576A4A3B-75A8-6DB1-C5BA-6E3EEEC3402A}"/>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6" name="Rectangle 105">
                <a:extLst>
                  <a:ext uri="{FF2B5EF4-FFF2-40B4-BE49-F238E27FC236}">
                    <a16:creationId xmlns:a16="http://schemas.microsoft.com/office/drawing/2014/main" id="{4A346524-BFB6-2483-734F-7A69F2B8A17F}"/>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7" name="Rectangle 106">
                <a:extLst>
                  <a:ext uri="{FF2B5EF4-FFF2-40B4-BE49-F238E27FC236}">
                    <a16:creationId xmlns:a16="http://schemas.microsoft.com/office/drawing/2014/main" id="{097494F7-992D-9304-2428-750ECE21CBD4}"/>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8" name="Rectangle 107">
                <a:extLst>
                  <a:ext uri="{FF2B5EF4-FFF2-40B4-BE49-F238E27FC236}">
                    <a16:creationId xmlns:a16="http://schemas.microsoft.com/office/drawing/2014/main" id="{FF96440C-C418-6D5C-15A2-582A25E668E1}"/>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49" name="Rectangle 108">
                <a:extLst>
                  <a:ext uri="{FF2B5EF4-FFF2-40B4-BE49-F238E27FC236}">
                    <a16:creationId xmlns:a16="http://schemas.microsoft.com/office/drawing/2014/main" id="{151B803A-DC15-8BC8-F74E-AFF62FB78EF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0" name="Rectangle 109">
                <a:extLst>
                  <a:ext uri="{FF2B5EF4-FFF2-40B4-BE49-F238E27FC236}">
                    <a16:creationId xmlns:a16="http://schemas.microsoft.com/office/drawing/2014/main" id="{E6C83C10-3761-16D6-C206-AC3144293D14}"/>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1" name="Rectangle 110">
                <a:extLst>
                  <a:ext uri="{FF2B5EF4-FFF2-40B4-BE49-F238E27FC236}">
                    <a16:creationId xmlns:a16="http://schemas.microsoft.com/office/drawing/2014/main" id="{F683BA7F-6BFF-3F58-2D89-023783F4DBE5}"/>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2" name="Rectangle 111">
                <a:extLst>
                  <a:ext uri="{FF2B5EF4-FFF2-40B4-BE49-F238E27FC236}">
                    <a16:creationId xmlns:a16="http://schemas.microsoft.com/office/drawing/2014/main" id="{DB8A6307-A572-BC11-7DA4-4EDA717B4B86}"/>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3" name="Rectangle 112">
                <a:extLst>
                  <a:ext uri="{FF2B5EF4-FFF2-40B4-BE49-F238E27FC236}">
                    <a16:creationId xmlns:a16="http://schemas.microsoft.com/office/drawing/2014/main" id="{E5603A53-7D94-4BC5-9FE0-BB48E7071E2C}"/>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4" name="Rectangle 113">
                <a:extLst>
                  <a:ext uri="{FF2B5EF4-FFF2-40B4-BE49-F238E27FC236}">
                    <a16:creationId xmlns:a16="http://schemas.microsoft.com/office/drawing/2014/main" id="{7D672AF2-948A-C2BD-8386-08BE736DBBD8}"/>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5" name="Rectangle 114">
                <a:extLst>
                  <a:ext uri="{FF2B5EF4-FFF2-40B4-BE49-F238E27FC236}">
                    <a16:creationId xmlns:a16="http://schemas.microsoft.com/office/drawing/2014/main" id="{80F45590-7EDB-2CF9-9DE3-9D6D283CFFEE}"/>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6" name="Rectangle 115">
                <a:extLst>
                  <a:ext uri="{FF2B5EF4-FFF2-40B4-BE49-F238E27FC236}">
                    <a16:creationId xmlns:a16="http://schemas.microsoft.com/office/drawing/2014/main" id="{494DE532-DB20-612D-4B49-0649B6FF48B0}"/>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7" name="Rectangle 116">
                <a:extLst>
                  <a:ext uri="{FF2B5EF4-FFF2-40B4-BE49-F238E27FC236}">
                    <a16:creationId xmlns:a16="http://schemas.microsoft.com/office/drawing/2014/main" id="{9C0F2087-F750-7C3E-2F78-0EEDBBA7D5F6}"/>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8" name="Rectangle 117">
                <a:extLst>
                  <a:ext uri="{FF2B5EF4-FFF2-40B4-BE49-F238E27FC236}">
                    <a16:creationId xmlns:a16="http://schemas.microsoft.com/office/drawing/2014/main" id="{B093D0E0-DA47-285C-2C81-221F2E14D6B0}"/>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59" name="Rectangle 118">
                <a:extLst>
                  <a:ext uri="{FF2B5EF4-FFF2-40B4-BE49-F238E27FC236}">
                    <a16:creationId xmlns:a16="http://schemas.microsoft.com/office/drawing/2014/main" id="{0B8B81A3-831F-974F-967C-DB7B3C340EC8}"/>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0" name="Rectangle 119">
                <a:extLst>
                  <a:ext uri="{FF2B5EF4-FFF2-40B4-BE49-F238E27FC236}">
                    <a16:creationId xmlns:a16="http://schemas.microsoft.com/office/drawing/2014/main" id="{CF6C0014-09F2-E519-BF29-6D90202A8F50}"/>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1" name="Rectangle 120">
                <a:extLst>
                  <a:ext uri="{FF2B5EF4-FFF2-40B4-BE49-F238E27FC236}">
                    <a16:creationId xmlns:a16="http://schemas.microsoft.com/office/drawing/2014/main" id="{16DE25C1-E9EE-AAC3-88A0-E8356BC25977}"/>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2" name="Rectangle 121">
                <a:extLst>
                  <a:ext uri="{FF2B5EF4-FFF2-40B4-BE49-F238E27FC236}">
                    <a16:creationId xmlns:a16="http://schemas.microsoft.com/office/drawing/2014/main" id="{43A88CAB-AB52-F6B9-838D-9CB249C167A9}"/>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3" name="Rectangle 122">
                <a:extLst>
                  <a:ext uri="{FF2B5EF4-FFF2-40B4-BE49-F238E27FC236}">
                    <a16:creationId xmlns:a16="http://schemas.microsoft.com/office/drawing/2014/main" id="{F31DFCD0-D3EB-54D3-65A9-BDE45AB369C3}"/>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4" name="Rectangle 123">
                <a:extLst>
                  <a:ext uri="{FF2B5EF4-FFF2-40B4-BE49-F238E27FC236}">
                    <a16:creationId xmlns:a16="http://schemas.microsoft.com/office/drawing/2014/main" id="{3E5F7298-D942-1D27-1EAF-67051D0E96FA}"/>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5" name="Rectangle 124">
                <a:extLst>
                  <a:ext uri="{FF2B5EF4-FFF2-40B4-BE49-F238E27FC236}">
                    <a16:creationId xmlns:a16="http://schemas.microsoft.com/office/drawing/2014/main" id="{841F7C0D-4786-F17D-6A53-323FACECA7C4}"/>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6" name="Rectangle 125">
                <a:extLst>
                  <a:ext uri="{FF2B5EF4-FFF2-40B4-BE49-F238E27FC236}">
                    <a16:creationId xmlns:a16="http://schemas.microsoft.com/office/drawing/2014/main" id="{6C495FDB-4C10-D470-8A6B-0B30CADEEB19}"/>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7" name="Rectangle 126">
                <a:extLst>
                  <a:ext uri="{FF2B5EF4-FFF2-40B4-BE49-F238E27FC236}">
                    <a16:creationId xmlns:a16="http://schemas.microsoft.com/office/drawing/2014/main" id="{15814B81-33E6-FFB9-FF1B-9A24D713C236}"/>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8" name="Rectangle 127">
                <a:extLst>
                  <a:ext uri="{FF2B5EF4-FFF2-40B4-BE49-F238E27FC236}">
                    <a16:creationId xmlns:a16="http://schemas.microsoft.com/office/drawing/2014/main" id="{BC1F55CC-A656-B23D-69D7-3765B7916878}"/>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69" name="Rectangle 128">
                <a:extLst>
                  <a:ext uri="{FF2B5EF4-FFF2-40B4-BE49-F238E27FC236}">
                    <a16:creationId xmlns:a16="http://schemas.microsoft.com/office/drawing/2014/main" id="{55CA7DAB-054D-D71F-AD59-1B022864444A}"/>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0" name="Rectangle 129">
                <a:extLst>
                  <a:ext uri="{FF2B5EF4-FFF2-40B4-BE49-F238E27FC236}">
                    <a16:creationId xmlns:a16="http://schemas.microsoft.com/office/drawing/2014/main" id="{BE810923-60F8-DA0B-4216-A1AD6AD1B102}"/>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1" name="Rectangle 130">
                <a:extLst>
                  <a:ext uri="{FF2B5EF4-FFF2-40B4-BE49-F238E27FC236}">
                    <a16:creationId xmlns:a16="http://schemas.microsoft.com/office/drawing/2014/main" id="{A970FA1E-007C-E917-FE55-8F4FAC8AB9FC}"/>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2" name="Rectangle 131">
                <a:extLst>
                  <a:ext uri="{FF2B5EF4-FFF2-40B4-BE49-F238E27FC236}">
                    <a16:creationId xmlns:a16="http://schemas.microsoft.com/office/drawing/2014/main" id="{6F2E4D95-2E56-C8F6-9F9F-585AC3086801}"/>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3" name="Rectangle 132">
                <a:extLst>
                  <a:ext uri="{FF2B5EF4-FFF2-40B4-BE49-F238E27FC236}">
                    <a16:creationId xmlns:a16="http://schemas.microsoft.com/office/drawing/2014/main" id="{F4DD02F7-87D1-5614-42A8-6B5B521523C4}"/>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4" name="Rectangle 133">
                <a:extLst>
                  <a:ext uri="{FF2B5EF4-FFF2-40B4-BE49-F238E27FC236}">
                    <a16:creationId xmlns:a16="http://schemas.microsoft.com/office/drawing/2014/main" id="{33FBFF8B-5CCF-F7DF-6A85-547AB0A74F3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5" name="Rectangle 134">
                <a:extLst>
                  <a:ext uri="{FF2B5EF4-FFF2-40B4-BE49-F238E27FC236}">
                    <a16:creationId xmlns:a16="http://schemas.microsoft.com/office/drawing/2014/main" id="{5E06E724-D8E3-7790-387B-1C2928A831F7}"/>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6" name="Rectangle 135">
                <a:extLst>
                  <a:ext uri="{FF2B5EF4-FFF2-40B4-BE49-F238E27FC236}">
                    <a16:creationId xmlns:a16="http://schemas.microsoft.com/office/drawing/2014/main" id="{CFDC0D26-D0CD-0EAA-5EE8-DD73104EE89D}"/>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7" name="Rectangle 136">
                <a:extLst>
                  <a:ext uri="{FF2B5EF4-FFF2-40B4-BE49-F238E27FC236}">
                    <a16:creationId xmlns:a16="http://schemas.microsoft.com/office/drawing/2014/main" id="{AB58145F-44F7-EED2-EB09-A88B1068D551}"/>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8" name="Rectangle 137">
                <a:extLst>
                  <a:ext uri="{FF2B5EF4-FFF2-40B4-BE49-F238E27FC236}">
                    <a16:creationId xmlns:a16="http://schemas.microsoft.com/office/drawing/2014/main" id="{45DB2EF5-E2BF-1DE7-4332-40AAC264E1A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79" name="Freeform 138">
                <a:extLst>
                  <a:ext uri="{FF2B5EF4-FFF2-40B4-BE49-F238E27FC236}">
                    <a16:creationId xmlns:a16="http://schemas.microsoft.com/office/drawing/2014/main" id="{F13EA5F5-4BED-7E79-647C-048986A6772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0" name="Freeform 139">
                <a:extLst>
                  <a:ext uri="{FF2B5EF4-FFF2-40B4-BE49-F238E27FC236}">
                    <a16:creationId xmlns:a16="http://schemas.microsoft.com/office/drawing/2014/main" id="{351287E6-9688-34AD-6F2D-099E30CA204E}"/>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1" name="Freeform 140">
                <a:extLst>
                  <a:ext uri="{FF2B5EF4-FFF2-40B4-BE49-F238E27FC236}">
                    <a16:creationId xmlns:a16="http://schemas.microsoft.com/office/drawing/2014/main" id="{6AAAF46B-4C24-BD9B-9EC0-48DF41EF2E54}"/>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2" name="Freeform 141">
                <a:extLst>
                  <a:ext uri="{FF2B5EF4-FFF2-40B4-BE49-F238E27FC236}">
                    <a16:creationId xmlns:a16="http://schemas.microsoft.com/office/drawing/2014/main" id="{3E9F7120-025F-D56B-326E-96F2EA97E02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3" name="Freeform 142">
                <a:extLst>
                  <a:ext uri="{FF2B5EF4-FFF2-40B4-BE49-F238E27FC236}">
                    <a16:creationId xmlns:a16="http://schemas.microsoft.com/office/drawing/2014/main" id="{6BFB861B-8529-1731-5353-6F0A932F78D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4" name="Freeform 143">
                <a:extLst>
                  <a:ext uri="{FF2B5EF4-FFF2-40B4-BE49-F238E27FC236}">
                    <a16:creationId xmlns:a16="http://schemas.microsoft.com/office/drawing/2014/main" id="{0275350F-DA1B-E416-51D6-B5B696F88AED}"/>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5" name="Freeform 144">
                <a:extLst>
                  <a:ext uri="{FF2B5EF4-FFF2-40B4-BE49-F238E27FC236}">
                    <a16:creationId xmlns:a16="http://schemas.microsoft.com/office/drawing/2014/main" id="{CDBA704C-94D7-6ADC-D008-3EC53E1E40C5}"/>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6" name="Freeform 145">
                <a:extLst>
                  <a:ext uri="{FF2B5EF4-FFF2-40B4-BE49-F238E27FC236}">
                    <a16:creationId xmlns:a16="http://schemas.microsoft.com/office/drawing/2014/main" id="{ECBB936D-2887-5238-2987-02B21A3A624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7" name="Freeform 146">
                <a:extLst>
                  <a:ext uri="{FF2B5EF4-FFF2-40B4-BE49-F238E27FC236}">
                    <a16:creationId xmlns:a16="http://schemas.microsoft.com/office/drawing/2014/main" id="{10CCD37B-582C-C95E-202A-445F1D7C7134}"/>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2488" name="Rectangle 147">
                <a:extLst>
                  <a:ext uri="{FF2B5EF4-FFF2-40B4-BE49-F238E27FC236}">
                    <a16:creationId xmlns:a16="http://schemas.microsoft.com/office/drawing/2014/main" id="{3EC439E2-9592-32E7-843D-73349E216801}"/>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89" name="Rectangle 148">
                <a:extLst>
                  <a:ext uri="{FF2B5EF4-FFF2-40B4-BE49-F238E27FC236}">
                    <a16:creationId xmlns:a16="http://schemas.microsoft.com/office/drawing/2014/main" id="{A7B1E56A-FC93-BC0F-C798-F1E4AFF455F3}"/>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12490" name="Freeform 149">
                <a:extLst>
                  <a:ext uri="{FF2B5EF4-FFF2-40B4-BE49-F238E27FC236}">
                    <a16:creationId xmlns:a16="http://schemas.microsoft.com/office/drawing/2014/main" id="{9FE3590E-C6BB-FC6F-A993-8F6EB5B1BB2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1" name="Freeform 150">
                <a:extLst>
                  <a:ext uri="{FF2B5EF4-FFF2-40B4-BE49-F238E27FC236}">
                    <a16:creationId xmlns:a16="http://schemas.microsoft.com/office/drawing/2014/main" id="{F223FBAE-4128-78D5-D0A2-416E0D7696D8}"/>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492" name="Freeform 151">
                <a:extLst>
                  <a:ext uri="{FF2B5EF4-FFF2-40B4-BE49-F238E27FC236}">
                    <a16:creationId xmlns:a16="http://schemas.microsoft.com/office/drawing/2014/main" id="{23B743EC-5D94-687D-669F-DA69DF33532F}"/>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2493" name="Oval 152">
                <a:extLst>
                  <a:ext uri="{FF2B5EF4-FFF2-40B4-BE49-F238E27FC236}">
                    <a16:creationId xmlns:a16="http://schemas.microsoft.com/office/drawing/2014/main" id="{CF4441DF-D57B-588E-4AFD-9ACFD3CB3C37}"/>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244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1244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altLang="en-US" noProof="0"/>
              <a:t>Click to edit Master subtitle style</a:t>
            </a:r>
          </a:p>
        </p:txBody>
      </p:sp>
      <p:sp>
        <p:nvSpPr>
          <p:cNvPr id="12507" name="Rectangle 155">
            <a:extLst>
              <a:ext uri="{FF2B5EF4-FFF2-40B4-BE49-F238E27FC236}">
                <a16:creationId xmlns:a16="http://schemas.microsoft.com/office/drawing/2014/main" id="{9207529D-FBAE-4FC7-3995-D88D9C27A5FF}"/>
              </a:ext>
            </a:extLst>
          </p:cNvPr>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8" name="Rectangle 156">
            <a:extLst>
              <a:ext uri="{FF2B5EF4-FFF2-40B4-BE49-F238E27FC236}">
                <a16:creationId xmlns:a16="http://schemas.microsoft.com/office/drawing/2014/main" id="{6AB0E185-7E51-B4B8-7ED4-E583DE25F532}"/>
              </a:ext>
            </a:extLst>
          </p:cNvPr>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cs typeface="Arial" charset="0"/>
              </a:defRPr>
            </a:lvl1pPr>
          </a:lstStyle>
          <a:p>
            <a:pPr>
              <a:defRPr/>
            </a:pPr>
            <a:endParaRPr lang="en-US" altLang="en-US"/>
          </a:p>
        </p:txBody>
      </p:sp>
      <p:sp>
        <p:nvSpPr>
          <p:cNvPr id="12509" name="Rectangle 157">
            <a:extLst>
              <a:ext uri="{FF2B5EF4-FFF2-40B4-BE49-F238E27FC236}">
                <a16:creationId xmlns:a16="http://schemas.microsoft.com/office/drawing/2014/main" id="{3D16322D-F412-8411-8E60-2764F4041853}"/>
              </a:ext>
            </a:extLst>
          </p:cNvPr>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anose="020B0604030504040204" pitchFamily="34" charset="0"/>
              </a:defRPr>
            </a:lvl1pPr>
          </a:lstStyle>
          <a:p>
            <a:pPr>
              <a:defRPr/>
            </a:pPr>
            <a:fld id="{CE568924-8E38-5941-A3B6-543DB79AADC8}" type="slidenum">
              <a:rPr lang="en-US" altLang="en-US"/>
              <a:pPr>
                <a:defRPr/>
              </a:pPr>
              <a:t>‹#›</a:t>
            </a:fld>
            <a:endParaRPr lang="en-US" altLang="en-US"/>
          </a:p>
        </p:txBody>
      </p:sp>
    </p:spTree>
    <p:extLst>
      <p:ext uri="{BB962C8B-B14F-4D97-AF65-F5344CB8AC3E}">
        <p14:creationId xmlns:p14="http://schemas.microsoft.com/office/powerpoint/2010/main" val="1285099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F912CD-B600-8F85-DBA1-ABCBDB8663D2}"/>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88C9050E-708A-CCFE-2945-08174A65FBB7}"/>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3996F31-3007-DEE6-B608-2003BBADF855}"/>
              </a:ext>
            </a:extLst>
          </p:cNvPr>
          <p:cNvSpPr>
            <a:spLocks noGrp="1"/>
          </p:cNvSpPr>
          <p:nvPr>
            <p:ph type="sldNum" sz="quarter" idx="12"/>
          </p:nvPr>
        </p:nvSpPr>
        <p:spPr/>
        <p:txBody>
          <a:bodyPr/>
          <a:lstStyle>
            <a:lvl1pPr>
              <a:defRPr/>
            </a:lvl1pPr>
          </a:lstStyle>
          <a:p>
            <a:pPr>
              <a:defRPr/>
            </a:pPr>
            <a:fld id="{38483A57-FDBC-6945-97AD-23865FE4C136}" type="slidenum">
              <a:rPr lang="en-US" altLang="en-US"/>
              <a:pPr>
                <a:defRPr/>
              </a:pPr>
              <a:t>‹#›</a:t>
            </a:fld>
            <a:endParaRPr lang="en-US" altLang="en-US"/>
          </a:p>
        </p:txBody>
      </p:sp>
    </p:spTree>
    <p:extLst>
      <p:ext uri="{BB962C8B-B14F-4D97-AF65-F5344CB8AC3E}">
        <p14:creationId xmlns:p14="http://schemas.microsoft.com/office/powerpoint/2010/main" val="13015972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5F65695A-BF98-F660-ED69-A1109FC319CA}"/>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FF817C6E-A827-B4AA-9BF1-C1096A805A3A}"/>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AC58B94F-03A3-547A-178C-45EF652B71C8}"/>
              </a:ext>
            </a:extLst>
          </p:cNvPr>
          <p:cNvSpPr>
            <a:spLocks noGrp="1"/>
          </p:cNvSpPr>
          <p:nvPr>
            <p:ph type="sldNum" sz="quarter" idx="12"/>
          </p:nvPr>
        </p:nvSpPr>
        <p:spPr/>
        <p:txBody>
          <a:bodyPr/>
          <a:lstStyle>
            <a:lvl1pPr>
              <a:defRPr/>
            </a:lvl1pPr>
          </a:lstStyle>
          <a:p>
            <a:pPr>
              <a:defRPr/>
            </a:pPr>
            <a:fld id="{1B750E60-7859-914E-9F46-45CD869F65C9}" type="slidenum">
              <a:rPr lang="en-US" altLang="en-US"/>
              <a:pPr>
                <a:defRPr/>
              </a:pPr>
              <a:t>‹#›</a:t>
            </a:fld>
            <a:endParaRPr lang="en-US" altLang="en-US"/>
          </a:p>
        </p:txBody>
      </p:sp>
    </p:spTree>
    <p:extLst>
      <p:ext uri="{BB962C8B-B14F-4D97-AF65-F5344CB8AC3E}">
        <p14:creationId xmlns:p14="http://schemas.microsoft.com/office/powerpoint/2010/main" val="128271105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46453B-0980-D9E7-CB77-C999AEA5A9B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6" name="Footer Placeholder 5">
            <a:extLst>
              <a:ext uri="{FF2B5EF4-FFF2-40B4-BE49-F238E27FC236}">
                <a16:creationId xmlns:a16="http://schemas.microsoft.com/office/drawing/2014/main" id="{8B7C4181-9A9E-CB07-84C3-1598F977EA23}"/>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7" name="Slide Number Placeholder 6">
            <a:extLst>
              <a:ext uri="{FF2B5EF4-FFF2-40B4-BE49-F238E27FC236}">
                <a16:creationId xmlns:a16="http://schemas.microsoft.com/office/drawing/2014/main" id="{70F90A05-6187-83B9-0C81-B5398C95825A}"/>
              </a:ext>
            </a:extLst>
          </p:cNvPr>
          <p:cNvSpPr>
            <a:spLocks noGrp="1"/>
          </p:cNvSpPr>
          <p:nvPr>
            <p:ph type="sldNum" sz="quarter" idx="12"/>
          </p:nvPr>
        </p:nvSpPr>
        <p:spPr/>
        <p:txBody>
          <a:bodyPr/>
          <a:lstStyle>
            <a:lvl1pPr>
              <a:defRPr/>
            </a:lvl1pPr>
          </a:lstStyle>
          <a:p>
            <a:pPr>
              <a:defRPr/>
            </a:pPr>
            <a:fld id="{21F895CC-25FB-9B43-BA95-6CED8251A0CE}" type="slidenum">
              <a:rPr lang="en-US" altLang="en-US"/>
              <a:pPr>
                <a:defRPr/>
              </a:pPr>
              <a:t>‹#›</a:t>
            </a:fld>
            <a:endParaRPr lang="en-US" altLang="en-US"/>
          </a:p>
        </p:txBody>
      </p:sp>
    </p:spTree>
    <p:extLst>
      <p:ext uri="{BB962C8B-B14F-4D97-AF65-F5344CB8AC3E}">
        <p14:creationId xmlns:p14="http://schemas.microsoft.com/office/powerpoint/2010/main" val="233075793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CD2E5-6FB3-13C9-666F-26C60EF7C090}"/>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8" name="Footer Placeholder 7">
            <a:extLst>
              <a:ext uri="{FF2B5EF4-FFF2-40B4-BE49-F238E27FC236}">
                <a16:creationId xmlns:a16="http://schemas.microsoft.com/office/drawing/2014/main" id="{B9769CC0-079F-D9C3-4F9E-4DA5D2CD713C}"/>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9" name="Slide Number Placeholder 8">
            <a:extLst>
              <a:ext uri="{FF2B5EF4-FFF2-40B4-BE49-F238E27FC236}">
                <a16:creationId xmlns:a16="http://schemas.microsoft.com/office/drawing/2014/main" id="{EBA7B0CD-D782-1F13-9C4C-F1565C2F4A4E}"/>
              </a:ext>
            </a:extLst>
          </p:cNvPr>
          <p:cNvSpPr>
            <a:spLocks noGrp="1"/>
          </p:cNvSpPr>
          <p:nvPr>
            <p:ph type="sldNum" sz="quarter" idx="12"/>
          </p:nvPr>
        </p:nvSpPr>
        <p:spPr/>
        <p:txBody>
          <a:bodyPr/>
          <a:lstStyle>
            <a:lvl1pPr>
              <a:defRPr/>
            </a:lvl1pPr>
          </a:lstStyle>
          <a:p>
            <a:pPr>
              <a:defRPr/>
            </a:pPr>
            <a:fld id="{3ED51296-528C-C740-B002-2CD33D023C41}" type="slidenum">
              <a:rPr lang="en-US" altLang="en-US"/>
              <a:pPr>
                <a:defRPr/>
              </a:pPr>
              <a:t>‹#›</a:t>
            </a:fld>
            <a:endParaRPr lang="en-US" altLang="en-US"/>
          </a:p>
        </p:txBody>
      </p:sp>
    </p:spTree>
    <p:extLst>
      <p:ext uri="{BB962C8B-B14F-4D97-AF65-F5344CB8AC3E}">
        <p14:creationId xmlns:p14="http://schemas.microsoft.com/office/powerpoint/2010/main" val="356662030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072788-A8C4-B470-1298-76B8EE78EA77}"/>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id="{18207558-0247-61C8-A770-90C4FDC425FD}"/>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46F8E0CD-A0E9-4A91-3DD7-C7124E5085C1}"/>
              </a:ext>
            </a:extLst>
          </p:cNvPr>
          <p:cNvSpPr>
            <a:spLocks noGrp="1"/>
          </p:cNvSpPr>
          <p:nvPr>
            <p:ph type="sldNum" sz="quarter" idx="12"/>
          </p:nvPr>
        </p:nvSpPr>
        <p:spPr/>
        <p:txBody>
          <a:bodyPr/>
          <a:lstStyle>
            <a:lvl1pPr>
              <a:defRPr/>
            </a:lvl1pPr>
          </a:lstStyle>
          <a:p>
            <a:pPr>
              <a:defRPr/>
            </a:pPr>
            <a:fld id="{172CDA4E-7F7D-9D4E-847D-5A6468146DB3}" type="slidenum">
              <a:rPr lang="en-US" altLang="en-US"/>
              <a:pPr>
                <a:defRPr/>
              </a:pPr>
              <a:t>‹#›</a:t>
            </a:fld>
            <a:endParaRPr lang="en-US" altLang="en-US"/>
          </a:p>
        </p:txBody>
      </p:sp>
    </p:spTree>
    <p:extLst>
      <p:ext uri="{BB962C8B-B14F-4D97-AF65-F5344CB8AC3E}">
        <p14:creationId xmlns:p14="http://schemas.microsoft.com/office/powerpoint/2010/main" val="31630044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A2177E-B10C-D3AA-047A-C0181A16BB00}"/>
              </a:ext>
            </a:extLst>
          </p:cNvPr>
          <p:cNvSpPr>
            <a:spLocks noGrp="1"/>
          </p:cNvSpPr>
          <p:nvPr>
            <p:ph type="dt" sz="half" idx="10"/>
          </p:nvPr>
        </p:nvSpPr>
        <p:spPr/>
        <p:txBody>
          <a:bodyPr/>
          <a:lstStyle>
            <a:lvl1pPr>
              <a:defRPr>
                <a:cs typeface="Arial" charset="0"/>
              </a:defRPr>
            </a:lvl1pPr>
          </a:lstStyle>
          <a:p>
            <a:pPr>
              <a:defRPr/>
            </a:pPr>
            <a:endParaRPr lang="en-US" altLang="en-US"/>
          </a:p>
        </p:txBody>
      </p:sp>
      <p:sp>
        <p:nvSpPr>
          <p:cNvPr id="3" name="Footer Placeholder 2">
            <a:extLst>
              <a:ext uri="{FF2B5EF4-FFF2-40B4-BE49-F238E27FC236}">
                <a16:creationId xmlns:a16="http://schemas.microsoft.com/office/drawing/2014/main" id="{2D25A501-AFF8-A1D0-EB6E-14F45DA5C921}"/>
              </a:ext>
            </a:extLst>
          </p:cNvPr>
          <p:cNvSpPr>
            <a:spLocks noGrp="1"/>
          </p:cNvSpPr>
          <p:nvPr>
            <p:ph type="ftr" sz="quarter" idx="11"/>
          </p:nvPr>
        </p:nvSpPr>
        <p:spPr/>
        <p:txBody>
          <a:bodyPr/>
          <a:lstStyle>
            <a:lvl1pPr>
              <a:defRPr>
                <a:cs typeface="Arial" charset="0"/>
              </a:defRPr>
            </a:lvl1pPr>
          </a:lstStyle>
          <a:p>
            <a:pPr>
              <a:defRPr/>
            </a:pPr>
            <a:endParaRPr lang="en-US" altLang="en-US"/>
          </a:p>
        </p:txBody>
      </p:sp>
      <p:sp>
        <p:nvSpPr>
          <p:cNvPr id="4" name="Slide Number Placeholder 3">
            <a:extLst>
              <a:ext uri="{FF2B5EF4-FFF2-40B4-BE49-F238E27FC236}">
                <a16:creationId xmlns:a16="http://schemas.microsoft.com/office/drawing/2014/main" id="{AE5C809E-8057-E59C-0C49-9A93DCEAA73C}"/>
              </a:ext>
            </a:extLst>
          </p:cNvPr>
          <p:cNvSpPr>
            <a:spLocks noGrp="1"/>
          </p:cNvSpPr>
          <p:nvPr>
            <p:ph type="sldNum" sz="quarter" idx="12"/>
          </p:nvPr>
        </p:nvSpPr>
        <p:spPr/>
        <p:txBody>
          <a:bodyPr/>
          <a:lstStyle>
            <a:lvl1pPr>
              <a:defRPr/>
            </a:lvl1pPr>
          </a:lstStyle>
          <a:p>
            <a:pPr>
              <a:defRPr/>
            </a:pPr>
            <a:fld id="{66C91851-DD01-3A41-A612-A0461D6F3D7A}" type="slidenum">
              <a:rPr lang="en-US" altLang="en-US"/>
              <a:pPr>
                <a:defRPr/>
              </a:pPr>
              <a:t>‹#›</a:t>
            </a:fld>
            <a:endParaRPr lang="en-US" altLang="en-US"/>
          </a:p>
        </p:txBody>
      </p:sp>
    </p:spTree>
    <p:extLst>
      <p:ext uri="{BB962C8B-B14F-4D97-AF65-F5344CB8AC3E}">
        <p14:creationId xmlns:p14="http://schemas.microsoft.com/office/powerpoint/2010/main" val="23642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2.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3B21F5D0-2798-A428-F9ED-ED7F216DAE9B}"/>
              </a:ext>
            </a:extLst>
          </p:cNvPr>
          <p:cNvGrpSpPr>
            <a:grpSpLocks/>
          </p:cNvGrpSpPr>
          <p:nvPr/>
        </p:nvGrpSpPr>
        <p:grpSpPr bwMode="auto">
          <a:xfrm>
            <a:off x="319088" y="1828800"/>
            <a:ext cx="8824912" cy="5029200"/>
            <a:chOff x="201" y="1152"/>
            <a:chExt cx="5559" cy="3168"/>
          </a:xfrm>
        </p:grpSpPr>
        <p:sp>
          <p:nvSpPr>
            <p:cNvPr id="1032" name="Freeform 3">
              <a:extLst>
                <a:ext uri="{FF2B5EF4-FFF2-40B4-BE49-F238E27FC236}">
                  <a16:creationId xmlns:a16="http://schemas.microsoft.com/office/drawing/2014/main" id="{1679E69B-1B05-BD6D-43D9-7AFDE7FCB011}"/>
                </a:ext>
              </a:extLst>
            </p:cNvPr>
            <p:cNvSpPr>
              <a:spLocks/>
            </p:cNvSpPr>
            <p:nvPr/>
          </p:nvSpPr>
          <p:spPr bwMode="ltGray">
            <a:xfrm>
              <a:off x="528" y="2909"/>
              <a:ext cx="5232" cy="1411"/>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3" name="Freeform 4">
              <a:extLst>
                <a:ext uri="{FF2B5EF4-FFF2-40B4-BE49-F238E27FC236}">
                  <a16:creationId xmlns:a16="http://schemas.microsoft.com/office/drawing/2014/main" id="{BAFB82EB-9A40-CCEA-646C-57968C1DFB10}"/>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34" name="Freeform 5">
              <a:extLst>
                <a:ext uri="{FF2B5EF4-FFF2-40B4-BE49-F238E27FC236}">
                  <a16:creationId xmlns:a16="http://schemas.microsoft.com/office/drawing/2014/main" id="{91BB9957-0664-54E5-19B6-8FA293D749A9}"/>
                </a:ext>
              </a:extLst>
            </p:cNvPr>
            <p:cNvSpPr>
              <a:spLocks/>
            </p:cNvSpPr>
            <p:nvPr/>
          </p:nvSpPr>
          <p:spPr bwMode="ltGray">
            <a:xfrm>
              <a:off x="528" y="2932"/>
              <a:ext cx="5232" cy="1388"/>
            </a:xfrm>
            <a:custGeom>
              <a:avLst/>
              <a:gdLst>
                <a:gd name="T0" fmla="*/ 0 w 4897"/>
                <a:gd name="T1" fmla="*/ 0 h 2182"/>
                <a:gd name="T2" fmla="*/ 0 w 4897"/>
                <a:gd name="T3" fmla="*/ 1 h 2182"/>
                <a:gd name="T4" fmla="*/ 20997 w 4897"/>
                <a:gd name="T5" fmla="*/ 1 h 2182"/>
                <a:gd name="T6" fmla="*/ 2099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350" name="Freeform 6">
              <a:extLst>
                <a:ext uri="{FF2B5EF4-FFF2-40B4-BE49-F238E27FC236}">
                  <a16:creationId xmlns:a16="http://schemas.microsoft.com/office/drawing/2014/main" id="{2F73617F-D5A3-EA43-CA3A-FFDB62BCD469}"/>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39CC0C3E-AD6A-0800-FCAE-E49BA3983169}"/>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A9326E50-EAE5-7A66-1F58-C7C1DD589C7A}"/>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D6CDB31C-4683-0737-E788-75C1754A3794}"/>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9063F528-BC99-41B0-5E75-3169A5893444}"/>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3EB1C174-E6D0-8E19-FCC6-2C9F513E8687}"/>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005B35B4-575D-7222-BBE2-B0CBBE57A7D1}"/>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552DDEDB-44C5-C697-BF2D-DDDA7AC7610C}"/>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35284E06-90C3-A749-A8CE-4C8376659437}" type="slidenum">
              <a:rPr lang="en-US" altLang="en-US"/>
              <a:t>‹#›</a:t>
            </a:fld>
            <a:endParaRPr lang="en-US" altLang="en-US"/>
          </a:p>
        </p:txBody>
      </p:sp>
      <p:sp>
        <p:nvSpPr>
          <p:cNvPr id="57358" name="Rectangle 14">
            <a:extLst>
              <a:ext uri="{FF2B5EF4-FFF2-40B4-BE49-F238E27FC236}">
                <a16:creationId xmlns:a16="http://schemas.microsoft.com/office/drawing/2014/main" id="{48C340D9-1259-2717-17FD-2C7C5DFE1AF4}"/>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p>
        </p:txBody>
      </p:sp>
      <p:sp>
        <p:nvSpPr>
          <p:cNvPr id="57359" name="Rectangle 15">
            <a:extLst>
              <a:ext uri="{FF2B5EF4-FFF2-40B4-BE49-F238E27FC236}">
                <a16:creationId xmlns:a16="http://schemas.microsoft.com/office/drawing/2014/main" id="{21B954DB-390D-098E-8E6C-205EB58DAE8B}"/>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40" r:id="rId1"/>
    <p:sldLayoutId id="2147485666" r:id="rId2"/>
    <p:sldLayoutId id="2147485667" r:id="rId3"/>
    <p:sldLayoutId id="2147485668" r:id="rId4"/>
    <p:sldLayoutId id="2147485669" r:id="rId5"/>
    <p:sldLayoutId id="2147485670" r:id="rId6"/>
    <p:sldLayoutId id="2147485671" r:id="rId7"/>
    <p:sldLayoutId id="2147485672" r:id="rId8"/>
    <p:sldLayoutId id="2147485673" r:id="rId9"/>
    <p:sldLayoutId id="2147485674" r:id="rId10"/>
    <p:sldLayoutId id="214748567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C2B5E9DC-253A-D9D9-808D-F5E664C1FAB7}"/>
              </a:ext>
            </a:extLst>
          </p:cNvPr>
          <p:cNvGrpSpPr>
            <a:grpSpLocks/>
          </p:cNvGrpSpPr>
          <p:nvPr/>
        </p:nvGrpSpPr>
        <p:grpSpPr bwMode="auto">
          <a:xfrm>
            <a:off x="319088" y="1828800"/>
            <a:ext cx="8824912" cy="5029200"/>
            <a:chOff x="201" y="1152"/>
            <a:chExt cx="5559" cy="3168"/>
          </a:xfrm>
        </p:grpSpPr>
        <p:sp>
          <p:nvSpPr>
            <p:cNvPr id="10248" name="Freeform 3">
              <a:extLst>
                <a:ext uri="{FF2B5EF4-FFF2-40B4-BE49-F238E27FC236}">
                  <a16:creationId xmlns:a16="http://schemas.microsoft.com/office/drawing/2014/main" id="{3C9AA378-709F-D110-0628-F4E64EB994BD}"/>
                </a:ext>
              </a:extLst>
            </p:cNvPr>
            <p:cNvSpPr>
              <a:spLocks/>
            </p:cNvSpPr>
            <p:nvPr/>
          </p:nvSpPr>
          <p:spPr bwMode="ltGray">
            <a:xfrm>
              <a:off x="528" y="2909"/>
              <a:ext cx="5232" cy="1411"/>
            </a:xfrm>
            <a:custGeom>
              <a:avLst/>
              <a:gdLst>
                <a:gd name="T0" fmla="*/ 0 w 4897"/>
                <a:gd name="T1" fmla="*/ 0 h 2182"/>
                <a:gd name="T2" fmla="*/ 0 w 4897"/>
                <a:gd name="T3" fmla="*/ 2 h 2182"/>
                <a:gd name="T4" fmla="*/ 14117 w 4897"/>
                <a:gd name="T5" fmla="*/ 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49" name="Freeform 4">
              <a:extLst>
                <a:ext uri="{FF2B5EF4-FFF2-40B4-BE49-F238E27FC236}">
                  <a16:creationId xmlns:a16="http://schemas.microsoft.com/office/drawing/2014/main" id="{4FDDC97C-719F-AF1F-F136-586CC3A72D18}"/>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10250" name="Freeform 5">
              <a:extLst>
                <a:ext uri="{FF2B5EF4-FFF2-40B4-BE49-F238E27FC236}">
                  <a16:creationId xmlns:a16="http://schemas.microsoft.com/office/drawing/2014/main" id="{409D4FB4-486D-545A-448B-F0F8569BEE2D}"/>
                </a:ext>
              </a:extLst>
            </p:cNvPr>
            <p:cNvSpPr>
              <a:spLocks/>
            </p:cNvSpPr>
            <p:nvPr/>
          </p:nvSpPr>
          <p:spPr bwMode="ltGray">
            <a:xfrm>
              <a:off x="528" y="2932"/>
              <a:ext cx="5232" cy="1388"/>
            </a:xfrm>
            <a:custGeom>
              <a:avLst/>
              <a:gdLst>
                <a:gd name="T0" fmla="*/ 0 w 4897"/>
                <a:gd name="T1" fmla="*/ 0 h 2182"/>
                <a:gd name="T2" fmla="*/ 0 w 4897"/>
                <a:gd name="T3" fmla="*/ 2 h 2182"/>
                <a:gd name="T4" fmla="*/ 14117 w 4897"/>
                <a:gd name="T5" fmla="*/ 2 h 2182"/>
                <a:gd name="T6" fmla="*/ 1411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350" name="Freeform 6">
              <a:extLst>
                <a:ext uri="{FF2B5EF4-FFF2-40B4-BE49-F238E27FC236}">
                  <a16:creationId xmlns:a16="http://schemas.microsoft.com/office/drawing/2014/main" id="{1D50D874-BA7F-171B-8A96-62478B0DD075}"/>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1" name="Freeform 7">
              <a:extLst>
                <a:ext uri="{FF2B5EF4-FFF2-40B4-BE49-F238E27FC236}">
                  <a16:creationId xmlns:a16="http://schemas.microsoft.com/office/drawing/2014/main" id="{E17478AE-6511-B674-6F17-838A13D6CC44}"/>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latin typeface="Arial" charset="0"/>
                <a:cs typeface="Arial" charset="0"/>
              </a:endParaRPr>
            </a:p>
          </p:txBody>
        </p:sp>
        <p:sp>
          <p:nvSpPr>
            <p:cNvPr id="57352" name="Freeform 8">
              <a:extLst>
                <a:ext uri="{FF2B5EF4-FFF2-40B4-BE49-F238E27FC236}">
                  <a16:creationId xmlns:a16="http://schemas.microsoft.com/office/drawing/2014/main" id="{4867A387-8A75-F8E9-5F35-48BCAC21B38C}"/>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latin typeface="Arial" charset="0"/>
                <a:cs typeface="Arial" charset="0"/>
              </a:endParaRPr>
            </a:p>
          </p:txBody>
        </p:sp>
        <p:sp>
          <p:nvSpPr>
            <p:cNvPr id="57353" name="Freeform 9">
              <a:extLst>
                <a:ext uri="{FF2B5EF4-FFF2-40B4-BE49-F238E27FC236}">
                  <a16:creationId xmlns:a16="http://schemas.microsoft.com/office/drawing/2014/main" id="{CD246D1A-53F3-825C-0C72-335D652E46E8}"/>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latin typeface="Arial" charset="0"/>
                <a:cs typeface="Arial" charset="0"/>
              </a:endParaRPr>
            </a:p>
          </p:txBody>
        </p:sp>
        <p:sp>
          <p:nvSpPr>
            <p:cNvPr id="57354" name="Freeform 10">
              <a:extLst>
                <a:ext uri="{FF2B5EF4-FFF2-40B4-BE49-F238E27FC236}">
                  <a16:creationId xmlns:a16="http://schemas.microsoft.com/office/drawing/2014/main" id="{6F69765F-B0A0-4588-98A1-B925B2170CA2}"/>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latin typeface="Arial" charset="0"/>
                <a:cs typeface="Arial" charset="0"/>
              </a:endParaRPr>
            </a:p>
          </p:txBody>
        </p:sp>
      </p:grpSp>
      <p:sp>
        <p:nvSpPr>
          <p:cNvPr id="57355" name="Rectangle 11">
            <a:extLst>
              <a:ext uri="{FF2B5EF4-FFF2-40B4-BE49-F238E27FC236}">
                <a16:creationId xmlns:a16="http://schemas.microsoft.com/office/drawing/2014/main" id="{ED799CEB-B4F1-99CC-AA70-1C1E9292845A}"/>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617F4309-4957-5AA6-931A-1F2CF541C283}"/>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04F808FA-BE44-C237-48CE-F2D1A5EC951C}"/>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81AB5281-D5A1-8743-B7F6-61DB2F87CEC3}" type="slidenum">
              <a:rPr lang="en-US" altLang="en-US"/>
              <a:t>‹#›</a:t>
            </a:fld>
            <a:endParaRPr lang="en-US" altLang="en-US"/>
          </a:p>
        </p:txBody>
      </p:sp>
      <p:sp>
        <p:nvSpPr>
          <p:cNvPr id="57358" name="Rectangle 14">
            <a:extLst>
              <a:ext uri="{FF2B5EF4-FFF2-40B4-BE49-F238E27FC236}">
                <a16:creationId xmlns:a16="http://schemas.microsoft.com/office/drawing/2014/main" id="{14EFDF67-7346-6EF9-6BC0-69B9110D142C}"/>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p>
        </p:txBody>
      </p:sp>
      <p:sp>
        <p:nvSpPr>
          <p:cNvPr id="57359" name="Rectangle 15">
            <a:extLst>
              <a:ext uri="{FF2B5EF4-FFF2-40B4-BE49-F238E27FC236}">
                <a16:creationId xmlns:a16="http://schemas.microsoft.com/office/drawing/2014/main" id="{6C95F94C-1133-9121-53EB-6A875D6B8AF2}"/>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79" r:id="rId1"/>
    <p:sldLayoutId id="2147485730" r:id="rId2"/>
    <p:sldLayoutId id="2147485731" r:id="rId3"/>
    <p:sldLayoutId id="2147485732" r:id="rId4"/>
    <p:sldLayoutId id="2147485733" r:id="rId5"/>
    <p:sldLayoutId id="2147485734" r:id="rId6"/>
    <p:sldLayoutId id="2147485735" r:id="rId7"/>
    <p:sldLayoutId id="2147485736" r:id="rId8"/>
    <p:sldLayoutId id="2147485737" r:id="rId9"/>
    <p:sldLayoutId id="2147485738" r:id="rId10"/>
    <p:sldLayoutId id="2147485739"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AAB5FEB9-FD6E-27A3-4C8A-DD36DFAF76AD}"/>
              </a:ext>
            </a:extLst>
          </p:cNvPr>
          <p:cNvGrpSpPr>
            <a:grpSpLocks/>
          </p:cNvGrpSpPr>
          <p:nvPr/>
        </p:nvGrpSpPr>
        <p:grpSpPr bwMode="auto">
          <a:xfrm>
            <a:off x="319088" y="1828800"/>
            <a:ext cx="8824912" cy="5029200"/>
            <a:chOff x="201" y="1152"/>
            <a:chExt cx="5559" cy="3168"/>
          </a:xfrm>
        </p:grpSpPr>
        <p:sp>
          <p:nvSpPr>
            <p:cNvPr id="2056" name="Freeform 3">
              <a:extLst>
                <a:ext uri="{FF2B5EF4-FFF2-40B4-BE49-F238E27FC236}">
                  <a16:creationId xmlns:a16="http://schemas.microsoft.com/office/drawing/2014/main" id="{80F335E8-0C3D-1FD6-0FB2-0B441862AC57}"/>
                </a:ext>
              </a:extLst>
            </p:cNvPr>
            <p:cNvSpPr>
              <a:spLocks/>
            </p:cNvSpPr>
            <p:nvPr/>
          </p:nvSpPr>
          <p:spPr bwMode="ltGray">
            <a:xfrm>
              <a:off x="528" y="2909"/>
              <a:ext cx="5232" cy="1411"/>
            </a:xfrm>
            <a:custGeom>
              <a:avLst/>
              <a:gdLst>
                <a:gd name="T0" fmla="*/ 0 w 4897"/>
                <a:gd name="T1" fmla="*/ 0 h 2182"/>
                <a:gd name="T2" fmla="*/ 0 w 4897"/>
                <a:gd name="T3" fmla="*/ 1 h 2182"/>
                <a:gd name="T4" fmla="*/ 19653 w 4897"/>
                <a:gd name="T5" fmla="*/ 1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7" name="Freeform 4">
              <a:extLst>
                <a:ext uri="{FF2B5EF4-FFF2-40B4-BE49-F238E27FC236}">
                  <a16:creationId xmlns:a16="http://schemas.microsoft.com/office/drawing/2014/main" id="{251DC101-CFC4-D7AA-3D89-CCEEDE10429C}"/>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2058" name="Freeform 5">
              <a:extLst>
                <a:ext uri="{FF2B5EF4-FFF2-40B4-BE49-F238E27FC236}">
                  <a16:creationId xmlns:a16="http://schemas.microsoft.com/office/drawing/2014/main" id="{B7F1E666-38D7-BEF9-39C9-40507AB21DCE}"/>
                </a:ext>
              </a:extLst>
            </p:cNvPr>
            <p:cNvSpPr>
              <a:spLocks/>
            </p:cNvSpPr>
            <p:nvPr/>
          </p:nvSpPr>
          <p:spPr bwMode="ltGray">
            <a:xfrm>
              <a:off x="528" y="2932"/>
              <a:ext cx="5232" cy="1388"/>
            </a:xfrm>
            <a:custGeom>
              <a:avLst/>
              <a:gdLst>
                <a:gd name="T0" fmla="*/ 0 w 4897"/>
                <a:gd name="T1" fmla="*/ 0 h 2182"/>
                <a:gd name="T2" fmla="*/ 0 w 4897"/>
                <a:gd name="T3" fmla="*/ 1 h 2182"/>
                <a:gd name="T4" fmla="*/ 19653 w 4897"/>
                <a:gd name="T5" fmla="*/ 1 h 2182"/>
                <a:gd name="T6" fmla="*/ 1965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7350" name="Freeform 6">
              <a:extLst>
                <a:ext uri="{FF2B5EF4-FFF2-40B4-BE49-F238E27FC236}">
                  <a16:creationId xmlns:a16="http://schemas.microsoft.com/office/drawing/2014/main" id="{10552241-2061-F06B-66C4-70F2DD44F80D}"/>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1" name="Freeform 7">
              <a:extLst>
                <a:ext uri="{FF2B5EF4-FFF2-40B4-BE49-F238E27FC236}">
                  <a16:creationId xmlns:a16="http://schemas.microsoft.com/office/drawing/2014/main" id="{A56AF4FD-A085-0A1B-E2AB-C5FAB9A30661}"/>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2" name="Freeform 8">
              <a:extLst>
                <a:ext uri="{FF2B5EF4-FFF2-40B4-BE49-F238E27FC236}">
                  <a16:creationId xmlns:a16="http://schemas.microsoft.com/office/drawing/2014/main" id="{203303B1-274E-14B8-A5B4-0E382BB28AC1}"/>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3" name="Freeform 9">
              <a:extLst>
                <a:ext uri="{FF2B5EF4-FFF2-40B4-BE49-F238E27FC236}">
                  <a16:creationId xmlns:a16="http://schemas.microsoft.com/office/drawing/2014/main" id="{E2E04372-9071-2C97-5005-A94D29A08B4F}"/>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p:spPr>
          <p:txBody>
            <a:bodyPr/>
            <a:lstStyle/>
            <a:p>
              <a:pPr eaLnBrk="1" hangingPunct="1">
                <a:defRPr/>
              </a:pPr>
              <a:endParaRPr lang="en-US">
                <a:solidFill>
                  <a:srgbClr val="FFFFFF"/>
                </a:solidFill>
                <a:latin typeface="Arial" charset="0"/>
                <a:cs typeface="Arial" charset="0"/>
              </a:endParaRPr>
            </a:p>
          </p:txBody>
        </p:sp>
        <p:sp>
          <p:nvSpPr>
            <p:cNvPr id="57354" name="Freeform 10">
              <a:extLst>
                <a:ext uri="{FF2B5EF4-FFF2-40B4-BE49-F238E27FC236}">
                  <a16:creationId xmlns:a16="http://schemas.microsoft.com/office/drawing/2014/main" id="{BF1E066E-D76C-7D3A-C5A1-072C0514B4A7}"/>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p:spPr>
          <p:txBody>
            <a:bodyPr/>
            <a:lstStyle/>
            <a:p>
              <a:pPr eaLnBrk="1" hangingPunct="1">
                <a:defRPr/>
              </a:pPr>
              <a:endParaRPr lang="en-US">
                <a:solidFill>
                  <a:srgbClr val="FFFFFF"/>
                </a:solidFill>
                <a:latin typeface="Arial" charset="0"/>
                <a:cs typeface="Arial" charset="0"/>
              </a:endParaRPr>
            </a:p>
          </p:txBody>
        </p:sp>
      </p:grpSp>
      <p:sp>
        <p:nvSpPr>
          <p:cNvPr id="57355" name="Rectangle 11">
            <a:extLst>
              <a:ext uri="{FF2B5EF4-FFF2-40B4-BE49-F238E27FC236}">
                <a16:creationId xmlns:a16="http://schemas.microsoft.com/office/drawing/2014/main" id="{C699DFE5-DE30-F488-3C88-B1882F4E780E}"/>
              </a:ext>
            </a:extLst>
          </p:cNvPr>
          <p:cNvSpPr>
            <a:spLocks noGrp="1" noChangeArrowheads="1"/>
          </p:cNvSpPr>
          <p:nvPr>
            <p:ph type="dt" sz="half" idx="2"/>
          </p:nvPr>
        </p:nvSpPr>
        <p:spPr bwMode="auto">
          <a:xfrm>
            <a:off x="838200"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57356" name="Rectangle 12">
            <a:extLst>
              <a:ext uri="{FF2B5EF4-FFF2-40B4-BE49-F238E27FC236}">
                <a16:creationId xmlns:a16="http://schemas.microsoft.com/office/drawing/2014/main" id="{495A10DF-2A33-77DC-099E-5E1303C0A4DF}"/>
              </a:ext>
            </a:extLst>
          </p:cNvPr>
          <p:cNvSpPr>
            <a:spLocks noGrp="1" noChangeArrowheads="1"/>
          </p:cNvSpPr>
          <p:nvPr>
            <p:ph type="ftr" sz="quarter" idx="3"/>
          </p:nvPr>
        </p:nvSpPr>
        <p:spPr bwMode="auto">
          <a:xfrm>
            <a:off x="34290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57357" name="Rectangle 13">
            <a:extLst>
              <a:ext uri="{FF2B5EF4-FFF2-40B4-BE49-F238E27FC236}">
                <a16:creationId xmlns:a16="http://schemas.microsoft.com/office/drawing/2014/main" id="{0F8E5C03-C591-1E36-4AD6-1C9603489E51}"/>
              </a:ext>
            </a:extLst>
          </p:cNvPr>
          <p:cNvSpPr>
            <a:spLocks noGrp="1" noChangeArrowheads="1"/>
          </p:cNvSpPr>
          <p:nvPr>
            <p:ph type="sldNum" sz="quarter" idx="4"/>
          </p:nvPr>
        </p:nvSpPr>
        <p:spPr bwMode="auto">
          <a:xfrm>
            <a:off x="6937375" y="6245225"/>
            <a:ext cx="190182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a:defRPr/>
            </a:pPr>
            <a:fld id="{25C14C1D-CF17-C74C-AE92-8199CD680249}" type="slidenum">
              <a:rPr lang="en-US" altLang="en-US"/>
              <a:t>‹#›</a:t>
            </a:fld>
            <a:endParaRPr lang="en-US" altLang="en-US"/>
          </a:p>
        </p:txBody>
      </p:sp>
      <p:sp>
        <p:nvSpPr>
          <p:cNvPr id="57358" name="Rectangle 14">
            <a:extLst>
              <a:ext uri="{FF2B5EF4-FFF2-40B4-BE49-F238E27FC236}">
                <a16:creationId xmlns:a16="http://schemas.microsoft.com/office/drawing/2014/main" id="{3304F87D-2437-CF03-F7DD-252A3E74EF25}"/>
              </a:ext>
            </a:extLst>
          </p:cNvPr>
          <p:cNvSpPr>
            <a:spLocks noGrp="1" noRot="1" noChangeArrowheads="1"/>
          </p:cNvSpPr>
          <p:nvPr>
            <p:ph type="title"/>
          </p:nvPr>
        </p:nvSpPr>
        <p:spPr bwMode="auto">
          <a:xfrm>
            <a:off x="457200" y="244475"/>
            <a:ext cx="8385175" cy="1431925"/>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Cliquez pour modifier le style du titre principal</a:t>
            </a:r>
          </a:p>
        </p:txBody>
      </p:sp>
      <p:sp>
        <p:nvSpPr>
          <p:cNvPr id="57359" name="Rectangle 15">
            <a:extLst>
              <a:ext uri="{FF2B5EF4-FFF2-40B4-BE49-F238E27FC236}">
                <a16:creationId xmlns:a16="http://schemas.microsoft.com/office/drawing/2014/main" id="{6884A591-7000-611D-87A5-AB314EDD1B9A}"/>
              </a:ext>
            </a:extLst>
          </p:cNvPr>
          <p:cNvSpPr>
            <a:spLocks noGrp="1" noRot="1" noChangeArrowheads="1"/>
          </p:cNvSpPr>
          <p:nvPr>
            <p:ph type="body" idx="1"/>
          </p:nvPr>
        </p:nvSpPr>
        <p:spPr bwMode="auto">
          <a:xfrm>
            <a:off x="838200" y="1905000"/>
            <a:ext cx="8007350" cy="41910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41" r:id="rId1"/>
    <p:sldLayoutId id="2147485676" r:id="rId2"/>
    <p:sldLayoutId id="2147485677" r:id="rId3"/>
    <p:sldLayoutId id="2147485678" r:id="rId4"/>
    <p:sldLayoutId id="2147485679" r:id="rId5"/>
    <p:sldLayoutId id="2147485680" r:id="rId6"/>
    <p:sldLayoutId id="2147485681" r:id="rId7"/>
    <p:sldLayoutId id="2147485682" r:id="rId8"/>
    <p:sldLayoutId id="2147485683" r:id="rId9"/>
    <p:sldLayoutId id="2147485684" r:id="rId10"/>
    <p:sldLayoutId id="2147485685"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D855F688-C57A-1D94-A27C-6862E403CAB2}"/>
              </a:ext>
            </a:extLst>
          </p:cNvPr>
          <p:cNvGrpSpPr>
            <a:grpSpLocks/>
          </p:cNvGrpSpPr>
          <p:nvPr/>
        </p:nvGrpSpPr>
        <p:grpSpPr bwMode="auto">
          <a:xfrm>
            <a:off x="0" y="1422400"/>
            <a:ext cx="9147175" cy="5435600"/>
            <a:chOff x="0" y="896"/>
            <a:chExt cx="5762" cy="3424"/>
          </a:xfrm>
        </p:grpSpPr>
        <p:grpSp>
          <p:nvGrpSpPr>
            <p:cNvPr id="3080" name="Group 3">
              <a:extLst>
                <a:ext uri="{FF2B5EF4-FFF2-40B4-BE49-F238E27FC236}">
                  <a16:creationId xmlns:a16="http://schemas.microsoft.com/office/drawing/2014/main" id="{8F1D0B50-0005-B6C9-1D72-64292AD5BE91}"/>
                </a:ext>
              </a:extLst>
            </p:cNvPr>
            <p:cNvGrpSpPr>
              <a:grpSpLocks/>
            </p:cNvGrpSpPr>
            <p:nvPr userDrawn="1"/>
          </p:nvGrpSpPr>
          <p:grpSpPr bwMode="auto">
            <a:xfrm>
              <a:off x="20" y="896"/>
              <a:ext cx="5742" cy="3424"/>
              <a:chOff x="20" y="896"/>
              <a:chExt cx="5742" cy="3424"/>
            </a:xfrm>
          </p:grpSpPr>
          <p:sp>
            <p:nvSpPr>
              <p:cNvPr id="3217" name="Freeform 4">
                <a:extLst>
                  <a:ext uri="{FF2B5EF4-FFF2-40B4-BE49-F238E27FC236}">
                    <a16:creationId xmlns:a16="http://schemas.microsoft.com/office/drawing/2014/main" id="{34129D5C-CE24-9211-D956-E573F7F6E2FA}"/>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18" name="Freeform 5">
                <a:extLst>
                  <a:ext uri="{FF2B5EF4-FFF2-40B4-BE49-F238E27FC236}">
                    <a16:creationId xmlns:a16="http://schemas.microsoft.com/office/drawing/2014/main" id="{26C4AAC6-40A1-B087-F36B-CF56421E717F}"/>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19" name="Freeform 6">
                <a:extLst>
                  <a:ext uri="{FF2B5EF4-FFF2-40B4-BE49-F238E27FC236}">
                    <a16:creationId xmlns:a16="http://schemas.microsoft.com/office/drawing/2014/main" id="{CDA1C07C-6A88-A7D0-D184-D38DD209BFD7}"/>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0" name="Freeform 7">
                <a:extLst>
                  <a:ext uri="{FF2B5EF4-FFF2-40B4-BE49-F238E27FC236}">
                    <a16:creationId xmlns:a16="http://schemas.microsoft.com/office/drawing/2014/main" id="{18115043-845D-4D91-B1A0-CF330907D1C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1" name="Freeform 8">
                <a:extLst>
                  <a:ext uri="{FF2B5EF4-FFF2-40B4-BE49-F238E27FC236}">
                    <a16:creationId xmlns:a16="http://schemas.microsoft.com/office/drawing/2014/main" id="{2E946FE6-00D2-0242-3C12-2CD0277440CC}"/>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2" name="Freeform 9">
                <a:extLst>
                  <a:ext uri="{FF2B5EF4-FFF2-40B4-BE49-F238E27FC236}">
                    <a16:creationId xmlns:a16="http://schemas.microsoft.com/office/drawing/2014/main" id="{ACD1F54F-C34C-9492-F800-5400FF025352}"/>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3" name="Freeform 10">
                <a:extLst>
                  <a:ext uri="{FF2B5EF4-FFF2-40B4-BE49-F238E27FC236}">
                    <a16:creationId xmlns:a16="http://schemas.microsoft.com/office/drawing/2014/main" id="{CA8F38FE-5673-52E2-34D2-2430BCBCF40E}"/>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4" name="Freeform 11">
                <a:extLst>
                  <a:ext uri="{FF2B5EF4-FFF2-40B4-BE49-F238E27FC236}">
                    <a16:creationId xmlns:a16="http://schemas.microsoft.com/office/drawing/2014/main" id="{10D33EBA-F8C9-7B4F-551B-3AC64DB04D1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5" name="Freeform 12">
                <a:extLst>
                  <a:ext uri="{FF2B5EF4-FFF2-40B4-BE49-F238E27FC236}">
                    <a16:creationId xmlns:a16="http://schemas.microsoft.com/office/drawing/2014/main" id="{CF0016CE-0654-4897-BC6E-686E457F6016}"/>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6" name="Freeform 13">
                <a:extLst>
                  <a:ext uri="{FF2B5EF4-FFF2-40B4-BE49-F238E27FC236}">
                    <a16:creationId xmlns:a16="http://schemas.microsoft.com/office/drawing/2014/main" id="{926BBFEF-8FFC-C210-9614-CE9056AE046D}"/>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7" name="Freeform 14">
                <a:extLst>
                  <a:ext uri="{FF2B5EF4-FFF2-40B4-BE49-F238E27FC236}">
                    <a16:creationId xmlns:a16="http://schemas.microsoft.com/office/drawing/2014/main" id="{7A6FF1AC-D1EE-AACE-0ADB-8562D6AD719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8" name="Freeform 15">
                <a:extLst>
                  <a:ext uri="{FF2B5EF4-FFF2-40B4-BE49-F238E27FC236}">
                    <a16:creationId xmlns:a16="http://schemas.microsoft.com/office/drawing/2014/main" id="{F478FFD8-117D-71E7-48F4-0848D850713C}"/>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3229" name="Freeform 16">
                <a:extLst>
                  <a:ext uri="{FF2B5EF4-FFF2-40B4-BE49-F238E27FC236}">
                    <a16:creationId xmlns:a16="http://schemas.microsoft.com/office/drawing/2014/main" id="{8DAEC6F2-C08B-9B2D-B577-82FEA5F7B1B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3081" name="Group 17">
              <a:extLst>
                <a:ext uri="{FF2B5EF4-FFF2-40B4-BE49-F238E27FC236}">
                  <a16:creationId xmlns:a16="http://schemas.microsoft.com/office/drawing/2014/main" id="{75912B19-89BE-F33C-D979-85299FBAAE36}"/>
                </a:ext>
              </a:extLst>
            </p:cNvPr>
            <p:cNvGrpSpPr>
              <a:grpSpLocks/>
            </p:cNvGrpSpPr>
            <p:nvPr userDrawn="1"/>
          </p:nvGrpSpPr>
          <p:grpSpPr bwMode="auto">
            <a:xfrm>
              <a:off x="0" y="2291"/>
              <a:ext cx="1385" cy="1702"/>
              <a:chOff x="0" y="2291"/>
              <a:chExt cx="1385" cy="1702"/>
            </a:xfrm>
          </p:grpSpPr>
          <p:sp>
            <p:nvSpPr>
              <p:cNvPr id="3082" name="Rectangle 18">
                <a:extLst>
                  <a:ext uri="{FF2B5EF4-FFF2-40B4-BE49-F238E27FC236}">
                    <a16:creationId xmlns:a16="http://schemas.microsoft.com/office/drawing/2014/main" id="{BB4C2A6B-9423-7A7C-5D1E-EDFDC7DF2201}"/>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3" name="Rectangle 19">
                <a:extLst>
                  <a:ext uri="{FF2B5EF4-FFF2-40B4-BE49-F238E27FC236}">
                    <a16:creationId xmlns:a16="http://schemas.microsoft.com/office/drawing/2014/main" id="{88223F91-2D52-7C2C-55A5-29BA2D9D7410}"/>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4" name="Rectangle 20">
                <a:extLst>
                  <a:ext uri="{FF2B5EF4-FFF2-40B4-BE49-F238E27FC236}">
                    <a16:creationId xmlns:a16="http://schemas.microsoft.com/office/drawing/2014/main" id="{6B0E7DA3-A4E3-601F-AEF8-C4BB34287CE8}"/>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5" name="Rectangle 21">
                <a:extLst>
                  <a:ext uri="{FF2B5EF4-FFF2-40B4-BE49-F238E27FC236}">
                    <a16:creationId xmlns:a16="http://schemas.microsoft.com/office/drawing/2014/main" id="{672A4097-010B-D5BE-D293-DFEAB5D13C88}"/>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6" name="Rectangle 22">
                <a:extLst>
                  <a:ext uri="{FF2B5EF4-FFF2-40B4-BE49-F238E27FC236}">
                    <a16:creationId xmlns:a16="http://schemas.microsoft.com/office/drawing/2014/main" id="{99024CF3-B76B-0461-5972-FA2F715F49B2}"/>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7" name="Rectangle 23">
                <a:extLst>
                  <a:ext uri="{FF2B5EF4-FFF2-40B4-BE49-F238E27FC236}">
                    <a16:creationId xmlns:a16="http://schemas.microsoft.com/office/drawing/2014/main" id="{ABD3471A-C7A7-135A-F81F-47C3A1A1F949}"/>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8" name="Rectangle 24">
                <a:extLst>
                  <a:ext uri="{FF2B5EF4-FFF2-40B4-BE49-F238E27FC236}">
                    <a16:creationId xmlns:a16="http://schemas.microsoft.com/office/drawing/2014/main" id="{C2CFAEE3-67B6-59A6-2E9C-4CC08DAC5214}"/>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89" name="Rectangle 25">
                <a:extLst>
                  <a:ext uri="{FF2B5EF4-FFF2-40B4-BE49-F238E27FC236}">
                    <a16:creationId xmlns:a16="http://schemas.microsoft.com/office/drawing/2014/main" id="{31FE406C-83D7-9A34-051F-D88C56CB1414}"/>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0" name="Rectangle 26">
                <a:extLst>
                  <a:ext uri="{FF2B5EF4-FFF2-40B4-BE49-F238E27FC236}">
                    <a16:creationId xmlns:a16="http://schemas.microsoft.com/office/drawing/2014/main" id="{40318BBC-51F7-E002-3195-73A2B7A5BEB1}"/>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1" name="Rectangle 27">
                <a:extLst>
                  <a:ext uri="{FF2B5EF4-FFF2-40B4-BE49-F238E27FC236}">
                    <a16:creationId xmlns:a16="http://schemas.microsoft.com/office/drawing/2014/main" id="{939EA2BF-4756-FCE4-2007-536F7F9810C8}"/>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2" name="Rectangle 28">
                <a:extLst>
                  <a:ext uri="{FF2B5EF4-FFF2-40B4-BE49-F238E27FC236}">
                    <a16:creationId xmlns:a16="http://schemas.microsoft.com/office/drawing/2014/main" id="{14220B5C-CD2E-10FB-45CA-7B02B112E434}"/>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3" name="Rectangle 29">
                <a:extLst>
                  <a:ext uri="{FF2B5EF4-FFF2-40B4-BE49-F238E27FC236}">
                    <a16:creationId xmlns:a16="http://schemas.microsoft.com/office/drawing/2014/main" id="{21A8C4AD-7C3E-3F2D-3BCA-D5E902B3AFF6}"/>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4" name="Rectangle 30">
                <a:extLst>
                  <a:ext uri="{FF2B5EF4-FFF2-40B4-BE49-F238E27FC236}">
                    <a16:creationId xmlns:a16="http://schemas.microsoft.com/office/drawing/2014/main" id="{6234F49C-5270-8CD3-345A-5F294CA68D51}"/>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5" name="Rectangle 31">
                <a:extLst>
                  <a:ext uri="{FF2B5EF4-FFF2-40B4-BE49-F238E27FC236}">
                    <a16:creationId xmlns:a16="http://schemas.microsoft.com/office/drawing/2014/main" id="{0FCEC058-452C-129D-7600-7169D2E5A69C}"/>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6" name="Rectangle 32">
                <a:extLst>
                  <a:ext uri="{FF2B5EF4-FFF2-40B4-BE49-F238E27FC236}">
                    <a16:creationId xmlns:a16="http://schemas.microsoft.com/office/drawing/2014/main" id="{DB1D2E17-7708-5B42-90A2-1D804AFF0353}"/>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7" name="Rectangle 33">
                <a:extLst>
                  <a:ext uri="{FF2B5EF4-FFF2-40B4-BE49-F238E27FC236}">
                    <a16:creationId xmlns:a16="http://schemas.microsoft.com/office/drawing/2014/main" id="{FA7155CB-ED24-2B61-CD08-E248FCBF0DAA}"/>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8" name="Rectangle 34">
                <a:extLst>
                  <a:ext uri="{FF2B5EF4-FFF2-40B4-BE49-F238E27FC236}">
                    <a16:creationId xmlns:a16="http://schemas.microsoft.com/office/drawing/2014/main" id="{967C085A-37CE-2494-3BF5-C179B3911D3C}"/>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099" name="Rectangle 35">
                <a:extLst>
                  <a:ext uri="{FF2B5EF4-FFF2-40B4-BE49-F238E27FC236}">
                    <a16:creationId xmlns:a16="http://schemas.microsoft.com/office/drawing/2014/main" id="{CFD9BD1F-9040-ED09-9F02-426927E80A7E}"/>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0" name="Rectangle 36">
                <a:extLst>
                  <a:ext uri="{FF2B5EF4-FFF2-40B4-BE49-F238E27FC236}">
                    <a16:creationId xmlns:a16="http://schemas.microsoft.com/office/drawing/2014/main" id="{F19DB18C-3571-6C04-43DD-E24221B91D7D}"/>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1" name="Rectangle 37">
                <a:extLst>
                  <a:ext uri="{FF2B5EF4-FFF2-40B4-BE49-F238E27FC236}">
                    <a16:creationId xmlns:a16="http://schemas.microsoft.com/office/drawing/2014/main" id="{6080B179-748B-3D4E-DF22-26881CBDE1AB}"/>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2" name="Rectangle 38">
                <a:extLst>
                  <a:ext uri="{FF2B5EF4-FFF2-40B4-BE49-F238E27FC236}">
                    <a16:creationId xmlns:a16="http://schemas.microsoft.com/office/drawing/2014/main" id="{8EA4D186-48EB-B2F8-E18D-097A16494AFC}"/>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3" name="Rectangle 39">
                <a:extLst>
                  <a:ext uri="{FF2B5EF4-FFF2-40B4-BE49-F238E27FC236}">
                    <a16:creationId xmlns:a16="http://schemas.microsoft.com/office/drawing/2014/main" id="{89A8F9E2-81E7-3673-290C-FFE83F24AF5A}"/>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4" name="Rectangle 40">
                <a:extLst>
                  <a:ext uri="{FF2B5EF4-FFF2-40B4-BE49-F238E27FC236}">
                    <a16:creationId xmlns:a16="http://schemas.microsoft.com/office/drawing/2014/main" id="{A97D4650-BE1B-CAAA-3F1F-337F025E58AF}"/>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5" name="Rectangle 41">
                <a:extLst>
                  <a:ext uri="{FF2B5EF4-FFF2-40B4-BE49-F238E27FC236}">
                    <a16:creationId xmlns:a16="http://schemas.microsoft.com/office/drawing/2014/main" id="{A637167B-64D1-CBF4-1884-F2C5774E17E7}"/>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6" name="Rectangle 42">
                <a:extLst>
                  <a:ext uri="{FF2B5EF4-FFF2-40B4-BE49-F238E27FC236}">
                    <a16:creationId xmlns:a16="http://schemas.microsoft.com/office/drawing/2014/main" id="{0E5120C1-A694-6E6E-9364-1D1BF41FF749}"/>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7" name="Rectangle 43">
                <a:extLst>
                  <a:ext uri="{FF2B5EF4-FFF2-40B4-BE49-F238E27FC236}">
                    <a16:creationId xmlns:a16="http://schemas.microsoft.com/office/drawing/2014/main" id="{8E9D44E3-81E6-6BCB-DCF2-5DC603A7215F}"/>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8" name="Rectangle 44">
                <a:extLst>
                  <a:ext uri="{FF2B5EF4-FFF2-40B4-BE49-F238E27FC236}">
                    <a16:creationId xmlns:a16="http://schemas.microsoft.com/office/drawing/2014/main" id="{2BFF07F4-BB00-3C23-C8D0-516CFA25F3DA}"/>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09" name="Rectangle 45">
                <a:extLst>
                  <a:ext uri="{FF2B5EF4-FFF2-40B4-BE49-F238E27FC236}">
                    <a16:creationId xmlns:a16="http://schemas.microsoft.com/office/drawing/2014/main" id="{CC004E0B-251F-0A2F-D487-0267BEEA52D3}"/>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0" name="Rectangle 46">
                <a:extLst>
                  <a:ext uri="{FF2B5EF4-FFF2-40B4-BE49-F238E27FC236}">
                    <a16:creationId xmlns:a16="http://schemas.microsoft.com/office/drawing/2014/main" id="{4343014A-0277-9E95-5C40-92289B3AEC05}"/>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1" name="Rectangle 47">
                <a:extLst>
                  <a:ext uri="{FF2B5EF4-FFF2-40B4-BE49-F238E27FC236}">
                    <a16:creationId xmlns:a16="http://schemas.microsoft.com/office/drawing/2014/main" id="{DFC33B4F-C6E5-FA37-A0FD-B3D6BC8436AD}"/>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2" name="Rectangle 48">
                <a:extLst>
                  <a:ext uri="{FF2B5EF4-FFF2-40B4-BE49-F238E27FC236}">
                    <a16:creationId xmlns:a16="http://schemas.microsoft.com/office/drawing/2014/main" id="{523A0346-C732-E0B7-DD68-2E6C98EEB569}"/>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3" name="Rectangle 49">
                <a:extLst>
                  <a:ext uri="{FF2B5EF4-FFF2-40B4-BE49-F238E27FC236}">
                    <a16:creationId xmlns:a16="http://schemas.microsoft.com/office/drawing/2014/main" id="{7D92C313-F570-7832-A5CC-D5730E96B5E7}"/>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4" name="Rectangle 50">
                <a:extLst>
                  <a:ext uri="{FF2B5EF4-FFF2-40B4-BE49-F238E27FC236}">
                    <a16:creationId xmlns:a16="http://schemas.microsoft.com/office/drawing/2014/main" id="{B8132D85-52C7-878E-CB67-BDFDE92852D9}"/>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5" name="Rectangle 51">
                <a:extLst>
                  <a:ext uri="{FF2B5EF4-FFF2-40B4-BE49-F238E27FC236}">
                    <a16:creationId xmlns:a16="http://schemas.microsoft.com/office/drawing/2014/main" id="{FDBF3A30-9CD9-1D75-0067-D9949B11A2F6}"/>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6" name="Rectangle 52">
                <a:extLst>
                  <a:ext uri="{FF2B5EF4-FFF2-40B4-BE49-F238E27FC236}">
                    <a16:creationId xmlns:a16="http://schemas.microsoft.com/office/drawing/2014/main" id="{C63E2187-14E1-6752-E3F2-E30D87D75AEA}"/>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7" name="Rectangle 53">
                <a:extLst>
                  <a:ext uri="{FF2B5EF4-FFF2-40B4-BE49-F238E27FC236}">
                    <a16:creationId xmlns:a16="http://schemas.microsoft.com/office/drawing/2014/main" id="{D6423CE3-E53E-3765-A077-70BCBD1AE9C7}"/>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8" name="Rectangle 54">
                <a:extLst>
                  <a:ext uri="{FF2B5EF4-FFF2-40B4-BE49-F238E27FC236}">
                    <a16:creationId xmlns:a16="http://schemas.microsoft.com/office/drawing/2014/main" id="{EE87A383-262E-3808-D256-C5EF41E587C9}"/>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19" name="Rectangle 55">
                <a:extLst>
                  <a:ext uri="{FF2B5EF4-FFF2-40B4-BE49-F238E27FC236}">
                    <a16:creationId xmlns:a16="http://schemas.microsoft.com/office/drawing/2014/main" id="{873F973D-361F-BF10-41F8-8E8D17E85A40}"/>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0" name="Rectangle 56">
                <a:extLst>
                  <a:ext uri="{FF2B5EF4-FFF2-40B4-BE49-F238E27FC236}">
                    <a16:creationId xmlns:a16="http://schemas.microsoft.com/office/drawing/2014/main" id="{63BFC230-FB4B-C835-2F77-EF55B1B4868E}"/>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1" name="Rectangle 57">
                <a:extLst>
                  <a:ext uri="{FF2B5EF4-FFF2-40B4-BE49-F238E27FC236}">
                    <a16:creationId xmlns:a16="http://schemas.microsoft.com/office/drawing/2014/main" id="{7B711877-5132-6099-94AA-38B54BF81178}"/>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2" name="Rectangle 58">
                <a:extLst>
                  <a:ext uri="{FF2B5EF4-FFF2-40B4-BE49-F238E27FC236}">
                    <a16:creationId xmlns:a16="http://schemas.microsoft.com/office/drawing/2014/main" id="{876B5EAE-9D5A-1B1C-522C-5D5D8618B576}"/>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3" name="Rectangle 59">
                <a:extLst>
                  <a:ext uri="{FF2B5EF4-FFF2-40B4-BE49-F238E27FC236}">
                    <a16:creationId xmlns:a16="http://schemas.microsoft.com/office/drawing/2014/main" id="{DC680254-A100-3D16-5F59-00CC149660B7}"/>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4" name="Rectangle 60">
                <a:extLst>
                  <a:ext uri="{FF2B5EF4-FFF2-40B4-BE49-F238E27FC236}">
                    <a16:creationId xmlns:a16="http://schemas.microsoft.com/office/drawing/2014/main" id="{55134C13-BF0B-B074-7EFF-912F8CA87380}"/>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5" name="Rectangle 61">
                <a:extLst>
                  <a:ext uri="{FF2B5EF4-FFF2-40B4-BE49-F238E27FC236}">
                    <a16:creationId xmlns:a16="http://schemas.microsoft.com/office/drawing/2014/main" id="{279785F9-63E5-5229-A4D5-189695876FA2}"/>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6" name="Rectangle 62">
                <a:extLst>
                  <a:ext uri="{FF2B5EF4-FFF2-40B4-BE49-F238E27FC236}">
                    <a16:creationId xmlns:a16="http://schemas.microsoft.com/office/drawing/2014/main" id="{1E08BAD2-CDE9-8C78-ADEA-EF8F406E5056}"/>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7" name="Rectangle 63">
                <a:extLst>
                  <a:ext uri="{FF2B5EF4-FFF2-40B4-BE49-F238E27FC236}">
                    <a16:creationId xmlns:a16="http://schemas.microsoft.com/office/drawing/2014/main" id="{0BCAA575-90D5-4D10-4E53-D24E2087CE76}"/>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8" name="Rectangle 64">
                <a:extLst>
                  <a:ext uri="{FF2B5EF4-FFF2-40B4-BE49-F238E27FC236}">
                    <a16:creationId xmlns:a16="http://schemas.microsoft.com/office/drawing/2014/main" id="{BEB99377-E9CB-B6A1-B5D4-D0E898BB3750}"/>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29" name="Rectangle 65">
                <a:extLst>
                  <a:ext uri="{FF2B5EF4-FFF2-40B4-BE49-F238E27FC236}">
                    <a16:creationId xmlns:a16="http://schemas.microsoft.com/office/drawing/2014/main" id="{A63AB310-7D6C-B371-6BA4-74DB64E27B67}"/>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0" name="Rectangle 66">
                <a:extLst>
                  <a:ext uri="{FF2B5EF4-FFF2-40B4-BE49-F238E27FC236}">
                    <a16:creationId xmlns:a16="http://schemas.microsoft.com/office/drawing/2014/main" id="{93866F13-3B61-328E-BC22-00715CE17238}"/>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1" name="Rectangle 67">
                <a:extLst>
                  <a:ext uri="{FF2B5EF4-FFF2-40B4-BE49-F238E27FC236}">
                    <a16:creationId xmlns:a16="http://schemas.microsoft.com/office/drawing/2014/main" id="{36E494D4-0164-3E2C-A3F8-61AE84A548B8}"/>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2" name="Rectangle 68">
                <a:extLst>
                  <a:ext uri="{FF2B5EF4-FFF2-40B4-BE49-F238E27FC236}">
                    <a16:creationId xmlns:a16="http://schemas.microsoft.com/office/drawing/2014/main" id="{DA89CCCD-AF12-F836-30F0-FC0C543D8882}"/>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3" name="Rectangle 69">
                <a:extLst>
                  <a:ext uri="{FF2B5EF4-FFF2-40B4-BE49-F238E27FC236}">
                    <a16:creationId xmlns:a16="http://schemas.microsoft.com/office/drawing/2014/main" id="{8DC54B87-3688-281B-4EEF-69EAE55CFD26}"/>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4" name="Rectangle 70">
                <a:extLst>
                  <a:ext uri="{FF2B5EF4-FFF2-40B4-BE49-F238E27FC236}">
                    <a16:creationId xmlns:a16="http://schemas.microsoft.com/office/drawing/2014/main" id="{13FE1372-9382-6DFA-7804-790A3BA440A8}"/>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5" name="Rectangle 71">
                <a:extLst>
                  <a:ext uri="{FF2B5EF4-FFF2-40B4-BE49-F238E27FC236}">
                    <a16:creationId xmlns:a16="http://schemas.microsoft.com/office/drawing/2014/main" id="{52F50B8A-9027-0804-DFBD-A454CD1E6F49}"/>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6" name="Rectangle 72">
                <a:extLst>
                  <a:ext uri="{FF2B5EF4-FFF2-40B4-BE49-F238E27FC236}">
                    <a16:creationId xmlns:a16="http://schemas.microsoft.com/office/drawing/2014/main" id="{ADDE17CB-63C0-9284-9377-960933E3541C}"/>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7" name="Rectangle 73">
                <a:extLst>
                  <a:ext uri="{FF2B5EF4-FFF2-40B4-BE49-F238E27FC236}">
                    <a16:creationId xmlns:a16="http://schemas.microsoft.com/office/drawing/2014/main" id="{A75AA0F7-21F4-F3F8-4AB7-EBEE2439BD82}"/>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8" name="Rectangle 74">
                <a:extLst>
                  <a:ext uri="{FF2B5EF4-FFF2-40B4-BE49-F238E27FC236}">
                    <a16:creationId xmlns:a16="http://schemas.microsoft.com/office/drawing/2014/main" id="{9FCEC22B-90B2-49C6-2877-649E1CD595BB}"/>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39" name="Rectangle 75">
                <a:extLst>
                  <a:ext uri="{FF2B5EF4-FFF2-40B4-BE49-F238E27FC236}">
                    <a16:creationId xmlns:a16="http://schemas.microsoft.com/office/drawing/2014/main" id="{DC5801A3-8F87-B5D4-330A-F27C3DC8DBD2}"/>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0" name="Rectangle 76">
                <a:extLst>
                  <a:ext uri="{FF2B5EF4-FFF2-40B4-BE49-F238E27FC236}">
                    <a16:creationId xmlns:a16="http://schemas.microsoft.com/office/drawing/2014/main" id="{043CFDBD-1627-A85E-EE3C-65ABFB845244}"/>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1" name="Rectangle 77">
                <a:extLst>
                  <a:ext uri="{FF2B5EF4-FFF2-40B4-BE49-F238E27FC236}">
                    <a16:creationId xmlns:a16="http://schemas.microsoft.com/office/drawing/2014/main" id="{38275AA6-E01D-FC66-3DAF-EA0E8F2C9E50}"/>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2" name="Rectangle 78">
                <a:extLst>
                  <a:ext uri="{FF2B5EF4-FFF2-40B4-BE49-F238E27FC236}">
                    <a16:creationId xmlns:a16="http://schemas.microsoft.com/office/drawing/2014/main" id="{BD6B8312-3868-298F-FF81-EFF47FF11389}"/>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3" name="Rectangle 79">
                <a:extLst>
                  <a:ext uri="{FF2B5EF4-FFF2-40B4-BE49-F238E27FC236}">
                    <a16:creationId xmlns:a16="http://schemas.microsoft.com/office/drawing/2014/main" id="{3A5B54B5-7388-4D5D-CC31-97A028DD6C67}"/>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4" name="Rectangle 80">
                <a:extLst>
                  <a:ext uri="{FF2B5EF4-FFF2-40B4-BE49-F238E27FC236}">
                    <a16:creationId xmlns:a16="http://schemas.microsoft.com/office/drawing/2014/main" id="{6666A455-E27C-1CCB-568A-FD916AF62F00}"/>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5" name="Freeform 81">
                <a:extLst>
                  <a:ext uri="{FF2B5EF4-FFF2-40B4-BE49-F238E27FC236}">
                    <a16:creationId xmlns:a16="http://schemas.microsoft.com/office/drawing/2014/main" id="{389F4AEA-3C72-2DC5-9FAB-A4ACDEAC2D7F}"/>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146" name="Rectangle 82">
                <a:extLst>
                  <a:ext uri="{FF2B5EF4-FFF2-40B4-BE49-F238E27FC236}">
                    <a16:creationId xmlns:a16="http://schemas.microsoft.com/office/drawing/2014/main" id="{DCD9BB2F-B861-6768-05A7-75802EEFB957}"/>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7" name="Rectangle 83">
                <a:extLst>
                  <a:ext uri="{FF2B5EF4-FFF2-40B4-BE49-F238E27FC236}">
                    <a16:creationId xmlns:a16="http://schemas.microsoft.com/office/drawing/2014/main" id="{FD72F1E6-D797-0A68-F115-8475B8CDF983}"/>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8" name="Rectangle 84">
                <a:extLst>
                  <a:ext uri="{FF2B5EF4-FFF2-40B4-BE49-F238E27FC236}">
                    <a16:creationId xmlns:a16="http://schemas.microsoft.com/office/drawing/2014/main" id="{A67F4DAC-23F3-C436-C958-C962463BDCDC}"/>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49" name="Rectangle 85">
                <a:extLst>
                  <a:ext uri="{FF2B5EF4-FFF2-40B4-BE49-F238E27FC236}">
                    <a16:creationId xmlns:a16="http://schemas.microsoft.com/office/drawing/2014/main" id="{17EF081E-0A41-0A1C-7AD0-89A5FF803537}"/>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0" name="Rectangle 86">
                <a:extLst>
                  <a:ext uri="{FF2B5EF4-FFF2-40B4-BE49-F238E27FC236}">
                    <a16:creationId xmlns:a16="http://schemas.microsoft.com/office/drawing/2014/main" id="{650A6174-548D-ECF5-6A53-BFA800CF78C5}"/>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1" name="Rectangle 87">
                <a:extLst>
                  <a:ext uri="{FF2B5EF4-FFF2-40B4-BE49-F238E27FC236}">
                    <a16:creationId xmlns:a16="http://schemas.microsoft.com/office/drawing/2014/main" id="{A1EAF4C4-D8AC-5245-0F4C-7867ECE629D0}"/>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2" name="Rectangle 88">
                <a:extLst>
                  <a:ext uri="{FF2B5EF4-FFF2-40B4-BE49-F238E27FC236}">
                    <a16:creationId xmlns:a16="http://schemas.microsoft.com/office/drawing/2014/main" id="{64208D79-1320-1D24-ADAC-CD7900147F77}"/>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3" name="Rectangle 89">
                <a:extLst>
                  <a:ext uri="{FF2B5EF4-FFF2-40B4-BE49-F238E27FC236}">
                    <a16:creationId xmlns:a16="http://schemas.microsoft.com/office/drawing/2014/main" id="{44F961C2-518E-4D18-1349-058CC1224882}"/>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4" name="Rectangle 90">
                <a:extLst>
                  <a:ext uri="{FF2B5EF4-FFF2-40B4-BE49-F238E27FC236}">
                    <a16:creationId xmlns:a16="http://schemas.microsoft.com/office/drawing/2014/main" id="{C31DD38B-9B8A-4963-F33B-170F4AF03641}"/>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5" name="Rectangle 91">
                <a:extLst>
                  <a:ext uri="{FF2B5EF4-FFF2-40B4-BE49-F238E27FC236}">
                    <a16:creationId xmlns:a16="http://schemas.microsoft.com/office/drawing/2014/main" id="{C4B5BB8C-E9B3-C213-D961-84ADBF7E9385}"/>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6" name="Rectangle 92">
                <a:extLst>
                  <a:ext uri="{FF2B5EF4-FFF2-40B4-BE49-F238E27FC236}">
                    <a16:creationId xmlns:a16="http://schemas.microsoft.com/office/drawing/2014/main" id="{711B9DE7-0318-833D-EEAB-E9585EDE2EFF}"/>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7" name="Rectangle 93">
                <a:extLst>
                  <a:ext uri="{FF2B5EF4-FFF2-40B4-BE49-F238E27FC236}">
                    <a16:creationId xmlns:a16="http://schemas.microsoft.com/office/drawing/2014/main" id="{BC292770-E55F-D6D1-D142-4B0193FA599E}"/>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8" name="Rectangle 94">
                <a:extLst>
                  <a:ext uri="{FF2B5EF4-FFF2-40B4-BE49-F238E27FC236}">
                    <a16:creationId xmlns:a16="http://schemas.microsoft.com/office/drawing/2014/main" id="{3F33D73F-E3A7-8169-7C9F-5D4E2B2D1DD9}"/>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59" name="Rectangle 95">
                <a:extLst>
                  <a:ext uri="{FF2B5EF4-FFF2-40B4-BE49-F238E27FC236}">
                    <a16:creationId xmlns:a16="http://schemas.microsoft.com/office/drawing/2014/main" id="{8B0EFC3C-0240-F18A-882E-DE875A8A2EE7}"/>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0" name="Rectangle 96">
                <a:extLst>
                  <a:ext uri="{FF2B5EF4-FFF2-40B4-BE49-F238E27FC236}">
                    <a16:creationId xmlns:a16="http://schemas.microsoft.com/office/drawing/2014/main" id="{59958E23-4890-B27E-4AA9-D4832FE541D7}"/>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1" name="Rectangle 97">
                <a:extLst>
                  <a:ext uri="{FF2B5EF4-FFF2-40B4-BE49-F238E27FC236}">
                    <a16:creationId xmlns:a16="http://schemas.microsoft.com/office/drawing/2014/main" id="{29BCA95D-A5F8-F5FB-44A3-1206CC599BE2}"/>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2" name="Rectangle 98">
                <a:extLst>
                  <a:ext uri="{FF2B5EF4-FFF2-40B4-BE49-F238E27FC236}">
                    <a16:creationId xmlns:a16="http://schemas.microsoft.com/office/drawing/2014/main" id="{C9A94991-E492-CECF-27E9-8C2946C97A10}"/>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3" name="Rectangle 99">
                <a:extLst>
                  <a:ext uri="{FF2B5EF4-FFF2-40B4-BE49-F238E27FC236}">
                    <a16:creationId xmlns:a16="http://schemas.microsoft.com/office/drawing/2014/main" id="{213CC9D4-E0AE-ED69-056D-F126F880D86A}"/>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4" name="Rectangle 100">
                <a:extLst>
                  <a:ext uri="{FF2B5EF4-FFF2-40B4-BE49-F238E27FC236}">
                    <a16:creationId xmlns:a16="http://schemas.microsoft.com/office/drawing/2014/main" id="{F65CCA2D-09E9-420C-3CBC-742C71BDF835}"/>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5" name="Rectangle 101">
                <a:extLst>
                  <a:ext uri="{FF2B5EF4-FFF2-40B4-BE49-F238E27FC236}">
                    <a16:creationId xmlns:a16="http://schemas.microsoft.com/office/drawing/2014/main" id="{B443B6DA-4E51-8FF1-90A0-650BE5A25DC8}"/>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6" name="Rectangle 102">
                <a:extLst>
                  <a:ext uri="{FF2B5EF4-FFF2-40B4-BE49-F238E27FC236}">
                    <a16:creationId xmlns:a16="http://schemas.microsoft.com/office/drawing/2014/main" id="{4EDD6328-AA35-CE90-9271-7F8CD42B8D02}"/>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7" name="Rectangle 103">
                <a:extLst>
                  <a:ext uri="{FF2B5EF4-FFF2-40B4-BE49-F238E27FC236}">
                    <a16:creationId xmlns:a16="http://schemas.microsoft.com/office/drawing/2014/main" id="{7B4134AD-DD9A-6EBF-EA4B-2126388CAB02}"/>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8" name="Rectangle 104">
                <a:extLst>
                  <a:ext uri="{FF2B5EF4-FFF2-40B4-BE49-F238E27FC236}">
                    <a16:creationId xmlns:a16="http://schemas.microsoft.com/office/drawing/2014/main" id="{8CA43247-9DBF-0DDB-92CA-80AA953FFAF3}"/>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69" name="Rectangle 105">
                <a:extLst>
                  <a:ext uri="{FF2B5EF4-FFF2-40B4-BE49-F238E27FC236}">
                    <a16:creationId xmlns:a16="http://schemas.microsoft.com/office/drawing/2014/main" id="{105F1543-4048-E3BD-8ACC-C62207E8614D}"/>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0" name="Rectangle 106">
                <a:extLst>
                  <a:ext uri="{FF2B5EF4-FFF2-40B4-BE49-F238E27FC236}">
                    <a16:creationId xmlns:a16="http://schemas.microsoft.com/office/drawing/2014/main" id="{8B5B1412-F9CA-D522-4563-16447FDC0818}"/>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1" name="Rectangle 107">
                <a:extLst>
                  <a:ext uri="{FF2B5EF4-FFF2-40B4-BE49-F238E27FC236}">
                    <a16:creationId xmlns:a16="http://schemas.microsoft.com/office/drawing/2014/main" id="{42970F8D-B6C9-824F-CAF0-585B6E06AA12}"/>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2" name="Rectangle 108">
                <a:extLst>
                  <a:ext uri="{FF2B5EF4-FFF2-40B4-BE49-F238E27FC236}">
                    <a16:creationId xmlns:a16="http://schemas.microsoft.com/office/drawing/2014/main" id="{8529447B-6288-C944-A92E-2AFB637F2F8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3" name="Rectangle 109">
                <a:extLst>
                  <a:ext uri="{FF2B5EF4-FFF2-40B4-BE49-F238E27FC236}">
                    <a16:creationId xmlns:a16="http://schemas.microsoft.com/office/drawing/2014/main" id="{CD1B25B0-0D87-5089-10C6-943FA75B6A22}"/>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4" name="Rectangle 110">
                <a:extLst>
                  <a:ext uri="{FF2B5EF4-FFF2-40B4-BE49-F238E27FC236}">
                    <a16:creationId xmlns:a16="http://schemas.microsoft.com/office/drawing/2014/main" id="{ABD2702A-1FEB-5F9B-EDC1-44D9A6C10202}"/>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5" name="Rectangle 111">
                <a:extLst>
                  <a:ext uri="{FF2B5EF4-FFF2-40B4-BE49-F238E27FC236}">
                    <a16:creationId xmlns:a16="http://schemas.microsoft.com/office/drawing/2014/main" id="{AA630652-9FE0-4089-CC79-92C171D4168E}"/>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6" name="Rectangle 112">
                <a:extLst>
                  <a:ext uri="{FF2B5EF4-FFF2-40B4-BE49-F238E27FC236}">
                    <a16:creationId xmlns:a16="http://schemas.microsoft.com/office/drawing/2014/main" id="{3966D105-FEFA-DDAD-B84E-55DB165D87BC}"/>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7" name="Rectangle 113">
                <a:extLst>
                  <a:ext uri="{FF2B5EF4-FFF2-40B4-BE49-F238E27FC236}">
                    <a16:creationId xmlns:a16="http://schemas.microsoft.com/office/drawing/2014/main" id="{8DD1C920-C433-7625-120F-22998A022F28}"/>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8" name="Rectangle 114">
                <a:extLst>
                  <a:ext uri="{FF2B5EF4-FFF2-40B4-BE49-F238E27FC236}">
                    <a16:creationId xmlns:a16="http://schemas.microsoft.com/office/drawing/2014/main" id="{1409E208-7793-64C3-47BF-6B0057B3EA8B}"/>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79" name="Rectangle 115">
                <a:extLst>
                  <a:ext uri="{FF2B5EF4-FFF2-40B4-BE49-F238E27FC236}">
                    <a16:creationId xmlns:a16="http://schemas.microsoft.com/office/drawing/2014/main" id="{6663E6AE-3AF7-EFC1-289C-F47F83D45E77}"/>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0" name="Rectangle 116">
                <a:extLst>
                  <a:ext uri="{FF2B5EF4-FFF2-40B4-BE49-F238E27FC236}">
                    <a16:creationId xmlns:a16="http://schemas.microsoft.com/office/drawing/2014/main" id="{1FE0083F-C9AA-352A-4F36-E1A9C8569FEE}"/>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1" name="Rectangle 117">
                <a:extLst>
                  <a:ext uri="{FF2B5EF4-FFF2-40B4-BE49-F238E27FC236}">
                    <a16:creationId xmlns:a16="http://schemas.microsoft.com/office/drawing/2014/main" id="{1BC87D14-2A14-AA4E-3E2E-D46095F5832E}"/>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2" name="Rectangle 118">
                <a:extLst>
                  <a:ext uri="{FF2B5EF4-FFF2-40B4-BE49-F238E27FC236}">
                    <a16:creationId xmlns:a16="http://schemas.microsoft.com/office/drawing/2014/main" id="{10B61E59-4AA2-D533-18AE-C0DBF1FD08C9}"/>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3" name="Rectangle 119">
                <a:extLst>
                  <a:ext uri="{FF2B5EF4-FFF2-40B4-BE49-F238E27FC236}">
                    <a16:creationId xmlns:a16="http://schemas.microsoft.com/office/drawing/2014/main" id="{4A4C3692-730A-34FF-BEEC-C2BA305CE4AE}"/>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4" name="Rectangle 120">
                <a:extLst>
                  <a:ext uri="{FF2B5EF4-FFF2-40B4-BE49-F238E27FC236}">
                    <a16:creationId xmlns:a16="http://schemas.microsoft.com/office/drawing/2014/main" id="{F1044195-0D3F-1DE2-DE66-A2654A8905E9}"/>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5" name="Rectangle 121">
                <a:extLst>
                  <a:ext uri="{FF2B5EF4-FFF2-40B4-BE49-F238E27FC236}">
                    <a16:creationId xmlns:a16="http://schemas.microsoft.com/office/drawing/2014/main" id="{5E067FCB-8E07-CFA2-07D9-63DCCDF46F31}"/>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6" name="Rectangle 122">
                <a:extLst>
                  <a:ext uri="{FF2B5EF4-FFF2-40B4-BE49-F238E27FC236}">
                    <a16:creationId xmlns:a16="http://schemas.microsoft.com/office/drawing/2014/main" id="{003D00F0-9732-DB53-2576-1E1B537ED38E}"/>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7" name="Rectangle 123">
                <a:extLst>
                  <a:ext uri="{FF2B5EF4-FFF2-40B4-BE49-F238E27FC236}">
                    <a16:creationId xmlns:a16="http://schemas.microsoft.com/office/drawing/2014/main" id="{F21D4393-FF8B-AC3E-9445-799BFE6B7F33}"/>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8" name="Rectangle 124">
                <a:extLst>
                  <a:ext uri="{FF2B5EF4-FFF2-40B4-BE49-F238E27FC236}">
                    <a16:creationId xmlns:a16="http://schemas.microsoft.com/office/drawing/2014/main" id="{9C9DA3DF-527D-C7E9-AEB9-17C2A40509C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89" name="Rectangle 125">
                <a:extLst>
                  <a:ext uri="{FF2B5EF4-FFF2-40B4-BE49-F238E27FC236}">
                    <a16:creationId xmlns:a16="http://schemas.microsoft.com/office/drawing/2014/main" id="{1B3525BB-6EF9-B32A-EE7B-B19915AFCF3C}"/>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0" name="Rectangle 126">
                <a:extLst>
                  <a:ext uri="{FF2B5EF4-FFF2-40B4-BE49-F238E27FC236}">
                    <a16:creationId xmlns:a16="http://schemas.microsoft.com/office/drawing/2014/main" id="{EBCD1596-9CDC-6C9B-561B-F880231EED1F}"/>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1" name="Rectangle 127">
                <a:extLst>
                  <a:ext uri="{FF2B5EF4-FFF2-40B4-BE49-F238E27FC236}">
                    <a16:creationId xmlns:a16="http://schemas.microsoft.com/office/drawing/2014/main" id="{9216981D-5E68-55A7-E941-3EBA65E7227D}"/>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2" name="Rectangle 128">
                <a:extLst>
                  <a:ext uri="{FF2B5EF4-FFF2-40B4-BE49-F238E27FC236}">
                    <a16:creationId xmlns:a16="http://schemas.microsoft.com/office/drawing/2014/main" id="{3C577011-775A-1757-4B12-E99B409E9748}"/>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3" name="Rectangle 129">
                <a:extLst>
                  <a:ext uri="{FF2B5EF4-FFF2-40B4-BE49-F238E27FC236}">
                    <a16:creationId xmlns:a16="http://schemas.microsoft.com/office/drawing/2014/main" id="{5E0DB77A-BEB5-7A2A-C51C-3F08FEAB96ED}"/>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4" name="Rectangle 130">
                <a:extLst>
                  <a:ext uri="{FF2B5EF4-FFF2-40B4-BE49-F238E27FC236}">
                    <a16:creationId xmlns:a16="http://schemas.microsoft.com/office/drawing/2014/main" id="{FEA30999-7244-23CB-D1F0-C23BD97DC3A8}"/>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5" name="Rectangle 131">
                <a:extLst>
                  <a:ext uri="{FF2B5EF4-FFF2-40B4-BE49-F238E27FC236}">
                    <a16:creationId xmlns:a16="http://schemas.microsoft.com/office/drawing/2014/main" id="{B0382094-003F-9DBD-F2B6-DF0B9ABA6C1F}"/>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6" name="Rectangle 132">
                <a:extLst>
                  <a:ext uri="{FF2B5EF4-FFF2-40B4-BE49-F238E27FC236}">
                    <a16:creationId xmlns:a16="http://schemas.microsoft.com/office/drawing/2014/main" id="{D7120BCC-5F42-4C4C-8075-BB28578067F5}"/>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7" name="Rectangle 133">
                <a:extLst>
                  <a:ext uri="{FF2B5EF4-FFF2-40B4-BE49-F238E27FC236}">
                    <a16:creationId xmlns:a16="http://schemas.microsoft.com/office/drawing/2014/main" id="{30C3661B-183F-5336-50A1-3D128488486A}"/>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8" name="Rectangle 134">
                <a:extLst>
                  <a:ext uri="{FF2B5EF4-FFF2-40B4-BE49-F238E27FC236}">
                    <a16:creationId xmlns:a16="http://schemas.microsoft.com/office/drawing/2014/main" id="{A2F465BA-5DD9-AFF5-1782-30FE238E052E}"/>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199" name="Rectangle 135">
                <a:extLst>
                  <a:ext uri="{FF2B5EF4-FFF2-40B4-BE49-F238E27FC236}">
                    <a16:creationId xmlns:a16="http://schemas.microsoft.com/office/drawing/2014/main" id="{26F5019D-8028-68AB-735D-B5DB59BC8347}"/>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0" name="Rectangle 136">
                <a:extLst>
                  <a:ext uri="{FF2B5EF4-FFF2-40B4-BE49-F238E27FC236}">
                    <a16:creationId xmlns:a16="http://schemas.microsoft.com/office/drawing/2014/main" id="{83A4628D-7BE6-CC77-C8E1-29114EA49D25}"/>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1" name="Rectangle 137">
                <a:extLst>
                  <a:ext uri="{FF2B5EF4-FFF2-40B4-BE49-F238E27FC236}">
                    <a16:creationId xmlns:a16="http://schemas.microsoft.com/office/drawing/2014/main" id="{BE5F01D7-54E4-9FC2-B0FC-59863F8971AB}"/>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02" name="Freeform 138">
                <a:extLst>
                  <a:ext uri="{FF2B5EF4-FFF2-40B4-BE49-F238E27FC236}">
                    <a16:creationId xmlns:a16="http://schemas.microsoft.com/office/drawing/2014/main" id="{1EA599F5-DEF6-A41B-4CBC-DB14865458D1}"/>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3" name="Freeform 139">
                <a:extLst>
                  <a:ext uri="{FF2B5EF4-FFF2-40B4-BE49-F238E27FC236}">
                    <a16:creationId xmlns:a16="http://schemas.microsoft.com/office/drawing/2014/main" id="{BF2ABD3F-AA48-717F-AB3F-CC31BD75D32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4" name="Freeform 140">
                <a:extLst>
                  <a:ext uri="{FF2B5EF4-FFF2-40B4-BE49-F238E27FC236}">
                    <a16:creationId xmlns:a16="http://schemas.microsoft.com/office/drawing/2014/main" id="{848960FF-825D-ABA4-B546-1A4D2CD6C8D9}"/>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5" name="Freeform 141">
                <a:extLst>
                  <a:ext uri="{FF2B5EF4-FFF2-40B4-BE49-F238E27FC236}">
                    <a16:creationId xmlns:a16="http://schemas.microsoft.com/office/drawing/2014/main" id="{D5A72D36-8A07-A6CE-450F-FA1FEDEA8C13}"/>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6" name="Freeform 142">
                <a:extLst>
                  <a:ext uri="{FF2B5EF4-FFF2-40B4-BE49-F238E27FC236}">
                    <a16:creationId xmlns:a16="http://schemas.microsoft.com/office/drawing/2014/main" id="{AF7E8F60-B72E-8128-5978-421C56D6C61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7" name="Freeform 143">
                <a:extLst>
                  <a:ext uri="{FF2B5EF4-FFF2-40B4-BE49-F238E27FC236}">
                    <a16:creationId xmlns:a16="http://schemas.microsoft.com/office/drawing/2014/main" id="{25690EBA-1B5F-290A-155E-3EF1917AEE1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8" name="Freeform 144">
                <a:extLst>
                  <a:ext uri="{FF2B5EF4-FFF2-40B4-BE49-F238E27FC236}">
                    <a16:creationId xmlns:a16="http://schemas.microsoft.com/office/drawing/2014/main" id="{E03C5E40-C067-463E-27DA-B94465CCB66B}"/>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09" name="Freeform 145">
                <a:extLst>
                  <a:ext uri="{FF2B5EF4-FFF2-40B4-BE49-F238E27FC236}">
                    <a16:creationId xmlns:a16="http://schemas.microsoft.com/office/drawing/2014/main" id="{FC964186-47F3-B526-7495-A15878907E93}"/>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0" name="Freeform 146">
                <a:extLst>
                  <a:ext uri="{FF2B5EF4-FFF2-40B4-BE49-F238E27FC236}">
                    <a16:creationId xmlns:a16="http://schemas.microsoft.com/office/drawing/2014/main" id="{9D95DC55-20C5-A52C-610B-5758EE80CE1F}"/>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211" name="Rectangle 147">
                <a:extLst>
                  <a:ext uri="{FF2B5EF4-FFF2-40B4-BE49-F238E27FC236}">
                    <a16:creationId xmlns:a16="http://schemas.microsoft.com/office/drawing/2014/main" id="{6995957A-2432-4C0A-61BD-691A651AB604}"/>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12" name="Rectangle 148">
                <a:extLst>
                  <a:ext uri="{FF2B5EF4-FFF2-40B4-BE49-F238E27FC236}">
                    <a16:creationId xmlns:a16="http://schemas.microsoft.com/office/drawing/2014/main" id="{FF83566E-1A58-6032-FD85-9A81860A8BF9}"/>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3213" name="Freeform 149">
                <a:extLst>
                  <a:ext uri="{FF2B5EF4-FFF2-40B4-BE49-F238E27FC236}">
                    <a16:creationId xmlns:a16="http://schemas.microsoft.com/office/drawing/2014/main" id="{AE73B6E1-D98A-125C-3665-6BF848B9D33F}"/>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214" name="Freeform 150">
                <a:extLst>
                  <a:ext uri="{FF2B5EF4-FFF2-40B4-BE49-F238E27FC236}">
                    <a16:creationId xmlns:a16="http://schemas.microsoft.com/office/drawing/2014/main" id="{D87AEDC1-154E-0C8A-BB44-F34DED3FE9AC}"/>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428E139B-7FA9-4F5E-2227-C184970DAF6C}"/>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E71BC4CC-3724-16D3-DB89-C78BD4069F1A}"/>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F0A399C3-B4F7-EF13-AA29-583F30417727}"/>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E0D91E26-7DE7-0073-E9AE-503F31444BCD}"/>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51C93321-2537-01F9-B87E-B099C57F72B2}"/>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499CFAC0-BE71-D881-0FFD-C7AA980D309E}"/>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F288D859-0CF3-6A4F-848B-DACAD51C8EB8}" type="slidenum">
              <a:rPr lang="en-US" altLang="en-US"/>
              <a:t>‹#›</a:t>
            </a:fld>
            <a:endParaRPr lang="en-US" altLang="en-US"/>
          </a:p>
        </p:txBody>
      </p:sp>
      <p:sp>
        <p:nvSpPr>
          <p:cNvPr id="11421" name="Rectangle 157">
            <a:extLst>
              <a:ext uri="{FF2B5EF4-FFF2-40B4-BE49-F238E27FC236}">
                <a16:creationId xmlns:a16="http://schemas.microsoft.com/office/drawing/2014/main" id="{D63DD92F-7DDA-272E-3EF9-CA6A9A344EE4}"/>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B05919D1-5AD5-19EE-0D68-8041FEF59F6B}"/>
              </a:ext>
            </a:extLst>
          </p:cNvPr>
          <p:cNvGrpSpPr>
            <a:grpSpLocks/>
          </p:cNvGrpSpPr>
          <p:nvPr/>
        </p:nvGrpSpPr>
        <p:grpSpPr bwMode="auto">
          <a:xfrm>
            <a:off x="0" y="1422400"/>
            <a:ext cx="9147175" cy="5435600"/>
            <a:chOff x="0" y="896"/>
            <a:chExt cx="5762" cy="3424"/>
          </a:xfrm>
        </p:grpSpPr>
        <p:grpSp>
          <p:nvGrpSpPr>
            <p:cNvPr id="4104" name="Group 3">
              <a:extLst>
                <a:ext uri="{FF2B5EF4-FFF2-40B4-BE49-F238E27FC236}">
                  <a16:creationId xmlns:a16="http://schemas.microsoft.com/office/drawing/2014/main" id="{8AA3D223-DBAD-AC7E-6927-6DBB9790B7A3}"/>
                </a:ext>
              </a:extLst>
            </p:cNvPr>
            <p:cNvGrpSpPr>
              <a:grpSpLocks/>
            </p:cNvGrpSpPr>
            <p:nvPr userDrawn="1"/>
          </p:nvGrpSpPr>
          <p:grpSpPr bwMode="auto">
            <a:xfrm>
              <a:off x="20" y="896"/>
              <a:ext cx="5742" cy="3424"/>
              <a:chOff x="20" y="896"/>
              <a:chExt cx="5742" cy="3424"/>
            </a:xfrm>
          </p:grpSpPr>
          <p:sp>
            <p:nvSpPr>
              <p:cNvPr id="4241" name="Freeform 4">
                <a:extLst>
                  <a:ext uri="{FF2B5EF4-FFF2-40B4-BE49-F238E27FC236}">
                    <a16:creationId xmlns:a16="http://schemas.microsoft.com/office/drawing/2014/main" id="{CB70261E-D1DA-8481-EB9D-6A91C37616EF}"/>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2" name="Freeform 5">
                <a:extLst>
                  <a:ext uri="{FF2B5EF4-FFF2-40B4-BE49-F238E27FC236}">
                    <a16:creationId xmlns:a16="http://schemas.microsoft.com/office/drawing/2014/main" id="{4C84B72A-AAF3-D885-3E58-70CB9603B0F7}"/>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3" name="Freeform 6">
                <a:extLst>
                  <a:ext uri="{FF2B5EF4-FFF2-40B4-BE49-F238E27FC236}">
                    <a16:creationId xmlns:a16="http://schemas.microsoft.com/office/drawing/2014/main" id="{DD8C7BE1-BC1F-22D2-17FD-790A4703252C}"/>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4" name="Freeform 7">
                <a:extLst>
                  <a:ext uri="{FF2B5EF4-FFF2-40B4-BE49-F238E27FC236}">
                    <a16:creationId xmlns:a16="http://schemas.microsoft.com/office/drawing/2014/main" id="{4EE9C528-5981-6F35-257A-A03F4530EFCA}"/>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5" name="Freeform 8">
                <a:extLst>
                  <a:ext uri="{FF2B5EF4-FFF2-40B4-BE49-F238E27FC236}">
                    <a16:creationId xmlns:a16="http://schemas.microsoft.com/office/drawing/2014/main" id="{301EAB7B-7B32-2783-591E-E16885E842E9}"/>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6" name="Freeform 9">
                <a:extLst>
                  <a:ext uri="{FF2B5EF4-FFF2-40B4-BE49-F238E27FC236}">
                    <a16:creationId xmlns:a16="http://schemas.microsoft.com/office/drawing/2014/main" id="{854BC641-B61D-A003-0278-FF5DA853A94E}"/>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7" name="Freeform 10">
                <a:extLst>
                  <a:ext uri="{FF2B5EF4-FFF2-40B4-BE49-F238E27FC236}">
                    <a16:creationId xmlns:a16="http://schemas.microsoft.com/office/drawing/2014/main" id="{4172113E-E7C3-B974-1450-62938C6B2956}"/>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8" name="Freeform 11">
                <a:extLst>
                  <a:ext uri="{FF2B5EF4-FFF2-40B4-BE49-F238E27FC236}">
                    <a16:creationId xmlns:a16="http://schemas.microsoft.com/office/drawing/2014/main" id="{C7DBC817-2B09-B7E4-1EC1-46767F83335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49" name="Freeform 12">
                <a:extLst>
                  <a:ext uri="{FF2B5EF4-FFF2-40B4-BE49-F238E27FC236}">
                    <a16:creationId xmlns:a16="http://schemas.microsoft.com/office/drawing/2014/main" id="{32FACA19-1936-556A-447B-4EC48C46A5BE}"/>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0" name="Freeform 13">
                <a:extLst>
                  <a:ext uri="{FF2B5EF4-FFF2-40B4-BE49-F238E27FC236}">
                    <a16:creationId xmlns:a16="http://schemas.microsoft.com/office/drawing/2014/main" id="{C090F5D6-E637-D04B-1142-8A4273C0C55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1" name="Freeform 14">
                <a:extLst>
                  <a:ext uri="{FF2B5EF4-FFF2-40B4-BE49-F238E27FC236}">
                    <a16:creationId xmlns:a16="http://schemas.microsoft.com/office/drawing/2014/main" id="{B0262837-4CC9-EEA9-3404-A165892AD66C}"/>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2" name="Freeform 15">
                <a:extLst>
                  <a:ext uri="{FF2B5EF4-FFF2-40B4-BE49-F238E27FC236}">
                    <a16:creationId xmlns:a16="http://schemas.microsoft.com/office/drawing/2014/main" id="{A2C4D4E6-75C5-9E43-489A-28A36ADC6A37}"/>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4253" name="Freeform 16">
                <a:extLst>
                  <a:ext uri="{FF2B5EF4-FFF2-40B4-BE49-F238E27FC236}">
                    <a16:creationId xmlns:a16="http://schemas.microsoft.com/office/drawing/2014/main" id="{3268673D-B741-D927-D2A6-20371277F427}"/>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4105" name="Group 17">
              <a:extLst>
                <a:ext uri="{FF2B5EF4-FFF2-40B4-BE49-F238E27FC236}">
                  <a16:creationId xmlns:a16="http://schemas.microsoft.com/office/drawing/2014/main" id="{031E05AC-884B-1FE6-F852-9EFDC8DB4700}"/>
                </a:ext>
              </a:extLst>
            </p:cNvPr>
            <p:cNvGrpSpPr>
              <a:grpSpLocks/>
            </p:cNvGrpSpPr>
            <p:nvPr userDrawn="1"/>
          </p:nvGrpSpPr>
          <p:grpSpPr bwMode="auto">
            <a:xfrm>
              <a:off x="0" y="2291"/>
              <a:ext cx="1385" cy="1702"/>
              <a:chOff x="0" y="2291"/>
              <a:chExt cx="1385" cy="1702"/>
            </a:xfrm>
          </p:grpSpPr>
          <p:sp>
            <p:nvSpPr>
              <p:cNvPr id="4106" name="Rectangle 18">
                <a:extLst>
                  <a:ext uri="{FF2B5EF4-FFF2-40B4-BE49-F238E27FC236}">
                    <a16:creationId xmlns:a16="http://schemas.microsoft.com/office/drawing/2014/main" id="{3B215514-3BF9-BB39-77DE-73B49E973119}"/>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7" name="Rectangle 19">
                <a:extLst>
                  <a:ext uri="{FF2B5EF4-FFF2-40B4-BE49-F238E27FC236}">
                    <a16:creationId xmlns:a16="http://schemas.microsoft.com/office/drawing/2014/main" id="{E6A90229-8983-DF83-E295-4F3A375E190A}"/>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8" name="Rectangle 20">
                <a:extLst>
                  <a:ext uri="{FF2B5EF4-FFF2-40B4-BE49-F238E27FC236}">
                    <a16:creationId xmlns:a16="http://schemas.microsoft.com/office/drawing/2014/main" id="{7955B7EB-DE07-70BA-E8C0-D8C5905AB05A}"/>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09" name="Rectangle 21">
                <a:extLst>
                  <a:ext uri="{FF2B5EF4-FFF2-40B4-BE49-F238E27FC236}">
                    <a16:creationId xmlns:a16="http://schemas.microsoft.com/office/drawing/2014/main" id="{8256F432-6BD3-73C7-E934-907C166CAEA1}"/>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0" name="Rectangle 22">
                <a:extLst>
                  <a:ext uri="{FF2B5EF4-FFF2-40B4-BE49-F238E27FC236}">
                    <a16:creationId xmlns:a16="http://schemas.microsoft.com/office/drawing/2014/main" id="{B92BA363-0E53-3CAD-0A61-319C7BBCAAB9}"/>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1" name="Rectangle 23">
                <a:extLst>
                  <a:ext uri="{FF2B5EF4-FFF2-40B4-BE49-F238E27FC236}">
                    <a16:creationId xmlns:a16="http://schemas.microsoft.com/office/drawing/2014/main" id="{AA74616C-78A2-3C59-23CC-3722D26EB3C2}"/>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2" name="Rectangle 24">
                <a:extLst>
                  <a:ext uri="{FF2B5EF4-FFF2-40B4-BE49-F238E27FC236}">
                    <a16:creationId xmlns:a16="http://schemas.microsoft.com/office/drawing/2014/main" id="{10878AC1-5B34-72F5-06A7-44F75BA979E8}"/>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3" name="Rectangle 25">
                <a:extLst>
                  <a:ext uri="{FF2B5EF4-FFF2-40B4-BE49-F238E27FC236}">
                    <a16:creationId xmlns:a16="http://schemas.microsoft.com/office/drawing/2014/main" id="{DB034B1F-19C5-A804-C4AB-F8EE3BFFE877}"/>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4" name="Rectangle 26">
                <a:extLst>
                  <a:ext uri="{FF2B5EF4-FFF2-40B4-BE49-F238E27FC236}">
                    <a16:creationId xmlns:a16="http://schemas.microsoft.com/office/drawing/2014/main" id="{136AA444-E05B-0B2B-6ABC-4F750E7153C7}"/>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5" name="Rectangle 27">
                <a:extLst>
                  <a:ext uri="{FF2B5EF4-FFF2-40B4-BE49-F238E27FC236}">
                    <a16:creationId xmlns:a16="http://schemas.microsoft.com/office/drawing/2014/main" id="{A6953DF8-CB35-1789-102D-6B883EB5419B}"/>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6" name="Rectangle 28">
                <a:extLst>
                  <a:ext uri="{FF2B5EF4-FFF2-40B4-BE49-F238E27FC236}">
                    <a16:creationId xmlns:a16="http://schemas.microsoft.com/office/drawing/2014/main" id="{7B8F6EDD-8D76-2B15-7D6D-AF568837B61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7" name="Rectangle 29">
                <a:extLst>
                  <a:ext uri="{FF2B5EF4-FFF2-40B4-BE49-F238E27FC236}">
                    <a16:creationId xmlns:a16="http://schemas.microsoft.com/office/drawing/2014/main" id="{9363340D-5DC3-5F9C-2E84-8DDDBC28E94A}"/>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8" name="Rectangle 30">
                <a:extLst>
                  <a:ext uri="{FF2B5EF4-FFF2-40B4-BE49-F238E27FC236}">
                    <a16:creationId xmlns:a16="http://schemas.microsoft.com/office/drawing/2014/main" id="{8AF8D1C5-C6E1-B9F8-9BB6-24A8B6D89F1D}"/>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19" name="Rectangle 31">
                <a:extLst>
                  <a:ext uri="{FF2B5EF4-FFF2-40B4-BE49-F238E27FC236}">
                    <a16:creationId xmlns:a16="http://schemas.microsoft.com/office/drawing/2014/main" id="{54F798FB-DAA0-1A6D-2A0A-95C2EDFB2899}"/>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0" name="Rectangle 32">
                <a:extLst>
                  <a:ext uri="{FF2B5EF4-FFF2-40B4-BE49-F238E27FC236}">
                    <a16:creationId xmlns:a16="http://schemas.microsoft.com/office/drawing/2014/main" id="{97616184-F3EB-7FBD-1257-7CB3C20FE4DA}"/>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1" name="Rectangle 33">
                <a:extLst>
                  <a:ext uri="{FF2B5EF4-FFF2-40B4-BE49-F238E27FC236}">
                    <a16:creationId xmlns:a16="http://schemas.microsoft.com/office/drawing/2014/main" id="{B507834B-CD5F-ABE0-B230-570D7A13FB91}"/>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2" name="Rectangle 34">
                <a:extLst>
                  <a:ext uri="{FF2B5EF4-FFF2-40B4-BE49-F238E27FC236}">
                    <a16:creationId xmlns:a16="http://schemas.microsoft.com/office/drawing/2014/main" id="{CCFA0376-4EF7-EA5B-B943-8CB373675CBC}"/>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3" name="Rectangle 35">
                <a:extLst>
                  <a:ext uri="{FF2B5EF4-FFF2-40B4-BE49-F238E27FC236}">
                    <a16:creationId xmlns:a16="http://schemas.microsoft.com/office/drawing/2014/main" id="{F834B9F6-C27B-2725-A32B-9D9689F7F5F8}"/>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4" name="Rectangle 36">
                <a:extLst>
                  <a:ext uri="{FF2B5EF4-FFF2-40B4-BE49-F238E27FC236}">
                    <a16:creationId xmlns:a16="http://schemas.microsoft.com/office/drawing/2014/main" id="{B6B0C0D9-4685-CE75-8A86-9C610E173DD6}"/>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5" name="Rectangle 37">
                <a:extLst>
                  <a:ext uri="{FF2B5EF4-FFF2-40B4-BE49-F238E27FC236}">
                    <a16:creationId xmlns:a16="http://schemas.microsoft.com/office/drawing/2014/main" id="{A14FA9A1-81F7-5A9F-4D17-AEF5F4F255FD}"/>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6" name="Rectangle 38">
                <a:extLst>
                  <a:ext uri="{FF2B5EF4-FFF2-40B4-BE49-F238E27FC236}">
                    <a16:creationId xmlns:a16="http://schemas.microsoft.com/office/drawing/2014/main" id="{51312C55-13C2-FE5F-2EE5-8EEFB385A0CA}"/>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7" name="Rectangle 39">
                <a:extLst>
                  <a:ext uri="{FF2B5EF4-FFF2-40B4-BE49-F238E27FC236}">
                    <a16:creationId xmlns:a16="http://schemas.microsoft.com/office/drawing/2014/main" id="{D6AA5AB9-C35F-431C-D43E-D9487403259C}"/>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8" name="Rectangle 40">
                <a:extLst>
                  <a:ext uri="{FF2B5EF4-FFF2-40B4-BE49-F238E27FC236}">
                    <a16:creationId xmlns:a16="http://schemas.microsoft.com/office/drawing/2014/main" id="{C59A8D28-F403-9923-AFB9-087D6E7E0B3F}"/>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29" name="Rectangle 41">
                <a:extLst>
                  <a:ext uri="{FF2B5EF4-FFF2-40B4-BE49-F238E27FC236}">
                    <a16:creationId xmlns:a16="http://schemas.microsoft.com/office/drawing/2014/main" id="{B69C350A-D61B-EF18-6408-6F0AA0861A38}"/>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0" name="Rectangle 42">
                <a:extLst>
                  <a:ext uri="{FF2B5EF4-FFF2-40B4-BE49-F238E27FC236}">
                    <a16:creationId xmlns:a16="http://schemas.microsoft.com/office/drawing/2014/main" id="{099A79EF-1AF0-EB84-5BDE-0F435F63FBD3}"/>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1" name="Rectangle 43">
                <a:extLst>
                  <a:ext uri="{FF2B5EF4-FFF2-40B4-BE49-F238E27FC236}">
                    <a16:creationId xmlns:a16="http://schemas.microsoft.com/office/drawing/2014/main" id="{F0207500-8F80-37F4-82ED-0CCEB68757C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2" name="Rectangle 44">
                <a:extLst>
                  <a:ext uri="{FF2B5EF4-FFF2-40B4-BE49-F238E27FC236}">
                    <a16:creationId xmlns:a16="http://schemas.microsoft.com/office/drawing/2014/main" id="{88A1BDA0-D5BE-16E2-EE17-649A1F567214}"/>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3" name="Rectangle 45">
                <a:extLst>
                  <a:ext uri="{FF2B5EF4-FFF2-40B4-BE49-F238E27FC236}">
                    <a16:creationId xmlns:a16="http://schemas.microsoft.com/office/drawing/2014/main" id="{8AB0963F-F07B-1D39-64A2-5B0AA7123DEC}"/>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4" name="Rectangle 46">
                <a:extLst>
                  <a:ext uri="{FF2B5EF4-FFF2-40B4-BE49-F238E27FC236}">
                    <a16:creationId xmlns:a16="http://schemas.microsoft.com/office/drawing/2014/main" id="{9908C14B-B87D-C072-FE94-96AA79B0B0B5}"/>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5" name="Rectangle 47">
                <a:extLst>
                  <a:ext uri="{FF2B5EF4-FFF2-40B4-BE49-F238E27FC236}">
                    <a16:creationId xmlns:a16="http://schemas.microsoft.com/office/drawing/2014/main" id="{9D36C7CC-F354-CFB6-1F4E-87F311EB6C3E}"/>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6" name="Rectangle 48">
                <a:extLst>
                  <a:ext uri="{FF2B5EF4-FFF2-40B4-BE49-F238E27FC236}">
                    <a16:creationId xmlns:a16="http://schemas.microsoft.com/office/drawing/2014/main" id="{57719237-A413-22F1-6346-DDF4A723EE94}"/>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7" name="Rectangle 49">
                <a:extLst>
                  <a:ext uri="{FF2B5EF4-FFF2-40B4-BE49-F238E27FC236}">
                    <a16:creationId xmlns:a16="http://schemas.microsoft.com/office/drawing/2014/main" id="{FD14051C-1A37-916D-B661-712EFB7486F9}"/>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8" name="Rectangle 50">
                <a:extLst>
                  <a:ext uri="{FF2B5EF4-FFF2-40B4-BE49-F238E27FC236}">
                    <a16:creationId xmlns:a16="http://schemas.microsoft.com/office/drawing/2014/main" id="{6B125EE7-6082-7BC8-6A4C-F66E12565607}"/>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39" name="Rectangle 51">
                <a:extLst>
                  <a:ext uri="{FF2B5EF4-FFF2-40B4-BE49-F238E27FC236}">
                    <a16:creationId xmlns:a16="http://schemas.microsoft.com/office/drawing/2014/main" id="{4683022C-53BD-2E71-41B0-92D89A5B8ADE}"/>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0" name="Rectangle 52">
                <a:extLst>
                  <a:ext uri="{FF2B5EF4-FFF2-40B4-BE49-F238E27FC236}">
                    <a16:creationId xmlns:a16="http://schemas.microsoft.com/office/drawing/2014/main" id="{A3045193-6EB8-8183-537D-D5212DBA6724}"/>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1" name="Rectangle 53">
                <a:extLst>
                  <a:ext uri="{FF2B5EF4-FFF2-40B4-BE49-F238E27FC236}">
                    <a16:creationId xmlns:a16="http://schemas.microsoft.com/office/drawing/2014/main" id="{8B676EE2-BF90-7DE6-7152-589F9BB312DF}"/>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2" name="Rectangle 54">
                <a:extLst>
                  <a:ext uri="{FF2B5EF4-FFF2-40B4-BE49-F238E27FC236}">
                    <a16:creationId xmlns:a16="http://schemas.microsoft.com/office/drawing/2014/main" id="{3DD4283E-3B37-BF38-0EFE-780C6F498F87}"/>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3" name="Rectangle 55">
                <a:extLst>
                  <a:ext uri="{FF2B5EF4-FFF2-40B4-BE49-F238E27FC236}">
                    <a16:creationId xmlns:a16="http://schemas.microsoft.com/office/drawing/2014/main" id="{0EE5EA31-2EE0-36CE-70CE-B14E65A0148C}"/>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4" name="Rectangle 56">
                <a:extLst>
                  <a:ext uri="{FF2B5EF4-FFF2-40B4-BE49-F238E27FC236}">
                    <a16:creationId xmlns:a16="http://schemas.microsoft.com/office/drawing/2014/main" id="{7DE82B9A-B023-1626-A3CA-8A2E6D073121}"/>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5" name="Rectangle 57">
                <a:extLst>
                  <a:ext uri="{FF2B5EF4-FFF2-40B4-BE49-F238E27FC236}">
                    <a16:creationId xmlns:a16="http://schemas.microsoft.com/office/drawing/2014/main" id="{CEBF77C5-C128-C83B-0F19-7A1091674CE2}"/>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6" name="Rectangle 58">
                <a:extLst>
                  <a:ext uri="{FF2B5EF4-FFF2-40B4-BE49-F238E27FC236}">
                    <a16:creationId xmlns:a16="http://schemas.microsoft.com/office/drawing/2014/main" id="{1439272B-0762-6494-5364-4E1BA9F714C2}"/>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7" name="Rectangle 59">
                <a:extLst>
                  <a:ext uri="{FF2B5EF4-FFF2-40B4-BE49-F238E27FC236}">
                    <a16:creationId xmlns:a16="http://schemas.microsoft.com/office/drawing/2014/main" id="{6CDDBCE0-B1FB-BBE3-8C9B-235B0A8DE2EA}"/>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8" name="Rectangle 60">
                <a:extLst>
                  <a:ext uri="{FF2B5EF4-FFF2-40B4-BE49-F238E27FC236}">
                    <a16:creationId xmlns:a16="http://schemas.microsoft.com/office/drawing/2014/main" id="{B452D9D0-C5E1-8D66-D852-865BE35FFF8A}"/>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49" name="Rectangle 61">
                <a:extLst>
                  <a:ext uri="{FF2B5EF4-FFF2-40B4-BE49-F238E27FC236}">
                    <a16:creationId xmlns:a16="http://schemas.microsoft.com/office/drawing/2014/main" id="{71C6408E-4B56-C81D-2A5B-E5A1856F829C}"/>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0" name="Rectangle 62">
                <a:extLst>
                  <a:ext uri="{FF2B5EF4-FFF2-40B4-BE49-F238E27FC236}">
                    <a16:creationId xmlns:a16="http://schemas.microsoft.com/office/drawing/2014/main" id="{68C9B065-31EC-BA3B-C737-D03C2D3C136A}"/>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1" name="Rectangle 63">
                <a:extLst>
                  <a:ext uri="{FF2B5EF4-FFF2-40B4-BE49-F238E27FC236}">
                    <a16:creationId xmlns:a16="http://schemas.microsoft.com/office/drawing/2014/main" id="{C9CF998C-64D5-6B3D-6A39-935FF8F880E0}"/>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2" name="Rectangle 64">
                <a:extLst>
                  <a:ext uri="{FF2B5EF4-FFF2-40B4-BE49-F238E27FC236}">
                    <a16:creationId xmlns:a16="http://schemas.microsoft.com/office/drawing/2014/main" id="{A3B75DBD-A69B-5957-B6B4-CA5845A0D12F}"/>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3" name="Rectangle 65">
                <a:extLst>
                  <a:ext uri="{FF2B5EF4-FFF2-40B4-BE49-F238E27FC236}">
                    <a16:creationId xmlns:a16="http://schemas.microsoft.com/office/drawing/2014/main" id="{24A3A60B-3D2A-CA27-C39D-C9A9F6499FCF}"/>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4" name="Rectangle 66">
                <a:extLst>
                  <a:ext uri="{FF2B5EF4-FFF2-40B4-BE49-F238E27FC236}">
                    <a16:creationId xmlns:a16="http://schemas.microsoft.com/office/drawing/2014/main" id="{930CE06B-F3BD-ACDD-B2D3-10370DDAF1E5}"/>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5" name="Rectangle 67">
                <a:extLst>
                  <a:ext uri="{FF2B5EF4-FFF2-40B4-BE49-F238E27FC236}">
                    <a16:creationId xmlns:a16="http://schemas.microsoft.com/office/drawing/2014/main" id="{1777A625-8F76-771A-D0AF-E5BD972C46AC}"/>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6" name="Rectangle 68">
                <a:extLst>
                  <a:ext uri="{FF2B5EF4-FFF2-40B4-BE49-F238E27FC236}">
                    <a16:creationId xmlns:a16="http://schemas.microsoft.com/office/drawing/2014/main" id="{18B85D63-E8C9-8060-DD27-35D90D6DA789}"/>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7" name="Rectangle 69">
                <a:extLst>
                  <a:ext uri="{FF2B5EF4-FFF2-40B4-BE49-F238E27FC236}">
                    <a16:creationId xmlns:a16="http://schemas.microsoft.com/office/drawing/2014/main" id="{2CFF5A16-0A6A-24A0-6CA2-CF1CB8D5AF6C}"/>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8" name="Rectangle 70">
                <a:extLst>
                  <a:ext uri="{FF2B5EF4-FFF2-40B4-BE49-F238E27FC236}">
                    <a16:creationId xmlns:a16="http://schemas.microsoft.com/office/drawing/2014/main" id="{39657826-2165-F762-7DF7-B51C7A61738F}"/>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59" name="Rectangle 71">
                <a:extLst>
                  <a:ext uri="{FF2B5EF4-FFF2-40B4-BE49-F238E27FC236}">
                    <a16:creationId xmlns:a16="http://schemas.microsoft.com/office/drawing/2014/main" id="{C849C9B5-54DC-B97D-9B45-649131909667}"/>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0" name="Rectangle 72">
                <a:extLst>
                  <a:ext uri="{FF2B5EF4-FFF2-40B4-BE49-F238E27FC236}">
                    <a16:creationId xmlns:a16="http://schemas.microsoft.com/office/drawing/2014/main" id="{163D3BA4-5C3A-BAA3-42D8-98BDE50AD865}"/>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1" name="Rectangle 73">
                <a:extLst>
                  <a:ext uri="{FF2B5EF4-FFF2-40B4-BE49-F238E27FC236}">
                    <a16:creationId xmlns:a16="http://schemas.microsoft.com/office/drawing/2014/main" id="{53B63642-1BB7-C086-2831-88B2FDC0FB79}"/>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2" name="Rectangle 74">
                <a:extLst>
                  <a:ext uri="{FF2B5EF4-FFF2-40B4-BE49-F238E27FC236}">
                    <a16:creationId xmlns:a16="http://schemas.microsoft.com/office/drawing/2014/main" id="{4AEC51C8-D6D0-9BAC-BDCA-95F386A4FF39}"/>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3" name="Rectangle 75">
                <a:extLst>
                  <a:ext uri="{FF2B5EF4-FFF2-40B4-BE49-F238E27FC236}">
                    <a16:creationId xmlns:a16="http://schemas.microsoft.com/office/drawing/2014/main" id="{44191026-8F8F-4AD2-643D-13ADE73E0DFB}"/>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4" name="Rectangle 76">
                <a:extLst>
                  <a:ext uri="{FF2B5EF4-FFF2-40B4-BE49-F238E27FC236}">
                    <a16:creationId xmlns:a16="http://schemas.microsoft.com/office/drawing/2014/main" id="{AA627A9A-92B5-45EA-A6F3-07C17973E4C2}"/>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5" name="Rectangle 77">
                <a:extLst>
                  <a:ext uri="{FF2B5EF4-FFF2-40B4-BE49-F238E27FC236}">
                    <a16:creationId xmlns:a16="http://schemas.microsoft.com/office/drawing/2014/main" id="{FDE0AA12-B895-45E8-F881-54F2B32EFB48}"/>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6" name="Rectangle 78">
                <a:extLst>
                  <a:ext uri="{FF2B5EF4-FFF2-40B4-BE49-F238E27FC236}">
                    <a16:creationId xmlns:a16="http://schemas.microsoft.com/office/drawing/2014/main" id="{F9544427-0844-DED6-2409-E8C5650AAE1D}"/>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7" name="Rectangle 79">
                <a:extLst>
                  <a:ext uri="{FF2B5EF4-FFF2-40B4-BE49-F238E27FC236}">
                    <a16:creationId xmlns:a16="http://schemas.microsoft.com/office/drawing/2014/main" id="{AD8B0D0E-C44A-A886-A020-FECA81A5D21D}"/>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8" name="Rectangle 80">
                <a:extLst>
                  <a:ext uri="{FF2B5EF4-FFF2-40B4-BE49-F238E27FC236}">
                    <a16:creationId xmlns:a16="http://schemas.microsoft.com/office/drawing/2014/main" id="{0406873C-ECB3-2B03-F462-2B1F03A56CA1}"/>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69" name="Freeform 81">
                <a:extLst>
                  <a:ext uri="{FF2B5EF4-FFF2-40B4-BE49-F238E27FC236}">
                    <a16:creationId xmlns:a16="http://schemas.microsoft.com/office/drawing/2014/main" id="{1CB76640-D155-84CE-4335-5431EAD9C18E}"/>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70" name="Rectangle 82">
                <a:extLst>
                  <a:ext uri="{FF2B5EF4-FFF2-40B4-BE49-F238E27FC236}">
                    <a16:creationId xmlns:a16="http://schemas.microsoft.com/office/drawing/2014/main" id="{E7710481-E98F-61DA-AF81-310A9388F6ED}"/>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1" name="Rectangle 83">
                <a:extLst>
                  <a:ext uri="{FF2B5EF4-FFF2-40B4-BE49-F238E27FC236}">
                    <a16:creationId xmlns:a16="http://schemas.microsoft.com/office/drawing/2014/main" id="{49533909-39E7-211A-080C-93847898E8BA}"/>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2" name="Rectangle 84">
                <a:extLst>
                  <a:ext uri="{FF2B5EF4-FFF2-40B4-BE49-F238E27FC236}">
                    <a16:creationId xmlns:a16="http://schemas.microsoft.com/office/drawing/2014/main" id="{20FFC95E-2DCA-FABA-B5A1-2AD9DE1E9412}"/>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3" name="Rectangle 85">
                <a:extLst>
                  <a:ext uri="{FF2B5EF4-FFF2-40B4-BE49-F238E27FC236}">
                    <a16:creationId xmlns:a16="http://schemas.microsoft.com/office/drawing/2014/main" id="{C7559C02-9477-BE14-539A-F1B74C2ADC96}"/>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4" name="Rectangle 86">
                <a:extLst>
                  <a:ext uri="{FF2B5EF4-FFF2-40B4-BE49-F238E27FC236}">
                    <a16:creationId xmlns:a16="http://schemas.microsoft.com/office/drawing/2014/main" id="{DF57A4F6-3A13-2958-18FB-8D014E924E29}"/>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5" name="Rectangle 87">
                <a:extLst>
                  <a:ext uri="{FF2B5EF4-FFF2-40B4-BE49-F238E27FC236}">
                    <a16:creationId xmlns:a16="http://schemas.microsoft.com/office/drawing/2014/main" id="{10712BBA-4AA6-D237-09D7-C2B69BF861C7}"/>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6" name="Rectangle 88">
                <a:extLst>
                  <a:ext uri="{FF2B5EF4-FFF2-40B4-BE49-F238E27FC236}">
                    <a16:creationId xmlns:a16="http://schemas.microsoft.com/office/drawing/2014/main" id="{69462957-6B0B-B122-F51C-2B9C13359839}"/>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7" name="Rectangle 89">
                <a:extLst>
                  <a:ext uri="{FF2B5EF4-FFF2-40B4-BE49-F238E27FC236}">
                    <a16:creationId xmlns:a16="http://schemas.microsoft.com/office/drawing/2014/main" id="{BAAE643E-E144-7FF7-38FC-BA464D39660C}"/>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8" name="Rectangle 90">
                <a:extLst>
                  <a:ext uri="{FF2B5EF4-FFF2-40B4-BE49-F238E27FC236}">
                    <a16:creationId xmlns:a16="http://schemas.microsoft.com/office/drawing/2014/main" id="{5CAF1AB7-4CFB-CD60-24D8-3562F4B9D768}"/>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79" name="Rectangle 91">
                <a:extLst>
                  <a:ext uri="{FF2B5EF4-FFF2-40B4-BE49-F238E27FC236}">
                    <a16:creationId xmlns:a16="http://schemas.microsoft.com/office/drawing/2014/main" id="{72F12C81-0A31-649B-9D78-964D63A83CFB}"/>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0" name="Rectangle 92">
                <a:extLst>
                  <a:ext uri="{FF2B5EF4-FFF2-40B4-BE49-F238E27FC236}">
                    <a16:creationId xmlns:a16="http://schemas.microsoft.com/office/drawing/2014/main" id="{15C6DE10-0463-F918-3D32-8B7B61F8D20F}"/>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1" name="Rectangle 93">
                <a:extLst>
                  <a:ext uri="{FF2B5EF4-FFF2-40B4-BE49-F238E27FC236}">
                    <a16:creationId xmlns:a16="http://schemas.microsoft.com/office/drawing/2014/main" id="{5BB98BE2-DE1D-0030-8875-C529EB9D9FF4}"/>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2" name="Rectangle 94">
                <a:extLst>
                  <a:ext uri="{FF2B5EF4-FFF2-40B4-BE49-F238E27FC236}">
                    <a16:creationId xmlns:a16="http://schemas.microsoft.com/office/drawing/2014/main" id="{BE544CBF-61AC-239D-AE75-ECBCD38E53EC}"/>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3" name="Rectangle 95">
                <a:extLst>
                  <a:ext uri="{FF2B5EF4-FFF2-40B4-BE49-F238E27FC236}">
                    <a16:creationId xmlns:a16="http://schemas.microsoft.com/office/drawing/2014/main" id="{324ED602-21D6-B455-6ED0-033199F5D7B5}"/>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4" name="Rectangle 96">
                <a:extLst>
                  <a:ext uri="{FF2B5EF4-FFF2-40B4-BE49-F238E27FC236}">
                    <a16:creationId xmlns:a16="http://schemas.microsoft.com/office/drawing/2014/main" id="{30468B34-BE72-40EA-E249-D722DFC57CBC}"/>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5" name="Rectangle 97">
                <a:extLst>
                  <a:ext uri="{FF2B5EF4-FFF2-40B4-BE49-F238E27FC236}">
                    <a16:creationId xmlns:a16="http://schemas.microsoft.com/office/drawing/2014/main" id="{4887728C-3D7F-C1D4-5E75-F05FC020D9E1}"/>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6" name="Rectangle 98">
                <a:extLst>
                  <a:ext uri="{FF2B5EF4-FFF2-40B4-BE49-F238E27FC236}">
                    <a16:creationId xmlns:a16="http://schemas.microsoft.com/office/drawing/2014/main" id="{1BD8866E-D009-E7B5-AAE0-6DA271BA5E1F}"/>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7" name="Rectangle 99">
                <a:extLst>
                  <a:ext uri="{FF2B5EF4-FFF2-40B4-BE49-F238E27FC236}">
                    <a16:creationId xmlns:a16="http://schemas.microsoft.com/office/drawing/2014/main" id="{CE994158-50A8-3973-2CB2-8F60B2F172E5}"/>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8" name="Rectangle 100">
                <a:extLst>
                  <a:ext uri="{FF2B5EF4-FFF2-40B4-BE49-F238E27FC236}">
                    <a16:creationId xmlns:a16="http://schemas.microsoft.com/office/drawing/2014/main" id="{0D564183-566E-83EC-514E-100C430DD01F}"/>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89" name="Rectangle 101">
                <a:extLst>
                  <a:ext uri="{FF2B5EF4-FFF2-40B4-BE49-F238E27FC236}">
                    <a16:creationId xmlns:a16="http://schemas.microsoft.com/office/drawing/2014/main" id="{2BF8056E-F06F-5B26-1137-9C3E90C8AF0A}"/>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0" name="Rectangle 102">
                <a:extLst>
                  <a:ext uri="{FF2B5EF4-FFF2-40B4-BE49-F238E27FC236}">
                    <a16:creationId xmlns:a16="http://schemas.microsoft.com/office/drawing/2014/main" id="{C3D4ACA5-DD8F-1EEA-B1D9-1DF7C1F408BC}"/>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1" name="Rectangle 103">
                <a:extLst>
                  <a:ext uri="{FF2B5EF4-FFF2-40B4-BE49-F238E27FC236}">
                    <a16:creationId xmlns:a16="http://schemas.microsoft.com/office/drawing/2014/main" id="{018BA423-9315-47C7-E7EA-613AE08DBF1C}"/>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2" name="Rectangle 104">
                <a:extLst>
                  <a:ext uri="{FF2B5EF4-FFF2-40B4-BE49-F238E27FC236}">
                    <a16:creationId xmlns:a16="http://schemas.microsoft.com/office/drawing/2014/main" id="{22678AC2-BACF-B8D4-D839-6BCB8A14207B}"/>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3" name="Rectangle 105">
                <a:extLst>
                  <a:ext uri="{FF2B5EF4-FFF2-40B4-BE49-F238E27FC236}">
                    <a16:creationId xmlns:a16="http://schemas.microsoft.com/office/drawing/2014/main" id="{A01F7E6A-CE4F-9CA7-0068-C0A8AFBCBF1C}"/>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4" name="Rectangle 106">
                <a:extLst>
                  <a:ext uri="{FF2B5EF4-FFF2-40B4-BE49-F238E27FC236}">
                    <a16:creationId xmlns:a16="http://schemas.microsoft.com/office/drawing/2014/main" id="{B9633F57-A415-842E-BC33-92B2F7FD1AB0}"/>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5" name="Rectangle 107">
                <a:extLst>
                  <a:ext uri="{FF2B5EF4-FFF2-40B4-BE49-F238E27FC236}">
                    <a16:creationId xmlns:a16="http://schemas.microsoft.com/office/drawing/2014/main" id="{06338B91-16B9-D77B-896F-CBC4EE66DF7E}"/>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6" name="Rectangle 108">
                <a:extLst>
                  <a:ext uri="{FF2B5EF4-FFF2-40B4-BE49-F238E27FC236}">
                    <a16:creationId xmlns:a16="http://schemas.microsoft.com/office/drawing/2014/main" id="{F19C6A1A-F220-1A53-E33B-6AD056610320}"/>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7" name="Rectangle 109">
                <a:extLst>
                  <a:ext uri="{FF2B5EF4-FFF2-40B4-BE49-F238E27FC236}">
                    <a16:creationId xmlns:a16="http://schemas.microsoft.com/office/drawing/2014/main" id="{D421DC16-75B4-456D-948B-10A38D395619}"/>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8" name="Rectangle 110">
                <a:extLst>
                  <a:ext uri="{FF2B5EF4-FFF2-40B4-BE49-F238E27FC236}">
                    <a16:creationId xmlns:a16="http://schemas.microsoft.com/office/drawing/2014/main" id="{27C15292-30B1-DE2E-054D-AD622CFF3D26}"/>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199" name="Rectangle 111">
                <a:extLst>
                  <a:ext uri="{FF2B5EF4-FFF2-40B4-BE49-F238E27FC236}">
                    <a16:creationId xmlns:a16="http://schemas.microsoft.com/office/drawing/2014/main" id="{9360E1DE-363F-9966-8038-CE1003208DEF}"/>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0" name="Rectangle 112">
                <a:extLst>
                  <a:ext uri="{FF2B5EF4-FFF2-40B4-BE49-F238E27FC236}">
                    <a16:creationId xmlns:a16="http://schemas.microsoft.com/office/drawing/2014/main" id="{40204282-1F17-90A0-BD2F-08F1B6FEAC41}"/>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1" name="Rectangle 113">
                <a:extLst>
                  <a:ext uri="{FF2B5EF4-FFF2-40B4-BE49-F238E27FC236}">
                    <a16:creationId xmlns:a16="http://schemas.microsoft.com/office/drawing/2014/main" id="{3C33C015-587F-A571-D999-3F12537C8602}"/>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2" name="Rectangle 114">
                <a:extLst>
                  <a:ext uri="{FF2B5EF4-FFF2-40B4-BE49-F238E27FC236}">
                    <a16:creationId xmlns:a16="http://schemas.microsoft.com/office/drawing/2014/main" id="{F9C4D519-A131-43D4-BAD3-CDF7D4A17AD9}"/>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3" name="Rectangle 115">
                <a:extLst>
                  <a:ext uri="{FF2B5EF4-FFF2-40B4-BE49-F238E27FC236}">
                    <a16:creationId xmlns:a16="http://schemas.microsoft.com/office/drawing/2014/main" id="{C5BFDF34-3460-1C35-4E4E-114DF7FCC088}"/>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4" name="Rectangle 116">
                <a:extLst>
                  <a:ext uri="{FF2B5EF4-FFF2-40B4-BE49-F238E27FC236}">
                    <a16:creationId xmlns:a16="http://schemas.microsoft.com/office/drawing/2014/main" id="{A11E7300-9271-8BB5-9E4A-6D291B098D3D}"/>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5" name="Rectangle 117">
                <a:extLst>
                  <a:ext uri="{FF2B5EF4-FFF2-40B4-BE49-F238E27FC236}">
                    <a16:creationId xmlns:a16="http://schemas.microsoft.com/office/drawing/2014/main" id="{0C4B5C49-EEEC-8276-04B3-3820E2E34E1F}"/>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6" name="Rectangle 118">
                <a:extLst>
                  <a:ext uri="{FF2B5EF4-FFF2-40B4-BE49-F238E27FC236}">
                    <a16:creationId xmlns:a16="http://schemas.microsoft.com/office/drawing/2014/main" id="{2D6DCF1F-69F5-6912-6934-0752AD548649}"/>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7" name="Rectangle 119">
                <a:extLst>
                  <a:ext uri="{FF2B5EF4-FFF2-40B4-BE49-F238E27FC236}">
                    <a16:creationId xmlns:a16="http://schemas.microsoft.com/office/drawing/2014/main" id="{3756CAF8-F10B-37F5-FB20-8EBBF7A32B70}"/>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8" name="Rectangle 120">
                <a:extLst>
                  <a:ext uri="{FF2B5EF4-FFF2-40B4-BE49-F238E27FC236}">
                    <a16:creationId xmlns:a16="http://schemas.microsoft.com/office/drawing/2014/main" id="{7C5B2603-8CBE-393A-34DE-DD4050BD8DBF}"/>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09" name="Rectangle 121">
                <a:extLst>
                  <a:ext uri="{FF2B5EF4-FFF2-40B4-BE49-F238E27FC236}">
                    <a16:creationId xmlns:a16="http://schemas.microsoft.com/office/drawing/2014/main" id="{860AFE50-77C9-0D47-BBBF-65C60F2D1DB2}"/>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0" name="Rectangle 122">
                <a:extLst>
                  <a:ext uri="{FF2B5EF4-FFF2-40B4-BE49-F238E27FC236}">
                    <a16:creationId xmlns:a16="http://schemas.microsoft.com/office/drawing/2014/main" id="{0706061D-DB58-77F8-02AC-6D94CF0A5F4E}"/>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1" name="Rectangle 123">
                <a:extLst>
                  <a:ext uri="{FF2B5EF4-FFF2-40B4-BE49-F238E27FC236}">
                    <a16:creationId xmlns:a16="http://schemas.microsoft.com/office/drawing/2014/main" id="{9C42D7D0-1367-3E98-1C91-9EA02E4FE87A}"/>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2" name="Rectangle 124">
                <a:extLst>
                  <a:ext uri="{FF2B5EF4-FFF2-40B4-BE49-F238E27FC236}">
                    <a16:creationId xmlns:a16="http://schemas.microsoft.com/office/drawing/2014/main" id="{C7B6489A-247F-B07E-8501-C0EAD719D052}"/>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3" name="Rectangle 125">
                <a:extLst>
                  <a:ext uri="{FF2B5EF4-FFF2-40B4-BE49-F238E27FC236}">
                    <a16:creationId xmlns:a16="http://schemas.microsoft.com/office/drawing/2014/main" id="{20E40E40-2466-F742-B548-F3CE7F392DD1}"/>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4" name="Rectangle 126">
                <a:extLst>
                  <a:ext uri="{FF2B5EF4-FFF2-40B4-BE49-F238E27FC236}">
                    <a16:creationId xmlns:a16="http://schemas.microsoft.com/office/drawing/2014/main" id="{6694D158-F6CA-7021-1B77-74F768AD5B89}"/>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5" name="Rectangle 127">
                <a:extLst>
                  <a:ext uri="{FF2B5EF4-FFF2-40B4-BE49-F238E27FC236}">
                    <a16:creationId xmlns:a16="http://schemas.microsoft.com/office/drawing/2014/main" id="{4A6EFF44-DB2A-6EB3-AD17-6A7269CF5FB4}"/>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6" name="Rectangle 128">
                <a:extLst>
                  <a:ext uri="{FF2B5EF4-FFF2-40B4-BE49-F238E27FC236}">
                    <a16:creationId xmlns:a16="http://schemas.microsoft.com/office/drawing/2014/main" id="{3CE35984-7CE3-398F-81F5-CE30DB07677B}"/>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7" name="Rectangle 129">
                <a:extLst>
                  <a:ext uri="{FF2B5EF4-FFF2-40B4-BE49-F238E27FC236}">
                    <a16:creationId xmlns:a16="http://schemas.microsoft.com/office/drawing/2014/main" id="{CF84C7AA-642C-10F5-8184-7D999D62034E}"/>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8" name="Rectangle 130">
                <a:extLst>
                  <a:ext uri="{FF2B5EF4-FFF2-40B4-BE49-F238E27FC236}">
                    <a16:creationId xmlns:a16="http://schemas.microsoft.com/office/drawing/2014/main" id="{E483BE7E-E831-994F-7709-7C2853B8D740}"/>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19" name="Rectangle 131">
                <a:extLst>
                  <a:ext uri="{FF2B5EF4-FFF2-40B4-BE49-F238E27FC236}">
                    <a16:creationId xmlns:a16="http://schemas.microsoft.com/office/drawing/2014/main" id="{B64FA67A-DAC2-C9DD-D380-8836C459ABB4}"/>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0" name="Rectangle 132">
                <a:extLst>
                  <a:ext uri="{FF2B5EF4-FFF2-40B4-BE49-F238E27FC236}">
                    <a16:creationId xmlns:a16="http://schemas.microsoft.com/office/drawing/2014/main" id="{26EBFF74-E3F0-E156-360B-9AA8BA7FAFD9}"/>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1" name="Rectangle 133">
                <a:extLst>
                  <a:ext uri="{FF2B5EF4-FFF2-40B4-BE49-F238E27FC236}">
                    <a16:creationId xmlns:a16="http://schemas.microsoft.com/office/drawing/2014/main" id="{A27CA799-1587-1C70-83F8-3A5E72D1496F}"/>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2" name="Rectangle 134">
                <a:extLst>
                  <a:ext uri="{FF2B5EF4-FFF2-40B4-BE49-F238E27FC236}">
                    <a16:creationId xmlns:a16="http://schemas.microsoft.com/office/drawing/2014/main" id="{3917DB5F-B5B5-2518-DD4C-3CF607410C74}"/>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3" name="Rectangle 135">
                <a:extLst>
                  <a:ext uri="{FF2B5EF4-FFF2-40B4-BE49-F238E27FC236}">
                    <a16:creationId xmlns:a16="http://schemas.microsoft.com/office/drawing/2014/main" id="{3762CDA2-5AED-22F8-2109-0D58665E132D}"/>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4" name="Rectangle 136">
                <a:extLst>
                  <a:ext uri="{FF2B5EF4-FFF2-40B4-BE49-F238E27FC236}">
                    <a16:creationId xmlns:a16="http://schemas.microsoft.com/office/drawing/2014/main" id="{121EBA75-DA69-54EA-6322-C9754D813B59}"/>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5" name="Rectangle 137">
                <a:extLst>
                  <a:ext uri="{FF2B5EF4-FFF2-40B4-BE49-F238E27FC236}">
                    <a16:creationId xmlns:a16="http://schemas.microsoft.com/office/drawing/2014/main" id="{4AD1826C-4A40-6DFA-374C-E22F9A8379A6}"/>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26" name="Freeform 138">
                <a:extLst>
                  <a:ext uri="{FF2B5EF4-FFF2-40B4-BE49-F238E27FC236}">
                    <a16:creationId xmlns:a16="http://schemas.microsoft.com/office/drawing/2014/main" id="{E4040038-DCBD-31B2-D28C-98ABFD299FC0}"/>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7" name="Freeform 139">
                <a:extLst>
                  <a:ext uri="{FF2B5EF4-FFF2-40B4-BE49-F238E27FC236}">
                    <a16:creationId xmlns:a16="http://schemas.microsoft.com/office/drawing/2014/main" id="{6BAA6DE6-C17A-040B-D1D6-0EB601CE1F6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8" name="Freeform 140">
                <a:extLst>
                  <a:ext uri="{FF2B5EF4-FFF2-40B4-BE49-F238E27FC236}">
                    <a16:creationId xmlns:a16="http://schemas.microsoft.com/office/drawing/2014/main" id="{774F829E-3AD6-24D7-75F2-9DFA42B8EDF0}"/>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29" name="Freeform 141">
                <a:extLst>
                  <a:ext uri="{FF2B5EF4-FFF2-40B4-BE49-F238E27FC236}">
                    <a16:creationId xmlns:a16="http://schemas.microsoft.com/office/drawing/2014/main" id="{00B6EBE9-DFE4-9305-351D-D7B4855007B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0" name="Freeform 142">
                <a:extLst>
                  <a:ext uri="{FF2B5EF4-FFF2-40B4-BE49-F238E27FC236}">
                    <a16:creationId xmlns:a16="http://schemas.microsoft.com/office/drawing/2014/main" id="{854126FE-E4B0-F887-1F36-FD26E5F94768}"/>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1" name="Freeform 143">
                <a:extLst>
                  <a:ext uri="{FF2B5EF4-FFF2-40B4-BE49-F238E27FC236}">
                    <a16:creationId xmlns:a16="http://schemas.microsoft.com/office/drawing/2014/main" id="{F135FB31-4B76-AB46-E322-1F4C486E3602}"/>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2" name="Freeform 144">
                <a:extLst>
                  <a:ext uri="{FF2B5EF4-FFF2-40B4-BE49-F238E27FC236}">
                    <a16:creationId xmlns:a16="http://schemas.microsoft.com/office/drawing/2014/main" id="{8D2B089E-24DC-A3A8-8C55-1828BBDE6CD7}"/>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3" name="Freeform 145">
                <a:extLst>
                  <a:ext uri="{FF2B5EF4-FFF2-40B4-BE49-F238E27FC236}">
                    <a16:creationId xmlns:a16="http://schemas.microsoft.com/office/drawing/2014/main" id="{260F3F8A-73E0-73CF-51D9-34A2ABAB9477}"/>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4" name="Freeform 146">
                <a:extLst>
                  <a:ext uri="{FF2B5EF4-FFF2-40B4-BE49-F238E27FC236}">
                    <a16:creationId xmlns:a16="http://schemas.microsoft.com/office/drawing/2014/main" id="{987B57E0-B061-FC80-B5AA-99FD520EC4C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235" name="Rectangle 147">
                <a:extLst>
                  <a:ext uri="{FF2B5EF4-FFF2-40B4-BE49-F238E27FC236}">
                    <a16:creationId xmlns:a16="http://schemas.microsoft.com/office/drawing/2014/main" id="{4D0F11A8-B295-5E6B-3A2B-F6C99E84D32C}"/>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36" name="Rectangle 148">
                <a:extLst>
                  <a:ext uri="{FF2B5EF4-FFF2-40B4-BE49-F238E27FC236}">
                    <a16:creationId xmlns:a16="http://schemas.microsoft.com/office/drawing/2014/main" id="{74C26990-2B03-427C-E431-E35CE1E469FC}"/>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4237" name="Freeform 149">
                <a:extLst>
                  <a:ext uri="{FF2B5EF4-FFF2-40B4-BE49-F238E27FC236}">
                    <a16:creationId xmlns:a16="http://schemas.microsoft.com/office/drawing/2014/main" id="{6DA494F9-3210-A005-B548-583815BC55AC}"/>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238" name="Freeform 150">
                <a:extLst>
                  <a:ext uri="{FF2B5EF4-FFF2-40B4-BE49-F238E27FC236}">
                    <a16:creationId xmlns:a16="http://schemas.microsoft.com/office/drawing/2014/main" id="{88C4EF26-3831-D9AE-2B46-27BC653E761F}"/>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49CE5C75-D06A-78E2-81F2-E504EE842608}"/>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sp>
            <p:nvSpPr>
              <p:cNvPr id="11416" name="Oval 152">
                <a:extLst>
                  <a:ext uri="{FF2B5EF4-FFF2-40B4-BE49-F238E27FC236}">
                    <a16:creationId xmlns:a16="http://schemas.microsoft.com/office/drawing/2014/main" id="{4747C8C1-F447-FB92-7727-45D774576777}"/>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Arial" charset="0"/>
                </a:endParaRPr>
              </a:p>
            </p:txBody>
          </p:sp>
        </p:grpSp>
      </p:grpSp>
      <p:sp>
        <p:nvSpPr>
          <p:cNvPr id="11417" name="Rectangle 153">
            <a:extLst>
              <a:ext uri="{FF2B5EF4-FFF2-40B4-BE49-F238E27FC236}">
                <a16:creationId xmlns:a16="http://schemas.microsoft.com/office/drawing/2014/main" id="{78908B44-6CE1-FB2B-FD1E-0FEE1144FB24}"/>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0FB6AC8C-FB3B-264A-497B-719AEF8CB62A}"/>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Arial" charset="0"/>
              </a:defRPr>
            </a:lvl1pPr>
          </a:lstStyle>
          <a:p>
            <a:pPr>
              <a:defRPr/>
            </a:pPr>
            <a:endParaRPr lang="en-US" altLang="en-US"/>
          </a:p>
        </p:txBody>
      </p:sp>
      <p:sp>
        <p:nvSpPr>
          <p:cNvPr id="11419" name="Rectangle 155">
            <a:extLst>
              <a:ext uri="{FF2B5EF4-FFF2-40B4-BE49-F238E27FC236}">
                <a16:creationId xmlns:a16="http://schemas.microsoft.com/office/drawing/2014/main" id="{2D3669DA-1864-2F80-E054-4132AD00837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Arial" charset="0"/>
              </a:defRPr>
            </a:lvl1pPr>
          </a:lstStyle>
          <a:p>
            <a:pPr>
              <a:defRPr/>
            </a:pPr>
            <a:endParaRPr lang="en-US" altLang="en-US"/>
          </a:p>
        </p:txBody>
      </p:sp>
      <p:sp>
        <p:nvSpPr>
          <p:cNvPr id="11420" name="Rectangle 156">
            <a:extLst>
              <a:ext uri="{FF2B5EF4-FFF2-40B4-BE49-F238E27FC236}">
                <a16:creationId xmlns:a16="http://schemas.microsoft.com/office/drawing/2014/main" id="{903F99E7-9FCD-7FBA-3F39-6ADCD6D2B137}"/>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0D79FE8E-78BE-D049-8863-B33B8873977E}" type="slidenum">
              <a:rPr lang="en-US" altLang="en-US"/>
              <a:t>‹#›</a:t>
            </a:fld>
            <a:endParaRPr lang="en-US" altLang="en-US"/>
          </a:p>
        </p:txBody>
      </p:sp>
      <p:sp>
        <p:nvSpPr>
          <p:cNvPr id="11421" name="Rectangle 157">
            <a:extLst>
              <a:ext uri="{FF2B5EF4-FFF2-40B4-BE49-F238E27FC236}">
                <a16:creationId xmlns:a16="http://schemas.microsoft.com/office/drawing/2014/main" id="{EEABDDD8-1B0B-5C78-CC3F-52D2B3EC0A00}"/>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53"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grpSp>
        <p:nvGrpSpPr>
          <p:cNvPr id="5122" name="Group 2">
            <a:extLst>
              <a:ext uri="{FF2B5EF4-FFF2-40B4-BE49-F238E27FC236}">
                <a16:creationId xmlns:a16="http://schemas.microsoft.com/office/drawing/2014/main" id="{4754AF90-FE8A-D01D-D68D-B21C56309704}"/>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0090FE3C-83DC-D8B3-FD95-58EB59C14EE4}"/>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defRPr/>
              </a:pPr>
              <a:endParaRPr lang="en-US"/>
            </a:p>
          </p:txBody>
        </p:sp>
        <p:sp>
          <p:nvSpPr>
            <p:cNvPr id="5129" name="Freeform 4">
              <a:extLst>
                <a:ext uri="{FF2B5EF4-FFF2-40B4-BE49-F238E27FC236}">
                  <a16:creationId xmlns:a16="http://schemas.microsoft.com/office/drawing/2014/main" id="{3BF5B1B2-0D9E-86C5-30EB-849BFA33E680}"/>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30" name="Freeform 5">
              <a:extLst>
                <a:ext uri="{FF2B5EF4-FFF2-40B4-BE49-F238E27FC236}">
                  <a16:creationId xmlns:a16="http://schemas.microsoft.com/office/drawing/2014/main" id="{9A5EB9FA-CB23-1C21-46CE-37CD0ED673BA}"/>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2" name="Freeform 6">
              <a:extLst>
                <a:ext uri="{FF2B5EF4-FFF2-40B4-BE49-F238E27FC236}">
                  <a16:creationId xmlns:a16="http://schemas.microsoft.com/office/drawing/2014/main" id="{819D6C6E-B28B-F6A7-4929-FC2F7BABEDAB}"/>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5132" name="Freeform 7">
              <a:extLst>
                <a:ext uri="{FF2B5EF4-FFF2-40B4-BE49-F238E27FC236}">
                  <a16:creationId xmlns:a16="http://schemas.microsoft.com/office/drawing/2014/main" id="{6E1F8AE1-E563-54E4-6286-E6C16DBE86C7}"/>
                </a:ext>
              </a:extLst>
            </p:cNvPr>
            <p:cNvSpPr>
              <a:spLocks/>
            </p:cNvSpPr>
            <p:nvPr userDrawn="1"/>
          </p:nvSpPr>
          <p:spPr bwMode="hidden">
            <a:xfrm>
              <a:off x="3599" y="2477"/>
              <a:ext cx="186" cy="120"/>
            </a:xfrm>
            <a:custGeom>
              <a:avLst/>
              <a:gdLst>
                <a:gd name="T0" fmla="*/ 204 w 185"/>
                <a:gd name="T1" fmla="*/ 0 h 120"/>
                <a:gd name="T2" fmla="*/ 204 w 185"/>
                <a:gd name="T3" fmla="*/ 6 h 120"/>
                <a:gd name="T4" fmla="*/ 204 w 185"/>
                <a:gd name="T5" fmla="*/ 18 h 120"/>
                <a:gd name="T6" fmla="*/ 204 w 185"/>
                <a:gd name="T7" fmla="*/ 36 h 120"/>
                <a:gd name="T8" fmla="*/ 198 w 185"/>
                <a:gd name="T9" fmla="*/ 54 h 120"/>
                <a:gd name="T10" fmla="*/ 180 w 185"/>
                <a:gd name="T11" fmla="*/ 72 h 120"/>
                <a:gd name="T12" fmla="*/ 156 w 185"/>
                <a:gd name="T13" fmla="*/ 96 h 120"/>
                <a:gd name="T14" fmla="*/ 120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4 w 185"/>
                <a:gd name="T29" fmla="*/ 0 h 120"/>
                <a:gd name="T30" fmla="*/ 204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3" name="Freeform 8">
              <a:extLst>
                <a:ext uri="{FF2B5EF4-FFF2-40B4-BE49-F238E27FC236}">
                  <a16:creationId xmlns:a16="http://schemas.microsoft.com/office/drawing/2014/main" id="{AEA8635B-DECE-3815-539A-7BE8BD3E4DAD}"/>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4" name="Freeform 9">
              <a:extLst>
                <a:ext uri="{FF2B5EF4-FFF2-40B4-BE49-F238E27FC236}">
                  <a16:creationId xmlns:a16="http://schemas.microsoft.com/office/drawing/2014/main" id="{C555CFEA-F82E-E576-D458-1566281D7847}"/>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6 w 526"/>
                <a:gd name="T17" fmla="*/ 179 h 275"/>
                <a:gd name="T18" fmla="*/ 228 w 526"/>
                <a:gd name="T19" fmla="*/ 143 h 275"/>
                <a:gd name="T20" fmla="*/ 270 w 526"/>
                <a:gd name="T21" fmla="*/ 120 h 275"/>
                <a:gd name="T22" fmla="*/ 318 w 526"/>
                <a:gd name="T23" fmla="*/ 96 h 275"/>
                <a:gd name="T24" fmla="*/ 431 w 526"/>
                <a:gd name="T25" fmla="*/ 48 h 275"/>
                <a:gd name="T26" fmla="*/ 480 w 526"/>
                <a:gd name="T27" fmla="*/ 30 h 275"/>
                <a:gd name="T28" fmla="*/ 516 w 526"/>
                <a:gd name="T29" fmla="*/ 12 h 275"/>
                <a:gd name="T30" fmla="*/ 540 w 526"/>
                <a:gd name="T31" fmla="*/ 6 h 275"/>
                <a:gd name="T32" fmla="*/ 558 w 526"/>
                <a:gd name="T33" fmla="*/ 0 h 275"/>
                <a:gd name="T34" fmla="*/ 564 w 526"/>
                <a:gd name="T35" fmla="*/ 0 h 275"/>
                <a:gd name="T36" fmla="*/ 558 w 526"/>
                <a:gd name="T37" fmla="*/ 6 h 275"/>
                <a:gd name="T38" fmla="*/ 546 w 526"/>
                <a:gd name="T39" fmla="*/ 12 h 275"/>
                <a:gd name="T40" fmla="*/ 522 w 526"/>
                <a:gd name="T41" fmla="*/ 24 h 275"/>
                <a:gd name="T42" fmla="*/ 498 w 526"/>
                <a:gd name="T43" fmla="*/ 42 h 275"/>
                <a:gd name="T44" fmla="*/ 474 w 526"/>
                <a:gd name="T45" fmla="*/ 54 h 275"/>
                <a:gd name="T46" fmla="*/ 431 w 526"/>
                <a:gd name="T47" fmla="*/ 78 h 275"/>
                <a:gd name="T48" fmla="*/ 359 w 526"/>
                <a:gd name="T49" fmla="*/ 108 h 275"/>
                <a:gd name="T50" fmla="*/ 294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5" name="Freeform 10">
              <a:extLst>
                <a:ext uri="{FF2B5EF4-FFF2-40B4-BE49-F238E27FC236}">
                  <a16:creationId xmlns:a16="http://schemas.microsoft.com/office/drawing/2014/main" id="{EAFC309C-4F0E-052A-78B0-5FACC22D4060}"/>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39 w 718"/>
                <a:gd name="T17" fmla="*/ 228 h 306"/>
                <a:gd name="T18" fmla="*/ 145 w 718"/>
                <a:gd name="T19" fmla="*/ 228 h 306"/>
                <a:gd name="T20" fmla="*/ 163 w 718"/>
                <a:gd name="T21" fmla="*/ 222 h 306"/>
                <a:gd name="T22" fmla="*/ 187 w 718"/>
                <a:gd name="T23" fmla="*/ 216 h 306"/>
                <a:gd name="T24" fmla="*/ 217 w 718"/>
                <a:gd name="T25" fmla="*/ 204 h 306"/>
                <a:gd name="T26" fmla="*/ 294 w 718"/>
                <a:gd name="T27" fmla="*/ 180 h 306"/>
                <a:gd name="T28" fmla="*/ 409 w 718"/>
                <a:gd name="T29" fmla="*/ 156 h 306"/>
                <a:gd name="T30" fmla="*/ 499 w 718"/>
                <a:gd name="T31" fmla="*/ 126 h 306"/>
                <a:gd name="T32" fmla="*/ 582 w 718"/>
                <a:gd name="T33" fmla="*/ 102 h 306"/>
                <a:gd name="T34" fmla="*/ 618 w 718"/>
                <a:gd name="T35" fmla="*/ 90 h 306"/>
                <a:gd name="T36" fmla="*/ 661 w 718"/>
                <a:gd name="T37" fmla="*/ 84 h 306"/>
                <a:gd name="T38" fmla="*/ 679 w 718"/>
                <a:gd name="T39" fmla="*/ 78 h 306"/>
                <a:gd name="T40" fmla="*/ 685 w 718"/>
                <a:gd name="T41" fmla="*/ 72 h 306"/>
                <a:gd name="T42" fmla="*/ 691 w 718"/>
                <a:gd name="T43" fmla="*/ 66 h 306"/>
                <a:gd name="T44" fmla="*/ 709 w 718"/>
                <a:gd name="T45" fmla="*/ 60 h 306"/>
                <a:gd name="T46" fmla="*/ 751 w 718"/>
                <a:gd name="T47" fmla="*/ 30 h 306"/>
                <a:gd name="T48" fmla="*/ 769 w 718"/>
                <a:gd name="T49" fmla="*/ 18 h 306"/>
                <a:gd name="T50" fmla="*/ 775 w 718"/>
                <a:gd name="T51" fmla="*/ 6 h 306"/>
                <a:gd name="T52" fmla="*/ 769 w 718"/>
                <a:gd name="T53" fmla="*/ 0 h 306"/>
                <a:gd name="T54" fmla="*/ 745 w 718"/>
                <a:gd name="T55" fmla="*/ 0 h 306"/>
                <a:gd name="T56" fmla="*/ 685 w 718"/>
                <a:gd name="T57" fmla="*/ 0 h 306"/>
                <a:gd name="T58" fmla="*/ 627 w 718"/>
                <a:gd name="T59" fmla="*/ 0 h 306"/>
                <a:gd name="T60" fmla="*/ 582 w 718"/>
                <a:gd name="T61" fmla="*/ 0 h 306"/>
                <a:gd name="T62" fmla="*/ 552 w 718"/>
                <a:gd name="T63" fmla="*/ 18 h 306"/>
                <a:gd name="T64" fmla="*/ 523 w 718"/>
                <a:gd name="T65" fmla="*/ 42 h 306"/>
                <a:gd name="T66" fmla="*/ 505 w 718"/>
                <a:gd name="T67" fmla="*/ 54 h 306"/>
                <a:gd name="T68" fmla="*/ 487 w 718"/>
                <a:gd name="T69" fmla="*/ 60 h 306"/>
                <a:gd name="T70" fmla="*/ 463 w 718"/>
                <a:gd name="T71" fmla="*/ 60 h 306"/>
                <a:gd name="T72" fmla="*/ 427 w 718"/>
                <a:gd name="T73" fmla="*/ 66 h 306"/>
                <a:gd name="T74" fmla="*/ 373 w 718"/>
                <a:gd name="T75" fmla="*/ 84 h 306"/>
                <a:gd name="T76" fmla="*/ 330 w 718"/>
                <a:gd name="T77" fmla="*/ 108 h 306"/>
                <a:gd name="T78" fmla="*/ 306 w 718"/>
                <a:gd name="T79" fmla="*/ 126 h 306"/>
                <a:gd name="T80" fmla="*/ 294 w 718"/>
                <a:gd name="T81" fmla="*/ 132 h 306"/>
                <a:gd name="T82" fmla="*/ 276 w 718"/>
                <a:gd name="T83" fmla="*/ 138 h 306"/>
                <a:gd name="T84" fmla="*/ 240 w 718"/>
                <a:gd name="T85" fmla="*/ 138 h 306"/>
                <a:gd name="T86" fmla="*/ 205 w 718"/>
                <a:gd name="T87" fmla="*/ 138 h 306"/>
                <a:gd name="T88" fmla="*/ 199 w 718"/>
                <a:gd name="T89" fmla="*/ 138 h 306"/>
                <a:gd name="T90" fmla="*/ 193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136" name="Freeform 11">
              <a:extLst>
                <a:ext uri="{FF2B5EF4-FFF2-40B4-BE49-F238E27FC236}">
                  <a16:creationId xmlns:a16="http://schemas.microsoft.com/office/drawing/2014/main" id="{B9A5897C-1E6F-FB4E-0CDC-18ECCCA88526}"/>
                </a:ext>
              </a:extLst>
            </p:cNvPr>
            <p:cNvSpPr>
              <a:spLocks/>
            </p:cNvSpPr>
            <p:nvPr userDrawn="1"/>
          </p:nvSpPr>
          <p:spPr bwMode="hidden">
            <a:xfrm>
              <a:off x="3358" y="1890"/>
              <a:ext cx="2400" cy="881"/>
            </a:xfrm>
            <a:custGeom>
              <a:avLst/>
              <a:gdLst>
                <a:gd name="T0" fmla="*/ 2381 w 2392"/>
                <a:gd name="T1" fmla="*/ 54 h 881"/>
                <a:gd name="T2" fmla="*/ 2333 w 2392"/>
                <a:gd name="T3" fmla="*/ 54 h 881"/>
                <a:gd name="T4" fmla="*/ 2285 w 2392"/>
                <a:gd name="T5" fmla="*/ 66 h 881"/>
                <a:gd name="T6" fmla="*/ 2154 w 2392"/>
                <a:gd name="T7" fmla="*/ 101 h 881"/>
                <a:gd name="T8" fmla="*/ 2089 w 2392"/>
                <a:gd name="T9" fmla="*/ 119 h 881"/>
                <a:gd name="T10" fmla="*/ 1979 w 2392"/>
                <a:gd name="T11" fmla="*/ 167 h 881"/>
                <a:gd name="T12" fmla="*/ 1951 w 2392"/>
                <a:gd name="T13" fmla="*/ 245 h 881"/>
                <a:gd name="T14" fmla="*/ 1958 w 2392"/>
                <a:gd name="T15" fmla="*/ 305 h 881"/>
                <a:gd name="T16" fmla="*/ 1872 w 2392"/>
                <a:gd name="T17" fmla="*/ 317 h 881"/>
                <a:gd name="T18" fmla="*/ 1701 w 2392"/>
                <a:gd name="T19" fmla="*/ 263 h 881"/>
                <a:gd name="T20" fmla="*/ 1602 w 2392"/>
                <a:gd name="T21" fmla="*/ 257 h 881"/>
                <a:gd name="T22" fmla="*/ 1494 w 2392"/>
                <a:gd name="T23" fmla="*/ 311 h 881"/>
                <a:gd name="T24" fmla="*/ 1426 w 2392"/>
                <a:gd name="T25" fmla="*/ 353 h 881"/>
                <a:gd name="T26" fmla="*/ 1396 w 2392"/>
                <a:gd name="T27" fmla="*/ 359 h 881"/>
                <a:gd name="T28" fmla="*/ 1290 w 2392"/>
                <a:gd name="T29" fmla="*/ 371 h 881"/>
                <a:gd name="T30" fmla="*/ 1236 w 2392"/>
                <a:gd name="T31" fmla="*/ 365 h 881"/>
                <a:gd name="T32" fmla="*/ 1129 w 2392"/>
                <a:gd name="T33" fmla="*/ 371 h 881"/>
                <a:gd name="T34" fmla="*/ 1014 w 2392"/>
                <a:gd name="T35" fmla="*/ 383 h 881"/>
                <a:gd name="T36" fmla="*/ 978 w 2392"/>
                <a:gd name="T37" fmla="*/ 401 h 881"/>
                <a:gd name="T38" fmla="*/ 876 w 2392"/>
                <a:gd name="T39" fmla="*/ 419 h 881"/>
                <a:gd name="T40" fmla="*/ 835 w 2392"/>
                <a:gd name="T41" fmla="*/ 419 h 881"/>
                <a:gd name="T42" fmla="*/ 702 w 2392"/>
                <a:gd name="T43" fmla="*/ 437 h 881"/>
                <a:gd name="T44" fmla="*/ 636 w 2392"/>
                <a:gd name="T45" fmla="*/ 473 h 881"/>
                <a:gd name="T46" fmla="*/ 541 w 2392"/>
                <a:gd name="T47" fmla="*/ 467 h 881"/>
                <a:gd name="T48" fmla="*/ 451 w 2392"/>
                <a:gd name="T49" fmla="*/ 491 h 881"/>
                <a:gd name="T50" fmla="*/ 432 w 2392"/>
                <a:gd name="T51" fmla="*/ 539 h 881"/>
                <a:gd name="T52" fmla="*/ 366 w 2392"/>
                <a:gd name="T53" fmla="*/ 569 h 881"/>
                <a:gd name="T54" fmla="*/ 241 w 2392"/>
                <a:gd name="T55" fmla="*/ 599 h 881"/>
                <a:gd name="T56" fmla="*/ 138 w 2392"/>
                <a:gd name="T57" fmla="*/ 647 h 881"/>
                <a:gd name="T58" fmla="*/ 108 w 2392"/>
                <a:gd name="T59" fmla="*/ 659 h 881"/>
                <a:gd name="T60" fmla="*/ 0 w 2392"/>
                <a:gd name="T61" fmla="*/ 671 h 881"/>
                <a:gd name="T62" fmla="*/ 84 w 2392"/>
                <a:gd name="T63" fmla="*/ 695 h 881"/>
                <a:gd name="T64" fmla="*/ 282 w 2392"/>
                <a:gd name="T65" fmla="*/ 653 h 881"/>
                <a:gd name="T66" fmla="*/ 511 w 2392"/>
                <a:gd name="T67" fmla="*/ 569 h 881"/>
                <a:gd name="T68" fmla="*/ 606 w 2392"/>
                <a:gd name="T69" fmla="*/ 521 h 881"/>
                <a:gd name="T70" fmla="*/ 684 w 2392"/>
                <a:gd name="T71" fmla="*/ 515 h 881"/>
                <a:gd name="T72" fmla="*/ 930 w 2392"/>
                <a:gd name="T73" fmla="*/ 461 h 881"/>
                <a:gd name="T74" fmla="*/ 1224 w 2392"/>
                <a:gd name="T75" fmla="*/ 425 h 881"/>
                <a:gd name="T76" fmla="*/ 1373 w 2392"/>
                <a:gd name="T77" fmla="*/ 461 h 881"/>
                <a:gd name="T78" fmla="*/ 1512 w 2392"/>
                <a:gd name="T79" fmla="*/ 533 h 881"/>
                <a:gd name="T80" fmla="*/ 1530 w 2392"/>
                <a:gd name="T81" fmla="*/ 617 h 881"/>
                <a:gd name="T82" fmla="*/ 1471 w 2392"/>
                <a:gd name="T83" fmla="*/ 653 h 881"/>
                <a:gd name="T84" fmla="*/ 1302 w 2392"/>
                <a:gd name="T85" fmla="*/ 701 h 881"/>
                <a:gd name="T86" fmla="*/ 1188 w 2392"/>
                <a:gd name="T87" fmla="*/ 755 h 881"/>
                <a:gd name="T88" fmla="*/ 1141 w 2392"/>
                <a:gd name="T89" fmla="*/ 809 h 881"/>
                <a:gd name="T90" fmla="*/ 1153 w 2392"/>
                <a:gd name="T91" fmla="*/ 869 h 881"/>
                <a:gd name="T92" fmla="*/ 1182 w 2392"/>
                <a:gd name="T93" fmla="*/ 881 h 881"/>
                <a:gd name="T94" fmla="*/ 1284 w 2392"/>
                <a:gd name="T95" fmla="*/ 869 h 881"/>
                <a:gd name="T96" fmla="*/ 1483 w 2392"/>
                <a:gd name="T97" fmla="*/ 857 h 881"/>
                <a:gd name="T98" fmla="*/ 1536 w 2392"/>
                <a:gd name="T99" fmla="*/ 851 h 881"/>
                <a:gd name="T100" fmla="*/ 1578 w 2392"/>
                <a:gd name="T101" fmla="*/ 833 h 881"/>
                <a:gd name="T102" fmla="*/ 1789 w 2392"/>
                <a:gd name="T103" fmla="*/ 743 h 881"/>
                <a:gd name="T104" fmla="*/ 1920 w 2392"/>
                <a:gd name="T105" fmla="*/ 689 h 881"/>
                <a:gd name="T106" fmla="*/ 2007 w 2392"/>
                <a:gd name="T107" fmla="*/ 581 h 881"/>
                <a:gd name="T108" fmla="*/ 2172 w 2392"/>
                <a:gd name="T109" fmla="*/ 389 h 881"/>
                <a:gd name="T110" fmla="*/ 2353 w 2392"/>
                <a:gd name="T111" fmla="*/ 269 h 881"/>
                <a:gd name="T112" fmla="*/ 2401 w 2392"/>
                <a:gd name="T113" fmla="*/ 239 h 881"/>
                <a:gd name="T114" fmla="*/ 2544 w 2392"/>
                <a:gd name="T115" fmla="*/ 0 h 881"/>
                <a:gd name="T116" fmla="*/ 2454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8" name="Freeform 12">
              <a:extLst>
                <a:ext uri="{FF2B5EF4-FFF2-40B4-BE49-F238E27FC236}">
                  <a16:creationId xmlns:a16="http://schemas.microsoft.com/office/drawing/2014/main" id="{786B244B-D964-2307-938D-39532BE0955F}"/>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5138" name="Freeform 13">
              <a:extLst>
                <a:ext uri="{FF2B5EF4-FFF2-40B4-BE49-F238E27FC236}">
                  <a16:creationId xmlns:a16="http://schemas.microsoft.com/office/drawing/2014/main" id="{9C703282-C0A8-3DF4-B560-B70D94AA2B40}"/>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10" name="Freeform 14">
              <a:extLst>
                <a:ext uri="{FF2B5EF4-FFF2-40B4-BE49-F238E27FC236}">
                  <a16:creationId xmlns:a16="http://schemas.microsoft.com/office/drawing/2014/main" id="{A7E8C5F1-6978-56A6-57C7-1F68EE6EA443}"/>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4111" name="Freeform 15">
              <a:extLst>
                <a:ext uri="{FF2B5EF4-FFF2-40B4-BE49-F238E27FC236}">
                  <a16:creationId xmlns:a16="http://schemas.microsoft.com/office/drawing/2014/main" id="{CDFF6B1C-D923-BB2D-06C7-364281D4165E}"/>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defRPr/>
              </a:pPr>
              <a:endParaRPr lang="en-US"/>
            </a:p>
          </p:txBody>
        </p:sp>
        <p:sp>
          <p:nvSpPr>
            <p:cNvPr id="4112" name="Freeform 16">
              <a:extLst>
                <a:ext uri="{FF2B5EF4-FFF2-40B4-BE49-F238E27FC236}">
                  <a16:creationId xmlns:a16="http://schemas.microsoft.com/office/drawing/2014/main" id="{E9551E4A-57CB-6DA6-D2D3-7637A0DEAA3F}"/>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defRPr/>
              </a:pPr>
              <a:endParaRPr lang="en-US"/>
            </a:p>
          </p:txBody>
        </p:sp>
        <p:sp>
          <p:nvSpPr>
            <p:cNvPr id="5142" name="Freeform 17">
              <a:extLst>
                <a:ext uri="{FF2B5EF4-FFF2-40B4-BE49-F238E27FC236}">
                  <a16:creationId xmlns:a16="http://schemas.microsoft.com/office/drawing/2014/main" id="{116A17F7-029D-6F32-2B87-D8E4B08371C3}"/>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4114" name="Rectangle 18">
            <a:extLst>
              <a:ext uri="{FF2B5EF4-FFF2-40B4-BE49-F238E27FC236}">
                <a16:creationId xmlns:a16="http://schemas.microsoft.com/office/drawing/2014/main" id="{2564CF76-23D9-285D-C1B7-B332BF1A3A9B}"/>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Cliquez pour modifier le style du titre principal</a:t>
            </a:r>
          </a:p>
        </p:txBody>
      </p:sp>
      <p:sp>
        <p:nvSpPr>
          <p:cNvPr id="4115" name="Rectangle 19">
            <a:extLst>
              <a:ext uri="{FF2B5EF4-FFF2-40B4-BE49-F238E27FC236}">
                <a16:creationId xmlns:a16="http://schemas.microsoft.com/office/drawing/2014/main" id="{8C3A5F8D-F8BD-39D9-B55F-0B9318B84D9F}"/>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007237A7-01AE-62D2-101E-B247AFC188EB}"/>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4117" name="Rectangle 21">
            <a:extLst>
              <a:ext uri="{FF2B5EF4-FFF2-40B4-BE49-F238E27FC236}">
                <a16:creationId xmlns:a16="http://schemas.microsoft.com/office/drawing/2014/main" id="{0B0A3CAB-2CF2-948C-678C-618FADEA7EB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EBE5CA-C446-1D4C-AD55-01028394D2B8}" type="slidenum">
              <a:rPr lang="en-US" altLang="en-US"/>
              <a:t>‹#›</a:t>
            </a:fld>
            <a:endParaRPr lang="en-US" altLang="en-US"/>
          </a:p>
        </p:txBody>
      </p:sp>
      <p:sp>
        <p:nvSpPr>
          <p:cNvPr id="4118" name="Rectangle 22">
            <a:extLst>
              <a:ext uri="{FF2B5EF4-FFF2-40B4-BE49-F238E27FC236}">
                <a16:creationId xmlns:a16="http://schemas.microsoft.com/office/drawing/2014/main" id="{16E36C9B-96AF-00C4-939B-7624353B43A2}"/>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54" r:id="rId1"/>
    <p:sldLayoutId id="2147485696" r:id="rId2"/>
    <p:sldLayoutId id="2147485697" r:id="rId3"/>
    <p:sldLayoutId id="2147485698" r:id="rId4"/>
    <p:sldLayoutId id="2147485699" r:id="rId5"/>
    <p:sldLayoutId id="2147485700" r:id="rId6"/>
    <p:sldLayoutId id="2147485701" r:id="rId7"/>
    <p:sldLayoutId id="2147485702" r:id="rId8"/>
    <p:sldLayoutId id="2147485703" r:id="rId9"/>
    <p:sldLayoutId id="2147485704" r:id="rId10"/>
    <p:sldLayoutId id="2147485705" r:id="rId11"/>
    <p:sldLayoutId id="2147485706" r:id="rId12"/>
    <p:sldLayoutId id="2147485707"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email">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362D978B-0753-84D9-160F-90BC98849945}"/>
              </a:ext>
            </a:extLst>
          </p:cNvPr>
          <p:cNvGrpSpPr>
            <a:grpSpLocks/>
          </p:cNvGrpSpPr>
          <p:nvPr/>
        </p:nvGrpSpPr>
        <p:grpSpPr bwMode="auto">
          <a:xfrm>
            <a:off x="0" y="2438400"/>
            <a:ext cx="9144000" cy="4046538"/>
            <a:chOff x="0" y="1536"/>
            <a:chExt cx="5760" cy="2549"/>
          </a:xfrm>
        </p:grpSpPr>
        <p:sp>
          <p:nvSpPr>
            <p:cNvPr id="4099" name="Rectangle 3">
              <a:extLst>
                <a:ext uri="{FF2B5EF4-FFF2-40B4-BE49-F238E27FC236}">
                  <a16:creationId xmlns:a16="http://schemas.microsoft.com/office/drawing/2014/main" id="{6F3B6297-2E4D-B755-F36D-13AED0152457}"/>
                </a:ext>
              </a:extLst>
            </p:cNvPr>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a:noFill/>
            </a:ln>
            <a:effectLst/>
          </p:spPr>
          <p:txBody>
            <a:bodyPr wrap="none" anchor="ctr"/>
            <a:lstStyle/>
            <a:p>
              <a:pPr algn="ctr">
                <a:defRPr/>
              </a:pPr>
              <a:endParaRPr lang="en-US"/>
            </a:p>
          </p:txBody>
        </p:sp>
        <p:sp>
          <p:nvSpPr>
            <p:cNvPr id="6153" name="Freeform 4">
              <a:extLst>
                <a:ext uri="{FF2B5EF4-FFF2-40B4-BE49-F238E27FC236}">
                  <a16:creationId xmlns:a16="http://schemas.microsoft.com/office/drawing/2014/main" id="{CA4AF47B-82EE-44DA-7B58-D547468374EE}"/>
                </a:ext>
              </a:extLst>
            </p:cNvPr>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6154" name="Freeform 5">
              <a:extLst>
                <a:ext uri="{FF2B5EF4-FFF2-40B4-BE49-F238E27FC236}">
                  <a16:creationId xmlns:a16="http://schemas.microsoft.com/office/drawing/2014/main" id="{AF78A070-4DC2-8005-978E-E3224B511550}"/>
                </a:ext>
              </a:extLst>
            </p:cNvPr>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2" name="Freeform 6">
              <a:extLst>
                <a:ext uri="{FF2B5EF4-FFF2-40B4-BE49-F238E27FC236}">
                  <a16:creationId xmlns:a16="http://schemas.microsoft.com/office/drawing/2014/main" id="{3840C5E2-2C9D-0608-5737-A099EC9ADB65}"/>
                </a:ext>
              </a:extLst>
            </p:cNvPr>
            <p:cNvSpPr>
              <a:spLocks/>
            </p:cNvSpPr>
            <p:nvPr userDrawn="1"/>
          </p:nvSpPr>
          <p:spPr bwMode="hidden">
            <a:xfrm>
              <a:off x="3792" y="1536"/>
              <a:ext cx="1968" cy="762"/>
            </a:xfrm>
            <a:custGeom>
              <a:avLst/>
              <a:gdLst>
                <a:gd name="T0" fmla="*/ 965 w 1968"/>
                <a:gd name="T1" fmla="*/ 165 h 762"/>
                <a:gd name="T2" fmla="*/ 696 w 1968"/>
                <a:gd name="T3" fmla="*/ 200 h 762"/>
                <a:gd name="T4" fmla="*/ 693 w 1968"/>
                <a:gd name="T5" fmla="*/ 237 h 762"/>
                <a:gd name="T6" fmla="*/ 924 w 1968"/>
                <a:gd name="T7" fmla="*/ 258 h 762"/>
                <a:gd name="T8" fmla="*/ 993 w 1968"/>
                <a:gd name="T9" fmla="*/ 267 h 762"/>
                <a:gd name="T10" fmla="*/ 681 w 1968"/>
                <a:gd name="T11" fmla="*/ 291 h 762"/>
                <a:gd name="T12" fmla="*/ 633 w 1968"/>
                <a:gd name="T13" fmla="*/ 309 h 762"/>
                <a:gd name="T14" fmla="*/ 645 w 1968"/>
                <a:gd name="T15" fmla="*/ 336 h 762"/>
                <a:gd name="T16" fmla="*/ 672 w 1968"/>
                <a:gd name="T17" fmla="*/ 351 h 762"/>
                <a:gd name="T18" fmla="*/ 984 w 1968"/>
                <a:gd name="T19" fmla="*/ 333 h 762"/>
                <a:gd name="T20" fmla="*/ 1080 w 1968"/>
                <a:gd name="T21" fmla="*/ 357 h 762"/>
                <a:gd name="T22" fmla="*/ 624 w 1968"/>
                <a:gd name="T23" fmla="*/ 492 h 762"/>
                <a:gd name="T24" fmla="*/ 616 w 1968"/>
                <a:gd name="T25" fmla="*/ 536 h 762"/>
                <a:gd name="T26" fmla="*/ 8 w 1968"/>
                <a:gd name="T27" fmla="*/ 724 h 762"/>
                <a:gd name="T28" fmla="*/ 0 w 1968"/>
                <a:gd name="T29" fmla="*/ 756 h 762"/>
                <a:gd name="T30" fmla="*/ 27 w 1968"/>
                <a:gd name="T31" fmla="*/ 762 h 762"/>
                <a:gd name="T32" fmla="*/ 664 w 1968"/>
                <a:gd name="T33" fmla="*/ 564 h 762"/>
                <a:gd name="T34" fmla="*/ 856 w 1968"/>
                <a:gd name="T35" fmla="*/ 600 h 762"/>
                <a:gd name="T36" fmla="*/ 1158 w 1968"/>
                <a:gd name="T37" fmla="*/ 507 h 762"/>
                <a:gd name="T38" fmla="*/ 1434 w 1968"/>
                <a:gd name="T39" fmla="*/ 465 h 762"/>
                <a:gd name="T40" fmla="*/ 1572 w 1968"/>
                <a:gd name="T41" fmla="*/ 368 h 762"/>
                <a:gd name="T42" fmla="*/ 1712 w 1968"/>
                <a:gd name="T43" fmla="*/ 340 h 762"/>
                <a:gd name="T44" fmla="*/ 1856 w 1968"/>
                <a:gd name="T45" fmla="*/ 328 h 762"/>
                <a:gd name="T46" fmla="*/ 1968 w 1968"/>
                <a:gd name="T47" fmla="*/ 330 h 762"/>
                <a:gd name="T48" fmla="*/ 1968 w 1968"/>
                <a:gd name="T49" fmla="*/ 0 h 762"/>
                <a:gd name="T50" fmla="*/ 1934 w 1968"/>
                <a:gd name="T51" fmla="*/ 3 h 762"/>
                <a:gd name="T52" fmla="*/ 1832 w 1968"/>
                <a:gd name="T53" fmla="*/ 5 h 762"/>
                <a:gd name="T54" fmla="*/ 1682 w 1968"/>
                <a:gd name="T55" fmla="*/ 35 h 762"/>
                <a:gd name="T56" fmla="*/ 1643 w 1968"/>
                <a:gd name="T57" fmla="*/ 72 h 762"/>
                <a:gd name="T58" fmla="*/ 1392 w 1968"/>
                <a:gd name="T59" fmla="*/ 119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6156" name="Freeform 7">
              <a:extLst>
                <a:ext uri="{FF2B5EF4-FFF2-40B4-BE49-F238E27FC236}">
                  <a16:creationId xmlns:a16="http://schemas.microsoft.com/office/drawing/2014/main" id="{0A193A12-A82A-6759-EE15-7EEB4A786D76}"/>
                </a:ext>
              </a:extLst>
            </p:cNvPr>
            <p:cNvSpPr>
              <a:spLocks/>
            </p:cNvSpPr>
            <p:nvPr userDrawn="1"/>
          </p:nvSpPr>
          <p:spPr bwMode="hidden">
            <a:xfrm>
              <a:off x="3599" y="2477"/>
              <a:ext cx="186" cy="120"/>
            </a:xfrm>
            <a:custGeom>
              <a:avLst/>
              <a:gdLst>
                <a:gd name="T0" fmla="*/ 207 w 185"/>
                <a:gd name="T1" fmla="*/ 0 h 120"/>
                <a:gd name="T2" fmla="*/ 207 w 185"/>
                <a:gd name="T3" fmla="*/ 6 h 120"/>
                <a:gd name="T4" fmla="*/ 207 w 185"/>
                <a:gd name="T5" fmla="*/ 18 h 120"/>
                <a:gd name="T6" fmla="*/ 207 w 185"/>
                <a:gd name="T7" fmla="*/ 36 h 120"/>
                <a:gd name="T8" fmla="*/ 201 w 185"/>
                <a:gd name="T9" fmla="*/ 54 h 120"/>
                <a:gd name="T10" fmla="*/ 183 w 185"/>
                <a:gd name="T11" fmla="*/ 72 h 120"/>
                <a:gd name="T12" fmla="*/ 159 w 185"/>
                <a:gd name="T13" fmla="*/ 96 h 120"/>
                <a:gd name="T14" fmla="*/ 123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207 w 185"/>
                <a:gd name="T29" fmla="*/ 0 h 120"/>
                <a:gd name="T30" fmla="*/ 207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7" name="Freeform 8">
              <a:extLst>
                <a:ext uri="{FF2B5EF4-FFF2-40B4-BE49-F238E27FC236}">
                  <a16:creationId xmlns:a16="http://schemas.microsoft.com/office/drawing/2014/main" id="{393B4C35-294A-C3EA-DF76-B56FA91F5BB3}"/>
                </a:ext>
              </a:extLst>
            </p:cNvPr>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8" name="Freeform 9">
              <a:extLst>
                <a:ext uri="{FF2B5EF4-FFF2-40B4-BE49-F238E27FC236}">
                  <a16:creationId xmlns:a16="http://schemas.microsoft.com/office/drawing/2014/main" id="{0904C20E-3761-25CF-B6DC-75CCB429B919}"/>
                </a:ext>
              </a:extLst>
            </p:cNvPr>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59 w 526"/>
                <a:gd name="T17" fmla="*/ 179 h 275"/>
                <a:gd name="T18" fmla="*/ 231 w 526"/>
                <a:gd name="T19" fmla="*/ 143 h 275"/>
                <a:gd name="T20" fmla="*/ 273 w 526"/>
                <a:gd name="T21" fmla="*/ 120 h 275"/>
                <a:gd name="T22" fmla="*/ 321 w 526"/>
                <a:gd name="T23" fmla="*/ 96 h 275"/>
                <a:gd name="T24" fmla="*/ 437 w 526"/>
                <a:gd name="T25" fmla="*/ 48 h 275"/>
                <a:gd name="T26" fmla="*/ 486 w 526"/>
                <a:gd name="T27" fmla="*/ 30 h 275"/>
                <a:gd name="T28" fmla="*/ 522 w 526"/>
                <a:gd name="T29" fmla="*/ 12 h 275"/>
                <a:gd name="T30" fmla="*/ 546 w 526"/>
                <a:gd name="T31" fmla="*/ 6 h 275"/>
                <a:gd name="T32" fmla="*/ 564 w 526"/>
                <a:gd name="T33" fmla="*/ 0 h 275"/>
                <a:gd name="T34" fmla="*/ 570 w 526"/>
                <a:gd name="T35" fmla="*/ 0 h 275"/>
                <a:gd name="T36" fmla="*/ 564 w 526"/>
                <a:gd name="T37" fmla="*/ 6 h 275"/>
                <a:gd name="T38" fmla="*/ 552 w 526"/>
                <a:gd name="T39" fmla="*/ 12 h 275"/>
                <a:gd name="T40" fmla="*/ 528 w 526"/>
                <a:gd name="T41" fmla="*/ 24 h 275"/>
                <a:gd name="T42" fmla="*/ 504 w 526"/>
                <a:gd name="T43" fmla="*/ 42 h 275"/>
                <a:gd name="T44" fmla="*/ 480 w 526"/>
                <a:gd name="T45" fmla="*/ 54 h 275"/>
                <a:gd name="T46" fmla="*/ 437 w 526"/>
                <a:gd name="T47" fmla="*/ 78 h 275"/>
                <a:gd name="T48" fmla="*/ 362 w 526"/>
                <a:gd name="T49" fmla="*/ 108 h 275"/>
                <a:gd name="T50" fmla="*/ 297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59" name="Freeform 10">
              <a:extLst>
                <a:ext uri="{FF2B5EF4-FFF2-40B4-BE49-F238E27FC236}">
                  <a16:creationId xmlns:a16="http://schemas.microsoft.com/office/drawing/2014/main" id="{BAF71F57-0C18-4823-3D44-E6D728704774}"/>
                </a:ext>
              </a:extLst>
            </p:cNvPr>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42 w 718"/>
                <a:gd name="T17" fmla="*/ 228 h 306"/>
                <a:gd name="T18" fmla="*/ 148 w 718"/>
                <a:gd name="T19" fmla="*/ 228 h 306"/>
                <a:gd name="T20" fmla="*/ 166 w 718"/>
                <a:gd name="T21" fmla="*/ 222 h 306"/>
                <a:gd name="T22" fmla="*/ 190 w 718"/>
                <a:gd name="T23" fmla="*/ 216 h 306"/>
                <a:gd name="T24" fmla="*/ 220 w 718"/>
                <a:gd name="T25" fmla="*/ 204 h 306"/>
                <a:gd name="T26" fmla="*/ 297 w 718"/>
                <a:gd name="T27" fmla="*/ 180 h 306"/>
                <a:gd name="T28" fmla="*/ 415 w 718"/>
                <a:gd name="T29" fmla="*/ 156 h 306"/>
                <a:gd name="T30" fmla="*/ 505 w 718"/>
                <a:gd name="T31" fmla="*/ 126 h 306"/>
                <a:gd name="T32" fmla="*/ 588 w 718"/>
                <a:gd name="T33" fmla="*/ 102 h 306"/>
                <a:gd name="T34" fmla="*/ 627 w 718"/>
                <a:gd name="T35" fmla="*/ 90 h 306"/>
                <a:gd name="T36" fmla="*/ 670 w 718"/>
                <a:gd name="T37" fmla="*/ 84 h 306"/>
                <a:gd name="T38" fmla="*/ 688 w 718"/>
                <a:gd name="T39" fmla="*/ 78 h 306"/>
                <a:gd name="T40" fmla="*/ 694 w 718"/>
                <a:gd name="T41" fmla="*/ 72 h 306"/>
                <a:gd name="T42" fmla="*/ 700 w 718"/>
                <a:gd name="T43" fmla="*/ 66 h 306"/>
                <a:gd name="T44" fmla="*/ 718 w 718"/>
                <a:gd name="T45" fmla="*/ 60 h 306"/>
                <a:gd name="T46" fmla="*/ 760 w 718"/>
                <a:gd name="T47" fmla="*/ 30 h 306"/>
                <a:gd name="T48" fmla="*/ 778 w 718"/>
                <a:gd name="T49" fmla="*/ 18 h 306"/>
                <a:gd name="T50" fmla="*/ 784 w 718"/>
                <a:gd name="T51" fmla="*/ 6 h 306"/>
                <a:gd name="T52" fmla="*/ 778 w 718"/>
                <a:gd name="T53" fmla="*/ 0 h 306"/>
                <a:gd name="T54" fmla="*/ 754 w 718"/>
                <a:gd name="T55" fmla="*/ 0 h 306"/>
                <a:gd name="T56" fmla="*/ 694 w 718"/>
                <a:gd name="T57" fmla="*/ 0 h 306"/>
                <a:gd name="T58" fmla="*/ 636 w 718"/>
                <a:gd name="T59" fmla="*/ 0 h 306"/>
                <a:gd name="T60" fmla="*/ 588 w 718"/>
                <a:gd name="T61" fmla="*/ 0 h 306"/>
                <a:gd name="T62" fmla="*/ 558 w 718"/>
                <a:gd name="T63" fmla="*/ 18 h 306"/>
                <a:gd name="T64" fmla="*/ 529 w 718"/>
                <a:gd name="T65" fmla="*/ 42 h 306"/>
                <a:gd name="T66" fmla="*/ 511 w 718"/>
                <a:gd name="T67" fmla="*/ 54 h 306"/>
                <a:gd name="T68" fmla="*/ 493 w 718"/>
                <a:gd name="T69" fmla="*/ 60 h 306"/>
                <a:gd name="T70" fmla="*/ 469 w 718"/>
                <a:gd name="T71" fmla="*/ 60 h 306"/>
                <a:gd name="T72" fmla="*/ 433 w 718"/>
                <a:gd name="T73" fmla="*/ 66 h 306"/>
                <a:gd name="T74" fmla="*/ 379 w 718"/>
                <a:gd name="T75" fmla="*/ 84 h 306"/>
                <a:gd name="T76" fmla="*/ 333 w 718"/>
                <a:gd name="T77" fmla="*/ 108 h 306"/>
                <a:gd name="T78" fmla="*/ 309 w 718"/>
                <a:gd name="T79" fmla="*/ 126 h 306"/>
                <a:gd name="T80" fmla="*/ 297 w 718"/>
                <a:gd name="T81" fmla="*/ 132 h 306"/>
                <a:gd name="T82" fmla="*/ 279 w 718"/>
                <a:gd name="T83" fmla="*/ 138 h 306"/>
                <a:gd name="T84" fmla="*/ 243 w 718"/>
                <a:gd name="T85" fmla="*/ 138 h 306"/>
                <a:gd name="T86" fmla="*/ 208 w 718"/>
                <a:gd name="T87" fmla="*/ 138 h 306"/>
                <a:gd name="T88" fmla="*/ 202 w 718"/>
                <a:gd name="T89" fmla="*/ 138 h 306"/>
                <a:gd name="T90" fmla="*/ 196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160" name="Freeform 11">
              <a:extLst>
                <a:ext uri="{FF2B5EF4-FFF2-40B4-BE49-F238E27FC236}">
                  <a16:creationId xmlns:a16="http://schemas.microsoft.com/office/drawing/2014/main" id="{E9D01EC8-B3BF-24B1-60F8-723E7F8FB75D}"/>
                </a:ext>
              </a:extLst>
            </p:cNvPr>
            <p:cNvSpPr>
              <a:spLocks/>
            </p:cNvSpPr>
            <p:nvPr userDrawn="1"/>
          </p:nvSpPr>
          <p:spPr bwMode="hidden">
            <a:xfrm>
              <a:off x="3358" y="1890"/>
              <a:ext cx="2400" cy="881"/>
            </a:xfrm>
            <a:custGeom>
              <a:avLst/>
              <a:gdLst>
                <a:gd name="T0" fmla="*/ 2405 w 2392"/>
                <a:gd name="T1" fmla="*/ 54 h 881"/>
                <a:gd name="T2" fmla="*/ 2357 w 2392"/>
                <a:gd name="T3" fmla="*/ 54 h 881"/>
                <a:gd name="T4" fmla="*/ 2309 w 2392"/>
                <a:gd name="T5" fmla="*/ 66 h 881"/>
                <a:gd name="T6" fmla="*/ 2175 w 2392"/>
                <a:gd name="T7" fmla="*/ 101 h 881"/>
                <a:gd name="T8" fmla="*/ 2110 w 2392"/>
                <a:gd name="T9" fmla="*/ 119 h 881"/>
                <a:gd name="T10" fmla="*/ 2000 w 2392"/>
                <a:gd name="T11" fmla="*/ 167 h 881"/>
                <a:gd name="T12" fmla="*/ 1972 w 2392"/>
                <a:gd name="T13" fmla="*/ 245 h 881"/>
                <a:gd name="T14" fmla="*/ 1979 w 2392"/>
                <a:gd name="T15" fmla="*/ 305 h 881"/>
                <a:gd name="T16" fmla="*/ 1890 w 2392"/>
                <a:gd name="T17" fmla="*/ 317 h 881"/>
                <a:gd name="T18" fmla="*/ 1719 w 2392"/>
                <a:gd name="T19" fmla="*/ 263 h 881"/>
                <a:gd name="T20" fmla="*/ 1617 w 2392"/>
                <a:gd name="T21" fmla="*/ 257 h 881"/>
                <a:gd name="T22" fmla="*/ 1509 w 2392"/>
                <a:gd name="T23" fmla="*/ 311 h 881"/>
                <a:gd name="T24" fmla="*/ 1441 w 2392"/>
                <a:gd name="T25" fmla="*/ 353 h 881"/>
                <a:gd name="T26" fmla="*/ 1411 w 2392"/>
                <a:gd name="T27" fmla="*/ 359 h 881"/>
                <a:gd name="T28" fmla="*/ 1302 w 2392"/>
                <a:gd name="T29" fmla="*/ 371 h 881"/>
                <a:gd name="T30" fmla="*/ 1248 w 2392"/>
                <a:gd name="T31" fmla="*/ 365 h 881"/>
                <a:gd name="T32" fmla="*/ 1141 w 2392"/>
                <a:gd name="T33" fmla="*/ 371 h 881"/>
                <a:gd name="T34" fmla="*/ 1023 w 2392"/>
                <a:gd name="T35" fmla="*/ 383 h 881"/>
                <a:gd name="T36" fmla="*/ 987 w 2392"/>
                <a:gd name="T37" fmla="*/ 401 h 881"/>
                <a:gd name="T38" fmla="*/ 885 w 2392"/>
                <a:gd name="T39" fmla="*/ 419 h 881"/>
                <a:gd name="T40" fmla="*/ 844 w 2392"/>
                <a:gd name="T41" fmla="*/ 419 h 881"/>
                <a:gd name="T42" fmla="*/ 708 w 2392"/>
                <a:gd name="T43" fmla="*/ 437 h 881"/>
                <a:gd name="T44" fmla="*/ 642 w 2392"/>
                <a:gd name="T45" fmla="*/ 473 h 881"/>
                <a:gd name="T46" fmla="*/ 547 w 2392"/>
                <a:gd name="T47" fmla="*/ 467 h 881"/>
                <a:gd name="T48" fmla="*/ 457 w 2392"/>
                <a:gd name="T49" fmla="*/ 491 h 881"/>
                <a:gd name="T50" fmla="*/ 435 w 2392"/>
                <a:gd name="T51" fmla="*/ 539 h 881"/>
                <a:gd name="T52" fmla="*/ 369 w 2392"/>
                <a:gd name="T53" fmla="*/ 569 h 881"/>
                <a:gd name="T54" fmla="*/ 244 w 2392"/>
                <a:gd name="T55" fmla="*/ 599 h 881"/>
                <a:gd name="T56" fmla="*/ 138 w 2392"/>
                <a:gd name="T57" fmla="*/ 647 h 881"/>
                <a:gd name="T58" fmla="*/ 108 w 2392"/>
                <a:gd name="T59" fmla="*/ 659 h 881"/>
                <a:gd name="T60" fmla="*/ 0 w 2392"/>
                <a:gd name="T61" fmla="*/ 671 h 881"/>
                <a:gd name="T62" fmla="*/ 84 w 2392"/>
                <a:gd name="T63" fmla="*/ 695 h 881"/>
                <a:gd name="T64" fmla="*/ 285 w 2392"/>
                <a:gd name="T65" fmla="*/ 653 h 881"/>
                <a:gd name="T66" fmla="*/ 517 w 2392"/>
                <a:gd name="T67" fmla="*/ 569 h 881"/>
                <a:gd name="T68" fmla="*/ 612 w 2392"/>
                <a:gd name="T69" fmla="*/ 521 h 881"/>
                <a:gd name="T70" fmla="*/ 690 w 2392"/>
                <a:gd name="T71" fmla="*/ 515 h 881"/>
                <a:gd name="T72" fmla="*/ 939 w 2392"/>
                <a:gd name="T73" fmla="*/ 461 h 881"/>
                <a:gd name="T74" fmla="*/ 1236 w 2392"/>
                <a:gd name="T75" fmla="*/ 425 h 881"/>
                <a:gd name="T76" fmla="*/ 1388 w 2392"/>
                <a:gd name="T77" fmla="*/ 461 h 881"/>
                <a:gd name="T78" fmla="*/ 1527 w 2392"/>
                <a:gd name="T79" fmla="*/ 533 h 881"/>
                <a:gd name="T80" fmla="*/ 1545 w 2392"/>
                <a:gd name="T81" fmla="*/ 617 h 881"/>
                <a:gd name="T82" fmla="*/ 1486 w 2392"/>
                <a:gd name="T83" fmla="*/ 653 h 881"/>
                <a:gd name="T84" fmla="*/ 1314 w 2392"/>
                <a:gd name="T85" fmla="*/ 701 h 881"/>
                <a:gd name="T86" fmla="*/ 1200 w 2392"/>
                <a:gd name="T87" fmla="*/ 755 h 881"/>
                <a:gd name="T88" fmla="*/ 1153 w 2392"/>
                <a:gd name="T89" fmla="*/ 809 h 881"/>
                <a:gd name="T90" fmla="*/ 1165 w 2392"/>
                <a:gd name="T91" fmla="*/ 869 h 881"/>
                <a:gd name="T92" fmla="*/ 1194 w 2392"/>
                <a:gd name="T93" fmla="*/ 881 h 881"/>
                <a:gd name="T94" fmla="*/ 1296 w 2392"/>
                <a:gd name="T95" fmla="*/ 869 h 881"/>
                <a:gd name="T96" fmla="*/ 1498 w 2392"/>
                <a:gd name="T97" fmla="*/ 857 h 881"/>
                <a:gd name="T98" fmla="*/ 1551 w 2392"/>
                <a:gd name="T99" fmla="*/ 851 h 881"/>
                <a:gd name="T100" fmla="*/ 1593 w 2392"/>
                <a:gd name="T101" fmla="*/ 833 h 881"/>
                <a:gd name="T102" fmla="*/ 1807 w 2392"/>
                <a:gd name="T103" fmla="*/ 743 h 881"/>
                <a:gd name="T104" fmla="*/ 1938 w 2392"/>
                <a:gd name="T105" fmla="*/ 689 h 881"/>
                <a:gd name="T106" fmla="*/ 2028 w 2392"/>
                <a:gd name="T107" fmla="*/ 581 h 881"/>
                <a:gd name="T108" fmla="*/ 2193 w 2392"/>
                <a:gd name="T109" fmla="*/ 389 h 881"/>
                <a:gd name="T110" fmla="*/ 2377 w 2392"/>
                <a:gd name="T111" fmla="*/ 269 h 881"/>
                <a:gd name="T112" fmla="*/ 2425 w 2392"/>
                <a:gd name="T113" fmla="*/ 239 h 881"/>
                <a:gd name="T114" fmla="*/ 2571 w 2392"/>
                <a:gd name="T115" fmla="*/ 0 h 881"/>
                <a:gd name="T116" fmla="*/ 2478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08" name="Freeform 12">
              <a:extLst>
                <a:ext uri="{FF2B5EF4-FFF2-40B4-BE49-F238E27FC236}">
                  <a16:creationId xmlns:a16="http://schemas.microsoft.com/office/drawing/2014/main" id="{313E7826-1DB6-9579-27F3-4C91FDAC4B15}"/>
                </a:ext>
              </a:extLst>
            </p:cNvPr>
            <p:cNvSpPr>
              <a:spLocks/>
            </p:cNvSpPr>
            <p:nvPr userDrawn="1"/>
          </p:nvSpPr>
          <p:spPr bwMode="hidden">
            <a:xfrm>
              <a:off x="3839" y="1854"/>
              <a:ext cx="577" cy="258"/>
            </a:xfrm>
            <a:custGeom>
              <a:avLst/>
              <a:gdLst>
                <a:gd name="T0" fmla="*/ 30 w 550"/>
                <a:gd name="T1" fmla="*/ 245 h 257"/>
                <a:gd name="T2" fmla="*/ 18 w 550"/>
                <a:gd name="T3" fmla="*/ 251 h 257"/>
                <a:gd name="T4" fmla="*/ 6 w 550"/>
                <a:gd name="T5" fmla="*/ 257 h 257"/>
                <a:gd name="T6" fmla="*/ 0 w 550"/>
                <a:gd name="T7" fmla="*/ 257 h 257"/>
                <a:gd name="T8" fmla="*/ 305 w 550"/>
                <a:gd name="T9" fmla="*/ 113 h 257"/>
                <a:gd name="T10" fmla="*/ 520 w 550"/>
                <a:gd name="T11" fmla="*/ 0 h 257"/>
                <a:gd name="T12" fmla="*/ 526 w 550"/>
                <a:gd name="T13" fmla="*/ 6 h 257"/>
                <a:gd name="T14" fmla="*/ 544 w 550"/>
                <a:gd name="T15" fmla="*/ 18 h 257"/>
                <a:gd name="T16" fmla="*/ 550 w 550"/>
                <a:gd name="T17" fmla="*/ 24 h 257"/>
                <a:gd name="T18" fmla="*/ 550 w 550"/>
                <a:gd name="T19" fmla="*/ 36 h 257"/>
                <a:gd name="T20" fmla="*/ 544 w 550"/>
                <a:gd name="T21" fmla="*/ 42 h 257"/>
                <a:gd name="T22" fmla="*/ 526 w 550"/>
                <a:gd name="T23" fmla="*/ 54 h 257"/>
                <a:gd name="T24" fmla="*/ 514 w 550"/>
                <a:gd name="T25" fmla="*/ 60 h 257"/>
                <a:gd name="T26" fmla="*/ 502 w 550"/>
                <a:gd name="T27" fmla="*/ 66 h 257"/>
                <a:gd name="T28" fmla="*/ 448 w 550"/>
                <a:gd name="T29" fmla="*/ 84 h 257"/>
                <a:gd name="T30" fmla="*/ 382 w 550"/>
                <a:gd name="T31" fmla="*/ 113 h 257"/>
                <a:gd name="T32" fmla="*/ 305 w 550"/>
                <a:gd name="T33" fmla="*/ 143 h 257"/>
                <a:gd name="T34" fmla="*/ 227 w 550"/>
                <a:gd name="T35" fmla="*/ 173 h 257"/>
                <a:gd name="T36" fmla="*/ 149 w 550"/>
                <a:gd name="T37" fmla="*/ 203 h 257"/>
                <a:gd name="T38" fmla="*/ 83 w 550"/>
                <a:gd name="T39" fmla="*/ 227 h 257"/>
                <a:gd name="T40" fmla="*/ 30 w 550"/>
                <a:gd name="T41" fmla="*/ 245 h 257"/>
                <a:gd name="T42" fmla="*/ 30 w 550"/>
                <a:gd name="T43" fmla="*/ 245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6162" name="Freeform 13">
              <a:extLst>
                <a:ext uri="{FF2B5EF4-FFF2-40B4-BE49-F238E27FC236}">
                  <a16:creationId xmlns:a16="http://schemas.microsoft.com/office/drawing/2014/main" id="{4076F2FD-AFF2-F073-0913-1409293BEC8B}"/>
                </a:ext>
              </a:extLst>
            </p:cNvPr>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4110" name="Freeform 14">
              <a:extLst>
                <a:ext uri="{FF2B5EF4-FFF2-40B4-BE49-F238E27FC236}">
                  <a16:creationId xmlns:a16="http://schemas.microsoft.com/office/drawing/2014/main" id="{8E8A4181-5091-F313-6BD4-463D1A6A1DD2}"/>
                </a:ext>
              </a:extLst>
            </p:cNvPr>
            <p:cNvSpPr>
              <a:spLocks/>
            </p:cNvSpPr>
            <p:nvPr userDrawn="1"/>
          </p:nvSpPr>
          <p:spPr bwMode="hidden">
            <a:xfrm>
              <a:off x="3839" y="1728"/>
              <a:ext cx="716" cy="383"/>
            </a:xfrm>
            <a:custGeom>
              <a:avLst/>
              <a:gdLst>
                <a:gd name="T0" fmla="*/ 659 w 716"/>
                <a:gd name="T1" fmla="*/ 6 h 383"/>
                <a:gd name="T2" fmla="*/ 588 w 716"/>
                <a:gd name="T3" fmla="*/ 42 h 383"/>
                <a:gd name="T4" fmla="*/ 515 w 716"/>
                <a:gd name="T5" fmla="*/ 84 h 383"/>
                <a:gd name="T6" fmla="*/ 509 w 716"/>
                <a:gd name="T7" fmla="*/ 90 h 383"/>
                <a:gd name="T8" fmla="*/ 485 w 716"/>
                <a:gd name="T9" fmla="*/ 102 h 383"/>
                <a:gd name="T10" fmla="*/ 455 w 716"/>
                <a:gd name="T11" fmla="*/ 120 h 383"/>
                <a:gd name="T12" fmla="*/ 425 w 716"/>
                <a:gd name="T13" fmla="*/ 138 h 383"/>
                <a:gd name="T14" fmla="*/ 371 w 716"/>
                <a:gd name="T15" fmla="*/ 168 h 383"/>
                <a:gd name="T16" fmla="*/ 306 w 716"/>
                <a:gd name="T17" fmla="*/ 198 h 383"/>
                <a:gd name="T18" fmla="*/ 186 w 716"/>
                <a:gd name="T19" fmla="*/ 251 h 383"/>
                <a:gd name="T20" fmla="*/ 131 w 716"/>
                <a:gd name="T21" fmla="*/ 269 h 383"/>
                <a:gd name="T22" fmla="*/ 89 w 716"/>
                <a:gd name="T23" fmla="*/ 287 h 383"/>
                <a:gd name="T24" fmla="*/ 53 w 716"/>
                <a:gd name="T25" fmla="*/ 305 h 383"/>
                <a:gd name="T26" fmla="*/ 36 w 716"/>
                <a:gd name="T27" fmla="*/ 311 h 383"/>
                <a:gd name="T28" fmla="*/ 12 w 716"/>
                <a:gd name="T29" fmla="*/ 329 h 383"/>
                <a:gd name="T30" fmla="*/ 0 w 716"/>
                <a:gd name="T31" fmla="*/ 353 h 383"/>
                <a:gd name="T32" fmla="*/ 0 w 716"/>
                <a:gd name="T33" fmla="*/ 371 h 383"/>
                <a:gd name="T34" fmla="*/ 0 w 716"/>
                <a:gd name="T35" fmla="*/ 383 h 383"/>
                <a:gd name="T36" fmla="*/ 0 w 716"/>
                <a:gd name="T37" fmla="*/ 383 h 383"/>
                <a:gd name="T38" fmla="*/ 12 w 716"/>
                <a:gd name="T39" fmla="*/ 371 h 383"/>
                <a:gd name="T40" fmla="*/ 30 w 716"/>
                <a:gd name="T41" fmla="*/ 353 h 383"/>
                <a:gd name="T42" fmla="*/ 53 w 716"/>
                <a:gd name="T43" fmla="*/ 335 h 383"/>
                <a:gd name="T44" fmla="*/ 77 w 716"/>
                <a:gd name="T45" fmla="*/ 317 h 383"/>
                <a:gd name="T46" fmla="*/ 101 w 716"/>
                <a:gd name="T47" fmla="*/ 311 h 383"/>
                <a:gd name="T48" fmla="*/ 131 w 716"/>
                <a:gd name="T49" fmla="*/ 299 h 383"/>
                <a:gd name="T50" fmla="*/ 204 w 716"/>
                <a:gd name="T51" fmla="*/ 269 h 383"/>
                <a:gd name="T52" fmla="*/ 240 w 716"/>
                <a:gd name="T53" fmla="*/ 251 h 383"/>
                <a:gd name="T54" fmla="*/ 270 w 716"/>
                <a:gd name="T55" fmla="*/ 239 h 383"/>
                <a:gd name="T56" fmla="*/ 294 w 716"/>
                <a:gd name="T57" fmla="*/ 228 h 383"/>
                <a:gd name="T58" fmla="*/ 312 w 716"/>
                <a:gd name="T59" fmla="*/ 222 h 383"/>
                <a:gd name="T60" fmla="*/ 330 w 716"/>
                <a:gd name="T61" fmla="*/ 210 h 383"/>
                <a:gd name="T62" fmla="*/ 365 w 716"/>
                <a:gd name="T63" fmla="*/ 186 h 383"/>
                <a:gd name="T64" fmla="*/ 419 w 716"/>
                <a:gd name="T65" fmla="*/ 156 h 383"/>
                <a:gd name="T66" fmla="*/ 473 w 716"/>
                <a:gd name="T67" fmla="*/ 120 h 383"/>
                <a:gd name="T68" fmla="*/ 527 w 716"/>
                <a:gd name="T69" fmla="*/ 90 h 383"/>
                <a:gd name="T70" fmla="*/ 576 w 716"/>
                <a:gd name="T71" fmla="*/ 60 h 383"/>
                <a:gd name="T72" fmla="*/ 612 w 716"/>
                <a:gd name="T73" fmla="*/ 42 h 383"/>
                <a:gd name="T74" fmla="*/ 629 w 716"/>
                <a:gd name="T75" fmla="*/ 36 h 383"/>
                <a:gd name="T76" fmla="*/ 647 w 716"/>
                <a:gd name="T77" fmla="*/ 30 h 383"/>
                <a:gd name="T78" fmla="*/ 677 w 716"/>
                <a:gd name="T79" fmla="*/ 18 h 383"/>
                <a:gd name="T80" fmla="*/ 701 w 716"/>
                <a:gd name="T81" fmla="*/ 6 h 383"/>
                <a:gd name="T82" fmla="*/ 713 w 716"/>
                <a:gd name="T83" fmla="*/ 0 h 383"/>
                <a:gd name="T84" fmla="*/ 713 w 716"/>
                <a:gd name="T85" fmla="*/ 0 h 383"/>
                <a:gd name="T86" fmla="*/ 659 w 716"/>
                <a:gd name="T87" fmla="*/ 6 h 383"/>
                <a:gd name="T88" fmla="*/ 716 w 716"/>
                <a:gd name="T89" fmla="*/ 6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4111" name="Freeform 15">
              <a:extLst>
                <a:ext uri="{FF2B5EF4-FFF2-40B4-BE49-F238E27FC236}">
                  <a16:creationId xmlns:a16="http://schemas.microsoft.com/office/drawing/2014/main" id="{0E1A8B3A-9546-09A2-E913-3B2B47A20223}"/>
                </a:ext>
              </a:extLst>
            </p:cNvPr>
            <p:cNvSpPr>
              <a:spLocks/>
            </p:cNvSpPr>
            <p:nvPr userDrawn="1"/>
          </p:nvSpPr>
          <p:spPr bwMode="hidden">
            <a:xfrm>
              <a:off x="3453" y="2271"/>
              <a:ext cx="318" cy="225"/>
            </a:xfrm>
            <a:custGeom>
              <a:avLst/>
              <a:gdLst>
                <a:gd name="T0" fmla="*/ 6 w 318"/>
                <a:gd name="T1" fmla="*/ 225 h 225"/>
                <a:gd name="T2" fmla="*/ 0 w 318"/>
                <a:gd name="T3" fmla="*/ 195 h 225"/>
                <a:gd name="T4" fmla="*/ 315 w 318"/>
                <a:gd name="T5" fmla="*/ 0 h 225"/>
                <a:gd name="T6" fmla="*/ 303 w 318"/>
                <a:gd name="T7" fmla="*/ 27 h 225"/>
                <a:gd name="T8" fmla="*/ 318 w 318"/>
                <a:gd name="T9" fmla="*/ 42 h 225"/>
              </a:gdLst>
              <a:ahLst/>
              <a:cxnLst>
                <a:cxn ang="0">
                  <a:pos x="T0" y="T1"/>
                </a:cxn>
                <a:cxn ang="0">
                  <a:pos x="T2" y="T3"/>
                </a:cxn>
                <a:cxn ang="0">
                  <a:pos x="T4" y="T5"/>
                </a:cxn>
                <a:cxn ang="0">
                  <a:pos x="T6" y="T7"/>
                </a:cxn>
                <a:cxn ang="0">
                  <a:pos x="T8" y="T9"/>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a:noFill/>
            </a:ln>
          </p:spPr>
          <p:txBody>
            <a:bodyPr/>
            <a:lstStyle/>
            <a:p>
              <a:pPr algn="ctr">
                <a:defRPr/>
              </a:pPr>
              <a:endParaRPr lang="en-US"/>
            </a:p>
          </p:txBody>
        </p:sp>
        <p:sp>
          <p:nvSpPr>
            <p:cNvPr id="4112" name="Freeform 16">
              <a:extLst>
                <a:ext uri="{FF2B5EF4-FFF2-40B4-BE49-F238E27FC236}">
                  <a16:creationId xmlns:a16="http://schemas.microsoft.com/office/drawing/2014/main" id="{706EE0E1-FE1F-28E4-A44E-C4C6DD92BE5C}"/>
                </a:ext>
              </a:extLst>
            </p:cNvPr>
            <p:cNvSpPr>
              <a:spLocks/>
            </p:cNvSpPr>
            <p:nvPr userDrawn="1"/>
          </p:nvSpPr>
          <p:spPr bwMode="hidden">
            <a:xfrm>
              <a:off x="0" y="2658"/>
              <a:ext cx="2595" cy="933"/>
            </a:xfrm>
            <a:custGeom>
              <a:avLst/>
              <a:gdLst>
                <a:gd name="T0" fmla="*/ 1050 w 2595"/>
                <a:gd name="T1" fmla="*/ 657 h 933"/>
                <a:gd name="T2" fmla="*/ 1581 w 2595"/>
                <a:gd name="T3" fmla="*/ 690 h 933"/>
                <a:gd name="T4" fmla="*/ 1671 w 2595"/>
                <a:gd name="T5" fmla="*/ 723 h 933"/>
                <a:gd name="T6" fmla="*/ 1176 w 2595"/>
                <a:gd name="T7" fmla="*/ 621 h 933"/>
                <a:gd name="T8" fmla="*/ 1854 w 2595"/>
                <a:gd name="T9" fmla="*/ 567 h 933"/>
                <a:gd name="T10" fmla="*/ 1869 w 2595"/>
                <a:gd name="T11" fmla="*/ 612 h 933"/>
                <a:gd name="T12" fmla="*/ 2103 w 2595"/>
                <a:gd name="T13" fmla="*/ 861 h 933"/>
                <a:gd name="T14" fmla="*/ 1883 w 2595"/>
                <a:gd name="T15" fmla="*/ 520 h 933"/>
                <a:gd name="T16" fmla="*/ 1842 w 2595"/>
                <a:gd name="T17" fmla="*/ 490 h 933"/>
                <a:gd name="T18" fmla="*/ 1770 w 2595"/>
                <a:gd name="T19" fmla="*/ 466 h 933"/>
                <a:gd name="T20" fmla="*/ 1740 w 2595"/>
                <a:gd name="T21" fmla="*/ 448 h 933"/>
                <a:gd name="T22" fmla="*/ 1758 w 2595"/>
                <a:gd name="T23" fmla="*/ 436 h 933"/>
                <a:gd name="T24" fmla="*/ 1830 w 2595"/>
                <a:gd name="T25" fmla="*/ 430 h 933"/>
                <a:gd name="T26" fmla="*/ 1877 w 2595"/>
                <a:gd name="T27" fmla="*/ 424 h 933"/>
                <a:gd name="T28" fmla="*/ 1955 w 2595"/>
                <a:gd name="T29" fmla="*/ 394 h 933"/>
                <a:gd name="T30" fmla="*/ 2052 w 2595"/>
                <a:gd name="T31" fmla="*/ 396 h 933"/>
                <a:gd name="T32" fmla="*/ 2253 w 2595"/>
                <a:gd name="T33" fmla="*/ 732 h 933"/>
                <a:gd name="T34" fmla="*/ 2415 w 2595"/>
                <a:gd name="T35" fmla="*/ 933 h 933"/>
                <a:gd name="T36" fmla="*/ 2397 w 2595"/>
                <a:gd name="T37" fmla="*/ 828 h 933"/>
                <a:gd name="T38" fmla="*/ 2088 w 2595"/>
                <a:gd name="T39" fmla="*/ 400 h 933"/>
                <a:gd name="T40" fmla="*/ 2046 w 2595"/>
                <a:gd name="T41" fmla="*/ 346 h 933"/>
                <a:gd name="T42" fmla="*/ 1997 w 2595"/>
                <a:gd name="T43" fmla="*/ 304 h 933"/>
                <a:gd name="T44" fmla="*/ 1967 w 2595"/>
                <a:gd name="T45" fmla="*/ 286 h 933"/>
                <a:gd name="T46" fmla="*/ 1973 w 2595"/>
                <a:gd name="T47" fmla="*/ 286 h 933"/>
                <a:gd name="T48" fmla="*/ 2009 w 2595"/>
                <a:gd name="T49" fmla="*/ 286 h 933"/>
                <a:gd name="T50" fmla="*/ 2082 w 2595"/>
                <a:gd name="T51" fmla="*/ 322 h 933"/>
                <a:gd name="T52" fmla="*/ 2199 w 2595"/>
                <a:gd name="T53" fmla="*/ 384 h 933"/>
                <a:gd name="T54" fmla="*/ 2394 w 2595"/>
                <a:gd name="T55" fmla="*/ 448 h 933"/>
                <a:gd name="T56" fmla="*/ 2595 w 2595"/>
                <a:gd name="T57" fmla="*/ 516 h 933"/>
                <a:gd name="T58" fmla="*/ 2388 w 2595"/>
                <a:gd name="T59" fmla="*/ 424 h 933"/>
                <a:gd name="T60" fmla="*/ 2219 w 2595"/>
                <a:gd name="T61" fmla="*/ 340 h 933"/>
                <a:gd name="T62" fmla="*/ 2052 w 2595"/>
                <a:gd name="T63" fmla="*/ 280 h 933"/>
                <a:gd name="T64" fmla="*/ 1955 w 2595"/>
                <a:gd name="T65" fmla="*/ 262 h 933"/>
                <a:gd name="T66" fmla="*/ 1877 w 2595"/>
                <a:gd name="T67" fmla="*/ 274 h 933"/>
                <a:gd name="T68" fmla="*/ 1752 w 2595"/>
                <a:gd name="T69" fmla="*/ 274 h 933"/>
                <a:gd name="T70" fmla="*/ 1661 w 2595"/>
                <a:gd name="T71" fmla="*/ 292 h 933"/>
                <a:gd name="T72" fmla="*/ 1607 w 2595"/>
                <a:gd name="T73" fmla="*/ 316 h 933"/>
                <a:gd name="T74" fmla="*/ 1589 w 2595"/>
                <a:gd name="T75" fmla="*/ 322 h 933"/>
                <a:gd name="T76" fmla="*/ 1409 w 2595"/>
                <a:gd name="T77" fmla="*/ 358 h 933"/>
                <a:gd name="T78" fmla="*/ 1152 w 2595"/>
                <a:gd name="T79" fmla="*/ 442 h 933"/>
                <a:gd name="T80" fmla="*/ 966 w 2595"/>
                <a:gd name="T81" fmla="*/ 460 h 933"/>
                <a:gd name="T82" fmla="*/ 870 w 2595"/>
                <a:gd name="T83" fmla="*/ 442 h 933"/>
                <a:gd name="T84" fmla="*/ 828 w 2595"/>
                <a:gd name="T85" fmla="*/ 430 h 933"/>
                <a:gd name="T86" fmla="*/ 743 w 2595"/>
                <a:gd name="T87" fmla="*/ 388 h 933"/>
                <a:gd name="T88" fmla="*/ 636 w 2595"/>
                <a:gd name="T89" fmla="*/ 334 h 933"/>
                <a:gd name="T90" fmla="*/ 467 w 2595"/>
                <a:gd name="T91" fmla="*/ 256 h 933"/>
                <a:gd name="T92" fmla="*/ 0 w 2595"/>
                <a:gd name="T93" fmla="*/ 0 h 933"/>
                <a:gd name="T94" fmla="*/ 585 w 2595"/>
                <a:gd name="T95" fmla="*/ 390 h 933"/>
                <a:gd name="T96" fmla="*/ 849 w 2595"/>
                <a:gd name="T97" fmla="*/ 543 h 933"/>
                <a:gd name="T98" fmla="*/ 897 w 2595"/>
                <a:gd name="T99" fmla="*/ 62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a:noFill/>
            </a:ln>
          </p:spPr>
          <p:txBody>
            <a:bodyPr/>
            <a:lstStyle/>
            <a:p>
              <a:pPr algn="ctr">
                <a:defRPr/>
              </a:pPr>
              <a:endParaRPr lang="en-US"/>
            </a:p>
          </p:txBody>
        </p:sp>
        <p:sp>
          <p:nvSpPr>
            <p:cNvPr id="6166" name="Freeform 17">
              <a:extLst>
                <a:ext uri="{FF2B5EF4-FFF2-40B4-BE49-F238E27FC236}">
                  <a16:creationId xmlns:a16="http://schemas.microsoft.com/office/drawing/2014/main" id="{DA2FC134-8E8B-9F61-450F-F9C3144DD53A}"/>
                </a:ext>
              </a:extLst>
            </p:cNvPr>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fr-FR"/>
            </a:p>
          </p:txBody>
        </p:sp>
      </p:grpSp>
      <p:sp>
        <p:nvSpPr>
          <p:cNvPr id="4114" name="Rectangle 18">
            <a:extLst>
              <a:ext uri="{FF2B5EF4-FFF2-40B4-BE49-F238E27FC236}">
                <a16:creationId xmlns:a16="http://schemas.microsoft.com/office/drawing/2014/main" id="{6C4844F5-1111-A606-6CBA-9B5FD359569D}"/>
              </a:ext>
            </a:extLst>
          </p:cNvPr>
          <p:cNvSpPr>
            <a:spLocks noGrp="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t>Cliquez pour modifier le style du titre principal</a:t>
            </a:r>
          </a:p>
        </p:txBody>
      </p:sp>
      <p:sp>
        <p:nvSpPr>
          <p:cNvPr id="4115" name="Rectangle 19">
            <a:extLst>
              <a:ext uri="{FF2B5EF4-FFF2-40B4-BE49-F238E27FC236}">
                <a16:creationId xmlns:a16="http://schemas.microsoft.com/office/drawing/2014/main" id="{B74A78DB-F28E-A3DC-2512-6992C81B3734}"/>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p>
        </p:txBody>
      </p:sp>
      <p:sp>
        <p:nvSpPr>
          <p:cNvPr id="4116" name="Rectangle 20">
            <a:extLst>
              <a:ext uri="{FF2B5EF4-FFF2-40B4-BE49-F238E27FC236}">
                <a16:creationId xmlns:a16="http://schemas.microsoft.com/office/drawing/2014/main" id="{5680190F-1871-FDE0-A64A-CC33618A3E6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4117" name="Rectangle 21">
            <a:extLst>
              <a:ext uri="{FF2B5EF4-FFF2-40B4-BE49-F238E27FC236}">
                <a16:creationId xmlns:a16="http://schemas.microsoft.com/office/drawing/2014/main" id="{877BE860-1E6C-549C-2128-6B33AEF0CBA3}"/>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08601D-1968-794A-B9F5-C040D92D27DB}" type="slidenum">
              <a:rPr lang="en-US" altLang="en-US"/>
              <a:t>‹#›</a:t>
            </a:fld>
            <a:endParaRPr lang="en-US" altLang="en-US"/>
          </a:p>
        </p:txBody>
      </p:sp>
      <p:sp>
        <p:nvSpPr>
          <p:cNvPr id="4118" name="Rectangle 22">
            <a:extLst>
              <a:ext uri="{FF2B5EF4-FFF2-40B4-BE49-F238E27FC236}">
                <a16:creationId xmlns:a16="http://schemas.microsoft.com/office/drawing/2014/main" id="{48D4E0DB-D70F-84A3-6712-01F1A6B8F3E4}"/>
              </a:ext>
            </a:extLst>
          </p:cNvPr>
          <p:cNvSpPr>
            <a:spLocks noGrp="1" noChangeArrowheads="1"/>
          </p:cNvSpPr>
          <p:nvPr>
            <p:ph type="body" idx="1"/>
          </p:nvPr>
        </p:nvSpPr>
        <p:spPr bwMode="auto">
          <a:xfrm>
            <a:off x="457200" y="1600200"/>
            <a:ext cx="8229600" cy="4495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Cliquez pour modifier les styles du texte principal</a:t>
            </a:r>
          </a:p>
          <a:p>
            <a:pPr lvl="1"/>
            <a:r>
              <a:rPr lang="en-US"/>
              <a:t>Deuxième niveau</a:t>
            </a:r>
          </a:p>
          <a:p>
            <a:pPr lvl="2"/>
            <a:r>
              <a:rPr lang="en-US"/>
              <a:t>Troisième niveau</a:t>
            </a:r>
          </a:p>
          <a:p>
            <a:pPr lvl="3"/>
            <a:r>
              <a:rPr lang="en-US"/>
              <a:t>Quatrième niveau</a:t>
            </a:r>
          </a:p>
          <a:p>
            <a:pPr lvl="4"/>
            <a:r>
              <a:rPr lang="en-US"/>
              <a:t>Cinquième niveau</a:t>
            </a:r>
          </a:p>
        </p:txBody>
      </p:sp>
    </p:spTree>
  </p:cSld>
  <p:clrMap bg1="dk2" tx1="lt1" bg2="dk1" tx2="lt2" accent1="accent1" accent2="accent2" accent3="accent3" accent4="accent4" accent5="accent5" accent6="accent6" hlink="hlink" folHlink="folHlink"/>
  <p:sldLayoutIdLst>
    <p:sldLayoutId id="2147485755" r:id="rId1"/>
    <p:sldLayoutId id="2147485708" r:id="rId2"/>
    <p:sldLayoutId id="2147485709" r:id="rId3"/>
    <p:sldLayoutId id="2147485710" r:id="rId4"/>
    <p:sldLayoutId id="2147485711" r:id="rId5"/>
    <p:sldLayoutId id="2147485712" r:id="rId6"/>
    <p:sldLayoutId id="2147485713" r:id="rId7"/>
    <p:sldLayoutId id="2147485714" r:id="rId8"/>
    <p:sldLayoutId id="2147485715" r:id="rId9"/>
    <p:sldLayoutId id="2147485716" r:id="rId10"/>
    <p:sldLayoutId id="2147485717" r:id="rId11"/>
    <p:sldLayoutId id="2147485718" r:id="rId12"/>
    <p:sldLayoutId id="2147485719" r:id="rId13"/>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7170" name="Group 2">
            <a:extLst>
              <a:ext uri="{FF2B5EF4-FFF2-40B4-BE49-F238E27FC236}">
                <a16:creationId xmlns:a16="http://schemas.microsoft.com/office/drawing/2014/main" id="{F1C57684-750F-86D8-DE5C-E948A0A58D58}"/>
              </a:ext>
            </a:extLst>
          </p:cNvPr>
          <p:cNvGrpSpPr>
            <a:grpSpLocks/>
          </p:cNvGrpSpPr>
          <p:nvPr/>
        </p:nvGrpSpPr>
        <p:grpSpPr bwMode="auto">
          <a:xfrm>
            <a:off x="0" y="1422400"/>
            <a:ext cx="9147175" cy="5435600"/>
            <a:chOff x="0" y="896"/>
            <a:chExt cx="5762" cy="3424"/>
          </a:xfrm>
        </p:grpSpPr>
        <p:grpSp>
          <p:nvGrpSpPr>
            <p:cNvPr id="7176" name="Group 3">
              <a:extLst>
                <a:ext uri="{FF2B5EF4-FFF2-40B4-BE49-F238E27FC236}">
                  <a16:creationId xmlns:a16="http://schemas.microsoft.com/office/drawing/2014/main" id="{C6CBB07C-4502-EF7A-29DC-B10E876B7D34}"/>
                </a:ext>
              </a:extLst>
            </p:cNvPr>
            <p:cNvGrpSpPr>
              <a:grpSpLocks/>
            </p:cNvGrpSpPr>
            <p:nvPr userDrawn="1"/>
          </p:nvGrpSpPr>
          <p:grpSpPr bwMode="auto">
            <a:xfrm>
              <a:off x="20" y="896"/>
              <a:ext cx="5742" cy="3424"/>
              <a:chOff x="20" y="896"/>
              <a:chExt cx="5742" cy="3424"/>
            </a:xfrm>
          </p:grpSpPr>
          <p:sp>
            <p:nvSpPr>
              <p:cNvPr id="7313" name="Freeform 4">
                <a:extLst>
                  <a:ext uri="{FF2B5EF4-FFF2-40B4-BE49-F238E27FC236}">
                    <a16:creationId xmlns:a16="http://schemas.microsoft.com/office/drawing/2014/main" id="{85C448DA-B747-4797-753C-7F037C81AA21}"/>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4" name="Freeform 5">
                <a:extLst>
                  <a:ext uri="{FF2B5EF4-FFF2-40B4-BE49-F238E27FC236}">
                    <a16:creationId xmlns:a16="http://schemas.microsoft.com/office/drawing/2014/main" id="{935D430B-D0F1-07A8-3D82-20C9F4EE66CB}"/>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5" name="Freeform 6">
                <a:extLst>
                  <a:ext uri="{FF2B5EF4-FFF2-40B4-BE49-F238E27FC236}">
                    <a16:creationId xmlns:a16="http://schemas.microsoft.com/office/drawing/2014/main" id="{A233CA4C-8462-B495-F01A-50208CEB61B9}"/>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6" name="Freeform 7">
                <a:extLst>
                  <a:ext uri="{FF2B5EF4-FFF2-40B4-BE49-F238E27FC236}">
                    <a16:creationId xmlns:a16="http://schemas.microsoft.com/office/drawing/2014/main" id="{52326C13-44ED-858B-FE5B-32868DE6CA91}"/>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7" name="Freeform 8">
                <a:extLst>
                  <a:ext uri="{FF2B5EF4-FFF2-40B4-BE49-F238E27FC236}">
                    <a16:creationId xmlns:a16="http://schemas.microsoft.com/office/drawing/2014/main" id="{093E8B99-DD1E-E123-CA20-5C17C0693173}"/>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8" name="Freeform 9">
                <a:extLst>
                  <a:ext uri="{FF2B5EF4-FFF2-40B4-BE49-F238E27FC236}">
                    <a16:creationId xmlns:a16="http://schemas.microsoft.com/office/drawing/2014/main" id="{F4D31F34-751D-4B34-DB73-281816F73087}"/>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19" name="Freeform 10">
                <a:extLst>
                  <a:ext uri="{FF2B5EF4-FFF2-40B4-BE49-F238E27FC236}">
                    <a16:creationId xmlns:a16="http://schemas.microsoft.com/office/drawing/2014/main" id="{21FBAFB4-FE3E-3EAC-045C-9BC03458C2C9}"/>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0" name="Freeform 11">
                <a:extLst>
                  <a:ext uri="{FF2B5EF4-FFF2-40B4-BE49-F238E27FC236}">
                    <a16:creationId xmlns:a16="http://schemas.microsoft.com/office/drawing/2014/main" id="{6C754847-C50D-EF33-469D-7877F9857C5B}"/>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1" name="Freeform 12">
                <a:extLst>
                  <a:ext uri="{FF2B5EF4-FFF2-40B4-BE49-F238E27FC236}">
                    <a16:creationId xmlns:a16="http://schemas.microsoft.com/office/drawing/2014/main" id="{46344895-E57D-F7FC-68C6-8EBA8C6F473B}"/>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2" name="Freeform 13">
                <a:extLst>
                  <a:ext uri="{FF2B5EF4-FFF2-40B4-BE49-F238E27FC236}">
                    <a16:creationId xmlns:a16="http://schemas.microsoft.com/office/drawing/2014/main" id="{4BE22365-A41F-F790-8DD8-BAA3D526BA21}"/>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3" name="Freeform 14">
                <a:extLst>
                  <a:ext uri="{FF2B5EF4-FFF2-40B4-BE49-F238E27FC236}">
                    <a16:creationId xmlns:a16="http://schemas.microsoft.com/office/drawing/2014/main" id="{373C171F-18A0-98DB-28FB-78E61F7ADCB2}"/>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4" name="Freeform 15">
                <a:extLst>
                  <a:ext uri="{FF2B5EF4-FFF2-40B4-BE49-F238E27FC236}">
                    <a16:creationId xmlns:a16="http://schemas.microsoft.com/office/drawing/2014/main" id="{3AAD4143-3421-22E5-4FDD-8FAF1F8CC5C3}"/>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7325" name="Freeform 16">
                <a:extLst>
                  <a:ext uri="{FF2B5EF4-FFF2-40B4-BE49-F238E27FC236}">
                    <a16:creationId xmlns:a16="http://schemas.microsoft.com/office/drawing/2014/main" id="{54DF2C8B-53DC-3ADC-FA7E-F8CCEACF5A82}"/>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7177" name="Group 17">
              <a:extLst>
                <a:ext uri="{FF2B5EF4-FFF2-40B4-BE49-F238E27FC236}">
                  <a16:creationId xmlns:a16="http://schemas.microsoft.com/office/drawing/2014/main" id="{184A2AA3-D378-E2A0-E45B-821288015327}"/>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DAB9592F-1018-695C-FFFA-D085CC4D4C06}"/>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1" name="Rectangle 19">
                <a:extLst>
                  <a:ext uri="{FF2B5EF4-FFF2-40B4-BE49-F238E27FC236}">
                    <a16:creationId xmlns:a16="http://schemas.microsoft.com/office/drawing/2014/main" id="{95C2E0CE-BE4F-BD6E-F86D-00F0D273A834}"/>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2" name="Rectangle 20">
                <a:extLst>
                  <a:ext uri="{FF2B5EF4-FFF2-40B4-BE49-F238E27FC236}">
                    <a16:creationId xmlns:a16="http://schemas.microsoft.com/office/drawing/2014/main" id="{B0E29ED7-780A-BA7F-533D-485F7E1B2E47}"/>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3" name="Rectangle 21">
                <a:extLst>
                  <a:ext uri="{FF2B5EF4-FFF2-40B4-BE49-F238E27FC236}">
                    <a16:creationId xmlns:a16="http://schemas.microsoft.com/office/drawing/2014/main" id="{4CCBE1B1-F1AF-0D38-C348-F9B52BFEA517}"/>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4" name="Rectangle 22">
                <a:extLst>
                  <a:ext uri="{FF2B5EF4-FFF2-40B4-BE49-F238E27FC236}">
                    <a16:creationId xmlns:a16="http://schemas.microsoft.com/office/drawing/2014/main" id="{8C4DE280-82FC-B323-302B-03C6E44F5112}"/>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5" name="Rectangle 23">
                <a:extLst>
                  <a:ext uri="{FF2B5EF4-FFF2-40B4-BE49-F238E27FC236}">
                    <a16:creationId xmlns:a16="http://schemas.microsoft.com/office/drawing/2014/main" id="{D5996647-1229-2B05-4605-299FDB446E72}"/>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6" name="Rectangle 24">
                <a:extLst>
                  <a:ext uri="{FF2B5EF4-FFF2-40B4-BE49-F238E27FC236}">
                    <a16:creationId xmlns:a16="http://schemas.microsoft.com/office/drawing/2014/main" id="{115373F7-BB91-C5DA-FF5D-0DB2D601DE7D}"/>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7" name="Rectangle 25">
                <a:extLst>
                  <a:ext uri="{FF2B5EF4-FFF2-40B4-BE49-F238E27FC236}">
                    <a16:creationId xmlns:a16="http://schemas.microsoft.com/office/drawing/2014/main" id="{55B58DBD-E0C8-1FAD-59FA-CE4335292592}"/>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8" name="Rectangle 26">
                <a:extLst>
                  <a:ext uri="{FF2B5EF4-FFF2-40B4-BE49-F238E27FC236}">
                    <a16:creationId xmlns:a16="http://schemas.microsoft.com/office/drawing/2014/main" id="{7F7F5DCF-AC01-4791-E934-19E3FAF695D2}"/>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9" name="Rectangle 27">
                <a:extLst>
                  <a:ext uri="{FF2B5EF4-FFF2-40B4-BE49-F238E27FC236}">
                    <a16:creationId xmlns:a16="http://schemas.microsoft.com/office/drawing/2014/main" id="{197BBC7D-5E0A-8466-9D8A-CCD9D8B0F87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0" name="Rectangle 28">
                <a:extLst>
                  <a:ext uri="{FF2B5EF4-FFF2-40B4-BE49-F238E27FC236}">
                    <a16:creationId xmlns:a16="http://schemas.microsoft.com/office/drawing/2014/main" id="{62096A2E-DF1C-D8BC-33F9-61A3DCE1B43E}"/>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1" name="Rectangle 29">
                <a:extLst>
                  <a:ext uri="{FF2B5EF4-FFF2-40B4-BE49-F238E27FC236}">
                    <a16:creationId xmlns:a16="http://schemas.microsoft.com/office/drawing/2014/main" id="{69E739D6-A5C4-6783-C432-F267CD77CA15}"/>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2" name="Rectangle 30">
                <a:extLst>
                  <a:ext uri="{FF2B5EF4-FFF2-40B4-BE49-F238E27FC236}">
                    <a16:creationId xmlns:a16="http://schemas.microsoft.com/office/drawing/2014/main" id="{48BDB42B-3C3B-7425-CD62-B8CAE3148690}"/>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3" name="Rectangle 31">
                <a:extLst>
                  <a:ext uri="{FF2B5EF4-FFF2-40B4-BE49-F238E27FC236}">
                    <a16:creationId xmlns:a16="http://schemas.microsoft.com/office/drawing/2014/main" id="{9B83BBE8-4088-379E-7E73-AD9E2CC2EB64}"/>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4" name="Rectangle 32">
                <a:extLst>
                  <a:ext uri="{FF2B5EF4-FFF2-40B4-BE49-F238E27FC236}">
                    <a16:creationId xmlns:a16="http://schemas.microsoft.com/office/drawing/2014/main" id="{82229207-D4F2-8773-05E7-0C14423D3004}"/>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5" name="Rectangle 33">
                <a:extLst>
                  <a:ext uri="{FF2B5EF4-FFF2-40B4-BE49-F238E27FC236}">
                    <a16:creationId xmlns:a16="http://schemas.microsoft.com/office/drawing/2014/main" id="{C1A77A87-F668-E043-191E-FA8570A094A6}"/>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6" name="Rectangle 34">
                <a:extLst>
                  <a:ext uri="{FF2B5EF4-FFF2-40B4-BE49-F238E27FC236}">
                    <a16:creationId xmlns:a16="http://schemas.microsoft.com/office/drawing/2014/main" id="{CA575DF5-F805-B4C7-955A-3ADE017870D3}"/>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7" name="Rectangle 35">
                <a:extLst>
                  <a:ext uri="{FF2B5EF4-FFF2-40B4-BE49-F238E27FC236}">
                    <a16:creationId xmlns:a16="http://schemas.microsoft.com/office/drawing/2014/main" id="{9DF5F7EE-47FB-7C93-1002-858B0622DCDA}"/>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8" name="Rectangle 36">
                <a:extLst>
                  <a:ext uri="{FF2B5EF4-FFF2-40B4-BE49-F238E27FC236}">
                    <a16:creationId xmlns:a16="http://schemas.microsoft.com/office/drawing/2014/main" id="{96A0BEC8-A728-EFC1-63CA-DB8162416CAB}"/>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9" name="Rectangle 37">
                <a:extLst>
                  <a:ext uri="{FF2B5EF4-FFF2-40B4-BE49-F238E27FC236}">
                    <a16:creationId xmlns:a16="http://schemas.microsoft.com/office/drawing/2014/main" id="{7F60C0FB-CE46-C3B1-507B-B4D6D83FCDDD}"/>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0" name="Rectangle 38">
                <a:extLst>
                  <a:ext uri="{FF2B5EF4-FFF2-40B4-BE49-F238E27FC236}">
                    <a16:creationId xmlns:a16="http://schemas.microsoft.com/office/drawing/2014/main" id="{7B5C25BC-85A2-F1B5-3D57-46D077E3A0EC}"/>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1" name="Rectangle 39">
                <a:extLst>
                  <a:ext uri="{FF2B5EF4-FFF2-40B4-BE49-F238E27FC236}">
                    <a16:creationId xmlns:a16="http://schemas.microsoft.com/office/drawing/2014/main" id="{1EFC80F4-E337-D1A3-D16A-2ED94282F36F}"/>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2" name="Rectangle 40">
                <a:extLst>
                  <a:ext uri="{FF2B5EF4-FFF2-40B4-BE49-F238E27FC236}">
                    <a16:creationId xmlns:a16="http://schemas.microsoft.com/office/drawing/2014/main" id="{DB184CBE-9FF0-ADD8-EB4A-5B078B977654}"/>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3" name="Rectangle 41">
                <a:extLst>
                  <a:ext uri="{FF2B5EF4-FFF2-40B4-BE49-F238E27FC236}">
                    <a16:creationId xmlns:a16="http://schemas.microsoft.com/office/drawing/2014/main" id="{B2F1F56C-0F88-64E3-9130-0B10243C4DF6}"/>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4" name="Rectangle 42">
                <a:extLst>
                  <a:ext uri="{FF2B5EF4-FFF2-40B4-BE49-F238E27FC236}">
                    <a16:creationId xmlns:a16="http://schemas.microsoft.com/office/drawing/2014/main" id="{DF942A31-A513-49A3-DE3A-5B056058002B}"/>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5" name="Rectangle 43">
                <a:extLst>
                  <a:ext uri="{FF2B5EF4-FFF2-40B4-BE49-F238E27FC236}">
                    <a16:creationId xmlns:a16="http://schemas.microsoft.com/office/drawing/2014/main" id="{89F81C36-CF15-3D2D-6D8B-C2987A9CEC7E}"/>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6" name="Rectangle 44">
                <a:extLst>
                  <a:ext uri="{FF2B5EF4-FFF2-40B4-BE49-F238E27FC236}">
                    <a16:creationId xmlns:a16="http://schemas.microsoft.com/office/drawing/2014/main" id="{172E3F5E-4DA7-7C61-344A-F2B1B798B92A}"/>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7" name="Rectangle 45">
                <a:extLst>
                  <a:ext uri="{FF2B5EF4-FFF2-40B4-BE49-F238E27FC236}">
                    <a16:creationId xmlns:a16="http://schemas.microsoft.com/office/drawing/2014/main" id="{B0E94F00-86CE-4B90-C7FB-C2FD90C39848}"/>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8" name="Rectangle 46">
                <a:extLst>
                  <a:ext uri="{FF2B5EF4-FFF2-40B4-BE49-F238E27FC236}">
                    <a16:creationId xmlns:a16="http://schemas.microsoft.com/office/drawing/2014/main" id="{4BE658AF-FF7A-981A-387A-6180F916D682}"/>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9" name="Rectangle 47">
                <a:extLst>
                  <a:ext uri="{FF2B5EF4-FFF2-40B4-BE49-F238E27FC236}">
                    <a16:creationId xmlns:a16="http://schemas.microsoft.com/office/drawing/2014/main" id="{FC21C77A-CE10-C3AE-74B2-9DA56D75145A}"/>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0" name="Rectangle 48">
                <a:extLst>
                  <a:ext uri="{FF2B5EF4-FFF2-40B4-BE49-F238E27FC236}">
                    <a16:creationId xmlns:a16="http://schemas.microsoft.com/office/drawing/2014/main" id="{2A58AF11-15B8-06FE-290F-11643C4877DD}"/>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1" name="Rectangle 49">
                <a:extLst>
                  <a:ext uri="{FF2B5EF4-FFF2-40B4-BE49-F238E27FC236}">
                    <a16:creationId xmlns:a16="http://schemas.microsoft.com/office/drawing/2014/main" id="{B4C0C9EE-1BF9-6865-A8DB-34ADB5548B1A}"/>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2" name="Rectangle 50">
                <a:extLst>
                  <a:ext uri="{FF2B5EF4-FFF2-40B4-BE49-F238E27FC236}">
                    <a16:creationId xmlns:a16="http://schemas.microsoft.com/office/drawing/2014/main" id="{BD726CB9-7846-4682-0C51-B5565F453062}"/>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3" name="Rectangle 51">
                <a:extLst>
                  <a:ext uri="{FF2B5EF4-FFF2-40B4-BE49-F238E27FC236}">
                    <a16:creationId xmlns:a16="http://schemas.microsoft.com/office/drawing/2014/main" id="{0E5988B1-A87B-294A-A405-A2F35CCA30AC}"/>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4" name="Rectangle 52">
                <a:extLst>
                  <a:ext uri="{FF2B5EF4-FFF2-40B4-BE49-F238E27FC236}">
                    <a16:creationId xmlns:a16="http://schemas.microsoft.com/office/drawing/2014/main" id="{4DF6D608-BC9A-26C6-1C19-C20E9787A695}"/>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5" name="Rectangle 53">
                <a:extLst>
                  <a:ext uri="{FF2B5EF4-FFF2-40B4-BE49-F238E27FC236}">
                    <a16:creationId xmlns:a16="http://schemas.microsoft.com/office/drawing/2014/main" id="{67EC5DDD-6E19-D056-768D-F018BAC940D0}"/>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6" name="Rectangle 54">
                <a:extLst>
                  <a:ext uri="{FF2B5EF4-FFF2-40B4-BE49-F238E27FC236}">
                    <a16:creationId xmlns:a16="http://schemas.microsoft.com/office/drawing/2014/main" id="{FF9DBB23-AEAB-4FFE-D366-820BF74CC337}"/>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7" name="Rectangle 55">
                <a:extLst>
                  <a:ext uri="{FF2B5EF4-FFF2-40B4-BE49-F238E27FC236}">
                    <a16:creationId xmlns:a16="http://schemas.microsoft.com/office/drawing/2014/main" id="{6DCCDAFB-A6C8-A238-0053-153707261879}"/>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8" name="Rectangle 56">
                <a:extLst>
                  <a:ext uri="{FF2B5EF4-FFF2-40B4-BE49-F238E27FC236}">
                    <a16:creationId xmlns:a16="http://schemas.microsoft.com/office/drawing/2014/main" id="{E687026D-577E-10EA-745C-AC14F809D3AB}"/>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9" name="Rectangle 57">
                <a:extLst>
                  <a:ext uri="{FF2B5EF4-FFF2-40B4-BE49-F238E27FC236}">
                    <a16:creationId xmlns:a16="http://schemas.microsoft.com/office/drawing/2014/main" id="{FD17B9E1-1562-C678-E71B-21F41F8D8423}"/>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0" name="Rectangle 58">
                <a:extLst>
                  <a:ext uri="{FF2B5EF4-FFF2-40B4-BE49-F238E27FC236}">
                    <a16:creationId xmlns:a16="http://schemas.microsoft.com/office/drawing/2014/main" id="{56132228-6558-40E3-5A8B-8129F4D57A40}"/>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1" name="Rectangle 59">
                <a:extLst>
                  <a:ext uri="{FF2B5EF4-FFF2-40B4-BE49-F238E27FC236}">
                    <a16:creationId xmlns:a16="http://schemas.microsoft.com/office/drawing/2014/main" id="{1B64872A-D135-056C-894E-E999B7826F84}"/>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2" name="Rectangle 60">
                <a:extLst>
                  <a:ext uri="{FF2B5EF4-FFF2-40B4-BE49-F238E27FC236}">
                    <a16:creationId xmlns:a16="http://schemas.microsoft.com/office/drawing/2014/main" id="{697512B8-9195-4472-0EE1-AAD0555A864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3" name="Rectangle 61">
                <a:extLst>
                  <a:ext uri="{FF2B5EF4-FFF2-40B4-BE49-F238E27FC236}">
                    <a16:creationId xmlns:a16="http://schemas.microsoft.com/office/drawing/2014/main" id="{77EE7C34-6920-28E7-DEFD-B8A3ADF51B91}"/>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4" name="Rectangle 62">
                <a:extLst>
                  <a:ext uri="{FF2B5EF4-FFF2-40B4-BE49-F238E27FC236}">
                    <a16:creationId xmlns:a16="http://schemas.microsoft.com/office/drawing/2014/main" id="{3F1A4DC4-833A-C45C-8C49-DC9C8D14853B}"/>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5" name="Rectangle 63">
                <a:extLst>
                  <a:ext uri="{FF2B5EF4-FFF2-40B4-BE49-F238E27FC236}">
                    <a16:creationId xmlns:a16="http://schemas.microsoft.com/office/drawing/2014/main" id="{428114B1-2D53-6E60-C29B-B21D87658E9E}"/>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6" name="Rectangle 64">
                <a:extLst>
                  <a:ext uri="{FF2B5EF4-FFF2-40B4-BE49-F238E27FC236}">
                    <a16:creationId xmlns:a16="http://schemas.microsoft.com/office/drawing/2014/main" id="{1524C329-1780-A4C1-A469-FA3415B55A25}"/>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7" name="Rectangle 65">
                <a:extLst>
                  <a:ext uri="{FF2B5EF4-FFF2-40B4-BE49-F238E27FC236}">
                    <a16:creationId xmlns:a16="http://schemas.microsoft.com/office/drawing/2014/main" id="{79D8A4A8-CCB1-9E40-604E-AE0A659679EB}"/>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8" name="Rectangle 66">
                <a:extLst>
                  <a:ext uri="{FF2B5EF4-FFF2-40B4-BE49-F238E27FC236}">
                    <a16:creationId xmlns:a16="http://schemas.microsoft.com/office/drawing/2014/main" id="{DE2C583A-E6EB-71EC-6C61-C09FCD4AEFE8}"/>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9" name="Rectangle 67">
                <a:extLst>
                  <a:ext uri="{FF2B5EF4-FFF2-40B4-BE49-F238E27FC236}">
                    <a16:creationId xmlns:a16="http://schemas.microsoft.com/office/drawing/2014/main" id="{31C416EE-E9DF-134F-6D82-7B532C533BF3}"/>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0" name="Rectangle 68">
                <a:extLst>
                  <a:ext uri="{FF2B5EF4-FFF2-40B4-BE49-F238E27FC236}">
                    <a16:creationId xmlns:a16="http://schemas.microsoft.com/office/drawing/2014/main" id="{3E7B1947-310C-F193-3D05-87240156BE17}"/>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1" name="Rectangle 69">
                <a:extLst>
                  <a:ext uri="{FF2B5EF4-FFF2-40B4-BE49-F238E27FC236}">
                    <a16:creationId xmlns:a16="http://schemas.microsoft.com/office/drawing/2014/main" id="{EB916669-B6AD-BB38-6952-CEBCF7F9FE7B}"/>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2" name="Rectangle 70">
                <a:extLst>
                  <a:ext uri="{FF2B5EF4-FFF2-40B4-BE49-F238E27FC236}">
                    <a16:creationId xmlns:a16="http://schemas.microsoft.com/office/drawing/2014/main" id="{8918E77F-2FD5-1659-D0B8-6867C966F74A}"/>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3" name="Rectangle 71">
                <a:extLst>
                  <a:ext uri="{FF2B5EF4-FFF2-40B4-BE49-F238E27FC236}">
                    <a16:creationId xmlns:a16="http://schemas.microsoft.com/office/drawing/2014/main" id="{1D9FC1AC-1101-A268-4435-7E2DBE8438A4}"/>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4" name="Rectangle 72">
                <a:extLst>
                  <a:ext uri="{FF2B5EF4-FFF2-40B4-BE49-F238E27FC236}">
                    <a16:creationId xmlns:a16="http://schemas.microsoft.com/office/drawing/2014/main" id="{A923A9D5-981E-3D44-89EC-13CB95DF2318}"/>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5" name="Rectangle 73">
                <a:extLst>
                  <a:ext uri="{FF2B5EF4-FFF2-40B4-BE49-F238E27FC236}">
                    <a16:creationId xmlns:a16="http://schemas.microsoft.com/office/drawing/2014/main" id="{1C5A2961-817E-D2C2-6A8C-A2B037467858}"/>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6" name="Rectangle 74">
                <a:extLst>
                  <a:ext uri="{FF2B5EF4-FFF2-40B4-BE49-F238E27FC236}">
                    <a16:creationId xmlns:a16="http://schemas.microsoft.com/office/drawing/2014/main" id="{AAC96C5F-C968-0BA3-024F-1E7489A3943A}"/>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7" name="Rectangle 75">
                <a:extLst>
                  <a:ext uri="{FF2B5EF4-FFF2-40B4-BE49-F238E27FC236}">
                    <a16:creationId xmlns:a16="http://schemas.microsoft.com/office/drawing/2014/main" id="{89FA2FD5-40FD-EED1-D7EE-865DA3C42EE1}"/>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8" name="Rectangle 76">
                <a:extLst>
                  <a:ext uri="{FF2B5EF4-FFF2-40B4-BE49-F238E27FC236}">
                    <a16:creationId xmlns:a16="http://schemas.microsoft.com/office/drawing/2014/main" id="{E4AEE426-11A3-FBEC-2ABD-0765330EAE57}"/>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9" name="Rectangle 77">
                <a:extLst>
                  <a:ext uri="{FF2B5EF4-FFF2-40B4-BE49-F238E27FC236}">
                    <a16:creationId xmlns:a16="http://schemas.microsoft.com/office/drawing/2014/main" id="{2C12F1FF-2938-143F-E791-CAEDEC20F0E1}"/>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0" name="Rectangle 78">
                <a:extLst>
                  <a:ext uri="{FF2B5EF4-FFF2-40B4-BE49-F238E27FC236}">
                    <a16:creationId xmlns:a16="http://schemas.microsoft.com/office/drawing/2014/main" id="{DB98C77C-F6DE-D14B-1AE9-4647E942CF57}"/>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1" name="Rectangle 79">
                <a:extLst>
                  <a:ext uri="{FF2B5EF4-FFF2-40B4-BE49-F238E27FC236}">
                    <a16:creationId xmlns:a16="http://schemas.microsoft.com/office/drawing/2014/main" id="{5C91AA4A-FDBC-36B0-8451-EC52DCED3C12}"/>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2" name="Rectangle 80">
                <a:extLst>
                  <a:ext uri="{FF2B5EF4-FFF2-40B4-BE49-F238E27FC236}">
                    <a16:creationId xmlns:a16="http://schemas.microsoft.com/office/drawing/2014/main" id="{5C819BC6-92D9-CBB1-7FFC-80AE3018F02D}"/>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41" name="Freeform 81">
                <a:extLst>
                  <a:ext uri="{FF2B5EF4-FFF2-40B4-BE49-F238E27FC236}">
                    <a16:creationId xmlns:a16="http://schemas.microsoft.com/office/drawing/2014/main" id="{26B28CED-21DD-AE00-E3BF-FAE773981D84}"/>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94" name="Rectangle 82">
                <a:extLst>
                  <a:ext uri="{FF2B5EF4-FFF2-40B4-BE49-F238E27FC236}">
                    <a16:creationId xmlns:a16="http://schemas.microsoft.com/office/drawing/2014/main" id="{F2E4C421-1C4D-C33F-981C-F8AFA9066A97}"/>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5" name="Rectangle 83">
                <a:extLst>
                  <a:ext uri="{FF2B5EF4-FFF2-40B4-BE49-F238E27FC236}">
                    <a16:creationId xmlns:a16="http://schemas.microsoft.com/office/drawing/2014/main" id="{E55BE6B6-C9CA-E15B-B3B9-07EAFBABECCB}"/>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6" name="Rectangle 84">
                <a:extLst>
                  <a:ext uri="{FF2B5EF4-FFF2-40B4-BE49-F238E27FC236}">
                    <a16:creationId xmlns:a16="http://schemas.microsoft.com/office/drawing/2014/main" id="{C9223389-91F4-41F4-5DAF-2143F2E50B55}"/>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7" name="Rectangle 85">
                <a:extLst>
                  <a:ext uri="{FF2B5EF4-FFF2-40B4-BE49-F238E27FC236}">
                    <a16:creationId xmlns:a16="http://schemas.microsoft.com/office/drawing/2014/main" id="{2A1E657B-DA15-101D-6CC2-31A8CA6AE3BB}"/>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8" name="Rectangle 86">
                <a:extLst>
                  <a:ext uri="{FF2B5EF4-FFF2-40B4-BE49-F238E27FC236}">
                    <a16:creationId xmlns:a16="http://schemas.microsoft.com/office/drawing/2014/main" id="{EEE74C81-C26D-FD23-890E-6E8D03778EFE}"/>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9" name="Rectangle 87">
                <a:extLst>
                  <a:ext uri="{FF2B5EF4-FFF2-40B4-BE49-F238E27FC236}">
                    <a16:creationId xmlns:a16="http://schemas.microsoft.com/office/drawing/2014/main" id="{A3C260DC-C9CA-03D5-E845-E403249742D6}"/>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0" name="Rectangle 88">
                <a:extLst>
                  <a:ext uri="{FF2B5EF4-FFF2-40B4-BE49-F238E27FC236}">
                    <a16:creationId xmlns:a16="http://schemas.microsoft.com/office/drawing/2014/main" id="{F9444BD0-6400-CCDF-6FDF-DBBE5D371EE9}"/>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1" name="Rectangle 89">
                <a:extLst>
                  <a:ext uri="{FF2B5EF4-FFF2-40B4-BE49-F238E27FC236}">
                    <a16:creationId xmlns:a16="http://schemas.microsoft.com/office/drawing/2014/main" id="{6EB1E2C6-AECF-47CB-55BC-318B044E673F}"/>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2" name="Rectangle 90">
                <a:extLst>
                  <a:ext uri="{FF2B5EF4-FFF2-40B4-BE49-F238E27FC236}">
                    <a16:creationId xmlns:a16="http://schemas.microsoft.com/office/drawing/2014/main" id="{335CC868-440C-42D6-DD75-B0966D00DDA9}"/>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3" name="Rectangle 91">
                <a:extLst>
                  <a:ext uri="{FF2B5EF4-FFF2-40B4-BE49-F238E27FC236}">
                    <a16:creationId xmlns:a16="http://schemas.microsoft.com/office/drawing/2014/main" id="{4A5F55E1-A306-B9FB-B937-1805540FC859}"/>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4" name="Rectangle 92">
                <a:extLst>
                  <a:ext uri="{FF2B5EF4-FFF2-40B4-BE49-F238E27FC236}">
                    <a16:creationId xmlns:a16="http://schemas.microsoft.com/office/drawing/2014/main" id="{512C8622-DDE0-D2F0-A453-2FEDF723A958}"/>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5" name="Rectangle 93">
                <a:extLst>
                  <a:ext uri="{FF2B5EF4-FFF2-40B4-BE49-F238E27FC236}">
                    <a16:creationId xmlns:a16="http://schemas.microsoft.com/office/drawing/2014/main" id="{3A290C9F-0B2D-B79F-C7C9-E51AAF290A63}"/>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6" name="Rectangle 94">
                <a:extLst>
                  <a:ext uri="{FF2B5EF4-FFF2-40B4-BE49-F238E27FC236}">
                    <a16:creationId xmlns:a16="http://schemas.microsoft.com/office/drawing/2014/main" id="{D57F4A6C-546A-8969-C8D0-FB5DBFB5C657}"/>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7" name="Rectangle 95">
                <a:extLst>
                  <a:ext uri="{FF2B5EF4-FFF2-40B4-BE49-F238E27FC236}">
                    <a16:creationId xmlns:a16="http://schemas.microsoft.com/office/drawing/2014/main" id="{4B03CD9A-A3EA-E968-41EE-1121AF387F00}"/>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8" name="Rectangle 96">
                <a:extLst>
                  <a:ext uri="{FF2B5EF4-FFF2-40B4-BE49-F238E27FC236}">
                    <a16:creationId xmlns:a16="http://schemas.microsoft.com/office/drawing/2014/main" id="{C3887CF4-2AD8-431E-9E93-F6C773E6948B}"/>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9" name="Rectangle 97">
                <a:extLst>
                  <a:ext uri="{FF2B5EF4-FFF2-40B4-BE49-F238E27FC236}">
                    <a16:creationId xmlns:a16="http://schemas.microsoft.com/office/drawing/2014/main" id="{C71758F1-B059-BF22-37B6-74B8FE55561B}"/>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0" name="Rectangle 98">
                <a:extLst>
                  <a:ext uri="{FF2B5EF4-FFF2-40B4-BE49-F238E27FC236}">
                    <a16:creationId xmlns:a16="http://schemas.microsoft.com/office/drawing/2014/main" id="{D80A52BE-AF5C-EE81-108C-0011F0587691}"/>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1" name="Rectangle 99">
                <a:extLst>
                  <a:ext uri="{FF2B5EF4-FFF2-40B4-BE49-F238E27FC236}">
                    <a16:creationId xmlns:a16="http://schemas.microsoft.com/office/drawing/2014/main" id="{90C9AEB9-0C18-3101-C775-DE2C77730A3F}"/>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2" name="Rectangle 100">
                <a:extLst>
                  <a:ext uri="{FF2B5EF4-FFF2-40B4-BE49-F238E27FC236}">
                    <a16:creationId xmlns:a16="http://schemas.microsoft.com/office/drawing/2014/main" id="{A96A39BC-7074-02DE-EAAD-73A251D008DF}"/>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3" name="Rectangle 101">
                <a:extLst>
                  <a:ext uri="{FF2B5EF4-FFF2-40B4-BE49-F238E27FC236}">
                    <a16:creationId xmlns:a16="http://schemas.microsoft.com/office/drawing/2014/main" id="{F68ABEE4-3A2A-B384-0C1B-5DF35C7A1B86}"/>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4" name="Rectangle 102">
                <a:extLst>
                  <a:ext uri="{FF2B5EF4-FFF2-40B4-BE49-F238E27FC236}">
                    <a16:creationId xmlns:a16="http://schemas.microsoft.com/office/drawing/2014/main" id="{276D9923-8568-1DFE-236F-8005FF584008}"/>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5" name="Rectangle 103">
                <a:extLst>
                  <a:ext uri="{FF2B5EF4-FFF2-40B4-BE49-F238E27FC236}">
                    <a16:creationId xmlns:a16="http://schemas.microsoft.com/office/drawing/2014/main" id="{01C0E4CA-50C2-01A9-BD23-A0DD3E0E421F}"/>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6" name="Rectangle 104">
                <a:extLst>
                  <a:ext uri="{FF2B5EF4-FFF2-40B4-BE49-F238E27FC236}">
                    <a16:creationId xmlns:a16="http://schemas.microsoft.com/office/drawing/2014/main" id="{B3E54034-3A17-7A52-0333-BCDADA65B028}"/>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7" name="Rectangle 105">
                <a:extLst>
                  <a:ext uri="{FF2B5EF4-FFF2-40B4-BE49-F238E27FC236}">
                    <a16:creationId xmlns:a16="http://schemas.microsoft.com/office/drawing/2014/main" id="{5A6ADFA0-FB06-D33A-2B70-89F50F3A4B80}"/>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8" name="Rectangle 106">
                <a:extLst>
                  <a:ext uri="{FF2B5EF4-FFF2-40B4-BE49-F238E27FC236}">
                    <a16:creationId xmlns:a16="http://schemas.microsoft.com/office/drawing/2014/main" id="{632D5E32-DE28-A84B-2CA1-FB4546DDA9F7}"/>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9" name="Rectangle 107">
                <a:extLst>
                  <a:ext uri="{FF2B5EF4-FFF2-40B4-BE49-F238E27FC236}">
                    <a16:creationId xmlns:a16="http://schemas.microsoft.com/office/drawing/2014/main" id="{AC931444-E4FE-FC29-FBED-572AA77CD401}"/>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0" name="Rectangle 108">
                <a:extLst>
                  <a:ext uri="{FF2B5EF4-FFF2-40B4-BE49-F238E27FC236}">
                    <a16:creationId xmlns:a16="http://schemas.microsoft.com/office/drawing/2014/main" id="{532BEEBA-520D-5F65-855F-3DC3FF1312F7}"/>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1" name="Rectangle 109">
                <a:extLst>
                  <a:ext uri="{FF2B5EF4-FFF2-40B4-BE49-F238E27FC236}">
                    <a16:creationId xmlns:a16="http://schemas.microsoft.com/office/drawing/2014/main" id="{A3A5DEE2-C60B-681C-9E76-1A0BB0B8D03E}"/>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2" name="Rectangle 110">
                <a:extLst>
                  <a:ext uri="{FF2B5EF4-FFF2-40B4-BE49-F238E27FC236}">
                    <a16:creationId xmlns:a16="http://schemas.microsoft.com/office/drawing/2014/main" id="{22BB14A4-36A9-A354-A1B5-EF1800777DD4}"/>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3" name="Rectangle 111">
                <a:extLst>
                  <a:ext uri="{FF2B5EF4-FFF2-40B4-BE49-F238E27FC236}">
                    <a16:creationId xmlns:a16="http://schemas.microsoft.com/office/drawing/2014/main" id="{AC4A509D-2DA5-4B05-B2BC-E51A336A0359}"/>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4" name="Rectangle 112">
                <a:extLst>
                  <a:ext uri="{FF2B5EF4-FFF2-40B4-BE49-F238E27FC236}">
                    <a16:creationId xmlns:a16="http://schemas.microsoft.com/office/drawing/2014/main" id="{5E0914B1-CDDF-1BEF-8F6A-3312E2012454}"/>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5" name="Rectangle 113">
                <a:extLst>
                  <a:ext uri="{FF2B5EF4-FFF2-40B4-BE49-F238E27FC236}">
                    <a16:creationId xmlns:a16="http://schemas.microsoft.com/office/drawing/2014/main" id="{C86915AE-09A1-81DB-EC00-A3F2D3C17B22}"/>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6" name="Rectangle 114">
                <a:extLst>
                  <a:ext uri="{FF2B5EF4-FFF2-40B4-BE49-F238E27FC236}">
                    <a16:creationId xmlns:a16="http://schemas.microsoft.com/office/drawing/2014/main" id="{41AD8314-7627-B706-0301-8F0C9ACB6EF1}"/>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7" name="Rectangle 115">
                <a:extLst>
                  <a:ext uri="{FF2B5EF4-FFF2-40B4-BE49-F238E27FC236}">
                    <a16:creationId xmlns:a16="http://schemas.microsoft.com/office/drawing/2014/main" id="{5D5D6FAD-CC31-1B76-2CD5-A700C20AB49D}"/>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8" name="Rectangle 116">
                <a:extLst>
                  <a:ext uri="{FF2B5EF4-FFF2-40B4-BE49-F238E27FC236}">
                    <a16:creationId xmlns:a16="http://schemas.microsoft.com/office/drawing/2014/main" id="{42E6FDEF-090E-3F50-2C0E-238E9AD8D8CD}"/>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9" name="Rectangle 117">
                <a:extLst>
                  <a:ext uri="{FF2B5EF4-FFF2-40B4-BE49-F238E27FC236}">
                    <a16:creationId xmlns:a16="http://schemas.microsoft.com/office/drawing/2014/main" id="{8FC4DD81-B60D-BA41-925C-14A91F424463}"/>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0" name="Rectangle 118">
                <a:extLst>
                  <a:ext uri="{FF2B5EF4-FFF2-40B4-BE49-F238E27FC236}">
                    <a16:creationId xmlns:a16="http://schemas.microsoft.com/office/drawing/2014/main" id="{09E93AF1-2E53-C3AC-11F9-7BA8804FA355}"/>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1" name="Rectangle 119">
                <a:extLst>
                  <a:ext uri="{FF2B5EF4-FFF2-40B4-BE49-F238E27FC236}">
                    <a16:creationId xmlns:a16="http://schemas.microsoft.com/office/drawing/2014/main" id="{40574316-7343-108E-6F9B-C75F089D5EDA}"/>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2" name="Rectangle 120">
                <a:extLst>
                  <a:ext uri="{FF2B5EF4-FFF2-40B4-BE49-F238E27FC236}">
                    <a16:creationId xmlns:a16="http://schemas.microsoft.com/office/drawing/2014/main" id="{322DDFF9-43AD-6BD4-952F-89D3D52FE98E}"/>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3" name="Rectangle 121">
                <a:extLst>
                  <a:ext uri="{FF2B5EF4-FFF2-40B4-BE49-F238E27FC236}">
                    <a16:creationId xmlns:a16="http://schemas.microsoft.com/office/drawing/2014/main" id="{CA101B2D-C8F8-02D4-1188-617B8EDB6D63}"/>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4" name="Rectangle 122">
                <a:extLst>
                  <a:ext uri="{FF2B5EF4-FFF2-40B4-BE49-F238E27FC236}">
                    <a16:creationId xmlns:a16="http://schemas.microsoft.com/office/drawing/2014/main" id="{A63FB26F-90C4-8F2E-1107-651703C92156}"/>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5" name="Rectangle 123">
                <a:extLst>
                  <a:ext uri="{FF2B5EF4-FFF2-40B4-BE49-F238E27FC236}">
                    <a16:creationId xmlns:a16="http://schemas.microsoft.com/office/drawing/2014/main" id="{0618913D-E018-6588-D3F5-B190292C3AB8}"/>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6" name="Rectangle 124">
                <a:extLst>
                  <a:ext uri="{FF2B5EF4-FFF2-40B4-BE49-F238E27FC236}">
                    <a16:creationId xmlns:a16="http://schemas.microsoft.com/office/drawing/2014/main" id="{4A274567-04D7-2ECD-8BD6-25216662078D}"/>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7" name="Rectangle 125">
                <a:extLst>
                  <a:ext uri="{FF2B5EF4-FFF2-40B4-BE49-F238E27FC236}">
                    <a16:creationId xmlns:a16="http://schemas.microsoft.com/office/drawing/2014/main" id="{D0D5A69D-3F9E-F0E2-7EE8-DA1BD4E5C3D1}"/>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8" name="Rectangle 126">
                <a:extLst>
                  <a:ext uri="{FF2B5EF4-FFF2-40B4-BE49-F238E27FC236}">
                    <a16:creationId xmlns:a16="http://schemas.microsoft.com/office/drawing/2014/main" id="{9ED1721E-D300-14CC-84F4-0874A7A70139}"/>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9" name="Rectangle 127">
                <a:extLst>
                  <a:ext uri="{FF2B5EF4-FFF2-40B4-BE49-F238E27FC236}">
                    <a16:creationId xmlns:a16="http://schemas.microsoft.com/office/drawing/2014/main" id="{948D1F24-E1BE-2C41-0BB7-374EB8F2C8F9}"/>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0" name="Rectangle 128">
                <a:extLst>
                  <a:ext uri="{FF2B5EF4-FFF2-40B4-BE49-F238E27FC236}">
                    <a16:creationId xmlns:a16="http://schemas.microsoft.com/office/drawing/2014/main" id="{ACA8E716-21A2-8953-A1AE-7AE2F3BD9589}"/>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1" name="Rectangle 129">
                <a:extLst>
                  <a:ext uri="{FF2B5EF4-FFF2-40B4-BE49-F238E27FC236}">
                    <a16:creationId xmlns:a16="http://schemas.microsoft.com/office/drawing/2014/main" id="{0AB4D6E6-8477-8B03-B085-6D1572DB962C}"/>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2" name="Rectangle 130">
                <a:extLst>
                  <a:ext uri="{FF2B5EF4-FFF2-40B4-BE49-F238E27FC236}">
                    <a16:creationId xmlns:a16="http://schemas.microsoft.com/office/drawing/2014/main" id="{E168D2AA-137C-7971-702A-C0AD75E02097}"/>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3" name="Rectangle 131">
                <a:extLst>
                  <a:ext uri="{FF2B5EF4-FFF2-40B4-BE49-F238E27FC236}">
                    <a16:creationId xmlns:a16="http://schemas.microsoft.com/office/drawing/2014/main" id="{DB267EEC-4333-912A-999D-3DBD3795EADC}"/>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4" name="Rectangle 132">
                <a:extLst>
                  <a:ext uri="{FF2B5EF4-FFF2-40B4-BE49-F238E27FC236}">
                    <a16:creationId xmlns:a16="http://schemas.microsoft.com/office/drawing/2014/main" id="{0E1B422F-68EC-04A0-6184-AD9878BCA32F}"/>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5" name="Rectangle 133">
                <a:extLst>
                  <a:ext uri="{FF2B5EF4-FFF2-40B4-BE49-F238E27FC236}">
                    <a16:creationId xmlns:a16="http://schemas.microsoft.com/office/drawing/2014/main" id="{96B90F72-BC52-14E3-241F-3B0029C3C0F4}"/>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6" name="Rectangle 134">
                <a:extLst>
                  <a:ext uri="{FF2B5EF4-FFF2-40B4-BE49-F238E27FC236}">
                    <a16:creationId xmlns:a16="http://schemas.microsoft.com/office/drawing/2014/main" id="{5B29983C-4094-239D-314F-FAFFDE1F616F}"/>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7" name="Rectangle 135">
                <a:extLst>
                  <a:ext uri="{FF2B5EF4-FFF2-40B4-BE49-F238E27FC236}">
                    <a16:creationId xmlns:a16="http://schemas.microsoft.com/office/drawing/2014/main" id="{3D34580C-0718-266C-B0E4-361A47BDC1A9}"/>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8" name="Rectangle 136">
                <a:extLst>
                  <a:ext uri="{FF2B5EF4-FFF2-40B4-BE49-F238E27FC236}">
                    <a16:creationId xmlns:a16="http://schemas.microsoft.com/office/drawing/2014/main" id="{06308B08-3D86-336D-DE3B-56C28DFBFEEA}"/>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9" name="Rectangle 137">
                <a:extLst>
                  <a:ext uri="{FF2B5EF4-FFF2-40B4-BE49-F238E27FC236}">
                    <a16:creationId xmlns:a16="http://schemas.microsoft.com/office/drawing/2014/main" id="{D57C859A-5B5C-0525-00FC-70C5DACE9FE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298" name="Freeform 138">
                <a:extLst>
                  <a:ext uri="{FF2B5EF4-FFF2-40B4-BE49-F238E27FC236}">
                    <a16:creationId xmlns:a16="http://schemas.microsoft.com/office/drawing/2014/main" id="{606B3442-5613-DCBA-8F43-4B63500C4EDC}"/>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299" name="Freeform 139">
                <a:extLst>
                  <a:ext uri="{FF2B5EF4-FFF2-40B4-BE49-F238E27FC236}">
                    <a16:creationId xmlns:a16="http://schemas.microsoft.com/office/drawing/2014/main" id="{1162A600-6139-CC9A-FE5D-A166C4AB3F7B}"/>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0" name="Freeform 140">
                <a:extLst>
                  <a:ext uri="{FF2B5EF4-FFF2-40B4-BE49-F238E27FC236}">
                    <a16:creationId xmlns:a16="http://schemas.microsoft.com/office/drawing/2014/main" id="{14848A6D-C452-5903-2C4D-585C56CC872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1" name="Freeform 141">
                <a:extLst>
                  <a:ext uri="{FF2B5EF4-FFF2-40B4-BE49-F238E27FC236}">
                    <a16:creationId xmlns:a16="http://schemas.microsoft.com/office/drawing/2014/main" id="{BEDC9E27-B0CD-2857-A856-4284197AF09C}"/>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2" name="Freeform 142">
                <a:extLst>
                  <a:ext uri="{FF2B5EF4-FFF2-40B4-BE49-F238E27FC236}">
                    <a16:creationId xmlns:a16="http://schemas.microsoft.com/office/drawing/2014/main" id="{42AD23BE-F465-AF4A-AEEC-C22502665037}"/>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3" name="Freeform 143">
                <a:extLst>
                  <a:ext uri="{FF2B5EF4-FFF2-40B4-BE49-F238E27FC236}">
                    <a16:creationId xmlns:a16="http://schemas.microsoft.com/office/drawing/2014/main" id="{C6A670CC-B676-6321-C17B-6B91806C1228}"/>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4" name="Freeform 144">
                <a:extLst>
                  <a:ext uri="{FF2B5EF4-FFF2-40B4-BE49-F238E27FC236}">
                    <a16:creationId xmlns:a16="http://schemas.microsoft.com/office/drawing/2014/main" id="{9BA33DA0-4356-D146-E3B0-9C1E6ACED538}"/>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5" name="Freeform 145">
                <a:extLst>
                  <a:ext uri="{FF2B5EF4-FFF2-40B4-BE49-F238E27FC236}">
                    <a16:creationId xmlns:a16="http://schemas.microsoft.com/office/drawing/2014/main" id="{1D8FF7FD-6DC7-9A43-4106-213985B261A9}"/>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7306" name="Freeform 146">
                <a:extLst>
                  <a:ext uri="{FF2B5EF4-FFF2-40B4-BE49-F238E27FC236}">
                    <a16:creationId xmlns:a16="http://schemas.microsoft.com/office/drawing/2014/main" id="{8807F640-7EAE-B7F0-0535-E658226E5472}"/>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59" name="Rectangle 147">
                <a:extLst>
                  <a:ext uri="{FF2B5EF4-FFF2-40B4-BE49-F238E27FC236}">
                    <a16:creationId xmlns:a16="http://schemas.microsoft.com/office/drawing/2014/main" id="{3EDA3024-D0A7-7BA3-7167-DDD6398020A2}"/>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60" name="Rectangle 148">
                <a:extLst>
                  <a:ext uri="{FF2B5EF4-FFF2-40B4-BE49-F238E27FC236}">
                    <a16:creationId xmlns:a16="http://schemas.microsoft.com/office/drawing/2014/main" id="{6B1BDB17-878D-402D-322C-98FAF5A58EE6}"/>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7309" name="Freeform 149">
                <a:extLst>
                  <a:ext uri="{FF2B5EF4-FFF2-40B4-BE49-F238E27FC236}">
                    <a16:creationId xmlns:a16="http://schemas.microsoft.com/office/drawing/2014/main" id="{877E0DA3-36DC-DD11-6FED-469CF03694E3}"/>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310" name="Freeform 150">
                <a:extLst>
                  <a:ext uri="{FF2B5EF4-FFF2-40B4-BE49-F238E27FC236}">
                    <a16:creationId xmlns:a16="http://schemas.microsoft.com/office/drawing/2014/main" id="{C842542F-04E8-25B7-682D-060DC6C51385}"/>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2A4EE8FE-975F-79DC-CD0E-336AE28B7BC0}"/>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14A83E46-799F-45FA-0A04-17F060FD5172}"/>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D3F0423E-4BC2-2E64-2C7A-E108826D74C5}"/>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E6675F07-4B2E-9AF8-8CCB-452307D11DA1}"/>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79A3BB0E-2EE8-C6D6-4E1A-E21D145A8F2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BBACD740-4332-FB4B-7492-B8C852EE11E6}"/>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2C5A38EE-96B6-3944-83A5-DCE2C9B09413}" type="slidenum">
              <a:rPr lang="en-US" altLang="en-US"/>
              <a:t>‹#›</a:t>
            </a:fld>
            <a:endParaRPr lang="en-US" altLang="en-US"/>
          </a:p>
        </p:txBody>
      </p:sp>
      <p:sp>
        <p:nvSpPr>
          <p:cNvPr id="11421" name="Rectangle 157">
            <a:extLst>
              <a:ext uri="{FF2B5EF4-FFF2-40B4-BE49-F238E27FC236}">
                <a16:creationId xmlns:a16="http://schemas.microsoft.com/office/drawing/2014/main" id="{19EA2FA9-0735-411C-8625-20C9C3A53054}"/>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56" r:id="rId1"/>
    <p:sldLayoutId id="2147485757" r:id="rId2"/>
    <p:sldLayoutId id="2147485758" r:id="rId3"/>
    <p:sldLayoutId id="2147485759" r:id="rId4"/>
    <p:sldLayoutId id="2147485760" r:id="rId5"/>
    <p:sldLayoutId id="2147485761" r:id="rId6"/>
    <p:sldLayoutId id="2147485762" r:id="rId7"/>
    <p:sldLayoutId id="2147485763" r:id="rId8"/>
    <p:sldLayoutId id="2147485764" r:id="rId9"/>
    <p:sldLayoutId id="2147485765" r:id="rId10"/>
    <p:sldLayoutId id="2147485766"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a:extLst>
              <a:ext uri="{FF2B5EF4-FFF2-40B4-BE49-F238E27FC236}">
                <a16:creationId xmlns:a16="http://schemas.microsoft.com/office/drawing/2014/main" id="{F0615267-6DF7-9BD2-C0FD-D8D189A03174}"/>
              </a:ext>
            </a:extLst>
          </p:cNvPr>
          <p:cNvGrpSpPr>
            <a:grpSpLocks/>
          </p:cNvGrpSpPr>
          <p:nvPr/>
        </p:nvGrpSpPr>
        <p:grpSpPr bwMode="auto">
          <a:xfrm>
            <a:off x="0" y="3902075"/>
            <a:ext cx="3400425" cy="2949575"/>
            <a:chOff x="0" y="2458"/>
            <a:chExt cx="2142" cy="1858"/>
          </a:xfrm>
        </p:grpSpPr>
        <p:sp>
          <p:nvSpPr>
            <p:cNvPr id="6147" name="Freeform 3">
              <a:extLst>
                <a:ext uri="{FF2B5EF4-FFF2-40B4-BE49-F238E27FC236}">
                  <a16:creationId xmlns:a16="http://schemas.microsoft.com/office/drawing/2014/main" id="{5CF00385-F3AC-87CE-F35C-20ACD1AE883C}"/>
                </a:ext>
              </a:extLst>
            </p:cNvPr>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48" name="Freeform 4">
              <a:extLst>
                <a:ext uri="{FF2B5EF4-FFF2-40B4-BE49-F238E27FC236}">
                  <a16:creationId xmlns:a16="http://schemas.microsoft.com/office/drawing/2014/main" id="{3A1ACB8E-0503-5CE5-3A96-B73FD5D53D3C}"/>
                </a:ext>
              </a:extLst>
            </p:cNvPr>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p:spPr>
          <p:txBody>
            <a:bodyPr/>
            <a:lstStyle/>
            <a:p>
              <a:pPr eaLnBrk="1" hangingPunct="1">
                <a:defRPr/>
              </a:pPr>
              <a:endParaRPr lang="en-US"/>
            </a:p>
          </p:txBody>
        </p:sp>
        <p:sp>
          <p:nvSpPr>
            <p:cNvPr id="6149" name="Freeform 5">
              <a:extLst>
                <a:ext uri="{FF2B5EF4-FFF2-40B4-BE49-F238E27FC236}">
                  <a16:creationId xmlns:a16="http://schemas.microsoft.com/office/drawing/2014/main" id="{CA9E3819-94DE-0B66-97DA-F591F9D3BB40}"/>
                </a:ext>
              </a:extLst>
            </p:cNvPr>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6150" name="Freeform 6">
              <a:extLst>
                <a:ext uri="{FF2B5EF4-FFF2-40B4-BE49-F238E27FC236}">
                  <a16:creationId xmlns:a16="http://schemas.microsoft.com/office/drawing/2014/main" id="{6EBB1DC9-6528-B1E1-649C-A458BB88A231}"/>
                </a:ext>
              </a:extLst>
            </p:cNvPr>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p:spPr>
          <p:txBody>
            <a:bodyPr/>
            <a:lstStyle/>
            <a:p>
              <a:pPr eaLnBrk="1" hangingPunct="1">
                <a:defRPr/>
              </a:pPr>
              <a:endParaRPr lang="en-US"/>
            </a:p>
          </p:txBody>
        </p:sp>
        <p:sp>
          <p:nvSpPr>
            <p:cNvPr id="1036" name="Oval 7">
              <a:extLst>
                <a:ext uri="{FF2B5EF4-FFF2-40B4-BE49-F238E27FC236}">
                  <a16:creationId xmlns:a16="http://schemas.microsoft.com/office/drawing/2014/main" id="{133298D2-9410-5DA0-1594-66D14D1EA3D4}"/>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7" name="Oval 8">
              <a:extLst>
                <a:ext uri="{FF2B5EF4-FFF2-40B4-BE49-F238E27FC236}">
                  <a16:creationId xmlns:a16="http://schemas.microsoft.com/office/drawing/2014/main" id="{423865B9-26EA-5833-43FE-93A96606156E}"/>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sp>
          <p:nvSpPr>
            <p:cNvPr id="1038" name="Oval 9">
              <a:extLst>
                <a:ext uri="{FF2B5EF4-FFF2-40B4-BE49-F238E27FC236}">
                  <a16:creationId xmlns:a16="http://schemas.microsoft.com/office/drawing/2014/main" id="{476BEF53-3044-E52D-C8A1-2BE2BD941DE6}"/>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a:p>
          </p:txBody>
        </p:sp>
      </p:grpSp>
      <p:sp>
        <p:nvSpPr>
          <p:cNvPr id="6154" name="Rectangle 10">
            <a:extLst>
              <a:ext uri="{FF2B5EF4-FFF2-40B4-BE49-F238E27FC236}">
                <a16:creationId xmlns:a16="http://schemas.microsoft.com/office/drawing/2014/main" id="{81E2D185-92D6-9088-183D-BED5F2AC326E}"/>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US" altLang="en-US"/>
              <a:t>Cliquez pour modifier le style du titre principal</a:t>
            </a:r>
          </a:p>
        </p:txBody>
      </p:sp>
      <p:sp>
        <p:nvSpPr>
          <p:cNvPr id="6155" name="Rectangle 11">
            <a:extLst>
              <a:ext uri="{FF2B5EF4-FFF2-40B4-BE49-F238E27FC236}">
                <a16:creationId xmlns:a16="http://schemas.microsoft.com/office/drawing/2014/main" id="{29AEFC1C-9E40-F96E-7B4D-AC399F43B76A}"/>
              </a:ext>
            </a:extLst>
          </p:cNvPr>
          <p:cNvSpPr>
            <a:spLocks noGrp="1" noChangeArrowheads="1"/>
          </p:cNvSpPr>
          <p:nvPr>
            <p:ph type="body" idx="1"/>
          </p:nvPr>
        </p:nvSpPr>
        <p:spPr bwMode="auto">
          <a:xfrm>
            <a:off x="457200" y="1600200"/>
            <a:ext cx="8229600" cy="45307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6156" name="Rectangle 12">
            <a:extLst>
              <a:ext uri="{FF2B5EF4-FFF2-40B4-BE49-F238E27FC236}">
                <a16:creationId xmlns:a16="http://schemas.microsoft.com/office/drawing/2014/main" id="{C5D69216-B57E-10E6-90F0-583F35C2C9D4}"/>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defRPr>
            </a:lvl1pPr>
          </a:lstStyle>
          <a:p>
            <a:pPr>
              <a:defRPr/>
            </a:pPr>
            <a:endParaRPr lang="en-US" altLang="en-US"/>
          </a:p>
        </p:txBody>
      </p:sp>
      <p:sp>
        <p:nvSpPr>
          <p:cNvPr id="6157" name="Rectangle 13">
            <a:extLst>
              <a:ext uri="{FF2B5EF4-FFF2-40B4-BE49-F238E27FC236}">
                <a16:creationId xmlns:a16="http://schemas.microsoft.com/office/drawing/2014/main" id="{BFD69502-82D1-BAE9-EF7C-A762DE61DD0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defRPr>
            </a:lvl1pPr>
          </a:lstStyle>
          <a:p>
            <a:pPr>
              <a:defRPr/>
            </a:pPr>
            <a:endParaRPr lang="en-US" altLang="en-US"/>
          </a:p>
        </p:txBody>
      </p:sp>
      <p:sp>
        <p:nvSpPr>
          <p:cNvPr id="6158" name="Rectangle 14">
            <a:extLst>
              <a:ext uri="{FF2B5EF4-FFF2-40B4-BE49-F238E27FC236}">
                <a16:creationId xmlns:a16="http://schemas.microsoft.com/office/drawing/2014/main" id="{63D7CD66-4E5E-F05A-0798-6400DEBD84AB}"/>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pPr>
              <a:defRPr/>
            </a:pPr>
            <a:fld id="{A364F0B1-A934-8A4B-A891-35875277332D}" type="slidenum">
              <a:rPr lang="en-US" altLang="en-US"/>
              <a:t>‹#›</a:t>
            </a:fld>
            <a:endParaRPr lang="en-US" altLang="en-US"/>
          </a:p>
        </p:txBody>
      </p:sp>
    </p:spTree>
  </p:cSld>
  <p:clrMap bg1="dk2" tx1="lt1" bg2="dk1" tx2="lt2" accent1="accent1" accent2="accent2" accent3="accent3" accent4="accent4" accent5="accent5" accent6="accent6" hlink="hlink" folHlink="folHlink"/>
  <p:sldLayoutIdLst>
    <p:sldLayoutId id="2147485767" r:id="rId1"/>
    <p:sldLayoutId id="2147485720" r:id="rId2"/>
    <p:sldLayoutId id="2147485721" r:id="rId3"/>
    <p:sldLayoutId id="2147485722" r:id="rId4"/>
    <p:sldLayoutId id="2147485723" r:id="rId5"/>
    <p:sldLayoutId id="2147485724" r:id="rId6"/>
    <p:sldLayoutId id="2147485725" r:id="rId7"/>
    <p:sldLayoutId id="2147485726" r:id="rId8"/>
    <p:sldLayoutId id="2147485727" r:id="rId9"/>
    <p:sldLayoutId id="2147485728" r:id="rId10"/>
    <p:sldLayoutId id="2147485729" r:id="rId11"/>
  </p:sldLayoutIdLst>
  <p:txStyles>
    <p:titleStyle>
      <a:lvl1pPr algn="ctr" rtl="0" eaLnBrk="0" fontAlgn="base" hangingPunct="0">
        <a:spcBef>
          <a:spcPct val="0"/>
        </a:spcBef>
        <a:spcAft>
          <a:spcPct val="0"/>
        </a:spcAft>
        <a:defRPr sz="4400" kern="12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kern="1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kern="1200">
          <a:solidFill>
            <a:schemeClr val="tx1"/>
          </a:solidFill>
          <a:effectLst>
            <a:outerShdw blurRad="38100" dist="38100" dir="2700000" algn="tl">
              <a:srgbClr val="010199"/>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kern="1200">
          <a:solidFill>
            <a:schemeClr val="tx1"/>
          </a:solidFill>
          <a:effectLst>
            <a:outerShdw blurRad="38100" dist="38100" dir="2700000" algn="tl">
              <a:srgbClr val="010199"/>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kern="1200">
          <a:solidFill>
            <a:schemeClr val="tx1"/>
          </a:solidFill>
          <a:effectLst>
            <a:outerShdw blurRad="38100" dist="38100" dir="2700000" algn="tl">
              <a:srgbClr val="010199"/>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BD8DBCAA-9D61-A810-AE5C-B8D11277E8E6}"/>
              </a:ext>
            </a:extLst>
          </p:cNvPr>
          <p:cNvGrpSpPr>
            <a:grpSpLocks/>
          </p:cNvGrpSpPr>
          <p:nvPr/>
        </p:nvGrpSpPr>
        <p:grpSpPr bwMode="auto">
          <a:xfrm>
            <a:off x="0" y="1422400"/>
            <a:ext cx="9147175" cy="5435600"/>
            <a:chOff x="0" y="896"/>
            <a:chExt cx="5762" cy="3424"/>
          </a:xfrm>
        </p:grpSpPr>
        <p:grpSp>
          <p:nvGrpSpPr>
            <p:cNvPr id="9224" name="Group 3">
              <a:extLst>
                <a:ext uri="{FF2B5EF4-FFF2-40B4-BE49-F238E27FC236}">
                  <a16:creationId xmlns:a16="http://schemas.microsoft.com/office/drawing/2014/main" id="{C8ACCB1E-F0FA-FF97-FACF-8C6BBF1BBC78}"/>
                </a:ext>
              </a:extLst>
            </p:cNvPr>
            <p:cNvGrpSpPr>
              <a:grpSpLocks/>
            </p:cNvGrpSpPr>
            <p:nvPr userDrawn="1"/>
          </p:nvGrpSpPr>
          <p:grpSpPr bwMode="auto">
            <a:xfrm>
              <a:off x="20" y="896"/>
              <a:ext cx="5742" cy="3424"/>
              <a:chOff x="20" y="896"/>
              <a:chExt cx="5742" cy="3424"/>
            </a:xfrm>
          </p:grpSpPr>
          <p:sp>
            <p:nvSpPr>
              <p:cNvPr id="9361" name="Freeform 4">
                <a:extLst>
                  <a:ext uri="{FF2B5EF4-FFF2-40B4-BE49-F238E27FC236}">
                    <a16:creationId xmlns:a16="http://schemas.microsoft.com/office/drawing/2014/main" id="{22D5C1CC-AAB7-CEE4-0E18-FB974A9DCF7B}"/>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2" name="Freeform 5">
                <a:extLst>
                  <a:ext uri="{FF2B5EF4-FFF2-40B4-BE49-F238E27FC236}">
                    <a16:creationId xmlns:a16="http://schemas.microsoft.com/office/drawing/2014/main" id="{647461E0-4DF5-556C-CE01-0F8518D887B2}"/>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3" name="Freeform 6">
                <a:extLst>
                  <a:ext uri="{FF2B5EF4-FFF2-40B4-BE49-F238E27FC236}">
                    <a16:creationId xmlns:a16="http://schemas.microsoft.com/office/drawing/2014/main" id="{5244169D-1BC2-C2EA-DB68-5DFAE287BAD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4" name="Freeform 7">
                <a:extLst>
                  <a:ext uri="{FF2B5EF4-FFF2-40B4-BE49-F238E27FC236}">
                    <a16:creationId xmlns:a16="http://schemas.microsoft.com/office/drawing/2014/main" id="{6EC7D165-1ADB-A990-7B07-B2372751014F}"/>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5" name="Freeform 8">
                <a:extLst>
                  <a:ext uri="{FF2B5EF4-FFF2-40B4-BE49-F238E27FC236}">
                    <a16:creationId xmlns:a16="http://schemas.microsoft.com/office/drawing/2014/main" id="{4FD838E0-28F5-AC30-63A8-114D77C80652}"/>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6" name="Freeform 9">
                <a:extLst>
                  <a:ext uri="{FF2B5EF4-FFF2-40B4-BE49-F238E27FC236}">
                    <a16:creationId xmlns:a16="http://schemas.microsoft.com/office/drawing/2014/main" id="{77579F02-DD81-D83D-568D-E84FF2EE20F9}"/>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7" name="Freeform 10">
                <a:extLst>
                  <a:ext uri="{FF2B5EF4-FFF2-40B4-BE49-F238E27FC236}">
                    <a16:creationId xmlns:a16="http://schemas.microsoft.com/office/drawing/2014/main" id="{326EF84B-912D-6F85-EDB4-62B0B1BE599F}"/>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8" name="Freeform 11">
                <a:extLst>
                  <a:ext uri="{FF2B5EF4-FFF2-40B4-BE49-F238E27FC236}">
                    <a16:creationId xmlns:a16="http://schemas.microsoft.com/office/drawing/2014/main" id="{AD305717-EEA6-6521-197D-24731752ADDD}"/>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69" name="Freeform 12">
                <a:extLst>
                  <a:ext uri="{FF2B5EF4-FFF2-40B4-BE49-F238E27FC236}">
                    <a16:creationId xmlns:a16="http://schemas.microsoft.com/office/drawing/2014/main" id="{BF03F261-190A-DF4C-BFB7-4C1A353774F8}"/>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0" name="Freeform 13">
                <a:extLst>
                  <a:ext uri="{FF2B5EF4-FFF2-40B4-BE49-F238E27FC236}">
                    <a16:creationId xmlns:a16="http://schemas.microsoft.com/office/drawing/2014/main" id="{CB5608C6-E8C6-08C0-7B1C-A8E9A2C622C3}"/>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1" name="Freeform 14">
                <a:extLst>
                  <a:ext uri="{FF2B5EF4-FFF2-40B4-BE49-F238E27FC236}">
                    <a16:creationId xmlns:a16="http://schemas.microsoft.com/office/drawing/2014/main" id="{D48B3CD4-3ACC-C993-9FC5-0E2B7D98D974}"/>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2" name="Freeform 15">
                <a:extLst>
                  <a:ext uri="{FF2B5EF4-FFF2-40B4-BE49-F238E27FC236}">
                    <a16:creationId xmlns:a16="http://schemas.microsoft.com/office/drawing/2014/main" id="{F207CCF7-5350-AAB3-437D-B931D63F7745}"/>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sp>
            <p:nvSpPr>
              <p:cNvPr id="9373" name="Freeform 16">
                <a:extLst>
                  <a:ext uri="{FF2B5EF4-FFF2-40B4-BE49-F238E27FC236}">
                    <a16:creationId xmlns:a16="http://schemas.microsoft.com/office/drawing/2014/main" id="{DF3F3706-60F8-E337-76A8-6E04191635D0}"/>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FR"/>
              </a:p>
            </p:txBody>
          </p:sp>
        </p:grpSp>
        <p:grpSp>
          <p:nvGrpSpPr>
            <p:cNvPr id="9225" name="Group 17">
              <a:extLst>
                <a:ext uri="{FF2B5EF4-FFF2-40B4-BE49-F238E27FC236}">
                  <a16:creationId xmlns:a16="http://schemas.microsoft.com/office/drawing/2014/main" id="{53C6EB7D-A2AA-391A-E89E-BB17C0CCE428}"/>
                </a:ext>
              </a:extLst>
            </p:cNvPr>
            <p:cNvGrpSpPr>
              <a:grpSpLocks/>
            </p:cNvGrpSpPr>
            <p:nvPr userDrawn="1"/>
          </p:nvGrpSpPr>
          <p:grpSpPr bwMode="auto">
            <a:xfrm>
              <a:off x="0" y="2291"/>
              <a:ext cx="1385" cy="1702"/>
              <a:chOff x="0" y="2291"/>
              <a:chExt cx="1385" cy="1702"/>
            </a:xfrm>
          </p:grpSpPr>
          <p:sp>
            <p:nvSpPr>
              <p:cNvPr id="5130" name="Rectangle 18">
                <a:extLst>
                  <a:ext uri="{FF2B5EF4-FFF2-40B4-BE49-F238E27FC236}">
                    <a16:creationId xmlns:a16="http://schemas.microsoft.com/office/drawing/2014/main" id="{25E7A694-774B-AC65-89FE-955878A9E56C}"/>
                  </a:ext>
                </a:extLst>
              </p:cNvPr>
              <p:cNvSpPr>
                <a:spLocks noChangeArrowheads="1"/>
              </p:cNvSpPr>
              <p:nvPr userDrawn="1"/>
            </p:nvSpPr>
            <p:spPr bwMode="ltGray">
              <a:xfrm rot="6798887">
                <a:off x="63" y="388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1" name="Rectangle 19">
                <a:extLst>
                  <a:ext uri="{FF2B5EF4-FFF2-40B4-BE49-F238E27FC236}">
                    <a16:creationId xmlns:a16="http://schemas.microsoft.com/office/drawing/2014/main" id="{C3EDD103-9C62-814C-C26E-ADD3D48B342C}"/>
                  </a:ext>
                </a:extLst>
              </p:cNvPr>
              <p:cNvSpPr>
                <a:spLocks noChangeArrowheads="1"/>
              </p:cNvSpPr>
              <p:nvPr userDrawn="1"/>
            </p:nvSpPr>
            <p:spPr bwMode="ltGray">
              <a:xfrm rot="6798887">
                <a:off x="33" y="388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2" name="Rectangle 20">
                <a:extLst>
                  <a:ext uri="{FF2B5EF4-FFF2-40B4-BE49-F238E27FC236}">
                    <a16:creationId xmlns:a16="http://schemas.microsoft.com/office/drawing/2014/main" id="{62B4DA9A-7A48-D5E6-D20A-DA4D710DD169}"/>
                  </a:ext>
                </a:extLst>
              </p:cNvPr>
              <p:cNvSpPr>
                <a:spLocks noChangeArrowheads="1"/>
              </p:cNvSpPr>
              <p:nvPr userDrawn="1"/>
            </p:nvSpPr>
            <p:spPr bwMode="ltGray">
              <a:xfrm rot="6798887">
                <a:off x="7" y="387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3" name="Rectangle 21">
                <a:extLst>
                  <a:ext uri="{FF2B5EF4-FFF2-40B4-BE49-F238E27FC236}">
                    <a16:creationId xmlns:a16="http://schemas.microsoft.com/office/drawing/2014/main" id="{75ED352E-DE7D-8E5D-9381-856438FD88AC}"/>
                  </a:ext>
                </a:extLst>
              </p:cNvPr>
              <p:cNvSpPr>
                <a:spLocks noChangeArrowheads="1"/>
              </p:cNvSpPr>
              <p:nvPr userDrawn="1"/>
            </p:nvSpPr>
            <p:spPr bwMode="ltGray">
              <a:xfrm rot="5999912">
                <a:off x="209" y="388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4" name="Rectangle 22">
                <a:extLst>
                  <a:ext uri="{FF2B5EF4-FFF2-40B4-BE49-F238E27FC236}">
                    <a16:creationId xmlns:a16="http://schemas.microsoft.com/office/drawing/2014/main" id="{F5ADE5A8-34DE-F8EB-5706-99719BD2DFFB}"/>
                  </a:ext>
                </a:extLst>
              </p:cNvPr>
              <p:cNvSpPr>
                <a:spLocks noChangeArrowheads="1"/>
              </p:cNvSpPr>
              <p:nvPr userDrawn="1"/>
            </p:nvSpPr>
            <p:spPr bwMode="ltGray">
              <a:xfrm rot="5999912">
                <a:off x="18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5" name="Rectangle 23">
                <a:extLst>
                  <a:ext uri="{FF2B5EF4-FFF2-40B4-BE49-F238E27FC236}">
                    <a16:creationId xmlns:a16="http://schemas.microsoft.com/office/drawing/2014/main" id="{A2581654-078B-37F0-2EA0-07FFE7DA328B}"/>
                  </a:ext>
                </a:extLst>
              </p:cNvPr>
              <p:cNvSpPr>
                <a:spLocks noChangeArrowheads="1"/>
              </p:cNvSpPr>
              <p:nvPr userDrawn="1"/>
            </p:nvSpPr>
            <p:spPr bwMode="ltGray">
              <a:xfrm rot="6250138">
                <a:off x="153" y="388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6" name="Rectangle 24">
                <a:extLst>
                  <a:ext uri="{FF2B5EF4-FFF2-40B4-BE49-F238E27FC236}">
                    <a16:creationId xmlns:a16="http://schemas.microsoft.com/office/drawing/2014/main" id="{BB949390-AF0A-0C55-C22A-C642ABDCF9ED}"/>
                  </a:ext>
                </a:extLst>
              </p:cNvPr>
              <p:cNvSpPr>
                <a:spLocks noChangeArrowheads="1"/>
              </p:cNvSpPr>
              <p:nvPr userDrawn="1"/>
            </p:nvSpPr>
            <p:spPr bwMode="ltGray">
              <a:xfrm rot="6238076">
                <a:off x="123" y="388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7" name="Rectangle 25">
                <a:extLst>
                  <a:ext uri="{FF2B5EF4-FFF2-40B4-BE49-F238E27FC236}">
                    <a16:creationId xmlns:a16="http://schemas.microsoft.com/office/drawing/2014/main" id="{0D73E96A-2F65-1039-F435-15D391A40ED0}"/>
                  </a:ext>
                </a:extLst>
              </p:cNvPr>
              <p:cNvSpPr>
                <a:spLocks noChangeArrowheads="1"/>
              </p:cNvSpPr>
              <p:nvPr userDrawn="1"/>
            </p:nvSpPr>
            <p:spPr bwMode="ltGray">
              <a:xfrm rot="5380717">
                <a:off x="363" y="386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8" name="Rectangle 26">
                <a:extLst>
                  <a:ext uri="{FF2B5EF4-FFF2-40B4-BE49-F238E27FC236}">
                    <a16:creationId xmlns:a16="http://schemas.microsoft.com/office/drawing/2014/main" id="{39D0FFE9-1789-36F2-AAAD-4F7FFDDDBED3}"/>
                  </a:ext>
                </a:extLst>
              </p:cNvPr>
              <p:cNvSpPr>
                <a:spLocks noChangeArrowheads="1"/>
              </p:cNvSpPr>
              <p:nvPr userDrawn="1"/>
            </p:nvSpPr>
            <p:spPr bwMode="ltGray">
              <a:xfrm rot="5380717">
                <a:off x="333" y="387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39" name="Rectangle 27">
                <a:extLst>
                  <a:ext uri="{FF2B5EF4-FFF2-40B4-BE49-F238E27FC236}">
                    <a16:creationId xmlns:a16="http://schemas.microsoft.com/office/drawing/2014/main" id="{1311F4E1-4E1F-8F67-D62F-ECB9E0FA7089}"/>
                  </a:ext>
                </a:extLst>
              </p:cNvPr>
              <p:cNvSpPr>
                <a:spLocks noChangeArrowheads="1"/>
              </p:cNvSpPr>
              <p:nvPr userDrawn="1"/>
            </p:nvSpPr>
            <p:spPr bwMode="ltGray">
              <a:xfrm rot="5583200">
                <a:off x="303" y="387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0" name="Rectangle 28">
                <a:extLst>
                  <a:ext uri="{FF2B5EF4-FFF2-40B4-BE49-F238E27FC236}">
                    <a16:creationId xmlns:a16="http://schemas.microsoft.com/office/drawing/2014/main" id="{87B1C184-081F-F423-9B43-21002F7210A0}"/>
                  </a:ext>
                </a:extLst>
              </p:cNvPr>
              <p:cNvSpPr>
                <a:spLocks noChangeArrowheads="1"/>
              </p:cNvSpPr>
              <p:nvPr userDrawn="1"/>
            </p:nvSpPr>
            <p:spPr bwMode="ltGray">
              <a:xfrm rot="5737625">
                <a:off x="271" y="3882"/>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1" name="Rectangle 29">
                <a:extLst>
                  <a:ext uri="{FF2B5EF4-FFF2-40B4-BE49-F238E27FC236}">
                    <a16:creationId xmlns:a16="http://schemas.microsoft.com/office/drawing/2014/main" id="{A9FFACFA-5076-2091-8618-4BA06A317698}"/>
                  </a:ext>
                </a:extLst>
              </p:cNvPr>
              <p:cNvSpPr>
                <a:spLocks noChangeArrowheads="1"/>
              </p:cNvSpPr>
              <p:nvPr userDrawn="1"/>
            </p:nvSpPr>
            <p:spPr bwMode="ltGray">
              <a:xfrm rot="4715477">
                <a:off x="517" y="382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2" name="Rectangle 30">
                <a:extLst>
                  <a:ext uri="{FF2B5EF4-FFF2-40B4-BE49-F238E27FC236}">
                    <a16:creationId xmlns:a16="http://schemas.microsoft.com/office/drawing/2014/main" id="{0BA196B3-C64A-C783-CD08-A0F2907B18D5}"/>
                  </a:ext>
                </a:extLst>
              </p:cNvPr>
              <p:cNvSpPr>
                <a:spLocks noChangeArrowheads="1"/>
              </p:cNvSpPr>
              <p:nvPr userDrawn="1"/>
            </p:nvSpPr>
            <p:spPr bwMode="ltGray">
              <a:xfrm rot="4924949">
                <a:off x="486" y="38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3" name="Rectangle 31">
                <a:extLst>
                  <a:ext uri="{FF2B5EF4-FFF2-40B4-BE49-F238E27FC236}">
                    <a16:creationId xmlns:a16="http://schemas.microsoft.com/office/drawing/2014/main" id="{E0F9689A-249B-A265-5D32-B33F72A8BA2C}"/>
                  </a:ext>
                </a:extLst>
              </p:cNvPr>
              <p:cNvSpPr>
                <a:spLocks noChangeArrowheads="1"/>
              </p:cNvSpPr>
              <p:nvPr userDrawn="1"/>
            </p:nvSpPr>
            <p:spPr bwMode="ltGray">
              <a:xfrm rot="4924949">
                <a:off x="456" y="38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4" name="Rectangle 32">
                <a:extLst>
                  <a:ext uri="{FF2B5EF4-FFF2-40B4-BE49-F238E27FC236}">
                    <a16:creationId xmlns:a16="http://schemas.microsoft.com/office/drawing/2014/main" id="{DB58AE30-F4CD-B1E0-5F4C-6F87067C330A}"/>
                  </a:ext>
                </a:extLst>
              </p:cNvPr>
              <p:cNvSpPr>
                <a:spLocks noChangeArrowheads="1"/>
              </p:cNvSpPr>
              <p:nvPr userDrawn="1"/>
            </p:nvSpPr>
            <p:spPr bwMode="ltGray">
              <a:xfrm rot="5041352">
                <a:off x="427" y="385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5" name="Rectangle 33">
                <a:extLst>
                  <a:ext uri="{FF2B5EF4-FFF2-40B4-BE49-F238E27FC236}">
                    <a16:creationId xmlns:a16="http://schemas.microsoft.com/office/drawing/2014/main" id="{C8A4AF08-B2AA-98D4-0FF1-19AA9C786A27}"/>
                  </a:ext>
                </a:extLst>
              </p:cNvPr>
              <p:cNvSpPr>
                <a:spLocks noChangeArrowheads="1"/>
              </p:cNvSpPr>
              <p:nvPr userDrawn="1"/>
            </p:nvSpPr>
            <p:spPr bwMode="ltGray">
              <a:xfrm rot="3816889">
                <a:off x="664" y="376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6" name="Rectangle 34">
                <a:extLst>
                  <a:ext uri="{FF2B5EF4-FFF2-40B4-BE49-F238E27FC236}">
                    <a16:creationId xmlns:a16="http://schemas.microsoft.com/office/drawing/2014/main" id="{21F1D0CC-3453-6962-8955-0B885FA1258E}"/>
                  </a:ext>
                </a:extLst>
              </p:cNvPr>
              <p:cNvSpPr>
                <a:spLocks noChangeArrowheads="1"/>
              </p:cNvSpPr>
              <p:nvPr userDrawn="1"/>
            </p:nvSpPr>
            <p:spPr bwMode="ltGray">
              <a:xfrm rot="3816889">
                <a:off x="634" y="378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7" name="Rectangle 35">
                <a:extLst>
                  <a:ext uri="{FF2B5EF4-FFF2-40B4-BE49-F238E27FC236}">
                    <a16:creationId xmlns:a16="http://schemas.microsoft.com/office/drawing/2014/main" id="{04FF7ACD-F005-6A5E-6693-5FA2BF446092}"/>
                  </a:ext>
                </a:extLst>
              </p:cNvPr>
              <p:cNvSpPr>
                <a:spLocks noChangeArrowheads="1"/>
              </p:cNvSpPr>
              <p:nvPr userDrawn="1"/>
            </p:nvSpPr>
            <p:spPr bwMode="ltGray">
              <a:xfrm rot="4104184">
                <a:off x="606" y="3790"/>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8" name="Rectangle 36">
                <a:extLst>
                  <a:ext uri="{FF2B5EF4-FFF2-40B4-BE49-F238E27FC236}">
                    <a16:creationId xmlns:a16="http://schemas.microsoft.com/office/drawing/2014/main" id="{9E9B7F48-4C0C-462E-45B5-84F9A9E683AD}"/>
                  </a:ext>
                </a:extLst>
              </p:cNvPr>
              <p:cNvSpPr>
                <a:spLocks noChangeArrowheads="1"/>
              </p:cNvSpPr>
              <p:nvPr userDrawn="1"/>
            </p:nvSpPr>
            <p:spPr bwMode="ltGray">
              <a:xfrm rot="4325343">
                <a:off x="575" y="380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49" name="Rectangle 37">
                <a:extLst>
                  <a:ext uri="{FF2B5EF4-FFF2-40B4-BE49-F238E27FC236}">
                    <a16:creationId xmlns:a16="http://schemas.microsoft.com/office/drawing/2014/main" id="{397B9DF5-6244-3E10-2546-B8FBE9B427AC}"/>
                  </a:ext>
                </a:extLst>
              </p:cNvPr>
              <p:cNvSpPr>
                <a:spLocks noChangeArrowheads="1"/>
              </p:cNvSpPr>
              <p:nvPr userDrawn="1"/>
            </p:nvSpPr>
            <p:spPr bwMode="ltGray">
              <a:xfrm rot="3368036">
                <a:off x="800" y="368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0" name="Rectangle 38">
                <a:extLst>
                  <a:ext uri="{FF2B5EF4-FFF2-40B4-BE49-F238E27FC236}">
                    <a16:creationId xmlns:a16="http://schemas.microsoft.com/office/drawing/2014/main" id="{03C6126C-862C-6C42-F70C-4EF1BA246FDA}"/>
                  </a:ext>
                </a:extLst>
              </p:cNvPr>
              <p:cNvSpPr>
                <a:spLocks noChangeArrowheads="1"/>
              </p:cNvSpPr>
              <p:nvPr userDrawn="1"/>
            </p:nvSpPr>
            <p:spPr bwMode="ltGray">
              <a:xfrm rot="3368036">
                <a:off x="772" y="369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1" name="Rectangle 39">
                <a:extLst>
                  <a:ext uri="{FF2B5EF4-FFF2-40B4-BE49-F238E27FC236}">
                    <a16:creationId xmlns:a16="http://schemas.microsoft.com/office/drawing/2014/main" id="{D04CDD84-59CB-6E39-C55A-154F245CBADC}"/>
                  </a:ext>
                </a:extLst>
              </p:cNvPr>
              <p:cNvSpPr>
                <a:spLocks noChangeArrowheads="1"/>
              </p:cNvSpPr>
              <p:nvPr userDrawn="1"/>
            </p:nvSpPr>
            <p:spPr bwMode="ltGray">
              <a:xfrm rot="3368036">
                <a:off x="746" y="37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2" name="Rectangle 40">
                <a:extLst>
                  <a:ext uri="{FF2B5EF4-FFF2-40B4-BE49-F238E27FC236}">
                    <a16:creationId xmlns:a16="http://schemas.microsoft.com/office/drawing/2014/main" id="{906F0527-9226-5F42-EFAB-C7C68BCF2FAC}"/>
                  </a:ext>
                </a:extLst>
              </p:cNvPr>
              <p:cNvSpPr>
                <a:spLocks noChangeArrowheads="1"/>
              </p:cNvSpPr>
              <p:nvPr userDrawn="1"/>
            </p:nvSpPr>
            <p:spPr bwMode="ltGray">
              <a:xfrm rot="3816889">
                <a:off x="717" y="373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3" name="Rectangle 41">
                <a:extLst>
                  <a:ext uri="{FF2B5EF4-FFF2-40B4-BE49-F238E27FC236}">
                    <a16:creationId xmlns:a16="http://schemas.microsoft.com/office/drawing/2014/main" id="{10A30B28-332A-6DB8-BBC9-BA7419C83BF1}"/>
                  </a:ext>
                </a:extLst>
              </p:cNvPr>
              <p:cNvSpPr>
                <a:spLocks noChangeArrowheads="1"/>
              </p:cNvSpPr>
              <p:nvPr userDrawn="1"/>
            </p:nvSpPr>
            <p:spPr bwMode="ltGray">
              <a:xfrm rot="2302266">
                <a:off x="923" y="358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4" name="Rectangle 42">
                <a:extLst>
                  <a:ext uri="{FF2B5EF4-FFF2-40B4-BE49-F238E27FC236}">
                    <a16:creationId xmlns:a16="http://schemas.microsoft.com/office/drawing/2014/main" id="{0B37AD48-EA6A-B752-7BE8-79D026B663AA}"/>
                  </a:ext>
                </a:extLst>
              </p:cNvPr>
              <p:cNvSpPr>
                <a:spLocks noChangeArrowheads="1"/>
              </p:cNvSpPr>
              <p:nvPr userDrawn="1"/>
            </p:nvSpPr>
            <p:spPr bwMode="ltGray">
              <a:xfrm rot="2302266">
                <a:off x="899" y="360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5" name="Rectangle 43">
                <a:extLst>
                  <a:ext uri="{FF2B5EF4-FFF2-40B4-BE49-F238E27FC236}">
                    <a16:creationId xmlns:a16="http://schemas.microsoft.com/office/drawing/2014/main" id="{4A73481E-0403-DC55-72CF-3538A32C8D68}"/>
                  </a:ext>
                </a:extLst>
              </p:cNvPr>
              <p:cNvSpPr>
                <a:spLocks noChangeArrowheads="1"/>
              </p:cNvSpPr>
              <p:nvPr userDrawn="1"/>
            </p:nvSpPr>
            <p:spPr bwMode="ltGray">
              <a:xfrm rot="2707562">
                <a:off x="876" y="36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6" name="Rectangle 44">
                <a:extLst>
                  <a:ext uri="{FF2B5EF4-FFF2-40B4-BE49-F238E27FC236}">
                    <a16:creationId xmlns:a16="http://schemas.microsoft.com/office/drawing/2014/main" id="{2B9A4D79-FB5E-1625-816A-2CEE1FFC6ECD}"/>
                  </a:ext>
                </a:extLst>
              </p:cNvPr>
              <p:cNvSpPr>
                <a:spLocks noChangeArrowheads="1"/>
              </p:cNvSpPr>
              <p:nvPr userDrawn="1"/>
            </p:nvSpPr>
            <p:spPr bwMode="ltGray">
              <a:xfrm rot="2707562">
                <a:off x="850" y="3644"/>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7" name="Rectangle 45">
                <a:extLst>
                  <a:ext uri="{FF2B5EF4-FFF2-40B4-BE49-F238E27FC236}">
                    <a16:creationId xmlns:a16="http://schemas.microsoft.com/office/drawing/2014/main" id="{F3E2BFEB-7B2A-4555-F397-62D5064D65CC}"/>
                  </a:ext>
                </a:extLst>
              </p:cNvPr>
              <p:cNvSpPr>
                <a:spLocks noChangeArrowheads="1"/>
              </p:cNvSpPr>
              <p:nvPr userDrawn="1"/>
            </p:nvSpPr>
            <p:spPr bwMode="ltGray">
              <a:xfrm rot="1525830">
                <a:off x="1027" y="3473"/>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8" name="Rectangle 46">
                <a:extLst>
                  <a:ext uri="{FF2B5EF4-FFF2-40B4-BE49-F238E27FC236}">
                    <a16:creationId xmlns:a16="http://schemas.microsoft.com/office/drawing/2014/main" id="{74C405B8-D1DC-1572-8982-DDFF16F26344}"/>
                  </a:ext>
                </a:extLst>
              </p:cNvPr>
              <p:cNvSpPr>
                <a:spLocks noChangeArrowheads="1"/>
              </p:cNvSpPr>
              <p:nvPr userDrawn="1"/>
            </p:nvSpPr>
            <p:spPr bwMode="ltGray">
              <a:xfrm rot="1525830">
                <a:off x="1009" y="3497"/>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59" name="Rectangle 47">
                <a:extLst>
                  <a:ext uri="{FF2B5EF4-FFF2-40B4-BE49-F238E27FC236}">
                    <a16:creationId xmlns:a16="http://schemas.microsoft.com/office/drawing/2014/main" id="{8C964EEA-4DEE-6AC3-7478-55A61E3B4DA8}"/>
                  </a:ext>
                </a:extLst>
              </p:cNvPr>
              <p:cNvSpPr>
                <a:spLocks noChangeArrowheads="1"/>
              </p:cNvSpPr>
              <p:nvPr userDrawn="1"/>
            </p:nvSpPr>
            <p:spPr bwMode="ltGray">
              <a:xfrm rot="1788117">
                <a:off x="990" y="3519"/>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0" name="Rectangle 48">
                <a:extLst>
                  <a:ext uri="{FF2B5EF4-FFF2-40B4-BE49-F238E27FC236}">
                    <a16:creationId xmlns:a16="http://schemas.microsoft.com/office/drawing/2014/main" id="{88A194F5-E08B-5099-C1B9-4B771DC63777}"/>
                  </a:ext>
                </a:extLst>
              </p:cNvPr>
              <p:cNvSpPr>
                <a:spLocks noChangeArrowheads="1"/>
              </p:cNvSpPr>
              <p:nvPr userDrawn="1"/>
            </p:nvSpPr>
            <p:spPr bwMode="ltGray">
              <a:xfrm rot="1788117">
                <a:off x="969" y="354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1" name="Rectangle 49">
                <a:extLst>
                  <a:ext uri="{FF2B5EF4-FFF2-40B4-BE49-F238E27FC236}">
                    <a16:creationId xmlns:a16="http://schemas.microsoft.com/office/drawing/2014/main" id="{3DD5D192-85FA-CBA2-335F-6F95BDF38DAE}"/>
                  </a:ext>
                </a:extLst>
              </p:cNvPr>
              <p:cNvSpPr>
                <a:spLocks noChangeArrowheads="1"/>
              </p:cNvSpPr>
              <p:nvPr userDrawn="1"/>
            </p:nvSpPr>
            <p:spPr bwMode="ltGray">
              <a:xfrm rot="841630">
                <a:off x="1113" y="3355"/>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2" name="Rectangle 50">
                <a:extLst>
                  <a:ext uri="{FF2B5EF4-FFF2-40B4-BE49-F238E27FC236}">
                    <a16:creationId xmlns:a16="http://schemas.microsoft.com/office/drawing/2014/main" id="{5225BB0F-5025-C803-A893-D0C750DB7C55}"/>
                  </a:ext>
                </a:extLst>
              </p:cNvPr>
              <p:cNvSpPr>
                <a:spLocks noChangeArrowheads="1"/>
              </p:cNvSpPr>
              <p:nvPr userDrawn="1"/>
            </p:nvSpPr>
            <p:spPr bwMode="ltGray">
              <a:xfrm rot="841630">
                <a:off x="1100" y="337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3" name="Rectangle 51">
                <a:extLst>
                  <a:ext uri="{FF2B5EF4-FFF2-40B4-BE49-F238E27FC236}">
                    <a16:creationId xmlns:a16="http://schemas.microsoft.com/office/drawing/2014/main" id="{AB4D6054-5171-3AF8-91CB-736AC6C5C98D}"/>
                  </a:ext>
                </a:extLst>
              </p:cNvPr>
              <p:cNvSpPr>
                <a:spLocks noChangeArrowheads="1"/>
              </p:cNvSpPr>
              <p:nvPr userDrawn="1"/>
            </p:nvSpPr>
            <p:spPr bwMode="ltGray">
              <a:xfrm rot="1308689">
                <a:off x="1086" y="3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4" name="Rectangle 52">
                <a:extLst>
                  <a:ext uri="{FF2B5EF4-FFF2-40B4-BE49-F238E27FC236}">
                    <a16:creationId xmlns:a16="http://schemas.microsoft.com/office/drawing/2014/main" id="{C721B0BD-063C-FB29-B7D7-8EDAEF04BB80}"/>
                  </a:ext>
                </a:extLst>
              </p:cNvPr>
              <p:cNvSpPr>
                <a:spLocks noChangeArrowheads="1"/>
              </p:cNvSpPr>
              <p:nvPr userDrawn="1"/>
            </p:nvSpPr>
            <p:spPr bwMode="ltGray">
              <a:xfrm rot="1308689">
                <a:off x="1064" y="3425"/>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5" name="Rectangle 53">
                <a:extLst>
                  <a:ext uri="{FF2B5EF4-FFF2-40B4-BE49-F238E27FC236}">
                    <a16:creationId xmlns:a16="http://schemas.microsoft.com/office/drawing/2014/main" id="{79648A66-FF72-7F16-5D8F-55AC4ACBC8ED}"/>
                  </a:ext>
                </a:extLst>
              </p:cNvPr>
              <p:cNvSpPr>
                <a:spLocks noChangeArrowheads="1"/>
              </p:cNvSpPr>
              <p:nvPr userDrawn="1"/>
            </p:nvSpPr>
            <p:spPr bwMode="ltGray">
              <a:xfrm rot="469913">
                <a:off x="1172" y="3225"/>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6" name="Rectangle 54">
                <a:extLst>
                  <a:ext uri="{FF2B5EF4-FFF2-40B4-BE49-F238E27FC236}">
                    <a16:creationId xmlns:a16="http://schemas.microsoft.com/office/drawing/2014/main" id="{255013C3-BD3F-E598-B05D-57AC6CDBC41C}"/>
                  </a:ext>
                </a:extLst>
              </p:cNvPr>
              <p:cNvSpPr>
                <a:spLocks noChangeArrowheads="1"/>
              </p:cNvSpPr>
              <p:nvPr userDrawn="1"/>
            </p:nvSpPr>
            <p:spPr bwMode="ltGray">
              <a:xfrm rot="559869">
                <a:off x="1162" y="325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7" name="Rectangle 55">
                <a:extLst>
                  <a:ext uri="{FF2B5EF4-FFF2-40B4-BE49-F238E27FC236}">
                    <a16:creationId xmlns:a16="http://schemas.microsoft.com/office/drawing/2014/main" id="{0A19A396-4ADD-811F-38B5-C1B5F2FE7A1D}"/>
                  </a:ext>
                </a:extLst>
              </p:cNvPr>
              <p:cNvSpPr>
                <a:spLocks noChangeArrowheads="1"/>
              </p:cNvSpPr>
              <p:nvPr userDrawn="1"/>
            </p:nvSpPr>
            <p:spPr bwMode="ltGray">
              <a:xfrm rot="734079">
                <a:off x="1154" y="327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8" name="Rectangle 56">
                <a:extLst>
                  <a:ext uri="{FF2B5EF4-FFF2-40B4-BE49-F238E27FC236}">
                    <a16:creationId xmlns:a16="http://schemas.microsoft.com/office/drawing/2014/main" id="{74FF78B0-15D9-E407-FC93-C91CF351D408}"/>
                  </a:ext>
                </a:extLst>
              </p:cNvPr>
              <p:cNvSpPr>
                <a:spLocks noChangeArrowheads="1"/>
              </p:cNvSpPr>
              <p:nvPr userDrawn="1"/>
            </p:nvSpPr>
            <p:spPr bwMode="ltGray">
              <a:xfrm rot="734079">
                <a:off x="1141" y="330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69" name="Rectangle 57">
                <a:extLst>
                  <a:ext uri="{FF2B5EF4-FFF2-40B4-BE49-F238E27FC236}">
                    <a16:creationId xmlns:a16="http://schemas.microsoft.com/office/drawing/2014/main" id="{CC08E534-8F25-7D0A-C87F-5EF7774D7699}"/>
                  </a:ext>
                </a:extLst>
              </p:cNvPr>
              <p:cNvSpPr>
                <a:spLocks noChangeArrowheads="1"/>
              </p:cNvSpPr>
              <p:nvPr userDrawn="1"/>
            </p:nvSpPr>
            <p:spPr bwMode="ltGray">
              <a:xfrm rot="-293905">
                <a:off x="1211" y="309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0" name="Rectangle 58">
                <a:extLst>
                  <a:ext uri="{FF2B5EF4-FFF2-40B4-BE49-F238E27FC236}">
                    <a16:creationId xmlns:a16="http://schemas.microsoft.com/office/drawing/2014/main" id="{2DF14BDF-1D7C-9D30-2202-89345B184933}"/>
                  </a:ext>
                </a:extLst>
              </p:cNvPr>
              <p:cNvSpPr>
                <a:spLocks noChangeArrowheads="1"/>
              </p:cNvSpPr>
              <p:nvPr userDrawn="1"/>
            </p:nvSpPr>
            <p:spPr bwMode="ltGray">
              <a:xfrm rot="-8">
                <a:off x="1201" y="312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1" name="Rectangle 59">
                <a:extLst>
                  <a:ext uri="{FF2B5EF4-FFF2-40B4-BE49-F238E27FC236}">
                    <a16:creationId xmlns:a16="http://schemas.microsoft.com/office/drawing/2014/main" id="{9A413E31-C449-41CA-F63A-B153781C7E69}"/>
                  </a:ext>
                </a:extLst>
              </p:cNvPr>
              <p:cNvSpPr>
                <a:spLocks noChangeArrowheads="1"/>
              </p:cNvSpPr>
              <p:nvPr userDrawn="1"/>
            </p:nvSpPr>
            <p:spPr bwMode="ltGray">
              <a:xfrm rot="-8">
                <a:off x="1200" y="3147"/>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2" name="Rectangle 60">
                <a:extLst>
                  <a:ext uri="{FF2B5EF4-FFF2-40B4-BE49-F238E27FC236}">
                    <a16:creationId xmlns:a16="http://schemas.microsoft.com/office/drawing/2014/main" id="{8B34F0DB-BF4E-F504-ED8B-B0FE3B91544B}"/>
                  </a:ext>
                </a:extLst>
              </p:cNvPr>
              <p:cNvSpPr>
                <a:spLocks noChangeArrowheads="1"/>
              </p:cNvSpPr>
              <p:nvPr userDrawn="1"/>
            </p:nvSpPr>
            <p:spPr bwMode="ltGray">
              <a:xfrm rot="214188">
                <a:off x="1189" y="3173"/>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3" name="Rectangle 61">
                <a:extLst>
                  <a:ext uri="{FF2B5EF4-FFF2-40B4-BE49-F238E27FC236}">
                    <a16:creationId xmlns:a16="http://schemas.microsoft.com/office/drawing/2014/main" id="{6A0683FE-8E32-B206-916C-DB84CE2E3E23}"/>
                  </a:ext>
                </a:extLst>
              </p:cNvPr>
              <p:cNvSpPr>
                <a:spLocks noChangeArrowheads="1"/>
              </p:cNvSpPr>
              <p:nvPr userDrawn="1"/>
            </p:nvSpPr>
            <p:spPr bwMode="ltGray">
              <a:xfrm rot="-682388">
                <a:off x="1219" y="296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4" name="Rectangle 62">
                <a:extLst>
                  <a:ext uri="{FF2B5EF4-FFF2-40B4-BE49-F238E27FC236}">
                    <a16:creationId xmlns:a16="http://schemas.microsoft.com/office/drawing/2014/main" id="{FE521C55-1FEF-4776-36BC-4EBDAEA6A8AD}"/>
                  </a:ext>
                </a:extLst>
              </p:cNvPr>
              <p:cNvSpPr>
                <a:spLocks noChangeArrowheads="1"/>
              </p:cNvSpPr>
              <p:nvPr userDrawn="1"/>
            </p:nvSpPr>
            <p:spPr bwMode="ltGray">
              <a:xfrm rot="-480400">
                <a:off x="1220" y="2991"/>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5" name="Rectangle 63">
                <a:extLst>
                  <a:ext uri="{FF2B5EF4-FFF2-40B4-BE49-F238E27FC236}">
                    <a16:creationId xmlns:a16="http://schemas.microsoft.com/office/drawing/2014/main" id="{E314DDD7-5CE6-7DA5-D83C-E0DA2340E4CE}"/>
                  </a:ext>
                </a:extLst>
              </p:cNvPr>
              <p:cNvSpPr>
                <a:spLocks noChangeArrowheads="1"/>
              </p:cNvSpPr>
              <p:nvPr userDrawn="1"/>
            </p:nvSpPr>
            <p:spPr bwMode="ltGray">
              <a:xfrm rot="-480400">
                <a:off x="1220" y="30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6" name="Rectangle 64">
                <a:extLst>
                  <a:ext uri="{FF2B5EF4-FFF2-40B4-BE49-F238E27FC236}">
                    <a16:creationId xmlns:a16="http://schemas.microsoft.com/office/drawing/2014/main" id="{01A6DAE5-4F28-F5CC-F66D-D6DC1A59FD94}"/>
                  </a:ext>
                </a:extLst>
              </p:cNvPr>
              <p:cNvSpPr>
                <a:spLocks noChangeArrowheads="1"/>
              </p:cNvSpPr>
              <p:nvPr userDrawn="1"/>
            </p:nvSpPr>
            <p:spPr bwMode="ltGray">
              <a:xfrm rot="-270546">
                <a:off x="1219" y="3041"/>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7" name="Rectangle 65">
                <a:extLst>
                  <a:ext uri="{FF2B5EF4-FFF2-40B4-BE49-F238E27FC236}">
                    <a16:creationId xmlns:a16="http://schemas.microsoft.com/office/drawing/2014/main" id="{86411A53-A849-A7CA-78E8-1D4074E3F530}"/>
                  </a:ext>
                </a:extLst>
              </p:cNvPr>
              <p:cNvSpPr>
                <a:spLocks noChangeArrowheads="1"/>
              </p:cNvSpPr>
              <p:nvPr userDrawn="1"/>
            </p:nvSpPr>
            <p:spPr bwMode="ltGray">
              <a:xfrm rot="-1132286">
                <a:off x="1207" y="2843"/>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8" name="Rectangle 66">
                <a:extLst>
                  <a:ext uri="{FF2B5EF4-FFF2-40B4-BE49-F238E27FC236}">
                    <a16:creationId xmlns:a16="http://schemas.microsoft.com/office/drawing/2014/main" id="{23C698B6-ED9B-3E35-8F49-48EC405EB421}"/>
                  </a:ext>
                </a:extLst>
              </p:cNvPr>
              <p:cNvSpPr>
                <a:spLocks noChangeArrowheads="1"/>
              </p:cNvSpPr>
              <p:nvPr userDrawn="1"/>
            </p:nvSpPr>
            <p:spPr bwMode="ltGray">
              <a:xfrm rot="-969272">
                <a:off x="1213" y="286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79" name="Rectangle 67">
                <a:extLst>
                  <a:ext uri="{FF2B5EF4-FFF2-40B4-BE49-F238E27FC236}">
                    <a16:creationId xmlns:a16="http://schemas.microsoft.com/office/drawing/2014/main" id="{7ADC140F-0B24-8A39-5662-4BC3812F85F5}"/>
                  </a:ext>
                </a:extLst>
              </p:cNvPr>
              <p:cNvSpPr>
                <a:spLocks noChangeArrowheads="1"/>
              </p:cNvSpPr>
              <p:nvPr userDrawn="1"/>
            </p:nvSpPr>
            <p:spPr bwMode="ltGray">
              <a:xfrm rot="-969272">
                <a:off x="1216" y="288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0" name="Rectangle 68">
                <a:extLst>
                  <a:ext uri="{FF2B5EF4-FFF2-40B4-BE49-F238E27FC236}">
                    <a16:creationId xmlns:a16="http://schemas.microsoft.com/office/drawing/2014/main" id="{8216FAA0-00EF-A728-7F12-8E7B974425E0}"/>
                  </a:ext>
                </a:extLst>
              </p:cNvPr>
              <p:cNvSpPr>
                <a:spLocks noChangeArrowheads="1"/>
              </p:cNvSpPr>
              <p:nvPr userDrawn="1"/>
            </p:nvSpPr>
            <p:spPr bwMode="ltGray">
              <a:xfrm rot="-806259">
                <a:off x="1219" y="291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1" name="Rectangle 69">
                <a:extLst>
                  <a:ext uri="{FF2B5EF4-FFF2-40B4-BE49-F238E27FC236}">
                    <a16:creationId xmlns:a16="http://schemas.microsoft.com/office/drawing/2014/main" id="{A95BB7BC-E332-D88D-FA31-76AC192C9F1C}"/>
                  </a:ext>
                </a:extLst>
              </p:cNvPr>
              <p:cNvSpPr>
                <a:spLocks noChangeArrowheads="1"/>
              </p:cNvSpPr>
              <p:nvPr userDrawn="1"/>
            </p:nvSpPr>
            <p:spPr bwMode="ltGray">
              <a:xfrm rot="-1543941">
                <a:off x="1165" y="272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2" name="Rectangle 70">
                <a:extLst>
                  <a:ext uri="{FF2B5EF4-FFF2-40B4-BE49-F238E27FC236}">
                    <a16:creationId xmlns:a16="http://schemas.microsoft.com/office/drawing/2014/main" id="{02DE87A8-665C-96E3-1A2B-7144C26E0A56}"/>
                  </a:ext>
                </a:extLst>
              </p:cNvPr>
              <p:cNvSpPr>
                <a:spLocks noChangeArrowheads="1"/>
              </p:cNvSpPr>
              <p:nvPr userDrawn="1"/>
            </p:nvSpPr>
            <p:spPr bwMode="ltGray">
              <a:xfrm rot="-1341953">
                <a:off x="1176" y="2752"/>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3" name="Rectangle 71">
                <a:extLst>
                  <a:ext uri="{FF2B5EF4-FFF2-40B4-BE49-F238E27FC236}">
                    <a16:creationId xmlns:a16="http://schemas.microsoft.com/office/drawing/2014/main" id="{8385D0EC-5EF6-9769-6E4D-37B69C9A6FF5}"/>
                  </a:ext>
                </a:extLst>
              </p:cNvPr>
              <p:cNvSpPr>
                <a:spLocks noChangeArrowheads="1"/>
              </p:cNvSpPr>
              <p:nvPr userDrawn="1"/>
            </p:nvSpPr>
            <p:spPr bwMode="ltGray">
              <a:xfrm rot="-1341953">
                <a:off x="1184" y="277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4" name="Rectangle 72">
                <a:extLst>
                  <a:ext uri="{FF2B5EF4-FFF2-40B4-BE49-F238E27FC236}">
                    <a16:creationId xmlns:a16="http://schemas.microsoft.com/office/drawing/2014/main" id="{43378F76-8828-0866-3523-3702F2548ED6}"/>
                  </a:ext>
                </a:extLst>
              </p:cNvPr>
              <p:cNvSpPr>
                <a:spLocks noChangeArrowheads="1"/>
              </p:cNvSpPr>
              <p:nvPr userDrawn="1"/>
            </p:nvSpPr>
            <p:spPr bwMode="ltGray">
              <a:xfrm rot="-1341953">
                <a:off x="1194" y="279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5" name="Rectangle 73">
                <a:extLst>
                  <a:ext uri="{FF2B5EF4-FFF2-40B4-BE49-F238E27FC236}">
                    <a16:creationId xmlns:a16="http://schemas.microsoft.com/office/drawing/2014/main" id="{865036A1-3FF5-C8C6-7F0A-A514C939ED94}"/>
                  </a:ext>
                </a:extLst>
              </p:cNvPr>
              <p:cNvSpPr>
                <a:spLocks noChangeArrowheads="1"/>
              </p:cNvSpPr>
              <p:nvPr userDrawn="1"/>
            </p:nvSpPr>
            <p:spPr bwMode="ltGray">
              <a:xfrm rot="-1928746">
                <a:off x="1101" y="262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6" name="Rectangle 74">
                <a:extLst>
                  <a:ext uri="{FF2B5EF4-FFF2-40B4-BE49-F238E27FC236}">
                    <a16:creationId xmlns:a16="http://schemas.microsoft.com/office/drawing/2014/main" id="{94BA6CA0-9E05-226F-911C-F66A613CB04D}"/>
                  </a:ext>
                </a:extLst>
              </p:cNvPr>
              <p:cNvSpPr>
                <a:spLocks noChangeArrowheads="1"/>
              </p:cNvSpPr>
              <p:nvPr userDrawn="1"/>
            </p:nvSpPr>
            <p:spPr bwMode="ltGray">
              <a:xfrm rot="-1844175">
                <a:off x="1114" y="2645"/>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7" name="Rectangle 75">
                <a:extLst>
                  <a:ext uri="{FF2B5EF4-FFF2-40B4-BE49-F238E27FC236}">
                    <a16:creationId xmlns:a16="http://schemas.microsoft.com/office/drawing/2014/main" id="{6F7D6D58-878D-053E-5C95-10275476B13B}"/>
                  </a:ext>
                </a:extLst>
              </p:cNvPr>
              <p:cNvSpPr>
                <a:spLocks noChangeArrowheads="1"/>
              </p:cNvSpPr>
              <p:nvPr userDrawn="1"/>
            </p:nvSpPr>
            <p:spPr bwMode="ltGray">
              <a:xfrm rot="-1752383">
                <a:off x="1129" y="266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8" name="Rectangle 76">
                <a:extLst>
                  <a:ext uri="{FF2B5EF4-FFF2-40B4-BE49-F238E27FC236}">
                    <a16:creationId xmlns:a16="http://schemas.microsoft.com/office/drawing/2014/main" id="{61DC7F2E-19D6-91CA-50A9-6A466CF6E8D2}"/>
                  </a:ext>
                </a:extLst>
              </p:cNvPr>
              <p:cNvSpPr>
                <a:spLocks noChangeArrowheads="1"/>
              </p:cNvSpPr>
              <p:nvPr userDrawn="1"/>
            </p:nvSpPr>
            <p:spPr bwMode="ltGray">
              <a:xfrm rot="-1752383">
                <a:off x="1142" y="268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89" name="Rectangle 77">
                <a:extLst>
                  <a:ext uri="{FF2B5EF4-FFF2-40B4-BE49-F238E27FC236}">
                    <a16:creationId xmlns:a16="http://schemas.microsoft.com/office/drawing/2014/main" id="{DD67B4AF-7FA8-464C-B944-13FD8F72B00D}"/>
                  </a:ext>
                </a:extLst>
              </p:cNvPr>
              <p:cNvSpPr>
                <a:spLocks noChangeArrowheads="1"/>
              </p:cNvSpPr>
              <p:nvPr userDrawn="1"/>
            </p:nvSpPr>
            <p:spPr bwMode="ltGray">
              <a:xfrm rot="-2466736">
                <a:off x="1014" y="2538"/>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0" name="Rectangle 78">
                <a:extLst>
                  <a:ext uri="{FF2B5EF4-FFF2-40B4-BE49-F238E27FC236}">
                    <a16:creationId xmlns:a16="http://schemas.microsoft.com/office/drawing/2014/main" id="{AA97743F-B959-34B5-184A-4DECCE5A9E1B}"/>
                  </a:ext>
                </a:extLst>
              </p:cNvPr>
              <p:cNvSpPr>
                <a:spLocks noChangeArrowheads="1"/>
              </p:cNvSpPr>
              <p:nvPr userDrawn="1"/>
            </p:nvSpPr>
            <p:spPr bwMode="ltGray">
              <a:xfrm rot="-2466736">
                <a:off x="1035" y="255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1" name="Rectangle 79">
                <a:extLst>
                  <a:ext uri="{FF2B5EF4-FFF2-40B4-BE49-F238E27FC236}">
                    <a16:creationId xmlns:a16="http://schemas.microsoft.com/office/drawing/2014/main" id="{8BEE4E9E-2495-68EF-3CB7-D70C84AC863D}"/>
                  </a:ext>
                </a:extLst>
              </p:cNvPr>
              <p:cNvSpPr>
                <a:spLocks noChangeArrowheads="1"/>
              </p:cNvSpPr>
              <p:nvPr userDrawn="1"/>
            </p:nvSpPr>
            <p:spPr bwMode="ltGray">
              <a:xfrm rot="-2466736">
                <a:off x="1050" y="2574"/>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2" name="Rectangle 80">
                <a:extLst>
                  <a:ext uri="{FF2B5EF4-FFF2-40B4-BE49-F238E27FC236}">
                    <a16:creationId xmlns:a16="http://schemas.microsoft.com/office/drawing/2014/main" id="{0E1733BB-3EB8-038E-5E21-E3F413C753AB}"/>
                  </a:ext>
                </a:extLst>
              </p:cNvPr>
              <p:cNvSpPr>
                <a:spLocks noChangeArrowheads="1"/>
              </p:cNvSpPr>
              <p:nvPr userDrawn="1"/>
            </p:nvSpPr>
            <p:spPr bwMode="ltGray">
              <a:xfrm rot="-2342866">
                <a:off x="1068" y="2590"/>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289" name="Freeform 81">
                <a:extLst>
                  <a:ext uri="{FF2B5EF4-FFF2-40B4-BE49-F238E27FC236}">
                    <a16:creationId xmlns:a16="http://schemas.microsoft.com/office/drawing/2014/main" id="{44D03586-4A39-0B31-CB3D-6280B974FBA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5194" name="Rectangle 82">
                <a:extLst>
                  <a:ext uri="{FF2B5EF4-FFF2-40B4-BE49-F238E27FC236}">
                    <a16:creationId xmlns:a16="http://schemas.microsoft.com/office/drawing/2014/main" id="{B455EB14-EC1A-4FDF-BFCE-592C630C670B}"/>
                  </a:ext>
                </a:extLst>
              </p:cNvPr>
              <p:cNvSpPr>
                <a:spLocks noChangeArrowheads="1"/>
              </p:cNvSpPr>
              <p:nvPr userDrawn="1"/>
            </p:nvSpPr>
            <p:spPr bwMode="ltGray">
              <a:xfrm rot="6575641">
                <a:off x="-217" y="3138"/>
                <a:ext cx="122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5" name="Rectangle 83">
                <a:extLst>
                  <a:ext uri="{FF2B5EF4-FFF2-40B4-BE49-F238E27FC236}">
                    <a16:creationId xmlns:a16="http://schemas.microsoft.com/office/drawing/2014/main" id="{F9E8740A-CBB9-186B-9784-EF18688E0473}"/>
                  </a:ext>
                </a:extLst>
              </p:cNvPr>
              <p:cNvSpPr>
                <a:spLocks noChangeArrowheads="1"/>
              </p:cNvSpPr>
              <p:nvPr userDrawn="1"/>
            </p:nvSpPr>
            <p:spPr bwMode="ltGray">
              <a:xfrm rot="238799">
                <a:off x="4" y="3146"/>
                <a:ext cx="103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6" name="Rectangle 84">
                <a:extLst>
                  <a:ext uri="{FF2B5EF4-FFF2-40B4-BE49-F238E27FC236}">
                    <a16:creationId xmlns:a16="http://schemas.microsoft.com/office/drawing/2014/main" id="{3BC3A4C0-0A39-3F97-512D-920A1C7A454E}"/>
                  </a:ext>
                </a:extLst>
              </p:cNvPr>
              <p:cNvSpPr>
                <a:spLocks noChangeArrowheads="1"/>
              </p:cNvSpPr>
              <p:nvPr userDrawn="1"/>
            </p:nvSpPr>
            <p:spPr bwMode="ltGray">
              <a:xfrm rot="-2957028">
                <a:off x="907" y="247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7" name="Rectangle 85">
                <a:extLst>
                  <a:ext uri="{FF2B5EF4-FFF2-40B4-BE49-F238E27FC236}">
                    <a16:creationId xmlns:a16="http://schemas.microsoft.com/office/drawing/2014/main" id="{BC142A14-96CA-C9C2-82D9-108C115074B0}"/>
                  </a:ext>
                </a:extLst>
              </p:cNvPr>
              <p:cNvSpPr>
                <a:spLocks noChangeArrowheads="1"/>
              </p:cNvSpPr>
              <p:nvPr userDrawn="1"/>
            </p:nvSpPr>
            <p:spPr bwMode="ltGray">
              <a:xfrm rot="-2957028">
                <a:off x="930" y="2486"/>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8" name="Rectangle 86">
                <a:extLst>
                  <a:ext uri="{FF2B5EF4-FFF2-40B4-BE49-F238E27FC236}">
                    <a16:creationId xmlns:a16="http://schemas.microsoft.com/office/drawing/2014/main" id="{BF4CED15-383A-95C8-0ED0-7EA52F1A97A4}"/>
                  </a:ext>
                </a:extLst>
              </p:cNvPr>
              <p:cNvSpPr>
                <a:spLocks noChangeArrowheads="1"/>
              </p:cNvSpPr>
              <p:nvPr userDrawn="1"/>
            </p:nvSpPr>
            <p:spPr bwMode="ltGray">
              <a:xfrm rot="-2957028">
                <a:off x="954" y="2497"/>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199" name="Rectangle 87">
                <a:extLst>
                  <a:ext uri="{FF2B5EF4-FFF2-40B4-BE49-F238E27FC236}">
                    <a16:creationId xmlns:a16="http://schemas.microsoft.com/office/drawing/2014/main" id="{86C5C6D8-3739-0B93-37C1-46B167B899BA}"/>
                  </a:ext>
                </a:extLst>
              </p:cNvPr>
              <p:cNvSpPr>
                <a:spLocks noChangeArrowheads="1"/>
              </p:cNvSpPr>
              <p:nvPr userDrawn="1"/>
            </p:nvSpPr>
            <p:spPr bwMode="ltGray">
              <a:xfrm rot="-2661033">
                <a:off x="974" y="2509"/>
                <a:ext cx="86"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0" name="Rectangle 88">
                <a:extLst>
                  <a:ext uri="{FF2B5EF4-FFF2-40B4-BE49-F238E27FC236}">
                    <a16:creationId xmlns:a16="http://schemas.microsoft.com/office/drawing/2014/main" id="{BDF8669F-16DF-40EF-E972-C6C91ABC6922}"/>
                  </a:ext>
                </a:extLst>
              </p:cNvPr>
              <p:cNvSpPr>
                <a:spLocks noChangeArrowheads="1"/>
              </p:cNvSpPr>
              <p:nvPr userDrawn="1"/>
            </p:nvSpPr>
            <p:spPr bwMode="ltGray">
              <a:xfrm rot="-3638503">
                <a:off x="788" y="242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1" name="Rectangle 89">
                <a:extLst>
                  <a:ext uri="{FF2B5EF4-FFF2-40B4-BE49-F238E27FC236}">
                    <a16:creationId xmlns:a16="http://schemas.microsoft.com/office/drawing/2014/main" id="{4A89FBB1-B468-7AB5-A483-68B9712812FB}"/>
                  </a:ext>
                </a:extLst>
              </p:cNvPr>
              <p:cNvSpPr>
                <a:spLocks noChangeArrowheads="1"/>
              </p:cNvSpPr>
              <p:nvPr userDrawn="1"/>
            </p:nvSpPr>
            <p:spPr bwMode="ltGray">
              <a:xfrm rot="-3638503">
                <a:off x="815" y="2434"/>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2" name="Rectangle 90">
                <a:extLst>
                  <a:ext uri="{FF2B5EF4-FFF2-40B4-BE49-F238E27FC236}">
                    <a16:creationId xmlns:a16="http://schemas.microsoft.com/office/drawing/2014/main" id="{795B5B26-1498-0859-0FEE-758958B30DD1}"/>
                  </a:ext>
                </a:extLst>
              </p:cNvPr>
              <p:cNvSpPr>
                <a:spLocks noChangeArrowheads="1"/>
              </p:cNvSpPr>
              <p:nvPr userDrawn="1"/>
            </p:nvSpPr>
            <p:spPr bwMode="ltGray">
              <a:xfrm rot="-3514633">
                <a:off x="837" y="2440"/>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3" name="Rectangle 91">
                <a:extLst>
                  <a:ext uri="{FF2B5EF4-FFF2-40B4-BE49-F238E27FC236}">
                    <a16:creationId xmlns:a16="http://schemas.microsoft.com/office/drawing/2014/main" id="{F81A4A5D-9663-5DCC-863E-CC3E8373D2C9}"/>
                  </a:ext>
                </a:extLst>
              </p:cNvPr>
              <p:cNvSpPr>
                <a:spLocks noChangeArrowheads="1"/>
              </p:cNvSpPr>
              <p:nvPr userDrawn="1"/>
            </p:nvSpPr>
            <p:spPr bwMode="ltGray">
              <a:xfrm rot="-3220799">
                <a:off x="862" y="2452"/>
                <a:ext cx="8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4" name="Rectangle 92">
                <a:extLst>
                  <a:ext uri="{FF2B5EF4-FFF2-40B4-BE49-F238E27FC236}">
                    <a16:creationId xmlns:a16="http://schemas.microsoft.com/office/drawing/2014/main" id="{34162D08-2D36-EBD7-7407-C1F49324C3D3}"/>
                  </a:ext>
                </a:extLst>
              </p:cNvPr>
              <p:cNvSpPr>
                <a:spLocks noChangeArrowheads="1"/>
              </p:cNvSpPr>
              <p:nvPr userDrawn="1"/>
            </p:nvSpPr>
            <p:spPr bwMode="ltGray">
              <a:xfrm rot="-4338250">
                <a:off x="649" y="239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5" name="Rectangle 93">
                <a:extLst>
                  <a:ext uri="{FF2B5EF4-FFF2-40B4-BE49-F238E27FC236}">
                    <a16:creationId xmlns:a16="http://schemas.microsoft.com/office/drawing/2014/main" id="{44C6D4B8-4BD5-0E50-3CA6-FCE88B53A993}"/>
                  </a:ext>
                </a:extLst>
              </p:cNvPr>
              <p:cNvSpPr>
                <a:spLocks noChangeArrowheads="1"/>
              </p:cNvSpPr>
              <p:nvPr userDrawn="1"/>
            </p:nvSpPr>
            <p:spPr bwMode="ltGray">
              <a:xfrm rot="-4250359">
                <a:off x="677" y="240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6" name="Rectangle 94">
                <a:extLst>
                  <a:ext uri="{FF2B5EF4-FFF2-40B4-BE49-F238E27FC236}">
                    <a16:creationId xmlns:a16="http://schemas.microsoft.com/office/drawing/2014/main" id="{C9141F09-9C67-8EF6-8F7A-A7FA0B87FCE6}"/>
                  </a:ext>
                </a:extLst>
              </p:cNvPr>
              <p:cNvSpPr>
                <a:spLocks noChangeArrowheads="1"/>
              </p:cNvSpPr>
              <p:nvPr userDrawn="1"/>
            </p:nvSpPr>
            <p:spPr bwMode="ltGray">
              <a:xfrm rot="-4250359">
                <a:off x="708" y="2406"/>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7" name="Rectangle 95">
                <a:extLst>
                  <a:ext uri="{FF2B5EF4-FFF2-40B4-BE49-F238E27FC236}">
                    <a16:creationId xmlns:a16="http://schemas.microsoft.com/office/drawing/2014/main" id="{2B53AC56-EC35-E7DD-9210-3241CD38D21C}"/>
                  </a:ext>
                </a:extLst>
              </p:cNvPr>
              <p:cNvSpPr>
                <a:spLocks noChangeArrowheads="1"/>
              </p:cNvSpPr>
              <p:nvPr userDrawn="1"/>
            </p:nvSpPr>
            <p:spPr bwMode="ltGray">
              <a:xfrm rot="-3989246">
                <a:off x="738" y="241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8" name="Rectangle 96">
                <a:extLst>
                  <a:ext uri="{FF2B5EF4-FFF2-40B4-BE49-F238E27FC236}">
                    <a16:creationId xmlns:a16="http://schemas.microsoft.com/office/drawing/2014/main" id="{5E609E34-7EFD-A208-B602-3526137CE853}"/>
                  </a:ext>
                </a:extLst>
              </p:cNvPr>
              <p:cNvSpPr>
                <a:spLocks noChangeArrowheads="1"/>
              </p:cNvSpPr>
              <p:nvPr userDrawn="1"/>
            </p:nvSpPr>
            <p:spPr bwMode="ltGray">
              <a:xfrm rot="-4862215">
                <a:off x="503" y="239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09" name="Rectangle 97">
                <a:extLst>
                  <a:ext uri="{FF2B5EF4-FFF2-40B4-BE49-F238E27FC236}">
                    <a16:creationId xmlns:a16="http://schemas.microsoft.com/office/drawing/2014/main" id="{9091DF09-9CC6-9BCC-FB31-FE187018C4DC}"/>
                  </a:ext>
                </a:extLst>
              </p:cNvPr>
              <p:cNvSpPr>
                <a:spLocks noChangeArrowheads="1"/>
              </p:cNvSpPr>
              <p:nvPr userDrawn="1"/>
            </p:nvSpPr>
            <p:spPr bwMode="ltGray">
              <a:xfrm rot="-4673370">
                <a:off x="534" y="2392"/>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0" name="Rectangle 98">
                <a:extLst>
                  <a:ext uri="{FF2B5EF4-FFF2-40B4-BE49-F238E27FC236}">
                    <a16:creationId xmlns:a16="http://schemas.microsoft.com/office/drawing/2014/main" id="{A05DF754-4207-4122-2350-966740571ED2}"/>
                  </a:ext>
                </a:extLst>
              </p:cNvPr>
              <p:cNvSpPr>
                <a:spLocks noChangeArrowheads="1"/>
              </p:cNvSpPr>
              <p:nvPr userDrawn="1"/>
            </p:nvSpPr>
            <p:spPr bwMode="ltGray">
              <a:xfrm rot="-4646721">
                <a:off x="563"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1" name="Rectangle 99">
                <a:extLst>
                  <a:ext uri="{FF2B5EF4-FFF2-40B4-BE49-F238E27FC236}">
                    <a16:creationId xmlns:a16="http://schemas.microsoft.com/office/drawing/2014/main" id="{22A8F7A1-0A47-12DF-A982-3FFE7BCB5B02}"/>
                  </a:ext>
                </a:extLst>
              </p:cNvPr>
              <p:cNvSpPr>
                <a:spLocks noChangeArrowheads="1"/>
              </p:cNvSpPr>
              <p:nvPr userDrawn="1"/>
            </p:nvSpPr>
            <p:spPr bwMode="ltGray">
              <a:xfrm rot="-4580623">
                <a:off x="595" y="2390"/>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2" name="Rectangle 100">
                <a:extLst>
                  <a:ext uri="{FF2B5EF4-FFF2-40B4-BE49-F238E27FC236}">
                    <a16:creationId xmlns:a16="http://schemas.microsoft.com/office/drawing/2014/main" id="{C8D4017C-CC25-7104-E9BF-32538DFF874B}"/>
                  </a:ext>
                </a:extLst>
              </p:cNvPr>
              <p:cNvSpPr>
                <a:spLocks noChangeArrowheads="1"/>
              </p:cNvSpPr>
              <p:nvPr userDrawn="1"/>
            </p:nvSpPr>
            <p:spPr bwMode="ltGray">
              <a:xfrm rot="-5195129">
                <a:off x="355" y="241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3" name="Rectangle 101">
                <a:extLst>
                  <a:ext uri="{FF2B5EF4-FFF2-40B4-BE49-F238E27FC236}">
                    <a16:creationId xmlns:a16="http://schemas.microsoft.com/office/drawing/2014/main" id="{81CDAF74-F6B4-17F9-75FB-B28F259F71D3}"/>
                  </a:ext>
                </a:extLst>
              </p:cNvPr>
              <p:cNvSpPr>
                <a:spLocks noChangeArrowheads="1"/>
              </p:cNvSpPr>
              <p:nvPr userDrawn="1"/>
            </p:nvSpPr>
            <p:spPr bwMode="ltGray">
              <a:xfrm rot="-5360484">
                <a:off x="385" y="2408"/>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4" name="Rectangle 102">
                <a:extLst>
                  <a:ext uri="{FF2B5EF4-FFF2-40B4-BE49-F238E27FC236}">
                    <a16:creationId xmlns:a16="http://schemas.microsoft.com/office/drawing/2014/main" id="{4BDF36A0-2116-2C90-C8BC-16EB850CF862}"/>
                  </a:ext>
                </a:extLst>
              </p:cNvPr>
              <p:cNvSpPr>
                <a:spLocks noChangeArrowheads="1"/>
              </p:cNvSpPr>
              <p:nvPr userDrawn="1"/>
            </p:nvSpPr>
            <p:spPr bwMode="ltGray">
              <a:xfrm rot="-5288939">
                <a:off x="419" y="2404"/>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5" name="Rectangle 103">
                <a:extLst>
                  <a:ext uri="{FF2B5EF4-FFF2-40B4-BE49-F238E27FC236}">
                    <a16:creationId xmlns:a16="http://schemas.microsoft.com/office/drawing/2014/main" id="{EAAD84D4-BDD9-9AB5-FB0F-8F3211FBD920}"/>
                  </a:ext>
                </a:extLst>
              </p:cNvPr>
              <p:cNvSpPr>
                <a:spLocks noChangeArrowheads="1"/>
              </p:cNvSpPr>
              <p:nvPr userDrawn="1"/>
            </p:nvSpPr>
            <p:spPr bwMode="ltGray">
              <a:xfrm rot="-5164854">
                <a:off x="449" y="2400"/>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6" name="Rectangle 104">
                <a:extLst>
                  <a:ext uri="{FF2B5EF4-FFF2-40B4-BE49-F238E27FC236}">
                    <a16:creationId xmlns:a16="http://schemas.microsoft.com/office/drawing/2014/main" id="{F1C6725A-1E06-8338-6439-F70C3102385C}"/>
                  </a:ext>
                </a:extLst>
              </p:cNvPr>
              <p:cNvSpPr>
                <a:spLocks noChangeArrowheads="1"/>
              </p:cNvSpPr>
              <p:nvPr userDrawn="1"/>
            </p:nvSpPr>
            <p:spPr bwMode="ltGray">
              <a:xfrm rot="-6132163">
                <a:off x="206" y="245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7" name="Rectangle 105">
                <a:extLst>
                  <a:ext uri="{FF2B5EF4-FFF2-40B4-BE49-F238E27FC236}">
                    <a16:creationId xmlns:a16="http://schemas.microsoft.com/office/drawing/2014/main" id="{D3EC827F-6F16-78D5-D3F4-6E816E8269DF}"/>
                  </a:ext>
                </a:extLst>
              </p:cNvPr>
              <p:cNvSpPr>
                <a:spLocks noChangeArrowheads="1"/>
              </p:cNvSpPr>
              <p:nvPr userDrawn="1"/>
            </p:nvSpPr>
            <p:spPr bwMode="ltGray">
              <a:xfrm rot="-6220433">
                <a:off x="237" y="24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8" name="Rectangle 106">
                <a:extLst>
                  <a:ext uri="{FF2B5EF4-FFF2-40B4-BE49-F238E27FC236}">
                    <a16:creationId xmlns:a16="http://schemas.microsoft.com/office/drawing/2014/main" id="{B558E79A-CAB2-8BBC-EE06-DC55752207AE}"/>
                  </a:ext>
                </a:extLst>
              </p:cNvPr>
              <p:cNvSpPr>
                <a:spLocks noChangeArrowheads="1"/>
              </p:cNvSpPr>
              <p:nvPr userDrawn="1"/>
            </p:nvSpPr>
            <p:spPr bwMode="ltGray">
              <a:xfrm rot="-6110943">
                <a:off x="266" y="243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19" name="Rectangle 107">
                <a:extLst>
                  <a:ext uri="{FF2B5EF4-FFF2-40B4-BE49-F238E27FC236}">
                    <a16:creationId xmlns:a16="http://schemas.microsoft.com/office/drawing/2014/main" id="{21A65AE2-2148-647B-8FBD-7DA20D2ABD30}"/>
                  </a:ext>
                </a:extLst>
              </p:cNvPr>
              <p:cNvSpPr>
                <a:spLocks noChangeArrowheads="1"/>
              </p:cNvSpPr>
              <p:nvPr userDrawn="1"/>
            </p:nvSpPr>
            <p:spPr bwMode="ltGray">
              <a:xfrm rot="-5919570">
                <a:off x="293" y="2426"/>
                <a:ext cx="69"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0" name="Rectangle 108">
                <a:extLst>
                  <a:ext uri="{FF2B5EF4-FFF2-40B4-BE49-F238E27FC236}">
                    <a16:creationId xmlns:a16="http://schemas.microsoft.com/office/drawing/2014/main" id="{DD3911E5-AA37-5DCB-29B6-325204F3D4AC}"/>
                  </a:ext>
                </a:extLst>
              </p:cNvPr>
              <p:cNvSpPr>
                <a:spLocks noChangeArrowheads="1"/>
              </p:cNvSpPr>
              <p:nvPr userDrawn="1"/>
            </p:nvSpPr>
            <p:spPr bwMode="ltGray">
              <a:xfrm rot="-7376291">
                <a:off x="6" y="254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1" name="Rectangle 109">
                <a:extLst>
                  <a:ext uri="{FF2B5EF4-FFF2-40B4-BE49-F238E27FC236}">
                    <a16:creationId xmlns:a16="http://schemas.microsoft.com/office/drawing/2014/main" id="{38256931-C3D5-DCB3-3232-5F8985B572DA}"/>
                  </a:ext>
                </a:extLst>
              </p:cNvPr>
              <p:cNvSpPr>
                <a:spLocks noChangeArrowheads="1"/>
              </p:cNvSpPr>
              <p:nvPr userDrawn="1"/>
            </p:nvSpPr>
            <p:spPr bwMode="ltGray">
              <a:xfrm rot="-7168347">
                <a:off x="65" y="2516"/>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2" name="Rectangle 110">
                <a:extLst>
                  <a:ext uri="{FF2B5EF4-FFF2-40B4-BE49-F238E27FC236}">
                    <a16:creationId xmlns:a16="http://schemas.microsoft.com/office/drawing/2014/main" id="{B671C164-8C5F-7892-3DEB-DF1527ED1E4C}"/>
                  </a:ext>
                </a:extLst>
              </p:cNvPr>
              <p:cNvSpPr>
                <a:spLocks noChangeArrowheads="1"/>
              </p:cNvSpPr>
              <p:nvPr userDrawn="1"/>
            </p:nvSpPr>
            <p:spPr bwMode="ltGray">
              <a:xfrm rot="-6802416">
                <a:off x="92" y="250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3" name="Rectangle 111">
                <a:extLst>
                  <a:ext uri="{FF2B5EF4-FFF2-40B4-BE49-F238E27FC236}">
                    <a16:creationId xmlns:a16="http://schemas.microsoft.com/office/drawing/2014/main" id="{AC3D3172-0C90-5DAF-DFA2-9BD511B181B2}"/>
                  </a:ext>
                </a:extLst>
              </p:cNvPr>
              <p:cNvSpPr>
                <a:spLocks noChangeArrowheads="1"/>
              </p:cNvSpPr>
              <p:nvPr userDrawn="1"/>
            </p:nvSpPr>
            <p:spPr bwMode="ltGray">
              <a:xfrm rot="-6802416">
                <a:off x="119" y="2492"/>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4" name="Rectangle 112">
                <a:extLst>
                  <a:ext uri="{FF2B5EF4-FFF2-40B4-BE49-F238E27FC236}">
                    <a16:creationId xmlns:a16="http://schemas.microsoft.com/office/drawing/2014/main" id="{9446BE4C-90DC-06D3-CCB2-7508FE8E9989}"/>
                  </a:ext>
                </a:extLst>
              </p:cNvPr>
              <p:cNvSpPr>
                <a:spLocks noChangeArrowheads="1"/>
              </p:cNvSpPr>
              <p:nvPr userDrawn="1"/>
            </p:nvSpPr>
            <p:spPr bwMode="ltGray">
              <a:xfrm rot="-6457704">
                <a:off x="150" y="2478"/>
                <a:ext cx="6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5" name="Rectangle 113">
                <a:extLst>
                  <a:ext uri="{FF2B5EF4-FFF2-40B4-BE49-F238E27FC236}">
                    <a16:creationId xmlns:a16="http://schemas.microsoft.com/office/drawing/2014/main" id="{38597D86-55DF-3C3D-849B-B7FE0B1308C1}"/>
                  </a:ext>
                </a:extLst>
              </p:cNvPr>
              <p:cNvSpPr>
                <a:spLocks noChangeArrowheads="1"/>
              </p:cNvSpPr>
              <p:nvPr userDrawn="1"/>
            </p:nvSpPr>
            <p:spPr bwMode="ltGray">
              <a:xfrm rot="-1876771">
                <a:off x="0" y="3363"/>
                <a:ext cx="7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6" name="Rectangle 114">
                <a:extLst>
                  <a:ext uri="{FF2B5EF4-FFF2-40B4-BE49-F238E27FC236}">
                    <a16:creationId xmlns:a16="http://schemas.microsoft.com/office/drawing/2014/main" id="{F876C6DC-344B-1512-E078-D5CA9CDC4306}"/>
                  </a:ext>
                </a:extLst>
              </p:cNvPr>
              <p:cNvSpPr>
                <a:spLocks noChangeArrowheads="1"/>
              </p:cNvSpPr>
              <p:nvPr userDrawn="1"/>
            </p:nvSpPr>
            <p:spPr bwMode="ltGray">
              <a:xfrm rot="3283992">
                <a:off x="511" y="347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7" name="Rectangle 115">
                <a:extLst>
                  <a:ext uri="{FF2B5EF4-FFF2-40B4-BE49-F238E27FC236}">
                    <a16:creationId xmlns:a16="http://schemas.microsoft.com/office/drawing/2014/main" id="{CDFBA4FF-C33D-E5F9-E62B-A65C5C13560E}"/>
                  </a:ext>
                </a:extLst>
              </p:cNvPr>
              <p:cNvSpPr>
                <a:spLocks noChangeArrowheads="1"/>
              </p:cNvSpPr>
              <p:nvPr userDrawn="1"/>
            </p:nvSpPr>
            <p:spPr bwMode="ltGray">
              <a:xfrm rot="3283992">
                <a:off x="35" y="2798"/>
                <a:ext cx="24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8" name="Rectangle 116">
                <a:extLst>
                  <a:ext uri="{FF2B5EF4-FFF2-40B4-BE49-F238E27FC236}">
                    <a16:creationId xmlns:a16="http://schemas.microsoft.com/office/drawing/2014/main" id="{4A55500D-97CE-CCD7-9AE6-C04C5A8869AA}"/>
                  </a:ext>
                </a:extLst>
              </p:cNvPr>
              <p:cNvSpPr>
                <a:spLocks noChangeArrowheads="1"/>
              </p:cNvSpPr>
              <p:nvPr userDrawn="1"/>
            </p:nvSpPr>
            <p:spPr bwMode="ltGray">
              <a:xfrm rot="-1876771">
                <a:off x="700" y="2851"/>
                <a:ext cx="31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29" name="Rectangle 117">
                <a:extLst>
                  <a:ext uri="{FF2B5EF4-FFF2-40B4-BE49-F238E27FC236}">
                    <a16:creationId xmlns:a16="http://schemas.microsoft.com/office/drawing/2014/main" id="{3B4A75CD-D27A-6404-56EA-7EBDB20F4C66}"/>
                  </a:ext>
                </a:extLst>
              </p:cNvPr>
              <p:cNvSpPr>
                <a:spLocks noChangeArrowheads="1"/>
              </p:cNvSpPr>
              <p:nvPr userDrawn="1"/>
            </p:nvSpPr>
            <p:spPr bwMode="ltGray">
              <a:xfrm rot="5908516">
                <a:off x="200" y="3915"/>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0" name="Rectangle 118">
                <a:extLst>
                  <a:ext uri="{FF2B5EF4-FFF2-40B4-BE49-F238E27FC236}">
                    <a16:creationId xmlns:a16="http://schemas.microsoft.com/office/drawing/2014/main" id="{527BE78E-6E4C-805B-CCEF-B62ECD71DB6A}"/>
                  </a:ext>
                </a:extLst>
              </p:cNvPr>
              <p:cNvSpPr>
                <a:spLocks noChangeArrowheads="1"/>
              </p:cNvSpPr>
              <p:nvPr userDrawn="1"/>
            </p:nvSpPr>
            <p:spPr bwMode="ltGray">
              <a:xfrm rot="6683973">
                <a:off x="45" y="3915"/>
                <a:ext cx="144"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1" name="Rectangle 119">
                <a:extLst>
                  <a:ext uri="{FF2B5EF4-FFF2-40B4-BE49-F238E27FC236}">
                    <a16:creationId xmlns:a16="http://schemas.microsoft.com/office/drawing/2014/main" id="{2D6250E3-AF6E-FFE7-1655-43F0620368BD}"/>
                  </a:ext>
                </a:extLst>
              </p:cNvPr>
              <p:cNvSpPr>
                <a:spLocks noChangeArrowheads="1"/>
              </p:cNvSpPr>
              <p:nvPr userDrawn="1"/>
            </p:nvSpPr>
            <p:spPr bwMode="ltGray">
              <a:xfrm rot="5245609">
                <a:off x="361" y="389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2" name="Rectangle 120">
                <a:extLst>
                  <a:ext uri="{FF2B5EF4-FFF2-40B4-BE49-F238E27FC236}">
                    <a16:creationId xmlns:a16="http://schemas.microsoft.com/office/drawing/2014/main" id="{749E3002-0C00-E4EA-C03C-780195B1A053}"/>
                  </a:ext>
                </a:extLst>
              </p:cNvPr>
              <p:cNvSpPr>
                <a:spLocks noChangeArrowheads="1"/>
              </p:cNvSpPr>
              <p:nvPr userDrawn="1"/>
            </p:nvSpPr>
            <p:spPr bwMode="ltGray">
              <a:xfrm rot="4500520">
                <a:off x="522" y="3847"/>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3" name="Rectangle 121">
                <a:extLst>
                  <a:ext uri="{FF2B5EF4-FFF2-40B4-BE49-F238E27FC236}">
                    <a16:creationId xmlns:a16="http://schemas.microsoft.com/office/drawing/2014/main" id="{25B67837-BC36-9BFB-CA8B-9115057BD557}"/>
                  </a:ext>
                </a:extLst>
              </p:cNvPr>
              <p:cNvSpPr>
                <a:spLocks noChangeArrowheads="1"/>
              </p:cNvSpPr>
              <p:nvPr userDrawn="1"/>
            </p:nvSpPr>
            <p:spPr bwMode="ltGray">
              <a:xfrm rot="3805227">
                <a:off x="670" y="377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4" name="Rectangle 122">
                <a:extLst>
                  <a:ext uri="{FF2B5EF4-FFF2-40B4-BE49-F238E27FC236}">
                    <a16:creationId xmlns:a16="http://schemas.microsoft.com/office/drawing/2014/main" id="{13F72F08-EF15-8A76-E39A-C3CB5F5A31FD}"/>
                  </a:ext>
                </a:extLst>
              </p:cNvPr>
              <p:cNvSpPr>
                <a:spLocks noChangeArrowheads="1"/>
              </p:cNvSpPr>
              <p:nvPr userDrawn="1"/>
            </p:nvSpPr>
            <p:spPr bwMode="ltGray">
              <a:xfrm rot="3060138">
                <a:off x="813" y="3688"/>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5" name="Rectangle 123">
                <a:extLst>
                  <a:ext uri="{FF2B5EF4-FFF2-40B4-BE49-F238E27FC236}">
                    <a16:creationId xmlns:a16="http://schemas.microsoft.com/office/drawing/2014/main" id="{C9AF97C0-1939-28CB-182B-B5458ADFBD96}"/>
                  </a:ext>
                </a:extLst>
              </p:cNvPr>
              <p:cNvSpPr>
                <a:spLocks noChangeArrowheads="1"/>
              </p:cNvSpPr>
              <p:nvPr userDrawn="1"/>
            </p:nvSpPr>
            <p:spPr bwMode="ltGray">
              <a:xfrm rot="2090281">
                <a:off x="938" y="3582"/>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6" name="Rectangle 124">
                <a:extLst>
                  <a:ext uri="{FF2B5EF4-FFF2-40B4-BE49-F238E27FC236}">
                    <a16:creationId xmlns:a16="http://schemas.microsoft.com/office/drawing/2014/main" id="{BD50053F-B931-DDA3-DE08-B2E37B743F04}"/>
                  </a:ext>
                </a:extLst>
              </p:cNvPr>
              <p:cNvSpPr>
                <a:spLocks noChangeArrowheads="1"/>
              </p:cNvSpPr>
              <p:nvPr userDrawn="1"/>
            </p:nvSpPr>
            <p:spPr bwMode="ltGray">
              <a:xfrm rot="-7168347">
                <a:off x="-18" y="2506"/>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7" name="Rectangle 125">
                <a:extLst>
                  <a:ext uri="{FF2B5EF4-FFF2-40B4-BE49-F238E27FC236}">
                    <a16:creationId xmlns:a16="http://schemas.microsoft.com/office/drawing/2014/main" id="{746A6554-DC21-16AA-E488-E8AF7501C357}"/>
                  </a:ext>
                </a:extLst>
              </p:cNvPr>
              <p:cNvSpPr>
                <a:spLocks noChangeArrowheads="1"/>
              </p:cNvSpPr>
              <p:nvPr userDrawn="1"/>
            </p:nvSpPr>
            <p:spPr bwMode="ltGray">
              <a:xfrm rot="-6406501">
                <a:off x="136" y="2433"/>
                <a:ext cx="132"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8" name="Rectangle 126">
                <a:extLst>
                  <a:ext uri="{FF2B5EF4-FFF2-40B4-BE49-F238E27FC236}">
                    <a16:creationId xmlns:a16="http://schemas.microsoft.com/office/drawing/2014/main" id="{D7A2A6B3-6CAC-B5B3-ABBA-2E00EB929BC1}"/>
                  </a:ext>
                </a:extLst>
              </p:cNvPr>
              <p:cNvSpPr>
                <a:spLocks noChangeArrowheads="1"/>
              </p:cNvSpPr>
              <p:nvPr userDrawn="1"/>
            </p:nvSpPr>
            <p:spPr bwMode="ltGray">
              <a:xfrm rot="-4970620">
                <a:off x="447" y="2364"/>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39" name="Rectangle 127">
                <a:extLst>
                  <a:ext uri="{FF2B5EF4-FFF2-40B4-BE49-F238E27FC236}">
                    <a16:creationId xmlns:a16="http://schemas.microsoft.com/office/drawing/2014/main" id="{A89D95AD-3566-CAC7-76A5-469B1C6FEF6D}"/>
                  </a:ext>
                </a:extLst>
              </p:cNvPr>
              <p:cNvSpPr>
                <a:spLocks noChangeArrowheads="1"/>
              </p:cNvSpPr>
              <p:nvPr userDrawn="1"/>
            </p:nvSpPr>
            <p:spPr bwMode="ltGray">
              <a:xfrm rot="-4298502">
                <a:off x="597" y="2360"/>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0" name="Rectangle 128">
                <a:extLst>
                  <a:ext uri="{FF2B5EF4-FFF2-40B4-BE49-F238E27FC236}">
                    <a16:creationId xmlns:a16="http://schemas.microsoft.com/office/drawing/2014/main" id="{EA5FF849-FFC2-E176-E680-672F480F14B7}"/>
                  </a:ext>
                </a:extLst>
              </p:cNvPr>
              <p:cNvSpPr>
                <a:spLocks noChangeArrowheads="1"/>
              </p:cNvSpPr>
              <p:nvPr userDrawn="1"/>
            </p:nvSpPr>
            <p:spPr bwMode="ltGray">
              <a:xfrm rot="-3676305">
                <a:off x="739" y="2386"/>
                <a:ext cx="155"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1" name="Rectangle 129">
                <a:extLst>
                  <a:ext uri="{FF2B5EF4-FFF2-40B4-BE49-F238E27FC236}">
                    <a16:creationId xmlns:a16="http://schemas.microsoft.com/office/drawing/2014/main" id="{61692315-0B62-E80E-D665-2FDD3D51FE4E}"/>
                  </a:ext>
                </a:extLst>
              </p:cNvPr>
              <p:cNvSpPr>
                <a:spLocks noChangeArrowheads="1"/>
              </p:cNvSpPr>
              <p:nvPr userDrawn="1"/>
            </p:nvSpPr>
            <p:spPr bwMode="ltGray">
              <a:xfrm rot="-3188616">
                <a:off x="869" y="24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2" name="Rectangle 130">
                <a:extLst>
                  <a:ext uri="{FF2B5EF4-FFF2-40B4-BE49-F238E27FC236}">
                    <a16:creationId xmlns:a16="http://schemas.microsoft.com/office/drawing/2014/main" id="{7ACF1616-8D5D-3002-393F-D26049FC3BA8}"/>
                  </a:ext>
                </a:extLst>
              </p:cNvPr>
              <p:cNvSpPr>
                <a:spLocks noChangeArrowheads="1"/>
              </p:cNvSpPr>
              <p:nvPr userDrawn="1"/>
            </p:nvSpPr>
            <p:spPr bwMode="ltGray">
              <a:xfrm rot="-2610246">
                <a:off x="984" y="2497"/>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3" name="Rectangle 131">
                <a:extLst>
                  <a:ext uri="{FF2B5EF4-FFF2-40B4-BE49-F238E27FC236}">
                    <a16:creationId xmlns:a16="http://schemas.microsoft.com/office/drawing/2014/main" id="{79AF1F36-FB5A-F314-407A-5A35357615E3}"/>
                  </a:ext>
                </a:extLst>
              </p:cNvPr>
              <p:cNvSpPr>
                <a:spLocks noChangeArrowheads="1"/>
              </p:cNvSpPr>
              <p:nvPr userDrawn="1"/>
            </p:nvSpPr>
            <p:spPr bwMode="ltGray">
              <a:xfrm rot="-2190008">
                <a:off x="1075" y="2585"/>
                <a:ext cx="173"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4" name="Rectangle 132">
                <a:extLst>
                  <a:ext uri="{FF2B5EF4-FFF2-40B4-BE49-F238E27FC236}">
                    <a16:creationId xmlns:a16="http://schemas.microsoft.com/office/drawing/2014/main" id="{179E02C8-65C5-14B9-39E4-A7D7EC57DC2E}"/>
                  </a:ext>
                </a:extLst>
              </p:cNvPr>
              <p:cNvSpPr>
                <a:spLocks noChangeArrowheads="1"/>
              </p:cNvSpPr>
              <p:nvPr userDrawn="1"/>
            </p:nvSpPr>
            <p:spPr bwMode="ltGray">
              <a:xfrm rot="-1728558">
                <a:off x="1147" y="2688"/>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5" name="Rectangle 133">
                <a:extLst>
                  <a:ext uri="{FF2B5EF4-FFF2-40B4-BE49-F238E27FC236}">
                    <a16:creationId xmlns:a16="http://schemas.microsoft.com/office/drawing/2014/main" id="{733DBE1A-58BF-C2F2-C1F7-11D8D37A0269}"/>
                  </a:ext>
                </a:extLst>
              </p:cNvPr>
              <p:cNvSpPr>
                <a:spLocks noChangeArrowheads="1"/>
              </p:cNvSpPr>
              <p:nvPr userDrawn="1"/>
            </p:nvSpPr>
            <p:spPr bwMode="ltGray">
              <a:xfrm rot="-1172118">
                <a:off x="1198" y="2805"/>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6" name="Rectangle 134">
                <a:extLst>
                  <a:ext uri="{FF2B5EF4-FFF2-40B4-BE49-F238E27FC236}">
                    <a16:creationId xmlns:a16="http://schemas.microsoft.com/office/drawing/2014/main" id="{F502D1BA-3371-56EE-806F-8D7BCD498F95}"/>
                  </a:ext>
                </a:extLst>
              </p:cNvPr>
              <p:cNvSpPr>
                <a:spLocks noChangeArrowheads="1"/>
              </p:cNvSpPr>
              <p:nvPr userDrawn="1"/>
            </p:nvSpPr>
            <p:spPr bwMode="ltGray">
              <a:xfrm rot="-753845">
                <a:off x="1218" y="2930"/>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7" name="Rectangle 135">
                <a:extLst>
                  <a:ext uri="{FF2B5EF4-FFF2-40B4-BE49-F238E27FC236}">
                    <a16:creationId xmlns:a16="http://schemas.microsoft.com/office/drawing/2014/main" id="{64F7E352-68CA-168C-C250-9C79CFB82862}"/>
                  </a:ext>
                </a:extLst>
              </p:cNvPr>
              <p:cNvSpPr>
                <a:spLocks noChangeArrowheads="1"/>
              </p:cNvSpPr>
              <p:nvPr userDrawn="1"/>
            </p:nvSpPr>
            <p:spPr bwMode="ltGray">
              <a:xfrm rot="-287823">
                <a:off x="1213" y="3066"/>
                <a:ext cx="167"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8" name="Rectangle 136">
                <a:extLst>
                  <a:ext uri="{FF2B5EF4-FFF2-40B4-BE49-F238E27FC236}">
                    <a16:creationId xmlns:a16="http://schemas.microsoft.com/office/drawing/2014/main" id="{EC13D033-4B6A-4943-361B-47C28C712307}"/>
                  </a:ext>
                </a:extLst>
              </p:cNvPr>
              <p:cNvSpPr>
                <a:spLocks noChangeArrowheads="1"/>
              </p:cNvSpPr>
              <p:nvPr userDrawn="1"/>
            </p:nvSpPr>
            <p:spPr bwMode="ltGray">
              <a:xfrm rot="696741">
                <a:off x="1126" y="3337"/>
                <a:ext cx="15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49" name="Rectangle 137">
                <a:extLst>
                  <a:ext uri="{FF2B5EF4-FFF2-40B4-BE49-F238E27FC236}">
                    <a16:creationId xmlns:a16="http://schemas.microsoft.com/office/drawing/2014/main" id="{ABD8C1A4-6526-3BD5-DDF1-3BFCB55A9987}"/>
                  </a:ext>
                </a:extLst>
              </p:cNvPr>
              <p:cNvSpPr>
                <a:spLocks noChangeArrowheads="1"/>
              </p:cNvSpPr>
              <p:nvPr userDrawn="1"/>
            </p:nvSpPr>
            <p:spPr bwMode="ltGray">
              <a:xfrm rot="1529990">
                <a:off x="1041" y="3465"/>
                <a:ext cx="140"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46" name="Freeform 138">
                <a:extLst>
                  <a:ext uri="{FF2B5EF4-FFF2-40B4-BE49-F238E27FC236}">
                    <a16:creationId xmlns:a16="http://schemas.microsoft.com/office/drawing/2014/main" id="{79F1C1D3-1DFD-EFD4-D688-72A9FD494C74}"/>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7" name="Freeform 139">
                <a:extLst>
                  <a:ext uri="{FF2B5EF4-FFF2-40B4-BE49-F238E27FC236}">
                    <a16:creationId xmlns:a16="http://schemas.microsoft.com/office/drawing/2014/main" id="{A65BAC73-E6A0-8B7F-DB19-66226F610385}"/>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8" name="Freeform 140">
                <a:extLst>
                  <a:ext uri="{FF2B5EF4-FFF2-40B4-BE49-F238E27FC236}">
                    <a16:creationId xmlns:a16="http://schemas.microsoft.com/office/drawing/2014/main" id="{7E0B866C-9540-80BC-8D1A-18C71940B7B7}"/>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49" name="Freeform 141">
                <a:extLst>
                  <a:ext uri="{FF2B5EF4-FFF2-40B4-BE49-F238E27FC236}">
                    <a16:creationId xmlns:a16="http://schemas.microsoft.com/office/drawing/2014/main" id="{6AE7C676-E627-8EA7-07CA-CCF7D8275FE4}"/>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0" name="Freeform 142">
                <a:extLst>
                  <a:ext uri="{FF2B5EF4-FFF2-40B4-BE49-F238E27FC236}">
                    <a16:creationId xmlns:a16="http://schemas.microsoft.com/office/drawing/2014/main" id="{B2159360-F2D4-5ABB-49B5-7B6B54221D76}"/>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1" name="Freeform 143">
                <a:extLst>
                  <a:ext uri="{FF2B5EF4-FFF2-40B4-BE49-F238E27FC236}">
                    <a16:creationId xmlns:a16="http://schemas.microsoft.com/office/drawing/2014/main" id="{B2735048-C349-AB6A-10F5-0B8CC77E66D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2" name="Freeform 144">
                <a:extLst>
                  <a:ext uri="{FF2B5EF4-FFF2-40B4-BE49-F238E27FC236}">
                    <a16:creationId xmlns:a16="http://schemas.microsoft.com/office/drawing/2014/main" id="{7F829797-F9D3-6B00-6ABC-617EA84FD900}"/>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3" name="Freeform 145">
                <a:extLst>
                  <a:ext uri="{FF2B5EF4-FFF2-40B4-BE49-F238E27FC236}">
                    <a16:creationId xmlns:a16="http://schemas.microsoft.com/office/drawing/2014/main" id="{2585EBA4-CF97-D80E-CA7D-2CF76B352E2A}"/>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9354" name="Freeform 146">
                <a:extLst>
                  <a:ext uri="{FF2B5EF4-FFF2-40B4-BE49-F238E27FC236}">
                    <a16:creationId xmlns:a16="http://schemas.microsoft.com/office/drawing/2014/main" id="{A3D98745-C12B-8466-63AA-A0F66C0AD098}"/>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5259" name="Rectangle 147">
                <a:extLst>
                  <a:ext uri="{FF2B5EF4-FFF2-40B4-BE49-F238E27FC236}">
                    <a16:creationId xmlns:a16="http://schemas.microsoft.com/office/drawing/2014/main" id="{300CD15D-2383-160C-CB8C-29C011E5CFE2}"/>
                  </a:ext>
                </a:extLst>
              </p:cNvPr>
              <p:cNvSpPr>
                <a:spLocks noChangeArrowheads="1"/>
              </p:cNvSpPr>
              <p:nvPr userDrawn="1"/>
            </p:nvSpPr>
            <p:spPr bwMode="ltGray">
              <a:xfrm rot="244926">
                <a:off x="1177" y="3201"/>
                <a:ext cx="161"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5260" name="Rectangle 148">
                <a:extLst>
                  <a:ext uri="{FF2B5EF4-FFF2-40B4-BE49-F238E27FC236}">
                    <a16:creationId xmlns:a16="http://schemas.microsoft.com/office/drawing/2014/main" id="{53440E33-AE29-4761-3E5E-90CEA519A9E2}"/>
                  </a:ext>
                </a:extLst>
              </p:cNvPr>
              <p:cNvSpPr>
                <a:spLocks noChangeArrowheads="1"/>
              </p:cNvSpPr>
              <p:nvPr userDrawn="1"/>
            </p:nvSpPr>
            <p:spPr bwMode="ltGray">
              <a:xfrm rot="-5598588">
                <a:off x="290" y="2386"/>
                <a:ext cx="138" cy="12"/>
              </a:xfrm>
              <a:prstGeom prst="rect">
                <a:avLst/>
              </a:prstGeom>
              <a:solidFill>
                <a:schemeClr val="bg2"/>
              </a:solidFill>
              <a:ln>
                <a:noFill/>
              </a:ln>
              <a:effec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a:solidFill>
                    <a:srgbClr val="FFFFFF"/>
                  </a:solidFill>
                  <a:latin typeface="Tahoma" pitchFamily="34" charset="0"/>
                </a:endParaRPr>
              </a:p>
            </p:txBody>
          </p:sp>
          <p:sp>
            <p:nvSpPr>
              <p:cNvPr id="9357" name="Freeform 149">
                <a:extLst>
                  <a:ext uri="{FF2B5EF4-FFF2-40B4-BE49-F238E27FC236}">
                    <a16:creationId xmlns:a16="http://schemas.microsoft.com/office/drawing/2014/main" id="{5491B137-275A-3FE7-13D5-87B5D4DAAF06}"/>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9358" name="Freeform 150">
                <a:extLst>
                  <a:ext uri="{FF2B5EF4-FFF2-40B4-BE49-F238E27FC236}">
                    <a16:creationId xmlns:a16="http://schemas.microsoft.com/office/drawing/2014/main" id="{6FB767AD-A41F-E85B-BD88-046E50FA51F1}"/>
                  </a:ext>
                </a:extLst>
              </p:cNvPr>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415" name="Freeform 151">
                <a:extLst>
                  <a:ext uri="{FF2B5EF4-FFF2-40B4-BE49-F238E27FC236}">
                    <a16:creationId xmlns:a16="http://schemas.microsoft.com/office/drawing/2014/main" id="{656C2D2A-BE1B-08F6-F3CA-A8CDEF184D41}"/>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sp>
            <p:nvSpPr>
              <p:cNvPr id="11416" name="Oval 152">
                <a:extLst>
                  <a:ext uri="{FF2B5EF4-FFF2-40B4-BE49-F238E27FC236}">
                    <a16:creationId xmlns:a16="http://schemas.microsoft.com/office/drawing/2014/main" id="{CEB24CE9-23B4-72E5-C12E-BEBF27B6C866}"/>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p:spPr>
            <p:txBody>
              <a:bodyPr/>
              <a:lstStyle/>
              <a:p>
                <a:pPr>
                  <a:defRPr/>
                </a:pPr>
                <a:endParaRPr lang="en-US">
                  <a:solidFill>
                    <a:srgbClr val="FFFFFF"/>
                  </a:solidFill>
                  <a:latin typeface="Tahoma" pitchFamily="34" charset="0"/>
                  <a:cs typeface="+mn-cs"/>
                </a:endParaRPr>
              </a:p>
            </p:txBody>
          </p:sp>
        </p:grpSp>
      </p:grpSp>
      <p:sp>
        <p:nvSpPr>
          <p:cNvPr id="11417" name="Rectangle 153">
            <a:extLst>
              <a:ext uri="{FF2B5EF4-FFF2-40B4-BE49-F238E27FC236}">
                <a16:creationId xmlns:a16="http://schemas.microsoft.com/office/drawing/2014/main" id="{63BDE853-6383-A043-0A1A-712D3ACDEE30}"/>
              </a:ext>
            </a:extLst>
          </p:cNvPr>
          <p:cNvSpPr>
            <a:spLocks noGrp="1" noRot="1" noChangeArrowheads="1"/>
          </p:cNvSpPr>
          <p:nvPr>
            <p:ph type="title"/>
          </p:nvPr>
        </p:nvSpPr>
        <p:spPr bwMode="auto">
          <a:xfrm>
            <a:off x="301625" y="228600"/>
            <a:ext cx="854075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1418" name="Rectangle 154">
            <a:extLst>
              <a:ext uri="{FF2B5EF4-FFF2-40B4-BE49-F238E27FC236}">
                <a16:creationId xmlns:a16="http://schemas.microsoft.com/office/drawing/2014/main" id="{079C145A-BAB9-4B08-14E1-1E3B6472FB78}"/>
              </a:ext>
            </a:extLst>
          </p:cNvPr>
          <p:cNvSpPr>
            <a:spLocks noGrp="1" noChangeArrowheads="1"/>
          </p:cNvSpPr>
          <p:nvPr>
            <p:ph type="dt" sz="half" idx="2"/>
          </p:nvPr>
        </p:nvSpPr>
        <p:spPr bwMode="auto">
          <a:xfrm>
            <a:off x="301625"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latin typeface="Arial" charset="0"/>
                <a:cs typeface="+mn-cs"/>
              </a:defRPr>
            </a:lvl1pPr>
          </a:lstStyle>
          <a:p>
            <a:pPr>
              <a:defRPr/>
            </a:pPr>
            <a:endParaRPr lang="en-US" altLang="en-US"/>
          </a:p>
        </p:txBody>
      </p:sp>
      <p:sp>
        <p:nvSpPr>
          <p:cNvPr id="11419" name="Rectangle 155">
            <a:extLst>
              <a:ext uri="{FF2B5EF4-FFF2-40B4-BE49-F238E27FC236}">
                <a16:creationId xmlns:a16="http://schemas.microsoft.com/office/drawing/2014/main" id="{99746777-4C1B-6826-1F9C-910AEECEF087}"/>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latin typeface="Arial" charset="0"/>
                <a:cs typeface="+mn-cs"/>
              </a:defRPr>
            </a:lvl1pPr>
          </a:lstStyle>
          <a:p>
            <a:pPr>
              <a:defRPr/>
            </a:pPr>
            <a:endParaRPr lang="en-US" altLang="en-US"/>
          </a:p>
        </p:txBody>
      </p:sp>
      <p:sp>
        <p:nvSpPr>
          <p:cNvPr id="11420" name="Rectangle 156">
            <a:extLst>
              <a:ext uri="{FF2B5EF4-FFF2-40B4-BE49-F238E27FC236}">
                <a16:creationId xmlns:a16="http://schemas.microsoft.com/office/drawing/2014/main" id="{61F441E6-2C24-0E68-D3DC-7B0BD9565D37}"/>
              </a:ext>
            </a:extLst>
          </p:cNvPr>
          <p:cNvSpPr>
            <a:spLocks noGrp="1" noChangeArrowheads="1"/>
          </p:cNvSpPr>
          <p:nvPr>
            <p:ph type="sldNum" sz="quarter" idx="4"/>
          </p:nvPr>
        </p:nvSpPr>
        <p:spPr bwMode="auto">
          <a:xfrm>
            <a:off x="6553200" y="6245225"/>
            <a:ext cx="2289175"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defRPr>
            </a:lvl1pPr>
          </a:lstStyle>
          <a:p>
            <a:pPr>
              <a:defRPr/>
            </a:pPr>
            <a:fld id="{3A5C2D88-1DAA-7743-97DD-893DD1841AEE}" type="slidenum">
              <a:rPr lang="en-US" altLang="en-US"/>
              <a:t>‹#›</a:t>
            </a:fld>
            <a:endParaRPr lang="en-US" altLang="en-US"/>
          </a:p>
        </p:txBody>
      </p:sp>
      <p:sp>
        <p:nvSpPr>
          <p:cNvPr id="11421" name="Rectangle 157">
            <a:extLst>
              <a:ext uri="{FF2B5EF4-FFF2-40B4-BE49-F238E27FC236}">
                <a16:creationId xmlns:a16="http://schemas.microsoft.com/office/drawing/2014/main" id="{07F99752-5957-7A18-21F8-E9CADB0E19B7}"/>
              </a:ext>
            </a:extLst>
          </p:cNvPr>
          <p:cNvSpPr>
            <a:spLocks noGrp="1" noRot="1" noChangeArrowheads="1"/>
          </p:cNvSpPr>
          <p:nvPr>
            <p:ph type="body" idx="1"/>
          </p:nvPr>
        </p:nvSpPr>
        <p:spPr bwMode="auto">
          <a:xfrm>
            <a:off x="301625" y="1600200"/>
            <a:ext cx="8540750" cy="44989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a:t>Cliquez pour modifier les styles du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Tree>
  </p:cSld>
  <p:clrMap bg1="dk2" tx1="lt1" bg2="dk1" tx2="lt2" accent1="accent1" accent2="accent2" accent3="accent3" accent4="accent4" accent5="accent5" accent6="accent6" hlink="hlink" folHlink="folHlink"/>
  <p:sldLayoutIdLst>
    <p:sldLayoutId id="2147485768" r:id="rId1"/>
    <p:sldLayoutId id="2147485769" r:id="rId2"/>
    <p:sldLayoutId id="2147485770" r:id="rId3"/>
    <p:sldLayoutId id="2147485771" r:id="rId4"/>
    <p:sldLayoutId id="2147485772" r:id="rId5"/>
    <p:sldLayoutId id="2147485773" r:id="rId6"/>
    <p:sldLayoutId id="2147485774" r:id="rId7"/>
    <p:sldLayoutId id="2147485775" r:id="rId8"/>
    <p:sldLayoutId id="2147485776" r:id="rId9"/>
    <p:sldLayoutId id="2147485777" r:id="rId10"/>
    <p:sldLayoutId id="2147485778"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9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images.google.com/imgres?imgurl=http://www.piney.com/RMOkellyLog.jpeg&amp;imgrefurl=http://www.piney.com/RmJOKJeff.html&amp;h=240&amp;w=379&amp;sz=23&amp;tbnid=628fDaslsH7sOM:&amp;tbnh=75&amp;tbnw=119&amp;hl=en&amp;start=3&amp;prev=/images%3Fq%3DJames%2BO%2527Kelly%26svnum%3D10%26hl%3Den%26lr%3D%26sa%3DN"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en.wikipedia.org/wiki/Image:Alexander_Campbell_1788.GIF"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1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en.wikipedia.org/wiki/Image:DavidLipscomb.jpg" TargetMode="External"/><Relationship Id="rId2" Type="http://schemas.openxmlformats.org/officeDocument/2006/relationships/notesSlide" Target="../notesSlides/notesSlide64.xml"/><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0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en.wikipedia.org/wiki/File:Augustine_Lateran.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hyperlink" Target="http://en.wikipedia.org/wiki/File:Pelagius.jpg"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en.wikipedia.org/wiki/File:St-thomas-aquinas.jpg"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9.xml"/></Relationships>
</file>

<file path=ppt/slides/_rels/slide5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51.xml"/></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hyperlink" Target="http://upload.wikimedia.org/wikipedia/commons/3/30/Holbein-erasmus.jp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9.xml"/><Relationship Id="rId1" Type="http://schemas.openxmlformats.org/officeDocument/2006/relationships/slideLayout" Target="../slideLayouts/slideLayout7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2.xml"/></Relationships>
</file>

<file path=ppt/slides/_rels/slide9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334ED9-5B9A-3E78-7F84-C7EE3888EFDF}"/>
              </a:ext>
            </a:extLst>
          </p:cNvPr>
          <p:cNvSpPr>
            <a:spLocks noGrp="1" noChangeArrowheads="1"/>
          </p:cNvSpPr>
          <p:nvPr>
            <p:ph type="ctrTitle"/>
          </p:nvPr>
        </p:nvSpPr>
        <p:spPr>
          <a:xfrm>
            <a:off x="685800" y="762000"/>
            <a:ext cx="8382000" cy="1295400"/>
          </a:xfrm>
        </p:spPr>
        <p:txBody>
          <a:bodyPr/>
          <a:lstStyle/>
          <a:p>
            <a:pPr eaLnBrk="1" hangingPunct="1">
              <a:defRPr/>
            </a:pPr>
            <a:r>
              <a:rPr lang="fr-FR" dirty="0"/>
              <a:t>L’Histoire de l'Église</a:t>
            </a:r>
          </a:p>
        </p:txBody>
      </p:sp>
      <p:sp>
        <p:nvSpPr>
          <p:cNvPr id="2051" name="Rectangle 3">
            <a:extLst>
              <a:ext uri="{FF2B5EF4-FFF2-40B4-BE49-F238E27FC236}">
                <a16:creationId xmlns:a16="http://schemas.microsoft.com/office/drawing/2014/main" id="{03879ACA-484A-A35A-5755-168D6C496B25}"/>
              </a:ext>
            </a:extLst>
          </p:cNvPr>
          <p:cNvSpPr>
            <a:spLocks noGrp="1" noChangeArrowheads="1"/>
          </p:cNvSpPr>
          <p:nvPr>
            <p:ph type="subTitle" idx="1"/>
          </p:nvPr>
        </p:nvSpPr>
        <p:spPr>
          <a:xfrm>
            <a:off x="685800" y="3962400"/>
            <a:ext cx="7086600" cy="1752600"/>
          </a:xfrm>
        </p:spPr>
        <p:txBody>
          <a:bodyPr/>
          <a:lstStyle/>
          <a:p>
            <a:pPr eaLnBrk="1" hangingPunct="1">
              <a:defRPr/>
            </a:pPr>
            <a:r>
              <a:rPr lang="en-US" sz="2400" b="1" dirty="0"/>
              <a:t>John Oakes, PhD</a:t>
            </a:r>
          </a:p>
          <a:p>
            <a:pPr eaLnBrk="1" hangingPunct="1">
              <a:defRPr/>
            </a:pPr>
            <a:r>
              <a:rPr lang="en-US" sz="2400" b="1" dirty="0"/>
              <a:t>Abidjan</a:t>
            </a:r>
          </a:p>
          <a:p>
            <a:pPr eaLnBrk="1" hangingPunct="1">
              <a:defRPr/>
            </a:pPr>
            <a:r>
              <a:rPr lang="en-US" sz="2400" b="1" dirty="0" err="1"/>
              <a:t>Fevrier</a:t>
            </a:r>
            <a:r>
              <a:rPr lang="en-US" sz="2400" b="1" dirty="0"/>
              <a:t> 2023</a:t>
            </a:r>
          </a:p>
        </p:txBody>
      </p:sp>
      <p:pic>
        <p:nvPicPr>
          <p:cNvPr id="53252" name="Picture 5" descr="Image result for church history">
            <a:extLst>
              <a:ext uri="{FF2B5EF4-FFF2-40B4-BE49-F238E27FC236}">
                <a16:creationId xmlns:a16="http://schemas.microsoft.com/office/drawing/2014/main" id="{BAA6AF44-674D-E6B0-70E2-495F7E9A52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52825" y="2686050"/>
            <a:ext cx="5603875"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E656FE-88BC-DF58-EE69-C2588920AB0C}"/>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3C0F56BA-DC3C-E5E8-FA62-22977620302A}"/>
              </a:ext>
            </a:extLst>
          </p:cNvPr>
          <p:cNvSpPr>
            <a:spLocks noGrp="1" noRot="1" noChangeArrowheads="1"/>
          </p:cNvSpPr>
          <p:nvPr>
            <p:ph type="body" idx="1"/>
          </p:nvPr>
        </p:nvSpPr>
        <p:spPr>
          <a:xfrm>
            <a:off x="609600" y="1371600"/>
            <a:ext cx="7921625" cy="5181600"/>
          </a:xfrm>
        </p:spPr>
        <p:txBody>
          <a:bodyPr/>
          <a:lstStyle/>
          <a:p>
            <a:pPr eaLnBrk="1" hangingPunct="1">
              <a:defRPr/>
            </a:pPr>
            <a:r>
              <a:rPr lang="en-US" altLang="en-US" sz="2400" b="1"/>
              <a:t>L'autorité de l'Église Irénée contre les gnostiques :</a:t>
            </a:r>
          </a:p>
          <a:p>
            <a:pPr eaLnBrk="1" hangingPunct="1">
              <a:buFont typeface="Wingdings" pitchFamily="2" charset="2"/>
              <a:buNone/>
              <a:defRPr/>
            </a:pPr>
            <a:r>
              <a:rPr lang="en-US" altLang="en-US" sz="1800" b="1">
                <a:effectLst/>
                <a:latin typeface="Times New Roman" panose="02020603050405020304" pitchFamily="18" charset="0"/>
                <a:cs typeface="Times New Roman" panose="02020603050405020304" pitchFamily="18" charset="0"/>
              </a:rPr>
              <a:t> </a:t>
            </a:r>
            <a:endParaRPr lang="en-US" altLang="en-US" sz="1800">
              <a:effectLst/>
              <a:latin typeface="Times New Roman" panose="02020603050405020304" pitchFamily="18" charset="0"/>
              <a:cs typeface="Times New Roman" panose="02020603050405020304" pitchFamily="18" charset="0"/>
            </a:endParaRPr>
          </a:p>
          <a:p>
            <a:pPr>
              <a:spcBef>
                <a:spcPct val="0"/>
              </a:spcBef>
              <a:buFont typeface="Wingdings" pitchFamily="2" charset="2"/>
              <a:buNone/>
              <a:defRPr/>
            </a:pPr>
            <a:r>
              <a:rPr lang="en-US" altLang="en-US" sz="2400">
                <a:effectLst/>
                <a:latin typeface="Times New Roman" panose="02020603050405020304" pitchFamily="18" charset="0"/>
                <a:cs typeface="Times New Roman" panose="02020603050405020304" pitchFamily="18" charset="0"/>
              </a:rPr>
              <a:t>"Nous faisons à nouveau appel à cette tradition qui nous est parvenue des apôtres et qui est gardée par les successions des anciens dans les églises."</a:t>
            </a:r>
          </a:p>
          <a:p>
            <a:pPr>
              <a:spcBef>
                <a:spcPct val="0"/>
              </a:spcBef>
              <a:buFont typeface="Wingdings" pitchFamily="2" charset="2"/>
              <a:buNone/>
              <a:defRPr/>
            </a:pPr>
            <a:endParaRPr lang="en-US" altLang="en-US" sz="1200">
              <a:effectLst/>
              <a:latin typeface="Times New Roman" panose="02020603050405020304" pitchFamily="18" charset="0"/>
              <a:cs typeface="Times New Roman" panose="02020603050405020304" pitchFamily="18" charset="0"/>
            </a:endParaRPr>
          </a:p>
          <a:p>
            <a:pPr>
              <a:spcBef>
                <a:spcPct val="0"/>
              </a:spcBef>
              <a:buFont typeface="Wingdings" pitchFamily="2" charset="2"/>
              <a:buNone/>
              <a:defRPr/>
            </a:pPr>
            <a:r>
              <a:rPr lang="en-US" altLang="en-US" sz="2400">
                <a:effectLst/>
                <a:latin typeface="Times New Roman" panose="02020603050405020304" pitchFamily="18" charset="0"/>
                <a:cs typeface="Times New Roman" panose="02020603050405020304" pitchFamily="18" charset="0"/>
              </a:rPr>
              <a:t>"Même si les apôtres ne nous avaient pas laissé leurs Écrits, ne devrions-nous pas suivre la règle de la tradition qu'ils ont transmise à ceux à qui ils ont confié les églises ?".</a:t>
            </a:r>
          </a:p>
          <a:p>
            <a:pPr>
              <a:spcBef>
                <a:spcPct val="0"/>
              </a:spcBef>
              <a:buFont typeface="Wingdings" pitchFamily="2" charset="2"/>
              <a:buNone/>
              <a:defRPr/>
            </a:pPr>
            <a:endParaRPr lang="en-US" altLang="en-US" sz="1200">
              <a:effectLst/>
              <a:latin typeface="Times New Roman" panose="02020603050405020304" pitchFamily="18" charset="0"/>
              <a:cs typeface="Times New Roman" panose="02020603050405020304" pitchFamily="18" charset="0"/>
            </a:endParaRPr>
          </a:p>
          <a:p>
            <a:pPr>
              <a:spcBef>
                <a:spcPct val="0"/>
              </a:spcBef>
              <a:buFont typeface="Wingdings" pitchFamily="2" charset="2"/>
              <a:buNone/>
              <a:defRPr/>
            </a:pPr>
            <a:r>
              <a:rPr lang="en-US" altLang="en-US" sz="2400">
                <a:effectLst/>
                <a:latin typeface="Times New Roman" panose="02020603050405020304" pitchFamily="18" charset="0"/>
                <a:cs typeface="Times New Roman" panose="02020603050405020304" pitchFamily="18" charset="0"/>
              </a:rPr>
              <a:t>"Nous ne devons pas chercher auprès des autres la vérité que l'on peut facilement recevoir de l'Église....  Elle [c'est-à-dire l'église] est l'entrée de la vie ; tous les autres sont des voleurs et des brigands. "</a:t>
            </a:r>
          </a:p>
          <a:p>
            <a:pPr eaLnBrk="1" hangingPunct="1">
              <a:buFont typeface="Wingdings" pitchFamily="2" charset="2"/>
              <a:buNone/>
              <a:defRPr/>
            </a:pPr>
            <a:endParaRPr lang="en-US" altLang="en-US" sz="2400" b="1"/>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57E23-E4D6-FA9F-FE1E-284EAFF3425A}"/>
              </a:ext>
            </a:extLst>
          </p:cNvPr>
          <p:cNvSpPr>
            <a:spLocks noGrp="1"/>
          </p:cNvSpPr>
          <p:nvPr>
            <p:ph type="title"/>
          </p:nvPr>
        </p:nvSpPr>
        <p:spPr/>
        <p:txBody>
          <a:bodyPr/>
          <a:lstStyle/>
          <a:p>
            <a:pPr>
              <a:defRPr/>
            </a:pPr>
            <a:r>
              <a:rPr lang="en-US" sz="4000" b="1" dirty="0"/>
              <a:t>Évangélisme</a:t>
            </a:r>
          </a:p>
        </p:txBody>
      </p:sp>
      <p:sp>
        <p:nvSpPr>
          <p:cNvPr id="3" name="Content Placeholder 2">
            <a:extLst>
              <a:ext uri="{FF2B5EF4-FFF2-40B4-BE49-F238E27FC236}">
                <a16:creationId xmlns:a16="http://schemas.microsoft.com/office/drawing/2014/main" id="{815F91C2-EDA4-F742-A10A-5969F564F5F8}"/>
              </a:ext>
            </a:extLst>
          </p:cNvPr>
          <p:cNvSpPr>
            <a:spLocks noGrp="1"/>
          </p:cNvSpPr>
          <p:nvPr>
            <p:ph idx="1"/>
          </p:nvPr>
        </p:nvSpPr>
        <p:spPr>
          <a:xfrm>
            <a:off x="457200" y="1600200"/>
            <a:ext cx="8229600" cy="4800600"/>
          </a:xfrm>
        </p:spPr>
        <p:txBody>
          <a:bodyPr/>
          <a:lstStyle/>
          <a:p>
            <a:pPr marL="0" indent="0">
              <a:buFont typeface="Wingdings" pitchFamily="2" charset="2"/>
              <a:buNone/>
              <a:defRPr/>
            </a:pPr>
            <a:r>
              <a:rPr lang="en-US" sz="2800" b="1" dirty="0"/>
              <a:t>Années 50, 60 :</a:t>
            </a:r>
          </a:p>
          <a:p>
            <a:pPr marL="0" indent="0">
              <a:buFont typeface="Wingdings" pitchFamily="2" charset="2"/>
              <a:buNone/>
              <a:defRPr/>
            </a:pPr>
            <a:r>
              <a:rPr lang="en-US" sz="2800" b="1" dirty="0"/>
              <a:t>Bill Bright, Quatre lois spirituelles</a:t>
            </a:r>
          </a:p>
          <a:p>
            <a:pPr marL="0" indent="0">
              <a:buFont typeface="Wingdings" pitchFamily="2" charset="2"/>
              <a:buNone/>
              <a:defRPr/>
            </a:pPr>
            <a:r>
              <a:rPr lang="en-US" sz="2800" b="1" dirty="0"/>
              <a:t>Billy Graham</a:t>
            </a:r>
          </a:p>
          <a:p>
            <a:pPr marL="0" indent="0">
              <a:buFont typeface="Wingdings" pitchFamily="2" charset="2"/>
              <a:buNone/>
              <a:defRPr/>
            </a:pPr>
            <a:r>
              <a:rPr lang="en-US" sz="2800" b="1" dirty="0"/>
              <a:t>Le salut par la foi uniquement.  </a:t>
            </a:r>
          </a:p>
          <a:p>
            <a:pPr marL="0" indent="0">
              <a:buFont typeface="Wingdings" pitchFamily="2" charset="2"/>
              <a:buNone/>
              <a:defRPr/>
            </a:pPr>
            <a:r>
              <a:rPr lang="en-US" sz="2800" b="1" dirty="0" err="1"/>
              <a:t>Croyance </a:t>
            </a:r>
            <a:r>
              <a:rPr lang="en-US" sz="2800" b="1" dirty="0"/>
              <a:t>facile. </a:t>
            </a:r>
          </a:p>
          <a:p>
            <a:pPr marL="0" indent="0">
              <a:buFont typeface="Wingdings" pitchFamily="2" charset="2"/>
              <a:buNone/>
              <a:defRPr/>
            </a:pPr>
            <a:r>
              <a:rPr lang="en-US" sz="2800" b="1" dirty="0"/>
              <a:t>Priez Jésus dans votre cœur.</a:t>
            </a:r>
          </a:p>
          <a:p>
            <a:pPr marL="0" indent="0">
              <a:buFont typeface="Wingdings" pitchFamily="2" charset="2"/>
              <a:buNone/>
              <a:defRPr/>
            </a:pPr>
            <a:r>
              <a:rPr lang="en-US" sz="2800" b="1" dirty="0"/>
              <a:t>Confessez Jésus comme votre Sauveur personnel.</a:t>
            </a:r>
          </a:p>
          <a:p>
            <a:pPr marL="0" indent="0">
              <a:buFont typeface="Wingdings" pitchFamily="2" charset="2"/>
              <a:buNone/>
              <a:defRPr/>
            </a:pPr>
            <a:r>
              <a:rPr lang="en-US" sz="2800" b="1" dirty="0"/>
              <a:t>Le baptême est un "signe extérieur d'une grâce intérieure".</a:t>
            </a:r>
          </a:p>
          <a:p>
            <a:pPr marL="0" indent="0">
              <a:buFont typeface="Wingdings" pitchFamily="2" charset="2"/>
              <a:buNone/>
              <a:defRPr/>
            </a:pPr>
            <a:r>
              <a:rPr lang="en-US" sz="2800" b="1" dirty="0"/>
              <a:t>Une fois sauvé, toujours sauvé.</a:t>
            </a:r>
          </a:p>
          <a:p>
            <a:pPr marL="0" indent="0">
              <a:buFont typeface="Wingdings" pitchFamily="2" charset="2"/>
              <a:buNone/>
              <a:defRPr/>
            </a:pPr>
            <a:endParaRPr lang="en-US" sz="2800" b="1"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39A3-CFCB-95CE-D2C3-45A538E43E97}"/>
              </a:ext>
            </a:extLst>
          </p:cNvPr>
          <p:cNvSpPr>
            <a:spLocks noGrp="1"/>
          </p:cNvSpPr>
          <p:nvPr>
            <p:ph type="title"/>
          </p:nvPr>
        </p:nvSpPr>
        <p:spPr>
          <a:xfrm>
            <a:off x="457200" y="228600"/>
            <a:ext cx="8229600" cy="788987"/>
          </a:xfrm>
        </p:spPr>
        <p:txBody>
          <a:bodyPr/>
          <a:lstStyle/>
          <a:p>
            <a:pPr>
              <a:defRPr/>
            </a:pPr>
            <a:r>
              <a:rPr lang="en-US" sz="3600" dirty="0"/>
              <a:t>Les quatre lois spirituelles</a:t>
            </a:r>
          </a:p>
        </p:txBody>
      </p:sp>
      <p:sp>
        <p:nvSpPr>
          <p:cNvPr id="3" name="Content Placeholder 2">
            <a:extLst>
              <a:ext uri="{FF2B5EF4-FFF2-40B4-BE49-F238E27FC236}">
                <a16:creationId xmlns:a16="http://schemas.microsoft.com/office/drawing/2014/main" id="{F3AA97D3-9E63-41A7-76BF-D20C719981E3}"/>
              </a:ext>
            </a:extLst>
          </p:cNvPr>
          <p:cNvSpPr>
            <a:spLocks noGrp="1"/>
          </p:cNvSpPr>
          <p:nvPr>
            <p:ph idx="1"/>
          </p:nvPr>
        </p:nvSpPr>
        <p:spPr>
          <a:xfrm>
            <a:off x="457200" y="990600"/>
            <a:ext cx="8305800" cy="5181600"/>
          </a:xfrm>
        </p:spPr>
        <p:txBody>
          <a:bodyPr/>
          <a:lstStyle/>
          <a:p>
            <a:pPr marL="0" indent="0">
              <a:buFont typeface="Wingdings" pitchFamily="2" charset="2"/>
              <a:buNone/>
              <a:defRPr/>
            </a:pPr>
            <a:r>
              <a:rPr lang="en-US" sz="2800" b="1" dirty="0"/>
              <a:t>1. Dieu vous aime et offre un plan merveilleux pour votre vie.</a:t>
            </a:r>
          </a:p>
          <a:p>
            <a:pPr marL="0" indent="0">
              <a:buFont typeface="Wingdings" pitchFamily="2" charset="2"/>
              <a:buNone/>
              <a:defRPr/>
            </a:pPr>
            <a:r>
              <a:rPr lang="en-US" sz="2800" b="1" dirty="0"/>
              <a:t>2. L'homme est pécheur et séparé de Dieu. Il ne peut pas connaître et expérimenter l'amour de Dieu et son plan pour sa vie.</a:t>
            </a:r>
          </a:p>
          <a:p>
            <a:pPr marL="0" indent="0">
              <a:buFont typeface="Wingdings" pitchFamily="2" charset="2"/>
              <a:buNone/>
              <a:defRPr/>
            </a:pPr>
            <a:r>
              <a:rPr lang="en-US" sz="2800" b="1" dirty="0"/>
              <a:t>3. Jésus-Christ est le seul remède de Dieu pour le </a:t>
            </a:r>
            <a:r>
              <a:rPr lang="en-US" sz="2800" b="1" dirty="0" err="1"/>
              <a:t>péché </a:t>
            </a:r>
            <a:r>
              <a:rPr lang="en-US" sz="2800" b="1" dirty="0"/>
              <a:t>de l'homme </a:t>
            </a:r>
            <a:r>
              <a:rPr lang="en-US" sz="2800" b="1" dirty="0" err="1"/>
              <a:t>et c'est par </a:t>
            </a:r>
            <a:r>
              <a:rPr lang="en-US" sz="2800" b="1" dirty="0"/>
              <a:t>lui que vous pouvez connaître et expérimenter l'amour de Dieu et son plan pour votre vie.</a:t>
            </a:r>
          </a:p>
          <a:p>
            <a:pPr marL="0" indent="0">
              <a:buFont typeface="Wingdings" pitchFamily="2" charset="2"/>
              <a:buNone/>
              <a:defRPr/>
            </a:pPr>
            <a:r>
              <a:rPr lang="en-US" sz="2800" b="1" dirty="0"/>
              <a:t>4. Nous devons individuellement recevoir Jésus-Christ comme Sauveur et Seigneur : alors nous pouvons connaître et expérimenter l'amour de Dieu et son plan pour nos vies.</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022E-006A-D6F8-6E80-6BADC927CAA1}"/>
              </a:ext>
            </a:extLst>
          </p:cNvPr>
          <p:cNvSpPr>
            <a:spLocks noGrp="1"/>
          </p:cNvSpPr>
          <p:nvPr>
            <p:ph type="title"/>
          </p:nvPr>
        </p:nvSpPr>
        <p:spPr/>
        <p:txBody>
          <a:bodyPr/>
          <a:lstStyle/>
          <a:p>
            <a:pPr>
              <a:defRPr/>
            </a:pPr>
            <a:r>
              <a:rPr lang="en-US" sz="3200" b="1" dirty="0"/>
              <a:t>Billy Graham, Bill Bright</a:t>
            </a:r>
            <a:br>
              <a:rPr lang="en-US" sz="3200" b="1" dirty="0"/>
            </a:br>
            <a:r>
              <a:rPr lang="en-US" sz="3200" b="1" dirty="0"/>
              <a:t>L'évangélisme moderne</a:t>
            </a:r>
          </a:p>
        </p:txBody>
      </p:sp>
      <p:sp>
        <p:nvSpPr>
          <p:cNvPr id="3" name="Content Placeholder 2">
            <a:extLst>
              <a:ext uri="{FF2B5EF4-FFF2-40B4-BE49-F238E27FC236}">
                <a16:creationId xmlns:a16="http://schemas.microsoft.com/office/drawing/2014/main" id="{32231F8C-BF93-C9CB-7370-1FD8708EDB1E}"/>
              </a:ext>
            </a:extLst>
          </p:cNvPr>
          <p:cNvSpPr>
            <a:spLocks noGrp="1"/>
          </p:cNvSpPr>
          <p:nvPr>
            <p:ph idx="1"/>
          </p:nvPr>
        </p:nvSpPr>
        <p:spPr>
          <a:xfrm>
            <a:off x="457200" y="2743200"/>
            <a:ext cx="4191000" cy="3355975"/>
          </a:xfrm>
        </p:spPr>
        <p:txBody>
          <a:bodyPr/>
          <a:lstStyle/>
          <a:p>
            <a:pPr marL="0" indent="0">
              <a:buFont typeface="Arial" panose="020B0604020202020204" pitchFamily="34" charset="0"/>
              <a:buNone/>
              <a:defRPr/>
            </a:pPr>
            <a:r>
              <a:rPr lang="en-US" sz="2800" b="1" dirty="0"/>
              <a:t>Quatre lois spirituelles</a:t>
            </a:r>
          </a:p>
          <a:p>
            <a:pPr marL="0" indent="0">
              <a:buFont typeface="Arial" panose="020B0604020202020204" pitchFamily="34" charset="0"/>
              <a:buNone/>
              <a:defRPr/>
            </a:pPr>
            <a:endParaRPr lang="en-US" sz="2800" b="1" dirty="0"/>
          </a:p>
          <a:p>
            <a:pPr marL="0" indent="0">
              <a:buFont typeface="Arial" panose="020B0604020202020204" pitchFamily="34" charset="0"/>
              <a:buNone/>
              <a:defRPr/>
            </a:pPr>
            <a:r>
              <a:rPr lang="en-US" sz="2800" b="1" dirty="0"/>
              <a:t>La prière du pécheur</a:t>
            </a:r>
          </a:p>
        </p:txBody>
      </p:sp>
      <p:pic>
        <p:nvPicPr>
          <p:cNvPr id="208900" name="Picture 2" descr="Evangelist Billy Graham dies at 99 - ABC News">
            <a:extLst>
              <a:ext uri="{FF2B5EF4-FFF2-40B4-BE49-F238E27FC236}">
                <a16:creationId xmlns:a16="http://schemas.microsoft.com/office/drawing/2014/main" id="{4D706953-CBEC-7499-8245-E3AA74BE46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51375" y="1981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B8C5165-674B-922A-D331-39F8F93CA377}"/>
              </a:ext>
            </a:extLst>
          </p:cNvPr>
          <p:cNvSpPr>
            <a:spLocks noGrp="1" noChangeArrowheads="1"/>
          </p:cNvSpPr>
          <p:nvPr>
            <p:ph type="ctrTitle"/>
          </p:nvPr>
        </p:nvSpPr>
        <p:spPr/>
        <p:txBody>
          <a:bodyPr/>
          <a:lstStyle/>
          <a:p>
            <a:pPr eaLnBrk="1" hangingPunct="1">
              <a:defRPr/>
            </a:pPr>
            <a:r>
              <a:rPr lang="en-US" dirty="0">
                <a:solidFill>
                  <a:srgbClr val="FFFF00"/>
                </a:solidFill>
              </a:rPr>
              <a:t>Le mouvement Stone/Campbell</a:t>
            </a:r>
          </a:p>
        </p:txBody>
      </p:sp>
      <p:sp>
        <p:nvSpPr>
          <p:cNvPr id="81923" name="Rectangle 3">
            <a:extLst>
              <a:ext uri="{FF2B5EF4-FFF2-40B4-BE49-F238E27FC236}">
                <a16:creationId xmlns:a16="http://schemas.microsoft.com/office/drawing/2014/main" id="{E3314034-E5CA-8F09-6C6B-15CF865E77D6}"/>
              </a:ext>
            </a:extLst>
          </p:cNvPr>
          <p:cNvSpPr>
            <a:spLocks noGrp="1" noChangeArrowheads="1"/>
          </p:cNvSpPr>
          <p:nvPr>
            <p:ph type="subTitle" idx="1"/>
          </p:nvPr>
        </p:nvSpPr>
        <p:spPr/>
        <p:txBody>
          <a:bodyPr/>
          <a:lstStyle/>
          <a:p>
            <a:pPr eaLnBrk="1" hangingPunct="1">
              <a:defRPr/>
            </a:pPr>
            <a:r>
              <a:rPr lang="en-US" b="1" dirty="0">
                <a:solidFill>
                  <a:srgbClr val="FFFF00"/>
                </a:solidFill>
              </a:rPr>
              <a:t>Restauration ou Réforme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EE028C86-B79D-90A9-6ED4-1EC56B8DBF30}"/>
              </a:ext>
            </a:extLst>
          </p:cNvPr>
          <p:cNvSpPr>
            <a:spLocks noGrp="1" noRot="1" noChangeArrowheads="1"/>
          </p:cNvSpPr>
          <p:nvPr>
            <p:ph type="title"/>
          </p:nvPr>
        </p:nvSpPr>
        <p:spPr/>
        <p:txBody>
          <a:bodyPr/>
          <a:lstStyle/>
          <a:p>
            <a:pPr eaLnBrk="1" hangingPunct="1">
              <a:defRPr/>
            </a:pPr>
            <a:r>
              <a:rPr lang="en-US"/>
              <a:t>Influences</a:t>
            </a:r>
          </a:p>
        </p:txBody>
      </p:sp>
      <p:sp>
        <p:nvSpPr>
          <p:cNvPr id="83971" name="Rectangle 3">
            <a:extLst>
              <a:ext uri="{FF2B5EF4-FFF2-40B4-BE49-F238E27FC236}">
                <a16:creationId xmlns:a16="http://schemas.microsoft.com/office/drawing/2014/main" id="{09B2D556-181C-925B-7E3E-43D43B30F41C}"/>
              </a:ext>
            </a:extLst>
          </p:cNvPr>
          <p:cNvSpPr>
            <a:spLocks noGrp="1" noRot="1" noChangeArrowheads="1"/>
          </p:cNvSpPr>
          <p:nvPr>
            <p:ph type="body" idx="1"/>
          </p:nvPr>
        </p:nvSpPr>
        <p:spPr/>
        <p:txBody>
          <a:bodyPr/>
          <a:lstStyle/>
          <a:p>
            <a:pPr eaLnBrk="1" hangingPunct="1">
              <a:defRPr/>
            </a:pPr>
            <a:r>
              <a:rPr lang="en-US" sz="2400" b="1" dirty="0"/>
              <a:t>Francis Bacon et la logique inductive : l'approche scientifique des faits de la Bible.</a:t>
            </a:r>
          </a:p>
          <a:p>
            <a:pPr eaLnBrk="1" hangingPunct="1">
              <a:defRPr/>
            </a:pPr>
            <a:endParaRPr lang="en-US" sz="2400" b="1" dirty="0"/>
          </a:p>
          <a:p>
            <a:pPr eaLnBrk="1" hangingPunct="1">
              <a:defRPr/>
            </a:pPr>
            <a:r>
              <a:rPr lang="en-US" sz="2400" b="1" dirty="0"/>
              <a:t>John Locke, le "philosophe chrétien".</a:t>
            </a:r>
          </a:p>
          <a:p>
            <a:pPr eaLnBrk="1" hangingPunct="1">
              <a:defRPr/>
            </a:pPr>
            <a:endParaRPr lang="en-US" sz="2400" b="1" dirty="0"/>
          </a:p>
          <a:p>
            <a:pPr eaLnBrk="1" hangingPunct="1">
              <a:defRPr/>
            </a:pPr>
            <a:r>
              <a:rPr lang="en-US" sz="2400" b="1" dirty="0"/>
              <a:t>L'école écossaise de la philosophie du Common Sense (Adam Smith, Thomas Reid, etc.)</a:t>
            </a:r>
          </a:p>
          <a:p>
            <a:pPr eaLnBrk="1" hangingPunct="1">
              <a:defRPr/>
            </a:pPr>
            <a:endParaRPr lang="en-US" sz="2400" b="1" dirty="0"/>
          </a:p>
          <a:p>
            <a:pPr eaLnBrk="1" hangingPunct="1">
              <a:defRPr/>
            </a:pPr>
            <a:r>
              <a:rPr lang="en-US" sz="2400" b="1" dirty="0"/>
              <a:t>Les </a:t>
            </a:r>
            <a:r>
              <a:rPr lang="en-US" sz="2400" b="1" dirty="0" err="1"/>
              <a:t>Seceder </a:t>
            </a:r>
            <a:r>
              <a:rPr lang="en-US" sz="2400" b="1" dirty="0"/>
              <a:t>Presbyterians, les </a:t>
            </a:r>
            <a:r>
              <a:rPr lang="en-US" sz="2400" b="1" dirty="0" err="1"/>
              <a:t>Sandemanians </a:t>
            </a:r>
            <a:r>
              <a:rPr lang="en-US" sz="2400" b="1" dirty="0"/>
              <a:t>et autres sectes </a:t>
            </a:r>
            <a:r>
              <a:rPr lang="en-US" sz="2400" b="1" dirty="0" err="1"/>
              <a:t>restaurationnistes </a:t>
            </a:r>
            <a:r>
              <a:rPr lang="en-US" sz="2400" b="1" dirty="0"/>
              <a:t>radicales.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Text Box 3">
            <a:extLst>
              <a:ext uri="{FF2B5EF4-FFF2-40B4-BE49-F238E27FC236}">
                <a16:creationId xmlns:a16="http://schemas.microsoft.com/office/drawing/2014/main" id="{2B7216C5-08E6-0DA7-FB30-866921AAAEF5}"/>
              </a:ext>
            </a:extLst>
          </p:cNvPr>
          <p:cNvSpPr txBox="1">
            <a:spLocks noChangeArrowheads="1"/>
          </p:cNvSpPr>
          <p:nvPr/>
        </p:nvSpPr>
        <p:spPr bwMode="auto">
          <a:xfrm>
            <a:off x="4267200" y="1447800"/>
            <a:ext cx="441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a:solidFill>
                  <a:srgbClr val="FFFF00"/>
                </a:solidFill>
              </a:rPr>
              <a:t>James O'Kelly</a:t>
            </a:r>
          </a:p>
          <a:p>
            <a:pPr eaLnBrk="1" hangingPunct="1">
              <a:spcBef>
                <a:spcPct val="50000"/>
              </a:spcBef>
              <a:buClrTx/>
              <a:buFontTx/>
              <a:buNone/>
            </a:pPr>
            <a:r>
              <a:rPr lang="en-US" altLang="en-US" sz="2400">
                <a:solidFill>
                  <a:srgbClr val="FFFF00"/>
                </a:solidFill>
              </a:rPr>
              <a:t>Nous sommes des "chrétiens tout simplement</a:t>
            </a:r>
            <a:r>
              <a:rPr lang="en-US" altLang="en-US">
                <a:solidFill>
                  <a:srgbClr val="FFFF00"/>
                </a:solidFill>
              </a:rPr>
              <a:t>"</a:t>
            </a:r>
          </a:p>
        </p:txBody>
      </p:sp>
      <p:pic>
        <p:nvPicPr>
          <p:cNvPr id="214019" name="Picture 4" descr="RMOkellyLog">
            <a:hlinkClick r:id="rId3"/>
            <a:extLst>
              <a:ext uri="{FF2B5EF4-FFF2-40B4-BE49-F238E27FC236}">
                <a16:creationId xmlns:a16="http://schemas.microsoft.com/office/drawing/2014/main" id="{A05884D6-D321-F2E0-A679-C50188690CF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8600" y="3733800"/>
            <a:ext cx="4351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4020" name="Picture 6" descr="James O'Kelly - United Church of Christ">
            <a:extLst>
              <a:ext uri="{FF2B5EF4-FFF2-40B4-BE49-F238E27FC236}">
                <a16:creationId xmlns:a16="http://schemas.microsoft.com/office/drawing/2014/main" id="{69307F67-F54D-82C5-759D-CCA247452D3E}"/>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04800" y="838200"/>
            <a:ext cx="35052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56EBB1DD-7995-122C-E4D6-D23444DF77FE}"/>
              </a:ext>
            </a:extLst>
          </p:cNvPr>
          <p:cNvSpPr>
            <a:spLocks noGrp="1" noRot="1" noChangeArrowheads="1"/>
          </p:cNvSpPr>
          <p:nvPr>
            <p:ph type="title"/>
          </p:nvPr>
        </p:nvSpPr>
        <p:spPr>
          <a:xfrm>
            <a:off x="457200" y="1066800"/>
            <a:ext cx="8229600" cy="990600"/>
          </a:xfrm>
        </p:spPr>
        <p:txBody>
          <a:bodyPr/>
          <a:lstStyle/>
          <a:p>
            <a:pPr eaLnBrk="1" hangingPunct="1">
              <a:defRPr/>
            </a:pPr>
            <a:r>
              <a:rPr lang="en-US" sz="3200" dirty="0">
                <a:solidFill>
                  <a:srgbClr val="FFFF00"/>
                </a:solidFill>
              </a:rPr>
              <a:t>Rice Haggard 1769-1819</a:t>
            </a:r>
          </a:p>
        </p:txBody>
      </p:sp>
      <p:sp>
        <p:nvSpPr>
          <p:cNvPr id="216067" name="Text Box 3">
            <a:extLst>
              <a:ext uri="{FF2B5EF4-FFF2-40B4-BE49-F238E27FC236}">
                <a16:creationId xmlns:a16="http://schemas.microsoft.com/office/drawing/2014/main" id="{F2037934-938F-D473-1998-255C9012F51F}"/>
              </a:ext>
            </a:extLst>
          </p:cNvPr>
          <p:cNvSpPr txBox="1">
            <a:spLocks noChangeArrowheads="1"/>
          </p:cNvSpPr>
          <p:nvPr/>
        </p:nvSpPr>
        <p:spPr bwMode="auto">
          <a:xfrm>
            <a:off x="1066800" y="2743200"/>
            <a:ext cx="65532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400" b="1">
                <a:solidFill>
                  <a:srgbClr val="FFFF00"/>
                </a:solidFill>
              </a:rPr>
              <a:t>"Une chose que je sais, c'est que chaque fois que des éléments non essentiels deviennent des conditions de communion, cela ne manquera jamais d'avoir tendance à désunir et à disperser l'Église du Christ."</a:t>
            </a:r>
          </a:p>
          <a:p>
            <a:pPr algn="ctr" eaLnBrk="1" hangingPunct="1">
              <a:spcBef>
                <a:spcPct val="50000"/>
              </a:spcBef>
              <a:buClrTx/>
              <a:buFontTx/>
              <a:buNone/>
            </a:pPr>
            <a:endParaRPr lang="en-US" altLang="en-US" sz="2400" b="1">
              <a:solidFill>
                <a:srgbClr val="FFFF00"/>
              </a:solidFill>
            </a:endParaRPr>
          </a:p>
          <a:p>
            <a:pPr algn="ctr" eaLnBrk="1" hangingPunct="1">
              <a:spcBef>
                <a:spcPct val="50000"/>
              </a:spcBef>
              <a:buClrTx/>
              <a:buFontTx/>
              <a:buNone/>
            </a:pPr>
            <a:r>
              <a:rPr lang="en-US" altLang="en-US" sz="2400" b="1">
                <a:solidFill>
                  <a:srgbClr val="FFFF00"/>
                </a:solidFill>
              </a:rPr>
              <a:t>"En matière de foi, unité, en matière d'opinion, libéralité."</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A0B6C56C-E882-CA40-EA93-F06592078A31}"/>
              </a:ext>
            </a:extLst>
          </p:cNvPr>
          <p:cNvSpPr>
            <a:spLocks noGrp="1" noRot="1" noChangeArrowheads="1"/>
          </p:cNvSpPr>
          <p:nvPr>
            <p:ph type="title"/>
          </p:nvPr>
        </p:nvSpPr>
        <p:spPr/>
        <p:txBody>
          <a:bodyPr/>
          <a:lstStyle/>
          <a:p>
            <a:pPr eaLnBrk="1" hangingPunct="1">
              <a:defRPr/>
            </a:pPr>
            <a:r>
              <a:rPr lang="en-US" sz="3200" dirty="0">
                <a:solidFill>
                  <a:srgbClr val="FFFF00"/>
                </a:solidFill>
              </a:rPr>
              <a:t>Barton W. Stone 1772-1844</a:t>
            </a:r>
            <a:br>
              <a:rPr lang="en-US" sz="3200" dirty="0">
                <a:solidFill>
                  <a:srgbClr val="FFFF00"/>
                </a:solidFill>
              </a:rPr>
            </a:br>
            <a:r>
              <a:rPr lang="en-US" sz="2800" dirty="0">
                <a:solidFill>
                  <a:srgbClr val="FFFF00"/>
                </a:solidFill>
              </a:rPr>
              <a:t>Le cœur du mouvement</a:t>
            </a:r>
          </a:p>
        </p:txBody>
      </p:sp>
      <p:sp>
        <p:nvSpPr>
          <p:cNvPr id="218115" name="Text Box 3">
            <a:extLst>
              <a:ext uri="{FF2B5EF4-FFF2-40B4-BE49-F238E27FC236}">
                <a16:creationId xmlns:a16="http://schemas.microsoft.com/office/drawing/2014/main" id="{6863041A-D1E1-A19F-052F-11E8FC1AA52E}"/>
              </a:ext>
            </a:extLst>
          </p:cNvPr>
          <p:cNvSpPr txBox="1">
            <a:spLocks noChangeArrowheads="1"/>
          </p:cNvSpPr>
          <p:nvPr/>
        </p:nvSpPr>
        <p:spPr bwMode="auto">
          <a:xfrm>
            <a:off x="3505200" y="1905000"/>
            <a:ext cx="45720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Le renouveau de Cane Ridge</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Les dernières volontés et le testament du Presbytère de Springfield</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"Que l'unité des chrétiens soit notre étoile polaire."</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"Je le fais, dans la mesure où je le vois compatible avec la parole de Dieu."</a:t>
            </a:r>
          </a:p>
        </p:txBody>
      </p:sp>
      <p:pic>
        <p:nvPicPr>
          <p:cNvPr id="218116" name="Picture 4" descr="Bstone2a">
            <a:extLst>
              <a:ext uri="{FF2B5EF4-FFF2-40B4-BE49-F238E27FC236}">
                <a16:creationId xmlns:a16="http://schemas.microsoft.com/office/drawing/2014/main" id="{90BA96BA-D2D8-2441-62D5-F50E8E8061C5}"/>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69950" y="2116138"/>
            <a:ext cx="2395538" cy="367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0117" name="Rectangle 5">
            <a:extLst>
              <a:ext uri="{FF2B5EF4-FFF2-40B4-BE49-F238E27FC236}">
                <a16:creationId xmlns:a16="http://schemas.microsoft.com/office/drawing/2014/main" id="{AEBFF5A6-F560-BEFA-A431-4E4B968FF006}"/>
              </a:ext>
            </a:extLst>
          </p:cNvPr>
          <p:cNvSpPr>
            <a:spLocks noGrp="1" noRot="1" noChangeArrowheads="1"/>
          </p:cNvSpPr>
          <p:nvPr>
            <p:ph sz="half" idx="1"/>
          </p:nvPr>
        </p:nvSpPr>
        <p:spPr>
          <a:xfrm>
            <a:off x="838200" y="1905000"/>
            <a:ext cx="147638" cy="69850"/>
          </a:xfrm>
        </p:spPr>
        <p:txBody>
          <a:bodyPr/>
          <a:lstStyle/>
          <a:p>
            <a:pPr eaLnBrk="1" hangingPunct="1">
              <a:defRPr/>
            </a:pPr>
            <a:endParaRPr lang="en-US"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2">
            <a:extLst>
              <a:ext uri="{FF2B5EF4-FFF2-40B4-BE49-F238E27FC236}">
                <a16:creationId xmlns:a16="http://schemas.microsoft.com/office/drawing/2014/main" id="{23DE1EF3-52E0-161F-9795-97FC02C9E7AB}"/>
              </a:ext>
            </a:extLst>
          </p:cNvPr>
          <p:cNvSpPr txBox="1">
            <a:spLocks noChangeArrowheads="1"/>
          </p:cNvSpPr>
          <p:nvPr/>
        </p:nvSpPr>
        <p:spPr bwMode="auto">
          <a:xfrm>
            <a:off x="914400" y="1371600"/>
            <a:ext cx="77724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Le Presbytère de Springfield, siégeant à Cane Ridge, dans le comté de Bourbon, étant, par une gracieuse Providence, dans une santé corporelle plus qu'ordinaire, augmentant chaque jour en force et en taille, et dans une parfaite santé et un parfait calme d'esprit, mais sachant qu'il est prévu que tous les corps délégués meurent une fois, et considérant que la vie de chacun de ces corps est très incertaine, prennent et ordonnent cette dernière volonté et testament, de la manière et ce qui suit : .....</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Et avec cela, le Presbytère de Springfield n'existait plus et le mouvement Stone a commencé.</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BABADA84-A2CE-CDF9-2696-409378F3CB33}"/>
              </a:ext>
            </a:extLst>
          </p:cNvPr>
          <p:cNvSpPr>
            <a:spLocks noGrp="1" noRot="1" noChangeArrowheads="1"/>
          </p:cNvSpPr>
          <p:nvPr>
            <p:ph type="title"/>
          </p:nvPr>
        </p:nvSpPr>
        <p:spPr/>
        <p:txBody>
          <a:bodyPr/>
          <a:lstStyle/>
          <a:p>
            <a:pPr eaLnBrk="1" hangingPunct="1">
              <a:defRPr/>
            </a:pPr>
            <a:r>
              <a:rPr lang="en-US" sz="2800" dirty="0">
                <a:solidFill>
                  <a:srgbClr val="FFFF00"/>
                </a:solidFill>
              </a:rPr>
              <a:t>Thomas Campbell 1763-1851</a:t>
            </a:r>
          </a:p>
        </p:txBody>
      </p:sp>
      <p:pic>
        <p:nvPicPr>
          <p:cNvPr id="222211" name="Picture 3" descr="thomascampbell">
            <a:extLst>
              <a:ext uri="{FF2B5EF4-FFF2-40B4-BE49-F238E27FC236}">
                <a16:creationId xmlns:a16="http://schemas.microsoft.com/office/drawing/2014/main" id="{75D17DD6-DE78-0483-0F99-BA032212102D}"/>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638800" y="1676400"/>
            <a:ext cx="2878138"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2212" name="Text Box 4">
            <a:extLst>
              <a:ext uri="{FF2B5EF4-FFF2-40B4-BE49-F238E27FC236}">
                <a16:creationId xmlns:a16="http://schemas.microsoft.com/office/drawing/2014/main" id="{A07F896C-403C-0339-DC3A-0E8BD1A6C866}"/>
              </a:ext>
            </a:extLst>
          </p:cNvPr>
          <p:cNvSpPr txBox="1">
            <a:spLocks noChangeArrowheads="1"/>
          </p:cNvSpPr>
          <p:nvPr/>
        </p:nvSpPr>
        <p:spPr bwMode="auto">
          <a:xfrm>
            <a:off x="914400" y="1981200"/>
            <a:ext cx="45720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Emigré en Pennsylvanie en 1807</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Suspendu par l'Église presbytérienne</a:t>
            </a:r>
          </a:p>
          <a:p>
            <a:pPr eaLnBrk="1" hangingPunct="1">
              <a:spcBef>
                <a:spcPct val="50000"/>
              </a:spcBef>
              <a:buClrTx/>
              <a:buFontTx/>
              <a:buNone/>
            </a:pPr>
            <a:endParaRPr lang="en-US" altLang="en-US" sz="1200" b="1">
              <a:solidFill>
                <a:srgbClr val="FFFF00"/>
              </a:solidFill>
            </a:endParaRPr>
          </a:p>
          <a:p>
            <a:pPr eaLnBrk="1" hangingPunct="1">
              <a:spcBef>
                <a:spcPct val="50000"/>
              </a:spcBef>
              <a:buClrTx/>
              <a:buFontTx/>
              <a:buNone/>
            </a:pPr>
            <a:r>
              <a:rPr lang="en-US" altLang="en-US" sz="2400" b="1">
                <a:solidFill>
                  <a:srgbClr val="FFFF00"/>
                </a:solidFill>
              </a:rPr>
              <a:t>La Déclaration et l'Adresse 1809</a:t>
            </a:r>
          </a:p>
          <a:p>
            <a:pPr eaLnBrk="1" hangingPunct="1">
              <a:spcBef>
                <a:spcPct val="50000"/>
              </a:spcBef>
              <a:buClrTx/>
              <a:buFontTx/>
              <a:buNone/>
            </a:pPr>
            <a:r>
              <a:rPr lang="en-US" altLang="en-US" sz="2400" b="1">
                <a:solidFill>
                  <a:srgbClr val="FFFF00"/>
                </a:solidFill>
              </a:rPr>
              <a:t>Principes pour l'unité des chrétiens.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1C43D9D-A800-1FB4-801E-76249E4E97C3}"/>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66F219B6-2A60-73D3-2B5B-41F97F32078B}"/>
              </a:ext>
            </a:extLst>
          </p:cNvPr>
          <p:cNvSpPr>
            <a:spLocks noGrp="1" noRot="1" noChangeArrowheads="1"/>
          </p:cNvSpPr>
          <p:nvPr>
            <p:ph type="body" idx="1"/>
          </p:nvPr>
        </p:nvSpPr>
        <p:spPr>
          <a:xfrm>
            <a:off x="838200" y="1524000"/>
            <a:ext cx="7693025" cy="5029200"/>
          </a:xfrm>
        </p:spPr>
        <p:txBody>
          <a:bodyPr/>
          <a:lstStyle/>
          <a:p>
            <a:pPr marL="0" indent="0" eaLnBrk="1" hangingPunct="1">
              <a:buFont typeface="Wingdings" pitchFamily="2" charset="2"/>
              <a:buNone/>
              <a:defRPr/>
            </a:pPr>
            <a:r>
              <a:rPr lang="en-US" sz="2400" b="1" dirty="0"/>
              <a:t>Leadership/Organisation d'église</a:t>
            </a:r>
          </a:p>
          <a:p>
            <a:pPr marL="0" indent="0" eaLnBrk="1" hangingPunct="1">
              <a:buFont typeface="Wingdings" pitchFamily="2" charset="2"/>
              <a:buNone/>
              <a:defRPr/>
            </a:pPr>
            <a:endParaRPr lang="en-US" sz="2400" b="1" dirty="0"/>
          </a:p>
          <a:p>
            <a:pPr marL="457200" lvl="1" indent="0" eaLnBrk="1" hangingPunct="1">
              <a:buFont typeface="Wingdings" pitchFamily="2" charset="2"/>
              <a:buNone/>
              <a:defRPr/>
            </a:pPr>
            <a:r>
              <a:rPr lang="en-US" sz="2000" b="1" dirty="0"/>
              <a:t>Évangélistes AD 30</a:t>
            </a:r>
          </a:p>
          <a:p>
            <a:pPr marL="457200" lvl="1" indent="0" eaLnBrk="1" hangingPunct="1">
              <a:buFont typeface="Wingdings" pitchFamily="2" charset="2"/>
              <a:buNone/>
              <a:defRPr/>
            </a:pPr>
            <a:r>
              <a:rPr lang="en-US" sz="2000" b="1" dirty="0"/>
              <a:t>Évangélistes et anciens 60 ans après J.-C.</a:t>
            </a:r>
          </a:p>
          <a:p>
            <a:pPr marL="457200" lvl="1" indent="0" eaLnBrk="1" hangingPunct="1">
              <a:buFont typeface="Wingdings" pitchFamily="2" charset="2"/>
              <a:buNone/>
              <a:defRPr/>
            </a:pPr>
            <a:r>
              <a:rPr lang="en-US" sz="2000" b="1" dirty="0"/>
              <a:t>Tête de </a:t>
            </a:r>
            <a:r>
              <a:rPr lang="en-US" sz="2000" b="1" dirty="0" err="1"/>
              <a:t>bishops </a:t>
            </a:r>
            <a:r>
              <a:rPr lang="en-US" sz="2000" b="1" dirty="0"/>
              <a:t>et d'anciens Ignace 110 AD Ignace</a:t>
            </a:r>
          </a:p>
          <a:p>
            <a:pPr marL="457200" lvl="1" indent="0" eaLnBrk="1" hangingPunct="1">
              <a:buFont typeface="Wingdings" pitchFamily="2" charset="2"/>
              <a:buNone/>
              <a:defRPr/>
            </a:pPr>
            <a:r>
              <a:rPr lang="en-US" sz="2000" b="1" dirty="0"/>
              <a:t>Métropolitains, évêques et prêtres</a:t>
            </a:r>
          </a:p>
          <a:p>
            <a:pPr marL="457200" lvl="1" indent="0" eaLnBrk="1" hangingPunct="1">
              <a:buFont typeface="Wingdings" pitchFamily="2" charset="2"/>
              <a:buNone/>
              <a:defRPr/>
            </a:pPr>
            <a:r>
              <a:rPr lang="en-US" sz="2000" b="1" dirty="0"/>
              <a:t>Archevêques......     </a:t>
            </a:r>
          </a:p>
          <a:p>
            <a:pPr marL="457200" lvl="1" indent="0" eaLnBrk="1" hangingPunct="1">
              <a:buFont typeface="Wingdings" pitchFamily="2" charset="2"/>
              <a:buNone/>
              <a:defRPr/>
            </a:pPr>
            <a:r>
              <a:rPr lang="en-US" sz="2000" b="1" dirty="0"/>
              <a:t>Papes</a:t>
            </a:r>
            <a:endParaRPr lang="en-US" sz="2400" b="1"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E0800FC-264F-063D-2F6C-5A53C90AC191}"/>
              </a:ext>
            </a:extLst>
          </p:cNvPr>
          <p:cNvSpPr>
            <a:spLocks noGrp="1" noRot="1" noChangeArrowheads="1"/>
          </p:cNvSpPr>
          <p:nvPr>
            <p:ph type="title"/>
          </p:nvPr>
        </p:nvSpPr>
        <p:spPr>
          <a:xfrm>
            <a:off x="457200" y="152400"/>
            <a:ext cx="8229600" cy="1265238"/>
          </a:xfrm>
        </p:spPr>
        <p:txBody>
          <a:bodyPr/>
          <a:lstStyle/>
          <a:p>
            <a:pPr eaLnBrk="1" hangingPunct="1">
              <a:defRPr/>
            </a:pPr>
            <a:r>
              <a:rPr lang="en-US" sz="2800" dirty="0">
                <a:solidFill>
                  <a:srgbClr val="FFFF00"/>
                </a:solidFill>
              </a:rPr>
              <a:t>Alexander Campbell 1788-1866</a:t>
            </a:r>
            <a:br>
              <a:rPr lang="en-US" sz="2800" dirty="0">
                <a:solidFill>
                  <a:srgbClr val="FFFF00"/>
                </a:solidFill>
              </a:rPr>
            </a:br>
            <a:r>
              <a:rPr lang="en-US" sz="2400" dirty="0">
                <a:solidFill>
                  <a:srgbClr val="FFFF00"/>
                </a:solidFill>
              </a:rPr>
              <a:t>L'esprit du mouvement</a:t>
            </a:r>
          </a:p>
        </p:txBody>
      </p:sp>
      <p:pic>
        <p:nvPicPr>
          <p:cNvPr id="224259" name="Picture 3" descr="Alexander Campbell">
            <a:hlinkClick r:id="rId3" tooltip="Alexander Campbell"/>
            <a:extLst>
              <a:ext uri="{FF2B5EF4-FFF2-40B4-BE49-F238E27FC236}">
                <a16:creationId xmlns:a16="http://schemas.microsoft.com/office/drawing/2014/main" id="{FE026BB1-8A6B-EC69-11DE-C70D0CFF05F5}"/>
              </a:ext>
            </a:extLst>
          </p:cNvPr>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a:xfrm>
            <a:off x="247650" y="2286000"/>
            <a:ext cx="2682875"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4260" name="Text Box 4">
            <a:extLst>
              <a:ext uri="{FF2B5EF4-FFF2-40B4-BE49-F238E27FC236}">
                <a16:creationId xmlns:a16="http://schemas.microsoft.com/office/drawing/2014/main" id="{797867AA-EFF2-8815-91AB-ACC89A7705CB}"/>
              </a:ext>
            </a:extLst>
          </p:cNvPr>
          <p:cNvSpPr txBox="1">
            <a:spLocks noChangeArrowheads="1"/>
          </p:cNvSpPr>
          <p:nvPr/>
        </p:nvSpPr>
        <p:spPr bwMode="auto">
          <a:xfrm>
            <a:off x="3657600" y="1981200"/>
            <a:ext cx="44196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Joined Thomas from Scotland 1809</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Baptême des croyants seulement 1812</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Débat Campbell/Walker 1820</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L'annonciateur du millénaire 1830</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Collège Bethany 1840</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4E0B5766-B3BA-162A-EB5F-7FA750347418}"/>
              </a:ext>
            </a:extLst>
          </p:cNvPr>
          <p:cNvSpPr>
            <a:spLocks noGrp="1" noRot="1" noChangeArrowheads="1"/>
          </p:cNvSpPr>
          <p:nvPr>
            <p:ph type="title"/>
          </p:nvPr>
        </p:nvSpPr>
        <p:spPr/>
        <p:txBody>
          <a:bodyPr/>
          <a:lstStyle/>
          <a:p>
            <a:pPr eaLnBrk="1" hangingPunct="1">
              <a:defRPr/>
            </a:pPr>
            <a:r>
              <a:rPr lang="en-US" sz="3200"/>
              <a:t>Walter Scott (1796-1861)</a:t>
            </a:r>
          </a:p>
        </p:txBody>
      </p:sp>
      <p:pic>
        <p:nvPicPr>
          <p:cNvPr id="226307" name="Picture 3" descr="Portrait of Walter Scott">
            <a:extLst>
              <a:ext uri="{FF2B5EF4-FFF2-40B4-BE49-F238E27FC236}">
                <a16:creationId xmlns:a16="http://schemas.microsoft.com/office/drawing/2014/main" id="{3EF9720A-196E-7436-80E8-725D1B60A7C3}"/>
              </a:ext>
            </a:extLst>
          </p:cNvPr>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0" y="1828800"/>
            <a:ext cx="3116263" cy="3840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6308" name="Text Box 4">
            <a:extLst>
              <a:ext uri="{FF2B5EF4-FFF2-40B4-BE49-F238E27FC236}">
                <a16:creationId xmlns:a16="http://schemas.microsoft.com/office/drawing/2014/main" id="{74F59F7A-F682-4FA7-3AD0-9C40A8C9BB7E}"/>
              </a:ext>
            </a:extLst>
          </p:cNvPr>
          <p:cNvSpPr txBox="1">
            <a:spLocks noChangeArrowheads="1"/>
          </p:cNvSpPr>
          <p:nvPr/>
        </p:nvSpPr>
        <p:spPr bwMode="auto">
          <a:xfrm>
            <a:off x="3429000" y="2286000"/>
            <a:ext cx="5105400"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Premier évangéliste du mouvement</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"Restauré l'évangile" en 1827</a:t>
            </a:r>
          </a:p>
          <a:p>
            <a:pPr eaLnBrk="1" hangingPunct="1">
              <a:spcBef>
                <a:spcPct val="50000"/>
              </a:spcBef>
              <a:buClrTx/>
              <a:buFontTx/>
              <a:buNone/>
            </a:pPr>
            <a:endParaRPr lang="en-US" altLang="en-US" sz="800" b="1">
              <a:solidFill>
                <a:srgbClr val="FFFF00"/>
              </a:solidFill>
            </a:endParaRPr>
          </a:p>
          <a:p>
            <a:pPr eaLnBrk="1" hangingPunct="1">
              <a:spcBef>
                <a:spcPct val="50000"/>
              </a:spcBef>
              <a:buClrTx/>
              <a:buFontTx/>
              <a:buNone/>
            </a:pPr>
            <a:r>
              <a:rPr lang="en-US" altLang="en-US" sz="2400" b="1">
                <a:solidFill>
                  <a:srgbClr val="FFFF00"/>
                </a:solidFill>
              </a:rPr>
              <a:t>Le "plan" de salut en cinq étapes</a:t>
            </a:r>
          </a:p>
          <a:p>
            <a:pPr eaLnBrk="1" hangingPunct="1">
              <a:spcBef>
                <a:spcPct val="50000"/>
              </a:spcBef>
              <a:buClrTx/>
              <a:buFontTx/>
              <a:buNone/>
            </a:pPr>
            <a:r>
              <a:rPr lang="en-US" altLang="en-US" sz="2400" b="1">
                <a:solidFill>
                  <a:srgbClr val="FFFF00"/>
                </a:solidFill>
              </a:rPr>
              <a:t>Scott's : foi, repentance, baptême, rémission des péchés, Saint-Esprit</a:t>
            </a:r>
          </a:p>
          <a:p>
            <a:pPr eaLnBrk="1" hangingPunct="1">
              <a:spcBef>
                <a:spcPct val="50000"/>
              </a:spcBef>
              <a:buClrTx/>
              <a:buFontTx/>
              <a:buNone/>
            </a:pPr>
            <a:r>
              <a:rPr lang="en-US" altLang="en-US" sz="2400" b="1">
                <a:solidFill>
                  <a:srgbClr val="FFFF00"/>
                </a:solidFill>
              </a:rPr>
              <a:t>CoC aujourd'hui : entendre, croire, se repentir, confesser, être baptisé</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60ADB5CD-1F7C-FDDD-F4F1-03B3363E51BE}"/>
              </a:ext>
            </a:extLst>
          </p:cNvPr>
          <p:cNvSpPr>
            <a:spLocks noGrp="1" noRot="1" noChangeArrowheads="1"/>
          </p:cNvSpPr>
          <p:nvPr>
            <p:ph type="title"/>
          </p:nvPr>
        </p:nvSpPr>
        <p:spPr/>
        <p:txBody>
          <a:bodyPr/>
          <a:lstStyle/>
          <a:p>
            <a:pPr eaLnBrk="1" hangingPunct="1">
              <a:defRPr/>
            </a:pPr>
            <a:r>
              <a:rPr lang="en-US" sz="2800" dirty="0">
                <a:solidFill>
                  <a:srgbClr val="FFFF00"/>
                </a:solidFill>
              </a:rPr>
              <a:t>Le couronnement des premières années :</a:t>
            </a:r>
          </a:p>
        </p:txBody>
      </p:sp>
      <p:sp>
        <p:nvSpPr>
          <p:cNvPr id="100355" name="Text Box 3">
            <a:extLst>
              <a:ext uri="{FF2B5EF4-FFF2-40B4-BE49-F238E27FC236}">
                <a16:creationId xmlns:a16="http://schemas.microsoft.com/office/drawing/2014/main" id="{886B1EA5-C2AC-AE2D-991C-AD59F7B637D9}"/>
              </a:ext>
            </a:extLst>
          </p:cNvPr>
          <p:cNvSpPr txBox="1">
            <a:spLocks noChangeArrowheads="1"/>
          </p:cNvSpPr>
          <p:nvPr/>
        </p:nvSpPr>
        <p:spPr bwMode="auto">
          <a:xfrm>
            <a:off x="914400" y="1905000"/>
            <a:ext cx="7620000" cy="4708525"/>
          </a:xfrm>
          <a:prstGeom prst="rect">
            <a:avLst/>
          </a:prstGeom>
          <a:noFill/>
          <a:ln>
            <a:noFill/>
          </a:ln>
          <a:effectLst/>
        </p:spPr>
        <p:txBody>
          <a:bodyPr>
            <a:spAutoFit/>
          </a:bodyPr>
          <a:lstStyle>
            <a:lvl1pPr marL="342900" indent="-342900">
              <a:defRPr>
                <a:solidFill>
                  <a:schemeClr val="tx1"/>
                </a:solidFill>
                <a:latin typeface="Arial" charset="0"/>
                <a:cs typeface="Arial" charset="0"/>
              </a:defRPr>
            </a:lvl1pPr>
            <a:lvl2pPr marL="800100" indent="-342900">
              <a:defRPr>
                <a:solidFill>
                  <a:schemeClr val="tx1"/>
                </a:solidFill>
                <a:latin typeface="Arial" charset="0"/>
                <a:cs typeface="Arial" charset="0"/>
              </a:defRPr>
            </a:lvl2pPr>
            <a:lvl3pPr marL="1257300" indent="-342900">
              <a:defRPr>
                <a:solidFill>
                  <a:schemeClr val="tx1"/>
                </a:solidFill>
                <a:latin typeface="Arial" charset="0"/>
                <a:cs typeface="Arial" charset="0"/>
              </a:defRPr>
            </a:lvl3pPr>
            <a:lvl4pPr marL="1714500" indent="-342900">
              <a:defRPr>
                <a:solidFill>
                  <a:schemeClr val="tx1"/>
                </a:solidFill>
                <a:latin typeface="Arial" charset="0"/>
                <a:cs typeface="Arial" charset="0"/>
              </a:defRPr>
            </a:lvl4pPr>
            <a:lvl5pPr marL="2171700" indent="-342900">
              <a:defRPr>
                <a:solidFill>
                  <a:schemeClr val="tx1"/>
                </a:solidFill>
                <a:latin typeface="Arial" charset="0"/>
                <a:cs typeface="Arial" charset="0"/>
              </a:defRPr>
            </a:lvl5pPr>
            <a:lvl6pPr marL="2628900" indent="-342900" fontAlgn="base">
              <a:spcBef>
                <a:spcPct val="0"/>
              </a:spcBef>
              <a:spcAft>
                <a:spcPct val="0"/>
              </a:spcAft>
              <a:defRPr>
                <a:solidFill>
                  <a:schemeClr val="tx1"/>
                </a:solidFill>
                <a:latin typeface="Arial" charset="0"/>
                <a:cs typeface="Arial" charset="0"/>
              </a:defRPr>
            </a:lvl6pPr>
            <a:lvl7pPr marL="3086100" indent="-342900" fontAlgn="base">
              <a:spcBef>
                <a:spcPct val="0"/>
              </a:spcBef>
              <a:spcAft>
                <a:spcPct val="0"/>
              </a:spcAft>
              <a:defRPr>
                <a:solidFill>
                  <a:schemeClr val="tx1"/>
                </a:solidFill>
                <a:latin typeface="Arial" charset="0"/>
                <a:cs typeface="Arial" charset="0"/>
              </a:defRPr>
            </a:lvl7pPr>
            <a:lvl8pPr marL="3543300" indent="-342900" fontAlgn="base">
              <a:spcBef>
                <a:spcPct val="0"/>
              </a:spcBef>
              <a:spcAft>
                <a:spcPct val="0"/>
              </a:spcAft>
              <a:defRPr>
                <a:solidFill>
                  <a:schemeClr val="tx1"/>
                </a:solidFill>
                <a:latin typeface="Arial" charset="0"/>
                <a:cs typeface="Arial" charset="0"/>
              </a:defRPr>
            </a:lvl8pPr>
            <a:lvl9pPr marL="4000500" indent="-342900" fontAlgn="base">
              <a:spcBef>
                <a:spcPct val="0"/>
              </a:spcBef>
              <a:spcAft>
                <a:spcPct val="0"/>
              </a:spcAft>
              <a:defRPr>
                <a:solidFill>
                  <a:schemeClr val="tx1"/>
                </a:solidFill>
                <a:latin typeface="Arial" charset="0"/>
                <a:cs typeface="Arial" charset="0"/>
              </a:defRPr>
            </a:lvl9pPr>
          </a:lstStyle>
          <a:p>
            <a:pPr marL="0" indent="0" eaLnBrk="1" hangingPunct="1">
              <a:spcBef>
                <a:spcPct val="50000"/>
              </a:spcBef>
              <a:defRPr/>
            </a:pPr>
            <a:r>
              <a:rPr lang="en-US" sz="2400" b="1" dirty="0">
                <a:solidFill>
                  <a:srgbClr val="FFFF00"/>
                </a:solidFill>
              </a:rPr>
              <a:t>1824 Stone et Campbell se rencontrent pour la première fois.</a:t>
            </a:r>
          </a:p>
          <a:p>
            <a:pPr eaLnBrk="1" hangingPunct="1">
              <a:spcBef>
                <a:spcPct val="50000"/>
              </a:spcBef>
              <a:buFontTx/>
              <a:buAutoNum type="arabicPlain" startAt="1831"/>
              <a:defRPr/>
            </a:pPr>
            <a:r>
              <a:rPr lang="en-US" sz="2400" b="1" dirty="0">
                <a:solidFill>
                  <a:srgbClr val="FFFF00"/>
                </a:solidFill>
              </a:rPr>
              <a:t>  Décidé de former un mouvement unifié</a:t>
            </a:r>
          </a:p>
          <a:p>
            <a:pPr eaLnBrk="1" hangingPunct="1">
              <a:spcBef>
                <a:spcPct val="50000"/>
              </a:spcBef>
              <a:defRPr/>
            </a:pPr>
            <a:r>
              <a:rPr lang="en-US" sz="2400" b="1" dirty="0">
                <a:solidFill>
                  <a:srgbClr val="FFFF00"/>
                </a:solidFill>
              </a:rPr>
              <a:t>Problèmes :</a:t>
            </a:r>
          </a:p>
          <a:p>
            <a:pPr eaLnBrk="1" hangingPunct="1">
              <a:spcBef>
                <a:spcPct val="50000"/>
              </a:spcBef>
              <a:buFontTx/>
              <a:buAutoNum type="arabicPeriod"/>
              <a:defRPr/>
            </a:pPr>
            <a:r>
              <a:rPr lang="en-US" sz="2400" b="1" dirty="0">
                <a:solidFill>
                  <a:srgbClr val="FFFF00"/>
                </a:solidFill>
              </a:rPr>
              <a:t>Chrétien (</a:t>
            </a:r>
            <a:r>
              <a:rPr lang="en-US" sz="2400" b="1" dirty="0" err="1">
                <a:solidFill>
                  <a:srgbClr val="FFFF00"/>
                </a:solidFill>
              </a:rPr>
              <a:t>Stonites</a:t>
            </a:r>
            <a:r>
              <a:rPr lang="en-US" sz="2400" b="1" dirty="0">
                <a:solidFill>
                  <a:srgbClr val="FFFF00"/>
                </a:solidFill>
              </a:rPr>
              <a:t>) ou Disciple (</a:t>
            </a:r>
            <a:r>
              <a:rPr lang="en-US" sz="2400" b="1" dirty="0" err="1">
                <a:solidFill>
                  <a:srgbClr val="FFFF00"/>
                </a:solidFill>
              </a:rPr>
              <a:t>Campbellites</a:t>
            </a:r>
            <a:r>
              <a:rPr lang="en-US" sz="2400" b="1" dirty="0">
                <a:solidFill>
                  <a:srgbClr val="FFFF00"/>
                </a:solidFill>
              </a:rPr>
              <a:t>)</a:t>
            </a:r>
          </a:p>
          <a:p>
            <a:pPr eaLnBrk="1" hangingPunct="1">
              <a:spcBef>
                <a:spcPct val="50000"/>
              </a:spcBef>
              <a:defRPr/>
            </a:pPr>
            <a:r>
              <a:rPr lang="en-US" sz="2400" b="1" dirty="0">
                <a:solidFill>
                  <a:srgbClr val="FFFF00"/>
                </a:solidFill>
              </a:rPr>
              <a:t>2.  Mouvements émotionnels </a:t>
            </a:r>
            <a:r>
              <a:rPr lang="en-US" sz="2400" b="1" dirty="0" err="1">
                <a:solidFill>
                  <a:srgbClr val="FFFF00"/>
                </a:solidFill>
              </a:rPr>
              <a:t>vs </a:t>
            </a:r>
            <a:r>
              <a:rPr lang="en-US" sz="2400" b="1" dirty="0">
                <a:solidFill>
                  <a:srgbClr val="FFFF00"/>
                </a:solidFill>
              </a:rPr>
              <a:t>intellectuels (prédicateurs </a:t>
            </a:r>
            <a:r>
              <a:rPr lang="en-US" sz="2400" b="1" dirty="0" err="1">
                <a:solidFill>
                  <a:srgbClr val="FFFF00"/>
                </a:solidFill>
              </a:rPr>
              <a:t>vs </a:t>
            </a:r>
            <a:r>
              <a:rPr lang="en-US" sz="2400" b="1" dirty="0">
                <a:solidFill>
                  <a:srgbClr val="FFFF00"/>
                </a:solidFill>
              </a:rPr>
              <a:t>enseignants)</a:t>
            </a:r>
          </a:p>
          <a:p>
            <a:pPr eaLnBrk="1" hangingPunct="1">
              <a:spcBef>
                <a:spcPct val="50000"/>
              </a:spcBef>
              <a:buFontTx/>
              <a:buAutoNum type="arabicPeriod" startAt="3"/>
              <a:defRPr/>
            </a:pPr>
            <a:r>
              <a:rPr lang="en-US" sz="2400" b="1" dirty="0">
                <a:solidFill>
                  <a:srgbClr val="FFFF00"/>
                </a:solidFill>
              </a:rPr>
              <a:t>Enseignement sur le baptême</a:t>
            </a:r>
          </a:p>
          <a:p>
            <a:pPr eaLnBrk="1" hangingPunct="1">
              <a:spcBef>
                <a:spcPct val="50000"/>
              </a:spcBef>
              <a:buFontTx/>
              <a:buAutoNum type="arabicPeriod" startAt="4"/>
              <a:defRPr/>
            </a:pPr>
            <a:r>
              <a:rPr lang="en-US" sz="2400" b="1" dirty="0">
                <a:solidFill>
                  <a:srgbClr val="FFFF00"/>
                </a:solidFill>
              </a:rPr>
              <a:t>Ordination des ministres</a:t>
            </a:r>
          </a:p>
          <a:p>
            <a:pPr eaLnBrk="1" hangingPunct="1">
              <a:spcBef>
                <a:spcPct val="50000"/>
              </a:spcBef>
              <a:defRPr/>
            </a:pPr>
            <a:r>
              <a:rPr lang="en-US" sz="2400" b="1" dirty="0">
                <a:solidFill>
                  <a:srgbClr val="FFFF00"/>
                </a:solidFill>
              </a:rPr>
              <a:t>5.  Doctrine du Saint-Esprit</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532BAB57-2AB6-BF73-DD02-E893B8D5F541}"/>
              </a:ext>
            </a:extLst>
          </p:cNvPr>
          <p:cNvSpPr>
            <a:spLocks noGrp="1" noRot="1" noChangeArrowheads="1"/>
          </p:cNvSpPr>
          <p:nvPr>
            <p:ph type="title"/>
          </p:nvPr>
        </p:nvSpPr>
        <p:spPr/>
        <p:txBody>
          <a:bodyPr/>
          <a:lstStyle/>
          <a:p>
            <a:pPr eaLnBrk="1" hangingPunct="1">
              <a:defRPr/>
            </a:pPr>
            <a:r>
              <a:rPr lang="en-US" sz="3200" dirty="0">
                <a:solidFill>
                  <a:srgbClr val="FFFF00"/>
                </a:solidFill>
              </a:rPr>
              <a:t>Herméneutique du mouvement</a:t>
            </a:r>
          </a:p>
        </p:txBody>
      </p:sp>
      <p:sp>
        <p:nvSpPr>
          <p:cNvPr id="230403" name="Text Box 3">
            <a:extLst>
              <a:ext uri="{FF2B5EF4-FFF2-40B4-BE49-F238E27FC236}">
                <a16:creationId xmlns:a16="http://schemas.microsoft.com/office/drawing/2014/main" id="{DBBDB5E1-4BEC-5561-12C5-FBF837BC5E84}"/>
              </a:ext>
            </a:extLst>
          </p:cNvPr>
          <p:cNvSpPr txBox="1">
            <a:spLocks noChangeArrowheads="1"/>
          </p:cNvSpPr>
          <p:nvPr/>
        </p:nvSpPr>
        <p:spPr bwMode="auto">
          <a:xfrm>
            <a:off x="762000" y="2438400"/>
            <a:ext cx="83058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"Commandement, exemple et démonstrations nécessaires."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"Là où la Bible parle, nous parlons, là où la Bible se tait, nous nous taisons".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Cherche des "faits" bibliques.  Faible sur les principes. Tendance au légalisme.</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7D34C0DB-8FDC-7513-3073-A0A634D322AF}"/>
              </a:ext>
            </a:extLst>
          </p:cNvPr>
          <p:cNvSpPr>
            <a:spLocks noGrp="1" noRot="1" noChangeArrowheads="1"/>
          </p:cNvSpPr>
          <p:nvPr>
            <p:ph type="title"/>
          </p:nvPr>
        </p:nvSpPr>
        <p:spPr/>
        <p:txBody>
          <a:bodyPr/>
          <a:lstStyle/>
          <a:p>
            <a:pPr eaLnBrk="1" hangingPunct="1">
              <a:defRPr/>
            </a:pPr>
            <a:r>
              <a:rPr lang="en-US" sz="3600" dirty="0"/>
              <a:t>Le point tournant : </a:t>
            </a:r>
            <a:br>
              <a:rPr lang="en-US" sz="2400" dirty="0"/>
            </a:br>
            <a:endParaRPr lang="en-US" sz="2400" dirty="0"/>
          </a:p>
        </p:txBody>
      </p:sp>
      <p:sp>
        <p:nvSpPr>
          <p:cNvPr id="232451" name="Text Box 3">
            <a:extLst>
              <a:ext uri="{FF2B5EF4-FFF2-40B4-BE49-F238E27FC236}">
                <a16:creationId xmlns:a16="http://schemas.microsoft.com/office/drawing/2014/main" id="{3F5E4CFA-77C6-009D-D59C-CBB874E3CFB9}"/>
              </a:ext>
            </a:extLst>
          </p:cNvPr>
          <p:cNvSpPr txBox="1">
            <a:spLocks noChangeArrowheads="1"/>
          </p:cNvSpPr>
          <p:nvPr/>
        </p:nvSpPr>
        <p:spPr bwMode="auto">
          <a:xfrm>
            <a:off x="1203325" y="1970088"/>
            <a:ext cx="1841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en-US" altLang="en-US" sz="2800">
              <a:solidFill>
                <a:srgbClr val="000066"/>
              </a:solidFill>
            </a:endParaRPr>
          </a:p>
        </p:txBody>
      </p:sp>
      <p:sp>
        <p:nvSpPr>
          <p:cNvPr id="232452" name="Text Box 4">
            <a:extLst>
              <a:ext uri="{FF2B5EF4-FFF2-40B4-BE49-F238E27FC236}">
                <a16:creationId xmlns:a16="http://schemas.microsoft.com/office/drawing/2014/main" id="{156F8DFE-393D-3581-E54E-B2779E82806E}"/>
              </a:ext>
            </a:extLst>
          </p:cNvPr>
          <p:cNvSpPr txBox="1">
            <a:spLocks noChangeArrowheads="1"/>
          </p:cNvSpPr>
          <p:nvPr/>
        </p:nvSpPr>
        <p:spPr bwMode="auto">
          <a:xfrm>
            <a:off x="914400" y="1828800"/>
            <a:ext cx="8077200" cy="423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B7"/>
                </a:solidFill>
              </a:rPr>
              <a:t>S'agissait-il d'un mouvement d'unité (une réforme) ou d'un mouvement de restauration ?</a:t>
            </a:r>
          </a:p>
          <a:p>
            <a:pPr eaLnBrk="1" hangingPunct="1">
              <a:spcBef>
                <a:spcPct val="50000"/>
              </a:spcBef>
              <a:buClrTx/>
              <a:buFontTx/>
              <a:buNone/>
            </a:pPr>
            <a:endParaRPr lang="en-US" altLang="en-US" sz="2400" b="1">
              <a:solidFill>
                <a:srgbClr val="FFFFB7"/>
              </a:solidFill>
            </a:endParaRPr>
          </a:p>
          <a:p>
            <a:pPr eaLnBrk="1" hangingPunct="1">
              <a:spcBef>
                <a:spcPct val="50000"/>
              </a:spcBef>
              <a:buClrTx/>
              <a:buFontTx/>
              <a:buNone/>
            </a:pPr>
            <a:r>
              <a:rPr lang="en-US" altLang="en-US" sz="2400" b="1">
                <a:solidFill>
                  <a:srgbClr val="FFFFB7"/>
                </a:solidFill>
              </a:rPr>
              <a:t>Stone et Campbell sont favorables à la réforme (exemple : les Christadelphiens).</a:t>
            </a:r>
          </a:p>
          <a:p>
            <a:pPr eaLnBrk="1" hangingPunct="1">
              <a:spcBef>
                <a:spcPct val="50000"/>
              </a:spcBef>
              <a:buClrTx/>
              <a:buFontTx/>
              <a:buNone/>
            </a:pPr>
            <a:endParaRPr lang="en-US" altLang="en-US" sz="2400" b="1">
              <a:solidFill>
                <a:srgbClr val="FFFFB7"/>
              </a:solidFill>
            </a:endParaRPr>
          </a:p>
          <a:p>
            <a:pPr eaLnBrk="1" hangingPunct="1">
              <a:spcBef>
                <a:spcPct val="50000"/>
              </a:spcBef>
              <a:buClrTx/>
              <a:buFontTx/>
              <a:buNone/>
            </a:pPr>
            <a:r>
              <a:rPr lang="en-US" altLang="en-US" sz="2400" b="1">
                <a:solidFill>
                  <a:srgbClr val="FFFFB7"/>
                </a:solidFill>
              </a:rPr>
              <a:t>Walter Scott, Benjamin Franklin, Tolbert Fanning, David Lipscomb et d'autres se sont dirigés vers la restauration.  Ils ont cherché "le modèle parfait".</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5B6CC6D-A289-A71C-4BA3-964752A35C55}"/>
              </a:ext>
            </a:extLst>
          </p:cNvPr>
          <p:cNvSpPr>
            <a:spLocks noGrp="1" noRot="1" noChangeArrowheads="1"/>
          </p:cNvSpPr>
          <p:nvPr>
            <p:ph type="title"/>
          </p:nvPr>
        </p:nvSpPr>
        <p:spPr/>
        <p:txBody>
          <a:bodyPr/>
          <a:lstStyle/>
          <a:p>
            <a:pPr algn="ctr" eaLnBrk="1" hangingPunct="1">
              <a:defRPr/>
            </a:pPr>
            <a:r>
              <a:rPr lang="en-US" sz="2800" dirty="0">
                <a:solidFill>
                  <a:srgbClr val="FFFF00"/>
                </a:solidFill>
              </a:rPr>
              <a:t>Les influences dominantes du mouvement</a:t>
            </a:r>
          </a:p>
        </p:txBody>
      </p:sp>
      <p:sp>
        <p:nvSpPr>
          <p:cNvPr id="106499" name="Rectangle 3">
            <a:extLst>
              <a:ext uri="{FF2B5EF4-FFF2-40B4-BE49-F238E27FC236}">
                <a16:creationId xmlns:a16="http://schemas.microsoft.com/office/drawing/2014/main" id="{EF4DD53E-486B-325A-CC4F-54276B05CC68}"/>
              </a:ext>
            </a:extLst>
          </p:cNvPr>
          <p:cNvSpPr>
            <a:spLocks noGrp="1" noRot="1" noChangeArrowheads="1"/>
          </p:cNvSpPr>
          <p:nvPr>
            <p:ph type="body" idx="1"/>
          </p:nvPr>
        </p:nvSpPr>
        <p:spPr/>
        <p:txBody>
          <a:bodyPr/>
          <a:lstStyle/>
          <a:p>
            <a:pPr eaLnBrk="1" hangingPunct="1">
              <a:defRPr/>
            </a:pPr>
            <a:r>
              <a:rPr lang="en-US" sz="2400" b="1" dirty="0">
                <a:solidFill>
                  <a:srgbClr val="FFFF00"/>
                </a:solidFill>
              </a:rPr>
              <a:t>Les collèges (Bethany College, David Lipscomb College, etc.)</a:t>
            </a:r>
          </a:p>
          <a:p>
            <a:pPr eaLnBrk="1" hangingPunct="1">
              <a:defRPr/>
            </a:pPr>
            <a:endParaRPr lang="en-US" sz="2400" b="1" dirty="0">
              <a:solidFill>
                <a:srgbClr val="FFFF00"/>
              </a:solidFill>
            </a:endParaRPr>
          </a:p>
          <a:p>
            <a:pPr eaLnBrk="1" hangingPunct="1">
              <a:defRPr/>
            </a:pPr>
            <a:r>
              <a:rPr lang="en-US" sz="2400" b="1" dirty="0">
                <a:solidFill>
                  <a:srgbClr val="FFFF00"/>
                </a:solidFill>
              </a:rPr>
              <a:t>Les périodiques (éditeurs/évêques) (The Millennial Harbinger, The American Christian Review, The Gospel Advocate, Firm Foundation, etc.)</a:t>
            </a:r>
          </a:p>
          <a:p>
            <a:pPr eaLnBrk="1" hangingPunct="1">
              <a:defRPr/>
            </a:pPr>
            <a:endParaRPr lang="en-US" sz="2400" b="1" dirty="0">
              <a:solidFill>
                <a:srgbClr val="FFFF00"/>
              </a:solidFill>
            </a:endParaRPr>
          </a:p>
          <a:p>
            <a:pPr eaLnBrk="1" hangingPunct="1">
              <a:defRPr/>
            </a:pPr>
            <a:r>
              <a:rPr lang="en-US" sz="2400" b="1" dirty="0">
                <a:solidFill>
                  <a:srgbClr val="FFFF00"/>
                </a:solidFill>
              </a:rPr>
              <a:t>Ce sont des forces d'unité et de division</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A306077-D9C2-F188-B834-D992DED8B51D}"/>
              </a:ext>
            </a:extLst>
          </p:cNvPr>
          <p:cNvSpPr>
            <a:spLocks noGrp="1" noRot="1" noChangeArrowheads="1"/>
          </p:cNvSpPr>
          <p:nvPr>
            <p:ph type="title"/>
          </p:nvPr>
        </p:nvSpPr>
        <p:spPr/>
        <p:txBody>
          <a:bodyPr/>
          <a:lstStyle/>
          <a:p>
            <a:pPr algn="ctr" eaLnBrk="1" hangingPunct="1">
              <a:defRPr/>
            </a:pPr>
            <a:r>
              <a:rPr lang="en-US" sz="2800" dirty="0">
                <a:solidFill>
                  <a:srgbClr val="FFFF00"/>
                </a:solidFill>
              </a:rPr>
              <a:t>Points de désunion/division</a:t>
            </a:r>
          </a:p>
        </p:txBody>
      </p:sp>
      <p:sp>
        <p:nvSpPr>
          <p:cNvPr id="108547" name="Rectangle 3">
            <a:extLst>
              <a:ext uri="{FF2B5EF4-FFF2-40B4-BE49-F238E27FC236}">
                <a16:creationId xmlns:a16="http://schemas.microsoft.com/office/drawing/2014/main" id="{BADC4371-8022-A9DB-EAC5-D034C54AAF48}"/>
              </a:ext>
            </a:extLst>
          </p:cNvPr>
          <p:cNvSpPr>
            <a:spLocks noGrp="1" noRot="1" noChangeArrowheads="1"/>
          </p:cNvSpPr>
          <p:nvPr>
            <p:ph type="body" idx="1"/>
          </p:nvPr>
        </p:nvSpPr>
        <p:spPr/>
        <p:txBody>
          <a:bodyPr/>
          <a:lstStyle/>
          <a:p>
            <a:pPr eaLnBrk="1" hangingPunct="1">
              <a:defRPr/>
            </a:pPr>
            <a:r>
              <a:rPr lang="en-US" sz="2000" b="1" dirty="0">
                <a:solidFill>
                  <a:srgbClr val="FFFF00"/>
                </a:solidFill>
              </a:rPr>
              <a:t>Évangélisation et organisation inter-églises (la Société missionnaire)</a:t>
            </a:r>
          </a:p>
          <a:p>
            <a:pPr eaLnBrk="1" hangingPunct="1">
              <a:defRPr/>
            </a:pPr>
            <a:endParaRPr lang="en-US" sz="1000" b="1" dirty="0">
              <a:solidFill>
                <a:srgbClr val="FFFF00"/>
              </a:solidFill>
            </a:endParaRPr>
          </a:p>
          <a:p>
            <a:pPr eaLnBrk="1" hangingPunct="1">
              <a:defRPr/>
            </a:pPr>
            <a:r>
              <a:rPr lang="en-US" sz="2000" b="1" dirty="0">
                <a:solidFill>
                  <a:srgbClr val="FFFF00"/>
                </a:solidFill>
              </a:rPr>
              <a:t>La guerre de Sécession : pacifisme, esclavage, etc. (La Société missionnaire a soutenu le Nord)</a:t>
            </a:r>
          </a:p>
          <a:p>
            <a:pPr eaLnBrk="1" hangingPunct="1">
              <a:defRPr/>
            </a:pPr>
            <a:endParaRPr lang="en-US" sz="1000" b="1" dirty="0">
              <a:solidFill>
                <a:srgbClr val="FFFF00"/>
              </a:solidFill>
            </a:endParaRPr>
          </a:p>
          <a:p>
            <a:pPr eaLnBrk="1" hangingPunct="1">
              <a:defRPr/>
            </a:pPr>
            <a:r>
              <a:rPr lang="en-US" sz="2000" b="1" dirty="0">
                <a:solidFill>
                  <a:srgbClr val="FFFF00"/>
                </a:solidFill>
              </a:rPr>
              <a:t>L'"instrument".  Moses Lard : "Aucun prédicateur ne devrait entrer dans une église où se trouve un orgue."</a:t>
            </a:r>
          </a:p>
          <a:p>
            <a:pPr eaLnBrk="1" hangingPunct="1">
              <a:defRPr/>
            </a:pPr>
            <a:endParaRPr lang="en-US" sz="2000" b="1" dirty="0">
              <a:solidFill>
                <a:srgbClr val="FFFF00"/>
              </a:solidFill>
            </a:endParaRPr>
          </a:p>
          <a:p>
            <a:pPr eaLnBrk="1" hangingPunct="1">
              <a:defRPr/>
            </a:pPr>
            <a:r>
              <a:rPr lang="en-US" sz="2000" b="1" dirty="0">
                <a:solidFill>
                  <a:srgbClr val="FFFF00"/>
                </a:solidFill>
              </a:rPr>
              <a:t>Daniel </a:t>
            </a:r>
            <a:r>
              <a:rPr lang="en-US" sz="2000" b="1" dirty="0" err="1">
                <a:solidFill>
                  <a:srgbClr val="FFFF00"/>
                </a:solidFill>
              </a:rPr>
              <a:t>Sommer </a:t>
            </a:r>
            <a:r>
              <a:rPr lang="en-US" sz="2000" b="1" dirty="0">
                <a:solidFill>
                  <a:srgbClr val="FFFF00"/>
                </a:solidFill>
              </a:rPr>
              <a:t>et David Lipscomb.</a:t>
            </a:r>
          </a:p>
          <a:p>
            <a:pPr eaLnBrk="1" hangingPunct="1">
              <a:defRPr/>
            </a:pPr>
            <a:endParaRPr lang="en-US" sz="2000" b="1" dirty="0">
              <a:solidFill>
                <a:srgbClr val="FFFF00"/>
              </a:solidFill>
            </a:endParaRPr>
          </a:p>
          <a:p>
            <a:pPr eaLnBrk="1" hangingPunct="1">
              <a:defRPr/>
            </a:pPr>
            <a:r>
              <a:rPr lang="en-US" sz="2000" b="1" dirty="0">
                <a:solidFill>
                  <a:srgbClr val="FFFF00"/>
                </a:solidFill>
              </a:rPr>
              <a:t>Le recensement américain de 1906 reconnaît deux groupes distincts :  l'Église du Christ et l'Église chrétienne/Disciples du Christ.</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Text Box 2">
            <a:extLst>
              <a:ext uri="{FF2B5EF4-FFF2-40B4-BE49-F238E27FC236}">
                <a16:creationId xmlns:a16="http://schemas.microsoft.com/office/drawing/2014/main" id="{6C637CE6-519F-A34D-563E-4483223B2C9A}"/>
              </a:ext>
            </a:extLst>
          </p:cNvPr>
          <p:cNvSpPr txBox="1">
            <a:spLocks noChangeArrowheads="1"/>
          </p:cNvSpPr>
          <p:nvPr/>
        </p:nvSpPr>
        <p:spPr bwMode="auto">
          <a:xfrm>
            <a:off x="3581400" y="228600"/>
            <a:ext cx="47244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David Lipscomb (1831-1917)</a:t>
            </a:r>
          </a:p>
          <a:p>
            <a:pPr eaLnBrk="1" hangingPunct="1">
              <a:spcBef>
                <a:spcPct val="50000"/>
              </a:spcBef>
              <a:buClrTx/>
              <a:buFontTx/>
              <a:buNone/>
            </a:pPr>
            <a:r>
              <a:rPr lang="en-US" altLang="en-US" sz="2400" b="1">
                <a:solidFill>
                  <a:srgbClr val="FFFF00"/>
                </a:solidFill>
              </a:rPr>
              <a:t>"Père" de l'Église du Christ</a:t>
            </a:r>
          </a:p>
          <a:p>
            <a:pPr eaLnBrk="1" hangingPunct="1">
              <a:spcBef>
                <a:spcPct val="50000"/>
              </a:spcBef>
              <a:buClrTx/>
              <a:buFontTx/>
              <a:buNone/>
            </a:pPr>
            <a:r>
              <a:rPr lang="en-US" altLang="en-US" sz="2400" b="1">
                <a:solidFill>
                  <a:srgbClr val="FFFF00"/>
                </a:solidFill>
              </a:rPr>
              <a:t>Fondateur de l'université de Lipscomb</a:t>
            </a:r>
          </a:p>
          <a:p>
            <a:pPr eaLnBrk="1" hangingPunct="1">
              <a:spcBef>
                <a:spcPct val="50000"/>
              </a:spcBef>
              <a:buClrTx/>
              <a:buFontTx/>
              <a:buNone/>
            </a:pPr>
            <a:r>
              <a:rPr lang="en-US" altLang="en-US" sz="2400" b="1">
                <a:solidFill>
                  <a:srgbClr val="FFFF00"/>
                </a:solidFill>
              </a:rPr>
              <a:t>Rédacteur en chef du Gospel Advocate 1866-1917</a:t>
            </a:r>
          </a:p>
        </p:txBody>
      </p:sp>
      <p:pic>
        <p:nvPicPr>
          <p:cNvPr id="238595" name="Picture 3" descr="David Lipscomb (1831-1917)">
            <a:hlinkClick r:id="rId3" tooltip="David Lipscomb (1831-1917)"/>
            <a:extLst>
              <a:ext uri="{FF2B5EF4-FFF2-40B4-BE49-F238E27FC236}">
                <a16:creationId xmlns:a16="http://schemas.microsoft.com/office/drawing/2014/main" id="{9C236F9A-1B34-D3C9-25B3-5B4B261F20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000" y="304800"/>
            <a:ext cx="20605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8596" name="Picture 4" descr="dansomr">
            <a:extLst>
              <a:ext uri="{FF2B5EF4-FFF2-40B4-BE49-F238E27FC236}">
                <a16:creationId xmlns:a16="http://schemas.microsoft.com/office/drawing/2014/main" id="{0BDC7EA5-D775-802E-1E16-608256067DF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172200" y="3657600"/>
            <a:ext cx="21050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7" name="Text Box 5">
            <a:extLst>
              <a:ext uri="{FF2B5EF4-FFF2-40B4-BE49-F238E27FC236}">
                <a16:creationId xmlns:a16="http://schemas.microsoft.com/office/drawing/2014/main" id="{88206AF7-6125-5978-CD20-180E62AA48F7}"/>
              </a:ext>
            </a:extLst>
          </p:cNvPr>
          <p:cNvSpPr txBox="1">
            <a:spLocks noChangeArrowheads="1"/>
          </p:cNvSpPr>
          <p:nvPr/>
        </p:nvSpPr>
        <p:spPr bwMode="auto">
          <a:xfrm>
            <a:off x="914400" y="4114800"/>
            <a:ext cx="48006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solidFill>
                  <a:srgbClr val="FFFF00"/>
                </a:solidFill>
              </a:rPr>
              <a:t>Daniel Sommer</a:t>
            </a:r>
          </a:p>
          <a:p>
            <a:pPr eaLnBrk="1" hangingPunct="1">
              <a:spcBef>
                <a:spcPct val="50000"/>
              </a:spcBef>
              <a:buClrTx/>
              <a:buFontTx/>
              <a:buNone/>
            </a:pPr>
            <a:r>
              <a:rPr lang="en-US" altLang="en-US" sz="2000" b="1">
                <a:solidFill>
                  <a:srgbClr val="FFFF00"/>
                </a:solidFill>
              </a:rPr>
              <a:t>"Chien de garde" pour la confrérie.</a:t>
            </a:r>
          </a:p>
          <a:p>
            <a:pPr eaLnBrk="1" hangingPunct="1">
              <a:spcBef>
                <a:spcPct val="50000"/>
              </a:spcBef>
              <a:buClrTx/>
              <a:buFontTx/>
              <a:buNone/>
            </a:pPr>
            <a:r>
              <a:rPr lang="en-US" altLang="en-US" sz="2000" b="1">
                <a:solidFill>
                  <a:srgbClr val="FFFF00"/>
                </a:solidFill>
              </a:rPr>
              <a:t>"Daniel Sommer était un militant qui a laissé un héritage de querelles légalistes et de congrégations divisées." </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7FCE0D4-6586-3C05-FF91-EBF0893E51B9}"/>
              </a:ext>
            </a:extLst>
          </p:cNvPr>
          <p:cNvSpPr>
            <a:spLocks noGrp="1" noRot="1" noChangeArrowheads="1"/>
          </p:cNvSpPr>
          <p:nvPr>
            <p:ph type="title"/>
          </p:nvPr>
        </p:nvSpPr>
        <p:spPr/>
        <p:txBody>
          <a:bodyPr/>
          <a:lstStyle/>
          <a:p>
            <a:pPr eaLnBrk="1" hangingPunct="1">
              <a:defRPr/>
            </a:pPr>
            <a:r>
              <a:rPr lang="en-US" sz="2800"/>
              <a:t>Autres controverses</a:t>
            </a:r>
          </a:p>
        </p:txBody>
      </p:sp>
      <p:sp>
        <p:nvSpPr>
          <p:cNvPr id="112643" name="Rectangle 3">
            <a:extLst>
              <a:ext uri="{FF2B5EF4-FFF2-40B4-BE49-F238E27FC236}">
                <a16:creationId xmlns:a16="http://schemas.microsoft.com/office/drawing/2014/main" id="{67696959-87CD-4007-C400-DF26E1203E70}"/>
              </a:ext>
            </a:extLst>
          </p:cNvPr>
          <p:cNvSpPr>
            <a:spLocks noGrp="1" noRot="1" noChangeArrowheads="1"/>
          </p:cNvSpPr>
          <p:nvPr>
            <p:ph type="body" idx="1"/>
          </p:nvPr>
        </p:nvSpPr>
        <p:spPr>
          <a:xfrm>
            <a:off x="914400" y="2057400"/>
            <a:ext cx="7931150" cy="4038600"/>
          </a:xfrm>
        </p:spPr>
        <p:txBody>
          <a:bodyPr/>
          <a:lstStyle/>
          <a:p>
            <a:pPr eaLnBrk="1" hangingPunct="1">
              <a:defRPr/>
            </a:pPr>
            <a:r>
              <a:rPr lang="en-US" sz="2400" b="1" dirty="0"/>
              <a:t>One cup, école du dimanche, églises "anti".</a:t>
            </a:r>
          </a:p>
          <a:p>
            <a:pPr eaLnBrk="1" hangingPunct="1">
              <a:defRPr/>
            </a:pPr>
            <a:endParaRPr lang="en-US" sz="1000" b="1" dirty="0"/>
          </a:p>
          <a:p>
            <a:pPr eaLnBrk="1" hangingPunct="1">
              <a:defRPr/>
            </a:pPr>
            <a:r>
              <a:rPr lang="en-US" sz="2400" b="1" dirty="0" err="1"/>
              <a:t>Prémillennialisme</a:t>
            </a:r>
            <a:endParaRPr lang="en-US" sz="2400" b="1" dirty="0"/>
          </a:p>
          <a:p>
            <a:pPr eaLnBrk="1" hangingPunct="1">
              <a:defRPr/>
            </a:pPr>
            <a:endParaRPr lang="en-US" sz="1000" b="1" dirty="0"/>
          </a:p>
          <a:p>
            <a:pPr eaLnBrk="1" hangingPunct="1">
              <a:defRPr/>
            </a:pPr>
            <a:r>
              <a:rPr lang="en-US" sz="2400" b="1" dirty="0"/>
              <a:t>Pour l'Église chrétienne/Disciples du Christ ; le mouvement œcuménique.  Adhésion ouverte.</a:t>
            </a:r>
          </a:p>
          <a:p>
            <a:pPr eaLnBrk="1" hangingPunct="1">
              <a:defRPr/>
            </a:pPr>
            <a:endParaRPr lang="en-US" sz="1000" b="1" dirty="0"/>
          </a:p>
          <a:p>
            <a:pPr eaLnBrk="1" hangingPunct="1">
              <a:defRPr/>
            </a:pPr>
            <a:r>
              <a:rPr lang="en-US" sz="2400" b="1" dirty="0"/>
              <a:t>UCMS (United Christian Missionary Society) vs. NACC (North American Christian Convention)</a:t>
            </a:r>
          </a:p>
          <a:p>
            <a:pPr eaLnBrk="1" hangingPunct="1">
              <a:defRPr/>
            </a:pPr>
            <a:endParaRPr lang="en-US" sz="1000" b="1" dirty="0"/>
          </a:p>
          <a:p>
            <a:pPr eaLnBrk="1" hangingPunct="1">
              <a:defRPr/>
            </a:pPr>
            <a:r>
              <a:rPr lang="en-US" sz="2400" b="1" dirty="0"/>
              <a:t>Deux dénominations vers 1950</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1AFABE86-4249-FCED-9AF6-C1D4CFD36F71}"/>
              </a:ext>
            </a:extLst>
          </p:cNvPr>
          <p:cNvSpPr>
            <a:spLocks noGrp="1" noRot="1" noChangeArrowheads="1"/>
          </p:cNvSpPr>
          <p:nvPr>
            <p:ph type="title"/>
          </p:nvPr>
        </p:nvSpPr>
        <p:spPr>
          <a:xfrm>
            <a:off x="457200" y="244475"/>
            <a:ext cx="8385175" cy="1087438"/>
          </a:xfrm>
        </p:spPr>
        <p:txBody>
          <a:bodyPr/>
          <a:lstStyle/>
          <a:p>
            <a:pPr eaLnBrk="1" hangingPunct="1">
              <a:defRPr/>
            </a:pPr>
            <a:r>
              <a:rPr lang="en-US" sz="2800" dirty="0">
                <a:solidFill>
                  <a:srgbClr val="FFFF00"/>
                </a:solidFill>
              </a:rPr>
              <a:t>Les leçons à tirer du mouvement S/C</a:t>
            </a:r>
          </a:p>
        </p:txBody>
      </p:sp>
      <p:sp>
        <p:nvSpPr>
          <p:cNvPr id="114691" name="Rectangle 3">
            <a:extLst>
              <a:ext uri="{FF2B5EF4-FFF2-40B4-BE49-F238E27FC236}">
                <a16:creationId xmlns:a16="http://schemas.microsoft.com/office/drawing/2014/main" id="{91CB63CF-028B-7C67-41B6-5120095721C3}"/>
              </a:ext>
            </a:extLst>
          </p:cNvPr>
          <p:cNvSpPr>
            <a:spLocks noGrp="1" noRot="1" noChangeArrowheads="1"/>
          </p:cNvSpPr>
          <p:nvPr>
            <p:ph type="body" idx="1"/>
          </p:nvPr>
        </p:nvSpPr>
        <p:spPr>
          <a:xfrm>
            <a:off x="914400" y="1828800"/>
            <a:ext cx="7772400" cy="4297363"/>
          </a:xfrm>
        </p:spPr>
        <p:txBody>
          <a:bodyPr/>
          <a:lstStyle/>
          <a:p>
            <a:pPr eaLnBrk="1" hangingPunct="1">
              <a:defRPr/>
            </a:pPr>
            <a:r>
              <a:rPr lang="en-US" sz="2000" b="1" dirty="0">
                <a:solidFill>
                  <a:srgbClr val="FFFF00"/>
                </a:solidFill>
              </a:rPr>
              <a:t>L'unité est extrêmement difficile à maintenir sans une structure hiérarchique forte.</a:t>
            </a:r>
          </a:p>
          <a:p>
            <a:pPr eaLnBrk="1" hangingPunct="1">
              <a:defRPr/>
            </a:pPr>
            <a:endParaRPr lang="en-US" sz="1000" b="1" dirty="0">
              <a:solidFill>
                <a:srgbClr val="FFFF00"/>
              </a:solidFill>
            </a:endParaRPr>
          </a:p>
          <a:p>
            <a:pPr eaLnBrk="1" hangingPunct="1">
              <a:defRPr/>
            </a:pPr>
            <a:r>
              <a:rPr lang="en-US" sz="2000" b="1" dirty="0">
                <a:solidFill>
                  <a:srgbClr val="FFFF00"/>
                </a:solidFill>
              </a:rPr>
              <a:t>Séparer les questions essentielles des questions non essentielles est plus difficile que nous le pensons.</a:t>
            </a:r>
          </a:p>
          <a:p>
            <a:pPr eaLnBrk="1" hangingPunct="1">
              <a:defRPr/>
            </a:pPr>
            <a:endParaRPr lang="en-US" sz="1000" b="1" dirty="0">
              <a:solidFill>
                <a:srgbClr val="FFFF00"/>
              </a:solidFill>
            </a:endParaRPr>
          </a:p>
          <a:p>
            <a:pPr eaLnBrk="1" hangingPunct="1">
              <a:defRPr/>
            </a:pPr>
            <a:r>
              <a:rPr lang="en-US" sz="2000" b="1" dirty="0">
                <a:solidFill>
                  <a:srgbClr val="FFFF00"/>
                </a:solidFill>
              </a:rPr>
              <a:t>Un mouvement sans structure hiérarchique forte a besoin d'instruments pour maintenir son unité.</a:t>
            </a:r>
          </a:p>
          <a:p>
            <a:pPr eaLnBrk="1" hangingPunct="1">
              <a:defRPr/>
            </a:pPr>
            <a:endParaRPr lang="en-US" sz="1000" b="1" dirty="0">
              <a:solidFill>
                <a:srgbClr val="FFFF00"/>
              </a:solidFill>
            </a:endParaRPr>
          </a:p>
          <a:p>
            <a:pPr eaLnBrk="1" hangingPunct="1">
              <a:defRPr/>
            </a:pPr>
            <a:r>
              <a:rPr lang="en-US" sz="2000" b="1" dirty="0">
                <a:solidFill>
                  <a:srgbClr val="FFFF00"/>
                </a:solidFill>
              </a:rPr>
              <a:t>Une réflexion approfondie sur la théologie, la structure de l'église et l'histoire est nécessaire pour une croissance et une unité à long terme.</a:t>
            </a:r>
          </a:p>
          <a:p>
            <a:pPr eaLnBrk="1" hangingPunct="1">
              <a:defRPr/>
            </a:pPr>
            <a:endParaRPr lang="en-US" sz="1000" b="1" dirty="0">
              <a:solidFill>
                <a:srgbClr val="FFFF00"/>
              </a:solidFill>
            </a:endParaRPr>
          </a:p>
          <a:p>
            <a:pPr eaLnBrk="1" hangingPunct="1">
              <a:defRPr/>
            </a:pPr>
            <a:r>
              <a:rPr lang="en-US" sz="2000" b="1" dirty="0">
                <a:solidFill>
                  <a:srgbClr val="FFFF00"/>
                </a:solidFill>
              </a:rPr>
              <a:t>Il est extrêmement difficile d'éviter de réagir de manière excessive aux groupes avec lesquels nous sommes en désaccord.</a:t>
            </a:r>
          </a:p>
          <a:p>
            <a:pPr eaLnBrk="1" hangingPunct="1">
              <a:defRPr/>
            </a:pPr>
            <a:endParaRPr lang="en-US" sz="2000" dirty="0">
              <a:solidFill>
                <a:srgbClr val="000066"/>
              </a:solidFill>
            </a:endParaRPr>
          </a:p>
          <a:p>
            <a:pPr eaLnBrk="1" hangingPunct="1">
              <a:buFont typeface="Wingdings" pitchFamily="2" charset="2"/>
              <a:buNone/>
              <a:defRPr/>
            </a:pPr>
            <a:endParaRPr lang="en-US" sz="2000" i="1" dirty="0">
              <a:solidFill>
                <a:srgbClr val="0000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7729908-3553-F8B0-4F32-7FE0EEA4CBEC}"/>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8F6B6D92-D74A-7640-72D4-73F5D232DF32}"/>
              </a:ext>
            </a:extLst>
          </p:cNvPr>
          <p:cNvSpPr>
            <a:spLocks noGrp="1" noRot="1" noChangeArrowheads="1"/>
          </p:cNvSpPr>
          <p:nvPr>
            <p:ph type="body" idx="1"/>
          </p:nvPr>
        </p:nvSpPr>
        <p:spPr>
          <a:xfrm>
            <a:off x="838200" y="1524000"/>
            <a:ext cx="7693025" cy="5029200"/>
          </a:xfrm>
        </p:spPr>
        <p:txBody>
          <a:bodyPr/>
          <a:lstStyle/>
          <a:p>
            <a:pPr marL="0" indent="0" eaLnBrk="1" hangingPunct="1">
              <a:buFont typeface="Wingdings" pitchFamily="2" charset="2"/>
              <a:buNone/>
              <a:defRPr/>
            </a:pPr>
            <a:r>
              <a:rPr lang="en-US" sz="2400" b="1" dirty="0"/>
              <a:t>Doctrine du baptême</a:t>
            </a:r>
          </a:p>
          <a:p>
            <a:pPr marL="0" indent="0" eaLnBrk="1" hangingPunct="1">
              <a:buFont typeface="Wingdings" pitchFamily="2" charset="2"/>
              <a:buNone/>
              <a:defRPr/>
            </a:pPr>
            <a:endParaRPr lang="en-US" sz="2400" b="1" dirty="0"/>
          </a:p>
          <a:p>
            <a:pPr marL="0" indent="0" eaLnBrk="1" hangingPunct="1">
              <a:buFont typeface="Wingdings" pitchFamily="2" charset="2"/>
              <a:buNone/>
              <a:defRPr/>
            </a:pPr>
            <a:r>
              <a:rPr lang="en-US" sz="2000" b="1" dirty="0" err="1"/>
              <a:t>Catachumens</a:t>
            </a:r>
            <a:endParaRPr lang="en-US" sz="2000" b="1" dirty="0"/>
          </a:p>
          <a:p>
            <a:pPr marL="0" indent="0" eaLnBrk="1" hangingPunct="1">
              <a:buFont typeface="Wingdings" pitchFamily="2" charset="2"/>
              <a:buNone/>
              <a:defRPr/>
            </a:pPr>
            <a:r>
              <a:rPr lang="en-US" sz="2000" b="1" dirty="0"/>
              <a:t>Baptême retardé</a:t>
            </a:r>
          </a:p>
          <a:p>
            <a:pPr marL="0" indent="0" eaLnBrk="1" hangingPunct="1">
              <a:buFont typeface="Wingdings" pitchFamily="2" charset="2"/>
              <a:buNone/>
              <a:defRPr/>
            </a:pPr>
            <a:r>
              <a:rPr lang="en-US" sz="2000" b="1" dirty="0"/>
              <a:t>Trois immersions</a:t>
            </a:r>
          </a:p>
          <a:p>
            <a:pPr marL="0" indent="0" eaLnBrk="1" hangingPunct="1">
              <a:buFont typeface="Wingdings" pitchFamily="2" charset="2"/>
              <a:buNone/>
              <a:defRPr/>
            </a:pPr>
            <a:r>
              <a:rPr lang="en-US" sz="2000" b="1" dirty="0" err="1"/>
              <a:t>L'onction </a:t>
            </a:r>
            <a:r>
              <a:rPr lang="en-US" sz="2000" b="1" dirty="0"/>
              <a:t>d'huile après le baptême et le chrême</a:t>
            </a:r>
          </a:p>
          <a:p>
            <a:pPr marL="0" indent="0" eaLnBrk="1" hangingPunct="1">
              <a:buFont typeface="Wingdings" pitchFamily="2" charset="2"/>
              <a:buNone/>
              <a:defRPr/>
            </a:pPr>
            <a:r>
              <a:rPr lang="en-US" sz="2000" b="1" dirty="0"/>
              <a:t>Credo énoncé avant le baptême</a:t>
            </a:r>
          </a:p>
          <a:p>
            <a:pPr marL="0" indent="0" eaLnBrk="1" hangingPunct="1">
              <a:buFont typeface="Wingdings" pitchFamily="2" charset="2"/>
              <a:buNone/>
              <a:defRPr/>
            </a:pPr>
            <a:r>
              <a:rPr lang="en-US" sz="2000" b="1" dirty="0"/>
              <a:t>390 AD "Baptisez vos enfants."</a:t>
            </a:r>
          </a:p>
          <a:p>
            <a:pPr marL="0" indent="0" eaLnBrk="1" hangingPunct="1">
              <a:buFont typeface="Wingdings" pitchFamily="2" charset="2"/>
              <a:buNone/>
              <a:defRPr/>
            </a:pPr>
            <a:endParaRPr lang="en-US" sz="2000" b="1" dirty="0"/>
          </a:p>
          <a:p>
            <a:pPr marL="0" indent="0" eaLnBrk="1" hangingPunct="1">
              <a:buFont typeface="Wingdings" pitchFamily="2" charset="2"/>
              <a:buNone/>
              <a:defRPr/>
            </a:pPr>
            <a:r>
              <a:rPr lang="en-US" sz="2000" b="1" dirty="0"/>
              <a:t>11</a:t>
            </a:r>
            <a:r>
              <a:rPr lang="en-US" sz="2000" b="1" baseline="30000" dirty="0"/>
              <a:t>th</a:t>
            </a:r>
            <a:r>
              <a:rPr lang="en-US" sz="2000" b="1" dirty="0"/>
              <a:t> églises occidentales du siècle dernier </a:t>
            </a:r>
            <a:r>
              <a:rPr lang="en-US" sz="2000" b="1" dirty="0" err="1"/>
              <a:t>se remplissent </a:t>
            </a:r>
            <a:r>
              <a:rPr lang="en-US" sz="2000" b="1" dirty="0"/>
              <a:t>dans leurs baptistères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 Box 2">
            <a:extLst>
              <a:ext uri="{FF2B5EF4-FFF2-40B4-BE49-F238E27FC236}">
                <a16:creationId xmlns:a16="http://schemas.microsoft.com/office/drawing/2014/main" id="{E9C4693B-3D9A-19DC-C8BE-70D87405EA57}"/>
              </a:ext>
            </a:extLst>
          </p:cNvPr>
          <p:cNvSpPr txBox="1">
            <a:spLocks noChangeArrowheads="1"/>
          </p:cNvSpPr>
          <p:nvPr/>
        </p:nvSpPr>
        <p:spPr bwMode="auto">
          <a:xfrm>
            <a:off x="1004888" y="923925"/>
            <a:ext cx="73152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800" b="1">
                <a:solidFill>
                  <a:srgbClr val="FFFF00"/>
                </a:solidFill>
              </a:rPr>
              <a:t>Recommandations de livres :</a:t>
            </a:r>
          </a:p>
          <a:p>
            <a:pPr eaLnBrk="1" hangingPunct="1">
              <a:spcBef>
                <a:spcPct val="50000"/>
              </a:spcBef>
              <a:buClrTx/>
              <a:buFontTx/>
              <a:buNone/>
            </a:pPr>
            <a:endParaRPr lang="en-US" altLang="en-US" sz="2800" b="1">
              <a:solidFill>
                <a:srgbClr val="FFFF00"/>
              </a:solidFill>
            </a:endParaRPr>
          </a:p>
          <a:p>
            <a:pPr eaLnBrk="1" hangingPunct="1">
              <a:spcBef>
                <a:spcPct val="50000"/>
              </a:spcBef>
              <a:buClrTx/>
              <a:buFontTx/>
              <a:buNone/>
            </a:pPr>
            <a:r>
              <a:rPr lang="en-US" altLang="en-US" sz="2400" b="1">
                <a:solidFill>
                  <a:srgbClr val="FFFF00"/>
                </a:solidFill>
              </a:rPr>
              <a:t>Faire revivre l'ancienne foi (Hughes)</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Le mouvement Stone Campbell (Garrett)</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Into All Nations (Foster Stanback)</a:t>
            </a:r>
          </a:p>
          <a:p>
            <a:pPr eaLnBrk="1" hangingPunct="1">
              <a:spcBef>
                <a:spcPct val="50000"/>
              </a:spcBef>
              <a:buClrTx/>
              <a:buFontTx/>
              <a:buNone/>
            </a:pPr>
            <a:endParaRPr lang="en-US" altLang="en-US" sz="2400" b="1">
              <a:solidFill>
                <a:srgbClr val="FFFF00"/>
              </a:solidFill>
            </a:endParaRPr>
          </a:p>
          <a:p>
            <a:pPr eaLnBrk="1" hangingPunct="1">
              <a:spcBef>
                <a:spcPct val="50000"/>
              </a:spcBef>
              <a:buClrTx/>
              <a:buFontTx/>
              <a:buNone/>
            </a:pPr>
            <a:r>
              <a:rPr lang="en-US" altLang="en-US" sz="2400" b="1">
                <a:solidFill>
                  <a:srgbClr val="FFFF00"/>
                </a:solidFill>
              </a:rPr>
              <a:t>La recherche de l'ordre ancien (Ouest)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29C9E868-1CB8-340F-403B-AA7E569E5579}"/>
              </a:ext>
            </a:extLst>
          </p:cNvPr>
          <p:cNvSpPr>
            <a:spLocks noGrp="1" noRot="1" noChangeArrowheads="1"/>
          </p:cNvSpPr>
          <p:nvPr>
            <p:ph type="title"/>
          </p:nvPr>
        </p:nvSpPr>
        <p:spPr>
          <a:xfrm>
            <a:off x="457200" y="244475"/>
            <a:ext cx="8385175" cy="992188"/>
          </a:xfrm>
        </p:spPr>
        <p:txBody>
          <a:bodyPr/>
          <a:lstStyle/>
          <a:p>
            <a:pPr eaLnBrk="1" hangingPunct="1">
              <a:defRPr/>
            </a:pPr>
            <a:r>
              <a:rPr lang="en-US" sz="3200"/>
              <a:t>Carrefour/Boston/Mouvement ICOC</a:t>
            </a:r>
          </a:p>
        </p:txBody>
      </p:sp>
      <p:sp>
        <p:nvSpPr>
          <p:cNvPr id="118787" name="Rectangle 3">
            <a:extLst>
              <a:ext uri="{FF2B5EF4-FFF2-40B4-BE49-F238E27FC236}">
                <a16:creationId xmlns:a16="http://schemas.microsoft.com/office/drawing/2014/main" id="{7EDD8AF3-0E99-1C2E-CA8D-230C9ED664B5}"/>
              </a:ext>
            </a:extLst>
          </p:cNvPr>
          <p:cNvSpPr>
            <a:spLocks noGrp="1" noRot="1" noChangeArrowheads="1"/>
          </p:cNvSpPr>
          <p:nvPr>
            <p:ph type="body" idx="1"/>
          </p:nvPr>
        </p:nvSpPr>
        <p:spPr>
          <a:xfrm>
            <a:off x="457200" y="1219200"/>
            <a:ext cx="8458200" cy="4906963"/>
          </a:xfrm>
        </p:spPr>
        <p:txBody>
          <a:bodyPr/>
          <a:lstStyle/>
          <a:p>
            <a:pPr eaLnBrk="1" hangingPunct="1">
              <a:lnSpc>
                <a:spcPct val="90000"/>
              </a:lnSpc>
              <a:defRPr/>
            </a:pPr>
            <a:r>
              <a:rPr lang="en-US" sz="2400" b="1" dirty="0"/>
              <a:t>Les "chaires de collège" des années 1960 au sein du </a:t>
            </a:r>
            <a:r>
              <a:rPr lang="en-US" sz="2400" b="1" dirty="0" err="1"/>
              <a:t>CdC</a:t>
            </a:r>
            <a:endParaRPr lang="en-US" sz="2400" b="1" dirty="0"/>
          </a:p>
          <a:p>
            <a:pPr eaLnBrk="1" hangingPunct="1">
              <a:lnSpc>
                <a:spcPct val="90000"/>
              </a:lnSpc>
              <a:defRPr/>
            </a:pPr>
            <a:r>
              <a:rPr lang="en-US" sz="2400" b="1" dirty="0"/>
              <a:t>1967 Chuck Lucas 14</a:t>
            </a:r>
            <a:r>
              <a:rPr lang="en-US" sz="2400" b="1" baseline="30000" dirty="0"/>
              <a:t>th</a:t>
            </a:r>
            <a:r>
              <a:rPr lang="en-US" sz="2400" b="1" dirty="0"/>
              <a:t> Street </a:t>
            </a:r>
            <a:r>
              <a:rPr lang="en-US" sz="2400" b="1" dirty="0" err="1"/>
              <a:t>CoC </a:t>
            </a:r>
            <a:r>
              <a:rPr lang="en-US" sz="2400" b="1" dirty="0"/>
              <a:t>(Crossroads </a:t>
            </a:r>
            <a:r>
              <a:rPr lang="en-US" sz="2400" b="1" dirty="0" err="1"/>
              <a:t>CoC</a:t>
            </a:r>
            <a:r>
              <a:rPr lang="en-US" sz="2400" b="1" dirty="0"/>
              <a:t>)</a:t>
            </a:r>
          </a:p>
          <a:p>
            <a:pPr lvl="1" eaLnBrk="1" hangingPunct="1">
              <a:lnSpc>
                <a:spcPct val="90000"/>
              </a:lnSpc>
              <a:defRPr/>
            </a:pPr>
            <a:r>
              <a:rPr lang="en-US" sz="2000" b="1" dirty="0"/>
              <a:t>Les conversations de l'âme</a:t>
            </a:r>
          </a:p>
          <a:p>
            <a:pPr lvl="1" eaLnBrk="1" hangingPunct="1">
              <a:lnSpc>
                <a:spcPct val="90000"/>
              </a:lnSpc>
              <a:defRPr/>
            </a:pPr>
            <a:r>
              <a:rPr lang="en-US" sz="2000" b="1" dirty="0"/>
              <a:t>Partenaires de prière</a:t>
            </a:r>
          </a:p>
          <a:p>
            <a:pPr lvl="1" eaLnBrk="1" hangingPunct="1">
              <a:lnSpc>
                <a:spcPct val="90000"/>
              </a:lnSpc>
              <a:defRPr/>
            </a:pPr>
            <a:r>
              <a:rPr lang="en-US" sz="2000" b="1" dirty="0"/>
              <a:t>Accent mis sur l'évangélisation</a:t>
            </a:r>
          </a:p>
          <a:p>
            <a:pPr eaLnBrk="1" hangingPunct="1">
              <a:lnSpc>
                <a:spcPct val="90000"/>
              </a:lnSpc>
              <a:defRPr/>
            </a:pPr>
            <a:r>
              <a:rPr lang="en-US" sz="2400" b="1" dirty="0"/>
              <a:t>Après 1975, "les ministères du campus"</a:t>
            </a:r>
          </a:p>
          <a:p>
            <a:pPr lvl="1" eaLnBrk="1" hangingPunct="1">
              <a:lnSpc>
                <a:spcPct val="90000"/>
              </a:lnSpc>
              <a:defRPr/>
            </a:pPr>
            <a:r>
              <a:rPr lang="en-US" sz="2000" b="1" dirty="0"/>
              <a:t>Tom Brown, Andy </a:t>
            </a:r>
            <a:r>
              <a:rPr lang="en-US" sz="2000" b="1" dirty="0" err="1"/>
              <a:t>Lindo</a:t>
            </a:r>
            <a:r>
              <a:rPr lang="en-US" sz="2000" b="1" dirty="0"/>
              <a:t>, Kip McKean, etc...</a:t>
            </a:r>
          </a:p>
          <a:p>
            <a:pPr lvl="1" eaLnBrk="1" hangingPunct="1">
              <a:lnSpc>
                <a:spcPct val="90000"/>
              </a:lnSpc>
              <a:defRPr/>
            </a:pPr>
            <a:r>
              <a:rPr lang="en-US" sz="2000" b="1" dirty="0"/>
              <a:t>De nombreuses scissions d'églises en ont résulté</a:t>
            </a:r>
          </a:p>
          <a:p>
            <a:pPr eaLnBrk="1" hangingPunct="1">
              <a:lnSpc>
                <a:spcPct val="90000"/>
              </a:lnSpc>
              <a:defRPr/>
            </a:pPr>
            <a:r>
              <a:rPr lang="en-US" sz="2400" b="1" dirty="0"/>
              <a:t>1979 Kip McKean, </a:t>
            </a:r>
            <a:r>
              <a:rPr lang="en-US" sz="2400" b="1" dirty="0" err="1"/>
              <a:t>CoC de </a:t>
            </a:r>
            <a:r>
              <a:rPr lang="en-US" sz="2400" b="1" dirty="0"/>
              <a:t>Lexington/Boston</a:t>
            </a:r>
          </a:p>
          <a:p>
            <a:pPr lvl="1" eaLnBrk="1" hangingPunct="1">
              <a:lnSpc>
                <a:spcPct val="90000"/>
              </a:lnSpc>
              <a:defRPr/>
            </a:pPr>
            <a:r>
              <a:rPr lang="en-US" sz="2000" b="1" dirty="0"/>
              <a:t>des disciples "vendus" uniquement dans l'église</a:t>
            </a:r>
          </a:p>
          <a:p>
            <a:pPr lvl="1" eaLnBrk="1" hangingPunct="1">
              <a:lnSpc>
                <a:spcPct val="90000"/>
              </a:lnSpc>
              <a:defRPr/>
            </a:pPr>
            <a:r>
              <a:rPr lang="en-US" sz="2000" b="1" dirty="0"/>
              <a:t>Une croissance étonnante</a:t>
            </a:r>
          </a:p>
          <a:p>
            <a:pPr lvl="1" eaLnBrk="1" hangingPunct="1">
              <a:lnSpc>
                <a:spcPct val="90000"/>
              </a:lnSpc>
              <a:defRPr/>
            </a:pPr>
            <a:r>
              <a:rPr lang="en-US" sz="2000" b="1" dirty="0"/>
              <a:t>Accent mis sur l'évangélisation mondiale</a:t>
            </a:r>
          </a:p>
          <a:p>
            <a:pPr lvl="1" eaLnBrk="1" hangingPunct="1">
              <a:lnSpc>
                <a:spcPct val="90000"/>
              </a:lnSpc>
              <a:defRPr/>
            </a:pPr>
            <a:r>
              <a:rPr lang="en-US" sz="2000" b="1" dirty="0"/>
              <a:t>Arbres </a:t>
            </a:r>
            <a:r>
              <a:rPr lang="en-US" sz="2000" b="1" dirty="0" err="1"/>
              <a:t>disciplinaires </a:t>
            </a:r>
            <a:r>
              <a:rPr lang="en-US" sz="2000" b="1" dirty="0"/>
              <a:t>verticaux, uniformité et simplicité de la méthodologie</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6E34A58-381F-2FE8-02DC-E33BB45CC1DD}"/>
              </a:ext>
            </a:extLst>
          </p:cNvPr>
          <p:cNvSpPr>
            <a:spLocks noGrp="1" noRot="1" noChangeArrowheads="1"/>
          </p:cNvSpPr>
          <p:nvPr>
            <p:ph type="title"/>
          </p:nvPr>
        </p:nvSpPr>
        <p:spPr>
          <a:xfrm>
            <a:off x="457200" y="244475"/>
            <a:ext cx="8385175" cy="992188"/>
          </a:xfrm>
        </p:spPr>
        <p:txBody>
          <a:bodyPr/>
          <a:lstStyle/>
          <a:p>
            <a:pPr eaLnBrk="1" hangingPunct="1">
              <a:defRPr/>
            </a:pPr>
            <a:r>
              <a:rPr lang="en-US" sz="3200"/>
              <a:t>Mouvement Boston/LA/ICOC (suite)</a:t>
            </a:r>
          </a:p>
        </p:txBody>
      </p:sp>
      <p:sp>
        <p:nvSpPr>
          <p:cNvPr id="120835" name="Rectangle 3">
            <a:extLst>
              <a:ext uri="{FF2B5EF4-FFF2-40B4-BE49-F238E27FC236}">
                <a16:creationId xmlns:a16="http://schemas.microsoft.com/office/drawing/2014/main" id="{B0988735-5322-334E-7521-92A1608BD218}"/>
              </a:ext>
            </a:extLst>
          </p:cNvPr>
          <p:cNvSpPr>
            <a:spLocks noGrp="1" noRot="1" noChangeArrowheads="1"/>
          </p:cNvSpPr>
          <p:nvPr>
            <p:ph type="body" idx="1"/>
          </p:nvPr>
        </p:nvSpPr>
        <p:spPr>
          <a:xfrm>
            <a:off x="457200" y="1219200"/>
            <a:ext cx="8229600" cy="4906963"/>
          </a:xfrm>
        </p:spPr>
        <p:txBody>
          <a:bodyPr/>
          <a:lstStyle/>
          <a:p>
            <a:pPr eaLnBrk="1" hangingPunct="1">
              <a:defRPr/>
            </a:pPr>
            <a:r>
              <a:rPr lang="en-US" sz="2400" b="1" dirty="0"/>
              <a:t>Chuck Lucas démissionne de la </a:t>
            </a:r>
            <a:r>
              <a:rPr lang="en-US" sz="2400" b="1" dirty="0" err="1"/>
              <a:t>CoC </a:t>
            </a:r>
            <a:r>
              <a:rPr lang="en-US" sz="2400" b="1" dirty="0"/>
              <a:t>Crossroads 1985</a:t>
            </a:r>
          </a:p>
          <a:p>
            <a:pPr eaLnBrk="1" hangingPunct="1">
              <a:defRPr/>
            </a:pPr>
            <a:r>
              <a:rPr lang="en-US" sz="2400" b="1" dirty="0"/>
              <a:t>Séparation officielle avec le </a:t>
            </a:r>
            <a:r>
              <a:rPr lang="en-US" sz="2400" b="1" dirty="0" err="1"/>
              <a:t>CoC </a:t>
            </a:r>
            <a:r>
              <a:rPr lang="en-US" sz="2400" b="1" dirty="0"/>
              <a:t>1986</a:t>
            </a:r>
          </a:p>
          <a:p>
            <a:pPr lvl="1" eaLnBrk="1" hangingPunct="1">
              <a:defRPr/>
            </a:pPr>
            <a:r>
              <a:rPr lang="en-US" sz="2000" b="1" dirty="0"/>
              <a:t>C'était la faute de qui ?</a:t>
            </a:r>
          </a:p>
          <a:p>
            <a:pPr eaLnBrk="1" hangingPunct="1">
              <a:defRPr/>
            </a:pPr>
            <a:r>
              <a:rPr lang="en-US" sz="2400" b="1" dirty="0"/>
              <a:t>Reconstructions d'églises 1988</a:t>
            </a:r>
          </a:p>
          <a:p>
            <a:pPr lvl="1" eaLnBrk="1" hangingPunct="1">
              <a:defRPr/>
            </a:pPr>
            <a:r>
              <a:rPr lang="en-US" sz="2000" b="1" dirty="0"/>
              <a:t>Tu es dedans ou tu es dehors</a:t>
            </a:r>
          </a:p>
          <a:p>
            <a:pPr eaLnBrk="1" hangingPunct="1">
              <a:defRPr/>
            </a:pPr>
            <a:r>
              <a:rPr lang="en-US" sz="2400" b="1" dirty="0"/>
              <a:t> Proclamation de l'évangélisation 1994</a:t>
            </a:r>
          </a:p>
          <a:p>
            <a:pPr eaLnBrk="1" hangingPunct="1">
              <a:defRPr/>
            </a:pPr>
            <a:r>
              <a:rPr lang="en-US" sz="2400" b="1" dirty="0"/>
              <a:t>Kip McKean est démis de ses fonctions d'évangéliste mondial et de chef du mouvement en novembre 2001.</a:t>
            </a:r>
          </a:p>
          <a:p>
            <a:pPr eaLnBrk="1" hangingPunct="1">
              <a:defRPr/>
            </a:pPr>
            <a:r>
              <a:rPr lang="en-US" sz="2400" b="1" dirty="0"/>
              <a:t>Lettre Kreite/ICOC structure falls apart Feb 2003</a:t>
            </a:r>
          </a:p>
          <a:p>
            <a:pPr eaLnBrk="1" hangingPunct="1">
              <a:defRPr/>
            </a:pPr>
            <a:r>
              <a:rPr lang="en-US" sz="2400" b="1" dirty="0"/>
              <a:t>2005 Tentatives d'organisation para-ecclésiastique, la " lettre d'unité ".</a:t>
            </a:r>
          </a:p>
          <a:p>
            <a:pPr eaLnBrk="1" hangingPunct="1">
              <a:defRPr/>
            </a:pPr>
            <a:endParaRPr lang="en-US" sz="2400" b="1"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50B14B1-FDF4-C47E-88B7-0C2820A094D9}"/>
              </a:ext>
            </a:extLst>
          </p:cNvPr>
          <p:cNvSpPr>
            <a:spLocks noGrp="1" noRot="1" noChangeArrowheads="1"/>
          </p:cNvSpPr>
          <p:nvPr>
            <p:ph type="title"/>
          </p:nvPr>
        </p:nvSpPr>
        <p:spPr>
          <a:xfrm>
            <a:off x="457200" y="244475"/>
            <a:ext cx="8385175" cy="896938"/>
          </a:xfrm>
        </p:spPr>
        <p:txBody>
          <a:bodyPr/>
          <a:lstStyle/>
          <a:p>
            <a:pPr eaLnBrk="1" hangingPunct="1">
              <a:defRPr/>
            </a:pPr>
            <a:r>
              <a:rPr lang="en-US" sz="3200"/>
              <a:t>Herméneutique du CdC et de l'ICOC</a:t>
            </a:r>
          </a:p>
        </p:txBody>
      </p:sp>
      <p:sp>
        <p:nvSpPr>
          <p:cNvPr id="122883" name="Rectangle 3">
            <a:extLst>
              <a:ext uri="{FF2B5EF4-FFF2-40B4-BE49-F238E27FC236}">
                <a16:creationId xmlns:a16="http://schemas.microsoft.com/office/drawing/2014/main" id="{921AD315-1046-A850-BDF9-BAB8C068AD33}"/>
              </a:ext>
            </a:extLst>
          </p:cNvPr>
          <p:cNvSpPr>
            <a:spLocks noGrp="1" noRot="1" noChangeArrowheads="1"/>
          </p:cNvSpPr>
          <p:nvPr>
            <p:ph type="body" idx="1"/>
          </p:nvPr>
        </p:nvSpPr>
        <p:spPr>
          <a:xfrm>
            <a:off x="838200" y="1600200"/>
            <a:ext cx="7848600" cy="4525963"/>
          </a:xfrm>
        </p:spPr>
        <p:txBody>
          <a:bodyPr/>
          <a:lstStyle/>
          <a:p>
            <a:pPr eaLnBrk="1" hangingPunct="1">
              <a:defRPr/>
            </a:pPr>
            <a:r>
              <a:rPr lang="en-US" sz="2400" b="1" dirty="0"/>
              <a:t>Alexander Campbell : "Là où la Bible parle, nous parlons, là où la Bible se tait, nous nous taisons."</a:t>
            </a:r>
          </a:p>
          <a:p>
            <a:pPr eaLnBrk="1" hangingPunct="1">
              <a:defRPr/>
            </a:pPr>
            <a:endParaRPr lang="en-US" sz="2400" b="1" dirty="0"/>
          </a:p>
          <a:p>
            <a:pPr eaLnBrk="1" hangingPunct="1">
              <a:defRPr/>
            </a:pPr>
            <a:r>
              <a:rPr lang="en-US" sz="2400" b="1" dirty="0"/>
              <a:t>Kip McKean :  Là où la Bible parle, nous nous taisons, là où la Bible se tait, nous parlons."</a:t>
            </a:r>
          </a:p>
          <a:p>
            <a:pPr eaLnBrk="1" hangingPunct="1">
              <a:defRPr/>
            </a:pPr>
            <a:endParaRPr lang="en-US" sz="2400" b="1" dirty="0"/>
          </a:p>
          <a:p>
            <a:pPr eaLnBrk="1" hangingPunct="1">
              <a:defRPr/>
            </a:pPr>
            <a:r>
              <a:rPr lang="en-US" sz="2400" b="1" dirty="0" err="1"/>
              <a:t>CoC </a:t>
            </a:r>
            <a:r>
              <a:rPr lang="en-US" sz="2400" b="1" dirty="0"/>
              <a:t>:  Importance accordée à l'étude de la Bible, aux collèges bibliques</a:t>
            </a:r>
          </a:p>
          <a:p>
            <a:pPr eaLnBrk="1" hangingPunct="1">
              <a:defRPr/>
            </a:pPr>
            <a:endParaRPr lang="en-US" sz="2400" b="1" dirty="0"/>
          </a:p>
          <a:p>
            <a:pPr eaLnBrk="1" hangingPunct="1">
              <a:defRPr/>
            </a:pPr>
            <a:r>
              <a:rPr lang="en-US" sz="2400" b="1" dirty="0"/>
              <a:t>Kip McKean :  Tendance anti-intellectuelle et sceptique quant à la formation théologique.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F01FB2B-20ED-5A65-B155-2C7C193E002C}"/>
              </a:ext>
            </a:extLst>
          </p:cNvPr>
          <p:cNvSpPr>
            <a:spLocks noGrp="1" noRot="1" noChangeArrowheads="1"/>
          </p:cNvSpPr>
          <p:nvPr>
            <p:ph type="title"/>
          </p:nvPr>
        </p:nvSpPr>
        <p:spPr>
          <a:xfrm>
            <a:off x="457200" y="244475"/>
            <a:ext cx="8385175" cy="1182688"/>
          </a:xfrm>
        </p:spPr>
        <p:txBody>
          <a:bodyPr/>
          <a:lstStyle/>
          <a:p>
            <a:pPr eaLnBrk="1" hangingPunct="1">
              <a:defRPr/>
            </a:pPr>
            <a:r>
              <a:rPr lang="en-US" sz="3200"/>
              <a:t>Où devons-nous aller à partir de maintenant ?</a:t>
            </a:r>
          </a:p>
        </p:txBody>
      </p:sp>
      <p:sp>
        <p:nvSpPr>
          <p:cNvPr id="124931" name="Rectangle 3">
            <a:extLst>
              <a:ext uri="{FF2B5EF4-FFF2-40B4-BE49-F238E27FC236}">
                <a16:creationId xmlns:a16="http://schemas.microsoft.com/office/drawing/2014/main" id="{14D6C198-1C17-BD82-2B29-6A28C04E5841}"/>
              </a:ext>
            </a:extLst>
          </p:cNvPr>
          <p:cNvSpPr>
            <a:spLocks noGrp="1" noRot="1" noChangeArrowheads="1"/>
          </p:cNvSpPr>
          <p:nvPr>
            <p:ph type="body" idx="1"/>
          </p:nvPr>
        </p:nvSpPr>
        <p:spPr>
          <a:xfrm>
            <a:off x="990600" y="2209800"/>
            <a:ext cx="7696200" cy="4419600"/>
          </a:xfrm>
        </p:spPr>
        <p:txBody>
          <a:bodyPr/>
          <a:lstStyle/>
          <a:p>
            <a:pPr marL="0" indent="0" eaLnBrk="1" hangingPunct="1">
              <a:buFont typeface="Wingdings" pitchFamily="2" charset="2"/>
              <a:buNone/>
              <a:defRPr/>
            </a:pPr>
            <a:r>
              <a:rPr lang="en-US" sz="2800" b="1" dirty="0"/>
              <a:t>Propositions de choses à rejeter :</a:t>
            </a:r>
          </a:p>
          <a:p>
            <a:pPr marL="0" indent="0" eaLnBrk="1" hangingPunct="1">
              <a:buFont typeface="Wingdings" pitchFamily="2" charset="2"/>
              <a:buNone/>
              <a:defRPr/>
            </a:pPr>
            <a:r>
              <a:rPr lang="en-US" sz="2800" b="1" dirty="0"/>
              <a:t>Légalisme et orientation vers les œuvres.</a:t>
            </a:r>
          </a:p>
          <a:p>
            <a:pPr marL="0" indent="0" eaLnBrk="1" hangingPunct="1">
              <a:buFont typeface="Wingdings" pitchFamily="2" charset="2"/>
              <a:buNone/>
              <a:defRPr/>
            </a:pPr>
            <a:r>
              <a:rPr lang="en-US" sz="2800" b="1" dirty="0"/>
              <a:t>Une structure hiérarchique forte.</a:t>
            </a:r>
          </a:p>
          <a:p>
            <a:pPr marL="0" indent="0" eaLnBrk="1" hangingPunct="1">
              <a:buFont typeface="Wingdings" pitchFamily="2" charset="2"/>
              <a:buNone/>
              <a:defRPr/>
            </a:pPr>
            <a:r>
              <a:rPr lang="en-US" sz="2800" b="1" dirty="0"/>
              <a:t>Absence d'inclusion des anciens, des enseignants et des autres dirigeants, y compris les femmes.</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C9F391B5-AC8A-7A8C-89BD-D0DAA982D83F}"/>
              </a:ext>
            </a:extLst>
          </p:cNvPr>
          <p:cNvSpPr>
            <a:spLocks noGrp="1" noRot="1" noChangeArrowheads="1"/>
          </p:cNvSpPr>
          <p:nvPr>
            <p:ph type="title"/>
          </p:nvPr>
        </p:nvSpPr>
        <p:spPr>
          <a:xfrm>
            <a:off x="457200" y="244475"/>
            <a:ext cx="8385175" cy="1182688"/>
          </a:xfrm>
        </p:spPr>
        <p:txBody>
          <a:bodyPr/>
          <a:lstStyle/>
          <a:p>
            <a:pPr eaLnBrk="1" hangingPunct="1">
              <a:defRPr/>
            </a:pPr>
            <a:r>
              <a:rPr lang="en-US" sz="3200"/>
              <a:t>Où devons-nous aller à partir de maintenant ?</a:t>
            </a:r>
          </a:p>
        </p:txBody>
      </p:sp>
      <p:sp>
        <p:nvSpPr>
          <p:cNvPr id="124931" name="Rectangle 3">
            <a:extLst>
              <a:ext uri="{FF2B5EF4-FFF2-40B4-BE49-F238E27FC236}">
                <a16:creationId xmlns:a16="http://schemas.microsoft.com/office/drawing/2014/main" id="{36757B56-EF4D-4AD7-2F9D-10537395FD69}"/>
              </a:ext>
            </a:extLst>
          </p:cNvPr>
          <p:cNvSpPr>
            <a:spLocks noGrp="1" noRot="1" noChangeArrowheads="1"/>
          </p:cNvSpPr>
          <p:nvPr>
            <p:ph type="body" idx="1"/>
          </p:nvPr>
        </p:nvSpPr>
        <p:spPr>
          <a:xfrm>
            <a:off x="990600" y="2209800"/>
            <a:ext cx="7696200" cy="4419600"/>
          </a:xfrm>
        </p:spPr>
        <p:txBody>
          <a:bodyPr/>
          <a:lstStyle/>
          <a:p>
            <a:pPr marL="0" indent="0" eaLnBrk="1" hangingPunct="1">
              <a:buFont typeface="Wingdings" pitchFamily="2" charset="2"/>
              <a:buNone/>
              <a:defRPr/>
            </a:pPr>
            <a:r>
              <a:rPr lang="en-US" sz="2800" b="1" dirty="0"/>
              <a:t>Proposer des choses à maintenir :</a:t>
            </a:r>
          </a:p>
          <a:p>
            <a:pPr marL="0" indent="0" eaLnBrk="1" hangingPunct="1">
              <a:buFont typeface="Wingdings" pitchFamily="2" charset="2"/>
              <a:buNone/>
              <a:defRPr/>
            </a:pPr>
            <a:r>
              <a:rPr lang="en-US" sz="2800" b="1" dirty="0"/>
              <a:t>Vision pour l'évangélisation du monde.</a:t>
            </a:r>
          </a:p>
          <a:p>
            <a:pPr marL="0" indent="0" eaLnBrk="1" hangingPunct="1">
              <a:buFont typeface="Wingdings" pitchFamily="2" charset="2"/>
              <a:buNone/>
              <a:defRPr/>
            </a:pPr>
            <a:r>
              <a:rPr lang="en-US" sz="2800" b="1" dirty="0"/>
              <a:t>Une communion et une connexion inter-églises fortes.</a:t>
            </a:r>
          </a:p>
          <a:p>
            <a:pPr marL="0" indent="0" eaLnBrk="1" hangingPunct="1">
              <a:buFont typeface="Wingdings" pitchFamily="2" charset="2"/>
              <a:buNone/>
              <a:defRPr/>
            </a:pPr>
            <a:r>
              <a:rPr lang="en-US" sz="2800" b="1" dirty="0"/>
              <a:t>Atmosphère familiale et formation personnelle des disciples.</a:t>
            </a:r>
          </a:p>
          <a:p>
            <a:pPr marL="0" indent="0" eaLnBrk="1" hangingPunct="1">
              <a:buFont typeface="Wingdings" pitchFamily="2" charset="2"/>
              <a:buNone/>
              <a:defRPr/>
            </a:pPr>
            <a:r>
              <a:rPr lang="en-US" sz="2800" b="1" dirty="0"/>
              <a:t>La dévotion et la vie de disciple du Christ.</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693A8084-C4A5-8767-8A48-4457D76A8ADD}"/>
              </a:ext>
            </a:extLst>
          </p:cNvPr>
          <p:cNvSpPr>
            <a:spLocks noGrp="1" noRot="1" noChangeArrowheads="1"/>
          </p:cNvSpPr>
          <p:nvPr>
            <p:ph type="title"/>
          </p:nvPr>
        </p:nvSpPr>
        <p:spPr>
          <a:xfrm>
            <a:off x="457200" y="244475"/>
            <a:ext cx="8385175" cy="1182688"/>
          </a:xfrm>
        </p:spPr>
        <p:txBody>
          <a:bodyPr/>
          <a:lstStyle/>
          <a:p>
            <a:pPr eaLnBrk="1" hangingPunct="1">
              <a:defRPr/>
            </a:pPr>
            <a:r>
              <a:rPr lang="en-US" sz="3200" dirty="0"/>
              <a:t>Mouvements pentecôtistes et charismatiques</a:t>
            </a:r>
          </a:p>
        </p:txBody>
      </p:sp>
      <p:sp>
        <p:nvSpPr>
          <p:cNvPr id="124931" name="Rectangle 3">
            <a:extLst>
              <a:ext uri="{FF2B5EF4-FFF2-40B4-BE49-F238E27FC236}">
                <a16:creationId xmlns:a16="http://schemas.microsoft.com/office/drawing/2014/main" id="{EC5518D2-D312-C15E-8C12-0C3ACD3D3BC4}"/>
              </a:ext>
            </a:extLst>
          </p:cNvPr>
          <p:cNvSpPr>
            <a:spLocks noGrp="1" noRot="1" noChangeArrowheads="1"/>
          </p:cNvSpPr>
          <p:nvPr>
            <p:ph type="body" idx="1"/>
          </p:nvPr>
        </p:nvSpPr>
        <p:spPr>
          <a:xfrm>
            <a:off x="914400" y="1676400"/>
            <a:ext cx="7772400" cy="4953000"/>
          </a:xfrm>
        </p:spPr>
        <p:txBody>
          <a:bodyPr/>
          <a:lstStyle/>
          <a:p>
            <a:pPr marL="0" indent="0" eaLnBrk="1" hangingPunct="1">
              <a:buFont typeface="Wingdings" pitchFamily="2" charset="2"/>
              <a:buNone/>
              <a:defRPr/>
            </a:pPr>
            <a:r>
              <a:rPr lang="en-US" sz="2400" b="1" dirty="0"/>
              <a:t>Issus du mouvement méthodiste de la sainteté</a:t>
            </a:r>
          </a:p>
          <a:p>
            <a:pPr marL="0" indent="0" eaLnBrk="1" hangingPunct="1">
              <a:buFont typeface="Wingdings" pitchFamily="2" charset="2"/>
              <a:buNone/>
              <a:defRPr/>
            </a:pPr>
            <a:endParaRPr lang="en-US" sz="1200" b="1" dirty="0"/>
          </a:p>
          <a:p>
            <a:pPr marL="0" indent="0" eaLnBrk="1" hangingPunct="1">
              <a:buFont typeface="Wingdings" pitchFamily="2" charset="2"/>
              <a:buNone/>
              <a:defRPr/>
            </a:pPr>
            <a:r>
              <a:rPr lang="en-US" sz="2400" b="1" dirty="0"/>
              <a:t>Quel est le signe de la "deuxième bénédiction" ?</a:t>
            </a:r>
          </a:p>
          <a:p>
            <a:pPr marL="0" indent="0" eaLnBrk="1" hangingPunct="1">
              <a:buFont typeface="Wingdings" pitchFamily="2" charset="2"/>
              <a:buNone/>
              <a:defRPr/>
            </a:pPr>
            <a:endParaRPr lang="en-US" sz="1100" b="1" dirty="0"/>
          </a:p>
          <a:p>
            <a:pPr marL="0" indent="0" eaLnBrk="1" hangingPunct="1">
              <a:buFont typeface="Wingdings" pitchFamily="2" charset="2"/>
              <a:buNone/>
              <a:defRPr/>
            </a:pPr>
            <a:r>
              <a:rPr lang="en-US" sz="2400" b="1" dirty="0"/>
              <a:t>Réponse : Le parler en langues</a:t>
            </a:r>
          </a:p>
          <a:p>
            <a:pPr marL="0" indent="0" eaLnBrk="1" hangingPunct="1">
              <a:buFont typeface="Wingdings" pitchFamily="2" charset="2"/>
              <a:buNone/>
              <a:defRPr/>
            </a:pPr>
            <a:endParaRPr lang="en-US" sz="1200" b="1" dirty="0"/>
          </a:p>
          <a:p>
            <a:pPr marL="0" indent="0" eaLnBrk="1" hangingPunct="1">
              <a:buFont typeface="Wingdings" pitchFamily="2" charset="2"/>
              <a:buNone/>
              <a:defRPr/>
            </a:pPr>
            <a:r>
              <a:rPr lang="en-US" sz="2400" b="1" dirty="0"/>
              <a:t>1906 Mission de la rue Azusa à Los Angeles</a:t>
            </a:r>
          </a:p>
          <a:p>
            <a:pPr marL="0" indent="0" eaLnBrk="1" hangingPunct="1">
              <a:buFont typeface="Wingdings" pitchFamily="2" charset="2"/>
              <a:buNone/>
              <a:defRPr/>
            </a:pPr>
            <a:endParaRPr lang="en-US" sz="1200" b="1" dirty="0"/>
          </a:p>
          <a:p>
            <a:pPr marL="0" indent="0" eaLnBrk="1" hangingPunct="1">
              <a:buFont typeface="Wingdings" pitchFamily="2" charset="2"/>
              <a:buNone/>
              <a:defRPr/>
            </a:pPr>
            <a:r>
              <a:rPr lang="en-US" sz="2400" b="1" dirty="0"/>
              <a:t>Œuvre achevée vs. troisième œuvre</a:t>
            </a:r>
          </a:p>
          <a:p>
            <a:pPr marL="0" indent="0" eaLnBrk="1" hangingPunct="1">
              <a:buFont typeface="Wingdings" pitchFamily="2" charset="2"/>
              <a:buNone/>
              <a:defRPr/>
            </a:pPr>
            <a:endParaRPr lang="en-US" sz="1200" b="1" dirty="0"/>
          </a:p>
          <a:p>
            <a:pPr marL="0" indent="0" eaLnBrk="1" hangingPunct="1">
              <a:buFont typeface="Wingdings" pitchFamily="2" charset="2"/>
              <a:buNone/>
              <a:defRPr/>
            </a:pPr>
            <a:r>
              <a:rPr lang="en-US" sz="2400" b="1" dirty="0"/>
              <a:t>Pentecôtisme de l'Unicité</a:t>
            </a:r>
          </a:p>
          <a:p>
            <a:pPr marL="0" indent="0" eaLnBrk="1" hangingPunct="1">
              <a:buFont typeface="Wingdings" pitchFamily="2" charset="2"/>
              <a:buNone/>
              <a:defRPr/>
            </a:pPr>
            <a:endParaRPr lang="en-US" sz="2400" b="1" dirty="0"/>
          </a:p>
          <a:p>
            <a:pPr marL="0" indent="0" eaLnBrk="1" hangingPunct="1">
              <a:buFont typeface="Wingdings" pitchFamily="2" charset="2"/>
              <a:buNone/>
              <a:defRPr/>
            </a:pPr>
            <a:r>
              <a:rPr lang="en-US" sz="2400" b="1" dirty="0"/>
              <a:t>Mouvement néo-pentecôtiste/charismatique des années 1960</a:t>
            </a:r>
            <a:endParaRPr lang="en-US" sz="2000" b="1"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4393-A17E-BF96-557E-5C7617E33A4C}"/>
              </a:ext>
            </a:extLst>
          </p:cNvPr>
          <p:cNvSpPr>
            <a:spLocks noGrp="1"/>
          </p:cNvSpPr>
          <p:nvPr>
            <p:ph type="title"/>
          </p:nvPr>
        </p:nvSpPr>
        <p:spPr/>
        <p:txBody>
          <a:bodyPr/>
          <a:lstStyle/>
          <a:p>
            <a:pPr>
              <a:defRPr/>
            </a:pPr>
            <a:r>
              <a:rPr lang="en-US" sz="3200" dirty="0"/>
              <a:t>Croissance des églises pentecôtistes/charismatiques</a:t>
            </a:r>
          </a:p>
        </p:txBody>
      </p:sp>
      <p:sp>
        <p:nvSpPr>
          <p:cNvPr id="3" name="Content Placeholder 2">
            <a:extLst>
              <a:ext uri="{FF2B5EF4-FFF2-40B4-BE49-F238E27FC236}">
                <a16:creationId xmlns:a16="http://schemas.microsoft.com/office/drawing/2014/main" id="{333EBC2D-D1E8-CA83-A278-A84510689164}"/>
              </a:ext>
            </a:extLst>
          </p:cNvPr>
          <p:cNvSpPr>
            <a:spLocks noGrp="1"/>
          </p:cNvSpPr>
          <p:nvPr>
            <p:ph idx="1"/>
          </p:nvPr>
        </p:nvSpPr>
        <p:spPr>
          <a:xfrm>
            <a:off x="1066800" y="2209800"/>
            <a:ext cx="7778750" cy="3886200"/>
          </a:xfrm>
        </p:spPr>
        <p:txBody>
          <a:bodyPr/>
          <a:lstStyle/>
          <a:p>
            <a:pPr marL="0" indent="0">
              <a:buFont typeface="Wingdings" pitchFamily="2" charset="2"/>
              <a:buNone/>
              <a:defRPr/>
            </a:pPr>
            <a:r>
              <a:rPr lang="en-US" sz="2800" b="1" dirty="0"/>
              <a:t>1945 16,000,000</a:t>
            </a:r>
          </a:p>
          <a:p>
            <a:pPr marL="0" indent="0">
              <a:buFont typeface="Wingdings" pitchFamily="2" charset="2"/>
              <a:buNone/>
              <a:defRPr/>
            </a:pPr>
            <a:r>
              <a:rPr lang="en-US" sz="2800" b="1" dirty="0"/>
              <a:t>1965 50,000,000</a:t>
            </a:r>
          </a:p>
          <a:p>
            <a:pPr marL="0" indent="0">
              <a:buFont typeface="Wingdings" pitchFamily="2" charset="2"/>
              <a:buNone/>
              <a:defRPr/>
            </a:pPr>
            <a:r>
              <a:rPr lang="en-US" sz="2800" b="1" dirty="0"/>
              <a:t>1985 247,000,000</a:t>
            </a:r>
          </a:p>
          <a:p>
            <a:pPr marL="0" indent="0">
              <a:buFont typeface="Wingdings" pitchFamily="2" charset="2"/>
              <a:buNone/>
              <a:defRPr/>
            </a:pPr>
            <a:r>
              <a:rPr lang="en-US" sz="2800" b="1" dirty="0"/>
              <a:t>2000 550,000,000</a:t>
            </a:r>
          </a:p>
          <a:p>
            <a:pPr marL="0" indent="0">
              <a:buFont typeface="Wingdings" pitchFamily="2" charset="2"/>
              <a:buNone/>
              <a:defRPr/>
            </a:pPr>
            <a:r>
              <a:rPr lang="en-US" sz="2800" b="1" dirty="0"/>
              <a:t>2020 644,000,000</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C19E-31C9-F598-D88E-7E7A3B7C5B97}"/>
              </a:ext>
            </a:extLst>
          </p:cNvPr>
          <p:cNvSpPr>
            <a:spLocks noGrp="1"/>
          </p:cNvSpPr>
          <p:nvPr>
            <p:ph type="title"/>
          </p:nvPr>
        </p:nvSpPr>
        <p:spPr/>
        <p:txBody>
          <a:bodyPr/>
          <a:lstStyle/>
          <a:p>
            <a:pPr algn="ctr">
              <a:defRPr/>
            </a:pPr>
            <a:r>
              <a:rPr lang="en-US" dirty="0"/>
              <a:t>Non couvert...</a:t>
            </a:r>
          </a:p>
        </p:txBody>
      </p:sp>
      <p:sp>
        <p:nvSpPr>
          <p:cNvPr id="3" name="Content Placeholder 2">
            <a:extLst>
              <a:ext uri="{FF2B5EF4-FFF2-40B4-BE49-F238E27FC236}">
                <a16:creationId xmlns:a16="http://schemas.microsoft.com/office/drawing/2014/main" id="{43B33027-9F13-6851-0897-408E34F5C29A}"/>
              </a:ext>
            </a:extLst>
          </p:cNvPr>
          <p:cNvSpPr>
            <a:spLocks noGrp="1"/>
          </p:cNvSpPr>
          <p:nvPr>
            <p:ph idx="1"/>
          </p:nvPr>
        </p:nvSpPr>
        <p:spPr/>
        <p:txBody>
          <a:bodyPr/>
          <a:lstStyle/>
          <a:p>
            <a:pPr marL="0" indent="0">
              <a:buFont typeface="Wingdings" pitchFamily="2" charset="2"/>
              <a:buNone/>
              <a:defRPr/>
            </a:pPr>
            <a:r>
              <a:rPr lang="en-US" b="1" dirty="0"/>
              <a:t>Fondamentalisme</a:t>
            </a:r>
          </a:p>
          <a:p>
            <a:pPr marL="0" indent="0">
              <a:buFont typeface="Wingdings" pitchFamily="2" charset="2"/>
              <a:buNone/>
              <a:defRPr/>
            </a:pPr>
            <a:r>
              <a:rPr lang="en-US" b="1" dirty="0"/>
              <a:t>Postmodernisme</a:t>
            </a:r>
          </a:p>
          <a:p>
            <a:pPr marL="0" indent="0">
              <a:buFont typeface="Wingdings" pitchFamily="2" charset="2"/>
              <a:buNone/>
              <a:defRPr/>
            </a:pPr>
            <a:r>
              <a:rPr lang="en-US" b="1" dirty="0"/>
              <a:t>Mouvement œcuménique</a:t>
            </a:r>
          </a:p>
          <a:p>
            <a:pPr marL="0" indent="0">
              <a:buFont typeface="Wingdings" pitchFamily="2" charset="2"/>
              <a:buNone/>
              <a:defRPr/>
            </a:pPr>
            <a:r>
              <a:rPr lang="en-US" b="1" dirty="0"/>
              <a:t>Libération et autres théologies</a:t>
            </a:r>
          </a:p>
          <a:p>
            <a:pPr marL="0" indent="0">
              <a:buFont typeface="Wingdings" pitchFamily="2" charset="2"/>
              <a:buNone/>
              <a:defRPr/>
            </a:pPr>
            <a:r>
              <a:rPr lang="en-US" b="1" dirty="0"/>
              <a:t>Vatican II, Jean-Paul II</a:t>
            </a:r>
          </a:p>
          <a:p>
            <a:pPr marL="0" indent="0">
              <a:buFont typeface="Wingdings" pitchFamily="2" charset="2"/>
              <a:buNone/>
              <a:defRPr/>
            </a:pPr>
            <a:r>
              <a:rPr lang="en-US" b="1" dirty="0"/>
              <a:t>Mouvements chrétiens dans le monde en développement</a:t>
            </a:r>
          </a:p>
          <a:p>
            <a:pPr marL="0" indent="0">
              <a:buFont typeface="Wingdings" pitchFamily="2" charset="2"/>
              <a:buNone/>
              <a:defRPr/>
            </a:pPr>
            <a:r>
              <a:rPr lang="en-US" b="1"/>
              <a:t>Beaucoup plus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7B64A29-DB5F-3C36-279A-2EBB85B29B2D}"/>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BDB3D95A-FAA3-03E4-DAFB-82BE93772CC0}"/>
              </a:ext>
            </a:extLst>
          </p:cNvPr>
          <p:cNvSpPr>
            <a:spLocks noGrp="1" noRot="1" noChangeArrowheads="1"/>
          </p:cNvSpPr>
          <p:nvPr>
            <p:ph type="body" idx="1"/>
          </p:nvPr>
        </p:nvSpPr>
        <p:spPr>
          <a:xfrm>
            <a:off x="1066800" y="1219200"/>
            <a:ext cx="7464425" cy="5486400"/>
          </a:xfrm>
        </p:spPr>
        <p:txBody>
          <a:bodyPr/>
          <a:lstStyle/>
          <a:p>
            <a:pPr marL="0" indent="0" eaLnBrk="1" hangingPunct="1">
              <a:buClr>
                <a:srgbClr val="99FF66"/>
              </a:buClr>
              <a:buFont typeface="Wingdings" pitchFamily="2" charset="2"/>
              <a:buNone/>
              <a:defRPr/>
            </a:pPr>
            <a:r>
              <a:rPr lang="en-US" altLang="en-US" sz="2800" b="1">
                <a:solidFill>
                  <a:srgbClr val="FFFFFF"/>
                </a:solidFill>
              </a:rPr>
              <a:t>Ascétisme/Monachisme</a:t>
            </a:r>
          </a:p>
          <a:p>
            <a:pPr marL="0" indent="0" eaLnBrk="1" hangingPunct="1">
              <a:buClr>
                <a:srgbClr val="99FF66"/>
              </a:buClr>
              <a:buFont typeface="Wingdings" pitchFamily="2" charset="2"/>
              <a:buNone/>
              <a:defRPr/>
            </a:pPr>
            <a:r>
              <a:rPr lang="en-US" altLang="en-US" sz="2400" b="1">
                <a:solidFill>
                  <a:srgbClr val="FFFFFF"/>
                </a:solidFill>
              </a:rPr>
              <a:t>Une justice obtenue par des formes radicales et prescrites d'abnégation.</a:t>
            </a:r>
          </a:p>
          <a:p>
            <a:pPr marL="0" indent="0">
              <a:spcBef>
                <a:spcPct val="0"/>
              </a:spcBef>
              <a:buClr>
                <a:srgbClr val="99FF66"/>
              </a:buClr>
              <a:defRPr/>
            </a:pPr>
            <a:r>
              <a:rPr lang="en-US" altLang="en-US" sz="2400">
                <a:solidFill>
                  <a:srgbClr val="FFFFFF"/>
                </a:solidFill>
                <a:effectLst/>
                <a:latin typeface="Times New Roman" panose="02020603050405020304" pitchFamily="18" charset="0"/>
                <a:cs typeface="Times New Roman" panose="02020603050405020304" pitchFamily="18" charset="0"/>
              </a:rPr>
              <a:t>Moine : un homme solitaire</a:t>
            </a:r>
          </a:p>
          <a:p>
            <a:pPr marL="0" indent="0">
              <a:spcBef>
                <a:spcPct val="0"/>
              </a:spcBef>
              <a:buClr>
                <a:srgbClr val="99FF66"/>
              </a:buClr>
              <a:defRPr/>
            </a:pPr>
            <a:r>
              <a:rPr lang="en-US" altLang="en-US" sz="2400">
                <a:solidFill>
                  <a:srgbClr val="FFFFFF"/>
                </a:solidFill>
                <a:effectLst/>
                <a:latin typeface="Times New Roman" panose="02020603050405020304" pitchFamily="18" charset="0"/>
                <a:cs typeface="Times New Roman" panose="02020603050405020304" pitchFamily="18" charset="0"/>
              </a:rPr>
              <a:t>Anchorite : personne qui se retire</a:t>
            </a:r>
          </a:p>
          <a:p>
            <a:pPr marL="0" indent="0">
              <a:spcBef>
                <a:spcPct val="0"/>
              </a:spcBef>
              <a:buClr>
                <a:srgbClr val="99FF66"/>
              </a:buClr>
              <a:defRPr/>
            </a:pPr>
            <a:r>
              <a:rPr lang="en-US" altLang="en-US" sz="2400">
                <a:solidFill>
                  <a:srgbClr val="FFFFFF"/>
                </a:solidFill>
                <a:effectLst/>
                <a:latin typeface="Times New Roman" panose="02020603050405020304" pitchFamily="18" charset="0"/>
                <a:cs typeface="Times New Roman" panose="02020603050405020304" pitchFamily="18" charset="0"/>
              </a:rPr>
              <a:t>Ermite région déserte</a:t>
            </a:r>
          </a:p>
          <a:p>
            <a:pPr marL="0" indent="0" eaLnBrk="1" hangingPunct="1">
              <a:buClr>
                <a:srgbClr val="99FF66"/>
              </a:buClr>
              <a:buFont typeface="Wingdings" pitchFamily="2" charset="2"/>
              <a:buNone/>
              <a:defRPr/>
            </a:pPr>
            <a:endParaRPr lang="en-US" altLang="en-US" sz="1400" b="1">
              <a:solidFill>
                <a:srgbClr val="FFFFFF"/>
              </a:solidFill>
            </a:endParaRPr>
          </a:p>
          <a:p>
            <a:pPr marL="0" indent="0" eaLnBrk="1" hangingPunct="1">
              <a:buClr>
                <a:srgbClr val="99FF66"/>
              </a:buClr>
              <a:buFont typeface="Wingdings" pitchFamily="2" charset="2"/>
              <a:buNone/>
              <a:defRPr/>
            </a:pPr>
            <a:r>
              <a:rPr lang="en-US" altLang="en-US" sz="2800" b="1">
                <a:solidFill>
                  <a:srgbClr val="FFFFFF"/>
                </a:solidFill>
              </a:rPr>
              <a:t>Croyances</a:t>
            </a:r>
          </a:p>
          <a:p>
            <a:pPr marL="0" indent="0" eaLnBrk="1" hangingPunct="1">
              <a:buClr>
                <a:srgbClr val="99FF66"/>
              </a:buClr>
              <a:buFont typeface="Wingdings" pitchFamily="2" charset="2"/>
              <a:buNone/>
              <a:defRPr/>
            </a:pPr>
            <a:r>
              <a:rPr lang="en-US" altLang="en-US" sz="2400" b="1">
                <a:solidFill>
                  <a:srgbClr val="FFFFFF"/>
                </a:solidFill>
              </a:rPr>
              <a:t>En 100 après J.-C., tous les baptisés disaient un credo fixe.</a:t>
            </a:r>
          </a:p>
          <a:p>
            <a:pPr marL="0" indent="0" eaLnBrk="1" hangingPunct="1">
              <a:buClr>
                <a:srgbClr val="99FF66"/>
              </a:buClr>
              <a:buFont typeface="Wingdings" pitchFamily="2" charset="2"/>
              <a:buNone/>
              <a:defRPr/>
            </a:pPr>
            <a:r>
              <a:rPr lang="en-US" altLang="en-US" sz="2400" b="1">
                <a:solidFill>
                  <a:srgbClr val="FFFFFF"/>
                </a:solidFill>
              </a:rPr>
              <a:t>150 après J.-C. le Credo romain</a:t>
            </a:r>
          </a:p>
          <a:p>
            <a:pPr marL="0" indent="0" eaLnBrk="1" hangingPunct="1">
              <a:buClr>
                <a:srgbClr val="99FF66"/>
              </a:buClr>
              <a:buFont typeface="Wingdings" pitchFamily="2" charset="2"/>
              <a:buNone/>
              <a:defRPr/>
            </a:pPr>
            <a:r>
              <a:rPr lang="en-US" altLang="en-US" sz="2400" b="1">
                <a:solidFill>
                  <a:srgbClr val="FFFFFF"/>
                </a:solidFill>
              </a:rPr>
              <a:t>325 AD Le Credo de Nicée</a:t>
            </a:r>
          </a:p>
          <a:p>
            <a:pPr marL="0" indent="0" eaLnBrk="1" hangingPunct="1">
              <a:buFont typeface="Wingdings" pitchFamily="2" charset="2"/>
              <a:buNone/>
              <a:defRPr/>
            </a:pPr>
            <a:r>
              <a:rPr lang="en-US" altLang="en-US" sz="2400" b="1"/>
              <a:t>Q : Les credos sont-ils une bonne chose ?</a:t>
            </a:r>
          </a:p>
          <a:p>
            <a:pPr marL="0" indent="0" eaLnBrk="1" hangingPunct="1">
              <a:buFont typeface="Wingdings" pitchFamily="2" charset="2"/>
              <a:buNone/>
              <a:defRPr/>
            </a:pPr>
            <a:endParaRPr lang="en-US" altLang="en-US" sz="1400" b="1"/>
          </a:p>
          <a:p>
            <a:pPr marL="0" indent="0" eaLnBrk="1" hangingPunct="1">
              <a:buFont typeface="Wingdings" pitchFamily="2" charset="2"/>
              <a:buNone/>
              <a:defRPr/>
            </a:pPr>
            <a:endParaRPr lang="en-US" altLang="en-US" sz="1400" b="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621FCECD-3C31-B071-1F00-41E1502DCE60}"/>
              </a:ext>
            </a:extLst>
          </p:cNvPr>
          <p:cNvSpPr>
            <a:spLocks noGrp="1" noRot="1" noChangeArrowheads="1"/>
          </p:cNvSpPr>
          <p:nvPr>
            <p:ph type="title"/>
          </p:nvPr>
        </p:nvSpPr>
        <p:spPr/>
        <p:txBody>
          <a:bodyPr/>
          <a:lstStyle/>
          <a:p>
            <a:pPr eaLnBrk="1" hangingPunct="1">
              <a:defRPr/>
            </a:pPr>
            <a:r>
              <a:rPr lang="en-US" altLang="en-US" sz="3200"/>
              <a:t>Croyances</a:t>
            </a:r>
          </a:p>
        </p:txBody>
      </p:sp>
      <p:sp>
        <p:nvSpPr>
          <p:cNvPr id="152579" name="Rectangle 3">
            <a:extLst>
              <a:ext uri="{FF2B5EF4-FFF2-40B4-BE49-F238E27FC236}">
                <a16:creationId xmlns:a16="http://schemas.microsoft.com/office/drawing/2014/main" id="{0252F574-D15C-D46D-30BB-2F5C3E138A45}"/>
              </a:ext>
            </a:extLst>
          </p:cNvPr>
          <p:cNvSpPr>
            <a:spLocks noGrp="1" noRot="1" noChangeArrowheads="1"/>
          </p:cNvSpPr>
          <p:nvPr>
            <p:ph type="body" idx="1"/>
          </p:nvPr>
        </p:nvSpPr>
        <p:spPr/>
        <p:txBody>
          <a:bodyPr/>
          <a:lstStyle/>
          <a:p>
            <a:pPr eaLnBrk="1" hangingPunct="1">
              <a:buFont typeface="Arial" charset="0"/>
              <a:buChar char="►"/>
              <a:defRPr/>
            </a:pPr>
            <a:r>
              <a:rPr lang="en-US" altLang="en-US"/>
              <a:t>Un credo romain du deuxième siècle (prononcé lors du baptême)</a:t>
            </a:r>
          </a:p>
          <a:p>
            <a:pPr eaLnBrk="1" hangingPunct="1">
              <a:buFont typeface="Arial" charset="0"/>
              <a:buChar char="►"/>
              <a:defRPr/>
            </a:pPr>
            <a:endParaRPr lang="en-US" altLang="en-US"/>
          </a:p>
          <a:p>
            <a:pPr lvl="1" eaLnBrk="1" hangingPunct="1">
              <a:defRPr/>
            </a:pPr>
            <a:r>
              <a:rPr lang="en-US" altLang="en-US"/>
              <a:t>Je crois en un seul Dieu, le Père, le Tout-Puissant, et en Jésus-Christ, son Fils unique, notre Seigneur, et au Saint-Esprit, à la sainte Église et à la résurrection de la chair.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47D9D03-C05D-DAC5-672B-3A487163940D}"/>
              </a:ext>
            </a:extLst>
          </p:cNvPr>
          <p:cNvSpPr>
            <a:spLocks noGrp="1" noRot="1" noChangeArrowheads="1"/>
          </p:cNvSpPr>
          <p:nvPr>
            <p:ph type="title"/>
          </p:nvPr>
        </p:nvSpPr>
        <p:spPr>
          <a:xfrm>
            <a:off x="457200" y="0"/>
            <a:ext cx="8385175" cy="1431925"/>
          </a:xfrm>
        </p:spPr>
        <p:txBody>
          <a:bodyPr/>
          <a:lstStyle/>
          <a:p>
            <a:pPr eaLnBrk="1" hangingPunct="1">
              <a:defRPr/>
            </a:pPr>
            <a:r>
              <a:rPr lang="en-US" sz="3200"/>
              <a:t>L'Église apostolique dérive...</a:t>
            </a:r>
          </a:p>
        </p:txBody>
      </p:sp>
      <p:sp>
        <p:nvSpPr>
          <p:cNvPr id="16387" name="Rectangle 3">
            <a:extLst>
              <a:ext uri="{FF2B5EF4-FFF2-40B4-BE49-F238E27FC236}">
                <a16:creationId xmlns:a16="http://schemas.microsoft.com/office/drawing/2014/main" id="{9019E83F-6C67-55CF-C330-977F26291D77}"/>
              </a:ext>
            </a:extLst>
          </p:cNvPr>
          <p:cNvSpPr>
            <a:spLocks noGrp="1" noRot="1" noChangeArrowheads="1"/>
          </p:cNvSpPr>
          <p:nvPr>
            <p:ph type="body" idx="1"/>
          </p:nvPr>
        </p:nvSpPr>
        <p:spPr>
          <a:xfrm>
            <a:off x="762000" y="1524000"/>
            <a:ext cx="7769225" cy="5181600"/>
          </a:xfrm>
        </p:spPr>
        <p:txBody>
          <a:bodyPr/>
          <a:lstStyle/>
          <a:p>
            <a:pPr marL="0" indent="0" eaLnBrk="1" hangingPunct="1">
              <a:buFont typeface="Arial" panose="020B0604020202020204" pitchFamily="34" charset="0"/>
              <a:buNone/>
              <a:defRPr/>
            </a:pPr>
            <a:r>
              <a:rPr lang="en-US" sz="2400" b="1" dirty="0"/>
              <a:t>Sacerdotalisme/Presbytère clergé et laïcs </a:t>
            </a:r>
          </a:p>
          <a:p>
            <a:pPr marL="0" indent="0" eaLnBrk="1" hangingPunct="1">
              <a:buFont typeface="Arial" panose="020B0604020202020204" pitchFamily="34" charset="0"/>
              <a:buNone/>
              <a:defRPr/>
            </a:pPr>
            <a:endParaRPr lang="en-US" sz="2400" b="1" dirty="0"/>
          </a:p>
          <a:p>
            <a:pPr marL="0" indent="0" eaLnBrk="1" hangingPunct="1">
              <a:buFont typeface="Arial" panose="020B0604020202020204" pitchFamily="34" charset="0"/>
              <a:buNone/>
              <a:defRPr/>
            </a:pPr>
            <a:r>
              <a:rPr lang="en-US" sz="2000" b="1" dirty="0"/>
              <a:t>Les adorateurs ne jouaient aucun rôle actif dans le culte.</a:t>
            </a:r>
          </a:p>
          <a:p>
            <a:pPr marL="0" indent="0" eaLnBrk="1" hangingPunct="1">
              <a:buFont typeface="Arial" panose="020B0604020202020204" pitchFamily="34" charset="0"/>
              <a:buNone/>
              <a:defRPr/>
            </a:pPr>
            <a:r>
              <a:rPr lang="en-US" sz="2000" b="1" dirty="0"/>
              <a:t>La Cène devient un sacrifice</a:t>
            </a:r>
          </a:p>
          <a:p>
            <a:pPr marL="0" indent="0" eaLnBrk="1" hangingPunct="1">
              <a:buFont typeface="Arial" panose="020B0604020202020204" pitchFamily="34" charset="0"/>
              <a:buNone/>
              <a:defRPr/>
            </a:pPr>
            <a:r>
              <a:rPr lang="en-US" sz="2000" b="1" dirty="0"/>
              <a:t>Un prêtre agit devant un autel</a:t>
            </a:r>
          </a:p>
          <a:p>
            <a:pPr marL="0" indent="0" eaLnBrk="1" hangingPunct="1">
              <a:buFont typeface="Arial" panose="020B0604020202020204" pitchFamily="34" charset="0"/>
              <a:buNone/>
              <a:defRPr/>
            </a:pPr>
            <a:r>
              <a:rPr lang="en-US" sz="2000" b="1" dirty="0"/>
              <a:t>Le pape prétend être </a:t>
            </a:r>
            <a:r>
              <a:rPr lang="en-US" sz="2000" b="1" i="1" dirty="0"/>
              <a:t>pontifex maximus </a:t>
            </a:r>
            <a:r>
              <a:rPr lang="en-US" sz="2000" b="1" dirty="0"/>
              <a:t>(le plus grand prêtre)</a:t>
            </a:r>
          </a:p>
          <a:p>
            <a:pPr marL="0" indent="0" eaLnBrk="1" hangingPunct="1">
              <a:buFont typeface="Arial" panose="020B0604020202020204" pitchFamily="34" charset="0"/>
              <a:buNone/>
              <a:defRPr/>
            </a:pPr>
            <a:endParaRPr lang="en-US" sz="2400" b="1" dirty="0"/>
          </a:p>
          <a:p>
            <a:pPr marL="0" indent="0" eaLnBrk="1" hangingPunct="1">
              <a:buFont typeface="Arial" panose="020B0604020202020204" pitchFamily="34" charset="0"/>
              <a:buNone/>
              <a:defRPr/>
            </a:pPr>
            <a:r>
              <a:rPr lang="en-US" sz="2400" b="1" dirty="0"/>
              <a:t>Sacramentalisme :  Liturgie, calendrier de l'Église</a:t>
            </a:r>
          </a:p>
          <a:p>
            <a:pPr marL="0" indent="0" eaLnBrk="1" hangingPunct="1">
              <a:buFont typeface="Arial" panose="020B0604020202020204" pitchFamily="34" charset="0"/>
              <a:buNone/>
              <a:defRPr/>
            </a:pPr>
            <a:endParaRPr lang="en-US" sz="2000" b="1" dirty="0"/>
          </a:p>
          <a:p>
            <a:pPr marL="0" indent="0" eaLnBrk="1" hangingPunct="1">
              <a:buFont typeface="Arial" panose="020B0604020202020204" pitchFamily="34" charset="0"/>
              <a:buNone/>
              <a:defRPr/>
            </a:pPr>
            <a:r>
              <a:rPr lang="en-US" sz="2000" b="1" dirty="0"/>
              <a:t>Le salut, non par la foi, mais par le sacrement.</a:t>
            </a:r>
          </a:p>
          <a:p>
            <a:pPr marL="0" indent="0" eaLnBrk="1" hangingPunct="1">
              <a:buFont typeface="Arial" panose="020B0604020202020204" pitchFamily="34" charset="0"/>
              <a:buNone/>
              <a:defRPr/>
            </a:pPr>
            <a:r>
              <a:rPr lang="en-US" sz="2000" b="1" i="1" dirty="0"/>
              <a:t>Ex opera </a:t>
            </a:r>
            <a:r>
              <a:rPr lang="en-US" sz="2000" b="1" i="1" dirty="0" err="1"/>
              <a:t>operato </a:t>
            </a:r>
            <a:r>
              <a:rPr lang="en-US" sz="2000" b="1" dirty="0"/>
              <a:t>Du travail effectué</a:t>
            </a:r>
          </a:p>
          <a:p>
            <a:pPr marL="0" indent="0" eaLnBrk="1" hangingPunct="1">
              <a:buClr>
                <a:srgbClr val="A3C145"/>
              </a:buClr>
              <a:buFont typeface="Arial" panose="020B0604020202020204" pitchFamily="34" charset="0"/>
              <a:buNone/>
              <a:defRPr/>
            </a:pPr>
            <a:r>
              <a:rPr lang="en-US" sz="2000" b="1" dirty="0">
                <a:solidFill>
                  <a:srgbClr val="FFFFFF"/>
                </a:solidFill>
              </a:rPr>
              <a:t>Développement du calendrier et de la liturgie de l'Église</a:t>
            </a:r>
          </a:p>
          <a:p>
            <a:pPr marL="0" indent="0" eaLnBrk="1" hangingPunct="1">
              <a:buFont typeface="Arial" panose="020B0604020202020204" pitchFamily="34" charset="0"/>
              <a:buNone/>
              <a:defRPr/>
            </a:pPr>
            <a:endParaRPr lang="en-US" sz="2000" b="1"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760BD332-DC08-3BA5-9729-2B4B180F68FE}"/>
              </a:ext>
            </a:extLst>
          </p:cNvPr>
          <p:cNvSpPr>
            <a:spLocks noGrp="1" noRot="1" noChangeArrowheads="1"/>
          </p:cNvSpPr>
          <p:nvPr>
            <p:ph type="title"/>
          </p:nvPr>
        </p:nvSpPr>
        <p:spPr>
          <a:xfrm>
            <a:off x="762000" y="762000"/>
            <a:ext cx="8229600" cy="914400"/>
          </a:xfrm>
        </p:spPr>
        <p:txBody>
          <a:bodyPr/>
          <a:lstStyle/>
          <a:p>
            <a:pPr eaLnBrk="1" hangingPunct="1">
              <a:defRPr/>
            </a:pPr>
            <a:r>
              <a:rPr lang="en-US" sz="4000"/>
              <a:t>Leçons tirées de l'Église primitive</a:t>
            </a:r>
          </a:p>
        </p:txBody>
      </p:sp>
      <p:sp>
        <p:nvSpPr>
          <p:cNvPr id="17411" name="Rectangle 3">
            <a:extLst>
              <a:ext uri="{FF2B5EF4-FFF2-40B4-BE49-F238E27FC236}">
                <a16:creationId xmlns:a16="http://schemas.microsoft.com/office/drawing/2014/main" id="{C2129BE0-D17F-F945-26C1-DBD5DD84B7A8}"/>
              </a:ext>
            </a:extLst>
          </p:cNvPr>
          <p:cNvSpPr>
            <a:spLocks noGrp="1" noRot="1" noChangeArrowheads="1"/>
          </p:cNvSpPr>
          <p:nvPr>
            <p:ph type="body" idx="1"/>
          </p:nvPr>
        </p:nvSpPr>
        <p:spPr/>
        <p:txBody>
          <a:bodyPr/>
          <a:lstStyle/>
          <a:p>
            <a:pPr eaLnBrk="1" hangingPunct="1">
              <a:defRPr/>
            </a:pPr>
            <a:r>
              <a:rPr lang="en-US" sz="2400"/>
              <a:t>Évitez les structures organisationnelles commodes mais non scripturaires.</a:t>
            </a:r>
          </a:p>
          <a:p>
            <a:pPr eaLnBrk="1" hangingPunct="1">
              <a:defRPr/>
            </a:pPr>
            <a:r>
              <a:rPr lang="en-US" sz="2400"/>
              <a:t>Résistez à la tendance au ritualisme dans notre culte.</a:t>
            </a:r>
          </a:p>
          <a:p>
            <a:pPr eaLnBrk="1" hangingPunct="1">
              <a:defRPr/>
            </a:pPr>
            <a:r>
              <a:rPr lang="en-US" sz="2400"/>
              <a:t>Ne réagissez pas de manière excessive aux fausses doctrines.</a:t>
            </a:r>
          </a:p>
          <a:p>
            <a:pPr eaLnBrk="1" hangingPunct="1">
              <a:defRPr/>
            </a:pPr>
            <a:r>
              <a:rPr lang="en-US" sz="2400"/>
              <a:t>Évitez de vous appuyer sur les credo pour défendre la vérité.</a:t>
            </a:r>
          </a:p>
          <a:p>
            <a:pPr eaLnBrk="1" hangingPunct="1">
              <a:defRPr/>
            </a:pPr>
            <a:r>
              <a:rPr lang="en-US" sz="2400"/>
              <a:t>Ne pas trop insister sur l'importance du sacrifice physique, de la prière ou de toute autre bonne activité spirituelle.</a:t>
            </a:r>
          </a:p>
          <a:p>
            <a:pPr eaLnBrk="1" hangingPunct="1">
              <a:defRPr/>
            </a:pPr>
            <a:r>
              <a:rPr lang="en-US" sz="2400"/>
              <a:t>Attention à la tendance à développer une division clergé/laïcs.</a:t>
            </a:r>
          </a:p>
          <a:p>
            <a:pPr eaLnBrk="1" hangingPunct="1">
              <a:defRPr/>
            </a:pPr>
            <a:r>
              <a:rPr lang="en-US" sz="2400"/>
              <a:t>Mettre l'accent sur les bonnes méthodes d'exégèse biblique</a:t>
            </a:r>
          </a:p>
          <a:p>
            <a:pPr eaLnBrk="1" hangingPunct="1">
              <a:defRPr/>
            </a:pPr>
            <a:endParaRPr lang="en-US"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D0F0661-E506-9665-B58D-EECF6557EE57}"/>
              </a:ext>
            </a:extLst>
          </p:cNvPr>
          <p:cNvSpPr>
            <a:spLocks noGrp="1" noRot="1" noChangeArrowheads="1"/>
          </p:cNvSpPr>
          <p:nvPr>
            <p:ph type="title"/>
          </p:nvPr>
        </p:nvSpPr>
        <p:spPr>
          <a:xfrm>
            <a:off x="457200" y="244475"/>
            <a:ext cx="8385175" cy="898525"/>
          </a:xfrm>
        </p:spPr>
        <p:txBody>
          <a:bodyPr/>
          <a:lstStyle/>
          <a:p>
            <a:pPr algn="ctr" eaLnBrk="1" hangingPunct="1">
              <a:defRPr/>
            </a:pPr>
            <a:r>
              <a:rPr lang="en-US" sz="2800" dirty="0"/>
              <a:t>Écrits et pères de l'Église primitive</a:t>
            </a:r>
          </a:p>
        </p:txBody>
      </p:sp>
      <p:sp>
        <p:nvSpPr>
          <p:cNvPr id="65539" name="Rectangle 3">
            <a:extLst>
              <a:ext uri="{FF2B5EF4-FFF2-40B4-BE49-F238E27FC236}">
                <a16:creationId xmlns:a16="http://schemas.microsoft.com/office/drawing/2014/main" id="{730D993B-34B1-BA35-46A6-A621459C63A5}"/>
              </a:ext>
            </a:extLst>
          </p:cNvPr>
          <p:cNvSpPr>
            <a:spLocks noGrp="1" noRot="1" noChangeArrowheads="1"/>
          </p:cNvSpPr>
          <p:nvPr>
            <p:ph type="body" idx="1"/>
          </p:nvPr>
        </p:nvSpPr>
        <p:spPr>
          <a:xfrm>
            <a:off x="609600" y="1219200"/>
            <a:ext cx="8235950" cy="4876800"/>
          </a:xfrm>
        </p:spPr>
        <p:txBody>
          <a:bodyPr/>
          <a:lstStyle/>
          <a:p>
            <a:pPr eaLnBrk="1" hangingPunct="1">
              <a:defRPr/>
            </a:pPr>
            <a:r>
              <a:rPr lang="en-US" sz="2400" b="1" dirty="0"/>
              <a:t>Catéchisme des années 90 de Didache</a:t>
            </a:r>
          </a:p>
          <a:p>
            <a:pPr eaLnBrk="1" hangingPunct="1">
              <a:defRPr/>
            </a:pPr>
            <a:r>
              <a:rPr lang="en-US" sz="2400" b="1" dirty="0"/>
              <a:t>1</a:t>
            </a:r>
            <a:r>
              <a:rPr lang="en-US" sz="2400" b="1" baseline="30000" dirty="0"/>
              <a:t>st</a:t>
            </a:r>
            <a:r>
              <a:rPr lang="en-US" sz="2400" b="1" dirty="0"/>
              <a:t> Clément 90s vie vertueuse</a:t>
            </a:r>
          </a:p>
          <a:p>
            <a:pPr eaLnBrk="1" hangingPunct="1">
              <a:defRPr/>
            </a:pPr>
            <a:r>
              <a:rPr lang="en-US" sz="2400" b="1" dirty="0"/>
              <a:t>Épître de Barnabas 110's ?   </a:t>
            </a:r>
            <a:r>
              <a:rPr lang="en-US" sz="2400" b="1" dirty="0" err="1"/>
              <a:t>Anti-sémite </a:t>
            </a:r>
            <a:r>
              <a:rPr lang="en-US" sz="2400" b="1" dirty="0"/>
              <a:t>?</a:t>
            </a:r>
          </a:p>
          <a:p>
            <a:pPr eaLnBrk="1" hangingPunct="1">
              <a:defRPr/>
            </a:pPr>
            <a:r>
              <a:rPr lang="en-US" sz="2400" b="1" dirty="0"/>
              <a:t>Le berger d'</a:t>
            </a:r>
            <a:r>
              <a:rPr lang="en-US" sz="2400" b="1" dirty="0" err="1"/>
              <a:t>Hermas</a:t>
            </a:r>
            <a:endParaRPr lang="en-US" sz="2400" b="1" dirty="0"/>
          </a:p>
          <a:p>
            <a:pPr eaLnBrk="1" hangingPunct="1">
              <a:defRPr/>
            </a:pPr>
            <a:r>
              <a:rPr lang="en-US" sz="2400" b="1" dirty="0"/>
              <a:t>Lettres d'Ignace : obéissez à l'évêque !</a:t>
            </a:r>
          </a:p>
          <a:p>
            <a:pPr eaLnBrk="1" hangingPunct="1">
              <a:defRPr/>
            </a:pPr>
            <a:r>
              <a:rPr lang="en-US" sz="2400" b="1" dirty="0"/>
              <a:t>Lettre de Polycarpe contre le </a:t>
            </a:r>
            <a:r>
              <a:rPr lang="en-US" sz="2400" b="1" dirty="0" err="1"/>
              <a:t>docétisme</a:t>
            </a:r>
            <a:endParaRPr lang="en-US" sz="2400" b="1" dirty="0"/>
          </a:p>
          <a:p>
            <a:pPr eaLnBrk="1" hangingPunct="1">
              <a:defRPr/>
            </a:pPr>
            <a:r>
              <a:rPr lang="en-US" sz="2400" b="1" dirty="0"/>
              <a:t>Justin "Martyr" apologiste</a:t>
            </a:r>
          </a:p>
          <a:p>
            <a:pPr eaLnBrk="1" hangingPunct="1">
              <a:defRPr/>
            </a:pPr>
            <a:r>
              <a:rPr lang="en-US" sz="2400" b="1" dirty="0"/>
              <a:t>Irénée de Lyon </a:t>
            </a:r>
            <a:r>
              <a:rPr lang="en-US" sz="2400" b="1" i="1" dirty="0"/>
              <a:t>contre les hérésies   </a:t>
            </a:r>
          </a:p>
          <a:p>
            <a:pPr lvl="1" eaLnBrk="1" hangingPunct="1">
              <a:defRPr/>
            </a:pPr>
            <a:r>
              <a:rPr lang="en-US" sz="2000" b="1" dirty="0"/>
              <a:t>Canon précoce avec 27 livres</a:t>
            </a:r>
          </a:p>
          <a:p>
            <a:pPr lvl="1" eaLnBrk="1" hangingPunct="1">
              <a:defRPr/>
            </a:pPr>
            <a:r>
              <a:rPr lang="en-US" sz="2000" b="1" dirty="0"/>
              <a:t>Appel à la "règle de la foi</a:t>
            </a:r>
          </a:p>
          <a:p>
            <a:pPr lvl="1" eaLnBrk="1" hangingPunct="1">
              <a:defRPr/>
            </a:pPr>
            <a:r>
              <a:rPr lang="en-US" sz="2000" b="1" dirty="0"/>
              <a:t>Le salut se trouve dans l'Église</a:t>
            </a:r>
          </a:p>
          <a:p>
            <a:pPr lvl="1" eaLnBrk="1" hangingPunct="1">
              <a:defRPr/>
            </a:pPr>
            <a:r>
              <a:rPr lang="en-US" sz="2000" b="1" dirty="0"/>
              <a:t>Liste des évêques de Rome à partir de Pierre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D75B5-9A70-FCDC-0905-901B77D1A9B1}"/>
              </a:ext>
            </a:extLst>
          </p:cNvPr>
          <p:cNvSpPr>
            <a:spLocks noGrp="1"/>
          </p:cNvSpPr>
          <p:nvPr>
            <p:ph type="title"/>
          </p:nvPr>
        </p:nvSpPr>
        <p:spPr/>
        <p:txBody>
          <a:bodyPr/>
          <a:lstStyle/>
          <a:p>
            <a:pPr>
              <a:defRPr/>
            </a:pPr>
            <a:r>
              <a:rPr lang="en-US" sz="4000" b="1" dirty="0"/>
              <a:t>Justin "Martyr"</a:t>
            </a:r>
          </a:p>
        </p:txBody>
      </p:sp>
      <p:sp>
        <p:nvSpPr>
          <p:cNvPr id="3" name="Content Placeholder 2">
            <a:extLst>
              <a:ext uri="{FF2B5EF4-FFF2-40B4-BE49-F238E27FC236}">
                <a16:creationId xmlns:a16="http://schemas.microsoft.com/office/drawing/2014/main" id="{F9C9D49E-127D-DD1C-F27F-8E383030CC96}"/>
              </a:ext>
            </a:extLst>
          </p:cNvPr>
          <p:cNvSpPr>
            <a:spLocks noGrp="1"/>
          </p:cNvSpPr>
          <p:nvPr>
            <p:ph idx="1"/>
          </p:nvPr>
        </p:nvSpPr>
        <p:spPr>
          <a:xfrm>
            <a:off x="4343400" y="2133600"/>
            <a:ext cx="4498975" cy="3965575"/>
          </a:xfrm>
        </p:spPr>
        <p:txBody>
          <a:bodyPr/>
          <a:lstStyle/>
          <a:p>
            <a:pPr marL="0" indent="0">
              <a:buFont typeface="Arial" panose="020B0604020202020204" pitchFamily="34" charset="0"/>
              <a:buNone/>
              <a:defRPr/>
            </a:pPr>
            <a:r>
              <a:rPr lang="en-US" sz="2400" b="1" dirty="0"/>
              <a:t>Premier apologiste chrétien</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a:t>Il a porté la robe du philosophe</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a:t>Il a utilisé les prophéties messianiques de l'Ancien Testament comme preuve.</a:t>
            </a:r>
          </a:p>
        </p:txBody>
      </p:sp>
      <p:pic>
        <p:nvPicPr>
          <p:cNvPr id="89092" name="Picture 2" descr="Lex Christianorum: St. Justin Martyr: The Spermatikos Logos and the Natural  Law">
            <a:extLst>
              <a:ext uri="{FF2B5EF4-FFF2-40B4-BE49-F238E27FC236}">
                <a16:creationId xmlns:a16="http://schemas.microsoft.com/office/drawing/2014/main" id="{2A6490CD-310B-C64C-1DD0-25BEBCF831B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600200"/>
            <a:ext cx="32766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4CA86-84DF-1A75-7227-09D04EC9E0FA}"/>
              </a:ext>
            </a:extLst>
          </p:cNvPr>
          <p:cNvSpPr>
            <a:spLocks noGrp="1"/>
          </p:cNvSpPr>
          <p:nvPr>
            <p:ph type="title"/>
          </p:nvPr>
        </p:nvSpPr>
        <p:spPr/>
        <p:txBody>
          <a:bodyPr/>
          <a:lstStyle/>
          <a:p>
            <a:pPr>
              <a:defRPr/>
            </a:pPr>
            <a:r>
              <a:rPr lang="en-US" sz="4000" b="1" dirty="0"/>
              <a:t>Irénée de Lyon</a:t>
            </a:r>
          </a:p>
        </p:txBody>
      </p:sp>
      <p:sp>
        <p:nvSpPr>
          <p:cNvPr id="3" name="Content Placeholder 2">
            <a:extLst>
              <a:ext uri="{FF2B5EF4-FFF2-40B4-BE49-F238E27FC236}">
                <a16:creationId xmlns:a16="http://schemas.microsoft.com/office/drawing/2014/main" id="{746E854A-EF5D-D696-A972-2CDD6C67B18B}"/>
              </a:ext>
            </a:extLst>
          </p:cNvPr>
          <p:cNvSpPr>
            <a:spLocks noGrp="1"/>
          </p:cNvSpPr>
          <p:nvPr>
            <p:ph idx="1"/>
          </p:nvPr>
        </p:nvSpPr>
        <p:spPr>
          <a:xfrm>
            <a:off x="301625" y="1600200"/>
            <a:ext cx="4575175" cy="4498975"/>
          </a:xfrm>
        </p:spPr>
        <p:txBody>
          <a:bodyPr/>
          <a:lstStyle/>
          <a:p>
            <a:pPr marL="0" indent="0">
              <a:buFont typeface="Arial" panose="020B0604020202020204" pitchFamily="34" charset="0"/>
              <a:buNone/>
              <a:defRPr/>
            </a:pPr>
            <a:r>
              <a:rPr lang="en-US" sz="2400" b="1" dirty="0"/>
              <a:t>"Il est devenu ce que nous sommes afin que nous puissions devenir ce qu'il est."</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écrit </a:t>
            </a:r>
            <a:r>
              <a:rPr lang="en-US" sz="2400" b="1" i="1" dirty="0"/>
              <a:t>contre les hérésies</a:t>
            </a:r>
          </a:p>
          <a:p>
            <a:pPr marL="0" indent="0">
              <a:buFont typeface="Arial" panose="020B0604020202020204" pitchFamily="34" charset="0"/>
              <a:buNone/>
              <a:defRPr/>
            </a:pPr>
            <a:endParaRPr lang="en-US" sz="1200" b="1" i="1" dirty="0"/>
          </a:p>
          <a:p>
            <a:pPr marL="0" indent="0">
              <a:buFont typeface="Arial" panose="020B0604020202020204" pitchFamily="34" charset="0"/>
              <a:buNone/>
              <a:defRPr/>
            </a:pPr>
            <a:r>
              <a:rPr lang="en-US" sz="2400" b="1" dirty="0"/>
              <a:t>Il a parlé de "la règle de la foi".</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Liste des évêques romains, en commençant par Pierre.</a:t>
            </a:r>
          </a:p>
        </p:txBody>
      </p:sp>
      <p:pic>
        <p:nvPicPr>
          <p:cNvPr id="90116" name="Picture 2" descr="St. Irenaeus of Lyons / OrthoChristian.Com">
            <a:extLst>
              <a:ext uri="{FF2B5EF4-FFF2-40B4-BE49-F238E27FC236}">
                <a16:creationId xmlns:a16="http://schemas.microsoft.com/office/drawing/2014/main" id="{E1AAE77A-1844-DBB1-DF13-9E1E34DF91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828800"/>
            <a:ext cx="3228975"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C50EF-3A14-C72F-4442-EE42F53DE530}"/>
              </a:ext>
            </a:extLst>
          </p:cNvPr>
          <p:cNvSpPr>
            <a:spLocks noGrp="1"/>
          </p:cNvSpPr>
          <p:nvPr>
            <p:ph type="title"/>
          </p:nvPr>
        </p:nvSpPr>
        <p:spPr/>
        <p:txBody>
          <a:bodyPr/>
          <a:lstStyle/>
          <a:p>
            <a:pPr algn="ctr">
              <a:defRPr/>
            </a:pPr>
            <a:r>
              <a:rPr lang="fr-FR" sz="3200" dirty="0"/>
              <a:t>Exigences relatives à la formation sur l'histoire de l'Église</a:t>
            </a:r>
          </a:p>
        </p:txBody>
      </p:sp>
      <p:sp>
        <p:nvSpPr>
          <p:cNvPr id="3" name="Content Placeholder 2">
            <a:extLst>
              <a:ext uri="{FF2B5EF4-FFF2-40B4-BE49-F238E27FC236}">
                <a16:creationId xmlns:a16="http://schemas.microsoft.com/office/drawing/2014/main" id="{2B856A02-FFCB-36CF-9E89-B32D12CC5B8C}"/>
              </a:ext>
            </a:extLst>
          </p:cNvPr>
          <p:cNvSpPr>
            <a:spLocks noGrp="1"/>
          </p:cNvSpPr>
          <p:nvPr>
            <p:ph idx="1"/>
          </p:nvPr>
        </p:nvSpPr>
        <p:spPr/>
        <p:txBody>
          <a:bodyPr/>
          <a:lstStyle/>
          <a:p>
            <a:pPr marL="0" indent="0">
              <a:buFont typeface="Wingdings" pitchFamily="2" charset="2"/>
              <a:buNone/>
              <a:defRPr/>
            </a:pPr>
            <a:r>
              <a:rPr lang="fr-FR" sz="2400" b="1" dirty="0"/>
              <a:t>Texte :</a:t>
            </a:r>
          </a:p>
          <a:p>
            <a:pPr marL="0" indent="0">
              <a:buNone/>
              <a:defRPr/>
            </a:pPr>
            <a:r>
              <a:rPr lang="fr-FR" sz="2400" b="1" i="1" dirty="0"/>
              <a:t>The Christian Story (L'histoire chrétienne) : </a:t>
            </a:r>
            <a:r>
              <a:rPr lang="fr-FR" sz="2400" b="1" i="1" dirty="0" err="1"/>
              <a:t>Finding</a:t>
            </a:r>
            <a:r>
              <a:rPr lang="fr-FR" sz="2400" b="1" i="1" dirty="0"/>
              <a:t> the Church in Church </a:t>
            </a:r>
            <a:r>
              <a:rPr lang="fr-FR" sz="2400" b="1" i="1" dirty="0" err="1"/>
              <a:t>History</a:t>
            </a:r>
            <a:r>
              <a:rPr lang="fr-FR" sz="2400" b="1" dirty="0"/>
              <a:t> (</a:t>
            </a:r>
            <a:r>
              <a:rPr lang="fr-FR" sz="2400" b="1" i="1" dirty="0"/>
              <a:t>Trouver l'Église dans l'histoire de l'Église</a:t>
            </a:r>
            <a:r>
              <a:rPr lang="fr-FR" sz="2400" b="1" dirty="0"/>
              <a:t>) Vol 1 and Vol. 3 or 4.</a:t>
            </a:r>
          </a:p>
          <a:p>
            <a:pPr marL="0" indent="0">
              <a:buFont typeface="Wingdings" pitchFamily="2" charset="2"/>
              <a:buNone/>
              <a:defRPr/>
            </a:pPr>
            <a:endParaRPr lang="fr-FR" sz="2400" b="1" dirty="0"/>
          </a:p>
          <a:p>
            <a:pPr marL="0" indent="0">
              <a:buFont typeface="Wingdings" pitchFamily="2" charset="2"/>
              <a:buNone/>
              <a:defRPr/>
            </a:pPr>
            <a:r>
              <a:rPr lang="fr-FR" sz="2400" b="1" dirty="0"/>
              <a:t>Livre Suggéré : The Christian Story </a:t>
            </a:r>
            <a:r>
              <a:rPr lang="fr-FR" sz="2400" b="1" i="1" dirty="0"/>
              <a:t>(L'histoire chrétienne) </a:t>
            </a:r>
            <a:r>
              <a:rPr lang="fr-FR" sz="2400" b="1" dirty="0"/>
              <a:t>Vol. 2 et 3 ou 4.</a:t>
            </a:r>
          </a:p>
          <a:p>
            <a:pPr marL="0" indent="0">
              <a:buFont typeface="Wingdings" pitchFamily="2" charset="2"/>
              <a:buNone/>
              <a:defRPr/>
            </a:pPr>
            <a:endParaRPr lang="fr-FR" sz="2400" b="1" i="1" dirty="0"/>
          </a:p>
          <a:p>
            <a:pPr marL="0" indent="0">
              <a:buFont typeface="Wingdings" pitchFamily="2" charset="2"/>
              <a:buNone/>
              <a:defRPr/>
            </a:pPr>
            <a:r>
              <a:rPr lang="fr-FR" sz="2400" b="1" i="1" dirty="0"/>
              <a:t>L'église qui disparaît </a:t>
            </a:r>
            <a:r>
              <a:rPr lang="fr-FR" sz="2400" b="1" dirty="0"/>
              <a:t>Mark </a:t>
            </a:r>
            <a:r>
              <a:rPr lang="fr-FR" sz="2400" b="1" dirty="0" err="1"/>
              <a:t>Sayers</a:t>
            </a:r>
            <a:r>
              <a:rPr lang="fr-FR" sz="2400" b="1" dirty="0"/>
              <a:t>.</a:t>
            </a:r>
          </a:p>
          <a:p>
            <a:pPr marL="0" indent="0">
              <a:buFont typeface="Wingdings" pitchFamily="2" charset="2"/>
              <a:buNone/>
              <a:defRPr/>
            </a:pPr>
            <a:endParaRPr lang="fr-FR" sz="2400" b="1" dirty="0"/>
          </a:p>
          <a:p>
            <a:pPr marL="0" indent="0">
              <a:buFont typeface="Wingdings" pitchFamily="2" charset="2"/>
              <a:buNone/>
              <a:defRPr/>
            </a:pPr>
            <a:endParaRPr lang="fr-FR" sz="24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FF9C5C1D-B068-437D-2495-4C7274C27AAE}"/>
              </a:ext>
            </a:extLst>
          </p:cNvPr>
          <p:cNvSpPr>
            <a:spLocks noGrp="1" noRot="1" noChangeArrowheads="1"/>
          </p:cNvSpPr>
          <p:nvPr>
            <p:ph type="title"/>
          </p:nvPr>
        </p:nvSpPr>
        <p:spPr>
          <a:xfrm>
            <a:off x="301625" y="228600"/>
            <a:ext cx="8613775" cy="838200"/>
          </a:xfrm>
        </p:spPr>
        <p:txBody>
          <a:bodyPr/>
          <a:lstStyle/>
          <a:p>
            <a:pPr eaLnBrk="1" hangingPunct="1">
              <a:defRPr/>
            </a:pPr>
            <a:r>
              <a:rPr lang="en-US" altLang="en-US" sz="3200" b="1" dirty="0"/>
              <a:t>Tertullien de Carthage et la Trinité</a:t>
            </a:r>
          </a:p>
        </p:txBody>
      </p:sp>
      <p:sp>
        <p:nvSpPr>
          <p:cNvPr id="150531" name="Rectangle 3">
            <a:extLst>
              <a:ext uri="{FF2B5EF4-FFF2-40B4-BE49-F238E27FC236}">
                <a16:creationId xmlns:a16="http://schemas.microsoft.com/office/drawing/2014/main" id="{0EACDBCF-EEA3-5EA6-7B12-25A4F82FC809}"/>
              </a:ext>
            </a:extLst>
          </p:cNvPr>
          <p:cNvSpPr>
            <a:spLocks noGrp="1" noRot="1" noChangeArrowheads="1"/>
          </p:cNvSpPr>
          <p:nvPr>
            <p:ph type="body" idx="1"/>
          </p:nvPr>
        </p:nvSpPr>
        <p:spPr>
          <a:xfrm>
            <a:off x="152400" y="1219200"/>
            <a:ext cx="5943600" cy="4879975"/>
          </a:xfrm>
        </p:spPr>
        <p:txBody>
          <a:bodyPr/>
          <a:lstStyle/>
          <a:p>
            <a:pPr eaLnBrk="1" hangingPunct="1">
              <a:buFont typeface="Arial" charset="0"/>
              <a:buChar char="►"/>
              <a:defRPr/>
            </a:pPr>
            <a:r>
              <a:rPr lang="en-US" altLang="en-US" sz="2800" dirty="0"/>
              <a:t>Tertullien de Carthage (160-220 apr. J.-C.)</a:t>
            </a:r>
          </a:p>
          <a:p>
            <a:pPr eaLnBrk="1" hangingPunct="1">
              <a:buFont typeface="Arial" charset="0"/>
              <a:buChar char="►"/>
              <a:defRPr/>
            </a:pPr>
            <a:endParaRPr lang="en-US" altLang="en-US" sz="1000" dirty="0"/>
          </a:p>
          <a:p>
            <a:pPr lvl="1" eaLnBrk="1" hangingPunct="1">
              <a:defRPr/>
            </a:pPr>
            <a:r>
              <a:rPr lang="en-US" altLang="en-US" sz="2400" dirty="0"/>
              <a:t>Premier père "occidental</a:t>
            </a:r>
          </a:p>
          <a:p>
            <a:pPr lvl="1" eaLnBrk="1" hangingPunct="1">
              <a:defRPr/>
            </a:pPr>
            <a:endParaRPr lang="en-US" altLang="en-US" sz="800" dirty="0"/>
          </a:p>
          <a:p>
            <a:pPr lvl="1" eaLnBrk="1" hangingPunct="1">
              <a:defRPr/>
            </a:pPr>
            <a:r>
              <a:rPr lang="en-US" altLang="en-US" sz="2400" dirty="0"/>
              <a:t>Quel est le rapport entre Athènes et Jérusalem ?</a:t>
            </a:r>
          </a:p>
          <a:p>
            <a:pPr lvl="1" eaLnBrk="1" hangingPunct="1">
              <a:defRPr/>
            </a:pPr>
            <a:endParaRPr lang="en-US" altLang="en-US" sz="800" dirty="0"/>
          </a:p>
          <a:p>
            <a:pPr lvl="1" eaLnBrk="1" hangingPunct="1">
              <a:defRPr/>
            </a:pPr>
            <a:r>
              <a:rPr lang="en-US" altLang="en-US" sz="2400" dirty="0"/>
              <a:t>Le Père et le Fils sont différents "non pas en condition, mais en degré ; non pas en substance, mais en forme ; non pas en puissance, mais en aspect".</a:t>
            </a:r>
          </a:p>
          <a:p>
            <a:pPr lvl="1" eaLnBrk="1" hangingPunct="1">
              <a:defRPr/>
            </a:pPr>
            <a:endParaRPr lang="en-US" altLang="en-US" sz="800" dirty="0"/>
          </a:p>
          <a:p>
            <a:pPr lvl="1" eaLnBrk="1" hangingPunct="1">
              <a:defRPr/>
            </a:pPr>
            <a:r>
              <a:rPr lang="en-US" altLang="en-US" sz="2400" dirty="0"/>
              <a:t>Hyper-conservateur ? Montaniste ?</a:t>
            </a:r>
          </a:p>
          <a:p>
            <a:pPr lvl="1" eaLnBrk="1" hangingPunct="1">
              <a:defRPr/>
            </a:pPr>
            <a:endParaRPr lang="en-US" altLang="en-US" sz="800" dirty="0"/>
          </a:p>
          <a:p>
            <a:pPr lvl="1" eaLnBrk="1" hangingPunct="1">
              <a:defRPr/>
            </a:pPr>
            <a:r>
              <a:rPr lang="en-US" altLang="en-US" sz="2400" dirty="0"/>
              <a:t>Pénitence</a:t>
            </a:r>
          </a:p>
        </p:txBody>
      </p:sp>
      <p:pic>
        <p:nvPicPr>
          <p:cNvPr id="91140" name="Picture 5" descr="tertullian1">
            <a:extLst>
              <a:ext uri="{FF2B5EF4-FFF2-40B4-BE49-F238E27FC236}">
                <a16:creationId xmlns:a16="http://schemas.microsoft.com/office/drawing/2014/main" id="{65D75477-C8C8-DA5D-038B-2BC109E9EE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05538" y="1828800"/>
            <a:ext cx="263683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BC642-D470-CD64-304F-BA602C94816B}"/>
              </a:ext>
            </a:extLst>
          </p:cNvPr>
          <p:cNvSpPr>
            <a:spLocks noGrp="1"/>
          </p:cNvSpPr>
          <p:nvPr>
            <p:ph type="title"/>
          </p:nvPr>
        </p:nvSpPr>
        <p:spPr/>
        <p:txBody>
          <a:bodyPr/>
          <a:lstStyle/>
          <a:p>
            <a:pPr>
              <a:defRPr/>
            </a:pPr>
            <a:r>
              <a:rPr lang="en-US" dirty="0"/>
              <a:t>Origène 185-254</a:t>
            </a:r>
          </a:p>
        </p:txBody>
      </p:sp>
      <p:sp>
        <p:nvSpPr>
          <p:cNvPr id="3" name="Content Placeholder 2">
            <a:extLst>
              <a:ext uri="{FF2B5EF4-FFF2-40B4-BE49-F238E27FC236}">
                <a16:creationId xmlns:a16="http://schemas.microsoft.com/office/drawing/2014/main" id="{F39CE137-C7C1-86EC-0500-F2EB3C8EBD74}"/>
              </a:ext>
            </a:extLst>
          </p:cNvPr>
          <p:cNvSpPr>
            <a:spLocks noGrp="1"/>
          </p:cNvSpPr>
          <p:nvPr>
            <p:ph idx="1"/>
          </p:nvPr>
        </p:nvSpPr>
        <p:spPr>
          <a:xfrm>
            <a:off x="2278063" y="3424238"/>
            <a:ext cx="8540750" cy="4498975"/>
          </a:xfrm>
        </p:spPr>
        <p:txBody>
          <a:bodyPr/>
          <a:lstStyle/>
          <a:p>
            <a:pPr marL="0" indent="0">
              <a:buFont typeface="Arial" panose="020B0604020202020204" pitchFamily="34" charset="0"/>
              <a:buNone/>
              <a:defRPr/>
            </a:pPr>
            <a:endParaRPr lang="en-US" dirty="0"/>
          </a:p>
        </p:txBody>
      </p:sp>
      <p:pic>
        <p:nvPicPr>
          <p:cNvPr id="93188" name="Picture 2" descr="origen">
            <a:extLst>
              <a:ext uri="{FF2B5EF4-FFF2-40B4-BE49-F238E27FC236}">
                <a16:creationId xmlns:a16="http://schemas.microsoft.com/office/drawing/2014/main" id="{AC485AAF-74DD-355A-F520-48B59C084E4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9538" y="1427163"/>
            <a:ext cx="37211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9" name="Rectangle 3">
            <a:extLst>
              <a:ext uri="{FF2B5EF4-FFF2-40B4-BE49-F238E27FC236}">
                <a16:creationId xmlns:a16="http://schemas.microsoft.com/office/drawing/2014/main" id="{8DFD4A98-5BFE-2AB6-1B68-3BBC67FF988A}"/>
              </a:ext>
            </a:extLst>
          </p:cNvPr>
          <p:cNvSpPr>
            <a:spLocks noChangeArrowheads="1"/>
          </p:cNvSpPr>
          <p:nvPr/>
        </p:nvSpPr>
        <p:spPr bwMode="auto">
          <a:xfrm>
            <a:off x="4191000" y="1600200"/>
            <a:ext cx="449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Une gravure d'Origène enseignant à ses étudiants dans son école catéchétique.  Notez que les étudiants étaient dévêtus lorsqu'ils écoutaient Origène parler !</a:t>
            </a:r>
          </a:p>
          <a:p>
            <a:pP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Mélange de néo-platonisme et de christianisme.</a:t>
            </a:r>
          </a:p>
          <a:p>
            <a:pP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a:latin typeface="Times New Roman" panose="02020603050405020304" pitchFamily="18" charset="0"/>
                <a:cs typeface="Times New Roman" panose="02020603050405020304" pitchFamily="18" charset="0"/>
              </a:rPr>
              <a:t>Utilisé l'interprétation allégorique.</a:t>
            </a:r>
          </a:p>
          <a:p>
            <a:pPr eaLnBrk="1" hangingPunct="1">
              <a:spcBef>
                <a:spcPct val="0"/>
              </a:spcBef>
              <a:buClrTx/>
              <a:buSzTx/>
              <a:buFontTx/>
              <a:buNone/>
            </a:pPr>
            <a:endParaRPr lang="en-US" altLang="en-US" sz="2400" b="1">
              <a:latin typeface="Times New Roman" panose="02020603050405020304" pitchFamily="18" charset="0"/>
              <a:cs typeface="Times New Roman" panose="02020603050405020304" pitchFamily="18" charset="0"/>
            </a:endParaRPr>
          </a:p>
          <a:p>
            <a:pPr eaLnBrk="1" hangingPunct="1">
              <a:spcBef>
                <a:spcPct val="0"/>
              </a:spcBef>
              <a:buClrTx/>
              <a:buSzTx/>
              <a:buFontTx/>
              <a:buNone/>
            </a:pPr>
            <a:r>
              <a:rPr lang="en-US" altLang="en-US" sz="2400" b="1" i="1">
                <a:latin typeface="Times New Roman" panose="02020603050405020304" pitchFamily="18" charset="0"/>
                <a:cs typeface="Times New Roman" panose="02020603050405020304" pitchFamily="18" charset="0"/>
              </a:rPr>
              <a:t>Contre Celsus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54A24-609B-2C41-12A5-0416204C7491}"/>
              </a:ext>
            </a:extLst>
          </p:cNvPr>
          <p:cNvSpPr>
            <a:spLocks noGrp="1"/>
          </p:cNvSpPr>
          <p:nvPr>
            <p:ph type="title"/>
          </p:nvPr>
        </p:nvSpPr>
        <p:spPr/>
        <p:txBody>
          <a:bodyPr/>
          <a:lstStyle/>
          <a:p>
            <a:pPr>
              <a:defRPr/>
            </a:pPr>
            <a:r>
              <a:rPr lang="en-US" sz="3200" b="1" dirty="0"/>
              <a:t>Cyprien de Carthage (200-258)</a:t>
            </a:r>
          </a:p>
        </p:txBody>
      </p:sp>
      <p:sp>
        <p:nvSpPr>
          <p:cNvPr id="3" name="Content Placeholder 2">
            <a:extLst>
              <a:ext uri="{FF2B5EF4-FFF2-40B4-BE49-F238E27FC236}">
                <a16:creationId xmlns:a16="http://schemas.microsoft.com/office/drawing/2014/main" id="{83FD44BF-C042-0076-07CA-A3D6B1BA1873}"/>
              </a:ext>
            </a:extLst>
          </p:cNvPr>
          <p:cNvSpPr>
            <a:spLocks noGrp="1"/>
          </p:cNvSpPr>
          <p:nvPr>
            <p:ph idx="1"/>
          </p:nvPr>
        </p:nvSpPr>
        <p:spPr>
          <a:xfrm>
            <a:off x="301625" y="1600200"/>
            <a:ext cx="5794375" cy="4724400"/>
          </a:xfrm>
        </p:spPr>
        <p:txBody>
          <a:bodyPr/>
          <a:lstStyle/>
          <a:p>
            <a:pPr>
              <a:defRPr/>
            </a:pPr>
            <a:r>
              <a:rPr lang="en-US" sz="2800" b="1" dirty="0"/>
              <a:t>L'Église occidentale commence à avoir l'air "catholique".</a:t>
            </a:r>
          </a:p>
          <a:p>
            <a:pPr>
              <a:defRPr/>
            </a:pPr>
            <a:endParaRPr lang="en-US" sz="800" b="1" i="1" dirty="0"/>
          </a:p>
          <a:p>
            <a:pPr>
              <a:defRPr/>
            </a:pPr>
            <a:r>
              <a:rPr lang="en-US" sz="2800" b="1" i="1" dirty="0"/>
              <a:t>Sur l'unité de l'Église</a:t>
            </a:r>
          </a:p>
          <a:p>
            <a:pPr>
              <a:defRPr/>
            </a:pPr>
            <a:endParaRPr lang="en-US" sz="800" b="1" i="1" dirty="0"/>
          </a:p>
          <a:p>
            <a:pPr>
              <a:defRPr/>
            </a:pPr>
            <a:r>
              <a:rPr lang="en-US" sz="2800" b="1" dirty="0"/>
              <a:t>Le salut uniquement dans l'église</a:t>
            </a:r>
          </a:p>
          <a:p>
            <a:pPr>
              <a:defRPr/>
            </a:pPr>
            <a:endParaRPr lang="en-US" sz="800" b="1" dirty="0"/>
          </a:p>
          <a:p>
            <a:pPr>
              <a:defRPr/>
            </a:pPr>
            <a:r>
              <a:rPr lang="en-US" sz="2800" b="1" dirty="0"/>
              <a:t>Conseille le baptême des enfants en bas âge</a:t>
            </a:r>
          </a:p>
          <a:p>
            <a:pPr>
              <a:defRPr/>
            </a:pPr>
            <a:endParaRPr lang="en-US" sz="800" b="1" dirty="0"/>
          </a:p>
          <a:p>
            <a:pPr>
              <a:defRPr/>
            </a:pPr>
            <a:r>
              <a:rPr lang="en-US" sz="2800" b="1" dirty="0"/>
              <a:t>Une première version de Original Sin.</a:t>
            </a:r>
          </a:p>
          <a:p>
            <a:pPr>
              <a:defRPr/>
            </a:pPr>
            <a:endParaRPr lang="en-US" sz="800" b="1" dirty="0"/>
          </a:p>
          <a:p>
            <a:pPr>
              <a:defRPr/>
            </a:pPr>
            <a:r>
              <a:rPr lang="en-US" sz="2800" b="1" dirty="0"/>
              <a:t>La Cène : un sacrifice sur un autel</a:t>
            </a:r>
          </a:p>
          <a:p>
            <a:pPr>
              <a:defRPr/>
            </a:pPr>
            <a:endParaRPr lang="en-US" sz="2800" b="1" dirty="0"/>
          </a:p>
          <a:p>
            <a:pPr>
              <a:defRPr/>
            </a:pPr>
            <a:endParaRPr lang="en-US" sz="2800" b="1" dirty="0"/>
          </a:p>
        </p:txBody>
      </p:sp>
      <p:pic>
        <p:nvPicPr>
          <p:cNvPr id="94212" name="Picture 2" descr="https://upload.wikimedia.org/wikipedia/commons/a/ae/Cyprian_von_Karthago2.jpg">
            <a:extLst>
              <a:ext uri="{FF2B5EF4-FFF2-40B4-BE49-F238E27FC236}">
                <a16:creationId xmlns:a16="http://schemas.microsoft.com/office/drawing/2014/main" id="{80354ABC-5FA8-AE2A-6E01-EA70D14782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84925" y="2057400"/>
            <a:ext cx="2682875"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4784-F5F3-145C-EE51-264E66FEBABF}"/>
              </a:ext>
            </a:extLst>
          </p:cNvPr>
          <p:cNvSpPr>
            <a:spLocks noGrp="1"/>
          </p:cNvSpPr>
          <p:nvPr>
            <p:ph type="title"/>
          </p:nvPr>
        </p:nvSpPr>
        <p:spPr/>
        <p:txBody>
          <a:bodyPr/>
          <a:lstStyle/>
          <a:p>
            <a:pPr>
              <a:defRPr/>
            </a:pPr>
            <a:r>
              <a:rPr lang="en-US" sz="3600" b="1" dirty="0"/>
              <a:t>Persécutions</a:t>
            </a:r>
          </a:p>
        </p:txBody>
      </p:sp>
      <p:sp>
        <p:nvSpPr>
          <p:cNvPr id="3" name="Content Placeholder 2">
            <a:extLst>
              <a:ext uri="{FF2B5EF4-FFF2-40B4-BE49-F238E27FC236}">
                <a16:creationId xmlns:a16="http://schemas.microsoft.com/office/drawing/2014/main" id="{0334AE25-A59E-7F90-DC52-7F3A7A253955}"/>
              </a:ext>
            </a:extLst>
          </p:cNvPr>
          <p:cNvSpPr>
            <a:spLocks noGrp="1"/>
          </p:cNvSpPr>
          <p:nvPr>
            <p:ph idx="1"/>
          </p:nvPr>
        </p:nvSpPr>
        <p:spPr>
          <a:xfrm>
            <a:off x="381000" y="1295400"/>
            <a:ext cx="8461375" cy="4191000"/>
          </a:xfrm>
        </p:spPr>
        <p:txBody>
          <a:bodyPr/>
          <a:lstStyle/>
          <a:p>
            <a:pPr marL="0" indent="0">
              <a:buFont typeface="Arial" panose="020B0604020202020204" pitchFamily="34" charset="0"/>
              <a:buNone/>
              <a:defRPr/>
            </a:pPr>
            <a:r>
              <a:rPr lang="en-US" sz="2800" b="1" dirty="0"/>
              <a:t>Décius 249-251 Valérien 253-260</a:t>
            </a:r>
          </a:p>
          <a:p>
            <a:pPr marL="0" indent="0">
              <a:buFont typeface="Arial" panose="020B0604020202020204" pitchFamily="34" charset="0"/>
              <a:buNone/>
              <a:defRPr/>
            </a:pPr>
            <a:r>
              <a:rPr lang="en-US" sz="2400" b="1" dirty="0"/>
              <a:t>Exécution de Cyprien (Carthage) et de </a:t>
            </a:r>
            <a:r>
              <a:rPr lang="en-US" sz="2400" b="1" dirty="0" err="1"/>
              <a:t>Sixte </a:t>
            </a:r>
            <a:r>
              <a:rPr lang="en-US" sz="2400" b="1" dirty="0"/>
              <a:t>(Rome)</a:t>
            </a:r>
          </a:p>
          <a:p>
            <a:pPr marL="0" indent="0">
              <a:buFont typeface="Arial" panose="020B0604020202020204" pitchFamily="34" charset="0"/>
              <a:buNone/>
              <a:defRPr/>
            </a:pPr>
            <a:r>
              <a:rPr lang="en-US" sz="2400" b="1" dirty="0"/>
              <a:t>brûler de l'encens, faire des offrandes et manger de la viande sacrifiée à une idole.   Beaucoup </a:t>
            </a:r>
            <a:r>
              <a:rPr lang="en-US" sz="2400" b="1" dirty="0" err="1"/>
              <a:t>apostasient - conduisent </a:t>
            </a:r>
            <a:r>
              <a:rPr lang="en-US" sz="2400" b="1" dirty="0"/>
              <a:t>au </a:t>
            </a:r>
            <a:r>
              <a:rPr lang="en-US" sz="2400" b="1" dirty="0" err="1"/>
              <a:t>novatianisme.</a:t>
            </a:r>
            <a:endParaRPr lang="en-US" sz="2400" b="1" dirty="0"/>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800" b="1" dirty="0"/>
              <a:t>Dioclétien 303-304 </a:t>
            </a:r>
            <a:r>
              <a:rPr lang="en-US" sz="2800" b="1" dirty="0" err="1"/>
              <a:t>Galérien </a:t>
            </a:r>
            <a:r>
              <a:rPr lang="en-US" sz="2800" b="1" dirty="0"/>
              <a:t>305-311</a:t>
            </a:r>
          </a:p>
          <a:p>
            <a:pPr marL="0" indent="0">
              <a:buFont typeface="Arial" panose="020B0604020202020204" pitchFamily="34" charset="0"/>
              <a:buNone/>
              <a:defRPr/>
            </a:pPr>
            <a:r>
              <a:rPr lang="en-US" sz="2400" b="1" dirty="0"/>
              <a:t>Les Écritures brûlées, les églises détruites ont conduit aux Donatistes.</a:t>
            </a:r>
          </a:p>
          <a:p>
            <a:pPr marL="0" indent="0">
              <a:buFont typeface="Arial" panose="020B0604020202020204" pitchFamily="34" charset="0"/>
              <a:buNone/>
              <a:defRPr/>
            </a:pPr>
            <a:endParaRPr lang="en-US" sz="2400" b="1" dirty="0"/>
          </a:p>
        </p:txBody>
      </p:sp>
      <p:pic>
        <p:nvPicPr>
          <p:cNvPr id="95236" name="Picture 2" descr="https://www.pbs.org/wgbh/pages/frontline/shows/religion/why/art/leopards.jpg">
            <a:extLst>
              <a:ext uri="{FF2B5EF4-FFF2-40B4-BE49-F238E27FC236}">
                <a16:creationId xmlns:a16="http://schemas.microsoft.com/office/drawing/2014/main" id="{1FB09D3B-1B1B-D12D-5B13-75F67829B12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00400" y="4291013"/>
            <a:ext cx="4025900"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17159-F164-B8D1-4843-5F8340908FC2}"/>
              </a:ext>
            </a:extLst>
          </p:cNvPr>
          <p:cNvSpPr>
            <a:spLocks noGrp="1"/>
          </p:cNvSpPr>
          <p:nvPr>
            <p:ph type="title"/>
          </p:nvPr>
        </p:nvSpPr>
        <p:spPr/>
        <p:txBody>
          <a:bodyPr/>
          <a:lstStyle/>
          <a:p>
            <a:pPr>
              <a:defRPr/>
            </a:pPr>
            <a:r>
              <a:rPr lang="en-US" sz="3600" b="1" dirty="0"/>
              <a:t>Constantin 272-337</a:t>
            </a:r>
          </a:p>
        </p:txBody>
      </p:sp>
      <p:sp>
        <p:nvSpPr>
          <p:cNvPr id="3" name="Content Placeholder 2">
            <a:extLst>
              <a:ext uri="{FF2B5EF4-FFF2-40B4-BE49-F238E27FC236}">
                <a16:creationId xmlns:a16="http://schemas.microsoft.com/office/drawing/2014/main" id="{C263CD5F-635A-28C3-8816-53B7C1FF13AB}"/>
              </a:ext>
            </a:extLst>
          </p:cNvPr>
          <p:cNvSpPr>
            <a:spLocks noGrp="1"/>
          </p:cNvSpPr>
          <p:nvPr>
            <p:ph idx="1"/>
          </p:nvPr>
        </p:nvSpPr>
        <p:spPr>
          <a:xfrm>
            <a:off x="3657600" y="1600200"/>
            <a:ext cx="5184775" cy="4498975"/>
          </a:xfrm>
        </p:spPr>
        <p:txBody>
          <a:bodyPr/>
          <a:lstStyle/>
          <a:p>
            <a:pPr marL="0" indent="0">
              <a:buFont typeface="Arial" panose="020B0604020202020204" pitchFamily="34" charset="0"/>
              <a:buNone/>
              <a:defRPr/>
            </a:pPr>
            <a:r>
              <a:rPr lang="en-US" sz="2400" b="1" dirty="0"/>
              <a:t>Édit de Milan 313</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Baptisé sur son lit de mort ?</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Supervise le Conseil de Nicée 325</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Eusèbe :  </a:t>
            </a:r>
            <a:r>
              <a:rPr lang="en-US" sz="2400" b="1" i="1" dirty="0"/>
              <a:t>Histoire ecclésiastique </a:t>
            </a:r>
            <a:r>
              <a:rPr lang="en-US" sz="2400" b="1" dirty="0"/>
              <a:t>323</a:t>
            </a:r>
          </a:p>
          <a:p>
            <a:pPr marL="0" indent="0">
              <a:buFont typeface="Arial" panose="020B0604020202020204" pitchFamily="34" charset="0"/>
              <a:buNone/>
              <a:defRPr/>
            </a:pPr>
            <a:endParaRPr lang="en-US" sz="1400" b="1" dirty="0"/>
          </a:p>
          <a:p>
            <a:pPr marL="0" indent="0">
              <a:buFont typeface="Arial" panose="020B0604020202020204" pitchFamily="34" charset="0"/>
              <a:buNone/>
              <a:defRPr/>
            </a:pPr>
            <a:r>
              <a:rPr lang="en-US" sz="2400" b="1" dirty="0"/>
              <a:t>Est-il un grand héros chrétien ou un désastre pour l'Église ?</a:t>
            </a:r>
          </a:p>
        </p:txBody>
      </p:sp>
      <p:pic>
        <p:nvPicPr>
          <p:cNvPr id="96260" name="Picture 2" descr="Image result for constantine">
            <a:extLst>
              <a:ext uri="{FF2B5EF4-FFF2-40B4-BE49-F238E27FC236}">
                <a16:creationId xmlns:a16="http://schemas.microsoft.com/office/drawing/2014/main" id="{D3FAF822-2106-0919-4D83-A6205A40B9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225" y="1827213"/>
            <a:ext cx="33305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0B2D3B1-E0BF-BBB3-B06A-4407ED9E9BAA}"/>
              </a:ext>
            </a:extLst>
          </p:cNvPr>
          <p:cNvSpPr>
            <a:spLocks noGrp="1" noRot="1" noChangeArrowheads="1"/>
          </p:cNvSpPr>
          <p:nvPr>
            <p:ph type="title"/>
          </p:nvPr>
        </p:nvSpPr>
        <p:spPr>
          <a:xfrm>
            <a:off x="301625" y="228600"/>
            <a:ext cx="8540750" cy="762000"/>
          </a:xfrm>
        </p:spPr>
        <p:txBody>
          <a:bodyPr/>
          <a:lstStyle/>
          <a:p>
            <a:pPr eaLnBrk="1" hangingPunct="1">
              <a:defRPr/>
            </a:pPr>
            <a:r>
              <a:rPr lang="en-US" altLang="en-US" sz="3200" dirty="0" err="1"/>
              <a:t>Conciles</a:t>
            </a:r>
            <a:r>
              <a:rPr lang="en-US" altLang="en-US" sz="3200" dirty="0"/>
              <a:t> de </a:t>
            </a:r>
            <a:r>
              <a:rPr lang="en-US" altLang="en-US" sz="3200" dirty="0" err="1"/>
              <a:t>l'Église</a:t>
            </a:r>
            <a:endParaRPr lang="en-US" altLang="en-US" sz="3200" dirty="0"/>
          </a:p>
        </p:txBody>
      </p:sp>
      <p:sp>
        <p:nvSpPr>
          <p:cNvPr id="154627" name="Rectangle 3">
            <a:extLst>
              <a:ext uri="{FF2B5EF4-FFF2-40B4-BE49-F238E27FC236}">
                <a16:creationId xmlns:a16="http://schemas.microsoft.com/office/drawing/2014/main" id="{BB5E391A-AD13-B64B-EED7-9791307080C7}"/>
              </a:ext>
            </a:extLst>
          </p:cNvPr>
          <p:cNvSpPr>
            <a:spLocks noGrp="1" noRot="1" noChangeArrowheads="1"/>
          </p:cNvSpPr>
          <p:nvPr>
            <p:ph type="body" idx="1"/>
          </p:nvPr>
        </p:nvSpPr>
        <p:spPr>
          <a:xfrm>
            <a:off x="301625" y="1295400"/>
            <a:ext cx="8540750" cy="5334000"/>
          </a:xfrm>
        </p:spPr>
        <p:txBody>
          <a:bodyPr/>
          <a:lstStyle/>
          <a:p>
            <a:pPr eaLnBrk="1" hangingPunct="1">
              <a:buFont typeface="Arial" charset="0"/>
              <a:buChar char="►"/>
              <a:defRPr/>
            </a:pPr>
            <a:r>
              <a:rPr lang="en-US" altLang="en-US" sz="2400" b="1" dirty="0"/>
              <a:t>Nicée 325 AD</a:t>
            </a:r>
          </a:p>
          <a:p>
            <a:pPr lvl="1" eaLnBrk="1" hangingPunct="1">
              <a:defRPr/>
            </a:pPr>
            <a:r>
              <a:rPr lang="en-US" altLang="en-US" sz="2000" b="1" dirty="0"/>
              <a:t>Arianisme Jésus </a:t>
            </a:r>
            <a:r>
              <a:rPr lang="en-US" altLang="en-US" sz="2000" b="1" i="1" dirty="0" err="1"/>
              <a:t>homoousios </a:t>
            </a:r>
            <a:r>
              <a:rPr lang="en-US" altLang="en-US" sz="2000" b="1" dirty="0"/>
              <a:t>avec le Père</a:t>
            </a:r>
            <a:endParaRPr lang="en-US" altLang="en-US" sz="2000" b="1" i="1" dirty="0"/>
          </a:p>
          <a:p>
            <a:pPr eaLnBrk="1" hangingPunct="1">
              <a:buFont typeface="Arial" charset="0"/>
              <a:buChar char="►"/>
              <a:defRPr/>
            </a:pPr>
            <a:r>
              <a:rPr lang="en-US" altLang="en-US" sz="2400" b="1" dirty="0"/>
              <a:t>Constantinople AD 381</a:t>
            </a:r>
          </a:p>
          <a:p>
            <a:pPr lvl="1" eaLnBrk="1" hangingPunct="1">
              <a:defRPr/>
            </a:pPr>
            <a:r>
              <a:rPr lang="en-US" altLang="en-US" sz="2000" b="1" dirty="0"/>
              <a:t>Credo de Nicée Saint-Esprit également </a:t>
            </a:r>
            <a:r>
              <a:rPr lang="en-US" altLang="en-US" sz="2000" b="1" i="1" dirty="0" err="1"/>
              <a:t>homoeux</a:t>
            </a:r>
            <a:endParaRPr lang="en-US" altLang="en-US" sz="2000" b="1" dirty="0"/>
          </a:p>
          <a:p>
            <a:pPr eaLnBrk="1" hangingPunct="1">
              <a:buFont typeface="Arial" charset="0"/>
              <a:buChar char="►"/>
              <a:defRPr/>
            </a:pPr>
            <a:r>
              <a:rPr lang="en-US" altLang="en-US" sz="2400" b="1" dirty="0"/>
              <a:t>Éphèse (431)</a:t>
            </a:r>
          </a:p>
          <a:p>
            <a:pPr lvl="1" eaLnBrk="1" hangingPunct="1">
              <a:defRPr/>
            </a:pPr>
            <a:r>
              <a:rPr lang="en-US" altLang="en-US" sz="2000" b="1" dirty="0"/>
              <a:t>Le nestorianisme est condamné, Pélage est anathématisé.</a:t>
            </a:r>
          </a:p>
          <a:p>
            <a:pPr eaLnBrk="1" hangingPunct="1">
              <a:buFont typeface="Arial" charset="0"/>
              <a:buChar char="►"/>
              <a:defRPr/>
            </a:pPr>
            <a:r>
              <a:rPr lang="en-US" altLang="en-US" sz="2400" b="1" dirty="0" err="1"/>
              <a:t>Calchedon </a:t>
            </a:r>
            <a:r>
              <a:rPr lang="en-US" altLang="en-US" sz="2400" b="1" dirty="0"/>
              <a:t>AD 451</a:t>
            </a:r>
          </a:p>
          <a:p>
            <a:pPr lvl="1" eaLnBrk="1" hangingPunct="1">
              <a:defRPr/>
            </a:pPr>
            <a:r>
              <a:rPr lang="en-US" altLang="en-US" sz="2000" b="1" dirty="0"/>
              <a:t>Définir les "deux natures" de Jésus</a:t>
            </a:r>
          </a:p>
          <a:p>
            <a:pPr eaLnBrk="1" hangingPunct="1">
              <a:buFont typeface="Arial" charset="0"/>
              <a:buChar char="►"/>
              <a:defRPr/>
            </a:pPr>
            <a:r>
              <a:rPr lang="en-US" altLang="en-US" sz="2400" b="1" dirty="0"/>
              <a:t>Constantinople II AD 553</a:t>
            </a:r>
          </a:p>
          <a:p>
            <a:pPr lvl="1" eaLnBrk="1" hangingPunct="1">
              <a:defRPr/>
            </a:pPr>
            <a:r>
              <a:rPr lang="en-US" altLang="en-US" sz="2000" b="1" dirty="0" err="1"/>
              <a:t>Monophysitisme</a:t>
            </a:r>
            <a:endParaRPr lang="en-US" altLang="en-US" sz="2000" b="1" dirty="0"/>
          </a:p>
          <a:p>
            <a:pPr eaLnBrk="1" hangingPunct="1">
              <a:buFont typeface="Arial" charset="0"/>
              <a:buChar char="►"/>
              <a:defRPr/>
            </a:pPr>
            <a:r>
              <a:rPr lang="en-US" altLang="en-US" sz="2400" b="1" dirty="0"/>
              <a:t>Constantinople III AD 680</a:t>
            </a:r>
          </a:p>
          <a:p>
            <a:pPr lvl="1" eaLnBrk="1" hangingPunct="1">
              <a:defRPr/>
            </a:pPr>
            <a:r>
              <a:rPr lang="en-US" altLang="en-US" sz="2000" b="1" dirty="0"/>
              <a:t>Monothélitisme</a:t>
            </a:r>
          </a:p>
          <a:p>
            <a:pPr eaLnBrk="1" hangingPunct="1">
              <a:buFont typeface="Arial" charset="0"/>
              <a:buChar char="►"/>
              <a:defRPr/>
            </a:pPr>
            <a:r>
              <a:rPr lang="en-US" altLang="en-US" sz="2400" b="1" dirty="0"/>
              <a:t>Nicée II AD 787 </a:t>
            </a:r>
            <a:r>
              <a:rPr lang="en-US" altLang="en-US" sz="2000" b="1" dirty="0"/>
              <a:t>iconoclasme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300BF-459A-5A6B-70F2-F8046C2D7247}"/>
              </a:ext>
            </a:extLst>
          </p:cNvPr>
          <p:cNvSpPr>
            <a:spLocks noGrp="1"/>
          </p:cNvSpPr>
          <p:nvPr>
            <p:ph type="title"/>
          </p:nvPr>
        </p:nvSpPr>
        <p:spPr/>
        <p:txBody>
          <a:bodyPr/>
          <a:lstStyle/>
          <a:p>
            <a:pPr>
              <a:defRPr/>
            </a:pPr>
            <a:r>
              <a:rPr lang="en-US" dirty="0"/>
              <a:t>Nicée 325 AD</a:t>
            </a:r>
          </a:p>
        </p:txBody>
      </p:sp>
      <p:sp>
        <p:nvSpPr>
          <p:cNvPr id="3" name="Content Placeholder 2">
            <a:extLst>
              <a:ext uri="{FF2B5EF4-FFF2-40B4-BE49-F238E27FC236}">
                <a16:creationId xmlns:a16="http://schemas.microsoft.com/office/drawing/2014/main" id="{A35D27ED-B96C-A30A-31CD-85CBF0EEC383}"/>
              </a:ext>
            </a:extLst>
          </p:cNvPr>
          <p:cNvSpPr>
            <a:spLocks noGrp="1"/>
          </p:cNvSpPr>
          <p:nvPr>
            <p:ph idx="1"/>
          </p:nvPr>
        </p:nvSpPr>
        <p:spPr>
          <a:xfrm>
            <a:off x="4114800" y="1447800"/>
            <a:ext cx="4800600" cy="4816475"/>
          </a:xfrm>
        </p:spPr>
        <p:txBody>
          <a:bodyPr/>
          <a:lstStyle/>
          <a:p>
            <a:pPr marL="0" indent="0">
              <a:buFont typeface="Arial" panose="020B0604020202020204" pitchFamily="34" charset="0"/>
              <a:buNone/>
              <a:defRPr/>
            </a:pPr>
            <a:r>
              <a:rPr lang="en-US" sz="2400" b="1" dirty="0"/>
              <a:t>Premier conseil général</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Arianisme "Il fut un temps où le Fils n'était pas".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Anathemas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Canons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err="1"/>
              <a:t>homoousios (</a:t>
            </a:r>
            <a:r>
              <a:rPr lang="en-US" sz="2400" b="1" dirty="0"/>
              <a:t>même essence) vs</a:t>
            </a:r>
          </a:p>
          <a:p>
            <a:pPr marL="0" indent="0">
              <a:buFont typeface="Arial" panose="020B0604020202020204" pitchFamily="34" charset="0"/>
              <a:buNone/>
              <a:defRPr/>
            </a:pPr>
            <a:r>
              <a:rPr lang="en-US" sz="2400" b="1" dirty="0" err="1"/>
              <a:t>homoiousious </a:t>
            </a:r>
            <a:r>
              <a:rPr lang="en-US" sz="2400" b="1" dirty="0"/>
              <a:t>(essence similaire, Arius)</a:t>
            </a:r>
          </a:p>
          <a:p>
            <a:pPr marL="0" indent="0">
              <a:buFont typeface="Arial" panose="020B0604020202020204" pitchFamily="34" charset="0"/>
              <a:buNone/>
              <a:defRPr/>
            </a:pPr>
            <a:r>
              <a:rPr lang="en-US" sz="2400" b="1" dirty="0"/>
              <a:t>Objectif : protéger le mystère</a:t>
            </a:r>
          </a:p>
          <a:p>
            <a:pPr marL="0" indent="0">
              <a:buFont typeface="Arial" panose="020B0604020202020204" pitchFamily="34" charset="0"/>
              <a:buNone/>
              <a:defRPr/>
            </a:pPr>
            <a:endParaRPr lang="en-US" sz="2400" b="1" dirty="0"/>
          </a:p>
          <a:p>
            <a:pPr marL="0" indent="0">
              <a:buFont typeface="Arial" panose="020B0604020202020204" pitchFamily="34" charset="0"/>
              <a:buNone/>
              <a:defRPr/>
            </a:pPr>
            <a:endParaRPr lang="en-US" sz="2400" b="1" dirty="0"/>
          </a:p>
        </p:txBody>
      </p:sp>
      <p:pic>
        <p:nvPicPr>
          <p:cNvPr id="99332" name="Picture 2" descr="Nicaea_Map_400x418">
            <a:extLst>
              <a:ext uri="{FF2B5EF4-FFF2-40B4-BE49-F238E27FC236}">
                <a16:creationId xmlns:a16="http://schemas.microsoft.com/office/drawing/2014/main" id="{CE654BAD-F9FC-1890-B3D2-439C17CA301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752600"/>
            <a:ext cx="3810000"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Text Box 4">
            <a:extLst>
              <a:ext uri="{FF2B5EF4-FFF2-40B4-BE49-F238E27FC236}">
                <a16:creationId xmlns:a16="http://schemas.microsoft.com/office/drawing/2014/main" id="{38CBFE6C-F126-7C6F-EF6B-E1CB83C8C0FE}"/>
              </a:ext>
            </a:extLst>
          </p:cNvPr>
          <p:cNvSpPr txBox="1">
            <a:spLocks noChangeArrowheads="1"/>
          </p:cNvSpPr>
          <p:nvPr/>
        </p:nvSpPr>
        <p:spPr bwMode="auto">
          <a:xfrm>
            <a:off x="381000" y="228600"/>
            <a:ext cx="8458200" cy="6529388"/>
          </a:xfrm>
          <a:prstGeom prst="rect">
            <a:avLst/>
          </a:prstGeom>
          <a:noFill/>
          <a:ln>
            <a:noFill/>
          </a:ln>
          <a:effectLst/>
        </p:spPr>
        <p:txBody>
          <a:bodyPr>
            <a:spAutoFit/>
          </a:bodyPr>
          <a:lstStyle/>
          <a:p>
            <a:pPr algn="ctr">
              <a:defRPr/>
            </a:pPr>
            <a:r>
              <a:rPr lang="en-US" altLang="en-US" sz="2400">
                <a:solidFill>
                  <a:srgbClr val="FFFFFF"/>
                </a:solidFill>
                <a:latin typeface="Tahoma" pitchFamily="34" charset="0"/>
                <a:cs typeface="+mn-cs"/>
              </a:rPr>
              <a:t>Credo de Nicée</a:t>
            </a:r>
          </a:p>
          <a:p>
            <a:pPr>
              <a:defRPr/>
            </a:pPr>
            <a:endParaRPr lang="en-US" altLang="en-US">
              <a:solidFill>
                <a:srgbClr val="FFFFFF"/>
              </a:solidFill>
              <a:latin typeface="Tahoma" pitchFamily="34" charset="0"/>
              <a:cs typeface="+mn-cs"/>
            </a:endParaRPr>
          </a:p>
          <a:p>
            <a:pPr>
              <a:defRPr/>
            </a:pPr>
            <a:r>
              <a:rPr lang="en-US" altLang="en-US">
                <a:solidFill>
                  <a:srgbClr val="FFFFFF"/>
                </a:solidFill>
                <a:latin typeface="Tahoma" pitchFamily="34" charset="0"/>
                <a:cs typeface="+mn-cs"/>
              </a:rPr>
              <a:t>Nous croyons en un seul Dieu, le Père tout-puissant, créateur du ciel et de la terre, et de toutes les choses visibles et invisibles.</a:t>
            </a:r>
          </a:p>
          <a:p>
            <a:pPr>
              <a:defRPr/>
            </a:pPr>
            <a:r>
              <a:rPr lang="en-US" altLang="en-US">
                <a:solidFill>
                  <a:srgbClr val="FFFFFF"/>
                </a:solidFill>
                <a:latin typeface="Tahoma" pitchFamily="34" charset="0"/>
                <a:cs typeface="+mn-cs"/>
              </a:rPr>
              <a:t>Et en un seul Seigneur Jésus-Christ, le Fils unique de Dieu, engendré par le Père avant tous les mondes ; Dieu de Dieu, Lumière de Lumière, Dieu même de Dieu même ; engendré, non créé, étant d'une seule substance (</a:t>
            </a:r>
            <a:r>
              <a:rPr lang="en-US" altLang="en-US">
                <a:solidFill>
                  <a:srgbClr val="FFFF00"/>
                </a:solidFill>
                <a:latin typeface="Tahoma" pitchFamily="34" charset="0"/>
                <a:cs typeface="+mn-cs"/>
              </a:rPr>
              <a:t>homoousios, de la même substance, consubstantiel par opposition à homoiousios</a:t>
            </a:r>
            <a:r>
              <a:rPr lang="en-US" altLang="en-US">
                <a:solidFill>
                  <a:srgbClr val="FFFFFF"/>
                </a:solidFill>
                <a:latin typeface="Tahoma" pitchFamily="34" charset="0"/>
                <a:cs typeface="+mn-cs"/>
              </a:rPr>
              <a:t>) avec le Père, par qui tout a été fait.</a:t>
            </a:r>
          </a:p>
          <a:p>
            <a:pPr>
              <a:defRPr/>
            </a:pPr>
            <a:r>
              <a:rPr lang="en-US" altLang="en-US">
                <a:solidFill>
                  <a:srgbClr val="FFFFFF"/>
                </a:solidFill>
                <a:latin typeface="Tahoma" pitchFamily="34" charset="0"/>
                <a:cs typeface="+mn-cs"/>
              </a:rPr>
              <a:t>Qui, pour nous les hommes et pour notre salut, est descendu du ciel, s'est incarné par le Saint-Esprit dans la vierge Marie, et s'est fait homme ; et a été crucifié pour nous sous Ponce Pilate ; il a souffert et a été enseveli ; et le troisième jour, il est ressuscité, selon les Écritures ; il est monté au ciel, et il est assis à la droite du Père ; et il reviendra, avec gloire, pour juger les vivants et les morts ; son règne n'aura pas de fin.</a:t>
            </a:r>
          </a:p>
          <a:p>
            <a:pPr>
              <a:defRPr/>
            </a:pPr>
            <a:r>
              <a:rPr lang="en-US" altLang="en-US">
                <a:solidFill>
                  <a:srgbClr val="FFFFFF"/>
                </a:solidFill>
                <a:latin typeface="Tahoma" pitchFamily="34" charset="0"/>
                <a:cs typeface="+mn-cs"/>
              </a:rPr>
              <a:t>Et je crois au Saint-Esprit, le Seigneur et le donneur de vie, qui procède du Père et du Fils, qui, avec le Père et le Fils, est adoré et glorifié, qui a parlé par les prophètes.</a:t>
            </a:r>
          </a:p>
          <a:p>
            <a:pPr>
              <a:defRPr/>
            </a:pPr>
            <a:r>
              <a:rPr lang="en-US" altLang="en-US">
                <a:solidFill>
                  <a:srgbClr val="FFFFFF"/>
                </a:solidFill>
                <a:latin typeface="Tahoma" pitchFamily="34" charset="0"/>
                <a:cs typeface="+mn-cs"/>
              </a:rPr>
              <a:t>Et je crois en une seule Église sainte, catholique et apostolique. Je reconnais un seul baptême pour la rémission des péchés ; et j'attends la résurrection des morts et la vie du monde à venir. Amen.</a:t>
            </a:r>
          </a:p>
          <a:p>
            <a:pPr>
              <a:defRPr/>
            </a:pPr>
            <a:endParaRPr lang="en-US" altLang="en-US">
              <a:solidFill>
                <a:srgbClr val="FFFFFF"/>
              </a:solidFill>
              <a:latin typeface="Tahoma" pitchFamily="34" charset="0"/>
              <a:cs typeface="+mn-cs"/>
            </a:endParaRPr>
          </a:p>
          <a:p>
            <a:pPr algn="ctr">
              <a:defRPr/>
            </a:pPr>
            <a:r>
              <a:rPr lang="en-US" altLang="en-US" sz="2000">
                <a:solidFill>
                  <a:srgbClr val="FFFF00"/>
                </a:solidFill>
                <a:latin typeface="Tahoma" pitchFamily="34" charset="0"/>
                <a:cs typeface="+mn-cs"/>
              </a:rPr>
              <a:t>C'est ce que nous croyons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58CD4-6D10-B5DA-419D-B85F2D0F0BD6}"/>
              </a:ext>
            </a:extLst>
          </p:cNvPr>
          <p:cNvSpPr>
            <a:spLocks noGrp="1"/>
          </p:cNvSpPr>
          <p:nvPr>
            <p:ph type="title"/>
          </p:nvPr>
        </p:nvSpPr>
        <p:spPr>
          <a:xfrm>
            <a:off x="301625" y="228600"/>
            <a:ext cx="8540750" cy="762000"/>
          </a:xfrm>
        </p:spPr>
        <p:txBody>
          <a:bodyPr/>
          <a:lstStyle/>
          <a:p>
            <a:pPr>
              <a:defRPr/>
            </a:pPr>
            <a:r>
              <a:rPr lang="en-US" sz="3600" b="1" dirty="0"/>
              <a:t>Théologies hétérodoxes</a:t>
            </a:r>
          </a:p>
        </p:txBody>
      </p:sp>
      <p:sp>
        <p:nvSpPr>
          <p:cNvPr id="3" name="Content Placeholder 2">
            <a:extLst>
              <a:ext uri="{FF2B5EF4-FFF2-40B4-BE49-F238E27FC236}">
                <a16:creationId xmlns:a16="http://schemas.microsoft.com/office/drawing/2014/main" id="{67EE73B2-A384-422D-23EE-328BBDEB20DB}"/>
              </a:ext>
            </a:extLst>
          </p:cNvPr>
          <p:cNvSpPr>
            <a:spLocks noGrp="1"/>
          </p:cNvSpPr>
          <p:nvPr>
            <p:ph idx="1"/>
          </p:nvPr>
        </p:nvSpPr>
        <p:spPr>
          <a:xfrm>
            <a:off x="301625" y="1219200"/>
            <a:ext cx="8540750" cy="4879975"/>
          </a:xfrm>
        </p:spPr>
        <p:txBody>
          <a:bodyPr/>
          <a:lstStyle/>
          <a:p>
            <a:pPr marL="0" indent="0">
              <a:buFont typeface="Arial" panose="020B0604020202020204" pitchFamily="34" charset="0"/>
              <a:buNone/>
              <a:defRPr/>
            </a:pPr>
            <a:r>
              <a:rPr lang="en-US" sz="2400" b="1" dirty="0"/>
              <a:t>Gnosticisme : Jésus n'est que spirituel, pas physique.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Docetisme, adoptionnisme Adopté comme fils au baptême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Modalisme Sabellianisme Trois modes, une personne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Arianisme Jésus n'est pas une divinité, il a été créé</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Nestorianisme L'humanité de deux personnes est surestimée ?</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err="1"/>
              <a:t>Monophysitisme </a:t>
            </a:r>
            <a:r>
              <a:rPr lang="en-US" sz="2400" b="1" dirty="0"/>
              <a:t>Une seule nature, humanité minimisée</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Monothélitisme Une volonté</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EA7236-9EAD-AFCC-EC7C-F31486CD31BE}"/>
              </a:ext>
            </a:extLst>
          </p:cNvPr>
          <p:cNvSpPr>
            <a:spLocks noGrp="1"/>
          </p:cNvSpPr>
          <p:nvPr>
            <p:ph idx="1"/>
          </p:nvPr>
        </p:nvSpPr>
        <p:spPr>
          <a:xfrm>
            <a:off x="228600" y="609600"/>
            <a:ext cx="8613775" cy="5489575"/>
          </a:xfrm>
        </p:spPr>
        <p:txBody>
          <a:bodyPr/>
          <a:lstStyle/>
          <a:p>
            <a:pPr marL="0" indent="0">
              <a:buFont typeface="Arial" panose="020B0604020202020204" pitchFamily="34" charset="0"/>
              <a:buNone/>
              <a:defRPr/>
            </a:pPr>
            <a:r>
              <a:rPr lang="en-US" sz="2400" b="1" dirty="0"/>
              <a:t>Constantinople 381</a:t>
            </a:r>
          </a:p>
          <a:p>
            <a:pPr marL="0" indent="0">
              <a:buFont typeface="Arial" panose="020B0604020202020204" pitchFamily="34" charset="0"/>
              <a:buNone/>
              <a:defRPr/>
            </a:pPr>
            <a:r>
              <a:rPr lang="en-US" sz="2400" b="1" dirty="0"/>
              <a:t>Le Saint-Esprit est consubstantiel au Père et au Fils.</a:t>
            </a:r>
          </a:p>
          <a:p>
            <a:pPr marL="0" indent="0">
              <a:buFont typeface="Arial" panose="020B0604020202020204" pitchFamily="34" charset="0"/>
              <a:buNone/>
              <a:defRPr/>
            </a:pPr>
            <a:r>
              <a:rPr lang="en-US" sz="2400" b="1" dirty="0"/>
              <a:t>Publication du Credo de Nicée.</a:t>
            </a:r>
          </a:p>
          <a:p>
            <a:pPr marL="0" indent="0">
              <a:buFont typeface="Arial" panose="020B0604020202020204" pitchFamily="34" charset="0"/>
              <a:buNone/>
              <a:defRPr/>
            </a:pPr>
            <a:endParaRPr lang="en-US" sz="1100" b="1" i="1" dirty="0">
              <a:solidFill>
                <a:srgbClr val="FFFF00"/>
              </a:solidFill>
            </a:endParaRPr>
          </a:p>
          <a:p>
            <a:pPr marL="0" indent="0">
              <a:buFont typeface="Arial" panose="020B0604020202020204" pitchFamily="34" charset="0"/>
              <a:buNone/>
              <a:defRPr/>
            </a:pPr>
            <a:r>
              <a:rPr lang="en-US" sz="2400" b="1" i="1" dirty="0" err="1">
                <a:solidFill>
                  <a:srgbClr val="FFFF00"/>
                </a:solidFill>
              </a:rPr>
              <a:t>Homoeux </a:t>
            </a:r>
            <a:r>
              <a:rPr lang="en-US" sz="2400" b="1" dirty="0"/>
              <a:t>d'une seule substance</a:t>
            </a:r>
          </a:p>
          <a:p>
            <a:pPr marL="0" indent="0">
              <a:buFont typeface="Arial" panose="020B0604020202020204" pitchFamily="34" charset="0"/>
              <a:buNone/>
              <a:defRPr/>
            </a:pPr>
            <a:r>
              <a:rPr lang="en-US" sz="2400" b="1" dirty="0"/>
              <a:t>Mais trois </a:t>
            </a:r>
            <a:r>
              <a:rPr lang="en-US" sz="2400" b="1" i="1" dirty="0">
                <a:solidFill>
                  <a:srgbClr val="FFFF00"/>
                </a:solidFill>
              </a:rPr>
              <a:t>hypostases</a:t>
            </a:r>
            <a:r>
              <a:rPr lang="en-US" sz="2400" b="1" dirty="0"/>
              <a:t>, trois natures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Pères cappadociens</a:t>
            </a:r>
          </a:p>
          <a:p>
            <a:pPr marL="0" indent="0">
              <a:buFont typeface="Arial" panose="020B0604020202020204" pitchFamily="34" charset="0"/>
              <a:buNone/>
              <a:defRPr/>
            </a:pPr>
            <a:r>
              <a:rPr lang="en-US" sz="2400" b="1" dirty="0"/>
              <a:t>Basile de Césarée (330-379)</a:t>
            </a:r>
          </a:p>
          <a:p>
            <a:pPr marL="0" indent="0">
              <a:buFont typeface="Arial" panose="020B0604020202020204" pitchFamily="34" charset="0"/>
              <a:buNone/>
              <a:defRPr/>
            </a:pPr>
            <a:r>
              <a:rPr lang="en-US" sz="2400" b="1" dirty="0"/>
              <a:t>Grégoire de Nazianze (329-389)</a:t>
            </a:r>
          </a:p>
          <a:p>
            <a:pPr marL="0" indent="0">
              <a:buFont typeface="Arial" panose="020B0604020202020204" pitchFamily="34" charset="0"/>
              <a:buNone/>
              <a:defRPr/>
            </a:pPr>
            <a:r>
              <a:rPr lang="en-US" sz="2400" b="1" dirty="0"/>
              <a:t>Jean Chrysostome (347-407)</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Antioche a mis l'accent sur l'humanité de Jésus par rapport à l'homme.    </a:t>
            </a:r>
          </a:p>
          <a:p>
            <a:pPr marL="0" indent="0">
              <a:buFont typeface="Arial" panose="020B0604020202020204" pitchFamily="34" charset="0"/>
              <a:buNone/>
              <a:defRPr/>
            </a:pPr>
            <a:r>
              <a:rPr lang="en-US" sz="2400" b="1" dirty="0"/>
              <a:t>Alexandrie a mis l'accent sur la déité de Jésus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7E3EF56-F115-6DEE-02DA-49D4C0ED42A2}"/>
              </a:ext>
            </a:extLst>
          </p:cNvPr>
          <p:cNvSpPr>
            <a:spLocks noGrp="1" noRot="1" noChangeArrowheads="1"/>
          </p:cNvSpPr>
          <p:nvPr>
            <p:ph type="title"/>
          </p:nvPr>
        </p:nvSpPr>
        <p:spPr/>
        <p:txBody>
          <a:bodyPr/>
          <a:lstStyle/>
          <a:p>
            <a:pPr eaLnBrk="1" hangingPunct="1">
              <a:defRPr/>
            </a:pPr>
            <a:r>
              <a:rPr lang="fr-FR" dirty="0"/>
              <a:t>Pourquoi étudier l'histoire de l'Église ?</a:t>
            </a:r>
          </a:p>
        </p:txBody>
      </p:sp>
      <p:sp>
        <p:nvSpPr>
          <p:cNvPr id="6147" name="Rectangle 3">
            <a:extLst>
              <a:ext uri="{FF2B5EF4-FFF2-40B4-BE49-F238E27FC236}">
                <a16:creationId xmlns:a16="http://schemas.microsoft.com/office/drawing/2014/main" id="{85F90ACB-77DC-8821-B88F-4173509B53E4}"/>
              </a:ext>
            </a:extLst>
          </p:cNvPr>
          <p:cNvSpPr>
            <a:spLocks noGrp="1" noRot="1" noChangeArrowheads="1"/>
          </p:cNvSpPr>
          <p:nvPr>
            <p:ph type="body" idx="1"/>
          </p:nvPr>
        </p:nvSpPr>
        <p:spPr/>
        <p:txBody>
          <a:bodyPr/>
          <a:lstStyle/>
          <a:p>
            <a:pPr eaLnBrk="1" hangingPunct="1">
              <a:lnSpc>
                <a:spcPct val="90000"/>
              </a:lnSpc>
              <a:defRPr/>
            </a:pPr>
            <a:r>
              <a:rPr lang="fr-FR" dirty="0"/>
              <a:t>Apprendre des erreurs de l'histoire → les éviter ?  </a:t>
            </a:r>
            <a:r>
              <a:rPr lang="fr-FR" sz="2400" dirty="0"/>
              <a:t>Ceux qui ne peuvent pas apprendre de l'histoire sont condamnés à la répéter.</a:t>
            </a:r>
          </a:p>
          <a:p>
            <a:pPr eaLnBrk="1" hangingPunct="1">
              <a:lnSpc>
                <a:spcPct val="90000"/>
              </a:lnSpc>
              <a:defRPr/>
            </a:pPr>
            <a:r>
              <a:rPr lang="fr-FR" dirty="0"/>
              <a:t>Découvrir nos propres racines (Mouvement de la Restauration, Ministère du Campus, ICOC)</a:t>
            </a:r>
          </a:p>
          <a:p>
            <a:pPr eaLnBrk="1" hangingPunct="1">
              <a:lnSpc>
                <a:spcPct val="90000"/>
              </a:lnSpc>
              <a:defRPr/>
            </a:pPr>
            <a:r>
              <a:rPr lang="fr-FR" dirty="0"/>
              <a:t>Éviter le balancement du pendule </a:t>
            </a:r>
            <a:r>
              <a:rPr lang="fr-FR" sz="2400" dirty="0"/>
              <a:t>Grâce ↔ Légalisme Vérité ↔ Zèle, Émotion, Cœur </a:t>
            </a:r>
          </a:p>
          <a:p>
            <a:pPr eaLnBrk="1" hangingPunct="1">
              <a:lnSpc>
                <a:spcPct val="90000"/>
              </a:lnSpc>
              <a:defRPr/>
            </a:pPr>
            <a:r>
              <a:rPr lang="fr-FR" sz="2800" b="1" dirty="0"/>
              <a:t>Pensez à la </a:t>
            </a:r>
            <a:r>
              <a:rPr lang="fr-FR" dirty="0"/>
              <a:t>théologie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3517-42B8-EBF9-058A-B0F330F12EA3}"/>
              </a:ext>
            </a:extLst>
          </p:cNvPr>
          <p:cNvSpPr>
            <a:spLocks noGrp="1"/>
          </p:cNvSpPr>
          <p:nvPr>
            <p:ph type="title"/>
          </p:nvPr>
        </p:nvSpPr>
        <p:spPr>
          <a:xfrm>
            <a:off x="301625" y="228600"/>
            <a:ext cx="8540750" cy="1524000"/>
          </a:xfrm>
        </p:spPr>
        <p:txBody>
          <a:bodyPr/>
          <a:lstStyle/>
          <a:p>
            <a:pPr>
              <a:defRPr/>
            </a:pPr>
            <a:r>
              <a:rPr lang="en-US" sz="3200" b="1" dirty="0"/>
              <a:t>Ephèse (431) et Chalcédoine (451)</a:t>
            </a:r>
            <a:br>
              <a:rPr lang="en-US" sz="3200" b="1" dirty="0"/>
            </a:br>
            <a:r>
              <a:rPr lang="en-US" sz="3200" b="1" dirty="0"/>
              <a:t>Qui est Jésus ?</a:t>
            </a:r>
          </a:p>
        </p:txBody>
      </p:sp>
      <p:sp>
        <p:nvSpPr>
          <p:cNvPr id="3" name="Content Placeholder 2">
            <a:extLst>
              <a:ext uri="{FF2B5EF4-FFF2-40B4-BE49-F238E27FC236}">
                <a16:creationId xmlns:a16="http://schemas.microsoft.com/office/drawing/2014/main" id="{9195CA56-1EAC-ED7D-BB4F-A28654CE2306}"/>
              </a:ext>
            </a:extLst>
          </p:cNvPr>
          <p:cNvSpPr>
            <a:spLocks noGrp="1"/>
          </p:cNvSpPr>
          <p:nvPr>
            <p:ph idx="1"/>
          </p:nvPr>
        </p:nvSpPr>
        <p:spPr>
          <a:xfrm>
            <a:off x="301625" y="1981200"/>
            <a:ext cx="8540750" cy="4117975"/>
          </a:xfrm>
        </p:spPr>
        <p:txBody>
          <a:bodyPr/>
          <a:lstStyle/>
          <a:p>
            <a:pPr marL="0" indent="0">
              <a:buFont typeface="Arial" panose="020B0604020202020204" pitchFamily="34" charset="0"/>
              <a:buNone/>
              <a:defRPr/>
            </a:pPr>
            <a:r>
              <a:rPr lang="en-US" sz="2400" b="1" dirty="0"/>
              <a:t>Ephesus :</a:t>
            </a:r>
          </a:p>
          <a:p>
            <a:pPr marL="0" indent="0">
              <a:buFont typeface="Arial" panose="020B0604020202020204" pitchFamily="34" charset="0"/>
              <a:buNone/>
              <a:defRPr/>
            </a:pPr>
            <a:r>
              <a:rPr lang="en-US" sz="2400" b="1" dirty="0"/>
              <a:t>Condamnation du nestorianisme</a:t>
            </a:r>
          </a:p>
          <a:p>
            <a:pPr marL="0" indent="0">
              <a:buFont typeface="Arial" panose="020B0604020202020204" pitchFamily="34" charset="0"/>
              <a:buNone/>
              <a:defRPr/>
            </a:pPr>
            <a:r>
              <a:rPr lang="en-US" sz="2400" b="1" dirty="0"/>
              <a:t>Condamné Pelagius</a:t>
            </a:r>
          </a:p>
          <a:p>
            <a:pPr marL="0" indent="0">
              <a:buFont typeface="Arial" panose="020B0604020202020204" pitchFamily="34" charset="0"/>
              <a:buNone/>
              <a:defRPr/>
            </a:pPr>
            <a:r>
              <a:rPr lang="en-US" sz="2400" b="1" dirty="0"/>
              <a:t>Marie, "mère de Dieu" </a:t>
            </a:r>
            <a:r>
              <a:rPr lang="en-US" sz="2400" b="1" dirty="0" err="1"/>
              <a:t>theotokos</a:t>
            </a:r>
            <a:endParaRPr lang="en-US" sz="2400" b="1" dirty="0"/>
          </a:p>
          <a:p>
            <a:pPr marL="0" indent="0">
              <a:buFont typeface="Arial" panose="020B0604020202020204" pitchFamily="34" charset="0"/>
              <a:buNone/>
              <a:defRPr/>
            </a:pPr>
            <a:endParaRPr lang="en-US" sz="2400" b="1" dirty="0"/>
          </a:p>
          <a:p>
            <a:pPr marL="0" indent="0">
              <a:buFont typeface="Arial" panose="020B0604020202020204" pitchFamily="34" charset="0"/>
              <a:buNone/>
              <a:defRPr/>
            </a:pPr>
            <a:r>
              <a:rPr lang="en-US" sz="2400" b="1" dirty="0" err="1"/>
              <a:t>Chaldedon </a:t>
            </a:r>
            <a:r>
              <a:rPr lang="en-US" sz="2400" b="1" dirty="0"/>
              <a:t>:</a:t>
            </a:r>
          </a:p>
          <a:p>
            <a:pPr marL="0" indent="0">
              <a:buFont typeface="Arial" panose="020B0604020202020204" pitchFamily="34" charset="0"/>
              <a:buNone/>
              <a:defRPr/>
            </a:pPr>
            <a:r>
              <a:rPr lang="en-US" sz="2400" b="1" dirty="0"/>
              <a:t>L'"union hypostatique" Une seule personne, deux natures.  Pleinement humaine et pleinement divine.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376F5C5A-5899-AB14-1C45-EE7B3EF8999B}"/>
              </a:ext>
            </a:extLst>
          </p:cNvPr>
          <p:cNvSpPr>
            <a:spLocks noGrp="1" noRot="1" noChangeArrowheads="1"/>
          </p:cNvSpPr>
          <p:nvPr>
            <p:ph type="title"/>
          </p:nvPr>
        </p:nvSpPr>
        <p:spPr>
          <a:xfrm>
            <a:off x="301625" y="228600"/>
            <a:ext cx="8540750" cy="838200"/>
          </a:xfrm>
        </p:spPr>
        <p:txBody>
          <a:bodyPr/>
          <a:lstStyle/>
          <a:p>
            <a:pPr eaLnBrk="1" hangingPunct="1">
              <a:defRPr/>
            </a:pPr>
            <a:r>
              <a:rPr lang="en-US" altLang="en-US" sz="2800"/>
              <a:t>Chalcédoine AD 451</a:t>
            </a:r>
          </a:p>
        </p:txBody>
      </p:sp>
      <p:sp>
        <p:nvSpPr>
          <p:cNvPr id="162819" name="Rectangle 3">
            <a:extLst>
              <a:ext uri="{FF2B5EF4-FFF2-40B4-BE49-F238E27FC236}">
                <a16:creationId xmlns:a16="http://schemas.microsoft.com/office/drawing/2014/main" id="{2FB6DEA0-00BD-76C8-477B-8FE533B3EEA4}"/>
              </a:ext>
            </a:extLst>
          </p:cNvPr>
          <p:cNvSpPr>
            <a:spLocks noGrp="1" noRot="1" noChangeArrowheads="1"/>
          </p:cNvSpPr>
          <p:nvPr>
            <p:ph type="body" idx="1"/>
          </p:nvPr>
        </p:nvSpPr>
        <p:spPr>
          <a:xfrm>
            <a:off x="301625" y="1371600"/>
            <a:ext cx="8540750" cy="4727575"/>
          </a:xfrm>
        </p:spPr>
        <p:txBody>
          <a:bodyPr/>
          <a:lstStyle/>
          <a:p>
            <a:pPr eaLnBrk="1" hangingPunct="1">
              <a:lnSpc>
                <a:spcPct val="80000"/>
              </a:lnSpc>
              <a:buFont typeface="Arial" charset="0"/>
              <a:buNone/>
              <a:defRPr/>
            </a:pPr>
            <a:r>
              <a:rPr lang="en-US" altLang="en-US" sz="2400" dirty="0"/>
              <a:t>"En </a:t>
            </a:r>
            <a:r>
              <a:rPr lang="en-US" altLang="en-US" sz="2400" dirty="0">
                <a:solidFill>
                  <a:srgbClr val="FFFF00"/>
                </a:solidFill>
              </a:rPr>
              <a:t>accord avec les saints pères</a:t>
            </a:r>
            <a:r>
              <a:rPr lang="en-US" altLang="en-US" sz="2400" dirty="0"/>
              <a:t>, nous enseignons tous unanimement que nous devons confesser que notre Seigneur Jésus-Christ est un seul et même Fils ; le même parfait en divinité et le même parfait en humanité, </a:t>
            </a:r>
            <a:r>
              <a:rPr lang="en-US" altLang="en-US" sz="2400" dirty="0">
                <a:solidFill>
                  <a:srgbClr val="FFFF00"/>
                </a:solidFill>
              </a:rPr>
              <a:t>vraiment Dieu et vraiment homme</a:t>
            </a:r>
            <a:r>
              <a:rPr lang="en-US" altLang="en-US" sz="2400" dirty="0"/>
              <a:t>, le même d'une âme et d'un corps rationnels ; </a:t>
            </a:r>
            <a:r>
              <a:rPr lang="en-US" altLang="en-US" sz="2400" dirty="0">
                <a:solidFill>
                  <a:srgbClr val="FFFF00"/>
                </a:solidFill>
              </a:rPr>
              <a:t>consubstantiel au Père en divinité </a:t>
            </a:r>
            <a:r>
              <a:rPr lang="en-US" altLang="en-US" sz="2400" dirty="0"/>
              <a:t>et le même </a:t>
            </a:r>
            <a:r>
              <a:rPr lang="en-US" altLang="en-US" sz="2400" dirty="0">
                <a:solidFill>
                  <a:srgbClr val="FFFF00"/>
                </a:solidFill>
              </a:rPr>
              <a:t>consubstantiel à nous en humanité </a:t>
            </a:r>
            <a:r>
              <a:rPr lang="en-US" altLang="en-US" sz="2400" dirty="0"/>
              <a:t>; semblable à nous en toutes choses sauf le péché ; </a:t>
            </a:r>
            <a:r>
              <a:rPr lang="en-US" altLang="en-US" sz="2400" dirty="0">
                <a:solidFill>
                  <a:srgbClr val="FFFF00"/>
                </a:solidFill>
              </a:rPr>
              <a:t>engendré </a:t>
            </a:r>
            <a:r>
              <a:rPr lang="en-US" altLang="en-US" sz="2400" dirty="0"/>
              <a:t>du Père avant tous les siècles pour ce qui est de sa divinité, et le même dans les derniers jours, pour nous et pour notre salut, engendré de la Vierge Marie, la </a:t>
            </a:r>
            <a:r>
              <a:rPr lang="en-US" altLang="en-US" sz="2400" dirty="0" err="1">
                <a:solidFill>
                  <a:srgbClr val="FFFF00"/>
                </a:solidFill>
              </a:rPr>
              <a:t>théotokos </a:t>
            </a:r>
            <a:r>
              <a:rPr lang="en-US" altLang="en-US" sz="2400" dirty="0"/>
              <a:t>(par opposition à la </a:t>
            </a:r>
            <a:r>
              <a:rPr lang="en-US" altLang="en-US" sz="2400" dirty="0" err="1"/>
              <a:t>Christotokos </a:t>
            </a:r>
            <a:r>
              <a:rPr lang="en-US" altLang="en-US" sz="2400" dirty="0"/>
              <a:t>des Nestoriens) (la porteuse de Dieu, la mère de Dieu) pour ce qui est de sa virilité ; un seul et même Christ, Fils, Seigneur, unique, connu en deux natures sans confusion, sans changement, sans division, sans séparation...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Text Box 4">
            <a:extLst>
              <a:ext uri="{FF2B5EF4-FFF2-40B4-BE49-F238E27FC236}">
                <a16:creationId xmlns:a16="http://schemas.microsoft.com/office/drawing/2014/main" id="{02CA7293-E8C6-A47C-8192-04F8A7262956}"/>
              </a:ext>
            </a:extLst>
          </p:cNvPr>
          <p:cNvSpPr txBox="1">
            <a:spLocks noChangeArrowheads="1"/>
          </p:cNvSpPr>
          <p:nvPr/>
        </p:nvSpPr>
        <p:spPr bwMode="auto">
          <a:xfrm>
            <a:off x="990600" y="762000"/>
            <a:ext cx="7162800" cy="5724525"/>
          </a:xfrm>
          <a:prstGeom prst="rect">
            <a:avLst/>
          </a:prstGeom>
          <a:noFill/>
          <a:ln>
            <a:noFill/>
          </a:ln>
          <a:effectLst/>
        </p:spPr>
        <p:txBody>
          <a:bodyPr>
            <a:spAutoFit/>
          </a:bodyPr>
          <a:lstStyle/>
          <a:p>
            <a:pPr algn="ctr">
              <a:spcBef>
                <a:spcPct val="50000"/>
              </a:spcBef>
              <a:defRPr/>
            </a:pPr>
            <a:r>
              <a:rPr lang="en-US" altLang="en-US" sz="3600" b="1" dirty="0">
                <a:solidFill>
                  <a:srgbClr val="FFFFFF"/>
                </a:solidFill>
                <a:latin typeface="Tahoma" pitchFamily="34" charset="0"/>
                <a:cs typeface="+mn-cs"/>
              </a:rPr>
              <a:t>Chalcédoine (suite)</a:t>
            </a:r>
          </a:p>
          <a:p>
            <a:pPr>
              <a:spcBef>
                <a:spcPct val="50000"/>
              </a:spcBef>
              <a:defRPr/>
            </a:pPr>
            <a:endParaRPr lang="en-US" altLang="en-US" sz="2400"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"Sans confusion et sans changement"</a:t>
            </a:r>
          </a:p>
          <a:p>
            <a:pPr>
              <a:spcBef>
                <a:spcPct val="50000"/>
              </a:spcBef>
              <a:defRPr/>
            </a:pPr>
            <a:r>
              <a:rPr lang="en-US" altLang="en-US" sz="2400" b="1" dirty="0">
                <a:solidFill>
                  <a:srgbClr val="FFFFFF"/>
                </a:solidFill>
                <a:latin typeface="Tahoma" pitchFamily="34" charset="0"/>
                <a:cs typeface="+mn-cs"/>
              </a:rPr>
              <a:t>s'opposer au monophysisme/christianisme</a:t>
            </a:r>
            <a:r>
              <a:rPr lang="en-US" altLang="en-US" sz="2400" b="1" dirty="0" err="1">
                <a:solidFill>
                  <a:srgbClr val="FFFFFF"/>
                </a:solidFill>
                <a:latin typeface="Tahoma" pitchFamily="34" charset="0"/>
                <a:cs typeface="+mn-cs"/>
              </a:rPr>
              <a:t> copte</a:t>
            </a:r>
          </a:p>
          <a:p>
            <a:pPr>
              <a:spcBef>
                <a:spcPct val="50000"/>
              </a:spcBef>
              <a:defRPr/>
            </a:pPr>
            <a:r>
              <a:rPr lang="en-US" altLang="en-US" sz="2400" b="1" dirty="0" err="1">
                <a:solidFill>
                  <a:srgbClr val="FFFFFF"/>
                </a:solidFill>
                <a:latin typeface="Tahoma" pitchFamily="34" charset="0"/>
                <a:cs typeface="+mn-cs"/>
              </a:rPr>
              <a:t>Monophysite </a:t>
            </a:r>
            <a:r>
              <a:rPr lang="en-US" altLang="en-US" sz="2400" b="1" dirty="0">
                <a:solidFill>
                  <a:srgbClr val="FFFFFF"/>
                </a:solidFill>
                <a:latin typeface="Tahoma" pitchFamily="34" charset="0"/>
                <a:cs typeface="+mn-cs"/>
              </a:rPr>
              <a:t>= une seule nature</a:t>
            </a:r>
          </a:p>
          <a:p>
            <a:pPr>
              <a:spcBef>
                <a:spcPct val="50000"/>
              </a:spcBef>
              <a:defRPr/>
            </a:pPr>
            <a:endParaRPr lang="en-US" altLang="en-US" sz="1400" b="1"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"Sans division, sans séparation"</a:t>
            </a:r>
          </a:p>
          <a:p>
            <a:pPr>
              <a:spcBef>
                <a:spcPct val="50000"/>
              </a:spcBef>
              <a:defRPr/>
            </a:pPr>
            <a:r>
              <a:rPr lang="en-US" altLang="en-US" sz="2400" b="1" dirty="0">
                <a:solidFill>
                  <a:srgbClr val="FFFFFF"/>
                </a:solidFill>
                <a:latin typeface="Tahoma" pitchFamily="34" charset="0"/>
                <a:cs typeface="+mn-cs"/>
              </a:rPr>
              <a:t>pour s'opposer au nestorianisme</a:t>
            </a:r>
          </a:p>
          <a:p>
            <a:pPr>
              <a:spcBef>
                <a:spcPct val="50000"/>
              </a:spcBef>
              <a:defRPr/>
            </a:pPr>
            <a:endParaRPr lang="en-US" altLang="en-US" sz="1400" b="1" dirty="0">
              <a:solidFill>
                <a:srgbClr val="FFFFFF"/>
              </a:solidFill>
              <a:latin typeface="Tahoma" pitchFamily="34" charset="0"/>
              <a:cs typeface="+mn-cs"/>
            </a:endParaRPr>
          </a:p>
          <a:p>
            <a:pPr>
              <a:spcBef>
                <a:spcPct val="50000"/>
              </a:spcBef>
              <a:defRPr/>
            </a:pPr>
            <a:r>
              <a:rPr lang="en-US" altLang="en-US" sz="2400" b="1" dirty="0">
                <a:solidFill>
                  <a:srgbClr val="FFFFFF"/>
                </a:solidFill>
                <a:latin typeface="Tahoma" pitchFamily="34" charset="0"/>
                <a:cs typeface="+mn-cs"/>
              </a:rPr>
              <a:t>Q : Est-ce qu'on coupe les cheveux en quatre ici ?</a:t>
            </a:r>
          </a:p>
          <a:p>
            <a:pPr>
              <a:spcBef>
                <a:spcPct val="50000"/>
              </a:spcBef>
              <a:defRPr/>
            </a:pPr>
            <a:endParaRPr lang="en-US" altLang="en-US" sz="2400" dirty="0">
              <a:solidFill>
                <a:srgbClr val="FFFFFF"/>
              </a:solidFill>
              <a:latin typeface="Tahoma" pitchFamily="34" charset="0"/>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a:extLst>
              <a:ext uri="{FF2B5EF4-FFF2-40B4-BE49-F238E27FC236}">
                <a16:creationId xmlns:a16="http://schemas.microsoft.com/office/drawing/2014/main" id="{8070CF42-C4CD-72AB-70CA-DCF52D795CDA}"/>
              </a:ext>
            </a:extLst>
          </p:cNvPr>
          <p:cNvSpPr>
            <a:spLocks noGrp="1" noRot="1" noChangeArrowheads="1"/>
          </p:cNvSpPr>
          <p:nvPr>
            <p:ph type="body" idx="1"/>
          </p:nvPr>
        </p:nvSpPr>
        <p:spPr>
          <a:xfrm>
            <a:off x="301625" y="1066800"/>
            <a:ext cx="8540750" cy="5032375"/>
          </a:xfrm>
        </p:spPr>
        <p:txBody>
          <a:bodyPr/>
          <a:lstStyle/>
          <a:p>
            <a:pPr eaLnBrk="1" hangingPunct="1">
              <a:buFont typeface="Arial" charset="0"/>
              <a:buChar char="►"/>
              <a:defRPr/>
            </a:pPr>
            <a:r>
              <a:rPr lang="en-US" altLang="en-US" sz="2800" b="1" dirty="0"/>
              <a:t>Constantinople AD 553</a:t>
            </a:r>
          </a:p>
          <a:p>
            <a:pPr lvl="1" eaLnBrk="1" hangingPunct="1">
              <a:defRPr/>
            </a:pPr>
            <a:r>
              <a:rPr lang="en-US" altLang="en-US" sz="2400" b="1" dirty="0"/>
              <a:t>Origène anathématisé</a:t>
            </a:r>
          </a:p>
          <a:p>
            <a:pPr eaLnBrk="1" hangingPunct="1">
              <a:buFont typeface="Arial" charset="0"/>
              <a:buChar char="►"/>
              <a:defRPr/>
            </a:pPr>
            <a:endParaRPr lang="en-US" altLang="en-US" sz="2800" b="1" dirty="0"/>
          </a:p>
          <a:p>
            <a:pPr eaLnBrk="1" hangingPunct="1">
              <a:buFont typeface="Arial" charset="0"/>
              <a:buChar char="►"/>
              <a:defRPr/>
            </a:pPr>
            <a:r>
              <a:rPr lang="en-US" altLang="en-US" sz="2800" b="1" dirty="0"/>
              <a:t>Constantinople III AD 680</a:t>
            </a:r>
          </a:p>
          <a:p>
            <a:pPr lvl="1" eaLnBrk="1" hangingPunct="1">
              <a:defRPr/>
            </a:pPr>
            <a:r>
              <a:rPr lang="en-US" altLang="en-US" sz="2400" b="1" dirty="0"/>
              <a:t>Opposé au </a:t>
            </a:r>
            <a:r>
              <a:rPr lang="en-US" altLang="en-US" sz="2400" b="1" dirty="0" err="1"/>
              <a:t>monothélisme "</a:t>
            </a:r>
            <a:r>
              <a:rPr lang="en-US" altLang="en-US" sz="2400" b="1" dirty="0"/>
              <a:t>une seule volonté".</a:t>
            </a:r>
          </a:p>
          <a:p>
            <a:pPr eaLnBrk="1" hangingPunct="1">
              <a:buFont typeface="Arial" charset="0"/>
              <a:buNone/>
              <a:defRPr/>
            </a:pPr>
            <a:endParaRPr lang="en-US" altLang="en-US" sz="2800" b="1" dirty="0"/>
          </a:p>
          <a:p>
            <a:pPr eaLnBrk="1" hangingPunct="1">
              <a:buFont typeface="Arial" charset="0"/>
              <a:buChar char="►"/>
              <a:defRPr/>
            </a:pPr>
            <a:r>
              <a:rPr lang="en-US" altLang="en-US" sz="2800" b="1" dirty="0"/>
              <a:t>Nicée II AD 787</a:t>
            </a:r>
          </a:p>
          <a:p>
            <a:pPr lvl="1" eaLnBrk="1" hangingPunct="1">
              <a:defRPr/>
            </a:pPr>
            <a:r>
              <a:rPr lang="en-US" altLang="en-US" sz="2400" b="1" dirty="0"/>
              <a:t>Iconoclasme.  Il est hérétique de dire que l'on ne peut pas être aidé dans le culte en utilisant une icône.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080A8E1F-F16C-553B-2208-40E915B13924}"/>
              </a:ext>
            </a:extLst>
          </p:cNvPr>
          <p:cNvSpPr>
            <a:spLocks noGrp="1" noRot="1" noChangeArrowheads="1"/>
          </p:cNvSpPr>
          <p:nvPr>
            <p:ph type="title"/>
          </p:nvPr>
        </p:nvSpPr>
        <p:spPr/>
        <p:txBody>
          <a:bodyPr/>
          <a:lstStyle/>
          <a:p>
            <a:pPr eaLnBrk="1" hangingPunct="1">
              <a:defRPr/>
            </a:pPr>
            <a:r>
              <a:rPr lang="en-US" sz="3200" b="1" dirty="0"/>
              <a:t>Augustin : La souveraineté de Dieu</a:t>
            </a:r>
          </a:p>
        </p:txBody>
      </p:sp>
      <p:sp>
        <p:nvSpPr>
          <p:cNvPr id="67587" name="Rectangle 3">
            <a:extLst>
              <a:ext uri="{FF2B5EF4-FFF2-40B4-BE49-F238E27FC236}">
                <a16:creationId xmlns:a16="http://schemas.microsoft.com/office/drawing/2014/main" id="{0F777309-4980-5196-308B-E63CA28A3524}"/>
              </a:ext>
            </a:extLst>
          </p:cNvPr>
          <p:cNvSpPr>
            <a:spLocks noGrp="1" noRot="1" noChangeArrowheads="1"/>
          </p:cNvSpPr>
          <p:nvPr>
            <p:ph type="body" idx="1"/>
          </p:nvPr>
        </p:nvSpPr>
        <p:spPr>
          <a:xfrm>
            <a:off x="609600" y="1752600"/>
            <a:ext cx="4572000" cy="4343400"/>
          </a:xfrm>
        </p:spPr>
        <p:txBody>
          <a:bodyPr/>
          <a:lstStyle/>
          <a:p>
            <a:pPr marL="0" indent="0" eaLnBrk="1" hangingPunct="1">
              <a:buFont typeface="Arial" panose="020B0604020202020204" pitchFamily="34" charset="0"/>
              <a:buNone/>
              <a:defRPr/>
            </a:pPr>
            <a:r>
              <a:rPr lang="en-US" sz="2400" b="1" dirty="0"/>
              <a:t>A jeté les bases de la chrétienté, du christianisme médiéval et de la théologie de la Réforme.</a:t>
            </a:r>
          </a:p>
          <a:p>
            <a:pPr eaLnBrk="1" hangingPunct="1">
              <a:buFont typeface="Arial" charset="0"/>
              <a:buChar char="►"/>
              <a:defRPr/>
            </a:pPr>
            <a:endParaRPr lang="en-US" sz="2400" b="1" dirty="0"/>
          </a:p>
          <a:p>
            <a:pPr marL="0" indent="0" eaLnBrk="1" hangingPunct="1">
              <a:buFont typeface="Arial" panose="020B0604020202020204" pitchFamily="34" charset="0"/>
              <a:buNone/>
              <a:defRPr/>
            </a:pPr>
            <a:r>
              <a:rPr lang="en-US" sz="2400" b="1" dirty="0"/>
              <a:t>Confessions (397 ap. J.-C.)</a:t>
            </a:r>
          </a:p>
          <a:p>
            <a:pPr eaLnBrk="1" hangingPunct="1">
              <a:buFont typeface="Arial" charset="0"/>
              <a:buChar char="►"/>
              <a:defRPr/>
            </a:pPr>
            <a:endParaRPr lang="en-US" sz="2400" b="1" dirty="0"/>
          </a:p>
          <a:p>
            <a:pPr marL="0" indent="0" eaLnBrk="1" hangingPunct="1">
              <a:buFont typeface="Arial" panose="020B0604020202020204" pitchFamily="34" charset="0"/>
              <a:buNone/>
              <a:defRPr/>
            </a:pPr>
            <a:r>
              <a:rPr lang="en-US" sz="2400" b="1" dirty="0"/>
              <a:t>La Cité de Dieu (426 ap. J.-C.)</a:t>
            </a:r>
          </a:p>
        </p:txBody>
      </p:sp>
      <p:pic>
        <p:nvPicPr>
          <p:cNvPr id="111620" name="Picture 5" descr="Map showing Augustine's journey from Thagaste to Carthage to Rome to Milan to Hippo Regius">
            <a:extLst>
              <a:ext uri="{FF2B5EF4-FFF2-40B4-BE49-F238E27FC236}">
                <a16:creationId xmlns:a16="http://schemas.microsoft.com/office/drawing/2014/main" id="{FC8E1805-89C2-C74D-344C-DAB6963AA0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94250" y="1219200"/>
            <a:ext cx="766921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6FC0BECA-1A9B-6D26-D1EA-07242F3BE8C6}"/>
              </a:ext>
            </a:extLst>
          </p:cNvPr>
          <p:cNvSpPr>
            <a:spLocks noGrp="1" noRot="1" noChangeArrowheads="1"/>
          </p:cNvSpPr>
          <p:nvPr>
            <p:ph type="title"/>
          </p:nvPr>
        </p:nvSpPr>
        <p:spPr>
          <a:xfrm>
            <a:off x="457200" y="244475"/>
            <a:ext cx="8385175" cy="822325"/>
          </a:xfrm>
        </p:spPr>
        <p:txBody>
          <a:bodyPr/>
          <a:lstStyle/>
          <a:p>
            <a:pPr algn="ctr" eaLnBrk="1" hangingPunct="1">
              <a:defRPr/>
            </a:pPr>
            <a:r>
              <a:rPr lang="en-US" sz="2800" dirty="0"/>
              <a:t>Augustin :  354-430</a:t>
            </a:r>
          </a:p>
        </p:txBody>
      </p:sp>
      <p:sp>
        <p:nvSpPr>
          <p:cNvPr id="137219" name="Rectangle 3">
            <a:extLst>
              <a:ext uri="{FF2B5EF4-FFF2-40B4-BE49-F238E27FC236}">
                <a16:creationId xmlns:a16="http://schemas.microsoft.com/office/drawing/2014/main" id="{E458CAA0-A1F0-1DCE-4833-32407DEE24B3}"/>
              </a:ext>
            </a:extLst>
          </p:cNvPr>
          <p:cNvSpPr>
            <a:spLocks noGrp="1" noRot="1" noChangeArrowheads="1"/>
          </p:cNvSpPr>
          <p:nvPr>
            <p:ph type="body" idx="1"/>
          </p:nvPr>
        </p:nvSpPr>
        <p:spPr>
          <a:xfrm>
            <a:off x="301625" y="1219200"/>
            <a:ext cx="4270375" cy="5410200"/>
          </a:xfrm>
        </p:spPr>
        <p:txBody>
          <a:bodyPr/>
          <a:lstStyle/>
          <a:p>
            <a:pPr eaLnBrk="1" hangingPunct="1">
              <a:buFont typeface="Wingdings" pitchFamily="2" charset="2"/>
              <a:buNone/>
              <a:defRPr/>
            </a:pPr>
            <a:r>
              <a:rPr lang="en-US" sz="2400" b="1" dirty="0"/>
              <a:t>Souveraineté de Dieu</a:t>
            </a:r>
          </a:p>
          <a:p>
            <a:pPr eaLnBrk="1" hangingPunct="1">
              <a:buFont typeface="Wingdings" pitchFamily="2" charset="2"/>
              <a:buNone/>
              <a:defRPr/>
            </a:pPr>
            <a:r>
              <a:rPr lang="en-US" sz="2400" b="1" dirty="0"/>
              <a:t>Christendom Église/État</a:t>
            </a:r>
          </a:p>
          <a:p>
            <a:pPr eaLnBrk="1" hangingPunct="1">
              <a:buFont typeface="Wingdings" pitchFamily="2" charset="2"/>
              <a:buNone/>
              <a:defRPr/>
            </a:pPr>
            <a:r>
              <a:rPr lang="en-US" sz="2400" b="1" dirty="0"/>
              <a:t>Le péché originel</a:t>
            </a:r>
          </a:p>
          <a:p>
            <a:pPr eaLnBrk="1" hangingPunct="1">
              <a:buFont typeface="Wingdings" pitchFamily="2" charset="2"/>
              <a:buNone/>
              <a:defRPr/>
            </a:pPr>
            <a:r>
              <a:rPr lang="en-US" sz="2400" b="1" dirty="0"/>
              <a:t>Dépravation totale</a:t>
            </a:r>
          </a:p>
          <a:p>
            <a:pPr eaLnBrk="1" hangingPunct="1">
              <a:buFont typeface="Wingdings" pitchFamily="2" charset="2"/>
              <a:buNone/>
              <a:defRPr/>
            </a:pPr>
            <a:r>
              <a:rPr lang="en-US" sz="2400" b="1" dirty="0" err="1"/>
              <a:t>Monoergisme</a:t>
            </a:r>
            <a:endParaRPr lang="en-US" sz="2400" b="1" dirty="0"/>
          </a:p>
          <a:p>
            <a:pPr eaLnBrk="1" hangingPunct="1">
              <a:buFont typeface="Wingdings" pitchFamily="2" charset="2"/>
              <a:buNone/>
              <a:defRPr/>
            </a:pPr>
            <a:r>
              <a:rPr lang="en-US" sz="2400" b="1" dirty="0"/>
              <a:t>Prédestination</a:t>
            </a:r>
          </a:p>
          <a:p>
            <a:pPr eaLnBrk="1" hangingPunct="1">
              <a:buFont typeface="Wingdings" pitchFamily="2" charset="2"/>
              <a:buNone/>
              <a:defRPr/>
            </a:pPr>
            <a:r>
              <a:rPr lang="en-US" sz="2400" b="1" dirty="0"/>
              <a:t>Le baptême des enfants pour le salut</a:t>
            </a:r>
          </a:p>
          <a:p>
            <a:pPr eaLnBrk="1" hangingPunct="1">
              <a:buFont typeface="Wingdings" pitchFamily="2" charset="2"/>
              <a:buNone/>
              <a:defRPr/>
            </a:pPr>
            <a:r>
              <a:rPr lang="en-US" sz="2400" b="1" dirty="0" err="1"/>
              <a:t>Sacramentalisme</a:t>
            </a:r>
            <a:endParaRPr lang="en-US" sz="2400" b="1" dirty="0"/>
          </a:p>
          <a:p>
            <a:pPr eaLnBrk="1" hangingPunct="1">
              <a:buFont typeface="Wingdings" pitchFamily="2" charset="2"/>
              <a:buNone/>
              <a:defRPr/>
            </a:pPr>
            <a:r>
              <a:rPr lang="en-US" sz="2400" b="1" dirty="0"/>
              <a:t>Transsubstantiation</a:t>
            </a:r>
          </a:p>
          <a:p>
            <a:pPr eaLnBrk="1" hangingPunct="1">
              <a:buFont typeface="Wingdings" pitchFamily="2" charset="2"/>
              <a:buNone/>
              <a:defRPr/>
            </a:pPr>
            <a:r>
              <a:rPr lang="en-US" sz="2400" b="1" dirty="0"/>
              <a:t>Réaction excessive aux donatistes</a:t>
            </a:r>
          </a:p>
          <a:p>
            <a:pPr eaLnBrk="1" hangingPunct="1">
              <a:buFont typeface="Wingdings" pitchFamily="2" charset="2"/>
              <a:buNone/>
              <a:defRPr/>
            </a:pPr>
            <a:r>
              <a:rPr lang="en-US" sz="2400" b="1" dirty="0"/>
              <a:t>Réaction excessive à Pelagius</a:t>
            </a:r>
            <a:endParaRPr lang="en-US" sz="2800" b="1" dirty="0"/>
          </a:p>
        </p:txBody>
      </p:sp>
      <p:pic>
        <p:nvPicPr>
          <p:cNvPr id="113668" name="Picture 4" descr="200px-Augustine_Lateran">
            <a:hlinkClick r:id="rId3" tooltip="Augustine Lateran.jpg"/>
            <a:extLst>
              <a:ext uri="{FF2B5EF4-FFF2-40B4-BE49-F238E27FC236}">
                <a16:creationId xmlns:a16="http://schemas.microsoft.com/office/drawing/2014/main" id="{20633980-1D5C-BAAA-3CC8-09C2406A23B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57800" y="1295400"/>
            <a:ext cx="3028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5">
            <a:extLst>
              <a:ext uri="{FF2B5EF4-FFF2-40B4-BE49-F238E27FC236}">
                <a16:creationId xmlns:a16="http://schemas.microsoft.com/office/drawing/2014/main" id="{4370D5F3-8CAC-8FB6-CC77-B3DCEB6E6F0C}"/>
              </a:ext>
            </a:extLst>
          </p:cNvPr>
          <p:cNvSpPr txBox="1">
            <a:spLocks noChangeArrowheads="1"/>
          </p:cNvSpPr>
          <p:nvPr/>
        </p:nvSpPr>
        <p:spPr bwMode="auto">
          <a:xfrm>
            <a:off x="4343400" y="6248400"/>
            <a:ext cx="48006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1800" b="1">
                <a:latin typeface="Tahoma" panose="020B0604030504040204" pitchFamily="34" charset="0"/>
              </a:rPr>
              <a:t>Augustin d'Hippone (à partir du 6ème siècle)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200px-Pelagius">
            <a:hlinkClick r:id="rId3" tooltip="Pelagius"/>
            <a:extLst>
              <a:ext uri="{FF2B5EF4-FFF2-40B4-BE49-F238E27FC236}">
                <a16:creationId xmlns:a16="http://schemas.microsoft.com/office/drawing/2014/main" id="{D41747CD-E39A-086D-582F-74A47D11AD1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4800" y="1600200"/>
            <a:ext cx="3581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ext Box 3">
            <a:extLst>
              <a:ext uri="{FF2B5EF4-FFF2-40B4-BE49-F238E27FC236}">
                <a16:creationId xmlns:a16="http://schemas.microsoft.com/office/drawing/2014/main" id="{EE0B2FFF-18A0-6B14-C467-F18310899811}"/>
              </a:ext>
            </a:extLst>
          </p:cNvPr>
          <p:cNvSpPr txBox="1">
            <a:spLocks noChangeArrowheads="1"/>
          </p:cNvSpPr>
          <p:nvPr/>
        </p:nvSpPr>
        <p:spPr bwMode="auto">
          <a:xfrm>
            <a:off x="1492250" y="609600"/>
            <a:ext cx="628015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3600" b="1">
                <a:latin typeface="Tahoma" panose="020B0604030504040204" pitchFamily="34" charset="0"/>
              </a:rPr>
              <a:t>Pelagius AD c. 354-418</a:t>
            </a:r>
          </a:p>
        </p:txBody>
      </p:sp>
      <p:sp>
        <p:nvSpPr>
          <p:cNvPr id="115716" name="Text Box 4">
            <a:extLst>
              <a:ext uri="{FF2B5EF4-FFF2-40B4-BE49-F238E27FC236}">
                <a16:creationId xmlns:a16="http://schemas.microsoft.com/office/drawing/2014/main" id="{648BE3DA-EBAA-6AF9-3F30-9D71B4AE40BB}"/>
              </a:ext>
            </a:extLst>
          </p:cNvPr>
          <p:cNvSpPr txBox="1">
            <a:spLocks noChangeArrowheads="1"/>
          </p:cNvSpPr>
          <p:nvPr/>
        </p:nvSpPr>
        <p:spPr bwMode="auto">
          <a:xfrm>
            <a:off x="4572000" y="1752600"/>
            <a:ext cx="44196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2800" b="1">
                <a:solidFill>
                  <a:srgbClr val="FFFF00"/>
                </a:solidFill>
                <a:latin typeface="Tahoma" panose="020B0604030504040204" pitchFamily="34" charset="0"/>
              </a:rPr>
              <a:t>Le salut par les œuvres ?</a:t>
            </a:r>
          </a:p>
          <a:p>
            <a:pPr>
              <a:spcBef>
                <a:spcPct val="50000"/>
              </a:spcBef>
              <a:buClrTx/>
              <a:buFontTx/>
              <a:buNone/>
            </a:pPr>
            <a:endParaRPr lang="en-US" altLang="en-US" sz="1200" b="1">
              <a:solidFill>
                <a:srgbClr val="FFFF00"/>
              </a:solidFill>
              <a:latin typeface="Tahoma" panose="020B0604030504040204" pitchFamily="34" charset="0"/>
            </a:endParaRPr>
          </a:p>
          <a:p>
            <a:pPr>
              <a:spcBef>
                <a:spcPct val="50000"/>
              </a:spcBef>
              <a:buClrTx/>
              <a:buFontTx/>
              <a:buNone/>
            </a:pPr>
            <a:r>
              <a:rPr lang="en-US" altLang="en-US" sz="2800" b="1">
                <a:solidFill>
                  <a:srgbClr val="FFFF00"/>
                </a:solidFill>
                <a:latin typeface="Tahoma" panose="020B0604030504040204" pitchFamily="34" charset="0"/>
              </a:rPr>
              <a:t>"Puisque la perfection est possible pour l'homme, elle est obligatoire."</a:t>
            </a:r>
          </a:p>
          <a:p>
            <a:pPr>
              <a:spcBef>
                <a:spcPct val="50000"/>
              </a:spcBef>
              <a:buClrTx/>
              <a:buFontTx/>
              <a:buNone/>
            </a:pPr>
            <a:endParaRPr lang="en-US" altLang="en-US" sz="1200" b="1">
              <a:solidFill>
                <a:srgbClr val="FFFF00"/>
              </a:solidFill>
              <a:latin typeface="Tahoma" panose="020B0604030504040204" pitchFamily="34" charset="0"/>
            </a:endParaRPr>
          </a:p>
          <a:p>
            <a:pPr>
              <a:spcBef>
                <a:spcPct val="50000"/>
              </a:spcBef>
              <a:buClrTx/>
              <a:buFontTx/>
              <a:buNone/>
            </a:pPr>
            <a:r>
              <a:rPr lang="en-US" altLang="en-US" sz="2800" b="1">
                <a:solidFill>
                  <a:srgbClr val="FFFF00"/>
                </a:solidFill>
                <a:latin typeface="Tahoma" panose="020B0604030504040204" pitchFamily="34" charset="0"/>
              </a:rPr>
              <a:t>Le péché originel rejeté</a:t>
            </a:r>
          </a:p>
          <a:p>
            <a:pPr>
              <a:spcBef>
                <a:spcPct val="50000"/>
              </a:spcBef>
              <a:buClrTx/>
              <a:buFontTx/>
              <a:buNone/>
            </a:pPr>
            <a:endParaRPr lang="en-US" altLang="en-US" sz="1200" b="1">
              <a:solidFill>
                <a:srgbClr val="FFFF00"/>
              </a:solidFill>
              <a:latin typeface="Tahoma" panose="020B0604030504040204" pitchFamily="34" charset="0"/>
            </a:endParaRPr>
          </a:p>
          <a:p>
            <a:pPr>
              <a:spcBef>
                <a:spcPct val="50000"/>
              </a:spcBef>
              <a:buClrTx/>
              <a:buFontTx/>
              <a:buNone/>
            </a:pPr>
            <a:r>
              <a:rPr lang="en-US" altLang="en-US" sz="2800" b="1">
                <a:solidFill>
                  <a:srgbClr val="FFFF00"/>
                </a:solidFill>
                <a:latin typeface="Tahoma" panose="020B0604030504040204" pitchFamily="34" charset="0"/>
              </a:rPr>
              <a:t>Suis-je un semi-pélagien ?</a:t>
            </a:r>
          </a:p>
          <a:p>
            <a:pPr>
              <a:spcBef>
                <a:spcPct val="50000"/>
              </a:spcBef>
              <a:buClrTx/>
              <a:buFontTx/>
              <a:buNone/>
            </a:pPr>
            <a:endParaRPr lang="en-US" altLang="en-US" sz="2800" b="1">
              <a:solidFill>
                <a:srgbClr val="FFFF00"/>
              </a:solidFill>
              <a:latin typeface="Tahoma" panose="020B0604030504040204" pitchFamily="34" charset="0"/>
            </a:endParaRPr>
          </a:p>
          <a:p>
            <a:pPr>
              <a:spcBef>
                <a:spcPct val="50000"/>
              </a:spcBef>
              <a:buClrTx/>
              <a:buFontTx/>
              <a:buNone/>
            </a:pPr>
            <a:endParaRPr lang="en-US" altLang="en-US" sz="2800" b="1">
              <a:solidFill>
                <a:srgbClr val="FFFF00"/>
              </a:solidFill>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0354-A11F-5082-C49E-721ABC6D20E1}"/>
              </a:ext>
            </a:extLst>
          </p:cNvPr>
          <p:cNvSpPr>
            <a:spLocks noGrp="1"/>
          </p:cNvSpPr>
          <p:nvPr>
            <p:ph type="title"/>
          </p:nvPr>
        </p:nvSpPr>
        <p:spPr>
          <a:xfrm>
            <a:off x="457200" y="244475"/>
            <a:ext cx="8385175" cy="1127125"/>
          </a:xfrm>
        </p:spPr>
        <p:txBody>
          <a:bodyPr/>
          <a:lstStyle/>
          <a:p>
            <a:pPr algn="ctr">
              <a:defRPr/>
            </a:pPr>
            <a:r>
              <a:rPr lang="en-US" sz="3600" dirty="0"/>
              <a:t>Sotériologie</a:t>
            </a:r>
          </a:p>
        </p:txBody>
      </p:sp>
      <p:sp>
        <p:nvSpPr>
          <p:cNvPr id="3" name="Content Placeholder 2">
            <a:extLst>
              <a:ext uri="{FF2B5EF4-FFF2-40B4-BE49-F238E27FC236}">
                <a16:creationId xmlns:a16="http://schemas.microsoft.com/office/drawing/2014/main" id="{71A91C20-36E8-9D88-1CEE-3286E6B018F2}"/>
              </a:ext>
            </a:extLst>
          </p:cNvPr>
          <p:cNvSpPr>
            <a:spLocks noGrp="1"/>
          </p:cNvSpPr>
          <p:nvPr>
            <p:ph idx="1"/>
          </p:nvPr>
        </p:nvSpPr>
        <p:spPr>
          <a:xfrm>
            <a:off x="301625" y="1295400"/>
            <a:ext cx="8543925" cy="4800600"/>
          </a:xfrm>
        </p:spPr>
        <p:txBody>
          <a:bodyPr/>
          <a:lstStyle/>
          <a:p>
            <a:pPr marL="0" indent="0">
              <a:buFont typeface="Wingdings" pitchFamily="2" charset="2"/>
              <a:buNone/>
              <a:defRPr/>
            </a:pPr>
            <a:r>
              <a:rPr lang="en-US" sz="2400" b="1" dirty="0"/>
              <a:t>Athanase :  </a:t>
            </a:r>
            <a:r>
              <a:rPr lang="en-US" sz="2400" b="1" i="1" dirty="0"/>
              <a:t>Sur l'Incarnation</a:t>
            </a:r>
          </a:p>
          <a:p>
            <a:pPr marL="0" indent="0">
              <a:buFont typeface="Wingdings" pitchFamily="2" charset="2"/>
              <a:buNone/>
              <a:defRPr/>
            </a:pPr>
            <a:endParaRPr lang="en-US" sz="2400" b="1" i="1" dirty="0"/>
          </a:p>
          <a:p>
            <a:pPr marL="0" indent="0">
              <a:buFont typeface="Wingdings" pitchFamily="2" charset="2"/>
              <a:buNone/>
              <a:defRPr/>
            </a:pPr>
            <a:r>
              <a:rPr lang="en-US" sz="2400" b="1" dirty="0"/>
              <a:t>L'Orient :  Dieu se faisant chair nous permet de devenir comme Dieu.  Déification accentuée.   Le salut maintenant.   1 P 2:2</a:t>
            </a:r>
          </a:p>
          <a:p>
            <a:pPr marL="0" indent="0">
              <a:buFont typeface="Wingdings" pitchFamily="2" charset="2"/>
              <a:buNone/>
              <a:defRPr/>
            </a:pPr>
            <a:endParaRPr lang="en-US" sz="2400" b="1" dirty="0"/>
          </a:p>
          <a:p>
            <a:pPr marL="0" indent="0">
              <a:buFont typeface="Wingdings" pitchFamily="2" charset="2"/>
              <a:buNone/>
              <a:defRPr/>
            </a:pPr>
            <a:r>
              <a:rPr lang="en-US" sz="2400" b="1" dirty="0"/>
              <a:t>L'Ouest :   Jésus crucifié en tant que sacrifice de substitution pour nos péchés.  Le salut dans le futur.  Heb 6:11 Gal 5:5</a:t>
            </a:r>
          </a:p>
          <a:p>
            <a:pPr marL="0" indent="0">
              <a:buFont typeface="Wingdings" pitchFamily="2" charset="2"/>
              <a:buNone/>
              <a:defRPr/>
            </a:pPr>
            <a:endParaRPr lang="en-US" sz="2400" b="1" dirty="0"/>
          </a:p>
          <a:p>
            <a:pPr marL="0" indent="0">
              <a:buFont typeface="Wingdings" pitchFamily="2" charset="2"/>
              <a:buNone/>
              <a:defRPr/>
            </a:pPr>
            <a:r>
              <a:rPr lang="en-US" sz="2400" b="1" dirty="0"/>
              <a:t>Qu'en est-il du rôle de la résurrection dans notre </a:t>
            </a:r>
            <a:r>
              <a:rPr lang="en-US" sz="2400" b="1" dirty="0" err="1"/>
              <a:t>salut </a:t>
            </a:r>
            <a:r>
              <a:rPr lang="en-US" sz="2400" b="1" dirty="0"/>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7093-07D1-8F62-D366-5E0F8C64FA85}"/>
              </a:ext>
            </a:extLst>
          </p:cNvPr>
          <p:cNvSpPr>
            <a:spLocks noGrp="1"/>
          </p:cNvSpPr>
          <p:nvPr>
            <p:ph type="title"/>
          </p:nvPr>
        </p:nvSpPr>
        <p:spPr>
          <a:xfrm>
            <a:off x="304800" y="244475"/>
            <a:ext cx="8537575" cy="974725"/>
          </a:xfrm>
        </p:spPr>
        <p:txBody>
          <a:bodyPr/>
          <a:lstStyle/>
          <a:p>
            <a:pPr algn="ctr">
              <a:defRPr/>
            </a:pPr>
            <a:r>
              <a:rPr lang="en-US" sz="3200" dirty="0"/>
              <a:t>Pères de l'Église tardive</a:t>
            </a:r>
          </a:p>
        </p:txBody>
      </p:sp>
      <p:sp>
        <p:nvSpPr>
          <p:cNvPr id="3" name="Content Placeholder 2">
            <a:extLst>
              <a:ext uri="{FF2B5EF4-FFF2-40B4-BE49-F238E27FC236}">
                <a16:creationId xmlns:a16="http://schemas.microsoft.com/office/drawing/2014/main" id="{43010042-AFE8-EA0B-5B25-7EF00C45D029}"/>
              </a:ext>
            </a:extLst>
          </p:cNvPr>
          <p:cNvSpPr>
            <a:spLocks noGrp="1"/>
          </p:cNvSpPr>
          <p:nvPr>
            <p:ph idx="1"/>
          </p:nvPr>
        </p:nvSpPr>
        <p:spPr>
          <a:xfrm>
            <a:off x="4191000" y="1828800"/>
            <a:ext cx="4654550" cy="4267200"/>
          </a:xfrm>
        </p:spPr>
        <p:txBody>
          <a:bodyPr/>
          <a:lstStyle/>
          <a:p>
            <a:pPr marL="0" indent="0">
              <a:buFont typeface="Wingdings" pitchFamily="2" charset="2"/>
              <a:buNone/>
              <a:defRPr/>
            </a:pPr>
            <a:r>
              <a:rPr lang="en-US" sz="2400" b="1" dirty="0"/>
              <a:t>Ambroise de Milan (339-397)</a:t>
            </a:r>
          </a:p>
          <a:p>
            <a:pPr marL="0" indent="0">
              <a:buFont typeface="Wingdings" pitchFamily="2" charset="2"/>
              <a:buNone/>
              <a:defRPr/>
            </a:pPr>
            <a:r>
              <a:rPr lang="en-US" sz="2400" b="1" i="1" dirty="0"/>
              <a:t>Sur les sacrements</a:t>
            </a:r>
          </a:p>
          <a:p>
            <a:pPr marL="0" indent="0">
              <a:buFont typeface="Wingdings" pitchFamily="2" charset="2"/>
              <a:buNone/>
              <a:defRPr/>
            </a:pPr>
            <a:r>
              <a:rPr lang="en-US" sz="2400" b="1" dirty="0"/>
              <a:t>(transsubstantiation)</a:t>
            </a:r>
          </a:p>
          <a:p>
            <a:pPr marL="0" indent="0">
              <a:buFont typeface="Wingdings" pitchFamily="2" charset="2"/>
              <a:buNone/>
              <a:defRPr/>
            </a:pPr>
            <a:r>
              <a:rPr lang="en-US" sz="2400" b="1" dirty="0"/>
              <a:t>Baptisé Augustin</a:t>
            </a:r>
          </a:p>
          <a:p>
            <a:pPr marL="0" indent="0">
              <a:buFont typeface="Wingdings" pitchFamily="2" charset="2"/>
              <a:buNone/>
              <a:defRPr/>
            </a:pPr>
            <a:endParaRPr lang="en-US" sz="1400" b="1" dirty="0"/>
          </a:p>
          <a:p>
            <a:pPr marL="0" indent="0">
              <a:buFont typeface="Wingdings" pitchFamily="2" charset="2"/>
              <a:buNone/>
              <a:defRPr/>
            </a:pPr>
            <a:endParaRPr lang="en-US" sz="1400" b="1" dirty="0"/>
          </a:p>
          <a:p>
            <a:pPr marL="0" indent="0">
              <a:buFont typeface="Wingdings" pitchFamily="2" charset="2"/>
              <a:buNone/>
              <a:defRPr/>
            </a:pPr>
            <a:r>
              <a:rPr lang="en-US" sz="2400" b="1" dirty="0"/>
              <a:t>Jérôme (347-420)</a:t>
            </a:r>
          </a:p>
          <a:p>
            <a:pPr marL="0" indent="0">
              <a:buFont typeface="Wingdings" pitchFamily="2" charset="2"/>
              <a:buNone/>
              <a:defRPr/>
            </a:pPr>
            <a:r>
              <a:rPr lang="en-US" sz="2400" b="1" dirty="0"/>
              <a:t>Traduction de la Vulgate</a:t>
            </a:r>
          </a:p>
        </p:txBody>
      </p:sp>
      <p:pic>
        <p:nvPicPr>
          <p:cNvPr id="118788" name="Picture 2" descr="Image result for jerome vulgate">
            <a:extLst>
              <a:ext uri="{FF2B5EF4-FFF2-40B4-BE49-F238E27FC236}">
                <a16:creationId xmlns:a16="http://schemas.microsoft.com/office/drawing/2014/main" id="{ECDF180A-0C9D-2332-6115-07103C2C7B6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600200"/>
            <a:ext cx="33528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TextBox 3">
            <a:extLst>
              <a:ext uri="{FF2B5EF4-FFF2-40B4-BE49-F238E27FC236}">
                <a16:creationId xmlns:a16="http://schemas.microsoft.com/office/drawing/2014/main" id="{1662B19E-9EAF-613C-368C-A6874A930F48}"/>
              </a:ext>
            </a:extLst>
          </p:cNvPr>
          <p:cNvSpPr txBox="1">
            <a:spLocks noChangeArrowheads="1"/>
          </p:cNvSpPr>
          <p:nvPr/>
        </p:nvSpPr>
        <p:spPr bwMode="auto">
          <a:xfrm>
            <a:off x="1143000" y="6248400"/>
            <a:ext cx="2057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Jérôme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8F202-6AEE-B42E-11C6-739A6C9D97B6}"/>
              </a:ext>
            </a:extLst>
          </p:cNvPr>
          <p:cNvSpPr>
            <a:spLocks noGrp="1"/>
          </p:cNvSpPr>
          <p:nvPr>
            <p:ph type="title"/>
          </p:nvPr>
        </p:nvSpPr>
        <p:spPr/>
        <p:txBody>
          <a:bodyPr/>
          <a:lstStyle/>
          <a:p>
            <a:pPr algn="ctr">
              <a:defRPr/>
            </a:pPr>
            <a:r>
              <a:rPr lang="en-US" sz="3200" dirty="0"/>
              <a:t>L'ascétisme dans l'Église primitive</a:t>
            </a:r>
          </a:p>
        </p:txBody>
      </p:sp>
      <p:sp>
        <p:nvSpPr>
          <p:cNvPr id="3" name="Content Placeholder 2">
            <a:extLst>
              <a:ext uri="{FF2B5EF4-FFF2-40B4-BE49-F238E27FC236}">
                <a16:creationId xmlns:a16="http://schemas.microsoft.com/office/drawing/2014/main" id="{F89C08F6-3D5B-7A09-7A76-D9743BFB8D4F}"/>
              </a:ext>
            </a:extLst>
          </p:cNvPr>
          <p:cNvSpPr>
            <a:spLocks noGrp="1"/>
          </p:cNvSpPr>
          <p:nvPr>
            <p:ph idx="1"/>
          </p:nvPr>
        </p:nvSpPr>
        <p:spPr>
          <a:xfrm>
            <a:off x="3962400" y="1447800"/>
            <a:ext cx="4883150" cy="5029200"/>
          </a:xfrm>
        </p:spPr>
        <p:txBody>
          <a:bodyPr/>
          <a:lstStyle/>
          <a:p>
            <a:pPr marL="0" indent="0">
              <a:buFont typeface="Wingdings" pitchFamily="2" charset="2"/>
              <a:buNone/>
              <a:defRPr/>
            </a:pPr>
            <a:r>
              <a:rPr lang="en-US" sz="2800" b="1" dirty="0"/>
              <a:t>Anthony ermite</a:t>
            </a:r>
          </a:p>
          <a:p>
            <a:pPr marL="0" indent="0">
              <a:buFont typeface="Wingdings" pitchFamily="2" charset="2"/>
              <a:buNone/>
              <a:defRPr/>
            </a:pPr>
            <a:endParaRPr lang="en-US" sz="1200" b="1" dirty="0"/>
          </a:p>
          <a:p>
            <a:pPr marL="0" indent="0">
              <a:buFont typeface="Wingdings" pitchFamily="2" charset="2"/>
              <a:buNone/>
              <a:defRPr/>
            </a:pPr>
            <a:r>
              <a:rPr lang="en-US" sz="2800" b="1" dirty="0" err="1"/>
              <a:t>Pachomonius </a:t>
            </a:r>
            <a:r>
              <a:rPr lang="en-US" sz="2800" b="1" dirty="0"/>
              <a:t>cenobites</a:t>
            </a:r>
          </a:p>
          <a:p>
            <a:pPr marL="0" indent="0">
              <a:buFont typeface="Wingdings" pitchFamily="2" charset="2"/>
              <a:buNone/>
              <a:defRPr/>
            </a:pPr>
            <a:endParaRPr lang="en-US" sz="1200" b="1" dirty="0"/>
          </a:p>
          <a:p>
            <a:pPr marL="0" indent="0">
              <a:buFont typeface="Wingdings" pitchFamily="2" charset="2"/>
              <a:buNone/>
              <a:defRPr/>
            </a:pPr>
            <a:r>
              <a:rPr lang="en-US" sz="2800" b="1" dirty="0"/>
              <a:t>Sœurs Basile et </a:t>
            </a:r>
            <a:r>
              <a:rPr lang="en-US" sz="2800" b="1" dirty="0" err="1"/>
              <a:t>Macrina</a:t>
            </a:r>
          </a:p>
          <a:p>
            <a:pPr marL="0" indent="0">
              <a:buFont typeface="Wingdings" pitchFamily="2" charset="2"/>
              <a:buNone/>
              <a:defRPr/>
            </a:pPr>
            <a:endParaRPr lang="en-US" sz="1200" b="1" dirty="0"/>
          </a:p>
          <a:p>
            <a:pPr marL="0" indent="0">
              <a:buFont typeface="Wingdings" pitchFamily="2" charset="2"/>
              <a:buNone/>
              <a:defRPr/>
            </a:pPr>
            <a:r>
              <a:rPr lang="en-US" sz="2800" b="1" dirty="0"/>
              <a:t>Martin de Tours itinérant</a:t>
            </a:r>
          </a:p>
          <a:p>
            <a:pPr marL="0" indent="0">
              <a:buFont typeface="Wingdings" pitchFamily="2" charset="2"/>
              <a:buNone/>
              <a:defRPr/>
            </a:pPr>
            <a:endParaRPr lang="en-US" sz="1200" b="1" dirty="0"/>
          </a:p>
          <a:p>
            <a:pPr marL="0" indent="0">
              <a:buFont typeface="Wingdings" pitchFamily="2" charset="2"/>
              <a:buNone/>
              <a:defRPr/>
            </a:pPr>
            <a:r>
              <a:rPr lang="en-US" sz="2800" b="1" dirty="0" err="1"/>
              <a:t>Symeon Stylites </a:t>
            </a:r>
            <a:r>
              <a:rPr lang="en-US" sz="2800" b="1" dirty="0"/>
              <a:t>extrémiste</a:t>
            </a:r>
          </a:p>
          <a:p>
            <a:pPr marL="0" indent="0">
              <a:buFont typeface="Wingdings" pitchFamily="2" charset="2"/>
              <a:buNone/>
              <a:defRPr/>
            </a:pPr>
            <a:endParaRPr lang="en-US" sz="1200" b="1" dirty="0"/>
          </a:p>
          <a:p>
            <a:pPr marL="0" indent="0">
              <a:buFont typeface="Wingdings" pitchFamily="2" charset="2"/>
              <a:buNone/>
              <a:defRPr/>
            </a:pPr>
            <a:r>
              <a:rPr lang="en-US" sz="2800" b="1" dirty="0"/>
              <a:t>John Cassian Western</a:t>
            </a:r>
          </a:p>
          <a:p>
            <a:pPr marL="0" indent="0">
              <a:buFont typeface="Wingdings" pitchFamily="2" charset="2"/>
              <a:buNone/>
              <a:defRPr/>
            </a:pPr>
            <a:endParaRPr lang="en-US" sz="800" b="1" dirty="0"/>
          </a:p>
          <a:p>
            <a:pPr marL="0" indent="0">
              <a:buFont typeface="Wingdings" pitchFamily="2" charset="2"/>
              <a:buNone/>
              <a:defRPr/>
            </a:pPr>
            <a:r>
              <a:rPr lang="en-US" sz="2800" b="1" dirty="0"/>
              <a:t>Règle bénédictine</a:t>
            </a:r>
          </a:p>
        </p:txBody>
      </p:sp>
      <p:pic>
        <p:nvPicPr>
          <p:cNvPr id="119812" name="Picture 2" descr="Image result for simeon stylites">
            <a:extLst>
              <a:ext uri="{FF2B5EF4-FFF2-40B4-BE49-F238E27FC236}">
                <a16:creationId xmlns:a16="http://schemas.microsoft.com/office/drawing/2014/main" id="{25D9049C-8D6A-A73B-1AF5-523F8E59D84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90675"/>
            <a:ext cx="28876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69A5EEE2-04DE-E53D-C0E1-3376F5E73B47}"/>
              </a:ext>
            </a:extLst>
          </p:cNvPr>
          <p:cNvSpPr>
            <a:spLocks noGrp="1" noRot="1" noChangeArrowheads="1"/>
          </p:cNvSpPr>
          <p:nvPr>
            <p:ph type="title"/>
          </p:nvPr>
        </p:nvSpPr>
        <p:spPr>
          <a:xfrm>
            <a:off x="457200" y="244475"/>
            <a:ext cx="8385175" cy="898525"/>
          </a:xfrm>
        </p:spPr>
        <p:txBody>
          <a:bodyPr/>
          <a:lstStyle/>
          <a:p>
            <a:pPr eaLnBrk="1" hangingPunct="1">
              <a:defRPr/>
            </a:pPr>
            <a:r>
              <a:rPr lang="fr-FR" sz="2400" dirty="0"/>
              <a:t>Histoire de l'Eglise :  Comment devons-nous ”nous y prendre" à l'Église ?</a:t>
            </a:r>
          </a:p>
        </p:txBody>
      </p:sp>
      <p:sp>
        <p:nvSpPr>
          <p:cNvPr id="61443" name="Rectangle 3">
            <a:extLst>
              <a:ext uri="{FF2B5EF4-FFF2-40B4-BE49-F238E27FC236}">
                <a16:creationId xmlns:a16="http://schemas.microsoft.com/office/drawing/2014/main" id="{EE9D2FA1-0096-63FA-65C8-32B5BDB35BA6}"/>
              </a:ext>
            </a:extLst>
          </p:cNvPr>
          <p:cNvSpPr>
            <a:spLocks noGrp="1" noRot="1" noChangeArrowheads="1"/>
          </p:cNvSpPr>
          <p:nvPr>
            <p:ph type="body" idx="1"/>
          </p:nvPr>
        </p:nvSpPr>
        <p:spPr>
          <a:xfrm>
            <a:off x="531812" y="1143000"/>
            <a:ext cx="8235950" cy="4648200"/>
          </a:xfrm>
        </p:spPr>
        <p:txBody>
          <a:bodyPr/>
          <a:lstStyle/>
          <a:p>
            <a:pPr eaLnBrk="1" hangingPunct="1">
              <a:defRPr/>
            </a:pPr>
            <a:r>
              <a:rPr lang="fr-FR" sz="2400" dirty="0"/>
              <a:t>David </a:t>
            </a:r>
            <a:r>
              <a:rPr lang="fr-FR" sz="2400" dirty="0" err="1"/>
              <a:t>Bercot</a:t>
            </a:r>
            <a:r>
              <a:rPr lang="fr-FR" sz="2400" dirty="0"/>
              <a:t> a-t-il raison ?  Viola et </a:t>
            </a:r>
            <a:r>
              <a:rPr lang="fr-FR" sz="2400" dirty="0" err="1"/>
              <a:t>Barna</a:t>
            </a:r>
            <a:r>
              <a:rPr lang="fr-FR" sz="2400" dirty="0"/>
              <a:t> ont-ils raison ?</a:t>
            </a:r>
          </a:p>
          <a:p>
            <a:pPr lvl="1" eaLnBrk="1" hangingPunct="1">
              <a:defRPr/>
            </a:pPr>
            <a:r>
              <a:rPr lang="fr-FR" sz="2000" dirty="0"/>
              <a:t>Que le véritable hérétique se lève !</a:t>
            </a:r>
          </a:p>
          <a:p>
            <a:pPr lvl="1" eaLnBrk="1" hangingPunct="1">
              <a:defRPr/>
            </a:pPr>
            <a:r>
              <a:rPr lang="fr-FR" sz="2000" dirty="0"/>
              <a:t>Le christianisme païen.</a:t>
            </a:r>
          </a:p>
          <a:p>
            <a:pPr lvl="1" eaLnBrk="1" hangingPunct="1">
              <a:defRPr/>
            </a:pPr>
            <a:r>
              <a:rPr lang="fr-FR" sz="2000" dirty="0"/>
              <a:t>Supposition :  S'ils l'ont fait, nous devons le faire.</a:t>
            </a:r>
          </a:p>
          <a:p>
            <a:pPr lvl="1" eaLnBrk="1" hangingPunct="1">
              <a:defRPr/>
            </a:pPr>
            <a:r>
              <a:rPr lang="fr-FR" sz="2000" dirty="0"/>
              <a:t>Églises de maison, Pacifisme, Retrait des divertissements mondains, Instruments de musique, Baptême</a:t>
            </a:r>
          </a:p>
          <a:p>
            <a:pPr eaLnBrk="1" hangingPunct="1">
              <a:defRPr/>
            </a:pPr>
            <a:endParaRPr lang="fr-FR" sz="2400" dirty="0"/>
          </a:p>
          <a:p>
            <a:pPr eaLnBrk="1" hangingPunct="1">
              <a:defRPr/>
            </a:pPr>
            <a:r>
              <a:rPr lang="fr-FR" sz="2400" dirty="0"/>
              <a:t>Non ! C'est une supposition incorrecte.</a:t>
            </a:r>
          </a:p>
          <a:p>
            <a:pPr lvl="1" eaLnBrk="1" hangingPunct="1">
              <a:defRPr/>
            </a:pPr>
            <a:r>
              <a:rPr lang="fr-FR" sz="2000" dirty="0"/>
              <a:t>Certains d'entre eux étaient des opportunistes.</a:t>
            </a:r>
          </a:p>
          <a:p>
            <a:pPr lvl="1" eaLnBrk="1" hangingPunct="1">
              <a:defRPr/>
            </a:pPr>
            <a:r>
              <a:rPr lang="fr-FR" sz="2000" dirty="0"/>
              <a:t>Certaines d'entre elles reflètent des réalités culturelles.</a:t>
            </a:r>
          </a:p>
          <a:p>
            <a:pPr lvl="1" eaLnBrk="1" hangingPunct="1">
              <a:defRPr/>
            </a:pPr>
            <a:r>
              <a:rPr lang="fr-FR" sz="2000" dirty="0"/>
              <a:t>En fin de compte, par la foi, nous faisons confiance aux écritures.</a:t>
            </a:r>
          </a:p>
          <a:p>
            <a:pPr lvl="1" eaLnBrk="1" hangingPunct="1">
              <a:defRPr/>
            </a:pPr>
            <a:r>
              <a:rPr lang="fr-FR" sz="2000" dirty="0"/>
              <a:t>Mais ! !!   Nous pouvons apprendre beaucoup de leurs bons exemples.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A3A2-0956-89C7-BBD6-D68FD2DAE6DD}"/>
              </a:ext>
            </a:extLst>
          </p:cNvPr>
          <p:cNvSpPr>
            <a:spLocks noGrp="1"/>
          </p:cNvSpPr>
          <p:nvPr>
            <p:ph type="title"/>
          </p:nvPr>
        </p:nvSpPr>
        <p:spPr/>
        <p:txBody>
          <a:bodyPr/>
          <a:lstStyle/>
          <a:p>
            <a:pPr algn="ctr">
              <a:defRPr/>
            </a:pPr>
            <a:r>
              <a:rPr lang="en-US" sz="3200" dirty="0"/>
              <a:t>Benoît (480-543) et le monachisme occidental</a:t>
            </a:r>
          </a:p>
        </p:txBody>
      </p:sp>
      <p:sp>
        <p:nvSpPr>
          <p:cNvPr id="3" name="Content Placeholder 2">
            <a:extLst>
              <a:ext uri="{FF2B5EF4-FFF2-40B4-BE49-F238E27FC236}">
                <a16:creationId xmlns:a16="http://schemas.microsoft.com/office/drawing/2014/main" id="{9939B7DC-D22D-372A-D3FF-FF86EA42C6C4}"/>
              </a:ext>
            </a:extLst>
          </p:cNvPr>
          <p:cNvSpPr>
            <a:spLocks noGrp="1"/>
          </p:cNvSpPr>
          <p:nvPr>
            <p:ph idx="1"/>
          </p:nvPr>
        </p:nvSpPr>
        <p:spPr>
          <a:xfrm>
            <a:off x="838200" y="1905000"/>
            <a:ext cx="4800600" cy="4191000"/>
          </a:xfrm>
        </p:spPr>
        <p:txBody>
          <a:bodyPr/>
          <a:lstStyle/>
          <a:p>
            <a:pPr marL="0" indent="0">
              <a:buFont typeface="Wingdings" pitchFamily="2" charset="2"/>
              <a:buNone/>
              <a:defRPr/>
            </a:pPr>
            <a:r>
              <a:rPr lang="en-US" sz="2800" b="1" dirty="0"/>
              <a:t>La "règle" de Benoît XVI</a:t>
            </a:r>
          </a:p>
          <a:p>
            <a:pPr marL="0" indent="0">
              <a:buFont typeface="Wingdings" pitchFamily="2" charset="2"/>
              <a:buNone/>
              <a:defRPr/>
            </a:pPr>
            <a:endParaRPr lang="en-US" sz="1000" b="1" dirty="0"/>
          </a:p>
          <a:p>
            <a:pPr marL="0" indent="0">
              <a:buFont typeface="Wingdings" pitchFamily="2" charset="2"/>
              <a:buNone/>
              <a:defRPr/>
            </a:pPr>
            <a:r>
              <a:rPr lang="en-US" sz="2800" b="1" dirty="0"/>
              <a:t>Après Benoît, les moines ont à la fois prié et travaillé.</a:t>
            </a:r>
          </a:p>
          <a:p>
            <a:pPr marL="0" indent="0">
              <a:buFont typeface="Wingdings" pitchFamily="2" charset="2"/>
              <a:buNone/>
              <a:defRPr/>
            </a:pPr>
            <a:endParaRPr lang="en-US" sz="2800" b="1" dirty="0"/>
          </a:p>
          <a:p>
            <a:pPr marL="0" indent="0">
              <a:buFont typeface="Wingdings" pitchFamily="2" charset="2"/>
              <a:buNone/>
              <a:defRPr/>
            </a:pPr>
            <a:r>
              <a:rPr lang="en-US" sz="2800" b="1" dirty="0"/>
              <a:t>Alternatif :</a:t>
            </a:r>
          </a:p>
          <a:p>
            <a:pPr marL="0" indent="0">
              <a:buFont typeface="Wingdings" pitchFamily="2" charset="2"/>
              <a:buNone/>
              <a:defRPr/>
            </a:pPr>
            <a:r>
              <a:rPr lang="en-US" sz="2800" b="1" dirty="0"/>
              <a:t>Patrick d'Irlande (385-461)</a:t>
            </a:r>
          </a:p>
          <a:p>
            <a:pPr marL="0" indent="0">
              <a:buFont typeface="Wingdings" pitchFamily="2" charset="2"/>
              <a:buNone/>
              <a:defRPr/>
            </a:pPr>
            <a:r>
              <a:rPr lang="en-US" sz="2800" b="1" dirty="0"/>
              <a:t>Le christianisme celtique</a:t>
            </a:r>
          </a:p>
        </p:txBody>
      </p:sp>
      <p:pic>
        <p:nvPicPr>
          <p:cNvPr id="120836" name="Picture 2">
            <a:extLst>
              <a:ext uri="{FF2B5EF4-FFF2-40B4-BE49-F238E27FC236}">
                <a16:creationId xmlns:a16="http://schemas.microsoft.com/office/drawing/2014/main" id="{1A5F8FC2-B2B7-B52E-5FE2-1555E41FA24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53113" y="1524000"/>
            <a:ext cx="30210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9E2B9B0-1228-B023-3AA5-64B64D85D11C}"/>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2800"/>
              <a:t>Les branches du christianisme après 500</a:t>
            </a:r>
          </a:p>
        </p:txBody>
      </p:sp>
      <p:sp>
        <p:nvSpPr>
          <p:cNvPr id="71683" name="Rectangle 3">
            <a:extLst>
              <a:ext uri="{FF2B5EF4-FFF2-40B4-BE49-F238E27FC236}">
                <a16:creationId xmlns:a16="http://schemas.microsoft.com/office/drawing/2014/main" id="{50E3574F-3EE5-B793-472D-840FCE21D297}"/>
              </a:ext>
            </a:extLst>
          </p:cNvPr>
          <p:cNvSpPr>
            <a:spLocks noGrp="1" noRot="1" noChangeArrowheads="1"/>
          </p:cNvSpPr>
          <p:nvPr>
            <p:ph type="body" idx="1"/>
          </p:nvPr>
        </p:nvSpPr>
        <p:spPr>
          <a:xfrm>
            <a:off x="457200" y="1524000"/>
            <a:ext cx="8388350" cy="4572000"/>
          </a:xfrm>
        </p:spPr>
        <p:txBody>
          <a:bodyPr/>
          <a:lstStyle/>
          <a:p>
            <a:pPr eaLnBrk="1" hangingPunct="1">
              <a:defRPr/>
            </a:pPr>
            <a:r>
              <a:rPr lang="en-US" sz="2200" b="1" dirty="0"/>
              <a:t>Chrétienté occidentale Rome Légaliste (justification) et hiérarchique</a:t>
            </a:r>
          </a:p>
          <a:p>
            <a:pPr eaLnBrk="1" hangingPunct="1">
              <a:defRPr/>
            </a:pPr>
            <a:endParaRPr lang="en-US" sz="800" b="1" dirty="0"/>
          </a:p>
          <a:p>
            <a:pPr eaLnBrk="1" hangingPunct="1">
              <a:defRPr/>
            </a:pPr>
            <a:r>
              <a:rPr lang="en-US" sz="2200" b="1" dirty="0"/>
              <a:t>Pâques Chrétienté Byzance Spirituel (sanctification) Expérimental, mystique</a:t>
            </a:r>
          </a:p>
          <a:p>
            <a:pPr eaLnBrk="1" hangingPunct="1">
              <a:defRPr/>
            </a:pPr>
            <a:endParaRPr lang="en-US" sz="800" b="1" dirty="0"/>
          </a:p>
          <a:p>
            <a:pPr eaLnBrk="1" hangingPunct="1">
              <a:defRPr/>
            </a:pPr>
            <a:r>
              <a:rPr lang="en-US" sz="2200" b="1" dirty="0"/>
              <a:t>Église copte (Alexandrie, Le Caire) </a:t>
            </a:r>
            <a:r>
              <a:rPr lang="en-US" sz="2200" b="1" dirty="0" err="1"/>
              <a:t>Monophysite </a:t>
            </a:r>
            <a:r>
              <a:rPr lang="en-US" sz="2200" b="1" dirty="0"/>
              <a:t>Une nature.  École d'Alexandrie.  Se concentre sur la nature divine de Jésus et minimise son humanité.   Marie :  </a:t>
            </a:r>
            <a:r>
              <a:rPr lang="en-US" sz="2200" b="1" dirty="0" err="1"/>
              <a:t>Theotokos</a:t>
            </a:r>
            <a:endParaRPr lang="en-US" sz="2200" b="1" dirty="0"/>
          </a:p>
          <a:p>
            <a:pPr eaLnBrk="1" hangingPunct="1">
              <a:defRPr/>
            </a:pPr>
            <a:endParaRPr lang="en-US" sz="800" b="1" dirty="0"/>
          </a:p>
          <a:p>
            <a:pPr eaLnBrk="1" hangingPunct="1">
              <a:defRPr/>
            </a:pPr>
            <a:r>
              <a:rPr lang="en-US" sz="2200" b="1" dirty="0"/>
              <a:t>Église d'Orient Nestorianisme </a:t>
            </a:r>
            <a:r>
              <a:rPr lang="en-US" sz="2200" b="1" dirty="0" err="1"/>
              <a:t>Dyophysite</a:t>
            </a:r>
            <a:r>
              <a:rPr lang="en-US" sz="2200" b="1" dirty="0"/>
              <a:t>.  Deux Natures.  École antiochène.  Humanité de Jésus et sa souffrance.    Marie :  </a:t>
            </a:r>
            <a:r>
              <a:rPr lang="en-US" sz="2200" b="1" dirty="0" err="1"/>
              <a:t>Christotokos</a:t>
            </a:r>
            <a:endParaRPr lang="en-US" sz="2200" b="1" dirty="0"/>
          </a:p>
          <a:p>
            <a:pPr eaLnBrk="1" hangingPunct="1">
              <a:defRPr/>
            </a:pPr>
            <a:endParaRPr lang="en-US" sz="800" b="1" dirty="0"/>
          </a:p>
          <a:p>
            <a:pPr eaLnBrk="1" hangingPunct="1">
              <a:defRPr/>
            </a:pPr>
            <a:r>
              <a:rPr lang="en-US" sz="2200" b="1" dirty="0" err="1"/>
              <a:t>Jacobites Monophysisme </a:t>
            </a:r>
            <a:r>
              <a:rPr lang="en-US" sz="2200" b="1" dirty="0"/>
              <a:t>syrien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75E5-643C-C070-1871-609109B14889}"/>
              </a:ext>
            </a:extLst>
          </p:cNvPr>
          <p:cNvSpPr>
            <a:spLocks noGrp="1"/>
          </p:cNvSpPr>
          <p:nvPr>
            <p:ph type="title"/>
          </p:nvPr>
        </p:nvSpPr>
        <p:spPr>
          <a:xfrm>
            <a:off x="457200" y="244475"/>
            <a:ext cx="8385175" cy="974725"/>
          </a:xfrm>
        </p:spPr>
        <p:txBody>
          <a:bodyPr/>
          <a:lstStyle/>
          <a:p>
            <a:pPr algn="ctr">
              <a:defRPr/>
            </a:pPr>
            <a:r>
              <a:rPr lang="en-US" sz="3600" dirty="0" err="1"/>
              <a:t>L'Église</a:t>
            </a:r>
            <a:r>
              <a:rPr lang="en-US" sz="3600" dirty="0"/>
              <a:t> </a:t>
            </a:r>
            <a:r>
              <a:rPr lang="en-US" sz="3600" dirty="0" err="1"/>
              <a:t>orientale</a:t>
            </a:r>
            <a:endParaRPr lang="en-US" sz="3600" dirty="0"/>
          </a:p>
        </p:txBody>
      </p:sp>
      <p:pic>
        <p:nvPicPr>
          <p:cNvPr id="123907" name="Content Placeholder 3" descr="http://upload.wikimedia.org/wikipedia/commons/thumb/0/02/Church_of_the_East_in_the_Middle_Ages.svg/2000px-Church_of_the_East_in_the_Middle_Ages.svg.png">
            <a:extLst>
              <a:ext uri="{FF2B5EF4-FFF2-40B4-BE49-F238E27FC236}">
                <a16:creationId xmlns:a16="http://schemas.microsoft.com/office/drawing/2014/main" id="{552E4CC7-55E6-6AE2-0F47-6B288058E404}"/>
              </a:ext>
            </a:extLst>
          </p:cNvPr>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954088" y="1127125"/>
            <a:ext cx="7391400" cy="54864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FD40E-0011-E511-F89E-6F07B6F4129B}"/>
              </a:ext>
            </a:extLst>
          </p:cNvPr>
          <p:cNvSpPr>
            <a:spLocks noGrp="1"/>
          </p:cNvSpPr>
          <p:nvPr>
            <p:ph type="title"/>
          </p:nvPr>
        </p:nvSpPr>
        <p:spPr/>
        <p:txBody>
          <a:bodyPr/>
          <a:lstStyle/>
          <a:p>
            <a:pPr algn="ctr">
              <a:defRPr/>
            </a:pPr>
            <a:r>
              <a:rPr lang="en-US" sz="3200" dirty="0"/>
              <a:t>L'Occident s'effondre</a:t>
            </a:r>
          </a:p>
        </p:txBody>
      </p:sp>
      <p:pic>
        <p:nvPicPr>
          <p:cNvPr id="124931" name="Content Placeholder 3" descr="File:Invasions of the Roman Empire 1.png">
            <a:extLst>
              <a:ext uri="{FF2B5EF4-FFF2-40B4-BE49-F238E27FC236}">
                <a16:creationId xmlns:a16="http://schemas.microsoft.com/office/drawing/2014/main" id="{577A66A2-905C-5FE0-1C59-76375B810215}"/>
              </a:ext>
            </a:extLst>
          </p:cNvPr>
          <p:cNvPicPr>
            <a:picLocks noGrp="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52400" y="2286000"/>
            <a:ext cx="5334000" cy="3505200"/>
          </a:xfrm>
        </p:spPr>
      </p:pic>
      <p:sp>
        <p:nvSpPr>
          <p:cNvPr id="124932" name="TextBox 4">
            <a:extLst>
              <a:ext uri="{FF2B5EF4-FFF2-40B4-BE49-F238E27FC236}">
                <a16:creationId xmlns:a16="http://schemas.microsoft.com/office/drawing/2014/main" id="{16B7713E-1D47-D467-1CC9-5169F8A6EF38}"/>
              </a:ext>
            </a:extLst>
          </p:cNvPr>
          <p:cNvSpPr txBox="1">
            <a:spLocks noChangeArrowheads="1"/>
          </p:cNvSpPr>
          <p:nvPr/>
        </p:nvSpPr>
        <p:spPr bwMode="auto">
          <a:xfrm>
            <a:off x="5715000" y="2590800"/>
            <a:ext cx="36687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589 Conseil de Tolède </a:t>
            </a:r>
          </a:p>
          <a:p>
            <a:pPr>
              <a:spcBef>
                <a:spcPct val="0"/>
              </a:spcBef>
              <a:buClrTx/>
              <a:buFontTx/>
              <a:buNone/>
            </a:pPr>
            <a:r>
              <a:rPr lang="en-US" altLang="en-US" sz="2400" b="1" i="1"/>
              <a:t>filoque</a:t>
            </a:r>
          </a:p>
          <a:p>
            <a:pPr>
              <a:spcBef>
                <a:spcPct val="0"/>
              </a:spcBef>
              <a:buClrTx/>
              <a:buFontTx/>
              <a:buNone/>
            </a:pPr>
            <a:endParaRPr lang="en-US" altLang="en-US" sz="2400" b="1" i="1"/>
          </a:p>
          <a:p>
            <a:pPr>
              <a:spcBef>
                <a:spcPct val="0"/>
              </a:spcBef>
              <a:buClrTx/>
              <a:buFontTx/>
              <a:buNone/>
            </a:pPr>
            <a:r>
              <a:rPr lang="en-US" altLang="en-US" sz="2400" b="1"/>
              <a:t>Léo (441-461)</a:t>
            </a:r>
          </a:p>
          <a:p>
            <a:pPr>
              <a:spcBef>
                <a:spcPct val="0"/>
              </a:spcBef>
              <a:buClrTx/>
              <a:buFontTx/>
              <a:buNone/>
            </a:pPr>
            <a:endParaRPr lang="en-US" altLang="en-US" sz="2400" b="1"/>
          </a:p>
          <a:p>
            <a:pPr>
              <a:spcBef>
                <a:spcPct val="0"/>
              </a:spcBef>
              <a:buClrTx/>
              <a:buFontTx/>
              <a:buNone/>
            </a:pPr>
            <a:r>
              <a:rPr lang="en-US" altLang="en-US" sz="2400" b="1"/>
              <a:t>Grégoire (590-604)</a:t>
            </a:r>
          </a:p>
          <a:p>
            <a:pPr>
              <a:spcBef>
                <a:spcPct val="0"/>
              </a:spcBef>
              <a:buClrTx/>
              <a:buFontTx/>
              <a:buNone/>
            </a:pPr>
            <a:endParaRPr lang="en-US" altLang="en-US" sz="2400" b="1"/>
          </a:p>
          <a:p>
            <a:pPr>
              <a:spcBef>
                <a:spcPct val="0"/>
              </a:spcBef>
              <a:buClrTx/>
              <a:buFontTx/>
              <a:buNone/>
            </a:pPr>
            <a:endParaRPr lang="en-US" altLang="en-US" sz="24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4647-2BA6-7BDD-3127-321E202A62D7}"/>
              </a:ext>
            </a:extLst>
          </p:cNvPr>
          <p:cNvSpPr>
            <a:spLocks noGrp="1"/>
          </p:cNvSpPr>
          <p:nvPr>
            <p:ph type="title"/>
          </p:nvPr>
        </p:nvSpPr>
        <p:spPr/>
        <p:txBody>
          <a:bodyPr/>
          <a:lstStyle/>
          <a:p>
            <a:pPr algn="ctr">
              <a:defRPr/>
            </a:pPr>
            <a:r>
              <a:rPr lang="en-US" sz="3600" dirty="0"/>
              <a:t>Grégoire "le Grand" (590-604)</a:t>
            </a:r>
          </a:p>
        </p:txBody>
      </p:sp>
      <p:sp>
        <p:nvSpPr>
          <p:cNvPr id="3" name="Content Placeholder 2">
            <a:extLst>
              <a:ext uri="{FF2B5EF4-FFF2-40B4-BE49-F238E27FC236}">
                <a16:creationId xmlns:a16="http://schemas.microsoft.com/office/drawing/2014/main" id="{13D2BD26-4E84-0AED-1245-C4CD3497E109}"/>
              </a:ext>
            </a:extLst>
          </p:cNvPr>
          <p:cNvSpPr>
            <a:spLocks noGrp="1"/>
          </p:cNvSpPr>
          <p:nvPr>
            <p:ph idx="1"/>
          </p:nvPr>
        </p:nvSpPr>
        <p:spPr>
          <a:xfrm>
            <a:off x="457200" y="1676400"/>
            <a:ext cx="4800600" cy="4419600"/>
          </a:xfrm>
        </p:spPr>
        <p:txBody>
          <a:bodyPr/>
          <a:lstStyle/>
          <a:p>
            <a:pPr marL="0" indent="0">
              <a:buFont typeface="Wingdings" pitchFamily="2" charset="2"/>
              <a:buNone/>
              <a:defRPr/>
            </a:pPr>
            <a:r>
              <a:rPr lang="en-US" sz="2400" b="1" dirty="0"/>
              <a:t>Calvin : le dernier "bon" pape</a:t>
            </a:r>
          </a:p>
          <a:p>
            <a:pPr marL="0" indent="0">
              <a:buFont typeface="Wingdings" pitchFamily="2" charset="2"/>
              <a:buNone/>
              <a:defRPr/>
            </a:pPr>
            <a:endParaRPr lang="en-US" sz="800" b="1" dirty="0"/>
          </a:p>
          <a:p>
            <a:pPr marL="0" indent="0">
              <a:buFont typeface="Wingdings" pitchFamily="2" charset="2"/>
              <a:buNone/>
              <a:defRPr/>
            </a:pPr>
            <a:r>
              <a:rPr lang="en-US" sz="2400" b="1" dirty="0"/>
              <a:t>Premier moine/pope</a:t>
            </a:r>
          </a:p>
          <a:p>
            <a:pPr marL="0" indent="0">
              <a:buFont typeface="Wingdings" pitchFamily="2" charset="2"/>
              <a:buNone/>
              <a:defRPr/>
            </a:pPr>
            <a:endParaRPr lang="en-US" sz="800" b="1" dirty="0"/>
          </a:p>
          <a:p>
            <a:pPr marL="0" indent="0">
              <a:buFont typeface="Wingdings" pitchFamily="2" charset="2"/>
              <a:buNone/>
              <a:defRPr/>
            </a:pPr>
            <a:r>
              <a:rPr lang="en-US" sz="2400" b="1" dirty="0"/>
              <a:t>Le plus grand érudit de son époque</a:t>
            </a:r>
          </a:p>
          <a:p>
            <a:pPr marL="0" indent="0">
              <a:buFont typeface="Wingdings" pitchFamily="2" charset="2"/>
              <a:buNone/>
              <a:defRPr/>
            </a:pPr>
            <a:endParaRPr lang="en-US" sz="800" b="1" dirty="0"/>
          </a:p>
          <a:p>
            <a:pPr marL="0" indent="0">
              <a:buFont typeface="Wingdings" pitchFamily="2" charset="2"/>
              <a:buNone/>
              <a:defRPr/>
            </a:pPr>
            <a:r>
              <a:rPr lang="en-US" sz="2400" b="1" dirty="0"/>
              <a:t>Grand défenseur des pauvres</a:t>
            </a:r>
          </a:p>
          <a:p>
            <a:pPr marL="0" indent="0">
              <a:buFont typeface="Wingdings" pitchFamily="2" charset="2"/>
              <a:buNone/>
              <a:defRPr/>
            </a:pPr>
            <a:endParaRPr lang="en-US" sz="800" b="1" dirty="0"/>
          </a:p>
          <a:p>
            <a:pPr marL="0" indent="0">
              <a:buFont typeface="Wingdings" pitchFamily="2" charset="2"/>
              <a:buNone/>
              <a:defRPr/>
            </a:pPr>
            <a:r>
              <a:rPr lang="en-US" sz="2400" b="1" dirty="0"/>
              <a:t>Le pape acquiert le pouvoir temporel</a:t>
            </a:r>
          </a:p>
          <a:p>
            <a:pPr marL="0" indent="0">
              <a:buFont typeface="Wingdings" pitchFamily="2" charset="2"/>
              <a:buNone/>
              <a:defRPr/>
            </a:pPr>
            <a:endParaRPr lang="en-US" sz="800" b="1" dirty="0"/>
          </a:p>
          <a:p>
            <a:pPr marL="0" indent="0">
              <a:buFont typeface="Wingdings" pitchFamily="2" charset="2"/>
              <a:buNone/>
              <a:defRPr/>
            </a:pPr>
            <a:r>
              <a:rPr lang="en-US" sz="2400" b="1" dirty="0"/>
              <a:t>Marie-Madeleine, une prostituée</a:t>
            </a:r>
          </a:p>
          <a:p>
            <a:pPr marL="0" indent="0">
              <a:buFont typeface="Wingdings" pitchFamily="2" charset="2"/>
              <a:buNone/>
              <a:defRPr/>
            </a:pPr>
            <a:endParaRPr lang="en-US" sz="800" b="1" dirty="0"/>
          </a:p>
          <a:p>
            <a:pPr marL="0" indent="0">
              <a:buFont typeface="Wingdings" pitchFamily="2" charset="2"/>
              <a:buNone/>
              <a:defRPr/>
            </a:pPr>
            <a:r>
              <a:rPr lang="en-US" sz="2400" b="1" dirty="0"/>
              <a:t>Purgatoire</a:t>
            </a:r>
          </a:p>
          <a:p>
            <a:pPr marL="0" indent="0">
              <a:buFont typeface="Wingdings" pitchFamily="2" charset="2"/>
              <a:buNone/>
              <a:defRPr/>
            </a:pPr>
            <a:endParaRPr lang="en-US" sz="800" b="1" dirty="0"/>
          </a:p>
          <a:p>
            <a:pPr marL="0" indent="0">
              <a:buFont typeface="Wingdings" pitchFamily="2" charset="2"/>
              <a:buNone/>
              <a:defRPr/>
            </a:pPr>
            <a:r>
              <a:rPr lang="en-US" sz="2400" b="1" dirty="0"/>
              <a:t>Superstitieux</a:t>
            </a:r>
          </a:p>
        </p:txBody>
      </p:sp>
      <p:pic>
        <p:nvPicPr>
          <p:cNvPr id="125956" name="Picture 3" descr="Gregory I - Antiphonary of Hartker of Sankt Gallen.jpg">
            <a:extLst>
              <a:ext uri="{FF2B5EF4-FFF2-40B4-BE49-F238E27FC236}">
                <a16:creationId xmlns:a16="http://schemas.microsoft.com/office/drawing/2014/main" id="{E40AEA40-50D0-5C58-782A-0F2378E43E1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53175" y="1905000"/>
            <a:ext cx="2743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57" name="TextBox 5">
            <a:extLst>
              <a:ext uri="{FF2B5EF4-FFF2-40B4-BE49-F238E27FC236}">
                <a16:creationId xmlns:a16="http://schemas.microsoft.com/office/drawing/2014/main" id="{5A4C09AA-B4EB-CAED-C0BE-4BF075C36E2F}"/>
              </a:ext>
            </a:extLst>
          </p:cNvPr>
          <p:cNvSpPr txBox="1">
            <a:spLocks noChangeArrowheads="1"/>
          </p:cNvSpPr>
          <p:nvPr/>
        </p:nvSpPr>
        <p:spPr bwMode="auto">
          <a:xfrm>
            <a:off x="6172200" y="5638800"/>
            <a:ext cx="310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FontTx/>
              <a:buNone/>
            </a:pPr>
            <a:r>
              <a:rPr lang="en-US" altLang="en-US" sz="2400" b="1"/>
              <a:t>Gregory dictant</a:t>
            </a:r>
          </a:p>
          <a:p>
            <a:pPr algn="ctr">
              <a:spcBef>
                <a:spcPct val="0"/>
              </a:spcBef>
              <a:buClrTx/>
              <a:buFontTx/>
              <a:buNone/>
            </a:pPr>
            <a:r>
              <a:rPr lang="en-US" altLang="en-US" sz="2400" b="1"/>
              <a:t>à un scribe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F48B-05A8-E867-E084-89825AEDB6C6}"/>
              </a:ext>
            </a:extLst>
          </p:cNvPr>
          <p:cNvSpPr>
            <a:spLocks noGrp="1"/>
          </p:cNvSpPr>
          <p:nvPr>
            <p:ph type="title"/>
          </p:nvPr>
        </p:nvSpPr>
        <p:spPr/>
        <p:txBody>
          <a:bodyPr/>
          <a:lstStyle/>
          <a:p>
            <a:pPr algn="ctr">
              <a:defRPr/>
            </a:pPr>
            <a:r>
              <a:rPr lang="en-US" sz="3600" dirty="0"/>
              <a:t>L'avènement de l'Islam 7</a:t>
            </a:r>
            <a:r>
              <a:rPr lang="en-US" sz="3600" baseline="30000" dirty="0"/>
              <a:t>th</a:t>
            </a:r>
            <a:r>
              <a:rPr lang="en-US" sz="3600" dirty="0"/>
              <a:t> siècle</a:t>
            </a:r>
          </a:p>
        </p:txBody>
      </p:sp>
      <p:pic>
        <p:nvPicPr>
          <p:cNvPr id="126979" name="Content Placeholder 3" descr="http://pringzter104.files.wordpress.com/2008/05/spain_and_the_age_of_islamic_caliphs.jpg">
            <a:extLst>
              <a:ext uri="{FF2B5EF4-FFF2-40B4-BE49-F238E27FC236}">
                <a16:creationId xmlns:a16="http://schemas.microsoft.com/office/drawing/2014/main" id="{0B441C18-0D2D-A9A6-D6E5-40A48E9EBCC4}"/>
              </a:ext>
            </a:extLst>
          </p:cNvPr>
          <p:cNvPicPr>
            <a:picLocks noGrp="1" noChangeArrowheads="1"/>
          </p:cNvPicPr>
          <p:nvPr>
            <p:ph idx="1"/>
          </p:nvPr>
        </p:nvPicPr>
        <p:blipFill>
          <a:blip r:embed="rId2">
            <a:extLst>
              <a:ext uri="{28A0092B-C50C-407E-A947-70E740481C1C}">
                <a14:useLocalDpi xmlns:a14="http://schemas.microsoft.com/office/drawing/2010/main"/>
              </a:ext>
            </a:extLst>
          </a:blip>
          <a:srcRect/>
          <a:stretch>
            <a:fillRect/>
          </a:stretch>
        </p:blipFill>
        <p:spPr>
          <a:xfrm>
            <a:off x="265113" y="1676400"/>
            <a:ext cx="8613775" cy="4875213"/>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7EF49-4BBD-72C0-DDE3-505248F5545B}"/>
              </a:ext>
            </a:extLst>
          </p:cNvPr>
          <p:cNvSpPr>
            <a:spLocks noGrp="1"/>
          </p:cNvSpPr>
          <p:nvPr>
            <p:ph type="title"/>
          </p:nvPr>
        </p:nvSpPr>
        <p:spPr>
          <a:xfrm>
            <a:off x="381000" y="244475"/>
            <a:ext cx="8461375" cy="1050925"/>
          </a:xfrm>
        </p:spPr>
        <p:txBody>
          <a:bodyPr/>
          <a:lstStyle/>
          <a:p>
            <a:pPr algn="ctr">
              <a:defRPr/>
            </a:pPr>
            <a:r>
              <a:rPr lang="en-US" sz="3200" dirty="0"/>
              <a:t>Dégradation Rome et Byzance</a:t>
            </a:r>
            <a:br>
              <a:rPr lang="en-US" sz="3200" dirty="0"/>
            </a:br>
            <a:r>
              <a:rPr lang="en-US" sz="3200" dirty="0"/>
              <a:t>7</a:t>
            </a:r>
            <a:r>
              <a:rPr lang="en-US" sz="3200" baseline="30000" dirty="0"/>
              <a:t>th</a:t>
            </a:r>
            <a:r>
              <a:rPr lang="en-US" sz="3200" dirty="0"/>
              <a:t> - 11</a:t>
            </a:r>
            <a:r>
              <a:rPr lang="en-US" sz="3200" baseline="30000" dirty="0"/>
              <a:t>th</a:t>
            </a:r>
            <a:r>
              <a:rPr lang="en-US" sz="3200" dirty="0"/>
              <a:t> siècle</a:t>
            </a:r>
          </a:p>
        </p:txBody>
      </p:sp>
      <p:sp>
        <p:nvSpPr>
          <p:cNvPr id="3" name="Content Placeholder 2">
            <a:extLst>
              <a:ext uri="{FF2B5EF4-FFF2-40B4-BE49-F238E27FC236}">
                <a16:creationId xmlns:a16="http://schemas.microsoft.com/office/drawing/2014/main" id="{5E0DAB3C-C0E7-70BE-AC28-7C60D8A4BC87}"/>
              </a:ext>
            </a:extLst>
          </p:cNvPr>
          <p:cNvSpPr>
            <a:spLocks noGrp="1"/>
          </p:cNvSpPr>
          <p:nvPr>
            <p:ph idx="1"/>
          </p:nvPr>
        </p:nvSpPr>
        <p:spPr>
          <a:xfrm>
            <a:off x="762000" y="1524000"/>
            <a:ext cx="8083550" cy="4572000"/>
          </a:xfrm>
        </p:spPr>
        <p:txBody>
          <a:bodyPr/>
          <a:lstStyle/>
          <a:p>
            <a:pPr marL="0" indent="0">
              <a:buFont typeface="Wingdings" pitchFamily="2" charset="2"/>
              <a:buNone/>
              <a:defRPr/>
            </a:pPr>
            <a:r>
              <a:rPr lang="en-US" sz="2400" b="1" dirty="0"/>
              <a:t>Iconoclasme Nicée II 787</a:t>
            </a:r>
          </a:p>
          <a:p>
            <a:pPr marL="0" indent="0">
              <a:buFont typeface="Wingdings" pitchFamily="2" charset="2"/>
              <a:buNone/>
              <a:defRPr/>
            </a:pPr>
            <a:r>
              <a:rPr lang="en-US" sz="2400" b="1" dirty="0"/>
              <a:t>Vénération de Marie</a:t>
            </a:r>
          </a:p>
          <a:p>
            <a:pPr marL="0" indent="0">
              <a:buFont typeface="Wingdings" pitchFamily="2" charset="2"/>
              <a:buNone/>
              <a:defRPr/>
            </a:pPr>
            <a:r>
              <a:rPr lang="en-US" sz="2400" b="1" dirty="0"/>
              <a:t>Culte des saints, Reliques</a:t>
            </a:r>
          </a:p>
          <a:p>
            <a:pPr marL="0" indent="0">
              <a:buFont typeface="Wingdings" pitchFamily="2" charset="2"/>
              <a:buNone/>
              <a:defRPr/>
            </a:pPr>
            <a:endParaRPr lang="en-US" sz="1400" b="1" dirty="0"/>
          </a:p>
          <a:p>
            <a:pPr marL="0" indent="0">
              <a:buFont typeface="Wingdings" pitchFamily="2" charset="2"/>
              <a:buNone/>
              <a:defRPr/>
            </a:pPr>
            <a:r>
              <a:rPr lang="en-US" sz="2400" b="1" dirty="0"/>
              <a:t>Le Grand Schisme 1054</a:t>
            </a:r>
          </a:p>
          <a:p>
            <a:pPr marL="0" indent="0">
              <a:buFont typeface="Wingdings" pitchFamily="2" charset="2"/>
              <a:buNone/>
              <a:defRPr/>
            </a:pPr>
            <a:r>
              <a:rPr lang="en-US" sz="2400" b="1" dirty="0"/>
              <a:t>sur la controverse du </a:t>
            </a:r>
            <a:r>
              <a:rPr lang="en-US" sz="2400" b="1" dirty="0" err="1"/>
              <a:t>filoque </a:t>
            </a:r>
            <a:r>
              <a:rPr lang="en-US" sz="2400" b="1" dirty="0"/>
              <a:t>(et du Son)</a:t>
            </a:r>
          </a:p>
          <a:p>
            <a:pPr marL="0" indent="0">
              <a:buFont typeface="Wingdings" pitchFamily="2" charset="2"/>
              <a:buNone/>
              <a:defRPr/>
            </a:pPr>
            <a:endParaRPr lang="en-US" sz="1200" b="1" dirty="0"/>
          </a:p>
          <a:p>
            <a:pPr marL="0" indent="0">
              <a:buFont typeface="Wingdings" pitchFamily="2" charset="2"/>
              <a:buNone/>
              <a:defRPr/>
            </a:pPr>
            <a:r>
              <a:rPr lang="en-US" sz="2400" b="1" dirty="0"/>
              <a:t>Léon IX (1048-1054)</a:t>
            </a:r>
          </a:p>
          <a:p>
            <a:pPr marL="0" indent="0">
              <a:buFont typeface="Wingdings" pitchFamily="2" charset="2"/>
              <a:buNone/>
              <a:defRPr/>
            </a:pPr>
            <a:r>
              <a:rPr lang="en-US" sz="2400" b="1" dirty="0"/>
              <a:t>interdit la simonie (vente d'une fonction ecclésiastique)</a:t>
            </a:r>
          </a:p>
          <a:p>
            <a:pPr marL="0" indent="0">
              <a:buFont typeface="Wingdings" pitchFamily="2" charset="2"/>
              <a:buNone/>
              <a:defRPr/>
            </a:pPr>
            <a:r>
              <a:rPr lang="en-US" sz="2400" b="1" dirty="0"/>
              <a:t>Interdiction du népotisme (nomination d'un membre de la famille à un poste de l'église)</a:t>
            </a:r>
          </a:p>
          <a:p>
            <a:pPr marL="0" indent="0">
              <a:buFont typeface="Wingdings" pitchFamily="2" charset="2"/>
              <a:buNone/>
              <a:defRPr/>
            </a:pPr>
            <a:r>
              <a:rPr lang="en-US" sz="2400" b="1" dirty="0"/>
              <a:t>Célibat des prêtres obligatoire 1074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B9368-48C0-519B-A766-B46300383310}"/>
              </a:ext>
            </a:extLst>
          </p:cNvPr>
          <p:cNvSpPr>
            <a:spLocks noGrp="1"/>
          </p:cNvSpPr>
          <p:nvPr>
            <p:ph type="title"/>
          </p:nvPr>
        </p:nvSpPr>
        <p:spPr>
          <a:xfrm>
            <a:off x="457200" y="244475"/>
            <a:ext cx="8385175" cy="974725"/>
          </a:xfrm>
        </p:spPr>
        <p:txBody>
          <a:bodyPr/>
          <a:lstStyle/>
          <a:p>
            <a:pPr algn="ctr">
              <a:defRPr/>
            </a:pPr>
            <a:r>
              <a:rPr lang="en-US" sz="3600" dirty="0"/>
              <a:t>Les croisades</a:t>
            </a:r>
          </a:p>
        </p:txBody>
      </p:sp>
      <p:pic>
        <p:nvPicPr>
          <p:cNvPr id="129027" name="Picture 2" descr="1320: Section 15: The Crusades and Medieval Christianity">
            <a:extLst>
              <a:ext uri="{FF2B5EF4-FFF2-40B4-BE49-F238E27FC236}">
                <a16:creationId xmlns:a16="http://schemas.microsoft.com/office/drawing/2014/main" id="{716974B1-896B-9070-75D0-E5F24F00F6F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2193925"/>
            <a:ext cx="71342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28" name="TextBox 3">
            <a:extLst>
              <a:ext uri="{FF2B5EF4-FFF2-40B4-BE49-F238E27FC236}">
                <a16:creationId xmlns:a16="http://schemas.microsoft.com/office/drawing/2014/main" id="{41EE3F8F-8F04-53D5-E68B-B812A5600215}"/>
              </a:ext>
            </a:extLst>
          </p:cNvPr>
          <p:cNvSpPr txBox="1">
            <a:spLocks noChangeArrowheads="1"/>
          </p:cNvSpPr>
          <p:nvPr/>
        </p:nvSpPr>
        <p:spPr bwMode="auto">
          <a:xfrm>
            <a:off x="914400" y="1219200"/>
            <a:ext cx="670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Pape Urbain 1095 Objectif : "récupérer" Jérusalem pour le Christ.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0B05550-E797-0A34-C21B-EBFC599D2796}"/>
              </a:ext>
            </a:extLst>
          </p:cNvPr>
          <p:cNvSpPr>
            <a:spLocks noGrp="1" noRot="1" noChangeArrowheads="1"/>
          </p:cNvSpPr>
          <p:nvPr>
            <p:ph type="title"/>
          </p:nvPr>
        </p:nvSpPr>
        <p:spPr>
          <a:xfrm>
            <a:off x="228600" y="244475"/>
            <a:ext cx="8613775" cy="1431925"/>
          </a:xfrm>
        </p:spPr>
        <p:txBody>
          <a:bodyPr/>
          <a:lstStyle/>
          <a:p>
            <a:pPr eaLnBrk="1" hangingPunct="1">
              <a:defRPr/>
            </a:pPr>
            <a:r>
              <a:rPr lang="en-US" sz="3200"/>
              <a:t>Le vrai christianisme au Moyen Âge ?</a:t>
            </a:r>
          </a:p>
        </p:txBody>
      </p:sp>
      <p:sp>
        <p:nvSpPr>
          <p:cNvPr id="18435" name="Rectangle 3">
            <a:extLst>
              <a:ext uri="{FF2B5EF4-FFF2-40B4-BE49-F238E27FC236}">
                <a16:creationId xmlns:a16="http://schemas.microsoft.com/office/drawing/2014/main" id="{34795745-143C-228D-CE46-EF42AAB40742}"/>
              </a:ext>
            </a:extLst>
          </p:cNvPr>
          <p:cNvSpPr>
            <a:spLocks noGrp="1" noRot="1" noChangeArrowheads="1"/>
          </p:cNvSpPr>
          <p:nvPr>
            <p:ph type="body" idx="1"/>
          </p:nvPr>
        </p:nvSpPr>
        <p:spPr>
          <a:xfrm>
            <a:off x="533400" y="2057400"/>
            <a:ext cx="8382000" cy="4029075"/>
          </a:xfrm>
        </p:spPr>
        <p:txBody>
          <a:bodyPr/>
          <a:lstStyle/>
          <a:p>
            <a:pPr eaLnBrk="1" hangingPunct="1">
              <a:defRPr/>
            </a:pPr>
            <a:r>
              <a:rPr lang="en-US" sz="2400" b="1" dirty="0"/>
              <a:t>Pauliciens 650-900's Asie Mineure</a:t>
            </a:r>
          </a:p>
          <a:p>
            <a:pPr marL="0" indent="0" eaLnBrk="1" hangingPunct="1">
              <a:buFont typeface="Wingdings" pitchFamily="2" charset="2"/>
              <a:buNone/>
              <a:defRPr/>
            </a:pPr>
            <a:endParaRPr lang="en-US" sz="2400" b="1" dirty="0"/>
          </a:p>
          <a:p>
            <a:pPr eaLnBrk="1" hangingPunct="1">
              <a:defRPr/>
            </a:pPr>
            <a:r>
              <a:rPr lang="en-US" sz="2400" b="1" dirty="0"/>
              <a:t>Vaudois 1175-1500's Peter Waldo, Suisse</a:t>
            </a:r>
          </a:p>
          <a:p>
            <a:pPr eaLnBrk="1" hangingPunct="1">
              <a:defRPr/>
            </a:pPr>
            <a:endParaRPr lang="en-US" sz="2400" b="1" dirty="0"/>
          </a:p>
          <a:p>
            <a:pPr eaLnBrk="1" hangingPunct="1">
              <a:defRPr/>
            </a:pPr>
            <a:r>
              <a:rPr lang="en-US" sz="2400" b="1" dirty="0"/>
              <a:t>Albigeois, Cathares, 1175-1225 Sud de la France</a:t>
            </a:r>
          </a:p>
          <a:p>
            <a:pPr eaLnBrk="1" hangingPunct="1">
              <a:defRPr/>
            </a:pPr>
            <a:endParaRPr lang="en-US"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835B3-E778-034E-5375-9F2E36437A53}"/>
              </a:ext>
            </a:extLst>
          </p:cNvPr>
          <p:cNvSpPr>
            <a:spLocks noGrp="1"/>
          </p:cNvSpPr>
          <p:nvPr>
            <p:ph type="title"/>
          </p:nvPr>
        </p:nvSpPr>
        <p:spPr>
          <a:xfrm>
            <a:off x="228600" y="228600"/>
            <a:ext cx="7696200" cy="1143000"/>
          </a:xfrm>
        </p:spPr>
        <p:txBody>
          <a:bodyPr/>
          <a:lstStyle/>
          <a:p>
            <a:pPr>
              <a:defRPr/>
            </a:pPr>
            <a:r>
              <a:rPr lang="en-US" sz="3200" dirty="0"/>
              <a:t>224 vaudois brûlés sur le bûcher à Toulon en 1243</a:t>
            </a:r>
          </a:p>
        </p:txBody>
      </p:sp>
      <p:pic>
        <p:nvPicPr>
          <p:cNvPr id="132099" name="Picture 2" descr="C:\Users\John\Downloads\Waldensians (1).jpg">
            <a:extLst>
              <a:ext uri="{FF2B5EF4-FFF2-40B4-BE49-F238E27FC236}">
                <a16:creationId xmlns:a16="http://schemas.microsoft.com/office/drawing/2014/main" id="{06549F05-FC17-FCA7-598D-4D090C1552F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373188"/>
            <a:ext cx="4724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Box 2">
            <a:extLst>
              <a:ext uri="{FF2B5EF4-FFF2-40B4-BE49-F238E27FC236}">
                <a16:creationId xmlns:a16="http://schemas.microsoft.com/office/drawing/2014/main" id="{6AAB7CBC-5B28-7967-774D-45CDBE1412F0}"/>
              </a:ext>
            </a:extLst>
          </p:cNvPr>
          <p:cNvSpPr txBox="1">
            <a:spLocks noChangeArrowheads="1"/>
          </p:cNvSpPr>
          <p:nvPr/>
        </p:nvSpPr>
        <p:spPr bwMode="auto">
          <a:xfrm>
            <a:off x="4876800" y="2133600"/>
            <a:ext cx="4267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L'Écriture est la seule autorité</a:t>
            </a:r>
          </a:p>
          <a:p>
            <a:pPr>
              <a:spcBef>
                <a:spcPct val="0"/>
              </a:spcBef>
              <a:buClrTx/>
              <a:buFontTx/>
              <a:buNone/>
            </a:pPr>
            <a:r>
              <a:rPr lang="en-US" altLang="en-US" sz="2400" b="1"/>
              <a:t>Bible en langue vernaculaire</a:t>
            </a:r>
          </a:p>
          <a:p>
            <a:pPr>
              <a:spcBef>
                <a:spcPct val="0"/>
              </a:spcBef>
              <a:buClrTx/>
              <a:buFontTx/>
              <a:buNone/>
            </a:pPr>
            <a:endParaRPr lang="en-US" altLang="en-US" sz="800" b="1"/>
          </a:p>
          <a:p>
            <a:pPr>
              <a:spcBef>
                <a:spcPct val="0"/>
              </a:spcBef>
              <a:buClrTx/>
              <a:buFontTx/>
              <a:buNone/>
            </a:pPr>
            <a:r>
              <a:rPr lang="en-US" altLang="en-US" sz="2400" b="1"/>
              <a:t>Les sacrements ne confèrent pas la sainteté</a:t>
            </a:r>
          </a:p>
          <a:p>
            <a:pPr>
              <a:spcBef>
                <a:spcPct val="0"/>
              </a:spcBef>
              <a:buClrTx/>
              <a:buFontTx/>
              <a:buNone/>
            </a:pPr>
            <a:endParaRPr lang="en-US" altLang="en-US" sz="800" b="1"/>
          </a:p>
          <a:p>
            <a:pPr>
              <a:spcBef>
                <a:spcPct val="0"/>
              </a:spcBef>
              <a:buClrTx/>
              <a:buFontTx/>
              <a:buNone/>
            </a:pPr>
            <a:r>
              <a:rPr lang="en-US" altLang="en-US" sz="2400" b="1"/>
              <a:t>Les prêtres n'ont aucune autorité</a:t>
            </a:r>
          </a:p>
          <a:p>
            <a:pPr>
              <a:spcBef>
                <a:spcPct val="0"/>
              </a:spcBef>
              <a:buClrTx/>
              <a:buFontTx/>
              <a:buNone/>
            </a:pPr>
            <a:endParaRPr lang="en-US" altLang="en-US" sz="800" b="1"/>
          </a:p>
          <a:p>
            <a:pPr>
              <a:spcBef>
                <a:spcPct val="0"/>
              </a:spcBef>
              <a:buClrTx/>
              <a:buFontTx/>
              <a:buNone/>
            </a:pPr>
            <a:r>
              <a:rPr lang="en-US" altLang="en-US" sz="2400" b="1"/>
              <a:t>Rejeté Purgatoire, indulgences, prière par les saints, icônes</a:t>
            </a:r>
          </a:p>
          <a:p>
            <a:pPr>
              <a:spcBef>
                <a:spcPct val="0"/>
              </a:spcBef>
              <a:buClrTx/>
              <a:buFontTx/>
              <a:buNone/>
            </a:pPr>
            <a:endParaRPr lang="en-US" altLang="en-US" sz="800" b="1"/>
          </a:p>
          <a:p>
            <a:pPr>
              <a:spcBef>
                <a:spcPct val="0"/>
              </a:spcBef>
              <a:buClrTx/>
              <a:buFontTx/>
              <a:buNone/>
            </a:pPr>
            <a:r>
              <a:rPr lang="en-US" altLang="en-US" sz="2400" b="1"/>
              <a:t>Déclarés hérétiques en 1214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83ED8E15-F75C-928F-00AF-B69B956BF8B7}"/>
              </a:ext>
            </a:extLst>
          </p:cNvPr>
          <p:cNvSpPr>
            <a:spLocks noGrp="1" noRot="1" noChangeArrowheads="1"/>
          </p:cNvSpPr>
          <p:nvPr>
            <p:ph type="title"/>
          </p:nvPr>
        </p:nvSpPr>
        <p:spPr>
          <a:xfrm>
            <a:off x="304800" y="442913"/>
            <a:ext cx="8686800" cy="2389187"/>
          </a:xfrm>
        </p:spPr>
        <p:txBody>
          <a:bodyPr/>
          <a:lstStyle/>
          <a:p>
            <a:pPr eaLnBrk="1" hangingPunct="1">
              <a:defRPr/>
            </a:pPr>
            <a:r>
              <a:rPr lang="en-US" sz="2800" b="0" dirty="0"/>
              <a:t>Inspiration/Encouragement tire de l'histoire inspirée de l'Église :  Actes 1:8</a:t>
            </a:r>
            <a:br>
              <a:rPr lang="en-US" sz="2800" b="0" dirty="0"/>
            </a:br>
            <a:br>
              <a:rPr lang="en-US" sz="2800" b="0" dirty="0"/>
            </a:br>
            <a:r>
              <a:rPr lang="en-US" sz="2800" b="0" dirty="0"/>
              <a:t>Pourquoi ont-ils été capables de changer le monde ?</a:t>
            </a:r>
          </a:p>
        </p:txBody>
      </p:sp>
      <p:sp>
        <p:nvSpPr>
          <p:cNvPr id="147459" name="Rectangle 3">
            <a:extLst>
              <a:ext uri="{FF2B5EF4-FFF2-40B4-BE49-F238E27FC236}">
                <a16:creationId xmlns:a16="http://schemas.microsoft.com/office/drawing/2014/main" id="{93F9CF35-5BAE-78CE-D9F1-882ED3F39D06}"/>
              </a:ext>
            </a:extLst>
          </p:cNvPr>
          <p:cNvSpPr>
            <a:spLocks noGrp="1" noRot="1" noChangeArrowheads="1"/>
          </p:cNvSpPr>
          <p:nvPr>
            <p:ph type="body" idx="1"/>
          </p:nvPr>
        </p:nvSpPr>
        <p:spPr>
          <a:xfrm>
            <a:off x="838200" y="2751138"/>
            <a:ext cx="8007350" cy="3344862"/>
          </a:xfrm>
        </p:spPr>
        <p:txBody>
          <a:bodyPr/>
          <a:lstStyle/>
          <a:p>
            <a:pPr eaLnBrk="1" hangingPunct="1">
              <a:buFont typeface="Wingdings" pitchFamily="2" charset="2"/>
              <a:buNone/>
              <a:defRPr/>
            </a:pPr>
            <a:r>
              <a:rPr lang="fr-FR" sz="2400" b="1" dirty="0"/>
              <a:t>I. Ils connaissaient Jésus.  L'effet personnel de l'homme Jésus de Nazareth.    Actes 4:13 "Ces hommes avaient été avec Jésus."</a:t>
            </a:r>
          </a:p>
          <a:p>
            <a:pPr eaLnBrk="1" hangingPunct="1">
              <a:buFont typeface="Wingdings" pitchFamily="2" charset="2"/>
              <a:buNone/>
              <a:defRPr/>
            </a:pPr>
            <a:endParaRPr lang="fr-FR" sz="2400" b="1" dirty="0"/>
          </a:p>
          <a:p>
            <a:pPr marL="514350" indent="-514350" eaLnBrk="1" hangingPunct="1">
              <a:buFont typeface="Wingdings" pitchFamily="2" charset="2"/>
              <a:buAutoNum type="romanUcPeriod" startAt="2"/>
              <a:defRPr/>
            </a:pPr>
            <a:r>
              <a:rPr lang="fr-FR" sz="2400" b="1" dirty="0"/>
              <a:t>Des affirmations de vérité puissantes.    </a:t>
            </a:r>
          </a:p>
          <a:p>
            <a:pPr marL="0" indent="0" eaLnBrk="1" hangingPunct="1">
              <a:buNone/>
              <a:defRPr/>
            </a:pPr>
            <a:r>
              <a:rPr lang="fr-FR" sz="2400" b="1" dirty="0"/>
              <a:t>Actes 2:22-24   </a:t>
            </a:r>
          </a:p>
          <a:p>
            <a:pPr eaLnBrk="1" hangingPunct="1">
              <a:buFont typeface="Wingdings" pitchFamily="2" charset="2"/>
              <a:buNone/>
              <a:defRPr/>
            </a:pPr>
            <a:r>
              <a:rPr lang="fr-FR" sz="2400" b="1" dirty="0"/>
              <a:t>Actes 26:24-32</a:t>
            </a:r>
          </a:p>
          <a:p>
            <a:pPr algn="ctr" eaLnBrk="1" hangingPunct="1">
              <a:buFont typeface="Wingdings" pitchFamily="2" charset="2"/>
              <a:buNone/>
              <a:defRPr/>
            </a:pPr>
            <a:r>
              <a:rPr lang="fr-FR" sz="2400" b="1" dirty="0">
                <a:solidFill>
                  <a:srgbClr val="FFFF00"/>
                </a:solidFill>
              </a:rPr>
              <a:t>Ces deux versets à eux seuls ne suffisaient pas pour soutenir tout un mouvement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009AF-3731-D892-852A-5B7214AF2341}"/>
              </a:ext>
            </a:extLst>
          </p:cNvPr>
          <p:cNvSpPr>
            <a:spLocks noGrp="1"/>
          </p:cNvSpPr>
          <p:nvPr>
            <p:ph type="title"/>
          </p:nvPr>
        </p:nvSpPr>
        <p:spPr>
          <a:xfrm>
            <a:off x="457200" y="244475"/>
            <a:ext cx="8385175" cy="898525"/>
          </a:xfrm>
        </p:spPr>
        <p:txBody>
          <a:bodyPr/>
          <a:lstStyle/>
          <a:p>
            <a:pPr algn="ctr">
              <a:defRPr/>
            </a:pPr>
            <a:r>
              <a:rPr lang="en-US" sz="3600" dirty="0"/>
              <a:t>Albigeois/Cathares</a:t>
            </a:r>
          </a:p>
        </p:txBody>
      </p:sp>
      <p:sp>
        <p:nvSpPr>
          <p:cNvPr id="3" name="Content Placeholder 2">
            <a:extLst>
              <a:ext uri="{FF2B5EF4-FFF2-40B4-BE49-F238E27FC236}">
                <a16:creationId xmlns:a16="http://schemas.microsoft.com/office/drawing/2014/main" id="{CB2BE84D-704A-7CEC-61C0-36471274B447}"/>
              </a:ext>
            </a:extLst>
          </p:cNvPr>
          <p:cNvSpPr>
            <a:spLocks noGrp="1"/>
          </p:cNvSpPr>
          <p:nvPr>
            <p:ph idx="1"/>
          </p:nvPr>
        </p:nvSpPr>
        <p:spPr>
          <a:xfrm>
            <a:off x="301625" y="1143000"/>
            <a:ext cx="8543925" cy="4953000"/>
          </a:xfrm>
        </p:spPr>
        <p:txBody>
          <a:bodyPr/>
          <a:lstStyle/>
          <a:p>
            <a:pPr marL="0" indent="0">
              <a:buFont typeface="Wingdings" pitchFamily="2" charset="2"/>
              <a:buNone/>
              <a:defRPr/>
            </a:pPr>
            <a:r>
              <a:rPr lang="en-US" sz="2800" b="1" dirty="0"/>
              <a:t>Mode de vie similaire à celui des Vaudois</a:t>
            </a:r>
          </a:p>
          <a:p>
            <a:pPr marL="0" indent="0">
              <a:buFont typeface="Wingdings" pitchFamily="2" charset="2"/>
              <a:buNone/>
              <a:defRPr/>
            </a:pPr>
            <a:r>
              <a:rPr lang="en-US" sz="2800" b="1" dirty="0"/>
              <a:t>Théologie douteuse - dualiste</a:t>
            </a:r>
          </a:p>
          <a:p>
            <a:pPr marL="0" indent="0">
              <a:buFont typeface="Wingdings" pitchFamily="2" charset="2"/>
              <a:buNone/>
              <a:defRPr/>
            </a:pPr>
            <a:r>
              <a:rPr lang="en-US" sz="2800" b="1" dirty="0"/>
              <a:t>Défaite des enseignants catholiques dans des débats ouverts</a:t>
            </a:r>
          </a:p>
          <a:p>
            <a:pPr marL="0" indent="0">
              <a:buFont typeface="Wingdings" pitchFamily="2" charset="2"/>
              <a:buNone/>
              <a:defRPr/>
            </a:pPr>
            <a:r>
              <a:rPr lang="en-US" sz="2800" b="1" dirty="0"/>
              <a:t>L'Inquisition (Saint-Office) a été créée pour les détruire.</a:t>
            </a:r>
          </a:p>
          <a:p>
            <a:pPr marL="0" indent="0">
              <a:buFont typeface="Wingdings" pitchFamily="2" charset="2"/>
              <a:buNone/>
              <a:defRPr/>
            </a:pPr>
            <a:r>
              <a:rPr lang="en-US" sz="2800" b="1" dirty="0"/>
              <a:t>Arnold de </a:t>
            </a:r>
            <a:r>
              <a:rPr lang="en-US" sz="2800" b="1" dirty="0" err="1"/>
              <a:t>Citeaux </a:t>
            </a:r>
            <a:r>
              <a:rPr lang="en-US" sz="2800" b="1" dirty="0"/>
              <a:t>: "Tuez-les tous, car Dieu connaîtra les siens.</a:t>
            </a:r>
          </a:p>
          <a:p>
            <a:pPr marL="0" indent="0">
              <a:buFont typeface="Wingdings" pitchFamily="2" charset="2"/>
              <a:buNone/>
              <a:defRPr/>
            </a:pPr>
            <a:r>
              <a:rPr lang="en-US" sz="2800" b="1" dirty="0"/>
              <a:t>1233 Les Dominicains sont chargés de l'Inquisition.</a:t>
            </a:r>
          </a:p>
          <a:p>
            <a:pPr marL="0" indent="0">
              <a:buFont typeface="Wingdings" pitchFamily="2" charset="2"/>
              <a:buNone/>
              <a:defRPr/>
            </a:pPr>
            <a:r>
              <a:rPr lang="en-US" sz="2800" b="1" dirty="0"/>
              <a:t>1255 Autorisation d'utiliser le rack</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3FF37E5-07EA-7C1B-DF8A-983B779EE953}"/>
              </a:ext>
            </a:extLst>
          </p:cNvPr>
          <p:cNvSpPr>
            <a:spLocks noGrp="1" noRot="1" noChangeArrowheads="1"/>
          </p:cNvSpPr>
          <p:nvPr>
            <p:ph type="title"/>
          </p:nvPr>
        </p:nvSpPr>
        <p:spPr>
          <a:xfrm>
            <a:off x="457200" y="244475"/>
            <a:ext cx="8385175" cy="974725"/>
          </a:xfrm>
        </p:spPr>
        <p:txBody>
          <a:bodyPr/>
          <a:lstStyle/>
          <a:p>
            <a:pPr algn="ctr" eaLnBrk="1" hangingPunct="1">
              <a:defRPr/>
            </a:pPr>
            <a:r>
              <a:rPr lang="en-US" sz="2800"/>
              <a:t>Le Moyen Âge tardif : La scolastique</a:t>
            </a:r>
          </a:p>
        </p:txBody>
      </p:sp>
      <p:sp>
        <p:nvSpPr>
          <p:cNvPr id="75779" name="Rectangle 3">
            <a:extLst>
              <a:ext uri="{FF2B5EF4-FFF2-40B4-BE49-F238E27FC236}">
                <a16:creationId xmlns:a16="http://schemas.microsoft.com/office/drawing/2014/main" id="{2E852214-28AC-D055-2E14-3F8948AAB9F1}"/>
              </a:ext>
            </a:extLst>
          </p:cNvPr>
          <p:cNvSpPr>
            <a:spLocks noGrp="1" noRot="1" noChangeArrowheads="1"/>
          </p:cNvSpPr>
          <p:nvPr>
            <p:ph type="body" idx="1"/>
          </p:nvPr>
        </p:nvSpPr>
        <p:spPr>
          <a:xfrm>
            <a:off x="304800" y="1371600"/>
            <a:ext cx="8540750" cy="4724400"/>
          </a:xfrm>
        </p:spPr>
        <p:txBody>
          <a:bodyPr/>
          <a:lstStyle/>
          <a:p>
            <a:pPr eaLnBrk="1" hangingPunct="1">
              <a:lnSpc>
                <a:spcPct val="90000"/>
              </a:lnSpc>
              <a:defRPr/>
            </a:pPr>
            <a:r>
              <a:rPr lang="en-US" sz="2400" b="1" dirty="0"/>
              <a:t>Accent mis sur la raison.  Pas de </a:t>
            </a:r>
            <a:r>
              <a:rPr lang="en-US" sz="2400" b="1" dirty="0" err="1"/>
              <a:t>contradiction </a:t>
            </a:r>
            <a:r>
              <a:rPr lang="en-US" sz="2400" b="1" dirty="0"/>
              <a:t>avec la foi.</a:t>
            </a:r>
          </a:p>
          <a:p>
            <a:pPr eaLnBrk="1" hangingPunct="1">
              <a:lnSpc>
                <a:spcPct val="90000"/>
              </a:lnSpc>
              <a:defRPr/>
            </a:pPr>
            <a:r>
              <a:rPr lang="en-US" sz="2400" b="1" dirty="0"/>
              <a:t>La dépendance à l'égard d'Aristote</a:t>
            </a:r>
          </a:p>
          <a:p>
            <a:pPr eaLnBrk="1" hangingPunct="1">
              <a:lnSpc>
                <a:spcPct val="90000"/>
              </a:lnSpc>
              <a:defRPr/>
            </a:pPr>
            <a:r>
              <a:rPr lang="en-US" sz="2400" b="1" dirty="0"/>
              <a:t>Universités établies</a:t>
            </a:r>
          </a:p>
          <a:p>
            <a:pPr eaLnBrk="1" hangingPunct="1">
              <a:lnSpc>
                <a:spcPct val="90000"/>
              </a:lnSpc>
              <a:defRPr/>
            </a:pPr>
            <a:r>
              <a:rPr lang="en-US" sz="2400" b="1" dirty="0"/>
              <a:t>A étudié la rhétorique, la dialectique et a exposé les Écritures, Aristote et les auteurs romains.</a:t>
            </a:r>
          </a:p>
          <a:p>
            <a:pPr eaLnBrk="1" hangingPunct="1">
              <a:lnSpc>
                <a:spcPct val="90000"/>
              </a:lnSpc>
              <a:defRPr/>
            </a:pPr>
            <a:r>
              <a:rPr lang="en-US" sz="2400" b="1" dirty="0"/>
              <a:t>Nominalisme (Ockham) vs Réalisme (Aquin)</a:t>
            </a:r>
          </a:p>
          <a:p>
            <a:pPr eaLnBrk="1" hangingPunct="1">
              <a:lnSpc>
                <a:spcPct val="90000"/>
              </a:lnSpc>
              <a:defRPr/>
            </a:pPr>
            <a:r>
              <a:rPr lang="en-US" sz="2400" b="1" dirty="0"/>
              <a:t>Anselme (1033-1109) </a:t>
            </a:r>
          </a:p>
          <a:p>
            <a:pPr eaLnBrk="1" hangingPunct="1">
              <a:lnSpc>
                <a:spcPct val="90000"/>
              </a:lnSpc>
              <a:defRPr/>
            </a:pPr>
            <a:r>
              <a:rPr lang="en-US" sz="2400" b="1" dirty="0"/>
              <a:t>Abelard (1079-1142)</a:t>
            </a:r>
          </a:p>
          <a:p>
            <a:pPr eaLnBrk="1" hangingPunct="1">
              <a:lnSpc>
                <a:spcPct val="90000"/>
              </a:lnSpc>
              <a:defRPr/>
            </a:pPr>
            <a:r>
              <a:rPr lang="en-US" sz="2400" b="1" dirty="0"/>
              <a:t>Thomas d'Aquin (1225-1274) Réalisme</a:t>
            </a:r>
          </a:p>
          <a:p>
            <a:pPr eaLnBrk="1" hangingPunct="1">
              <a:lnSpc>
                <a:spcPct val="90000"/>
              </a:lnSpc>
              <a:defRPr/>
            </a:pPr>
            <a:r>
              <a:rPr lang="en-US" sz="2400" b="1" dirty="0"/>
              <a:t>Ockham (1285-1349) Empirisme, nominalisme</a:t>
            </a:r>
          </a:p>
          <a:p>
            <a:pPr eaLnBrk="1" hangingPunct="1">
              <a:lnSpc>
                <a:spcPct val="90000"/>
              </a:lnSpc>
              <a:defRPr/>
            </a:pPr>
            <a:endParaRPr lang="en-US" sz="2400" b="1" dirty="0"/>
          </a:p>
          <a:p>
            <a:pPr eaLnBrk="1" hangingPunct="1">
              <a:lnSpc>
                <a:spcPct val="90000"/>
              </a:lnSpc>
              <a:defRPr/>
            </a:pPr>
            <a:r>
              <a:rPr lang="en-US" sz="2400" b="1" dirty="0"/>
              <a:t>Le purgatoire est la doctrine dominante en Occident.</a:t>
            </a:r>
          </a:p>
          <a:p>
            <a:pPr eaLnBrk="1" hangingPunct="1">
              <a:lnSpc>
                <a:spcPct val="90000"/>
              </a:lnSpc>
              <a:defRPr/>
            </a:pPr>
            <a:endParaRPr lang="en-US" sz="2400" b="1"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41D7-B840-CB26-A879-54BD5DC66B96}"/>
              </a:ext>
            </a:extLst>
          </p:cNvPr>
          <p:cNvSpPr>
            <a:spLocks noGrp="1"/>
          </p:cNvSpPr>
          <p:nvPr>
            <p:ph type="title"/>
          </p:nvPr>
        </p:nvSpPr>
        <p:spPr>
          <a:xfrm>
            <a:off x="457200" y="244475"/>
            <a:ext cx="8385175" cy="974725"/>
          </a:xfrm>
        </p:spPr>
        <p:txBody>
          <a:bodyPr/>
          <a:lstStyle/>
          <a:p>
            <a:pPr algn="ctr">
              <a:defRPr/>
            </a:pPr>
            <a:r>
              <a:rPr lang="en-US" sz="3600" dirty="0"/>
              <a:t>Scolastique</a:t>
            </a:r>
          </a:p>
        </p:txBody>
      </p:sp>
      <p:sp>
        <p:nvSpPr>
          <p:cNvPr id="3" name="Content Placeholder 2">
            <a:extLst>
              <a:ext uri="{FF2B5EF4-FFF2-40B4-BE49-F238E27FC236}">
                <a16:creationId xmlns:a16="http://schemas.microsoft.com/office/drawing/2014/main" id="{E0FA5684-E03E-D13B-460F-D3C7273C320E}"/>
              </a:ext>
            </a:extLst>
          </p:cNvPr>
          <p:cNvSpPr>
            <a:spLocks noGrp="1"/>
          </p:cNvSpPr>
          <p:nvPr>
            <p:ph idx="1"/>
          </p:nvPr>
        </p:nvSpPr>
        <p:spPr>
          <a:xfrm>
            <a:off x="3352800" y="1905000"/>
            <a:ext cx="5492750" cy="4191000"/>
          </a:xfrm>
        </p:spPr>
        <p:txBody>
          <a:bodyPr/>
          <a:lstStyle/>
          <a:p>
            <a:pPr marL="0" indent="0">
              <a:buFont typeface="Wingdings" pitchFamily="2" charset="2"/>
              <a:buNone/>
              <a:defRPr/>
            </a:pPr>
            <a:r>
              <a:rPr lang="en-US" sz="2400" b="1" dirty="0"/>
              <a:t>Anselme :  Je crois que je peux savoir.</a:t>
            </a:r>
          </a:p>
          <a:p>
            <a:pPr marL="0" indent="0">
              <a:buFont typeface="Wingdings" pitchFamily="2" charset="2"/>
              <a:buNone/>
              <a:defRPr/>
            </a:pPr>
            <a:endParaRPr lang="en-US" sz="800" b="1" dirty="0"/>
          </a:p>
          <a:p>
            <a:pPr marL="0" indent="0">
              <a:buFont typeface="Wingdings" pitchFamily="2" charset="2"/>
              <a:buNone/>
              <a:defRPr/>
            </a:pPr>
            <a:r>
              <a:rPr lang="en-US" sz="2400" b="1" dirty="0"/>
              <a:t>Théorie de la satisfaction de l'expiation (par opposition à la théorie de la rançon)</a:t>
            </a:r>
          </a:p>
          <a:p>
            <a:pPr marL="0" indent="0">
              <a:buFont typeface="Wingdings" pitchFamily="2" charset="2"/>
              <a:buNone/>
              <a:defRPr/>
            </a:pPr>
            <a:endParaRPr lang="en-US" sz="2400" b="1" dirty="0"/>
          </a:p>
          <a:p>
            <a:pPr marL="0" indent="0">
              <a:buFont typeface="Wingdings" pitchFamily="2" charset="2"/>
              <a:buNone/>
              <a:defRPr/>
            </a:pPr>
            <a:r>
              <a:rPr lang="en-US" sz="2400" b="1" dirty="0"/>
              <a:t>Peter Abelard :  Douter pour croire.</a:t>
            </a:r>
          </a:p>
          <a:p>
            <a:pPr marL="0" indent="0">
              <a:buFont typeface="Wingdings" pitchFamily="2" charset="2"/>
              <a:buNone/>
              <a:defRPr/>
            </a:pPr>
            <a:r>
              <a:rPr lang="en-US" sz="2400" b="1" dirty="0"/>
              <a:t>Théorie morale/exemplaire de l'expiation</a:t>
            </a:r>
          </a:p>
          <a:p>
            <a:pPr marL="0" indent="0">
              <a:buFont typeface="Wingdings" pitchFamily="2" charset="2"/>
              <a:buNone/>
              <a:defRPr/>
            </a:pPr>
            <a:r>
              <a:rPr lang="en-US" sz="2400" b="1" dirty="0"/>
              <a:t>Sic et Non</a:t>
            </a:r>
          </a:p>
          <a:p>
            <a:pPr marL="0" indent="0">
              <a:buFont typeface="Wingdings" pitchFamily="2" charset="2"/>
              <a:buNone/>
              <a:defRPr/>
            </a:pPr>
            <a:endParaRPr lang="en-US" sz="2400" b="1" dirty="0"/>
          </a:p>
        </p:txBody>
      </p:sp>
      <p:pic>
        <p:nvPicPr>
          <p:cNvPr id="136196" name="Picture 3" descr="http://image2.findagrave.com/photos/2004/49/1635_1077249590.jpg">
            <a:extLst>
              <a:ext uri="{FF2B5EF4-FFF2-40B4-BE49-F238E27FC236}">
                <a16:creationId xmlns:a16="http://schemas.microsoft.com/office/drawing/2014/main" id="{1E1DD977-5EEF-B4EA-9CA0-408E5675BBA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600200"/>
            <a:ext cx="2971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197" name="TextBox 4">
            <a:extLst>
              <a:ext uri="{FF2B5EF4-FFF2-40B4-BE49-F238E27FC236}">
                <a16:creationId xmlns:a16="http://schemas.microsoft.com/office/drawing/2014/main" id="{D863D01F-247A-F3F1-F469-0115963FDA2F}"/>
              </a:ext>
            </a:extLst>
          </p:cNvPr>
          <p:cNvSpPr txBox="1">
            <a:spLocks noChangeArrowheads="1"/>
          </p:cNvSpPr>
          <p:nvPr/>
        </p:nvSpPr>
        <p:spPr bwMode="auto">
          <a:xfrm>
            <a:off x="457200" y="5972175"/>
            <a:ext cx="3276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400" b="1"/>
              <a:t>Peter Abelard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5" descr="200px-St-thomas-aquinas">
            <a:hlinkClick r:id="rId3" tooltip="St-thomas-aquinas.jpg"/>
            <a:extLst>
              <a:ext uri="{FF2B5EF4-FFF2-40B4-BE49-F238E27FC236}">
                <a16:creationId xmlns:a16="http://schemas.microsoft.com/office/drawing/2014/main" id="{D3BC40F4-DC87-9C3B-0FF9-FB09C8F8228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91200" y="947738"/>
            <a:ext cx="32543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a:extLst>
              <a:ext uri="{FF2B5EF4-FFF2-40B4-BE49-F238E27FC236}">
                <a16:creationId xmlns:a16="http://schemas.microsoft.com/office/drawing/2014/main" id="{77683B60-5721-95BA-6C74-D0CB7FFE3DA2}"/>
              </a:ext>
            </a:extLst>
          </p:cNvPr>
          <p:cNvSpPr txBox="1">
            <a:spLocks noChangeArrowheads="1"/>
          </p:cNvSpPr>
          <p:nvPr/>
        </p:nvSpPr>
        <p:spPr bwMode="auto">
          <a:xfrm>
            <a:off x="304800" y="609600"/>
            <a:ext cx="5029200" cy="5448300"/>
          </a:xfrm>
          <a:prstGeom prst="rect">
            <a:avLst/>
          </a:prstGeom>
          <a:noFill/>
          <a:ln>
            <a:noFill/>
          </a:ln>
          <a:effectLst/>
        </p:spPr>
        <p:txBody>
          <a:bodyPr>
            <a:spAutoFit/>
          </a:bodyPr>
          <a:lstStyle/>
          <a:p>
            <a:pPr>
              <a:spcBef>
                <a:spcPct val="50000"/>
              </a:spcBef>
              <a:defRPr/>
            </a:pPr>
            <a:r>
              <a:rPr lang="en-US" altLang="en-US" sz="2400" b="1" dirty="0">
                <a:solidFill>
                  <a:srgbClr val="FFFFFF"/>
                </a:solidFill>
                <a:latin typeface="Tahoma" pitchFamily="34" charset="0"/>
                <a:cs typeface="+mn-cs"/>
              </a:rPr>
              <a:t>Thomas d'Aquin 1225-1274</a:t>
            </a:r>
          </a:p>
          <a:p>
            <a:pPr>
              <a:spcBef>
                <a:spcPct val="50000"/>
              </a:spcBef>
              <a:defRPr/>
            </a:pPr>
            <a:r>
              <a:rPr lang="en-US" altLang="en-US" sz="2400" b="1" dirty="0">
                <a:solidFill>
                  <a:srgbClr val="FFFFFF"/>
                </a:solidFill>
                <a:latin typeface="Tahoma" pitchFamily="34" charset="0"/>
                <a:cs typeface="+mn-cs"/>
              </a:rPr>
              <a:t>Aristote ressuscité</a:t>
            </a:r>
          </a:p>
          <a:p>
            <a:pPr>
              <a:spcBef>
                <a:spcPct val="50000"/>
              </a:spcBef>
              <a:defRPr/>
            </a:pPr>
            <a:r>
              <a:rPr lang="en-US" altLang="en-US" sz="2400" b="1" dirty="0">
                <a:solidFill>
                  <a:srgbClr val="FFFFFF"/>
                </a:solidFill>
                <a:latin typeface="Tahoma" pitchFamily="34" charset="0"/>
                <a:cs typeface="+mn-cs"/>
              </a:rPr>
              <a:t>Révélation par la raison</a:t>
            </a:r>
          </a:p>
          <a:p>
            <a:pPr>
              <a:spcBef>
                <a:spcPct val="50000"/>
              </a:spcBef>
              <a:defRPr/>
            </a:pPr>
            <a:r>
              <a:rPr lang="en-US" altLang="en-US" sz="2400" b="1" i="1" dirty="0">
                <a:solidFill>
                  <a:srgbClr val="FFFFFF"/>
                </a:solidFill>
                <a:latin typeface="Tahoma" pitchFamily="34" charset="0"/>
                <a:cs typeface="+mn-cs"/>
              </a:rPr>
              <a:t>Summa Theologica</a:t>
            </a:r>
          </a:p>
          <a:p>
            <a:pPr>
              <a:spcBef>
                <a:spcPct val="50000"/>
              </a:spcBef>
              <a:defRPr/>
            </a:pPr>
            <a:r>
              <a:rPr lang="en-US" altLang="en-US" sz="2400" b="1" dirty="0">
                <a:solidFill>
                  <a:srgbClr val="FFFFFF"/>
                </a:solidFill>
                <a:latin typeface="Tahoma" pitchFamily="34" charset="0"/>
                <a:cs typeface="+mn-cs"/>
              </a:rPr>
              <a:t>Arguments en faveur de l'existence de Dieu</a:t>
            </a:r>
          </a:p>
          <a:p>
            <a:pPr>
              <a:spcBef>
                <a:spcPct val="50000"/>
              </a:spcBef>
              <a:defRPr/>
            </a:pPr>
            <a:r>
              <a:rPr lang="en-US" altLang="en-US" sz="2400" b="1" dirty="0">
                <a:solidFill>
                  <a:srgbClr val="FFFFFF"/>
                </a:solidFill>
                <a:latin typeface="Tahoma" pitchFamily="34" charset="0"/>
                <a:cs typeface="+mn-cs"/>
              </a:rPr>
              <a:t>     Unmoved Mover</a:t>
            </a:r>
          </a:p>
          <a:p>
            <a:pPr>
              <a:spcBef>
                <a:spcPct val="50000"/>
              </a:spcBef>
              <a:defRPr/>
            </a:pPr>
            <a:r>
              <a:rPr lang="en-US" altLang="en-US" sz="2400" b="1" dirty="0">
                <a:solidFill>
                  <a:srgbClr val="FFFFFF"/>
                </a:solidFill>
                <a:latin typeface="Tahoma" pitchFamily="34" charset="0"/>
                <a:cs typeface="+mn-cs"/>
              </a:rPr>
              <a:t>     Première cause</a:t>
            </a:r>
          </a:p>
          <a:p>
            <a:pPr>
              <a:spcBef>
                <a:spcPct val="50000"/>
              </a:spcBef>
              <a:defRPr/>
            </a:pPr>
            <a:r>
              <a:rPr lang="en-US" altLang="en-US" sz="2400" b="1" dirty="0">
                <a:solidFill>
                  <a:srgbClr val="FFFFFF"/>
                </a:solidFill>
                <a:latin typeface="Tahoma" pitchFamily="34" charset="0"/>
                <a:cs typeface="+mn-cs"/>
              </a:rPr>
              <a:t>     Argument de la contingence</a:t>
            </a:r>
          </a:p>
          <a:p>
            <a:pPr>
              <a:spcBef>
                <a:spcPct val="50000"/>
              </a:spcBef>
              <a:defRPr/>
            </a:pPr>
            <a:r>
              <a:rPr lang="en-US" altLang="en-US" sz="2400" b="1" dirty="0">
                <a:solidFill>
                  <a:srgbClr val="FFFFFF"/>
                </a:solidFill>
                <a:latin typeface="Tahoma" pitchFamily="34" charset="0"/>
                <a:cs typeface="+mn-cs"/>
              </a:rPr>
              <a:t>     Argument du degré</a:t>
            </a:r>
          </a:p>
          <a:p>
            <a:pPr>
              <a:spcBef>
                <a:spcPct val="50000"/>
              </a:spcBef>
              <a:defRPr/>
            </a:pPr>
            <a:r>
              <a:rPr lang="en-US" altLang="en-US" sz="2400" b="1" dirty="0">
                <a:solidFill>
                  <a:srgbClr val="FFFFFF"/>
                </a:solidFill>
                <a:latin typeface="Tahoma" pitchFamily="34" charset="0"/>
                <a:cs typeface="+mn-cs"/>
              </a:rPr>
              <a:t>     Argument téléologique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ext Box 5">
            <a:extLst>
              <a:ext uri="{FF2B5EF4-FFF2-40B4-BE49-F238E27FC236}">
                <a16:creationId xmlns:a16="http://schemas.microsoft.com/office/drawing/2014/main" id="{B1CB8916-5F29-0FB1-9703-A2915CD2BFBB}"/>
              </a:ext>
            </a:extLst>
          </p:cNvPr>
          <p:cNvSpPr txBox="1">
            <a:spLocks noChangeArrowheads="1"/>
          </p:cNvSpPr>
          <p:nvPr/>
        </p:nvSpPr>
        <p:spPr bwMode="auto">
          <a:xfrm>
            <a:off x="762000" y="990600"/>
            <a:ext cx="7620000" cy="498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a:solidFill>
                  <a:srgbClr val="FFFF00"/>
                </a:solidFill>
              </a:rPr>
              <a:t>Thomas d'Aquin :</a:t>
            </a:r>
          </a:p>
          <a:p>
            <a:pPr>
              <a:spcBef>
                <a:spcPct val="50000"/>
              </a:spcBef>
              <a:buClrTx/>
              <a:buSzTx/>
              <a:buFontTx/>
              <a:buNone/>
            </a:pPr>
            <a:r>
              <a:rPr lang="en-US" altLang="en-US" sz="2000">
                <a:solidFill>
                  <a:srgbClr val="FFFFFF"/>
                </a:solidFill>
              </a:rPr>
              <a:t>" Dieu est donc la cause première, qui déplace les causes tant naturelles que volontaires.  Et de même qu'en mouvant les causes naturelles il n'empêche pas leurs actions d'être naturelles, de même en mouvant les causes volontaires il ne prive pas leurs actions d'être volontaires ; mais il est plutôt la cause de cette même chose en elles, car il opère en chaque chose selon sa propre nature. "</a:t>
            </a:r>
          </a:p>
          <a:p>
            <a:pPr>
              <a:spcBef>
                <a:spcPct val="50000"/>
              </a:spcBef>
              <a:buClrTx/>
              <a:buSzTx/>
              <a:buFontTx/>
              <a:buNone/>
            </a:pPr>
            <a:endParaRPr lang="en-US" altLang="en-US" sz="2000">
              <a:solidFill>
                <a:srgbClr val="FFFFFF"/>
              </a:solidFill>
            </a:endParaRPr>
          </a:p>
          <a:p>
            <a:pPr>
              <a:spcBef>
                <a:spcPct val="50000"/>
              </a:spcBef>
              <a:buClrTx/>
              <a:buSzTx/>
              <a:buFontTx/>
              <a:buNone/>
            </a:pPr>
            <a:r>
              <a:rPr lang="en-US" altLang="en-US" sz="2000">
                <a:solidFill>
                  <a:srgbClr val="FFFFFF"/>
                </a:solidFill>
              </a:rPr>
              <a:t>En d'autres termes, l'Aquinate croit au libre arbitre et non à un monergisme strict.</a:t>
            </a:r>
          </a:p>
          <a:p>
            <a:pPr>
              <a:spcBef>
                <a:spcPct val="50000"/>
              </a:spcBef>
              <a:buClrTx/>
              <a:buSzTx/>
              <a:buFontTx/>
              <a:buNone/>
            </a:pPr>
            <a:endParaRPr lang="en-US" altLang="en-US" sz="2000">
              <a:solidFill>
                <a:srgbClr val="FFFFFF"/>
              </a:solidFill>
            </a:endParaRPr>
          </a:p>
          <a:p>
            <a:pPr>
              <a:spcBef>
                <a:spcPct val="50000"/>
              </a:spcBef>
              <a:buClrTx/>
              <a:buSzTx/>
              <a:buFontTx/>
              <a:buNone/>
            </a:pPr>
            <a:r>
              <a:rPr lang="en-US" altLang="en-US" sz="2000">
                <a:solidFill>
                  <a:srgbClr val="FFFFFF"/>
                </a:solidFill>
              </a:rPr>
              <a:t>Grâce à l'Aquin, la théologie catholique romaine est généralement plus biblique que la théologie de la Réforme.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4C79-50C1-4F14-7315-9865B7130EF6}"/>
              </a:ext>
            </a:extLst>
          </p:cNvPr>
          <p:cNvSpPr>
            <a:spLocks noGrp="1"/>
          </p:cNvSpPr>
          <p:nvPr>
            <p:ph type="title"/>
          </p:nvPr>
        </p:nvSpPr>
        <p:spPr/>
        <p:txBody>
          <a:bodyPr/>
          <a:lstStyle/>
          <a:p>
            <a:pPr>
              <a:defRPr/>
            </a:pPr>
            <a:r>
              <a:rPr lang="en-US" sz="3200" b="1" dirty="0"/>
              <a:t>Guillaume d'Ockham (1285-1349)</a:t>
            </a:r>
          </a:p>
        </p:txBody>
      </p:sp>
      <p:sp>
        <p:nvSpPr>
          <p:cNvPr id="3" name="Content Placeholder 2">
            <a:extLst>
              <a:ext uri="{FF2B5EF4-FFF2-40B4-BE49-F238E27FC236}">
                <a16:creationId xmlns:a16="http://schemas.microsoft.com/office/drawing/2014/main" id="{ED5FAA2E-C1B6-F9FB-CDB8-85EEF46449EF}"/>
              </a:ext>
            </a:extLst>
          </p:cNvPr>
          <p:cNvSpPr>
            <a:spLocks noGrp="1"/>
          </p:cNvSpPr>
          <p:nvPr>
            <p:ph idx="1"/>
          </p:nvPr>
        </p:nvSpPr>
        <p:spPr>
          <a:xfrm>
            <a:off x="301625" y="1600200"/>
            <a:ext cx="5870575" cy="4498975"/>
          </a:xfrm>
        </p:spPr>
        <p:txBody>
          <a:bodyPr/>
          <a:lstStyle/>
          <a:p>
            <a:pPr marL="0" indent="0">
              <a:buFont typeface="Arial" panose="020B0604020202020204" pitchFamily="34" charset="0"/>
              <a:buNone/>
              <a:defRPr/>
            </a:pPr>
            <a:r>
              <a:rPr lang="en-US" sz="2800" b="1" dirty="0"/>
              <a:t>"Le premier des réformateurs"</a:t>
            </a:r>
          </a:p>
          <a:p>
            <a:pPr marL="0" indent="0">
              <a:buFont typeface="Arial" panose="020B0604020202020204" pitchFamily="34" charset="0"/>
              <a:buNone/>
              <a:defRPr/>
            </a:pPr>
            <a:r>
              <a:rPr lang="en-US" sz="2800" b="1" dirty="0"/>
              <a:t>Nominalistes/Empiristes</a:t>
            </a:r>
          </a:p>
          <a:p>
            <a:pPr marL="0" indent="0">
              <a:buFont typeface="Arial" panose="020B0604020202020204" pitchFamily="34" charset="0"/>
              <a:buNone/>
              <a:defRPr/>
            </a:pPr>
            <a:r>
              <a:rPr lang="en-US" sz="2800" b="1" dirty="0"/>
              <a:t>Rejeter l'idée d'idées innées/universelles</a:t>
            </a:r>
          </a:p>
          <a:p>
            <a:pPr marL="0" indent="0">
              <a:buFont typeface="Arial" panose="020B0604020202020204" pitchFamily="34" charset="0"/>
              <a:buNone/>
              <a:defRPr/>
            </a:pPr>
            <a:r>
              <a:rPr lang="en-US" sz="2800" b="1" dirty="0"/>
              <a:t>Il a donc rejeté le sacramentalisme </a:t>
            </a:r>
            <a:r>
              <a:rPr lang="en-US" sz="2800" b="1" i="1" dirty="0"/>
              <a:t>a priori</a:t>
            </a:r>
          </a:p>
          <a:p>
            <a:pPr marL="0" indent="0">
              <a:buFont typeface="Arial" panose="020B0604020202020204" pitchFamily="34" charset="0"/>
              <a:buNone/>
              <a:defRPr/>
            </a:pPr>
            <a:r>
              <a:rPr lang="en-US" sz="2800" b="1" dirty="0"/>
              <a:t>Le philosophe qui a le plus contribué à la Réforme.</a:t>
            </a:r>
          </a:p>
        </p:txBody>
      </p:sp>
      <p:pic>
        <p:nvPicPr>
          <p:cNvPr id="141316" name="Picture 2" descr="Image result for william of ockham">
            <a:extLst>
              <a:ext uri="{FF2B5EF4-FFF2-40B4-BE49-F238E27FC236}">
                <a16:creationId xmlns:a16="http://schemas.microsoft.com/office/drawing/2014/main" id="{A28DD3E3-0EFF-0ED9-D81F-211B75C5FD2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1811338"/>
            <a:ext cx="2743200"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75493-B375-DF2B-0B98-CD77EA6D9EBB}"/>
              </a:ext>
            </a:extLst>
          </p:cNvPr>
          <p:cNvSpPr>
            <a:spLocks noGrp="1"/>
          </p:cNvSpPr>
          <p:nvPr>
            <p:ph type="title"/>
          </p:nvPr>
        </p:nvSpPr>
        <p:spPr>
          <a:xfrm>
            <a:off x="301625" y="228600"/>
            <a:ext cx="8540750" cy="838200"/>
          </a:xfrm>
        </p:spPr>
        <p:txBody>
          <a:bodyPr/>
          <a:lstStyle/>
          <a:p>
            <a:pPr>
              <a:defRPr/>
            </a:pPr>
            <a:r>
              <a:rPr lang="en-US" sz="3600" b="1" dirty="0"/>
              <a:t>Frères : François d'Assise</a:t>
            </a:r>
          </a:p>
        </p:txBody>
      </p:sp>
      <p:sp>
        <p:nvSpPr>
          <p:cNvPr id="3" name="Content Placeholder 2">
            <a:extLst>
              <a:ext uri="{FF2B5EF4-FFF2-40B4-BE49-F238E27FC236}">
                <a16:creationId xmlns:a16="http://schemas.microsoft.com/office/drawing/2014/main" id="{9A73FF1A-3E44-0D3C-9B61-A367D5BE131C}"/>
              </a:ext>
            </a:extLst>
          </p:cNvPr>
          <p:cNvSpPr>
            <a:spLocks noGrp="1"/>
          </p:cNvSpPr>
          <p:nvPr>
            <p:ph idx="1"/>
          </p:nvPr>
        </p:nvSpPr>
        <p:spPr>
          <a:xfrm>
            <a:off x="301625" y="1371600"/>
            <a:ext cx="5337175" cy="4727575"/>
          </a:xfrm>
        </p:spPr>
        <p:txBody>
          <a:bodyPr/>
          <a:lstStyle/>
          <a:p>
            <a:pPr marL="0" indent="0">
              <a:buFont typeface="Arial" panose="020B0604020202020204" pitchFamily="34" charset="0"/>
              <a:buNone/>
              <a:defRPr/>
            </a:pPr>
            <a:r>
              <a:rPr lang="en-US" sz="2400" b="1" dirty="0"/>
              <a:t>Amoureux de la nature</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Frères bruns (pas moines)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Franciscains 1208</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En contact avec les gens ordinaires</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sz="2400" b="1" dirty="0"/>
              <a:t>Jésus humanisé</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Premières crèches</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Utilisation de crucifix</a:t>
            </a:r>
          </a:p>
        </p:txBody>
      </p:sp>
      <p:pic>
        <p:nvPicPr>
          <p:cNvPr id="142340" name="Picture 3">
            <a:extLst>
              <a:ext uri="{FF2B5EF4-FFF2-40B4-BE49-F238E27FC236}">
                <a16:creationId xmlns:a16="http://schemas.microsoft.com/office/drawing/2014/main" id="{053E35E4-2779-42C4-0A25-5D7EE33EF8C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8238" y="1716088"/>
            <a:ext cx="29194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3DC8C-EEAE-7551-1A9E-29E1CEE40CEE}"/>
              </a:ext>
            </a:extLst>
          </p:cNvPr>
          <p:cNvSpPr>
            <a:spLocks noGrp="1"/>
          </p:cNvSpPr>
          <p:nvPr>
            <p:ph type="title"/>
          </p:nvPr>
        </p:nvSpPr>
        <p:spPr/>
        <p:txBody>
          <a:bodyPr/>
          <a:lstStyle/>
          <a:p>
            <a:pPr>
              <a:defRPr/>
            </a:pPr>
            <a:r>
              <a:rPr lang="en-US" sz="3200" b="1" dirty="0"/>
              <a:t>Dominique et les Dominicains</a:t>
            </a:r>
          </a:p>
        </p:txBody>
      </p:sp>
      <p:sp>
        <p:nvSpPr>
          <p:cNvPr id="3" name="Content Placeholder 2">
            <a:extLst>
              <a:ext uri="{FF2B5EF4-FFF2-40B4-BE49-F238E27FC236}">
                <a16:creationId xmlns:a16="http://schemas.microsoft.com/office/drawing/2014/main" id="{91F18632-4A08-C4A0-2992-0590D36E72BB}"/>
              </a:ext>
            </a:extLst>
          </p:cNvPr>
          <p:cNvSpPr>
            <a:spLocks noGrp="1"/>
          </p:cNvSpPr>
          <p:nvPr>
            <p:ph idx="1"/>
          </p:nvPr>
        </p:nvSpPr>
        <p:spPr>
          <a:xfrm>
            <a:off x="3505200" y="1600200"/>
            <a:ext cx="5337175" cy="4498975"/>
          </a:xfrm>
        </p:spPr>
        <p:txBody>
          <a:bodyPr/>
          <a:lstStyle/>
          <a:p>
            <a:pPr marL="0" indent="0">
              <a:buFont typeface="Arial" panose="020B0604020202020204" pitchFamily="34" charset="0"/>
              <a:buNone/>
              <a:defRPr/>
            </a:pPr>
            <a:r>
              <a:rPr lang="en-US" sz="2400" b="1" dirty="0"/>
              <a:t>L'opposé de Francis dans tous les domaines</a:t>
            </a:r>
          </a:p>
          <a:p>
            <a:pPr marL="0" indent="0">
              <a:buFont typeface="Arial" panose="020B0604020202020204" pitchFamily="34" charset="0"/>
              <a:buNone/>
              <a:defRPr/>
            </a:pPr>
            <a:r>
              <a:rPr lang="en-US" sz="2400" b="1" dirty="0"/>
              <a:t>Intellectuel, discipliné</a:t>
            </a:r>
          </a:p>
          <a:p>
            <a:pPr marL="0" indent="0">
              <a:buFont typeface="Arial" panose="020B0604020202020204" pitchFamily="34" charset="0"/>
              <a:buNone/>
              <a:defRPr/>
            </a:pPr>
            <a:endParaRPr lang="en-US" sz="1200" b="1" dirty="0"/>
          </a:p>
          <a:p>
            <a:pPr marL="0" indent="0">
              <a:buFont typeface="Arial" panose="020B0604020202020204" pitchFamily="34" charset="0"/>
              <a:buNone/>
              <a:defRPr/>
            </a:pPr>
            <a:r>
              <a:rPr lang="en-US" sz="2400" b="1" dirty="0"/>
              <a:t>Francis : Gagner les musulmans en les aimant.</a:t>
            </a:r>
          </a:p>
          <a:p>
            <a:pPr marL="0" indent="0">
              <a:buFont typeface="Arial" panose="020B0604020202020204" pitchFamily="34" charset="0"/>
              <a:buNone/>
              <a:defRPr/>
            </a:pPr>
            <a:r>
              <a:rPr lang="en-US" sz="2400" b="1" dirty="0"/>
              <a:t>Dominic : Gagner les musulmans en battant leurs arguments</a:t>
            </a:r>
          </a:p>
          <a:p>
            <a:pPr marL="0" indent="0">
              <a:buFont typeface="Arial" panose="020B0604020202020204" pitchFamily="34" charset="0"/>
              <a:buNone/>
              <a:defRPr/>
            </a:pPr>
            <a:endParaRPr lang="en-US" sz="1600" b="1" dirty="0"/>
          </a:p>
          <a:p>
            <a:pPr marL="0" indent="0">
              <a:buFont typeface="Arial" panose="020B0604020202020204" pitchFamily="34" charset="0"/>
              <a:buNone/>
              <a:defRPr/>
            </a:pPr>
            <a:r>
              <a:rPr lang="en-US" sz="2400" b="1" dirty="0"/>
              <a:t>Les Dominicains sont devenus le principal instrument des papes pour superviser l'Inquisition.</a:t>
            </a:r>
          </a:p>
        </p:txBody>
      </p:sp>
      <p:pic>
        <p:nvPicPr>
          <p:cNvPr id="143364" name="Picture 3" descr="https://upload.wikimedia.org/wikipedia/commons/2/24/The_Perugia_Altarpiece,_Side_Panel_Depicting_St._Dominic.jpg">
            <a:extLst>
              <a:ext uri="{FF2B5EF4-FFF2-40B4-BE49-F238E27FC236}">
                <a16:creationId xmlns:a16="http://schemas.microsoft.com/office/drawing/2014/main" id="{C75C4528-E632-EEB2-961A-6B0EFE715D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0200"/>
            <a:ext cx="3276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F104-8EEA-9552-5CB0-660224BF4600}"/>
              </a:ext>
            </a:extLst>
          </p:cNvPr>
          <p:cNvSpPr>
            <a:spLocks noGrp="1"/>
          </p:cNvSpPr>
          <p:nvPr>
            <p:ph type="title"/>
          </p:nvPr>
        </p:nvSpPr>
        <p:spPr>
          <a:xfrm>
            <a:off x="5715000" y="5715000"/>
            <a:ext cx="3127375" cy="990600"/>
          </a:xfrm>
        </p:spPr>
        <p:txBody>
          <a:bodyPr/>
          <a:lstStyle/>
          <a:p>
            <a:pPr>
              <a:defRPr/>
            </a:pPr>
            <a:r>
              <a:rPr lang="en-US" sz="3200" dirty="0"/>
              <a:t>Pénitents</a:t>
            </a:r>
          </a:p>
        </p:txBody>
      </p:sp>
      <p:pic>
        <p:nvPicPr>
          <p:cNvPr id="144387" name="Picture 2" descr="http://upload.wikimedia.org/wikipedia/commons/thumb/4/48/Flagellants.png/300px-Flagellants.png">
            <a:extLst>
              <a:ext uri="{FF2B5EF4-FFF2-40B4-BE49-F238E27FC236}">
                <a16:creationId xmlns:a16="http://schemas.microsoft.com/office/drawing/2014/main" id="{414252E8-CE4E-7905-E2EF-5148B836A9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983288" y="3581400"/>
            <a:ext cx="285750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88" name="TextBox 2">
            <a:extLst>
              <a:ext uri="{FF2B5EF4-FFF2-40B4-BE49-F238E27FC236}">
                <a16:creationId xmlns:a16="http://schemas.microsoft.com/office/drawing/2014/main" id="{E41ACC03-1F0B-C871-25EC-323193347562}"/>
              </a:ext>
            </a:extLst>
          </p:cNvPr>
          <p:cNvSpPr txBox="1">
            <a:spLocks noChangeArrowheads="1"/>
          </p:cNvSpPr>
          <p:nvPr/>
        </p:nvSpPr>
        <p:spPr bwMode="auto">
          <a:xfrm>
            <a:off x="533400" y="457200"/>
            <a:ext cx="8307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3600" b="1">
                <a:latin typeface="Arial" panose="020B0604020202020204" pitchFamily="34" charset="0"/>
              </a:rPr>
              <a:t>La vie chrétienne à la fin du Moyen Âge</a:t>
            </a:r>
          </a:p>
        </p:txBody>
      </p:sp>
      <p:sp>
        <p:nvSpPr>
          <p:cNvPr id="144389" name="TextBox 3">
            <a:extLst>
              <a:ext uri="{FF2B5EF4-FFF2-40B4-BE49-F238E27FC236}">
                <a16:creationId xmlns:a16="http://schemas.microsoft.com/office/drawing/2014/main" id="{C52A1586-C1A5-98E4-E339-56C47D9A11A1}"/>
              </a:ext>
            </a:extLst>
          </p:cNvPr>
          <p:cNvSpPr txBox="1">
            <a:spLocks noChangeArrowheads="1"/>
          </p:cNvSpPr>
          <p:nvPr/>
        </p:nvSpPr>
        <p:spPr bwMode="auto">
          <a:xfrm>
            <a:off x="304800" y="1752600"/>
            <a:ext cx="5105400"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400" b="1">
                <a:latin typeface="Arial" panose="020B0604020202020204" pitchFamily="34" charset="0"/>
              </a:rPr>
              <a:t>Dominé par l'idée du purgatoire</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La confession est devenue obligatoire</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r>
              <a:rPr lang="en-US" altLang="en-US" sz="2400" b="1">
                <a:latin typeface="Arial" panose="020B0604020202020204" pitchFamily="34" charset="0"/>
              </a:rPr>
              <a:t>Pénitence </a:t>
            </a:r>
          </a:p>
          <a:p>
            <a:pPr>
              <a:spcBef>
                <a:spcPct val="0"/>
              </a:spcBef>
              <a:buClrTx/>
              <a:buSzTx/>
              <a:buFontTx/>
              <a:buNone/>
            </a:pPr>
            <a:r>
              <a:rPr lang="en-US" altLang="en-US" sz="2400" b="1">
                <a:latin typeface="Arial" panose="020B0604020202020204" pitchFamily="34" charset="0"/>
              </a:rPr>
              <a:t>Masses</a:t>
            </a:r>
          </a:p>
          <a:p>
            <a:pPr>
              <a:spcBef>
                <a:spcPct val="0"/>
              </a:spcBef>
              <a:buClrTx/>
              <a:buSzTx/>
              <a:buFontTx/>
              <a:buNone/>
            </a:pPr>
            <a:r>
              <a:rPr lang="en-US" altLang="en-US" sz="2400" b="1">
                <a:latin typeface="Arial" panose="020B0604020202020204" pitchFamily="34" charset="0"/>
              </a:rPr>
              <a:t>Confession</a:t>
            </a:r>
          </a:p>
          <a:p>
            <a:pPr>
              <a:spcBef>
                <a:spcPct val="0"/>
              </a:spcBef>
              <a:buClrTx/>
              <a:buSzTx/>
              <a:buFontTx/>
              <a:buNone/>
            </a:pPr>
            <a:r>
              <a:rPr lang="en-US" altLang="en-US" sz="2400" b="1">
                <a:latin typeface="Arial" panose="020B0604020202020204" pitchFamily="34" charset="0"/>
              </a:rPr>
              <a:t>Pèlerinages</a:t>
            </a:r>
          </a:p>
          <a:p>
            <a:pPr>
              <a:spcBef>
                <a:spcPct val="0"/>
              </a:spcBef>
              <a:buClrTx/>
              <a:buSzTx/>
              <a:buFontTx/>
              <a:buNone/>
            </a:pPr>
            <a:r>
              <a:rPr lang="en-US" altLang="en-US" sz="2400" b="1">
                <a:latin typeface="Arial" panose="020B0604020202020204" pitchFamily="34" charset="0"/>
              </a:rPr>
              <a:t>Croisades</a:t>
            </a:r>
          </a:p>
          <a:p>
            <a:pPr>
              <a:spcBef>
                <a:spcPct val="0"/>
              </a:spcBef>
              <a:buClrTx/>
              <a:buSzTx/>
              <a:buFontTx/>
              <a:buNone/>
            </a:pPr>
            <a:r>
              <a:rPr lang="en-US" altLang="en-US" sz="2400" b="1">
                <a:latin typeface="Arial" panose="020B0604020202020204" pitchFamily="34" charset="0"/>
              </a:rPr>
              <a:t>Indulgences</a:t>
            </a:r>
          </a:p>
          <a:p>
            <a:pPr>
              <a:spcBef>
                <a:spcPct val="0"/>
              </a:spcBef>
              <a:buClrTx/>
              <a:buSzTx/>
              <a:buFontTx/>
              <a:buNone/>
            </a:pPr>
            <a:r>
              <a:rPr lang="en-US" altLang="en-US" sz="2400" b="1">
                <a:latin typeface="Arial" panose="020B0604020202020204" pitchFamily="34" charset="0"/>
              </a:rPr>
              <a:t>Chapelles, cathédrales</a:t>
            </a:r>
          </a:p>
          <a:p>
            <a:pPr>
              <a:spcBef>
                <a:spcPct val="0"/>
              </a:spcBef>
              <a:buClrTx/>
              <a:buSzTx/>
              <a:buFontTx/>
              <a:buNone/>
            </a:pPr>
            <a:r>
              <a:rPr lang="en-US" altLang="en-US" sz="2400" b="1">
                <a:latin typeface="Arial" panose="020B0604020202020204" pitchFamily="34" charset="0"/>
              </a:rPr>
              <a:t>Le culte de Marie</a:t>
            </a: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a:p>
            <a:pPr>
              <a:spcBef>
                <a:spcPct val="0"/>
              </a:spcBef>
              <a:buClrTx/>
              <a:buSzTx/>
              <a:buFontTx/>
              <a:buNone/>
            </a:pPr>
            <a:endParaRPr lang="en-US" altLang="en-US" sz="2400" b="1">
              <a:latin typeface="Arial" panose="020B060402020202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5" descr="wyclif">
            <a:extLst>
              <a:ext uri="{FF2B5EF4-FFF2-40B4-BE49-F238E27FC236}">
                <a16:creationId xmlns:a16="http://schemas.microsoft.com/office/drawing/2014/main" id="{3C73BA83-E48F-53C0-E621-79001A6E1CD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1981200"/>
            <a:ext cx="273367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1" name="Text Box 6">
            <a:extLst>
              <a:ext uri="{FF2B5EF4-FFF2-40B4-BE49-F238E27FC236}">
                <a16:creationId xmlns:a16="http://schemas.microsoft.com/office/drawing/2014/main" id="{F110EE11-C5D4-0E2F-C35E-46E54AFF4591}"/>
              </a:ext>
            </a:extLst>
          </p:cNvPr>
          <p:cNvSpPr txBox="1">
            <a:spLocks noChangeArrowheads="1"/>
          </p:cNvSpPr>
          <p:nvPr/>
        </p:nvSpPr>
        <p:spPr bwMode="auto">
          <a:xfrm>
            <a:off x="1219200" y="533400"/>
            <a:ext cx="6705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3600" b="1"/>
              <a:t>John Wyclif 1324-1384</a:t>
            </a:r>
          </a:p>
        </p:txBody>
      </p:sp>
      <p:sp>
        <p:nvSpPr>
          <p:cNvPr id="145412" name="Text Box 7">
            <a:extLst>
              <a:ext uri="{FF2B5EF4-FFF2-40B4-BE49-F238E27FC236}">
                <a16:creationId xmlns:a16="http://schemas.microsoft.com/office/drawing/2014/main" id="{80C8C33C-B4CE-6ECC-FEF2-6BBFAAD395C5}"/>
              </a:ext>
            </a:extLst>
          </p:cNvPr>
          <p:cNvSpPr txBox="1">
            <a:spLocks noChangeArrowheads="1"/>
          </p:cNvSpPr>
          <p:nvPr/>
        </p:nvSpPr>
        <p:spPr bwMode="auto">
          <a:xfrm>
            <a:off x="4191000" y="28194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endParaRPr lang="en-US" altLang="en-US" sz="1800"/>
          </a:p>
        </p:txBody>
      </p:sp>
      <p:sp>
        <p:nvSpPr>
          <p:cNvPr id="145413" name="Text Box 8">
            <a:extLst>
              <a:ext uri="{FF2B5EF4-FFF2-40B4-BE49-F238E27FC236}">
                <a16:creationId xmlns:a16="http://schemas.microsoft.com/office/drawing/2014/main" id="{D25B6D8E-01C1-E1BC-340D-E6A62F023AD5}"/>
              </a:ext>
            </a:extLst>
          </p:cNvPr>
          <p:cNvSpPr txBox="1">
            <a:spLocks noChangeArrowheads="1"/>
          </p:cNvSpPr>
          <p:nvPr/>
        </p:nvSpPr>
        <p:spPr bwMode="auto">
          <a:xfrm>
            <a:off x="3200400" y="1600200"/>
            <a:ext cx="5638800" cy="557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60000"/>
              </a:lnSpc>
              <a:buClr>
                <a:schemeClr val="tx1"/>
              </a:buClr>
              <a:buSzPct val="75000"/>
              <a:buFont typeface="Wingdings" pitchFamily="2" charset="2"/>
              <a:buNone/>
            </a:pPr>
            <a:r>
              <a:rPr lang="en-US" altLang="en-US" sz="2400" b="1"/>
              <a:t>La Bible, seule règle de la foi</a:t>
            </a:r>
          </a:p>
          <a:p>
            <a:pPr eaLnBrk="1" hangingPunct="1">
              <a:lnSpc>
                <a:spcPct val="160000"/>
              </a:lnSpc>
              <a:buClr>
                <a:schemeClr val="tx1"/>
              </a:buClr>
              <a:buSzPct val="75000"/>
              <a:buFont typeface="Wingdings" pitchFamily="2" charset="2"/>
              <a:buNone/>
            </a:pPr>
            <a:r>
              <a:rPr lang="en-US" altLang="en-US" sz="2400" b="1"/>
              <a:t>Traduit de la Vulgate en anglais Opposé aux indulgences, aux idoles, au sacerdoce, aux moines   </a:t>
            </a:r>
          </a:p>
          <a:p>
            <a:pPr eaLnBrk="1" hangingPunct="1">
              <a:lnSpc>
                <a:spcPct val="160000"/>
              </a:lnSpc>
              <a:buClr>
                <a:schemeClr val="tx1"/>
              </a:buClr>
              <a:buSzPct val="75000"/>
              <a:buFont typeface="Wingdings" pitchFamily="2" charset="2"/>
              <a:buNone/>
            </a:pPr>
            <a:r>
              <a:rPr lang="en-US" altLang="en-US" sz="2400" b="1"/>
              <a:t>La Cène est un souvenir</a:t>
            </a:r>
          </a:p>
          <a:p>
            <a:pPr eaLnBrk="1" hangingPunct="1">
              <a:lnSpc>
                <a:spcPct val="160000"/>
              </a:lnSpc>
              <a:buClr>
                <a:schemeClr val="tx1"/>
              </a:buClr>
              <a:buSzPct val="75000"/>
              <a:buFont typeface="Wingdings" pitchFamily="2" charset="2"/>
              <a:buNone/>
            </a:pPr>
            <a:r>
              <a:rPr lang="en-US" altLang="en-US" sz="2400" b="1"/>
              <a:t>Le pape est l'antéchrist Les adeptes connus sous le nom de Lollards </a:t>
            </a:r>
          </a:p>
          <a:p>
            <a:pPr eaLnBrk="1" hangingPunct="1">
              <a:lnSpc>
                <a:spcPct val="160000"/>
              </a:lnSpc>
              <a:buClr>
                <a:schemeClr val="tx1"/>
              </a:buClr>
              <a:buSzPct val="75000"/>
              <a:buFont typeface="Wingdings" pitchFamily="2" charset="2"/>
              <a:buNone/>
            </a:pPr>
            <a:r>
              <a:rPr lang="en-US" altLang="en-US" sz="2400" b="1"/>
              <a:t>Déclarés hérétiques 1401</a:t>
            </a:r>
          </a:p>
          <a:p>
            <a:pPr eaLnBrk="1" hangingPunct="1">
              <a:spcBef>
                <a:spcPct val="50000"/>
              </a:spcBef>
              <a:buClrTx/>
              <a:buFontTx/>
              <a:buNone/>
            </a:pPr>
            <a:endParaRPr lang="en-US" altLang="en-US" sz="2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AD4059A8-B042-7071-7087-433B86526C3A}"/>
              </a:ext>
            </a:extLst>
          </p:cNvPr>
          <p:cNvSpPr>
            <a:spLocks noGrp="1" noRot="1" noChangeArrowheads="1"/>
          </p:cNvSpPr>
          <p:nvPr>
            <p:ph type="title"/>
          </p:nvPr>
        </p:nvSpPr>
        <p:spPr>
          <a:xfrm>
            <a:off x="379413" y="228600"/>
            <a:ext cx="8385175" cy="1431925"/>
          </a:xfrm>
        </p:spPr>
        <p:txBody>
          <a:bodyPr/>
          <a:lstStyle/>
          <a:p>
            <a:pPr eaLnBrk="1" hangingPunct="1">
              <a:defRPr/>
            </a:pPr>
            <a:r>
              <a:rPr lang="en-US" sz="2800" b="0"/>
              <a:t>Changer le monde à notre époque</a:t>
            </a:r>
          </a:p>
        </p:txBody>
      </p:sp>
      <p:sp>
        <p:nvSpPr>
          <p:cNvPr id="149507" name="Rectangle 3">
            <a:extLst>
              <a:ext uri="{FF2B5EF4-FFF2-40B4-BE49-F238E27FC236}">
                <a16:creationId xmlns:a16="http://schemas.microsoft.com/office/drawing/2014/main" id="{9C9DA069-E8E9-D04B-6513-FB0B0B805A0C}"/>
              </a:ext>
            </a:extLst>
          </p:cNvPr>
          <p:cNvSpPr>
            <a:spLocks noGrp="1" noRot="1" noChangeArrowheads="1"/>
          </p:cNvSpPr>
          <p:nvPr>
            <p:ph type="body" idx="1"/>
          </p:nvPr>
        </p:nvSpPr>
        <p:spPr>
          <a:xfrm>
            <a:off x="681037" y="1371600"/>
            <a:ext cx="8083550" cy="4648200"/>
          </a:xfrm>
        </p:spPr>
        <p:txBody>
          <a:bodyPr/>
          <a:lstStyle/>
          <a:p>
            <a:pPr eaLnBrk="1" hangingPunct="1">
              <a:buFont typeface="Wingdings" pitchFamily="2" charset="2"/>
              <a:buNone/>
              <a:defRPr/>
            </a:pPr>
            <a:r>
              <a:rPr lang="fr-FR" sz="2400" b="1" dirty="0"/>
              <a:t>III.  La supériorité morale/éthique des chrétiens. </a:t>
            </a:r>
          </a:p>
          <a:p>
            <a:pPr eaLnBrk="1" hangingPunct="1">
              <a:buFont typeface="Wingdings" pitchFamily="2" charset="2"/>
              <a:buNone/>
              <a:defRPr/>
            </a:pPr>
            <a:r>
              <a:rPr lang="fr-FR" sz="2400" b="1" dirty="0"/>
              <a:t>                     Actes 17:5-9 </a:t>
            </a:r>
          </a:p>
          <a:p>
            <a:pPr eaLnBrk="1" hangingPunct="1">
              <a:buFont typeface="Wingdings" pitchFamily="2" charset="2"/>
              <a:buNone/>
              <a:defRPr/>
            </a:pPr>
            <a:endParaRPr lang="fr-FR" sz="1200" b="1" dirty="0"/>
          </a:p>
          <a:p>
            <a:pPr eaLnBrk="1" hangingPunct="1">
              <a:buFont typeface="Wingdings" pitchFamily="2" charset="2"/>
              <a:buNone/>
              <a:defRPr/>
            </a:pPr>
            <a:r>
              <a:rPr lang="fr-FR" sz="2400" b="1" dirty="0"/>
              <a:t>IV.  Ils pouvaient répondre avec brio aux questions difficiles.      La supériorité intellectuelle.  Actes 17:16-34</a:t>
            </a:r>
          </a:p>
          <a:p>
            <a:pPr eaLnBrk="1" hangingPunct="1">
              <a:buFont typeface="Wingdings" pitchFamily="2" charset="2"/>
              <a:buNone/>
              <a:defRPr/>
            </a:pPr>
            <a:endParaRPr lang="fr-FR" sz="2400" b="1" dirty="0"/>
          </a:p>
          <a:p>
            <a:pPr eaLnBrk="1" hangingPunct="1">
              <a:buFont typeface="Wingdings" pitchFamily="2" charset="2"/>
              <a:buNone/>
              <a:defRPr/>
            </a:pPr>
            <a:r>
              <a:rPr lang="fr-FR" sz="2400" b="1" dirty="0"/>
              <a:t>V.  Le christianisme a donné de la dignité à tous les hommes</a:t>
            </a:r>
          </a:p>
          <a:p>
            <a:pPr eaLnBrk="1" hangingPunct="1">
              <a:buFont typeface="Wingdings" pitchFamily="2" charset="2"/>
              <a:buNone/>
              <a:defRPr/>
            </a:pPr>
            <a:r>
              <a:rPr lang="fr-FR" sz="2400" b="1" dirty="0"/>
              <a:t>     L'église témoignait une compassion à nul autre pareil.</a:t>
            </a:r>
          </a:p>
          <a:p>
            <a:pPr eaLnBrk="1" hangingPunct="1">
              <a:buFont typeface="Wingdings" pitchFamily="2" charset="2"/>
              <a:buNone/>
              <a:defRPr/>
            </a:pPr>
            <a:r>
              <a:rPr lang="fr-FR" sz="2400" b="1" dirty="0"/>
              <a:t>      Actes 2:44-45, 3:6-10 4:32-35 Jacques 1:27</a:t>
            </a:r>
          </a:p>
          <a:p>
            <a:pPr eaLnBrk="1" hangingPunct="1">
              <a:buFont typeface="Wingdings" pitchFamily="2" charset="2"/>
              <a:buNone/>
              <a:defRPr/>
            </a:pPr>
            <a:endParaRPr lang="fr-FR" sz="1200" b="1" dirty="0"/>
          </a:p>
          <a:p>
            <a:pPr eaLnBrk="1" hangingPunct="1">
              <a:buFont typeface="Wingdings" pitchFamily="2" charset="2"/>
              <a:buNone/>
              <a:defRPr/>
            </a:pPr>
            <a:r>
              <a:rPr lang="fr-FR" sz="2400" b="1" dirty="0"/>
              <a:t>VI.  Parce que Dieu était avec eux (Actes 5:39)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4">
            <a:extLst>
              <a:ext uri="{FF2B5EF4-FFF2-40B4-BE49-F238E27FC236}">
                <a16:creationId xmlns:a16="http://schemas.microsoft.com/office/drawing/2014/main" id="{6B8CCF1D-0F43-B104-B77A-D984E5BDCAEC}"/>
              </a:ext>
            </a:extLst>
          </p:cNvPr>
          <p:cNvSpPr txBox="1">
            <a:spLocks noChangeArrowheads="1"/>
          </p:cNvSpPr>
          <p:nvPr/>
        </p:nvSpPr>
        <p:spPr bwMode="auto">
          <a:xfrm>
            <a:off x="838200" y="457200"/>
            <a:ext cx="73914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3600" b="1"/>
              <a:t>Jean Huss 1374-1415 Bohème</a:t>
            </a:r>
          </a:p>
        </p:txBody>
      </p:sp>
      <p:pic>
        <p:nvPicPr>
          <p:cNvPr id="147459" name="Picture 6" descr="6JohnHuss">
            <a:extLst>
              <a:ext uri="{FF2B5EF4-FFF2-40B4-BE49-F238E27FC236}">
                <a16:creationId xmlns:a16="http://schemas.microsoft.com/office/drawing/2014/main" id="{14DA348F-2E34-E3D2-A2D7-BA8C640B291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2209800"/>
            <a:ext cx="24733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0" name="Text Box 7">
            <a:extLst>
              <a:ext uri="{FF2B5EF4-FFF2-40B4-BE49-F238E27FC236}">
                <a16:creationId xmlns:a16="http://schemas.microsoft.com/office/drawing/2014/main" id="{C57EA64D-319B-D1FE-0CE5-5BB96650D0C5}"/>
              </a:ext>
            </a:extLst>
          </p:cNvPr>
          <p:cNvSpPr txBox="1">
            <a:spLocks noChangeArrowheads="1"/>
          </p:cNvSpPr>
          <p:nvPr/>
        </p:nvSpPr>
        <p:spPr bwMode="auto">
          <a:xfrm>
            <a:off x="228600" y="1447800"/>
            <a:ext cx="63246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150000"/>
              </a:lnSpc>
              <a:buClr>
                <a:schemeClr val="tx1"/>
              </a:buClr>
              <a:buSzPct val="75000"/>
              <a:buFont typeface="Wingdings" pitchFamily="2" charset="2"/>
              <a:buNone/>
            </a:pPr>
            <a:r>
              <a:rPr lang="en-US" altLang="en-US" sz="2400" b="1"/>
              <a:t>Influencé par la Bible de Wyclif la seule autorité    </a:t>
            </a:r>
          </a:p>
          <a:p>
            <a:pPr eaLnBrk="1" hangingPunct="1">
              <a:lnSpc>
                <a:spcPct val="150000"/>
              </a:lnSpc>
              <a:buClr>
                <a:schemeClr val="tx1"/>
              </a:buClr>
              <a:buSzPct val="75000"/>
              <a:buFont typeface="Wingdings" pitchFamily="2" charset="2"/>
              <a:buNone/>
            </a:pPr>
            <a:r>
              <a:rPr lang="en-US" altLang="en-US" sz="2400" b="1"/>
              <a:t>La communion dans les deux genres </a:t>
            </a:r>
          </a:p>
          <a:p>
            <a:pPr eaLnBrk="1" hangingPunct="1">
              <a:lnSpc>
                <a:spcPct val="150000"/>
              </a:lnSpc>
              <a:buClr>
                <a:schemeClr val="tx1"/>
              </a:buClr>
              <a:buSzPct val="75000"/>
              <a:buFont typeface="Wingdings" pitchFamily="2" charset="2"/>
              <a:buNone/>
            </a:pPr>
            <a:r>
              <a:rPr lang="en-US" altLang="en-US" sz="2400" b="1"/>
              <a:t>Sacerdoce de tous les croyants        </a:t>
            </a:r>
          </a:p>
          <a:p>
            <a:pPr eaLnBrk="1" hangingPunct="1">
              <a:lnSpc>
                <a:spcPct val="150000"/>
              </a:lnSpc>
              <a:buClr>
                <a:schemeClr val="tx1"/>
              </a:buClr>
              <a:buSzPct val="75000"/>
              <a:buFont typeface="Wingdings" pitchFamily="2" charset="2"/>
              <a:buNone/>
            </a:pPr>
            <a:r>
              <a:rPr lang="en-US" altLang="en-US" sz="2400" b="1"/>
              <a:t>Opposés aux indulgences, au purgatoire Brûlés sur le bûcher à Constance Les hussites ont presque été anéantis par l'Inquisition Les Églises des frères et de la Moravie</a:t>
            </a:r>
          </a:p>
          <a:p>
            <a:pPr eaLnBrk="1" hangingPunct="1">
              <a:lnSpc>
                <a:spcPct val="150000"/>
              </a:lnSpc>
              <a:spcBef>
                <a:spcPct val="50000"/>
              </a:spcBef>
              <a:buClrTx/>
              <a:buFontTx/>
              <a:buNone/>
            </a:pPr>
            <a:endParaRPr lang="en-US" altLang="en-US" sz="2000" b="1"/>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5" descr="HussB2">
            <a:extLst>
              <a:ext uri="{FF2B5EF4-FFF2-40B4-BE49-F238E27FC236}">
                <a16:creationId xmlns:a16="http://schemas.microsoft.com/office/drawing/2014/main" id="{B261C1A2-C4F7-DBCE-A60D-4E68174B3B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25613" y="2009775"/>
            <a:ext cx="6275387"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07" name="Text Box 6">
            <a:extLst>
              <a:ext uri="{FF2B5EF4-FFF2-40B4-BE49-F238E27FC236}">
                <a16:creationId xmlns:a16="http://schemas.microsoft.com/office/drawing/2014/main" id="{8B38A16D-A7CC-FAFE-D1F9-54597D63C7F9}"/>
              </a:ext>
            </a:extLst>
          </p:cNvPr>
          <p:cNvSpPr txBox="1">
            <a:spLocks noChangeArrowheads="1"/>
          </p:cNvSpPr>
          <p:nvPr/>
        </p:nvSpPr>
        <p:spPr bwMode="auto">
          <a:xfrm>
            <a:off x="533400" y="762000"/>
            <a:ext cx="83058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en-US" altLang="en-US" sz="3600" b="1"/>
              <a:t>Jean Huss brûlé sur le bûcher, 1415</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902C0-B2C1-E8C0-C32A-91C28CC3EE4B}"/>
              </a:ext>
            </a:extLst>
          </p:cNvPr>
          <p:cNvSpPr>
            <a:spLocks noGrp="1"/>
          </p:cNvSpPr>
          <p:nvPr>
            <p:ph type="title"/>
          </p:nvPr>
        </p:nvSpPr>
        <p:spPr/>
        <p:txBody>
          <a:bodyPr/>
          <a:lstStyle/>
          <a:p>
            <a:pPr>
              <a:defRPr/>
            </a:pPr>
            <a:r>
              <a:rPr lang="en-US" sz="3600" b="1" dirty="0">
                <a:solidFill>
                  <a:srgbClr val="FFFFCC"/>
                </a:solidFill>
              </a:rPr>
              <a:t>Chute de Byzance en 1453</a:t>
            </a:r>
            <a:endParaRPr lang="en-US" dirty="0"/>
          </a:p>
        </p:txBody>
      </p:sp>
      <p:pic>
        <p:nvPicPr>
          <p:cNvPr id="151555" name="Picture 2" descr="https://upload.wikimedia.org/wikipedia/commons/d/df/Fall-of-constantinople-22.jpg">
            <a:extLst>
              <a:ext uri="{FF2B5EF4-FFF2-40B4-BE49-F238E27FC236}">
                <a16:creationId xmlns:a16="http://schemas.microsoft.com/office/drawing/2014/main" id="{5628A9E5-B064-C961-6CD5-02C66C179C4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51413" y="2286000"/>
            <a:ext cx="411638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6" name="Picture 4" descr="Image result for fall of constantinople in 1453">
            <a:extLst>
              <a:ext uri="{FF2B5EF4-FFF2-40B4-BE49-F238E27FC236}">
                <a16:creationId xmlns:a16="http://schemas.microsoft.com/office/drawing/2014/main" id="{E1615657-F5C1-B25F-27ED-7B86D7BC432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8288" y="1905000"/>
            <a:ext cx="4284662"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1D69093-34B4-7BAB-1EA5-FCA2698CE3AC}"/>
              </a:ext>
            </a:extLst>
          </p:cNvPr>
          <p:cNvSpPr>
            <a:spLocks noGrp="1" noRot="1" noChangeArrowheads="1"/>
          </p:cNvSpPr>
          <p:nvPr>
            <p:ph type="title"/>
          </p:nvPr>
        </p:nvSpPr>
        <p:spPr/>
        <p:txBody>
          <a:bodyPr/>
          <a:lstStyle/>
          <a:p>
            <a:pPr eaLnBrk="1" hangingPunct="1">
              <a:defRPr/>
            </a:pPr>
            <a:r>
              <a:rPr lang="en-US"/>
              <a:t>La Réforme</a:t>
            </a:r>
          </a:p>
        </p:txBody>
      </p:sp>
      <p:sp>
        <p:nvSpPr>
          <p:cNvPr id="19459" name="Rectangle 3">
            <a:extLst>
              <a:ext uri="{FF2B5EF4-FFF2-40B4-BE49-F238E27FC236}">
                <a16:creationId xmlns:a16="http://schemas.microsoft.com/office/drawing/2014/main" id="{B24DF935-9CFF-2FAE-D4D0-CDAB112A7DC0}"/>
              </a:ext>
            </a:extLst>
          </p:cNvPr>
          <p:cNvSpPr>
            <a:spLocks noGrp="1" noRot="1" noChangeArrowheads="1"/>
          </p:cNvSpPr>
          <p:nvPr>
            <p:ph type="body" idx="1"/>
          </p:nvPr>
        </p:nvSpPr>
        <p:spPr>
          <a:xfrm>
            <a:off x="838200" y="2362200"/>
            <a:ext cx="7693025" cy="4267200"/>
          </a:xfrm>
        </p:spPr>
        <p:txBody>
          <a:bodyPr/>
          <a:lstStyle/>
          <a:p>
            <a:pPr eaLnBrk="1" hangingPunct="1">
              <a:defRPr/>
            </a:pPr>
            <a:r>
              <a:rPr lang="en-US"/>
              <a:t>John Wyclif Angleterre, 1324-1384</a:t>
            </a:r>
          </a:p>
          <a:p>
            <a:pPr eaLnBrk="1" hangingPunct="1">
              <a:defRPr/>
            </a:pPr>
            <a:r>
              <a:rPr lang="en-US"/>
              <a:t>Jean Huss Bohème, 1374-1415</a:t>
            </a:r>
          </a:p>
          <a:p>
            <a:pPr eaLnBrk="1" hangingPunct="1">
              <a:defRPr/>
            </a:pPr>
            <a:r>
              <a:rPr lang="en-US"/>
              <a:t>Martin Luther Allemagne, 1483-1546</a:t>
            </a:r>
          </a:p>
          <a:p>
            <a:pPr eaLnBrk="1" hangingPunct="1">
              <a:defRPr/>
            </a:pPr>
            <a:r>
              <a:rPr lang="en-US"/>
              <a:t>Ulrich Zwingli Suisse, 1484-1531</a:t>
            </a:r>
          </a:p>
          <a:p>
            <a:pPr eaLnBrk="1" hangingPunct="1">
              <a:defRPr/>
            </a:pPr>
            <a:r>
              <a:rPr lang="en-US"/>
              <a:t>William Tyndale Angleterre, 1494-1536</a:t>
            </a:r>
          </a:p>
          <a:p>
            <a:pPr eaLnBrk="1" hangingPunct="1">
              <a:defRPr/>
            </a:pPr>
            <a:r>
              <a:rPr lang="en-US"/>
              <a:t>John Calvin France, 1509-1564</a:t>
            </a:r>
          </a:p>
          <a:p>
            <a:pPr eaLnBrk="1" hangingPunct="1">
              <a:defRPr/>
            </a:pPr>
            <a:r>
              <a:rPr lang="en-US"/>
              <a:t>John Knox Écosse, 1505-1572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a:extLst>
              <a:ext uri="{FF2B5EF4-FFF2-40B4-BE49-F238E27FC236}">
                <a16:creationId xmlns:a16="http://schemas.microsoft.com/office/drawing/2014/main" id="{15412596-2DC1-F5B8-F8AA-D66357D940E9}"/>
              </a:ext>
            </a:extLst>
          </p:cNvPr>
          <p:cNvSpPr txBox="1">
            <a:spLocks noChangeArrowheads="1"/>
          </p:cNvSpPr>
          <p:nvPr/>
        </p:nvSpPr>
        <p:spPr bwMode="auto">
          <a:xfrm>
            <a:off x="1828800" y="533400"/>
            <a:ext cx="65532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3600" b="1"/>
              <a:t>Martin Luther 1483-1546</a:t>
            </a:r>
          </a:p>
        </p:txBody>
      </p:sp>
      <p:pic>
        <p:nvPicPr>
          <p:cNvPr id="154627" name="Picture 6" descr="martin_luther_by_cranach">
            <a:extLst>
              <a:ext uri="{FF2B5EF4-FFF2-40B4-BE49-F238E27FC236}">
                <a16:creationId xmlns:a16="http://schemas.microsoft.com/office/drawing/2014/main" id="{B5CB6802-416E-FD42-FC87-F1CB6476A9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91200" y="2438400"/>
            <a:ext cx="294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28" name="Text Box 7">
            <a:extLst>
              <a:ext uri="{FF2B5EF4-FFF2-40B4-BE49-F238E27FC236}">
                <a16:creationId xmlns:a16="http://schemas.microsoft.com/office/drawing/2014/main" id="{3494531C-452D-1FAE-8695-A6D3A2ED16A5}"/>
              </a:ext>
            </a:extLst>
          </p:cNvPr>
          <p:cNvSpPr txBox="1">
            <a:spLocks noChangeArrowheads="1"/>
          </p:cNvSpPr>
          <p:nvPr/>
        </p:nvSpPr>
        <p:spPr bwMode="auto">
          <a:xfrm>
            <a:off x="914400" y="1676400"/>
            <a:ext cx="4724400"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t>Moine augustin</a:t>
            </a:r>
          </a:p>
          <a:p>
            <a:pPr eaLnBrk="1" hangingPunct="1">
              <a:spcBef>
                <a:spcPct val="50000"/>
              </a:spcBef>
              <a:buClrTx/>
              <a:buFontTx/>
              <a:buNone/>
            </a:pPr>
            <a:r>
              <a:rPr lang="en-US" altLang="en-US" sz="2400" b="1"/>
              <a:t>95 thèses à Wittenburg 1517</a:t>
            </a:r>
          </a:p>
          <a:p>
            <a:pPr eaLnBrk="1" hangingPunct="1">
              <a:spcBef>
                <a:spcPct val="50000"/>
              </a:spcBef>
              <a:buClrTx/>
              <a:buFontTx/>
              <a:buNone/>
            </a:pPr>
            <a:r>
              <a:rPr lang="en-US" altLang="en-US" sz="2400" b="1"/>
              <a:t>Romains étudiés</a:t>
            </a:r>
          </a:p>
          <a:p>
            <a:pPr eaLnBrk="1" hangingPunct="1">
              <a:spcBef>
                <a:spcPct val="50000"/>
              </a:spcBef>
              <a:buClrTx/>
              <a:buFontTx/>
              <a:buNone/>
            </a:pPr>
            <a:r>
              <a:rPr lang="en-US" altLang="en-US" sz="2400" b="1"/>
              <a:t>Sola Scritura L'Écriture seule</a:t>
            </a:r>
          </a:p>
          <a:p>
            <a:pPr eaLnBrk="1" hangingPunct="1">
              <a:spcBef>
                <a:spcPct val="50000"/>
              </a:spcBef>
              <a:buClrTx/>
              <a:buFontTx/>
              <a:buNone/>
            </a:pPr>
            <a:r>
              <a:rPr lang="en-US" altLang="en-US" sz="2400" b="1"/>
              <a:t>La grâce seule</a:t>
            </a:r>
          </a:p>
          <a:p>
            <a:pPr eaLnBrk="1" hangingPunct="1">
              <a:spcBef>
                <a:spcPct val="50000"/>
              </a:spcBef>
              <a:buClrTx/>
              <a:buFontTx/>
              <a:buNone/>
            </a:pPr>
            <a:r>
              <a:rPr lang="en-US" altLang="en-US" sz="2400" b="1"/>
              <a:t>La foi seule</a:t>
            </a:r>
          </a:p>
          <a:p>
            <a:pPr eaLnBrk="1" hangingPunct="1">
              <a:spcBef>
                <a:spcPct val="50000"/>
              </a:spcBef>
              <a:buClrTx/>
              <a:buFontTx/>
              <a:buNone/>
            </a:pPr>
            <a:r>
              <a:rPr lang="en-US" altLang="en-US" sz="2400" b="1"/>
              <a:t>Prédestination</a:t>
            </a:r>
          </a:p>
          <a:p>
            <a:pPr eaLnBrk="1" hangingPunct="1">
              <a:spcBef>
                <a:spcPct val="50000"/>
              </a:spcBef>
              <a:buClrTx/>
              <a:buFontTx/>
              <a:buNone/>
            </a:pPr>
            <a:r>
              <a:rPr lang="en-US" altLang="en-US" sz="2400" b="1"/>
              <a:t>Le livre de Jacques est un "livre de paille".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BDF6B-64C8-CC80-54C9-68D5B56B6780}"/>
              </a:ext>
            </a:extLst>
          </p:cNvPr>
          <p:cNvSpPr>
            <a:spLocks noGrp="1"/>
          </p:cNvSpPr>
          <p:nvPr>
            <p:ph type="title"/>
          </p:nvPr>
        </p:nvSpPr>
        <p:spPr/>
        <p:txBody>
          <a:bodyPr/>
          <a:lstStyle/>
          <a:p>
            <a:pPr algn="ctr">
              <a:defRPr/>
            </a:pPr>
            <a:r>
              <a:rPr lang="en-US" sz="3600" dirty="0"/>
              <a:t>Martin Luther</a:t>
            </a:r>
          </a:p>
        </p:txBody>
      </p:sp>
      <p:sp>
        <p:nvSpPr>
          <p:cNvPr id="3" name="Content Placeholder 2">
            <a:extLst>
              <a:ext uri="{FF2B5EF4-FFF2-40B4-BE49-F238E27FC236}">
                <a16:creationId xmlns:a16="http://schemas.microsoft.com/office/drawing/2014/main" id="{6484524D-3E9D-83BB-178C-3890272343A4}"/>
              </a:ext>
            </a:extLst>
          </p:cNvPr>
          <p:cNvSpPr>
            <a:spLocks noGrp="1"/>
          </p:cNvSpPr>
          <p:nvPr>
            <p:ph idx="1"/>
          </p:nvPr>
        </p:nvSpPr>
        <p:spPr/>
        <p:txBody>
          <a:bodyPr/>
          <a:lstStyle/>
          <a:p>
            <a:pPr marL="0" indent="0">
              <a:buFont typeface="Wingdings" pitchFamily="2" charset="2"/>
              <a:buNone/>
              <a:defRPr/>
            </a:pPr>
            <a:r>
              <a:rPr lang="en-US" altLang="en-US" sz="2800" b="1" dirty="0"/>
              <a:t>Première réforme "réussie".</a:t>
            </a:r>
          </a:p>
          <a:p>
            <a:pPr marL="0" indent="0">
              <a:buFont typeface="Wingdings" pitchFamily="2" charset="2"/>
              <a:buNone/>
              <a:defRPr/>
            </a:pPr>
            <a:r>
              <a:rPr lang="en-US" altLang="en-US" sz="2800" b="1" dirty="0"/>
              <a:t>Il a quitté la prêtrise et s'est marié.</a:t>
            </a:r>
          </a:p>
          <a:p>
            <a:pPr marL="0" indent="0">
              <a:buFont typeface="Wingdings" pitchFamily="2" charset="2"/>
              <a:buNone/>
              <a:defRPr/>
            </a:pPr>
            <a:r>
              <a:rPr lang="en-US" altLang="en-US" sz="2800" b="1" dirty="0"/>
              <a:t>Maintien d'une grande partie des pratiques cultuelles catholiques</a:t>
            </a:r>
          </a:p>
          <a:p>
            <a:pPr marL="0" indent="0">
              <a:buFont typeface="Wingdings" pitchFamily="2" charset="2"/>
              <a:buNone/>
              <a:defRPr/>
            </a:pPr>
            <a:endParaRPr lang="en-US" sz="2800" b="1" dirty="0">
              <a:effectLs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descr="luther">
            <a:extLst>
              <a:ext uri="{FF2B5EF4-FFF2-40B4-BE49-F238E27FC236}">
                <a16:creationId xmlns:a16="http://schemas.microsoft.com/office/drawing/2014/main" id="{C65CEFBB-E39D-86A8-E6CD-2546C5F45FF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533400"/>
            <a:ext cx="41719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7699" name="Text Box 3">
            <a:extLst>
              <a:ext uri="{FF2B5EF4-FFF2-40B4-BE49-F238E27FC236}">
                <a16:creationId xmlns:a16="http://schemas.microsoft.com/office/drawing/2014/main" id="{E989BFAD-5E23-95A9-0A3E-33CD894EF7BF}"/>
              </a:ext>
            </a:extLst>
          </p:cNvPr>
          <p:cNvSpPr txBox="1">
            <a:spLocks noChangeArrowheads="1"/>
          </p:cNvSpPr>
          <p:nvPr/>
        </p:nvSpPr>
        <p:spPr bwMode="auto">
          <a:xfrm>
            <a:off x="5089525" y="565150"/>
            <a:ext cx="3063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0"/>
              </a:spcBef>
              <a:buClrTx/>
              <a:buFontTx/>
              <a:buNone/>
            </a:pPr>
            <a:endParaRPr lang="en-US" altLang="en-US" sz="1800">
              <a:solidFill>
                <a:srgbClr val="FFFFFF"/>
              </a:solidFill>
              <a:latin typeface="Tahoma" panose="020B0604030504040204" pitchFamily="34" charset="0"/>
            </a:endParaRPr>
          </a:p>
        </p:txBody>
      </p:sp>
      <p:sp>
        <p:nvSpPr>
          <p:cNvPr id="36868" name="Text Box 4">
            <a:extLst>
              <a:ext uri="{FF2B5EF4-FFF2-40B4-BE49-F238E27FC236}">
                <a16:creationId xmlns:a16="http://schemas.microsoft.com/office/drawing/2014/main" id="{7DCE8470-95C7-D1E1-88A6-F4554F9D8E84}"/>
              </a:ext>
            </a:extLst>
          </p:cNvPr>
          <p:cNvSpPr txBox="1">
            <a:spLocks noChangeArrowheads="1"/>
          </p:cNvSpPr>
          <p:nvPr/>
        </p:nvSpPr>
        <p:spPr bwMode="auto">
          <a:xfrm>
            <a:off x="4648200" y="527050"/>
            <a:ext cx="4267200" cy="5672138"/>
          </a:xfrm>
          <a:prstGeom prst="rect">
            <a:avLst/>
          </a:prstGeom>
          <a:noFill/>
          <a:ln>
            <a:noFill/>
          </a:ln>
          <a:effec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defRPr/>
            </a:pPr>
            <a:r>
              <a:rPr lang="en-US" altLang="en-US" sz="2800" dirty="0">
                <a:solidFill>
                  <a:srgbClr val="FFFF00"/>
                </a:solidFill>
                <a:latin typeface="Tahoma" panose="020B0604030504040204" pitchFamily="34" charset="0"/>
              </a:rPr>
              <a:t>Martin Luther </a:t>
            </a:r>
            <a:r>
              <a:rPr lang="en-US" altLang="en-US" sz="2400" dirty="0">
                <a:solidFill>
                  <a:srgbClr val="FFFFFF"/>
                </a:solidFill>
                <a:latin typeface="Tahoma" panose="020B0604030504040204" pitchFamily="34" charset="0"/>
              </a:rPr>
              <a:t>1483-1541</a:t>
            </a:r>
            <a:endParaRPr lang="en-US" altLang="en-US" sz="2800" dirty="0">
              <a:solidFill>
                <a:srgbClr val="FFFF00"/>
              </a:solidFill>
              <a:latin typeface="Tahoma" panose="020B0604030504040204" pitchFamily="34" charset="0"/>
            </a:endParaRPr>
          </a:p>
          <a:p>
            <a:pPr>
              <a:spcBef>
                <a:spcPct val="50000"/>
              </a:spcBef>
              <a:buClrTx/>
              <a:buFontTx/>
              <a:buNone/>
              <a:defRPr/>
            </a:pPr>
            <a:r>
              <a:rPr lang="en-US" altLang="en-US" sz="2400" dirty="0">
                <a:solidFill>
                  <a:srgbClr val="FFFFFF"/>
                </a:solidFill>
                <a:latin typeface="Tahoma" panose="020B0604030504040204" pitchFamily="34" charset="0"/>
              </a:rPr>
              <a:t>Moine augustin</a:t>
            </a:r>
          </a:p>
          <a:p>
            <a:pPr>
              <a:spcBef>
                <a:spcPct val="50000"/>
              </a:spcBef>
              <a:buClrTx/>
              <a:buFontTx/>
              <a:buNone/>
              <a:defRPr/>
            </a:pPr>
            <a:endParaRPr lang="en-US" altLang="en-US" sz="1400" dirty="0">
              <a:solidFill>
                <a:srgbClr val="FFFFFF"/>
              </a:solidFill>
              <a:latin typeface="Tahoma" panose="020B0604030504040204" pitchFamily="34" charset="0"/>
            </a:endParaRPr>
          </a:p>
          <a:p>
            <a:pPr>
              <a:buClr>
                <a:srgbClr val="00FF99"/>
              </a:buClr>
              <a:buFontTx/>
              <a:buNone/>
              <a:defRPr/>
            </a:pPr>
            <a:r>
              <a:rPr lang="en-US" sz="2800" b="1" kern="0" dirty="0">
                <a:solidFill>
                  <a:srgbClr val="FFFFFF"/>
                </a:solidFill>
                <a:effectLst>
                  <a:outerShdw blurRad="38100" dist="38100" dir="2700000" algn="tl">
                    <a:srgbClr val="000000"/>
                  </a:outerShdw>
                </a:effectLst>
                <a:latin typeface="Garamond"/>
                <a:cs typeface="+mn-cs"/>
              </a:rPr>
              <a:t>"Le libre arbitre est un terme vide dont la réalité est perdue et une liberté perdue n'est pas une liberté du tout".  </a:t>
            </a:r>
          </a:p>
          <a:p>
            <a:pPr>
              <a:buClr>
                <a:srgbClr val="00FF99"/>
              </a:buClr>
              <a:buFontTx/>
              <a:buNone/>
              <a:defRPr/>
            </a:pPr>
            <a:endParaRPr lang="en-US" sz="1200" b="1" kern="0" dirty="0">
              <a:solidFill>
                <a:srgbClr val="FFFFFF"/>
              </a:solidFill>
              <a:effectLst>
                <a:outerShdw blurRad="38100" dist="38100" dir="2700000" algn="tl">
                  <a:srgbClr val="000000"/>
                </a:outerShdw>
              </a:effectLst>
              <a:latin typeface="Garamond"/>
              <a:cs typeface="+mn-cs"/>
            </a:endParaRPr>
          </a:p>
          <a:p>
            <a:pPr>
              <a:buClr>
                <a:srgbClr val="00FF99"/>
              </a:buClr>
              <a:buFontTx/>
              <a:buNone/>
              <a:defRPr/>
            </a:pPr>
            <a:r>
              <a:rPr lang="en-US" sz="2800" b="1" kern="0" dirty="0">
                <a:solidFill>
                  <a:srgbClr val="FFFFFF"/>
                </a:solidFill>
                <a:effectLst>
                  <a:outerShdw blurRad="38100" dist="38100" dir="2700000" algn="tl">
                    <a:srgbClr val="000000"/>
                  </a:outerShdw>
                </a:effectLst>
                <a:latin typeface="Garamond"/>
                <a:cs typeface="+mn-cs"/>
              </a:rPr>
              <a:t>" Le libre arbitre est vraiment une fiction... tout se déroule par une nécessité absolue. "    Luther, </a:t>
            </a:r>
            <a:r>
              <a:rPr lang="en-US" sz="2800" b="1" kern="0" dirty="0" err="1">
                <a:solidFill>
                  <a:srgbClr val="FFFFFF"/>
                </a:solidFill>
                <a:effectLst>
                  <a:outerShdw blurRad="38100" dist="38100" dir="2700000" algn="tl">
                    <a:srgbClr val="000000"/>
                  </a:outerShdw>
                </a:effectLst>
                <a:latin typeface="Garamond"/>
                <a:cs typeface="+mn-cs"/>
              </a:rPr>
              <a:t>Assertio</a:t>
            </a:r>
            <a:r>
              <a:rPr lang="en-US" sz="2800" b="1" kern="0" dirty="0">
                <a:solidFill>
                  <a:srgbClr val="FFFFFF"/>
                </a:solidFill>
                <a:effectLst>
                  <a:outerShdw blurRad="38100" dist="38100" dir="2700000" algn="tl">
                    <a:srgbClr val="000000"/>
                  </a:outerShdw>
                </a:effectLst>
                <a:latin typeface="Garamond"/>
                <a:cs typeface="+mn-cs"/>
              </a:rPr>
              <a:t>, 36</a:t>
            </a:r>
            <a:endParaRPr lang="en-US" altLang="en-US" sz="2400" dirty="0">
              <a:solidFill>
                <a:srgbClr val="FFFFFF"/>
              </a:solidFill>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a:extLst>
              <a:ext uri="{FF2B5EF4-FFF2-40B4-BE49-F238E27FC236}">
                <a16:creationId xmlns:a16="http://schemas.microsoft.com/office/drawing/2014/main" id="{3F4558D0-092A-A5B5-1076-5DEFCAD0FE37}"/>
              </a:ext>
            </a:extLst>
          </p:cNvPr>
          <p:cNvSpPr txBox="1">
            <a:spLocks noChangeArrowheads="1"/>
          </p:cNvSpPr>
          <p:nvPr/>
        </p:nvSpPr>
        <p:spPr bwMode="auto">
          <a:xfrm>
            <a:off x="914400" y="1371600"/>
            <a:ext cx="77724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50000"/>
              </a:spcBef>
              <a:buClrTx/>
              <a:buFontTx/>
              <a:buNone/>
            </a:pPr>
            <a:r>
              <a:rPr lang="en-US" altLang="en-US" sz="2400">
                <a:latin typeface="Tahoma" panose="020B0604030504040204" pitchFamily="34" charset="0"/>
              </a:rPr>
              <a:t>Martin Luther :</a:t>
            </a:r>
          </a:p>
          <a:p>
            <a:pPr>
              <a:spcBef>
                <a:spcPct val="50000"/>
              </a:spcBef>
              <a:buClrTx/>
              <a:buFontTx/>
              <a:buNone/>
            </a:pPr>
            <a:r>
              <a:rPr lang="en-US" altLang="en-US" sz="2400">
                <a:latin typeface="Tahoma" panose="020B0604030504040204" pitchFamily="34" charset="0"/>
              </a:rPr>
              <a:t>"Loin de Jacques... Son autorité n'est pas assez grande pour me faire abandonner la doctrine de la foi [seule] et m'écarter de l'autorité des autres apôtres et de l'Écriture entière."  L'épître de saint Jacques est vraiment une épître de paille, comparée à ces autres (Romains, Galates, Jean) car elle n'a rien de la nature de l'évangile."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D6EDD-8D01-FF3F-48AC-619AE697B15A}"/>
              </a:ext>
            </a:extLst>
          </p:cNvPr>
          <p:cNvSpPr>
            <a:spLocks noGrp="1"/>
          </p:cNvSpPr>
          <p:nvPr>
            <p:ph type="title"/>
          </p:nvPr>
        </p:nvSpPr>
        <p:spPr/>
        <p:txBody>
          <a:bodyPr/>
          <a:lstStyle/>
          <a:p>
            <a:pPr>
              <a:defRPr/>
            </a:pPr>
            <a:r>
              <a:rPr lang="en-US" sz="3600" dirty="0"/>
              <a:t>Forces et faiblesses</a:t>
            </a:r>
          </a:p>
        </p:txBody>
      </p:sp>
      <p:sp>
        <p:nvSpPr>
          <p:cNvPr id="3" name="Content Placeholder 2">
            <a:extLst>
              <a:ext uri="{FF2B5EF4-FFF2-40B4-BE49-F238E27FC236}">
                <a16:creationId xmlns:a16="http://schemas.microsoft.com/office/drawing/2014/main" id="{B1417924-F7E6-FE5C-9057-795972F4854D}"/>
              </a:ext>
            </a:extLst>
          </p:cNvPr>
          <p:cNvSpPr>
            <a:spLocks noGrp="1"/>
          </p:cNvSpPr>
          <p:nvPr>
            <p:ph idx="1"/>
          </p:nvPr>
        </p:nvSpPr>
        <p:spPr>
          <a:xfrm>
            <a:off x="457200" y="1524000"/>
            <a:ext cx="8229600" cy="4606925"/>
          </a:xfrm>
        </p:spPr>
        <p:txBody>
          <a:bodyPr/>
          <a:lstStyle/>
          <a:p>
            <a:pPr marL="0" indent="0">
              <a:buFont typeface="Wingdings" panose="05000000000000000000" pitchFamily="2" charset="2"/>
              <a:buNone/>
              <a:defRPr/>
            </a:pPr>
            <a:r>
              <a:rPr lang="en-US" sz="2800" b="1" dirty="0"/>
              <a:t>"Le libre arbitre est un terme vide dont la réalité est perdue et une liberté perdue n'est pas une liberté du tout.</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La force de Luther :  Restaurer beaucoup de pratiques bibliques.</a:t>
            </a:r>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r>
              <a:rPr lang="en-US" sz="2800" b="1" dirty="0"/>
              <a:t>Les erreurs de Luther :</a:t>
            </a:r>
          </a:p>
          <a:p>
            <a:pPr marL="0" indent="0">
              <a:buFont typeface="Wingdings" panose="05000000000000000000" pitchFamily="2" charset="2"/>
              <a:buNone/>
              <a:defRPr/>
            </a:pPr>
            <a:r>
              <a:rPr lang="en-US" sz="2800" b="1" dirty="0"/>
              <a:t>1. Comme Augustin, il met trop l'accent sur la souveraineté de Dieu.</a:t>
            </a:r>
          </a:p>
          <a:p>
            <a:pPr marL="0" indent="0">
              <a:buFont typeface="Wingdings" panose="05000000000000000000" pitchFamily="2" charset="2"/>
              <a:buNone/>
              <a:defRPr/>
            </a:pPr>
            <a:r>
              <a:rPr lang="en-US" sz="2800" b="1" dirty="0"/>
              <a:t>2. Essayer de réformer le catholicisme, plutôt que de restaurer la théologie du Nouveau Testament.</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EAE36-0A74-221F-85FE-01CE67F3FBA8}"/>
              </a:ext>
            </a:extLst>
          </p:cNvPr>
          <p:cNvSpPr>
            <a:spLocks noGrp="1"/>
          </p:cNvSpPr>
          <p:nvPr>
            <p:ph type="title"/>
          </p:nvPr>
        </p:nvSpPr>
        <p:spPr/>
        <p:txBody>
          <a:bodyPr/>
          <a:lstStyle/>
          <a:p>
            <a:pPr algn="ctr">
              <a:defRPr/>
            </a:pPr>
            <a:r>
              <a:rPr lang="en-US" sz="3600" dirty="0"/>
              <a:t>Philippe Melanchthon (1497-1560)</a:t>
            </a:r>
          </a:p>
        </p:txBody>
      </p:sp>
      <p:sp>
        <p:nvSpPr>
          <p:cNvPr id="3" name="Content Placeholder 2">
            <a:extLst>
              <a:ext uri="{FF2B5EF4-FFF2-40B4-BE49-F238E27FC236}">
                <a16:creationId xmlns:a16="http://schemas.microsoft.com/office/drawing/2014/main" id="{86BA24BD-3D2D-2C2B-DDCD-05BB8DDCDC5A}"/>
              </a:ext>
            </a:extLst>
          </p:cNvPr>
          <p:cNvSpPr>
            <a:spLocks noGrp="1"/>
          </p:cNvSpPr>
          <p:nvPr>
            <p:ph idx="1"/>
          </p:nvPr>
        </p:nvSpPr>
        <p:spPr/>
        <p:txBody>
          <a:bodyPr/>
          <a:lstStyle/>
          <a:p>
            <a:pPr marL="0" indent="0">
              <a:buFont typeface="Wingdings" pitchFamily="2" charset="2"/>
              <a:buNone/>
              <a:defRPr/>
            </a:pPr>
            <a:r>
              <a:rPr lang="en-US" sz="2800" b="1" dirty="0"/>
              <a:t>Melanchthon était le bras droit de Luther et le principal théologien du luthéranisme.</a:t>
            </a:r>
          </a:p>
          <a:p>
            <a:pPr marL="0" indent="0">
              <a:buFont typeface="Wingdings" pitchFamily="2" charset="2"/>
              <a:buNone/>
              <a:defRPr/>
            </a:pPr>
            <a:endParaRPr lang="en-US" sz="2800" b="1" dirty="0"/>
          </a:p>
          <a:p>
            <a:pPr marL="0" indent="0">
              <a:buFont typeface="Wingdings" pitchFamily="2" charset="2"/>
              <a:buNone/>
              <a:defRPr/>
            </a:pPr>
            <a:r>
              <a:rPr lang="en-US" sz="2800" b="1" dirty="0"/>
              <a:t>La vision de la prédestination de Melanchthon était beaucoup plus douce que celle de Luther.  Il rejetait l'expiation limitée.</a:t>
            </a:r>
          </a:p>
          <a:p>
            <a:pPr marL="0" indent="0">
              <a:buFont typeface="Wingdings" pitchFamily="2" charset="2"/>
              <a:buNone/>
              <a:defRPr/>
            </a:pPr>
            <a:endParaRPr lang="en-US" sz="2800" b="1" dirty="0"/>
          </a:p>
          <a:p>
            <a:pPr marL="0" indent="0">
              <a:buFont typeface="Wingdings" pitchFamily="2" charset="2"/>
              <a:buNone/>
              <a:defRPr/>
            </a:pPr>
            <a:r>
              <a:rPr lang="en-US" sz="2800" b="1" dirty="0"/>
              <a:t>Les luthériens ne sont pas calvinistes.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C715CDE-89EC-B7B8-F48C-27778D67C616}"/>
              </a:ext>
            </a:extLst>
          </p:cNvPr>
          <p:cNvSpPr>
            <a:spLocks noGrp="1" noRot="1" noChangeArrowheads="1"/>
          </p:cNvSpPr>
          <p:nvPr>
            <p:ph type="title"/>
          </p:nvPr>
        </p:nvSpPr>
        <p:spPr/>
        <p:txBody>
          <a:bodyPr/>
          <a:lstStyle/>
          <a:p>
            <a:pPr algn="ctr" eaLnBrk="1" hangingPunct="1">
              <a:defRPr/>
            </a:pPr>
            <a:r>
              <a:rPr lang="fr-FR" dirty="0"/>
              <a:t>Comment le vrai christianisme s’est-il égaré ?</a:t>
            </a:r>
          </a:p>
        </p:txBody>
      </p:sp>
      <p:sp>
        <p:nvSpPr>
          <p:cNvPr id="8195" name="Rectangle 3">
            <a:extLst>
              <a:ext uri="{FF2B5EF4-FFF2-40B4-BE49-F238E27FC236}">
                <a16:creationId xmlns:a16="http://schemas.microsoft.com/office/drawing/2014/main" id="{ACCD3E95-6DD9-E7AD-2B5A-8421692E3050}"/>
              </a:ext>
            </a:extLst>
          </p:cNvPr>
          <p:cNvSpPr>
            <a:spLocks noGrp="1" noRot="1" noChangeArrowheads="1"/>
          </p:cNvSpPr>
          <p:nvPr>
            <p:ph type="body" idx="1"/>
          </p:nvPr>
        </p:nvSpPr>
        <p:spPr>
          <a:xfrm>
            <a:off x="838200" y="1905000"/>
            <a:ext cx="8385175" cy="4191000"/>
          </a:xfrm>
        </p:spPr>
        <p:txBody>
          <a:bodyPr/>
          <a:lstStyle/>
          <a:p>
            <a:pPr eaLnBrk="1" hangingPunct="1">
              <a:defRPr/>
            </a:pPr>
            <a:r>
              <a:rPr lang="en-US" dirty="0"/>
              <a:t>Croissance de groupes dissidents, hérétiques, avec de faux enseignements.</a:t>
            </a:r>
          </a:p>
          <a:p>
            <a:pPr eaLnBrk="1" hangingPunct="1">
              <a:defRPr/>
            </a:pPr>
            <a:endParaRPr lang="en-US" sz="1600" dirty="0"/>
          </a:p>
          <a:p>
            <a:pPr eaLnBrk="1" hangingPunct="1">
              <a:defRPr/>
            </a:pPr>
            <a:r>
              <a:rPr lang="en-US" dirty="0"/>
              <a:t>L'éloignement progressif de la "vraie église" de la pratique biblique pour des raisons bonnes et sincères.</a:t>
            </a:r>
          </a:p>
          <a:p>
            <a:pPr eaLnBrk="1" hangingPunct="1">
              <a:defRPr/>
            </a:pPr>
            <a:endParaRPr lang="en-US" sz="1600" dirty="0"/>
          </a:p>
          <a:p>
            <a:pPr eaLnBrk="1" hangingPunct="1">
              <a:defRPr/>
            </a:pPr>
            <a:r>
              <a:rPr lang="en-US" dirty="0"/>
              <a:t>Q : Qu'est-ce qui est le plus susceptible d'être notre problème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4">
            <a:extLst>
              <a:ext uri="{FF2B5EF4-FFF2-40B4-BE49-F238E27FC236}">
                <a16:creationId xmlns:a16="http://schemas.microsoft.com/office/drawing/2014/main" id="{20AA677A-8DB3-E453-D97A-24B00DA03862}"/>
              </a:ext>
            </a:extLst>
          </p:cNvPr>
          <p:cNvSpPr txBox="1">
            <a:spLocks noChangeArrowheads="1"/>
          </p:cNvSpPr>
          <p:nvPr/>
        </p:nvSpPr>
        <p:spPr bwMode="auto">
          <a:xfrm>
            <a:off x="1524000" y="457200"/>
            <a:ext cx="63246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50000"/>
              </a:spcBef>
              <a:buClrTx/>
              <a:buFontTx/>
              <a:buNone/>
            </a:pPr>
            <a:r>
              <a:rPr lang="en-US" altLang="en-US" sz="3600">
                <a:solidFill>
                  <a:srgbClr val="FFFFFF"/>
                </a:solidFill>
                <a:latin typeface="Arial" panose="020B0604020202020204" pitchFamily="34" charset="0"/>
              </a:rPr>
              <a:t>Ulrich Zwingli (1484-1531)</a:t>
            </a:r>
          </a:p>
        </p:txBody>
      </p:sp>
      <p:pic>
        <p:nvPicPr>
          <p:cNvPr id="163843" name="Picture 6" descr="zwingli">
            <a:extLst>
              <a:ext uri="{FF2B5EF4-FFF2-40B4-BE49-F238E27FC236}">
                <a16:creationId xmlns:a16="http://schemas.microsoft.com/office/drawing/2014/main" id="{B5830372-FC7A-BD21-33FD-CE134DF75FB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00800" y="1855788"/>
            <a:ext cx="2601913"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 Box 7">
            <a:extLst>
              <a:ext uri="{FF2B5EF4-FFF2-40B4-BE49-F238E27FC236}">
                <a16:creationId xmlns:a16="http://schemas.microsoft.com/office/drawing/2014/main" id="{A68D8E49-845A-9874-F578-266F37D7F9AC}"/>
              </a:ext>
            </a:extLst>
          </p:cNvPr>
          <p:cNvSpPr txBox="1">
            <a:spLocks noChangeArrowheads="1"/>
          </p:cNvSpPr>
          <p:nvPr/>
        </p:nvSpPr>
        <p:spPr bwMode="auto">
          <a:xfrm>
            <a:off x="914400" y="1371600"/>
            <a:ext cx="5257800" cy="483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eaLnBrk="1" hangingPunct="1">
              <a:spcBef>
                <a:spcPct val="50000"/>
              </a:spcBef>
              <a:buClrTx/>
              <a:buFontTx/>
              <a:buNone/>
            </a:pPr>
            <a:r>
              <a:rPr lang="en-US" altLang="en-US" sz="2800">
                <a:solidFill>
                  <a:srgbClr val="FFFFFF"/>
                </a:solidFill>
                <a:latin typeface="Arial" panose="020B0604020202020204" pitchFamily="34" charset="0"/>
              </a:rPr>
              <a:t>Swiss Reformer</a:t>
            </a:r>
          </a:p>
          <a:p>
            <a:pPr eaLnBrk="1" hangingPunct="1">
              <a:spcBef>
                <a:spcPct val="50000"/>
              </a:spcBef>
              <a:buClrTx/>
              <a:buFontTx/>
              <a:buNone/>
            </a:pPr>
            <a:r>
              <a:rPr lang="en-US" altLang="en-US" sz="2800">
                <a:solidFill>
                  <a:srgbClr val="FFFFFF"/>
                </a:solidFill>
                <a:latin typeface="Arial" panose="020B0604020202020204" pitchFamily="34" charset="0"/>
              </a:rPr>
              <a:t>Plus radical que Luther</a:t>
            </a:r>
          </a:p>
          <a:p>
            <a:pPr eaLnBrk="1" hangingPunct="1">
              <a:spcBef>
                <a:spcPct val="50000"/>
              </a:spcBef>
              <a:buClrTx/>
              <a:buFontTx/>
              <a:buNone/>
            </a:pPr>
            <a:r>
              <a:rPr lang="en-US" altLang="en-US" sz="2800">
                <a:solidFill>
                  <a:srgbClr val="FFFFFF"/>
                </a:solidFill>
                <a:latin typeface="Arial" panose="020B0604020202020204" pitchFamily="34" charset="0"/>
              </a:rPr>
              <a:t>Il rejetait presque toutes les formes de culte catholique.  "Quatre murs nus et un sermon." </a:t>
            </a:r>
          </a:p>
          <a:p>
            <a:pPr eaLnBrk="1" hangingPunct="1">
              <a:spcBef>
                <a:spcPct val="50000"/>
              </a:spcBef>
              <a:buClrTx/>
              <a:buFontTx/>
              <a:buNone/>
            </a:pPr>
            <a:r>
              <a:rPr lang="en-US" altLang="en-US" sz="2800">
                <a:solidFill>
                  <a:srgbClr val="FFFFFF"/>
                </a:solidFill>
                <a:latin typeface="Arial" panose="020B0604020202020204" pitchFamily="34" charset="0"/>
              </a:rPr>
              <a:t>Zwingli la fontaine de la "Théologie réformée".</a:t>
            </a:r>
          </a:p>
          <a:p>
            <a:pPr eaLnBrk="1" hangingPunct="1">
              <a:spcBef>
                <a:spcPct val="50000"/>
              </a:spcBef>
              <a:buClrTx/>
              <a:buFontTx/>
              <a:buNone/>
            </a:pPr>
            <a:r>
              <a:rPr lang="en-US" altLang="en-US" sz="2800">
                <a:solidFill>
                  <a:srgbClr val="FFFFFF"/>
                </a:solidFill>
                <a:latin typeface="Arial" panose="020B0604020202020204" pitchFamily="34" charset="0"/>
              </a:rPr>
              <a:t>Principale influence sur John Calvin</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zwingli1">
            <a:extLst>
              <a:ext uri="{FF2B5EF4-FFF2-40B4-BE49-F238E27FC236}">
                <a16:creationId xmlns:a16="http://schemas.microsoft.com/office/drawing/2014/main" id="{BE9EDD23-8654-7724-1C87-1A90193CF9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2675" y="609600"/>
            <a:ext cx="42418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 Box 3">
            <a:extLst>
              <a:ext uri="{FF2B5EF4-FFF2-40B4-BE49-F238E27FC236}">
                <a16:creationId xmlns:a16="http://schemas.microsoft.com/office/drawing/2014/main" id="{F5DA5807-B8B5-E8A0-6015-3FA519C7F652}"/>
              </a:ext>
            </a:extLst>
          </p:cNvPr>
          <p:cNvSpPr txBox="1">
            <a:spLocks noChangeArrowheads="1"/>
          </p:cNvSpPr>
          <p:nvPr/>
        </p:nvSpPr>
        <p:spPr bwMode="auto">
          <a:xfrm>
            <a:off x="533400" y="457200"/>
            <a:ext cx="4038600"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Char char="•"/>
              <a:defRPr sz="3200">
                <a:solidFill>
                  <a:schemeClr val="tx1"/>
                </a:solidFill>
                <a:latin typeface="Garamond" panose="02020404030301010803" pitchFamily="18" charset="0"/>
              </a:defRPr>
            </a:lvl1pPr>
            <a:lvl2pPr marL="742950" indent="-285750">
              <a:spcBef>
                <a:spcPct val="20000"/>
              </a:spcBef>
              <a:buChar char="–"/>
              <a:defRPr sz="2800">
                <a:solidFill>
                  <a:schemeClr val="tx1"/>
                </a:solidFill>
                <a:latin typeface="Garamond" panose="02020404030301010803" pitchFamily="18" charset="0"/>
              </a:defRPr>
            </a:lvl2pPr>
            <a:lvl3pPr marL="1143000" indent="-228600">
              <a:spcBef>
                <a:spcPct val="20000"/>
              </a:spcBef>
              <a:buClr>
                <a:schemeClr val="tx2"/>
              </a:buClr>
              <a:buChar char="•"/>
              <a:defRPr sz="2400">
                <a:solidFill>
                  <a:schemeClr val="tx1"/>
                </a:solidFill>
                <a:latin typeface="Garamond" panose="02020404030301010803" pitchFamily="18" charset="0"/>
              </a:defRPr>
            </a:lvl3pPr>
            <a:lvl4pPr marL="1600200" indent="-228600">
              <a:spcBef>
                <a:spcPct val="20000"/>
              </a:spcBef>
              <a:buChar char="–"/>
              <a:defRPr sz="2000">
                <a:solidFill>
                  <a:schemeClr val="tx1"/>
                </a:solidFill>
                <a:latin typeface="Garamond" panose="02020404030301010803" pitchFamily="18" charset="0"/>
              </a:defRPr>
            </a:lvl4pPr>
            <a:lvl5pPr marL="2057400" indent="-228600">
              <a:spcBef>
                <a:spcPct val="20000"/>
              </a:spcBef>
              <a:buClr>
                <a:schemeClr val="folHlink"/>
              </a:buClr>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folHlink"/>
              </a:buClr>
              <a:buChar char="•"/>
              <a:defRPr sz="2000">
                <a:solidFill>
                  <a:schemeClr val="tx1"/>
                </a:solidFill>
                <a:latin typeface="Garamond" panose="02020404030301010803" pitchFamily="18" charset="0"/>
              </a:defRPr>
            </a:lvl9pPr>
          </a:lstStyle>
          <a:p>
            <a:pPr>
              <a:spcBef>
                <a:spcPct val="50000"/>
              </a:spcBef>
              <a:buClrTx/>
              <a:buFontTx/>
              <a:buNone/>
            </a:pPr>
            <a:r>
              <a:rPr lang="en-US" altLang="en-US" sz="2800">
                <a:solidFill>
                  <a:srgbClr val="FFFF00"/>
                </a:solidFill>
                <a:latin typeface="Tahoma" panose="020B0604030504040204" pitchFamily="34" charset="0"/>
              </a:rPr>
              <a:t>Ulrich Zwingli</a:t>
            </a:r>
          </a:p>
          <a:p>
            <a:pPr>
              <a:spcBef>
                <a:spcPct val="50000"/>
              </a:spcBef>
              <a:buClrTx/>
              <a:buFontTx/>
              <a:buNone/>
            </a:pPr>
            <a:endParaRPr lang="en-US" altLang="en-US" sz="800">
              <a:solidFill>
                <a:srgbClr val="FFFF00"/>
              </a:solidFill>
              <a:latin typeface="Tahoma" panose="020B0604030504040204" pitchFamily="34" charset="0"/>
            </a:endParaRPr>
          </a:p>
          <a:p>
            <a:pPr>
              <a:spcBef>
                <a:spcPct val="50000"/>
              </a:spcBef>
              <a:buClrTx/>
              <a:buFontTx/>
              <a:buNone/>
            </a:pPr>
            <a:r>
              <a:rPr lang="en-US" altLang="en-US" sz="2400">
                <a:solidFill>
                  <a:srgbClr val="FFFFFF"/>
                </a:solidFill>
                <a:latin typeface="Tahoma" panose="020B0604030504040204" pitchFamily="34" charset="0"/>
              </a:rPr>
              <a:t>Double prédestination</a:t>
            </a:r>
          </a:p>
          <a:p>
            <a:pPr>
              <a:spcBef>
                <a:spcPct val="50000"/>
              </a:spcBef>
              <a:buClrTx/>
              <a:buFontTx/>
              <a:buNone/>
            </a:pPr>
            <a:endParaRPr lang="en-US" altLang="en-US" sz="800">
              <a:solidFill>
                <a:srgbClr val="FFFFFF"/>
              </a:solidFill>
              <a:latin typeface="Tahoma" panose="020B0604030504040204" pitchFamily="34" charset="0"/>
            </a:endParaRPr>
          </a:p>
          <a:p>
            <a:pPr>
              <a:spcBef>
                <a:spcPct val="50000"/>
              </a:spcBef>
              <a:buClrTx/>
              <a:buFontTx/>
              <a:buNone/>
            </a:pPr>
            <a:r>
              <a:rPr lang="en-US" altLang="en-US" sz="2000">
                <a:solidFill>
                  <a:srgbClr val="FFFFFF"/>
                </a:solidFill>
                <a:latin typeface="Tahoma" panose="020B0604030504040204" pitchFamily="34" charset="0"/>
              </a:rPr>
              <a:t>"Les individus qui finissent damnés à jamais en enfer sont aussi déterminés éternellement par Dieu pour ce destin." </a:t>
            </a:r>
          </a:p>
          <a:p>
            <a:pPr>
              <a:spcBef>
                <a:spcPct val="50000"/>
              </a:spcBef>
              <a:buClrTx/>
              <a:buFontTx/>
              <a:buNone/>
            </a:pPr>
            <a:r>
              <a:rPr lang="en-US" altLang="en-US" sz="2400">
                <a:solidFill>
                  <a:srgbClr val="FFFFFF"/>
                </a:solidFill>
                <a:latin typeface="Tahoma" panose="020B0604030504040204" pitchFamily="34" charset="0"/>
              </a:rPr>
              <a:t>Baptême dans le Nouveau Testament = Circimcision dans l'Ancien Testament. </a:t>
            </a:r>
          </a:p>
          <a:p>
            <a:pPr>
              <a:spcBef>
                <a:spcPct val="50000"/>
              </a:spcBef>
              <a:buClrTx/>
              <a:buFontTx/>
              <a:buNone/>
            </a:pPr>
            <a:r>
              <a:rPr lang="en-US" altLang="en-US" sz="2400">
                <a:solidFill>
                  <a:srgbClr val="FFFFFF"/>
                </a:solidFill>
                <a:latin typeface="Tahoma" panose="020B0604030504040204" pitchFamily="34" charset="0"/>
              </a:rPr>
              <a:t>Le baptême, un simple symbole</a:t>
            </a:r>
          </a:p>
          <a:p>
            <a:pPr>
              <a:spcBef>
                <a:spcPct val="50000"/>
              </a:spcBef>
              <a:buClrTx/>
              <a:buFontTx/>
              <a:buNone/>
            </a:pPr>
            <a:endParaRPr lang="en-US" altLang="en-US" sz="2000">
              <a:solidFill>
                <a:srgbClr val="FFFFFF"/>
              </a:solidFill>
              <a:latin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F462A-34C7-AE35-00DF-D7DDD48E7FAB}"/>
              </a:ext>
            </a:extLst>
          </p:cNvPr>
          <p:cNvSpPr>
            <a:spLocks noGrp="1"/>
          </p:cNvSpPr>
          <p:nvPr>
            <p:ph type="title"/>
          </p:nvPr>
        </p:nvSpPr>
        <p:spPr/>
        <p:txBody>
          <a:bodyPr/>
          <a:lstStyle/>
          <a:p>
            <a:pPr>
              <a:defRPr/>
            </a:pPr>
            <a:r>
              <a:rPr lang="en-US" sz="3200" dirty="0"/>
              <a:t>Un moment clé : Le colloque de Marbourg</a:t>
            </a:r>
          </a:p>
        </p:txBody>
      </p:sp>
      <p:sp>
        <p:nvSpPr>
          <p:cNvPr id="3" name="Content Placeholder 2">
            <a:extLst>
              <a:ext uri="{FF2B5EF4-FFF2-40B4-BE49-F238E27FC236}">
                <a16:creationId xmlns:a16="http://schemas.microsoft.com/office/drawing/2014/main" id="{F1DEA392-3282-89CA-220C-C72D6C27FB11}"/>
              </a:ext>
            </a:extLst>
          </p:cNvPr>
          <p:cNvSpPr>
            <a:spLocks noGrp="1"/>
          </p:cNvSpPr>
          <p:nvPr>
            <p:ph idx="1"/>
          </p:nvPr>
        </p:nvSpPr>
        <p:spPr>
          <a:xfrm>
            <a:off x="685800" y="1600200"/>
            <a:ext cx="8001000" cy="4495800"/>
          </a:xfrm>
        </p:spPr>
        <p:txBody>
          <a:bodyPr/>
          <a:lstStyle/>
          <a:p>
            <a:pPr marL="0" indent="0">
              <a:buFontTx/>
              <a:buNone/>
              <a:defRPr/>
            </a:pPr>
            <a:r>
              <a:rPr lang="en-US" sz="2800" b="1" dirty="0"/>
              <a:t>Accord sur 14/15 points des articles de Marburg</a:t>
            </a:r>
          </a:p>
          <a:p>
            <a:pPr marL="0" indent="0">
              <a:buFontTx/>
              <a:buNone/>
              <a:defRPr/>
            </a:pPr>
            <a:endParaRPr lang="en-US" sz="2800" b="1" dirty="0"/>
          </a:p>
          <a:p>
            <a:pPr marL="0" indent="0">
              <a:buFontTx/>
              <a:buNone/>
              <a:defRPr/>
            </a:pPr>
            <a:r>
              <a:rPr lang="en-US" sz="2800" b="1" dirty="0"/>
              <a:t>Zwingli l'humaniste :  C'est </a:t>
            </a:r>
            <a:r>
              <a:rPr lang="en-US" sz="2800" b="1" i="1" dirty="0"/>
              <a:t>comme </a:t>
            </a:r>
            <a:r>
              <a:rPr lang="en-US" sz="2800" b="1" dirty="0"/>
              <a:t>mon corps.</a:t>
            </a:r>
          </a:p>
          <a:p>
            <a:pPr marL="0" indent="0">
              <a:buFontTx/>
              <a:buNone/>
              <a:defRPr/>
            </a:pPr>
            <a:endParaRPr lang="en-US" sz="2800" b="1" dirty="0"/>
          </a:p>
          <a:p>
            <a:pPr marL="0" indent="0">
              <a:buFontTx/>
              <a:buNone/>
              <a:defRPr/>
            </a:pPr>
            <a:r>
              <a:rPr lang="en-US" sz="2800" b="1" dirty="0"/>
              <a:t>Luther, l'anti-intellectuel : Ceci EST mon corps. La consubstantiation.</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4">
            <a:extLst>
              <a:ext uri="{FF2B5EF4-FFF2-40B4-BE49-F238E27FC236}">
                <a16:creationId xmlns:a16="http://schemas.microsoft.com/office/drawing/2014/main" id="{A3491451-90C4-681F-890A-021973EB12AC}"/>
              </a:ext>
            </a:extLst>
          </p:cNvPr>
          <p:cNvSpPr txBox="1">
            <a:spLocks noChangeArrowheads="1"/>
          </p:cNvSpPr>
          <p:nvPr/>
        </p:nvSpPr>
        <p:spPr bwMode="auto">
          <a:xfrm>
            <a:off x="1066800" y="6096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800" b="1"/>
              <a:t>Le mouvement anabaptiste (1525 et plus tard)</a:t>
            </a:r>
          </a:p>
          <a:p>
            <a:pPr algn="ctr" eaLnBrk="1" hangingPunct="1">
              <a:spcBef>
                <a:spcPct val="50000"/>
              </a:spcBef>
              <a:buClrTx/>
              <a:buFontTx/>
              <a:buNone/>
            </a:pPr>
            <a:r>
              <a:rPr lang="en-US" altLang="en-US" sz="2400" b="1"/>
              <a:t>La Réforme radicale</a:t>
            </a:r>
          </a:p>
        </p:txBody>
      </p:sp>
      <p:pic>
        <p:nvPicPr>
          <p:cNvPr id="168963" name="Picture 6" descr="anabaptist">
            <a:extLst>
              <a:ext uri="{FF2B5EF4-FFF2-40B4-BE49-F238E27FC236}">
                <a16:creationId xmlns:a16="http://schemas.microsoft.com/office/drawing/2014/main" id="{B385EE19-742C-F601-75A3-7AA2240E10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3000" y="2428875"/>
            <a:ext cx="35052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4" name="Picture 8" descr="menno">
            <a:extLst>
              <a:ext uri="{FF2B5EF4-FFF2-40B4-BE49-F238E27FC236}">
                <a16:creationId xmlns:a16="http://schemas.microsoft.com/office/drawing/2014/main" id="{00BBDCEF-7C78-A722-6220-3E1ED3D2704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92250" y="2895600"/>
            <a:ext cx="2413000"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8965" name="Text Box 9">
            <a:extLst>
              <a:ext uri="{FF2B5EF4-FFF2-40B4-BE49-F238E27FC236}">
                <a16:creationId xmlns:a16="http://schemas.microsoft.com/office/drawing/2014/main" id="{75DA979C-70D5-91D4-1D40-121570EEA829}"/>
              </a:ext>
            </a:extLst>
          </p:cNvPr>
          <p:cNvSpPr txBox="1">
            <a:spLocks noChangeArrowheads="1"/>
          </p:cNvSpPr>
          <p:nvPr/>
        </p:nvSpPr>
        <p:spPr bwMode="auto">
          <a:xfrm>
            <a:off x="1066800" y="22860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1800"/>
              <a:t>Menno Simmons 1496-1561</a:t>
            </a:r>
          </a:p>
        </p:txBody>
      </p:sp>
      <p:sp>
        <p:nvSpPr>
          <p:cNvPr id="168966" name="Text Box 10">
            <a:extLst>
              <a:ext uri="{FF2B5EF4-FFF2-40B4-BE49-F238E27FC236}">
                <a16:creationId xmlns:a16="http://schemas.microsoft.com/office/drawing/2014/main" id="{45A61736-27EE-EC9E-BD32-0733787A1017}"/>
              </a:ext>
            </a:extLst>
          </p:cNvPr>
          <p:cNvSpPr txBox="1">
            <a:spLocks noChangeArrowheads="1"/>
          </p:cNvSpPr>
          <p:nvPr/>
        </p:nvSpPr>
        <p:spPr bwMode="auto">
          <a:xfrm>
            <a:off x="4876800" y="5562600"/>
            <a:ext cx="4038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400" b="1"/>
              <a:t>Martyre des anabaptistes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8902F8F-9EA9-1519-3C72-784F11BD4CAE}"/>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3600" dirty="0"/>
              <a:t>Le mouvement anabaptiste </a:t>
            </a:r>
          </a:p>
        </p:txBody>
      </p:sp>
      <p:sp>
        <p:nvSpPr>
          <p:cNvPr id="30723" name="Rectangle 3">
            <a:extLst>
              <a:ext uri="{FF2B5EF4-FFF2-40B4-BE49-F238E27FC236}">
                <a16:creationId xmlns:a16="http://schemas.microsoft.com/office/drawing/2014/main" id="{053F8F06-8DCE-52F5-37F9-B918E52D3E91}"/>
              </a:ext>
            </a:extLst>
          </p:cNvPr>
          <p:cNvSpPr>
            <a:spLocks noGrp="1" noRot="1" noChangeArrowheads="1"/>
          </p:cNvSpPr>
          <p:nvPr>
            <p:ph type="body" idx="1"/>
          </p:nvPr>
        </p:nvSpPr>
        <p:spPr>
          <a:xfrm>
            <a:off x="914400" y="1981200"/>
            <a:ext cx="7931150" cy="4114800"/>
          </a:xfrm>
        </p:spPr>
        <p:txBody>
          <a:bodyPr/>
          <a:lstStyle/>
          <a:p>
            <a:pPr marL="0" indent="0" eaLnBrk="1" hangingPunct="1">
              <a:lnSpc>
                <a:spcPct val="90000"/>
              </a:lnSpc>
              <a:buFont typeface="Wingdings" pitchFamily="2" charset="2"/>
              <a:buNone/>
              <a:defRPr/>
            </a:pPr>
            <a:r>
              <a:rPr lang="en-US" sz="2800" b="1" dirty="0"/>
              <a:t>Baptême par immersion des adultes après confession de foi.</a:t>
            </a:r>
          </a:p>
          <a:p>
            <a:pPr marL="0" indent="0" eaLnBrk="1" hangingPunct="1">
              <a:lnSpc>
                <a:spcPct val="90000"/>
              </a:lnSpc>
              <a:buFont typeface="Wingdings" pitchFamily="2" charset="2"/>
              <a:buNone/>
              <a:defRPr/>
            </a:pPr>
            <a:r>
              <a:rPr lang="en-US" sz="2800" b="1" dirty="0"/>
              <a:t>La Bible est la seule autorité.</a:t>
            </a:r>
          </a:p>
          <a:p>
            <a:pPr marL="0" indent="0" eaLnBrk="1" hangingPunct="1">
              <a:lnSpc>
                <a:spcPct val="90000"/>
              </a:lnSpc>
              <a:buFont typeface="Wingdings" pitchFamily="2" charset="2"/>
              <a:buNone/>
              <a:defRPr/>
            </a:pPr>
            <a:r>
              <a:rPr lang="en-US" sz="2800" b="1" dirty="0"/>
              <a:t>Séparation de l'Église et de l'État.</a:t>
            </a:r>
          </a:p>
          <a:p>
            <a:pPr marL="0" indent="0" eaLnBrk="1" hangingPunct="1">
              <a:lnSpc>
                <a:spcPct val="90000"/>
              </a:lnSpc>
              <a:buFont typeface="Wingdings" pitchFamily="2" charset="2"/>
              <a:buNone/>
              <a:defRPr/>
            </a:pPr>
            <a:r>
              <a:rPr lang="en-US" sz="2800" b="1" dirty="0"/>
              <a:t>L'accent est mis à la fois sur la vie et la doctrine</a:t>
            </a:r>
          </a:p>
          <a:p>
            <a:pPr marL="0" indent="0" eaLnBrk="1" hangingPunct="1">
              <a:lnSpc>
                <a:spcPct val="90000"/>
              </a:lnSpc>
              <a:buFont typeface="Wingdings" pitchFamily="2" charset="2"/>
              <a:buNone/>
              <a:defRPr/>
            </a:pPr>
            <a:r>
              <a:rPr lang="en-US" sz="2800" b="1" dirty="0"/>
              <a:t>Synergisme (par opposition au monergisme) Rejet de la prédestination.</a:t>
            </a:r>
          </a:p>
          <a:p>
            <a:pPr eaLnBrk="1" hangingPunct="1">
              <a:lnSpc>
                <a:spcPct val="90000"/>
              </a:lnSpc>
              <a:defRPr/>
            </a:pPr>
            <a:endParaRPr lang="en-US" sz="28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479A4-AE88-6182-B748-DD4C5465321A}"/>
              </a:ext>
            </a:extLst>
          </p:cNvPr>
          <p:cNvSpPr>
            <a:spLocks noGrp="1"/>
          </p:cNvSpPr>
          <p:nvPr>
            <p:ph type="title"/>
          </p:nvPr>
        </p:nvSpPr>
        <p:spPr/>
        <p:txBody>
          <a:bodyPr/>
          <a:lstStyle/>
          <a:p>
            <a:pPr algn="ctr">
              <a:defRPr/>
            </a:pPr>
            <a:r>
              <a:rPr lang="en-US" sz="3600" dirty="0"/>
              <a:t>Le mouvement anabaptiste (</a:t>
            </a:r>
            <a:r>
              <a:rPr lang="en-US" sz="3600" dirty="0" err="1"/>
              <a:t>suite</a:t>
            </a:r>
            <a:r>
              <a:rPr lang="en-US" sz="3600" dirty="0"/>
              <a:t>)</a:t>
            </a:r>
          </a:p>
        </p:txBody>
      </p:sp>
      <p:sp>
        <p:nvSpPr>
          <p:cNvPr id="3" name="Content Placeholder 2">
            <a:extLst>
              <a:ext uri="{FF2B5EF4-FFF2-40B4-BE49-F238E27FC236}">
                <a16:creationId xmlns:a16="http://schemas.microsoft.com/office/drawing/2014/main" id="{508D9BB5-6D05-46BC-443B-6A94926DA3E4}"/>
              </a:ext>
            </a:extLst>
          </p:cNvPr>
          <p:cNvSpPr>
            <a:spLocks noGrp="1"/>
          </p:cNvSpPr>
          <p:nvPr>
            <p:ph idx="1"/>
          </p:nvPr>
        </p:nvSpPr>
        <p:spPr/>
        <p:txBody>
          <a:bodyPr/>
          <a:lstStyle/>
          <a:p>
            <a:pPr marL="0" indent="0" eaLnBrk="1" hangingPunct="1">
              <a:lnSpc>
                <a:spcPct val="90000"/>
              </a:lnSpc>
              <a:buFont typeface="Wingdings" pitchFamily="2" charset="2"/>
              <a:buNone/>
              <a:defRPr/>
            </a:pPr>
            <a:r>
              <a:rPr lang="en-US" b="1" dirty="0"/>
              <a:t>Pacifistes (généralement)</a:t>
            </a:r>
          </a:p>
          <a:p>
            <a:pPr marL="0" indent="0" eaLnBrk="1" hangingPunct="1">
              <a:lnSpc>
                <a:spcPct val="90000"/>
              </a:lnSpc>
              <a:buFont typeface="Wingdings" pitchFamily="2" charset="2"/>
              <a:buNone/>
              <a:defRPr/>
            </a:pPr>
            <a:r>
              <a:rPr lang="en-US" b="1" dirty="0"/>
              <a:t>De nombreux martyrs</a:t>
            </a:r>
          </a:p>
          <a:p>
            <a:pPr marL="0" indent="0" eaLnBrk="1" hangingPunct="1">
              <a:lnSpc>
                <a:spcPct val="90000"/>
              </a:lnSpc>
              <a:buFont typeface="Wingdings" pitchFamily="2" charset="2"/>
              <a:buNone/>
              <a:defRPr/>
            </a:pPr>
            <a:r>
              <a:rPr lang="en-US" b="1" dirty="0"/>
              <a:t>D'abord évangélistes, ils sont devenus exclusifs et repliés sur eux-mêmes.  (Mennonites, Amish, Huttérites)</a:t>
            </a:r>
          </a:p>
          <a:p>
            <a:pPr marL="0" indent="0" eaLnBrk="1" hangingPunct="1">
              <a:lnSpc>
                <a:spcPct val="90000"/>
              </a:lnSpc>
              <a:buFont typeface="Wingdings" pitchFamily="2" charset="2"/>
              <a:buNone/>
              <a:defRPr/>
            </a:pPr>
            <a:r>
              <a:rPr lang="en-US" b="1" dirty="0"/>
              <a:t>Tendance à être très schismatique</a:t>
            </a:r>
          </a:p>
          <a:p>
            <a:pPr marL="0" indent="0">
              <a:buFont typeface="Wingdings" pitchFamily="2" charset="2"/>
              <a:buNone/>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4246C-95FE-9647-DD83-9E4B96027440}"/>
              </a:ext>
            </a:extLst>
          </p:cNvPr>
          <p:cNvSpPr>
            <a:spLocks noGrp="1"/>
          </p:cNvSpPr>
          <p:nvPr>
            <p:ph type="title"/>
          </p:nvPr>
        </p:nvSpPr>
        <p:spPr/>
        <p:txBody>
          <a:bodyPr/>
          <a:lstStyle/>
          <a:p>
            <a:pPr algn="ctr">
              <a:defRPr/>
            </a:pPr>
            <a:r>
              <a:rPr lang="en-US" sz="3600" dirty="0"/>
              <a:t>Martyres</a:t>
            </a:r>
          </a:p>
        </p:txBody>
      </p:sp>
      <p:sp>
        <p:nvSpPr>
          <p:cNvPr id="3" name="Content Placeholder 2">
            <a:extLst>
              <a:ext uri="{FF2B5EF4-FFF2-40B4-BE49-F238E27FC236}">
                <a16:creationId xmlns:a16="http://schemas.microsoft.com/office/drawing/2014/main" id="{35738DD6-F091-8B26-E60E-1EA7CE7E7B47}"/>
              </a:ext>
            </a:extLst>
          </p:cNvPr>
          <p:cNvSpPr>
            <a:spLocks noGrp="1"/>
          </p:cNvSpPr>
          <p:nvPr>
            <p:ph idx="1"/>
          </p:nvPr>
        </p:nvSpPr>
        <p:spPr>
          <a:xfrm>
            <a:off x="838200" y="1752600"/>
            <a:ext cx="8007350" cy="4343400"/>
          </a:xfrm>
        </p:spPr>
        <p:txBody>
          <a:bodyPr/>
          <a:lstStyle/>
          <a:p>
            <a:pPr marL="0" indent="0">
              <a:buFont typeface="Wingdings" pitchFamily="2" charset="2"/>
              <a:buNone/>
              <a:defRPr/>
            </a:pPr>
            <a:r>
              <a:rPr lang="en-US" b="1" dirty="0"/>
              <a:t>Zwingli 1526 ils devraient "sans procès, audition ou sentence être jetés dans l'eau et noyés".</a:t>
            </a:r>
          </a:p>
          <a:p>
            <a:pPr marL="0" indent="0">
              <a:buFont typeface="Wingdings" pitchFamily="2" charset="2"/>
              <a:buNone/>
              <a:defRPr/>
            </a:pPr>
            <a:endParaRPr lang="en-US" sz="800" b="1" dirty="0"/>
          </a:p>
          <a:p>
            <a:pPr marL="0" indent="0">
              <a:buFont typeface="Wingdings" pitchFamily="2" charset="2"/>
              <a:buNone/>
              <a:defRPr/>
            </a:pPr>
            <a:r>
              <a:rPr lang="en-US" b="1" dirty="0"/>
              <a:t>Sattler : "Nous sommes prêts à souffrir et à attendre ce que Dieu a l'intention de faire de nous. Nous continuerons dans notre foi au Christ tant que nous aurons du souffle en nous, à moins que les Écritures ne nous en dissuadent."</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25768F0A-FD23-C1BB-E7EB-8B935D360AE4}"/>
              </a:ext>
            </a:extLst>
          </p:cNvPr>
          <p:cNvSpPr>
            <a:spLocks noGrp="1" noRot="1" noChangeArrowheads="1"/>
          </p:cNvSpPr>
          <p:nvPr>
            <p:ph type="title"/>
          </p:nvPr>
        </p:nvSpPr>
        <p:spPr/>
        <p:txBody>
          <a:bodyPr/>
          <a:lstStyle/>
          <a:p>
            <a:pPr eaLnBrk="1" hangingPunct="1">
              <a:defRPr/>
            </a:pPr>
            <a:r>
              <a:rPr lang="en-US" sz="3600"/>
              <a:t>Jean Calvin 1509-1564</a:t>
            </a:r>
          </a:p>
        </p:txBody>
      </p:sp>
      <p:sp>
        <p:nvSpPr>
          <p:cNvPr id="25603" name="Rectangle 3">
            <a:extLst>
              <a:ext uri="{FF2B5EF4-FFF2-40B4-BE49-F238E27FC236}">
                <a16:creationId xmlns:a16="http://schemas.microsoft.com/office/drawing/2014/main" id="{605576F7-427C-AC70-AA68-7A82707177CA}"/>
              </a:ext>
            </a:extLst>
          </p:cNvPr>
          <p:cNvSpPr>
            <a:spLocks noGrp="1" noRot="1" noChangeArrowheads="1"/>
          </p:cNvSpPr>
          <p:nvPr>
            <p:ph type="body" idx="1"/>
          </p:nvPr>
        </p:nvSpPr>
        <p:spPr>
          <a:xfrm>
            <a:off x="762000" y="1447800"/>
            <a:ext cx="8083550" cy="5105400"/>
          </a:xfrm>
        </p:spPr>
        <p:txBody>
          <a:bodyPr/>
          <a:lstStyle/>
          <a:p>
            <a:pPr marL="0" indent="0" eaLnBrk="1" hangingPunct="1">
              <a:buFont typeface="Wingdings" panose="05000000000000000000" pitchFamily="2" charset="2"/>
              <a:buNone/>
              <a:defRPr/>
            </a:pPr>
            <a:endParaRPr lang="en-US" sz="2400" b="1" dirty="0"/>
          </a:p>
          <a:p>
            <a:pPr marL="0" indent="0" eaLnBrk="1" hangingPunct="1">
              <a:buFont typeface="Wingdings" panose="05000000000000000000" pitchFamily="2" charset="2"/>
              <a:buNone/>
              <a:defRPr/>
            </a:pPr>
            <a:r>
              <a:rPr lang="en-US" sz="2800" b="1" dirty="0"/>
              <a:t>Théologien le plus influent de la Réforme</a:t>
            </a:r>
          </a:p>
          <a:p>
            <a:pPr marL="0" indent="0" eaLnBrk="1" hangingPunct="1">
              <a:buFont typeface="Wingdings" panose="05000000000000000000" pitchFamily="2" charset="2"/>
              <a:buNone/>
              <a:defRPr/>
            </a:pPr>
            <a:endParaRPr lang="en-US" sz="800" b="1" dirty="0"/>
          </a:p>
          <a:p>
            <a:pPr marL="0" indent="0" eaLnBrk="1" hangingPunct="1">
              <a:buFont typeface="Wingdings" panose="05000000000000000000" pitchFamily="2" charset="2"/>
              <a:buNone/>
              <a:defRPr/>
            </a:pPr>
            <a:r>
              <a:rPr lang="en-US" sz="2800" b="1" dirty="0"/>
              <a:t>A rédigé les </a:t>
            </a:r>
            <a:r>
              <a:rPr lang="en-US" sz="2800" b="1" i="1" dirty="0"/>
              <a:t>Instituts de la religion chrétienne</a:t>
            </a:r>
          </a:p>
          <a:p>
            <a:pPr marL="0" indent="0" eaLnBrk="1" hangingPunct="1">
              <a:buFont typeface="Wingdings" panose="05000000000000000000" pitchFamily="2" charset="2"/>
              <a:buNone/>
              <a:defRPr/>
            </a:pPr>
            <a:endParaRPr lang="en-US" sz="800" b="1" i="1" dirty="0"/>
          </a:p>
          <a:p>
            <a:pPr marL="0" indent="0" eaLnBrk="1" hangingPunct="1">
              <a:buFont typeface="Wingdings" panose="05000000000000000000" pitchFamily="2" charset="2"/>
              <a:buNone/>
              <a:defRPr/>
            </a:pPr>
            <a:r>
              <a:rPr lang="en-US" sz="2800" b="1" dirty="0"/>
              <a:t>Il a créé le système théologique connu sous le nom de calvinisme.</a:t>
            </a:r>
          </a:p>
          <a:p>
            <a:pPr marL="0" indent="0" eaLnBrk="1" hangingPunct="1">
              <a:buFont typeface="Wingdings" panose="05000000000000000000" pitchFamily="2" charset="2"/>
              <a:buNone/>
              <a:defRPr/>
            </a:pPr>
            <a:endParaRPr lang="en-US" sz="800" b="1" dirty="0"/>
          </a:p>
          <a:p>
            <a:pPr marL="0" indent="0" eaLnBrk="1" hangingPunct="1">
              <a:buFont typeface="Wingdings" panose="05000000000000000000" pitchFamily="2" charset="2"/>
              <a:buNone/>
              <a:defRPr/>
            </a:pPr>
            <a:r>
              <a:rPr lang="en-US" sz="2800" b="1" dirty="0"/>
              <a:t>Forte insistance sur la prédestination/monergisme.</a:t>
            </a:r>
          </a:p>
          <a:p>
            <a:pPr marL="0" indent="0" eaLnBrk="1" hangingPunct="1">
              <a:buFont typeface="Wingdings" panose="05000000000000000000" pitchFamily="2" charset="2"/>
              <a:buNone/>
              <a:defRPr/>
            </a:pPr>
            <a:endParaRPr lang="en-US" sz="800" b="1" dirty="0"/>
          </a:p>
          <a:p>
            <a:pPr marL="0" indent="0" eaLnBrk="1" hangingPunct="1">
              <a:buFont typeface="Wingdings" panose="05000000000000000000" pitchFamily="2" charset="2"/>
              <a:buNone/>
              <a:defRPr/>
            </a:pPr>
            <a:r>
              <a:rPr lang="en-US" sz="2800" b="1" dirty="0"/>
              <a:t>Dieu a deux volontés : sa volonté révélée (1 Tm 2,3-4) et sa volonté secrète : la préordination des âmes.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58DE7-0025-140D-0C68-802C4DBFA763}"/>
              </a:ext>
            </a:extLst>
          </p:cNvPr>
          <p:cNvSpPr>
            <a:spLocks noGrp="1"/>
          </p:cNvSpPr>
          <p:nvPr>
            <p:ph type="title"/>
          </p:nvPr>
        </p:nvSpPr>
        <p:spPr/>
        <p:txBody>
          <a:bodyPr/>
          <a:lstStyle/>
          <a:p>
            <a:pPr>
              <a:defRPr/>
            </a:pPr>
            <a:r>
              <a:rPr lang="en-US" sz="3600" dirty="0">
                <a:solidFill>
                  <a:srgbClr val="FFFF00"/>
                </a:solidFill>
              </a:rPr>
              <a:t>Calvin sur la prédestination</a:t>
            </a:r>
          </a:p>
        </p:txBody>
      </p:sp>
      <p:sp>
        <p:nvSpPr>
          <p:cNvPr id="3" name="Content Placeholder 2">
            <a:extLst>
              <a:ext uri="{FF2B5EF4-FFF2-40B4-BE49-F238E27FC236}">
                <a16:creationId xmlns:a16="http://schemas.microsoft.com/office/drawing/2014/main" id="{ECCD0EC5-C0E8-A582-8C20-D370953D5B0E}"/>
              </a:ext>
            </a:extLst>
          </p:cNvPr>
          <p:cNvSpPr>
            <a:spLocks noGrp="1"/>
          </p:cNvSpPr>
          <p:nvPr>
            <p:ph idx="1"/>
          </p:nvPr>
        </p:nvSpPr>
        <p:spPr>
          <a:xfrm>
            <a:off x="533400" y="1600200"/>
            <a:ext cx="8229600" cy="4495800"/>
          </a:xfrm>
        </p:spPr>
        <p:txBody>
          <a:bodyPr/>
          <a:lstStyle/>
          <a:p>
            <a:pPr marL="0" indent="0">
              <a:buFontTx/>
              <a:buNone/>
              <a:defRPr/>
            </a:pPr>
            <a:r>
              <a:rPr lang="en-US" sz="2800" b="1" dirty="0"/>
              <a:t>Nous appelons prédestination le décret éternel de Dieu, par lequel il a déterminé lui-même ce qu'il voulait qu'il advienne de chaque homme.  Car tous ne sont pas créés dans une condition égale ; au contraire, la vie éternelle est prédestinée pour les uns (</a:t>
            </a:r>
            <a:r>
              <a:rPr lang="en-US" sz="2800" b="1" dirty="0">
                <a:solidFill>
                  <a:srgbClr val="FFC000"/>
                </a:solidFill>
              </a:rPr>
              <a:t>les élus</a:t>
            </a:r>
            <a:r>
              <a:rPr lang="en-US" sz="2800" b="1" dirty="0"/>
              <a:t>), la damnation éternelle pour les autres (</a:t>
            </a:r>
            <a:r>
              <a:rPr lang="en-US" sz="2800" b="1" dirty="0">
                <a:solidFill>
                  <a:srgbClr val="FFC000"/>
                </a:solidFill>
              </a:rPr>
              <a:t>les réprouvés</a:t>
            </a:r>
            <a:r>
              <a:rPr lang="en-US" sz="2800" b="1" dirty="0"/>
              <a:t>).  C'est pourquoi, tout homme ayant été créé pour l'une ou l'autre de ces fins, nous le disons prédestiné à la vie ou à la mort."</a:t>
            </a:r>
          </a:p>
          <a:p>
            <a:pPr marL="0" indent="0">
              <a:buFontTx/>
              <a:buNone/>
              <a:defRPr/>
            </a:pPr>
            <a:r>
              <a:rPr lang="en-US" sz="2800" b="1" dirty="0"/>
              <a:t>Utilise Eph 1:4, Jean 17:6 et 6:37 et Romains 9 </a:t>
            </a:r>
          </a:p>
          <a:p>
            <a:pPr marL="0" indent="0">
              <a:buFontTx/>
              <a:buNone/>
              <a:defRPr/>
            </a:pPr>
            <a:endParaRPr lang="en-US" sz="2800" b="1"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4E471-7687-19D8-9BC2-88C8AFCF52CA}"/>
              </a:ext>
            </a:extLst>
          </p:cNvPr>
          <p:cNvSpPr>
            <a:spLocks noGrp="1"/>
          </p:cNvSpPr>
          <p:nvPr>
            <p:ph type="title"/>
          </p:nvPr>
        </p:nvSpPr>
        <p:spPr/>
        <p:txBody>
          <a:bodyPr/>
          <a:lstStyle/>
          <a:p>
            <a:pPr>
              <a:defRPr/>
            </a:pPr>
            <a:r>
              <a:rPr lang="en-US" sz="3600" dirty="0"/>
              <a:t>Calvin sur le baptême</a:t>
            </a:r>
          </a:p>
        </p:txBody>
      </p:sp>
      <p:sp>
        <p:nvSpPr>
          <p:cNvPr id="3" name="Content Placeholder 2">
            <a:extLst>
              <a:ext uri="{FF2B5EF4-FFF2-40B4-BE49-F238E27FC236}">
                <a16:creationId xmlns:a16="http://schemas.microsoft.com/office/drawing/2014/main" id="{8A6023A5-A8F9-B57E-76DE-F039D4C85C05}"/>
              </a:ext>
            </a:extLst>
          </p:cNvPr>
          <p:cNvSpPr>
            <a:spLocks noGrp="1"/>
          </p:cNvSpPr>
          <p:nvPr>
            <p:ph idx="1"/>
          </p:nvPr>
        </p:nvSpPr>
        <p:spPr/>
        <p:txBody>
          <a:bodyPr/>
          <a:lstStyle/>
          <a:p>
            <a:pPr marL="0" indent="0">
              <a:buFontTx/>
              <a:buNone/>
              <a:defRPr/>
            </a:pPr>
            <a:r>
              <a:rPr lang="en-US" b="1" dirty="0"/>
              <a:t>Le baptême est "un signe extérieur par lequel le Seigneur représente et témoigne de sa bonne volonté à notre égard".</a:t>
            </a:r>
          </a:p>
          <a:p>
            <a:pPr marL="0" indent="0">
              <a:buFontTx/>
              <a:buNone/>
              <a:defRPr/>
            </a:pPr>
            <a:endParaRPr lang="en-US" b="1" dirty="0"/>
          </a:p>
          <a:p>
            <a:pPr marL="0" indent="0">
              <a:buFontTx/>
              <a:buNone/>
              <a:defRPr/>
            </a:pPr>
            <a:r>
              <a:rPr lang="en-US" b="1" dirty="0"/>
              <a:t>Sur la Cène du Seigneur : "De quelle manière, en ce qui concerne son effet sur nous, le corps du Christ est-il dans le sacrement ?"</a:t>
            </a:r>
          </a:p>
          <a:p>
            <a:pPr marL="0" indent="0">
              <a:buFontTx/>
              <a:buNone/>
              <a:defRPr/>
            </a:pPr>
            <a:r>
              <a:rPr lang="en-US" b="1" dirty="0"/>
              <a:t> ... "authentiquement et efficacement".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46E6481-0C6A-8691-E617-29162F91EAEB}"/>
              </a:ext>
            </a:extLst>
          </p:cNvPr>
          <p:cNvSpPr>
            <a:spLocks noGrp="1" noRot="1" noChangeArrowheads="1"/>
          </p:cNvSpPr>
          <p:nvPr>
            <p:ph type="title"/>
          </p:nvPr>
        </p:nvSpPr>
        <p:spPr/>
        <p:txBody>
          <a:bodyPr/>
          <a:lstStyle/>
          <a:p>
            <a:pPr eaLnBrk="1" hangingPunct="1">
              <a:defRPr/>
            </a:pPr>
            <a:r>
              <a:rPr lang="fr-FR" sz="3600" dirty="0"/>
              <a:t>Les premiers schismes et hérésies</a:t>
            </a:r>
          </a:p>
        </p:txBody>
      </p:sp>
      <p:sp>
        <p:nvSpPr>
          <p:cNvPr id="7171" name="Rectangle 3">
            <a:extLst>
              <a:ext uri="{FF2B5EF4-FFF2-40B4-BE49-F238E27FC236}">
                <a16:creationId xmlns:a16="http://schemas.microsoft.com/office/drawing/2014/main" id="{FE43B590-C98E-BCE7-FD25-DFD1D208EC64}"/>
              </a:ext>
            </a:extLst>
          </p:cNvPr>
          <p:cNvSpPr>
            <a:spLocks noGrp="1" noRot="1" noChangeArrowheads="1"/>
          </p:cNvSpPr>
          <p:nvPr>
            <p:ph type="body" idx="1"/>
          </p:nvPr>
        </p:nvSpPr>
        <p:spPr/>
        <p:txBody>
          <a:bodyPr/>
          <a:lstStyle/>
          <a:p>
            <a:pPr eaLnBrk="1" hangingPunct="1">
              <a:defRPr/>
            </a:pPr>
            <a:r>
              <a:rPr lang="fr-FR" sz="2000" dirty="0"/>
              <a:t>Légalisme des </a:t>
            </a:r>
            <a:r>
              <a:rPr lang="fr-FR" sz="2000" dirty="0" err="1"/>
              <a:t>judaïsants</a:t>
            </a:r>
            <a:r>
              <a:rPr lang="fr-FR" sz="2000" dirty="0"/>
              <a:t> </a:t>
            </a:r>
          </a:p>
          <a:p>
            <a:pPr eaLnBrk="1" hangingPunct="1">
              <a:defRPr/>
            </a:pPr>
            <a:r>
              <a:rPr lang="fr-FR" sz="2000" dirty="0"/>
              <a:t>Les ébionites nient la divinité de Jésus</a:t>
            </a:r>
          </a:p>
          <a:p>
            <a:pPr eaLnBrk="1" hangingPunct="1">
              <a:defRPr/>
            </a:pPr>
            <a:r>
              <a:rPr lang="fr-FR" sz="2000" dirty="0"/>
              <a:t>Les gnostiques nient l'humanité de Jésus, la connaissance profonde.</a:t>
            </a:r>
          </a:p>
          <a:p>
            <a:pPr eaLnBrk="1" hangingPunct="1">
              <a:defRPr/>
            </a:pPr>
            <a:r>
              <a:rPr lang="fr-FR" sz="2000" dirty="0" err="1"/>
              <a:t>Docetisme</a:t>
            </a:r>
            <a:r>
              <a:rPr lang="fr-FR" sz="2000" dirty="0"/>
              <a:t> Jésus n'est pas une personne physique</a:t>
            </a:r>
          </a:p>
          <a:p>
            <a:pPr eaLnBrk="1" hangingPunct="1">
              <a:defRPr/>
            </a:pPr>
            <a:r>
              <a:rPr lang="fr-FR" sz="2000" dirty="0"/>
              <a:t>Montanistes Charismatiques, révélation des temps modernes</a:t>
            </a:r>
          </a:p>
          <a:p>
            <a:pPr eaLnBrk="1" hangingPunct="1">
              <a:defRPr/>
            </a:pPr>
            <a:r>
              <a:rPr lang="fr-FR" sz="2000" dirty="0" err="1"/>
              <a:t>Novatianistes</a:t>
            </a:r>
            <a:r>
              <a:rPr lang="fr-FR" sz="2000" dirty="0"/>
              <a:t> Division sur le </a:t>
            </a:r>
            <a:r>
              <a:rPr lang="fr-FR" sz="2000" dirty="0" err="1"/>
              <a:t>discipulat</a:t>
            </a:r>
            <a:endParaRPr lang="fr-FR" sz="2000" dirty="0"/>
          </a:p>
          <a:p>
            <a:pPr eaLnBrk="1" hangingPunct="1">
              <a:defRPr/>
            </a:pPr>
            <a:r>
              <a:rPr lang="fr-FR" sz="2000" dirty="0"/>
              <a:t>Les Ariens ont nié la divinité de Jésus</a:t>
            </a:r>
          </a:p>
          <a:p>
            <a:pPr eaLnBrk="1" hangingPunct="1">
              <a:defRPr/>
            </a:pPr>
            <a:r>
              <a:rPr lang="fr-FR" sz="2000" dirty="0"/>
              <a:t>Les Nestoriens ont accordé trop d'importance à l'humanité de Jésus.</a:t>
            </a:r>
          </a:p>
          <a:p>
            <a:pPr eaLnBrk="1" hangingPunct="1">
              <a:defRPr/>
            </a:pPr>
            <a:r>
              <a:rPr lang="fr-FR" sz="2000" dirty="0" err="1"/>
              <a:t>Monophysies</a:t>
            </a:r>
            <a:r>
              <a:rPr lang="fr-FR" sz="2000" dirty="0"/>
              <a:t> Jésus n'a qu'une seule nature - divine. Devenue l'Église copte.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40028-5602-B612-CFD8-A5B3494144EA}"/>
              </a:ext>
            </a:extLst>
          </p:cNvPr>
          <p:cNvSpPr>
            <a:spLocks noGrp="1"/>
          </p:cNvSpPr>
          <p:nvPr>
            <p:ph type="title"/>
          </p:nvPr>
        </p:nvSpPr>
        <p:spPr/>
        <p:txBody>
          <a:bodyPr/>
          <a:lstStyle/>
          <a:p>
            <a:pPr>
              <a:defRPr/>
            </a:pPr>
            <a:r>
              <a:rPr lang="en-US" sz="3600" dirty="0"/>
              <a:t>Groupes calvinistes</a:t>
            </a:r>
          </a:p>
        </p:txBody>
      </p:sp>
      <p:sp>
        <p:nvSpPr>
          <p:cNvPr id="3" name="Content Placeholder 2">
            <a:extLst>
              <a:ext uri="{FF2B5EF4-FFF2-40B4-BE49-F238E27FC236}">
                <a16:creationId xmlns:a16="http://schemas.microsoft.com/office/drawing/2014/main" id="{DBA14E67-DB62-8201-3B34-008AB60D3E83}"/>
              </a:ext>
            </a:extLst>
          </p:cNvPr>
          <p:cNvSpPr>
            <a:spLocks noGrp="1"/>
          </p:cNvSpPr>
          <p:nvPr>
            <p:ph idx="1"/>
          </p:nvPr>
        </p:nvSpPr>
        <p:spPr/>
        <p:txBody>
          <a:bodyPr/>
          <a:lstStyle/>
          <a:p>
            <a:pPr marL="0" indent="0">
              <a:buFont typeface="Wingdings" pitchFamily="2" charset="2"/>
              <a:buNone/>
              <a:defRPr/>
            </a:pPr>
            <a:r>
              <a:rPr lang="en-US" b="1" dirty="0"/>
              <a:t>Presbytérienne </a:t>
            </a:r>
          </a:p>
          <a:p>
            <a:pPr marL="0" indent="0">
              <a:buFont typeface="Wingdings" pitchFamily="2" charset="2"/>
              <a:buNone/>
              <a:defRPr/>
            </a:pPr>
            <a:r>
              <a:rPr lang="en-US" b="1" dirty="0"/>
              <a:t>Réformé néerlandais</a:t>
            </a:r>
          </a:p>
          <a:p>
            <a:pPr marL="0" indent="0">
              <a:buFont typeface="Wingdings" pitchFamily="2" charset="2"/>
              <a:buNone/>
              <a:defRPr/>
            </a:pPr>
            <a:r>
              <a:rPr lang="en-US" b="1" dirty="0"/>
              <a:t>La plupart des baptistes</a:t>
            </a:r>
          </a:p>
          <a:p>
            <a:pPr marL="0" indent="0">
              <a:buFont typeface="Wingdings" pitchFamily="2" charset="2"/>
              <a:buNone/>
              <a:defRPr/>
            </a:pPr>
            <a:r>
              <a:rPr lang="en-US" b="1" dirty="0"/>
              <a:t>Anglican</a:t>
            </a:r>
          </a:p>
          <a:p>
            <a:pPr marL="0" indent="0">
              <a:buFont typeface="Wingdings" pitchFamily="2" charset="2"/>
              <a:buNone/>
              <a:defRPr/>
            </a:pPr>
            <a:r>
              <a:rPr lang="en-US" b="1" dirty="0"/>
              <a:t>La plupart des pentecôtistes</a:t>
            </a:r>
          </a:p>
          <a:p>
            <a:pPr marL="0" indent="0">
              <a:buFont typeface="Wingdings" pitchFamily="2" charset="2"/>
              <a:buNone/>
              <a:defRPr/>
            </a:pPr>
            <a:r>
              <a:rPr lang="en-US" b="1" dirty="0"/>
              <a:t>La plupart des évangéliques</a:t>
            </a:r>
          </a:p>
          <a:p>
            <a:pPr marL="0" indent="0">
              <a:buFont typeface="Wingdings" pitchFamily="2" charset="2"/>
              <a:buNone/>
              <a:defRPr/>
            </a:pPr>
            <a:endParaRPr lang="en-US" b="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FFDD67-B071-911E-B02B-1AA380A7FB22}"/>
              </a:ext>
            </a:extLst>
          </p:cNvPr>
          <p:cNvSpPr>
            <a:spLocks noGrp="1"/>
          </p:cNvSpPr>
          <p:nvPr>
            <p:ph idx="1"/>
          </p:nvPr>
        </p:nvSpPr>
        <p:spPr>
          <a:xfrm>
            <a:off x="457200" y="533400"/>
            <a:ext cx="8388350" cy="5562600"/>
          </a:xfrm>
        </p:spPr>
        <p:txBody>
          <a:bodyPr/>
          <a:lstStyle/>
          <a:p>
            <a:pPr marL="0" indent="0">
              <a:lnSpc>
                <a:spcPct val="107000"/>
              </a:lnSpc>
              <a:spcBef>
                <a:spcPts val="0"/>
              </a:spcBef>
              <a:spcAft>
                <a:spcPts val="800"/>
              </a:spcAft>
              <a:buFont typeface="Wingdings" pitchFamily="2" charset="2"/>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Quiz #2 Classe d'histoire de l'église West Coast School of Ministry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itchFamily="2" charset="2"/>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1.  Qui, selon nous, était responsable de l'introduction de l'idée que le baptême n'est qu'un symbole de ce que Dieu a déjà fait ?  Il a soutenu qu'il est l'antitype de la circoncision de l'Ancien Testament.  </a:t>
            </a:r>
          </a:p>
          <a:p>
            <a:pPr marL="0" indent="0">
              <a:lnSpc>
                <a:spcPct val="107000"/>
              </a:lnSpc>
              <a:spcBef>
                <a:spcPts val="0"/>
              </a:spcBef>
              <a:spcAft>
                <a:spcPts val="800"/>
              </a:spcAft>
              <a:buFont typeface="Wingdings" pitchFamily="2" charset="2"/>
              <a:buNone/>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itchFamily="2" charset="2"/>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2. Que signifie le "T" de Tulipe ? </a:t>
            </a:r>
          </a:p>
          <a:p>
            <a:pPr marL="0" indent="0">
              <a:lnSpc>
                <a:spcPct val="107000"/>
              </a:lnSpc>
              <a:spcBef>
                <a:spcPts val="0"/>
              </a:spcBef>
              <a:spcAft>
                <a:spcPts val="800"/>
              </a:spcAft>
              <a:buFont typeface="Wingdings" pitchFamily="2" charset="2"/>
              <a:buNone/>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itchFamily="2" charset="2"/>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3. Nommez un réformateur important d'avant Martin Luther. (indice : il peut être originaire d'Angleterre ou de Bohème, et son prénom peut être Jon)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itchFamily="2" charset="2"/>
              <a:buNone/>
              <a:defRP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Font typeface="Wingdings" pitchFamily="2" charset="2"/>
              <a:buNone/>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4. Les réformateurs protestants ont-ils mieux réussi à restaurer la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doctrine </a:t>
            </a:r>
            <a:r>
              <a:rPr lang="en-US" sz="2400" dirty="0">
                <a:effectLst/>
                <a:latin typeface="Calibri" panose="020F0502020204030204" pitchFamily="34" charset="0"/>
                <a:ea typeface="Calibri" panose="020F0502020204030204" pitchFamily="34" charset="0"/>
                <a:cs typeface="Times New Roman" panose="02020603050405020304" pitchFamily="18" charset="0"/>
              </a:rPr>
              <a:t>chrétienne ou à restaurer la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pratique </a:t>
            </a:r>
            <a:r>
              <a:rPr lang="en-US" sz="2400" dirty="0">
                <a:effectLst/>
                <a:latin typeface="Calibri" panose="020F0502020204030204" pitchFamily="34" charset="0"/>
                <a:ea typeface="Calibri" panose="020F0502020204030204" pitchFamily="34" charset="0"/>
                <a:cs typeface="Times New Roman" panose="02020603050405020304" pitchFamily="18" charset="0"/>
              </a:rPr>
              <a:t>chrétienne ? (choisissez une réponse)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Wingdings" pitchFamily="2" charset="2"/>
              <a:buNone/>
              <a:defRPr/>
            </a:pPr>
            <a:endParaRPr lang="en-US" sz="2400" b="1"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16D33F4-CB5F-4FA7-5F0B-1722679861D4}"/>
              </a:ext>
            </a:extLst>
          </p:cNvPr>
          <p:cNvSpPr>
            <a:spLocks noGrp="1" noRot="1" noChangeArrowheads="1"/>
          </p:cNvSpPr>
          <p:nvPr>
            <p:ph type="title"/>
          </p:nvPr>
        </p:nvSpPr>
        <p:spPr/>
        <p:txBody>
          <a:bodyPr/>
          <a:lstStyle/>
          <a:p>
            <a:pPr algn="ctr" eaLnBrk="1" hangingPunct="1">
              <a:defRPr/>
            </a:pPr>
            <a:r>
              <a:rPr lang="en-US" sz="4000">
                <a:solidFill>
                  <a:srgbClr val="CC0000"/>
                </a:solidFill>
              </a:rPr>
              <a:t>TULIP</a:t>
            </a:r>
          </a:p>
        </p:txBody>
      </p:sp>
      <p:sp>
        <p:nvSpPr>
          <p:cNvPr id="28675" name="Rectangle 3">
            <a:extLst>
              <a:ext uri="{FF2B5EF4-FFF2-40B4-BE49-F238E27FC236}">
                <a16:creationId xmlns:a16="http://schemas.microsoft.com/office/drawing/2014/main" id="{B00170C5-A447-A697-3D3C-30ED752955EF}"/>
              </a:ext>
            </a:extLst>
          </p:cNvPr>
          <p:cNvSpPr>
            <a:spLocks noGrp="1" noRot="1" noChangeArrowheads="1"/>
          </p:cNvSpPr>
          <p:nvPr>
            <p:ph type="body" idx="1"/>
          </p:nvPr>
        </p:nvSpPr>
        <p:spPr/>
        <p:txBody>
          <a:bodyPr/>
          <a:lstStyle/>
          <a:p>
            <a:pPr marL="0" indent="0" eaLnBrk="1" hangingPunct="1">
              <a:buFont typeface="Wingdings" pitchFamily="2" charset="2"/>
              <a:buNone/>
              <a:defRPr/>
            </a:pPr>
            <a:r>
              <a:rPr lang="en-US" sz="2400" b="1" dirty="0"/>
              <a:t>Dépravation totale de l'humanité</a:t>
            </a:r>
          </a:p>
          <a:p>
            <a:pPr eaLnBrk="1" hangingPunct="1">
              <a:defRPr/>
            </a:pPr>
            <a:endParaRPr lang="en-US" sz="2400" b="1" dirty="0"/>
          </a:p>
          <a:p>
            <a:pPr marL="0" indent="0" eaLnBrk="1" hangingPunct="1">
              <a:buFont typeface="Wingdings" pitchFamily="2" charset="2"/>
              <a:buNone/>
              <a:defRPr/>
            </a:pPr>
            <a:r>
              <a:rPr lang="en-US" sz="2400" b="1" dirty="0"/>
              <a:t>Élection inconditionnelle</a:t>
            </a:r>
          </a:p>
          <a:p>
            <a:pPr eaLnBrk="1" hangingPunct="1">
              <a:defRPr/>
            </a:pPr>
            <a:endParaRPr lang="en-US" sz="2400" b="1" dirty="0"/>
          </a:p>
          <a:p>
            <a:pPr marL="0" indent="0" eaLnBrk="1" hangingPunct="1">
              <a:buFont typeface="Wingdings" pitchFamily="2" charset="2"/>
              <a:buNone/>
              <a:defRPr/>
            </a:pPr>
            <a:r>
              <a:rPr lang="en-US" sz="2400" b="1" dirty="0"/>
              <a:t>Expiation limitée</a:t>
            </a:r>
          </a:p>
          <a:p>
            <a:pPr eaLnBrk="1" hangingPunct="1">
              <a:defRPr/>
            </a:pPr>
            <a:endParaRPr lang="en-US" sz="2400" b="1" dirty="0"/>
          </a:p>
          <a:p>
            <a:pPr marL="0" indent="0" eaLnBrk="1" hangingPunct="1">
              <a:buFont typeface="Wingdings" pitchFamily="2" charset="2"/>
              <a:buNone/>
              <a:defRPr/>
            </a:pPr>
            <a:r>
              <a:rPr lang="en-US" sz="2400" b="1" dirty="0"/>
              <a:t>Une grâce irrésistible</a:t>
            </a:r>
          </a:p>
          <a:p>
            <a:pPr eaLnBrk="1" hangingPunct="1">
              <a:defRPr/>
            </a:pPr>
            <a:endParaRPr lang="en-US" sz="2400" b="1" dirty="0"/>
          </a:p>
          <a:p>
            <a:pPr marL="0" indent="0" eaLnBrk="1" hangingPunct="1">
              <a:buFont typeface="Wingdings" pitchFamily="2" charset="2"/>
              <a:buNone/>
              <a:defRPr/>
            </a:pPr>
            <a:r>
              <a:rPr lang="en-US" sz="2400" b="1" dirty="0"/>
              <a:t>Préservation finale des saints</a:t>
            </a:r>
          </a:p>
        </p:txBody>
      </p:sp>
      <p:pic>
        <p:nvPicPr>
          <p:cNvPr id="181252" name="Picture 5" descr="john%20calvin">
            <a:extLst>
              <a:ext uri="{FF2B5EF4-FFF2-40B4-BE49-F238E27FC236}">
                <a16:creationId xmlns:a16="http://schemas.microsoft.com/office/drawing/2014/main" id="{758E0446-495A-6234-4338-0DEBAEFDC2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752600"/>
            <a:ext cx="30861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53" name="Text Box 6">
            <a:extLst>
              <a:ext uri="{FF2B5EF4-FFF2-40B4-BE49-F238E27FC236}">
                <a16:creationId xmlns:a16="http://schemas.microsoft.com/office/drawing/2014/main" id="{EAF7A8E9-1967-F093-C0F8-C101400DA894}"/>
              </a:ext>
            </a:extLst>
          </p:cNvPr>
          <p:cNvSpPr txBox="1">
            <a:spLocks noChangeArrowheads="1"/>
          </p:cNvSpPr>
          <p:nvPr/>
        </p:nvSpPr>
        <p:spPr bwMode="auto">
          <a:xfrm>
            <a:off x="6019800" y="12954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FontTx/>
              <a:buNone/>
            </a:pPr>
            <a:r>
              <a:rPr lang="en-US" altLang="en-US" sz="2400" b="1">
                <a:solidFill>
                  <a:srgbClr val="FFFFFF"/>
                </a:solidFill>
              </a:rPr>
              <a:t>John Calvin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C2B8-66CF-EFD2-5E67-75525DAAC472}"/>
              </a:ext>
            </a:extLst>
          </p:cNvPr>
          <p:cNvSpPr>
            <a:spLocks noGrp="1"/>
          </p:cNvSpPr>
          <p:nvPr>
            <p:ph type="title"/>
          </p:nvPr>
        </p:nvSpPr>
        <p:spPr/>
        <p:txBody>
          <a:bodyPr/>
          <a:lstStyle/>
          <a:p>
            <a:pPr algn="ctr">
              <a:defRPr/>
            </a:pPr>
            <a:r>
              <a:rPr lang="en-US" sz="3600" dirty="0"/>
              <a:t>Question :</a:t>
            </a:r>
          </a:p>
        </p:txBody>
      </p:sp>
      <p:sp>
        <p:nvSpPr>
          <p:cNvPr id="3" name="Content Placeholder 2">
            <a:extLst>
              <a:ext uri="{FF2B5EF4-FFF2-40B4-BE49-F238E27FC236}">
                <a16:creationId xmlns:a16="http://schemas.microsoft.com/office/drawing/2014/main" id="{B2E3365E-737A-D909-0535-06831330C8B1}"/>
              </a:ext>
            </a:extLst>
          </p:cNvPr>
          <p:cNvSpPr>
            <a:spLocks noGrp="1"/>
          </p:cNvSpPr>
          <p:nvPr>
            <p:ph idx="1"/>
          </p:nvPr>
        </p:nvSpPr>
        <p:spPr/>
        <p:txBody>
          <a:bodyPr/>
          <a:lstStyle/>
          <a:p>
            <a:pPr marL="0" indent="0">
              <a:buFont typeface="Wingdings" pitchFamily="2" charset="2"/>
              <a:buNone/>
              <a:defRPr/>
            </a:pPr>
            <a:r>
              <a:rPr lang="en-US" b="1" dirty="0"/>
              <a:t>Quelles écritures peuvent être utilisées pour soutenir la prédestination calviniste et réfuter le libre arbitre ?</a:t>
            </a:r>
          </a:p>
          <a:p>
            <a:pPr marL="0" indent="0">
              <a:buFont typeface="Wingdings" pitchFamily="2" charset="2"/>
              <a:buNone/>
              <a:defRPr/>
            </a:pPr>
            <a:endParaRPr lang="en-US" b="1" dirty="0"/>
          </a:p>
          <a:p>
            <a:pPr marL="0" indent="0">
              <a:buFont typeface="Wingdings" pitchFamily="2" charset="2"/>
              <a:buNone/>
              <a:defRPr/>
            </a:pPr>
            <a:r>
              <a:rPr lang="en-US" b="1" dirty="0"/>
              <a:t>Quelles écritures peuvent être utilisées pour discréditer/défaire la prédestination calviniste et prouver le libre arbitre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A32C-AC05-A588-2A6B-EA7CDBC931F1}"/>
              </a:ext>
            </a:extLst>
          </p:cNvPr>
          <p:cNvSpPr>
            <a:spLocks noGrp="1"/>
          </p:cNvSpPr>
          <p:nvPr>
            <p:ph type="title"/>
          </p:nvPr>
        </p:nvSpPr>
        <p:spPr/>
        <p:txBody>
          <a:bodyPr/>
          <a:lstStyle/>
          <a:p>
            <a:pPr algn="ctr">
              <a:defRPr/>
            </a:pPr>
            <a:r>
              <a:rPr lang="en-US" sz="3600" dirty="0"/>
              <a:t>Le calvinisme après Calvin</a:t>
            </a:r>
          </a:p>
        </p:txBody>
      </p:sp>
      <p:sp>
        <p:nvSpPr>
          <p:cNvPr id="3" name="Content Placeholder 2">
            <a:extLst>
              <a:ext uri="{FF2B5EF4-FFF2-40B4-BE49-F238E27FC236}">
                <a16:creationId xmlns:a16="http://schemas.microsoft.com/office/drawing/2014/main" id="{FC71553C-03EA-0BB5-A945-CCF8ED30FD51}"/>
              </a:ext>
            </a:extLst>
          </p:cNvPr>
          <p:cNvSpPr>
            <a:spLocks noGrp="1"/>
          </p:cNvSpPr>
          <p:nvPr>
            <p:ph idx="1"/>
          </p:nvPr>
        </p:nvSpPr>
        <p:spPr>
          <a:xfrm>
            <a:off x="4419600" y="1905000"/>
            <a:ext cx="4425950" cy="4191000"/>
          </a:xfrm>
        </p:spPr>
        <p:txBody>
          <a:bodyPr/>
          <a:lstStyle/>
          <a:p>
            <a:pPr marL="0" indent="0">
              <a:buFont typeface="Wingdings" pitchFamily="2" charset="2"/>
              <a:buNone/>
              <a:defRPr/>
            </a:pPr>
            <a:r>
              <a:rPr lang="en-US" sz="2800" b="1" dirty="0"/>
              <a:t>Theodore </a:t>
            </a:r>
            <a:r>
              <a:rPr lang="en-US" sz="2800" b="1" dirty="0" err="1"/>
              <a:t>Beza</a:t>
            </a:r>
            <a:endParaRPr lang="en-US" sz="2800" b="1" dirty="0"/>
          </a:p>
          <a:p>
            <a:pPr marL="0" indent="0">
              <a:buFont typeface="Wingdings" pitchFamily="2" charset="2"/>
              <a:buNone/>
              <a:defRPr/>
            </a:pPr>
            <a:endParaRPr lang="en-US" sz="2800" b="1" dirty="0"/>
          </a:p>
          <a:p>
            <a:pPr marL="0" indent="0">
              <a:buFont typeface="Wingdings" pitchFamily="2" charset="2"/>
              <a:buNone/>
              <a:defRPr/>
            </a:pPr>
            <a:r>
              <a:rPr lang="en-US" sz="2800" b="1" dirty="0"/>
              <a:t>Supralapsarisme</a:t>
            </a:r>
          </a:p>
          <a:p>
            <a:pPr marL="0" indent="0">
              <a:buFont typeface="Wingdings" pitchFamily="2" charset="2"/>
              <a:buNone/>
              <a:defRPr/>
            </a:pPr>
            <a:endParaRPr lang="en-US" sz="2800" b="1" dirty="0"/>
          </a:p>
          <a:p>
            <a:pPr marL="0" indent="0">
              <a:buFont typeface="Wingdings" pitchFamily="2" charset="2"/>
              <a:buNone/>
              <a:defRPr/>
            </a:pPr>
            <a:r>
              <a:rPr lang="en-US" sz="2800" b="1" dirty="0"/>
              <a:t>Infralapsarisme</a:t>
            </a:r>
          </a:p>
        </p:txBody>
      </p:sp>
      <p:pic>
        <p:nvPicPr>
          <p:cNvPr id="184324" name="Picture 2" descr="Theodore Beza - Wikiwand">
            <a:extLst>
              <a:ext uri="{FF2B5EF4-FFF2-40B4-BE49-F238E27FC236}">
                <a16:creationId xmlns:a16="http://schemas.microsoft.com/office/drawing/2014/main" id="{F7EDDCDA-9385-78D4-E244-1CD3AD465B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650" y="1905000"/>
            <a:ext cx="3333750" cy="457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C066BA15-3A2D-BAC5-DE2E-D1974859ECF8}"/>
              </a:ext>
            </a:extLst>
          </p:cNvPr>
          <p:cNvSpPr>
            <a:spLocks noGrp="1" noRot="1" noChangeArrowheads="1"/>
          </p:cNvSpPr>
          <p:nvPr>
            <p:ph type="title"/>
          </p:nvPr>
        </p:nvSpPr>
        <p:spPr>
          <a:xfrm>
            <a:off x="457200" y="244475"/>
            <a:ext cx="8385175" cy="898525"/>
          </a:xfrm>
        </p:spPr>
        <p:txBody>
          <a:bodyPr/>
          <a:lstStyle/>
          <a:p>
            <a:pPr algn="ctr" eaLnBrk="1" hangingPunct="1">
              <a:defRPr/>
            </a:pPr>
            <a:r>
              <a:rPr lang="en-US" sz="2800"/>
              <a:t>La Réforme catholique</a:t>
            </a:r>
          </a:p>
        </p:txBody>
      </p:sp>
      <p:sp>
        <p:nvSpPr>
          <p:cNvPr id="129027" name="Rectangle 3">
            <a:extLst>
              <a:ext uri="{FF2B5EF4-FFF2-40B4-BE49-F238E27FC236}">
                <a16:creationId xmlns:a16="http://schemas.microsoft.com/office/drawing/2014/main" id="{8AAFCB16-C98F-3B17-20E1-AE8394BA3E7A}"/>
              </a:ext>
            </a:extLst>
          </p:cNvPr>
          <p:cNvSpPr>
            <a:spLocks noGrp="1" noRot="1" noChangeArrowheads="1"/>
          </p:cNvSpPr>
          <p:nvPr>
            <p:ph type="body" idx="1"/>
          </p:nvPr>
        </p:nvSpPr>
        <p:spPr>
          <a:xfrm>
            <a:off x="838200" y="1752600"/>
            <a:ext cx="4343400" cy="4495800"/>
          </a:xfrm>
        </p:spPr>
        <p:txBody>
          <a:bodyPr/>
          <a:lstStyle/>
          <a:p>
            <a:pPr marL="0" indent="0" eaLnBrk="1" hangingPunct="1">
              <a:buFont typeface="Wingdings" pitchFamily="2" charset="2"/>
              <a:buNone/>
              <a:defRPr/>
            </a:pPr>
            <a:r>
              <a:rPr lang="en-US" sz="2400" b="1" dirty="0"/>
              <a:t>Cherche à réformer l'Église romaine selon les principes humanistes.</a:t>
            </a:r>
          </a:p>
          <a:p>
            <a:pPr marL="0" indent="0" eaLnBrk="1" hangingPunct="1">
              <a:buFont typeface="Wingdings" pitchFamily="2" charset="2"/>
              <a:buNone/>
              <a:defRPr/>
            </a:pPr>
            <a:endParaRPr lang="en-US" sz="1000" b="1" dirty="0"/>
          </a:p>
          <a:p>
            <a:pPr marL="0" indent="0" eaLnBrk="1" hangingPunct="1">
              <a:buFont typeface="Wingdings" pitchFamily="2" charset="2"/>
              <a:buNone/>
              <a:defRPr/>
            </a:pPr>
            <a:r>
              <a:rPr lang="en-US" sz="2400" b="1" dirty="0"/>
              <a:t>"Éloge de la folie" s'attaque aux reliques, aux pèlerinages, au monachisme et à la hiérarchie catholique.</a:t>
            </a:r>
          </a:p>
          <a:p>
            <a:pPr marL="0" indent="0" eaLnBrk="1" hangingPunct="1">
              <a:buFont typeface="Wingdings" pitchFamily="2" charset="2"/>
              <a:buNone/>
              <a:defRPr/>
            </a:pPr>
            <a:endParaRPr lang="en-US" sz="1000" b="1" dirty="0"/>
          </a:p>
          <a:p>
            <a:pPr marL="0" indent="0" eaLnBrk="1" hangingPunct="1">
              <a:buFont typeface="Wingdings" pitchFamily="2" charset="2"/>
              <a:buNone/>
              <a:defRPr/>
            </a:pPr>
            <a:r>
              <a:rPr lang="en-US" sz="2400" b="1" dirty="0"/>
              <a:t>"Sur la liberté de la volonté" 1524</a:t>
            </a:r>
          </a:p>
          <a:p>
            <a:pPr marL="0" indent="0" eaLnBrk="1" hangingPunct="1">
              <a:buFont typeface="Wingdings" pitchFamily="2" charset="2"/>
              <a:buNone/>
              <a:defRPr/>
            </a:pPr>
            <a:endParaRPr lang="en-US" sz="1000" b="1" dirty="0"/>
          </a:p>
          <a:p>
            <a:pPr marL="0" indent="0" eaLnBrk="1" hangingPunct="1">
              <a:buFont typeface="Wingdings" pitchFamily="2" charset="2"/>
              <a:buNone/>
              <a:defRPr/>
            </a:pPr>
            <a:r>
              <a:rPr lang="en-US" sz="2400" b="1" dirty="0"/>
              <a:t>Nouveau Testament grec 1514</a:t>
            </a:r>
          </a:p>
        </p:txBody>
      </p:sp>
      <p:pic>
        <p:nvPicPr>
          <p:cNvPr id="185348" name="Picture 4" descr="File:Holbein-erasmus.jpg">
            <a:hlinkClick r:id="rId3"/>
            <a:extLst>
              <a:ext uri="{FF2B5EF4-FFF2-40B4-BE49-F238E27FC236}">
                <a16:creationId xmlns:a16="http://schemas.microsoft.com/office/drawing/2014/main" id="{EEC64390-C6E8-49F3-7DF0-5B4CCD044C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10200" y="1676400"/>
            <a:ext cx="35512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5349" name="Text Box 5">
            <a:extLst>
              <a:ext uri="{FF2B5EF4-FFF2-40B4-BE49-F238E27FC236}">
                <a16:creationId xmlns:a16="http://schemas.microsoft.com/office/drawing/2014/main" id="{A35B1607-B7D1-2B2D-2623-AC8EA4ACB411}"/>
              </a:ext>
            </a:extLst>
          </p:cNvPr>
          <p:cNvSpPr txBox="1">
            <a:spLocks noChangeArrowheads="1"/>
          </p:cNvSpPr>
          <p:nvPr/>
        </p:nvSpPr>
        <p:spPr bwMode="auto">
          <a:xfrm>
            <a:off x="5867400" y="11430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FontTx/>
              <a:buNone/>
            </a:pPr>
            <a:r>
              <a:rPr lang="en-US" altLang="en-US" sz="2000" b="1"/>
              <a:t>Érasme 1466-1536</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6CE288D7-D6FD-8B45-80C1-4F5C533B9DE5}"/>
              </a:ext>
            </a:extLst>
          </p:cNvPr>
          <p:cNvSpPr>
            <a:spLocks noGrp="1" noRot="1" noChangeArrowheads="1"/>
          </p:cNvSpPr>
          <p:nvPr>
            <p:ph type="title"/>
          </p:nvPr>
        </p:nvSpPr>
        <p:spPr>
          <a:xfrm>
            <a:off x="457200" y="244475"/>
            <a:ext cx="8385175" cy="1050925"/>
          </a:xfrm>
        </p:spPr>
        <p:txBody>
          <a:bodyPr/>
          <a:lstStyle/>
          <a:p>
            <a:pPr algn="ctr" eaLnBrk="1" hangingPunct="1">
              <a:defRPr/>
            </a:pPr>
            <a:r>
              <a:rPr lang="en-US" sz="2800"/>
              <a:t>La Contre-Réforme</a:t>
            </a:r>
          </a:p>
        </p:txBody>
      </p:sp>
      <p:sp>
        <p:nvSpPr>
          <p:cNvPr id="77827" name="Rectangle 3">
            <a:extLst>
              <a:ext uri="{FF2B5EF4-FFF2-40B4-BE49-F238E27FC236}">
                <a16:creationId xmlns:a16="http://schemas.microsoft.com/office/drawing/2014/main" id="{E978189A-109B-AB31-399C-F98DE4FA16DA}"/>
              </a:ext>
            </a:extLst>
          </p:cNvPr>
          <p:cNvSpPr>
            <a:spLocks noGrp="1" noRot="1" noChangeArrowheads="1"/>
          </p:cNvSpPr>
          <p:nvPr>
            <p:ph type="body" idx="1"/>
          </p:nvPr>
        </p:nvSpPr>
        <p:spPr/>
        <p:txBody>
          <a:bodyPr/>
          <a:lstStyle/>
          <a:p>
            <a:pPr eaLnBrk="1" hangingPunct="1">
              <a:defRPr/>
            </a:pPr>
            <a:r>
              <a:rPr lang="en-US" sz="2400" b="1" dirty="0"/>
              <a:t>Conseil de Trente 1545-1563</a:t>
            </a:r>
          </a:p>
          <a:p>
            <a:pPr lvl="1" eaLnBrk="1" hangingPunct="1">
              <a:defRPr/>
            </a:pPr>
            <a:r>
              <a:rPr lang="en-US" sz="2000" b="1" dirty="0"/>
              <a:t>Suppression de nombreux excès médiévaux (indulgences, etc.)</a:t>
            </a:r>
          </a:p>
          <a:p>
            <a:pPr lvl="1" eaLnBrk="1" hangingPunct="1">
              <a:defRPr/>
            </a:pPr>
            <a:r>
              <a:rPr lang="en-US" sz="2000" b="1" dirty="0"/>
              <a:t>Il a donné un statut officiel à de nombreux enseignements catholiques.</a:t>
            </a:r>
          </a:p>
          <a:p>
            <a:pPr lvl="1" eaLnBrk="1" hangingPunct="1">
              <a:defRPr/>
            </a:pPr>
            <a:r>
              <a:rPr lang="en-US" sz="2000" b="1" dirty="0"/>
              <a:t>Déclarer la tradition de l'église égale à l'autorité biblique.</a:t>
            </a:r>
          </a:p>
          <a:p>
            <a:pPr lvl="1" eaLnBrk="1" hangingPunct="1">
              <a:defRPr/>
            </a:pPr>
            <a:r>
              <a:rPr lang="en-US" sz="2000" b="1" dirty="0"/>
              <a:t>Condamnait Luther et d'autres comme hérétiques.</a:t>
            </a:r>
          </a:p>
          <a:p>
            <a:pPr lvl="1" eaLnBrk="1" hangingPunct="1">
              <a:defRPr/>
            </a:pPr>
            <a:r>
              <a:rPr lang="en-US" sz="2000" b="1" dirty="0"/>
              <a:t>Sanctification des œuvres confirmée.</a:t>
            </a:r>
          </a:p>
          <a:p>
            <a:pPr lvl="1" eaLnBrk="1" hangingPunct="1">
              <a:defRPr/>
            </a:pPr>
            <a:r>
              <a:rPr lang="en-US" sz="2000" b="1" dirty="0"/>
              <a:t>Confirmation des sacrements, en particulier le sacerdoce. (s'opposant au sacerdoce de tous les croyants)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57E4620-69F7-1833-42E1-C0F9E07367F8}"/>
              </a:ext>
            </a:extLst>
          </p:cNvPr>
          <p:cNvSpPr>
            <a:spLocks noGrp="1" noRot="1" noChangeArrowheads="1"/>
          </p:cNvSpPr>
          <p:nvPr>
            <p:ph type="title"/>
          </p:nvPr>
        </p:nvSpPr>
        <p:spPr>
          <a:xfrm>
            <a:off x="457200" y="228600"/>
            <a:ext cx="8385175" cy="1144588"/>
          </a:xfrm>
        </p:spPr>
        <p:txBody>
          <a:bodyPr/>
          <a:lstStyle/>
          <a:p>
            <a:pPr algn="ctr" eaLnBrk="1" hangingPunct="1">
              <a:defRPr/>
            </a:pPr>
            <a:r>
              <a:rPr lang="en-US" sz="3600"/>
              <a:t>Autres figures importantes de la Réforme</a:t>
            </a:r>
          </a:p>
        </p:txBody>
      </p:sp>
      <p:sp>
        <p:nvSpPr>
          <p:cNvPr id="29699" name="Rectangle 3">
            <a:extLst>
              <a:ext uri="{FF2B5EF4-FFF2-40B4-BE49-F238E27FC236}">
                <a16:creationId xmlns:a16="http://schemas.microsoft.com/office/drawing/2014/main" id="{3A4D5391-8691-4206-E20E-CA8314F0D3D6}"/>
              </a:ext>
            </a:extLst>
          </p:cNvPr>
          <p:cNvSpPr>
            <a:spLocks noGrp="1" noRot="1" noChangeArrowheads="1"/>
          </p:cNvSpPr>
          <p:nvPr>
            <p:ph type="body" idx="1"/>
          </p:nvPr>
        </p:nvSpPr>
        <p:spPr>
          <a:xfrm>
            <a:off x="1066800" y="2438400"/>
            <a:ext cx="7778750" cy="3657600"/>
          </a:xfrm>
        </p:spPr>
        <p:txBody>
          <a:bodyPr/>
          <a:lstStyle/>
          <a:p>
            <a:pPr eaLnBrk="1" hangingPunct="1">
              <a:defRPr/>
            </a:pPr>
            <a:r>
              <a:rPr lang="en-US" sz="2400" b="1" dirty="0"/>
              <a:t>William Tyndale a traduit le NT du grec et l'OT de l'hébreu.  Le KJV était une révision de Tyndale.  Martyrisé en 1536.</a:t>
            </a:r>
          </a:p>
          <a:p>
            <a:pPr eaLnBrk="1" hangingPunct="1">
              <a:defRPr/>
            </a:pPr>
            <a:endParaRPr lang="en-US" sz="2400" b="1" dirty="0"/>
          </a:p>
          <a:p>
            <a:pPr eaLnBrk="1" hangingPunct="1">
              <a:defRPr/>
            </a:pPr>
            <a:r>
              <a:rPr lang="en-US" sz="2400" b="1" dirty="0"/>
              <a:t>John Knox 1505-1572. A apporté le calvinisme en Écosse.  Devient l'Église presbytérienne</a:t>
            </a:r>
          </a:p>
          <a:p>
            <a:pPr eaLnBrk="1" hangingPunct="1">
              <a:defRPr/>
            </a:pPr>
            <a:r>
              <a:rPr lang="en-US" sz="2400" b="1"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A9A33367-694B-2EB4-B52F-FF1C1D467FB7}"/>
              </a:ext>
            </a:extLst>
          </p:cNvPr>
          <p:cNvSpPr>
            <a:spLocks noGrp="1" noRot="1" noChangeArrowheads="1"/>
          </p:cNvSpPr>
          <p:nvPr>
            <p:ph type="title"/>
          </p:nvPr>
        </p:nvSpPr>
        <p:spPr>
          <a:xfrm>
            <a:off x="457200" y="244475"/>
            <a:ext cx="8385175" cy="1127125"/>
          </a:xfrm>
        </p:spPr>
        <p:txBody>
          <a:bodyPr/>
          <a:lstStyle/>
          <a:p>
            <a:pPr algn="ctr" eaLnBrk="1" hangingPunct="1">
              <a:defRPr/>
            </a:pPr>
            <a:r>
              <a:rPr lang="en-US" sz="2800" dirty="0"/>
              <a:t>Jacob Arminius (1569-1609)</a:t>
            </a:r>
          </a:p>
        </p:txBody>
      </p:sp>
      <p:sp>
        <p:nvSpPr>
          <p:cNvPr id="131075" name="Rectangle 3">
            <a:extLst>
              <a:ext uri="{FF2B5EF4-FFF2-40B4-BE49-F238E27FC236}">
                <a16:creationId xmlns:a16="http://schemas.microsoft.com/office/drawing/2014/main" id="{6E9EA653-BC33-8222-EA26-7DD6CC6E2B34}"/>
              </a:ext>
            </a:extLst>
          </p:cNvPr>
          <p:cNvSpPr>
            <a:spLocks noGrp="1" noRot="1" noChangeArrowheads="1"/>
          </p:cNvSpPr>
          <p:nvPr>
            <p:ph type="body" idx="1"/>
          </p:nvPr>
        </p:nvSpPr>
        <p:spPr>
          <a:xfrm>
            <a:off x="4572000" y="1371600"/>
            <a:ext cx="4114800" cy="5181600"/>
          </a:xfrm>
        </p:spPr>
        <p:txBody>
          <a:bodyPr/>
          <a:lstStyle/>
          <a:p>
            <a:pPr marL="0" indent="0" eaLnBrk="1" hangingPunct="1">
              <a:lnSpc>
                <a:spcPct val="90000"/>
              </a:lnSpc>
              <a:buFont typeface="Wingdings" pitchFamily="2" charset="2"/>
              <a:buNone/>
              <a:defRPr/>
            </a:pPr>
            <a:r>
              <a:rPr lang="en-US" sz="2400" b="1" dirty="0"/>
              <a:t>"Arminianisme"</a:t>
            </a:r>
          </a:p>
          <a:p>
            <a:pPr marL="0" indent="0" eaLnBrk="1" hangingPunct="1">
              <a:lnSpc>
                <a:spcPct val="90000"/>
              </a:lnSpc>
              <a:buFont typeface="Wingdings" pitchFamily="2" charset="2"/>
              <a:buNone/>
              <a:defRPr/>
            </a:pPr>
            <a:endParaRPr lang="en-US" sz="800" b="1" dirty="0"/>
          </a:p>
          <a:p>
            <a:pPr marL="0" indent="0" eaLnBrk="1" hangingPunct="1">
              <a:lnSpc>
                <a:spcPct val="90000"/>
              </a:lnSpc>
              <a:buFont typeface="Wingdings" pitchFamily="2" charset="2"/>
              <a:buNone/>
              <a:defRPr/>
            </a:pPr>
            <a:r>
              <a:rPr lang="en-US" sz="2400" b="1" dirty="0"/>
              <a:t>Semi-pélagianisme ?</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t>Opposé au supralapsarianisme</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solidFill>
                  <a:srgbClr val="FF0000"/>
                </a:solidFill>
              </a:rPr>
              <a:t>La grâce prévenante</a:t>
            </a:r>
            <a:r>
              <a:rPr lang="en-US" sz="2400" b="1" dirty="0"/>
              <a:t>.  Dieu connaît d'avance, mais ne prédétermine pas.</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t>Le calvinisme fait de Dieu l'auteur du péché.</a:t>
            </a:r>
          </a:p>
          <a:p>
            <a:pPr marL="0" indent="0" eaLnBrk="1" hangingPunct="1">
              <a:lnSpc>
                <a:spcPct val="90000"/>
              </a:lnSpc>
              <a:buFont typeface="Wingdings" pitchFamily="2" charset="2"/>
              <a:buNone/>
              <a:defRPr/>
            </a:pPr>
            <a:endParaRPr lang="en-US" sz="1000" b="1" dirty="0"/>
          </a:p>
          <a:p>
            <a:pPr marL="0" indent="0" eaLnBrk="1" hangingPunct="1">
              <a:lnSpc>
                <a:spcPct val="90000"/>
              </a:lnSpc>
              <a:buFont typeface="Wingdings" pitchFamily="2" charset="2"/>
              <a:buNone/>
              <a:defRPr/>
            </a:pPr>
            <a:r>
              <a:rPr lang="en-US" sz="2400" b="1" dirty="0"/>
              <a:t>Méthodistes, Mouvement de la Restauration, certains baptistes</a:t>
            </a:r>
          </a:p>
        </p:txBody>
      </p:sp>
      <p:pic>
        <p:nvPicPr>
          <p:cNvPr id="191492" name="Picture 5" descr="jacobus-arminius">
            <a:extLst>
              <a:ext uri="{FF2B5EF4-FFF2-40B4-BE49-F238E27FC236}">
                <a16:creationId xmlns:a16="http://schemas.microsoft.com/office/drawing/2014/main" id="{1D14412F-0E91-5465-FC24-5A832DAF42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 y="20574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D7E74-0024-3524-EB36-77B2A937778D}"/>
              </a:ext>
            </a:extLst>
          </p:cNvPr>
          <p:cNvSpPr>
            <a:spLocks noGrp="1"/>
          </p:cNvSpPr>
          <p:nvPr>
            <p:ph type="title"/>
          </p:nvPr>
        </p:nvSpPr>
        <p:spPr/>
        <p:txBody>
          <a:bodyPr/>
          <a:lstStyle/>
          <a:p>
            <a:pPr algn="ctr">
              <a:defRPr/>
            </a:pPr>
            <a:r>
              <a:rPr lang="en-US" dirty="0"/>
              <a:t>Une question :</a:t>
            </a:r>
          </a:p>
        </p:txBody>
      </p:sp>
      <p:sp>
        <p:nvSpPr>
          <p:cNvPr id="3" name="Content Placeholder 2">
            <a:extLst>
              <a:ext uri="{FF2B5EF4-FFF2-40B4-BE49-F238E27FC236}">
                <a16:creationId xmlns:a16="http://schemas.microsoft.com/office/drawing/2014/main" id="{8777457B-682C-3038-DCB1-90868CA7FD2F}"/>
              </a:ext>
            </a:extLst>
          </p:cNvPr>
          <p:cNvSpPr>
            <a:spLocks noGrp="1"/>
          </p:cNvSpPr>
          <p:nvPr>
            <p:ph idx="1"/>
          </p:nvPr>
        </p:nvSpPr>
        <p:spPr>
          <a:xfrm>
            <a:off x="1295400" y="2895600"/>
            <a:ext cx="2667000" cy="3200400"/>
          </a:xfrm>
        </p:spPr>
        <p:txBody>
          <a:bodyPr/>
          <a:lstStyle/>
          <a:p>
            <a:pPr marL="0" indent="0">
              <a:buFont typeface="Wingdings" pitchFamily="2" charset="2"/>
              <a:buNone/>
              <a:defRPr/>
            </a:pPr>
            <a:r>
              <a:rPr lang="en-US" sz="3600" b="1" dirty="0"/>
              <a:t>Suis-je un arminien ?</a:t>
            </a:r>
          </a:p>
        </p:txBody>
      </p:sp>
      <p:pic>
        <p:nvPicPr>
          <p:cNvPr id="193540" name="Picture 2" descr="What is a good question? | Dragonfly Training">
            <a:extLst>
              <a:ext uri="{FF2B5EF4-FFF2-40B4-BE49-F238E27FC236}">
                <a16:creationId xmlns:a16="http://schemas.microsoft.com/office/drawing/2014/main" id="{914483E7-2688-E12C-39C3-8DE8FCACA0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989513" y="2667000"/>
            <a:ext cx="3814762" cy="381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81CEBFA7-9B44-C919-0AAE-A322C33AB5F0}"/>
              </a:ext>
            </a:extLst>
          </p:cNvPr>
          <p:cNvSpPr>
            <a:spLocks noGrp="1" noRot="1" noChangeArrowheads="1"/>
          </p:cNvSpPr>
          <p:nvPr>
            <p:ph type="title"/>
          </p:nvPr>
        </p:nvSpPr>
        <p:spPr/>
        <p:txBody>
          <a:bodyPr/>
          <a:lstStyle/>
          <a:p>
            <a:pPr eaLnBrk="1" hangingPunct="1">
              <a:defRPr/>
            </a:pPr>
            <a:r>
              <a:rPr lang="en-US" sz="2800"/>
              <a:t>Une autre façon de le perdre : L'Église dérive</a:t>
            </a:r>
          </a:p>
        </p:txBody>
      </p:sp>
      <p:sp>
        <p:nvSpPr>
          <p:cNvPr id="63491" name="Rectangle 3">
            <a:extLst>
              <a:ext uri="{FF2B5EF4-FFF2-40B4-BE49-F238E27FC236}">
                <a16:creationId xmlns:a16="http://schemas.microsoft.com/office/drawing/2014/main" id="{71B746C9-CFF9-E92F-EC1E-D05E98D34149}"/>
              </a:ext>
            </a:extLst>
          </p:cNvPr>
          <p:cNvSpPr>
            <a:spLocks noGrp="1" noRot="1" noChangeArrowheads="1"/>
          </p:cNvSpPr>
          <p:nvPr>
            <p:ph type="body" idx="1"/>
          </p:nvPr>
        </p:nvSpPr>
        <p:spPr>
          <a:xfrm>
            <a:off x="457200" y="1600200"/>
            <a:ext cx="8388350" cy="4495800"/>
          </a:xfrm>
        </p:spPr>
        <p:txBody>
          <a:bodyPr/>
          <a:lstStyle/>
          <a:p>
            <a:pPr marL="0" indent="0" eaLnBrk="1" hangingPunct="1">
              <a:buFont typeface="Wingdings" pitchFamily="2" charset="2"/>
              <a:buNone/>
              <a:defRPr/>
            </a:pPr>
            <a:r>
              <a:rPr lang="en-US" sz="2800" b="1" dirty="0"/>
              <a:t>Orthodoxie vs Orthopraxie</a:t>
            </a:r>
          </a:p>
          <a:p>
            <a:pPr marL="0" indent="0" eaLnBrk="1" hangingPunct="1">
              <a:buFont typeface="Wingdings" pitchFamily="2" charset="2"/>
              <a:buNone/>
              <a:defRPr/>
            </a:pPr>
            <a:endParaRPr lang="en-US" sz="2800" b="1" dirty="0"/>
          </a:p>
          <a:p>
            <a:pPr marL="0" indent="0" eaLnBrk="1" hangingPunct="1">
              <a:buFont typeface="Wingdings" pitchFamily="2" charset="2"/>
              <a:buNone/>
              <a:defRPr/>
            </a:pPr>
            <a:r>
              <a:rPr lang="en-US" sz="2800" b="1" dirty="0"/>
              <a:t>Hétérodoxie vs </a:t>
            </a:r>
            <a:r>
              <a:rPr lang="en-US" sz="2800" b="1" dirty="0" err="1"/>
              <a:t>Hétéropraxie</a:t>
            </a:r>
            <a:endParaRPr lang="en-US" sz="2800" b="1" dirty="0"/>
          </a:p>
          <a:p>
            <a:pPr eaLnBrk="1" hangingPunct="1">
              <a:defRPr/>
            </a:pPr>
            <a:endParaRPr lang="en-US" sz="1200" dirty="0"/>
          </a:p>
          <a:p>
            <a:pPr marL="0" indent="0" eaLnBrk="1" hangingPunct="1">
              <a:buFont typeface="Wingdings" pitchFamily="2" charset="2"/>
              <a:buNone/>
              <a:defRPr/>
            </a:pPr>
            <a:r>
              <a:rPr lang="en-US" sz="2800" b="1" dirty="0"/>
              <a:t>Note : Presque tous ces exemples de dérive de l'orthopraxie ont commencé comme une réponse raisonnable et apparemment sage à un problème réel (hérésie) à l'époque !</a:t>
            </a:r>
          </a:p>
          <a:p>
            <a:pPr eaLnBrk="1" hangingPunct="1">
              <a:defRPr/>
            </a:pPr>
            <a:endParaRPr lang="en-US" sz="2800" dirty="0"/>
          </a:p>
          <a:p>
            <a:pPr eaLnBrk="1" hangingPunct="1">
              <a:defRPr/>
            </a:pPr>
            <a:r>
              <a:rPr lang="en-US" sz="2400" dirty="0"/>
              <a:t>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D83E-6901-B3E8-4BEC-C4DD2AFCD14D}"/>
              </a:ext>
            </a:extLst>
          </p:cNvPr>
          <p:cNvSpPr>
            <a:spLocks noGrp="1"/>
          </p:cNvSpPr>
          <p:nvPr>
            <p:ph type="title"/>
          </p:nvPr>
        </p:nvSpPr>
        <p:spPr/>
        <p:txBody>
          <a:bodyPr/>
          <a:lstStyle/>
          <a:p>
            <a:pPr algn="ctr">
              <a:defRPr/>
            </a:pPr>
            <a:r>
              <a:rPr lang="en-US" sz="3600" dirty="0"/>
              <a:t>Développements au 17</a:t>
            </a:r>
            <a:r>
              <a:rPr lang="en-US" sz="3600" baseline="30000" dirty="0"/>
              <a:t>th</a:t>
            </a:r>
            <a:r>
              <a:rPr lang="en-US" sz="3600" dirty="0"/>
              <a:t> siècle</a:t>
            </a:r>
          </a:p>
        </p:txBody>
      </p:sp>
      <p:sp>
        <p:nvSpPr>
          <p:cNvPr id="3" name="Content Placeholder 2">
            <a:extLst>
              <a:ext uri="{FF2B5EF4-FFF2-40B4-BE49-F238E27FC236}">
                <a16:creationId xmlns:a16="http://schemas.microsoft.com/office/drawing/2014/main" id="{C0032AFF-EEC6-D447-980F-BB8BBC6352F2}"/>
              </a:ext>
            </a:extLst>
          </p:cNvPr>
          <p:cNvSpPr>
            <a:spLocks noGrp="1"/>
          </p:cNvSpPr>
          <p:nvPr>
            <p:ph idx="1"/>
          </p:nvPr>
        </p:nvSpPr>
        <p:spPr/>
        <p:txBody>
          <a:bodyPr/>
          <a:lstStyle/>
          <a:p>
            <a:pPr marL="0" indent="0">
              <a:buFont typeface="Wingdings" pitchFamily="2" charset="2"/>
              <a:buNone/>
              <a:defRPr/>
            </a:pPr>
            <a:r>
              <a:rPr lang="en-US" sz="3600" b="1" dirty="0"/>
              <a:t>Piétistes allemands</a:t>
            </a:r>
          </a:p>
          <a:p>
            <a:pPr marL="0" indent="0">
              <a:buFont typeface="Wingdings" pitchFamily="2" charset="2"/>
              <a:buNone/>
              <a:defRPr/>
            </a:pPr>
            <a:r>
              <a:rPr lang="en-US" sz="3600" b="1" dirty="0"/>
              <a:t>Quakers</a:t>
            </a:r>
          </a:p>
          <a:p>
            <a:pPr marL="0" indent="0">
              <a:buFont typeface="Wingdings" pitchFamily="2" charset="2"/>
              <a:buNone/>
              <a:defRPr/>
            </a:pPr>
            <a:r>
              <a:rPr lang="en-US" sz="3600" b="1" dirty="0"/>
              <a:t>Baptistes</a:t>
            </a:r>
          </a:p>
          <a:p>
            <a:pPr marL="0" indent="0">
              <a:buFont typeface="Wingdings" pitchFamily="2" charset="2"/>
              <a:buNone/>
              <a:defRPr/>
            </a:pPr>
            <a:r>
              <a:rPr lang="en-US" sz="3600" b="1" dirty="0"/>
              <a:t>	Baptistes généraux</a:t>
            </a:r>
          </a:p>
          <a:p>
            <a:pPr marL="0" indent="0">
              <a:buFont typeface="Wingdings" pitchFamily="2" charset="2"/>
              <a:buNone/>
              <a:defRPr/>
            </a:pPr>
            <a:r>
              <a:rPr lang="en-US" sz="3600" b="1" dirty="0"/>
              <a:t>	Baptistes particuliers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68D1-2506-0261-9F03-1F447DF24101}"/>
              </a:ext>
            </a:extLst>
          </p:cNvPr>
          <p:cNvSpPr>
            <a:spLocks noGrp="1"/>
          </p:cNvSpPr>
          <p:nvPr>
            <p:ph type="title"/>
          </p:nvPr>
        </p:nvSpPr>
        <p:spPr/>
        <p:txBody>
          <a:bodyPr/>
          <a:lstStyle/>
          <a:p>
            <a:pPr algn="ctr">
              <a:defRPr/>
            </a:pPr>
            <a:r>
              <a:rPr lang="en-US" sz="3600" dirty="0"/>
              <a:t>La seconde Réforme</a:t>
            </a:r>
          </a:p>
        </p:txBody>
      </p:sp>
      <p:sp>
        <p:nvSpPr>
          <p:cNvPr id="3" name="Content Placeholder 2">
            <a:extLst>
              <a:ext uri="{FF2B5EF4-FFF2-40B4-BE49-F238E27FC236}">
                <a16:creationId xmlns:a16="http://schemas.microsoft.com/office/drawing/2014/main" id="{5C8D7D33-66F9-36C3-5A63-102707CF89C2}"/>
              </a:ext>
            </a:extLst>
          </p:cNvPr>
          <p:cNvSpPr>
            <a:spLocks noGrp="1"/>
          </p:cNvSpPr>
          <p:nvPr>
            <p:ph idx="1"/>
          </p:nvPr>
        </p:nvSpPr>
        <p:spPr/>
        <p:txBody>
          <a:bodyPr/>
          <a:lstStyle/>
          <a:p>
            <a:pPr marL="0" indent="0">
              <a:buFont typeface="Wingdings" pitchFamily="2" charset="2"/>
              <a:buNone/>
              <a:defRPr/>
            </a:pPr>
            <a:r>
              <a:rPr lang="en-US" b="1" dirty="0"/>
              <a:t>Établissement de la liberté religieuse (et fin de la chrétienté)</a:t>
            </a:r>
          </a:p>
          <a:p>
            <a:pPr marL="0" indent="0">
              <a:buFont typeface="Wingdings" pitchFamily="2" charset="2"/>
              <a:buNone/>
              <a:defRPr/>
            </a:pPr>
            <a:r>
              <a:rPr lang="en-US" b="1" dirty="0"/>
              <a:t>Pays-Bas 1589</a:t>
            </a:r>
          </a:p>
          <a:p>
            <a:pPr marL="0" indent="0">
              <a:buFont typeface="Wingdings" pitchFamily="2" charset="2"/>
              <a:buNone/>
              <a:defRPr/>
            </a:pPr>
            <a:r>
              <a:rPr lang="en-US" b="1" dirty="0"/>
              <a:t>Rhode Island 1636</a:t>
            </a:r>
          </a:p>
          <a:p>
            <a:pPr marL="0" indent="0">
              <a:buFont typeface="Wingdings" pitchFamily="2" charset="2"/>
              <a:buNone/>
              <a:defRPr/>
            </a:pPr>
            <a:r>
              <a:rPr lang="en-US" b="1" dirty="0"/>
              <a:t>Pennsylvanie 1681</a:t>
            </a:r>
          </a:p>
          <a:p>
            <a:pPr marL="0" indent="0">
              <a:buFont typeface="Wingdings" pitchFamily="2" charset="2"/>
              <a:buNone/>
              <a:defRPr/>
            </a:pPr>
            <a:r>
              <a:rPr lang="en-US" b="1" dirty="0"/>
              <a:t>Angleterre 1688</a:t>
            </a:r>
          </a:p>
          <a:p>
            <a:pPr marL="0" indent="0">
              <a:buFont typeface="Wingdings" pitchFamily="2" charset="2"/>
              <a:buNone/>
              <a:defRPr/>
            </a:pPr>
            <a:r>
              <a:rPr lang="en-US" b="1" dirty="0"/>
              <a:t>France 1789</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D332AD57-2290-6671-C437-430BDAE973AA}"/>
              </a:ext>
            </a:extLst>
          </p:cNvPr>
          <p:cNvSpPr>
            <a:spLocks noGrp="1" noRot="1" noChangeArrowheads="1"/>
          </p:cNvSpPr>
          <p:nvPr>
            <p:ph type="title"/>
          </p:nvPr>
        </p:nvSpPr>
        <p:spPr>
          <a:xfrm>
            <a:off x="457200" y="244475"/>
            <a:ext cx="8385175" cy="1050925"/>
          </a:xfrm>
        </p:spPr>
        <p:txBody>
          <a:bodyPr/>
          <a:lstStyle/>
          <a:p>
            <a:pPr algn="ctr" eaLnBrk="1" hangingPunct="1">
              <a:defRPr/>
            </a:pPr>
            <a:r>
              <a:rPr lang="en-US" sz="2800" dirty="0"/>
              <a:t>18</a:t>
            </a:r>
            <a:r>
              <a:rPr lang="en-US" sz="2800" baseline="30000" dirty="0"/>
              <a:t>th</a:t>
            </a:r>
            <a:r>
              <a:rPr lang="en-US" sz="2800" dirty="0"/>
              <a:t> Développements du siècle</a:t>
            </a:r>
            <a:br>
              <a:rPr lang="en-US" sz="2800" dirty="0"/>
            </a:br>
            <a:r>
              <a:rPr lang="en-US" sz="2800" dirty="0"/>
              <a:t>Mouvements piétistes et revivalistes</a:t>
            </a:r>
          </a:p>
        </p:txBody>
      </p:sp>
      <p:sp>
        <p:nvSpPr>
          <p:cNvPr id="133123" name="Rectangle 3">
            <a:extLst>
              <a:ext uri="{FF2B5EF4-FFF2-40B4-BE49-F238E27FC236}">
                <a16:creationId xmlns:a16="http://schemas.microsoft.com/office/drawing/2014/main" id="{62786B81-BE89-5AC7-8A7D-A24B0A4A32EA}"/>
              </a:ext>
            </a:extLst>
          </p:cNvPr>
          <p:cNvSpPr>
            <a:spLocks noGrp="1" noRot="1" noChangeArrowheads="1"/>
          </p:cNvSpPr>
          <p:nvPr>
            <p:ph type="body" idx="1"/>
          </p:nvPr>
        </p:nvSpPr>
        <p:spPr>
          <a:xfrm>
            <a:off x="609600" y="1447800"/>
            <a:ext cx="8235950" cy="4648200"/>
          </a:xfrm>
        </p:spPr>
        <p:txBody>
          <a:bodyPr/>
          <a:lstStyle/>
          <a:p>
            <a:pPr marL="0" indent="0" eaLnBrk="1" hangingPunct="1">
              <a:buFont typeface="Wingdings" pitchFamily="2" charset="2"/>
              <a:buNone/>
              <a:defRPr/>
            </a:pPr>
            <a:r>
              <a:rPr lang="en-US" sz="2400" b="1" dirty="0"/>
              <a:t>Le comte Zinzendorf (1700-1755) et les Moraves.</a:t>
            </a:r>
          </a:p>
          <a:p>
            <a:pPr marL="0" indent="0" eaLnBrk="1" hangingPunct="1">
              <a:buFont typeface="Wingdings" pitchFamily="2" charset="2"/>
              <a:buNone/>
              <a:defRPr/>
            </a:pPr>
            <a:endParaRPr lang="en-US" sz="800" b="1" dirty="0"/>
          </a:p>
          <a:p>
            <a:pPr marL="0" indent="0" eaLnBrk="1" hangingPunct="1">
              <a:buFont typeface="Wingdings" pitchFamily="2" charset="2"/>
              <a:buNone/>
              <a:defRPr/>
            </a:pPr>
            <a:r>
              <a:rPr lang="en-US" sz="2400" b="1" dirty="0"/>
              <a:t>John (1703-1791) et Charles (1707-1788) Wesley</a:t>
            </a:r>
          </a:p>
          <a:p>
            <a:pPr lvl="1" eaLnBrk="1" hangingPunct="1">
              <a:defRPr/>
            </a:pPr>
            <a:r>
              <a:rPr lang="en-US" sz="2400" b="1" dirty="0"/>
              <a:t>Insistance sur la sainteté, la piété, la relation personnelle avec Dieu</a:t>
            </a:r>
          </a:p>
          <a:p>
            <a:pPr lvl="1" eaLnBrk="1" hangingPunct="1">
              <a:defRPr/>
            </a:pPr>
            <a:r>
              <a:rPr lang="en-US" sz="2400" b="1" dirty="0"/>
              <a:t>Théologie arminienne</a:t>
            </a:r>
          </a:p>
          <a:p>
            <a:pPr lvl="1" eaLnBrk="1" hangingPunct="1">
              <a:defRPr/>
            </a:pPr>
            <a:r>
              <a:rPr lang="en-US" sz="2400" b="1" dirty="0"/>
              <a:t>Réformateur de l'anglicanisme</a:t>
            </a:r>
          </a:p>
          <a:p>
            <a:pPr lvl="1" eaLnBrk="1" hangingPunct="1">
              <a:defRPr/>
            </a:pPr>
            <a:r>
              <a:rPr lang="en-US" sz="2400" b="1" dirty="0"/>
              <a:t>Organisateur fort :  "Méthodisme"</a:t>
            </a:r>
          </a:p>
          <a:p>
            <a:pPr marL="0" indent="0" eaLnBrk="1" hangingPunct="1">
              <a:buFont typeface="Wingdings" pitchFamily="2" charset="2"/>
              <a:buNone/>
              <a:defRPr/>
            </a:pPr>
            <a:endParaRPr lang="en-US" sz="800" b="1" dirty="0"/>
          </a:p>
          <a:p>
            <a:pPr marL="0" indent="0" eaLnBrk="1" hangingPunct="1">
              <a:buFont typeface="Wingdings" pitchFamily="2" charset="2"/>
              <a:buNone/>
              <a:defRPr/>
            </a:pPr>
            <a:r>
              <a:rPr lang="en-US" sz="2400" b="1" dirty="0"/>
              <a:t>George Whitefield Prédicateur revivaliste</a:t>
            </a:r>
          </a:p>
          <a:p>
            <a:pPr lvl="1" eaLnBrk="1" hangingPunct="1">
              <a:defRPr/>
            </a:pPr>
            <a:r>
              <a:rPr lang="en-US" sz="2400" b="1" dirty="0"/>
              <a:t>Ami de Wesley, mais divergent sur le calvinisme.</a:t>
            </a:r>
          </a:p>
          <a:p>
            <a:pPr marL="457200" lvl="1" indent="0" eaLnBrk="1" hangingPunct="1">
              <a:buFont typeface="Wingdings" pitchFamily="2" charset="2"/>
              <a:buNone/>
              <a:defRPr/>
            </a:pPr>
            <a:endParaRPr lang="en-US" sz="800" b="1" dirty="0"/>
          </a:p>
          <a:p>
            <a:pPr lvl="1" eaLnBrk="1" hangingPunct="1">
              <a:defRPr/>
            </a:pPr>
            <a:r>
              <a:rPr lang="en-US" sz="2400" b="1" dirty="0"/>
              <a:t>Le premier grand réveil 1738-1742</a:t>
            </a:r>
          </a:p>
          <a:p>
            <a:pPr eaLnBrk="1" hangingPunct="1">
              <a:defRPr/>
            </a:pPr>
            <a:endParaRPr lang="en-US" sz="2400" b="1" dirty="0"/>
          </a:p>
          <a:p>
            <a:pPr marL="0" indent="0" eaLnBrk="1" hangingPunct="1">
              <a:buFont typeface="Wingdings" pitchFamily="2" charset="2"/>
              <a:buNone/>
              <a:defRPr/>
            </a:pPr>
            <a:endParaRPr lang="en-US" sz="2000" b="1"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F894-81F0-D166-437F-8C67AAFAB2EC}"/>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5C92AA1E-42AD-312A-EA55-3982268A6D51}"/>
              </a:ext>
            </a:extLst>
          </p:cNvPr>
          <p:cNvSpPr>
            <a:spLocks noGrp="1"/>
          </p:cNvSpPr>
          <p:nvPr>
            <p:ph idx="1"/>
          </p:nvPr>
        </p:nvSpPr>
        <p:spPr>
          <a:xfrm>
            <a:off x="4491038" y="2251075"/>
            <a:ext cx="7189787" cy="3173413"/>
          </a:xfrm>
        </p:spPr>
        <p:txBody>
          <a:bodyPr/>
          <a:lstStyle/>
          <a:p>
            <a:pPr>
              <a:defRPr/>
            </a:pPr>
            <a:endParaRPr lang="en-US" dirty="0"/>
          </a:p>
        </p:txBody>
      </p:sp>
      <p:pic>
        <p:nvPicPr>
          <p:cNvPr id="198660" name="Picture 4" descr="Image result for map of george whitefield's tour of the Americas in 1739-41">
            <a:extLst>
              <a:ext uri="{FF2B5EF4-FFF2-40B4-BE49-F238E27FC236}">
                <a16:creationId xmlns:a16="http://schemas.microsoft.com/office/drawing/2014/main" id="{43A0B893-B369-50F0-A14A-F64B583DD13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7600" y="101600"/>
            <a:ext cx="5337175"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TextBox 3">
            <a:extLst>
              <a:ext uri="{FF2B5EF4-FFF2-40B4-BE49-F238E27FC236}">
                <a16:creationId xmlns:a16="http://schemas.microsoft.com/office/drawing/2014/main" id="{71AFB6A1-9606-0D84-EC74-9F9EE953F01C}"/>
              </a:ext>
            </a:extLst>
          </p:cNvPr>
          <p:cNvSpPr txBox="1">
            <a:spLocks noChangeArrowheads="1"/>
          </p:cNvSpPr>
          <p:nvPr/>
        </p:nvSpPr>
        <p:spPr bwMode="auto">
          <a:xfrm>
            <a:off x="533400" y="2819400"/>
            <a:ext cx="28956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Font typeface="Wingdings"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Font typeface="Wingdings"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FontTx/>
              <a:buNone/>
            </a:pPr>
            <a:r>
              <a:rPr lang="en-US" altLang="en-US" sz="2800" b="1"/>
              <a:t>Voyages de George Whitefield dans les colonies anglaises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5" descr="jonathan-edwards">
            <a:extLst>
              <a:ext uri="{FF2B5EF4-FFF2-40B4-BE49-F238E27FC236}">
                <a16:creationId xmlns:a16="http://schemas.microsoft.com/office/drawing/2014/main" id="{EBE297C7-D8D2-4640-F4BA-56A19715C89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2181225"/>
            <a:ext cx="37147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683" name="Text Box 6">
            <a:extLst>
              <a:ext uri="{FF2B5EF4-FFF2-40B4-BE49-F238E27FC236}">
                <a16:creationId xmlns:a16="http://schemas.microsoft.com/office/drawing/2014/main" id="{6F3FE5AB-82B5-54B3-BE28-B1A41A96877D}"/>
              </a:ext>
            </a:extLst>
          </p:cNvPr>
          <p:cNvSpPr txBox="1">
            <a:spLocks noChangeArrowheads="1"/>
          </p:cNvSpPr>
          <p:nvPr/>
        </p:nvSpPr>
        <p:spPr bwMode="auto">
          <a:xfrm>
            <a:off x="4495800" y="1447800"/>
            <a:ext cx="42672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50000"/>
              </a:spcBef>
              <a:buClrTx/>
              <a:buSzTx/>
              <a:buFontTx/>
              <a:buNone/>
            </a:pPr>
            <a:r>
              <a:rPr lang="en-US" altLang="en-US" sz="2800" b="1">
                <a:solidFill>
                  <a:srgbClr val="FFFFFF"/>
                </a:solidFill>
              </a:rPr>
              <a:t>Jonathan Edwards</a:t>
            </a:r>
          </a:p>
          <a:p>
            <a:pPr>
              <a:spcBef>
                <a:spcPct val="50000"/>
              </a:spcBef>
              <a:buClrTx/>
              <a:buSzTx/>
              <a:buFontTx/>
              <a:buNone/>
            </a:pPr>
            <a:endParaRPr lang="en-US" altLang="en-US" sz="800" b="1">
              <a:solidFill>
                <a:srgbClr val="FFFFFF"/>
              </a:solidFill>
            </a:endParaRPr>
          </a:p>
          <a:p>
            <a:pPr>
              <a:spcBef>
                <a:spcPct val="50000"/>
              </a:spcBef>
              <a:buClrTx/>
              <a:buSzTx/>
              <a:buFontTx/>
              <a:buNone/>
            </a:pPr>
            <a:r>
              <a:rPr lang="en-US" altLang="en-US" sz="2800" b="1">
                <a:solidFill>
                  <a:srgbClr val="FFFFFF"/>
                </a:solidFill>
              </a:rPr>
              <a:t>"Un pécheur entre les mains d'un Dieu en colère."</a:t>
            </a:r>
          </a:p>
          <a:p>
            <a:pPr>
              <a:spcBef>
                <a:spcPct val="50000"/>
              </a:spcBef>
              <a:buClrTx/>
              <a:buSzTx/>
              <a:buFontTx/>
              <a:buNone/>
            </a:pPr>
            <a:endParaRPr lang="en-US" altLang="en-US" sz="800" b="1">
              <a:solidFill>
                <a:srgbClr val="FFFFFF"/>
              </a:solidFill>
            </a:endParaRPr>
          </a:p>
          <a:p>
            <a:pPr>
              <a:spcBef>
                <a:spcPct val="50000"/>
              </a:spcBef>
              <a:buClrTx/>
              <a:buSzTx/>
              <a:buFontTx/>
              <a:buNone/>
            </a:pPr>
            <a:r>
              <a:rPr lang="en-US" altLang="en-US" sz="2800" b="1">
                <a:solidFill>
                  <a:srgbClr val="FFFFFF"/>
                </a:solidFill>
              </a:rPr>
              <a:t>L'accent est mis sur l'expérience personnelle de conversion</a:t>
            </a:r>
          </a:p>
          <a:p>
            <a:pPr>
              <a:spcBef>
                <a:spcPct val="50000"/>
              </a:spcBef>
              <a:buClrTx/>
              <a:buSzTx/>
              <a:buFontTx/>
              <a:buNone/>
            </a:pPr>
            <a:endParaRPr lang="en-US" altLang="en-US" sz="1200" b="1">
              <a:solidFill>
                <a:srgbClr val="FFFFFF"/>
              </a:solidFill>
            </a:endParaRPr>
          </a:p>
          <a:p>
            <a:pPr>
              <a:spcBef>
                <a:spcPct val="50000"/>
              </a:spcBef>
              <a:buClrTx/>
              <a:buSzTx/>
              <a:buFontTx/>
              <a:buNone/>
            </a:pPr>
            <a:r>
              <a:rPr lang="en-US" altLang="en-US" sz="2800" b="1">
                <a:solidFill>
                  <a:srgbClr val="FFFFFF"/>
                </a:solidFill>
              </a:rPr>
              <a:t>Comment savons-nous que nous faisons partie des élus ?</a:t>
            </a:r>
          </a:p>
        </p:txBody>
      </p:sp>
      <p:sp>
        <p:nvSpPr>
          <p:cNvPr id="199684" name="TextBox 1">
            <a:extLst>
              <a:ext uri="{FF2B5EF4-FFF2-40B4-BE49-F238E27FC236}">
                <a16:creationId xmlns:a16="http://schemas.microsoft.com/office/drawing/2014/main" id="{D270FB42-A2C3-6943-DAA5-3BF75A6F2FB7}"/>
              </a:ext>
            </a:extLst>
          </p:cNvPr>
          <p:cNvSpPr txBox="1">
            <a:spLocks noChangeArrowheads="1"/>
          </p:cNvSpPr>
          <p:nvPr/>
        </p:nvSpPr>
        <p:spPr bwMode="auto">
          <a:xfrm>
            <a:off x="76200" y="533400"/>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3600" b="1">
                <a:solidFill>
                  <a:srgbClr val="FFFFFF"/>
                </a:solidFill>
                <a:latin typeface="Verdana" panose="020B0604030504040204" pitchFamily="34" charset="0"/>
              </a:rPr>
              <a:t>Le calvinisme devient l'évangélisme</a:t>
            </a:r>
          </a:p>
        </p:txBody>
      </p:sp>
      <p:sp>
        <p:nvSpPr>
          <p:cNvPr id="199685" name="TextBox 2">
            <a:extLst>
              <a:ext uri="{FF2B5EF4-FFF2-40B4-BE49-F238E27FC236}">
                <a16:creationId xmlns:a16="http://schemas.microsoft.com/office/drawing/2014/main" id="{2AA29811-C25A-42CE-C68A-9C04F586542E}"/>
              </a:ext>
            </a:extLst>
          </p:cNvPr>
          <p:cNvSpPr txBox="1">
            <a:spLocks noChangeArrowheads="1"/>
          </p:cNvSpPr>
          <p:nvPr/>
        </p:nvSpPr>
        <p:spPr bwMode="auto">
          <a:xfrm>
            <a:off x="990600" y="1447800"/>
            <a:ext cx="2514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defRPr>
            </a:lvl1pPr>
            <a:lvl2pPr marL="742950" indent="-285750">
              <a:spcBef>
                <a:spcPct val="20000"/>
              </a:spcBef>
              <a:buClr>
                <a:schemeClr val="folHlink"/>
              </a:buClr>
              <a:buFont typeface="Wingdings" pitchFamily="2" charset="2"/>
              <a:buChar char="§"/>
              <a:defRPr sz="2800">
                <a:solidFill>
                  <a:schemeClr val="tx1"/>
                </a:solidFill>
                <a:latin typeface="Tahoma" panose="020B060403050404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defRPr>
            </a:lvl3pPr>
            <a:lvl4pPr marL="1600200" indent="-228600">
              <a:spcBef>
                <a:spcPct val="20000"/>
              </a:spcBef>
              <a:buClr>
                <a:schemeClr val="folHlink"/>
              </a:buClr>
              <a:buFont typeface="Wingdings" pitchFamily="2" charset="2"/>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defRPr>
            </a:lvl9pPr>
          </a:lstStyle>
          <a:p>
            <a:pPr>
              <a:spcBef>
                <a:spcPct val="0"/>
              </a:spcBef>
              <a:buClrTx/>
              <a:buSzTx/>
              <a:buFontTx/>
              <a:buNone/>
            </a:pPr>
            <a:r>
              <a:rPr lang="en-US" altLang="en-US" sz="2800" b="1">
                <a:solidFill>
                  <a:srgbClr val="FFFFFF"/>
                </a:solidFill>
                <a:latin typeface="Verdana" panose="020B0604030504040204" pitchFamily="34" charset="0"/>
              </a:rPr>
              <a:t>1700's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2BE2-5A94-DD16-1649-8495B66F8707}"/>
              </a:ext>
            </a:extLst>
          </p:cNvPr>
          <p:cNvSpPr>
            <a:spLocks noGrp="1"/>
          </p:cNvSpPr>
          <p:nvPr>
            <p:ph type="title"/>
          </p:nvPr>
        </p:nvSpPr>
        <p:spPr/>
        <p:txBody>
          <a:bodyPr/>
          <a:lstStyle/>
          <a:p>
            <a:pPr>
              <a:defRPr/>
            </a:pPr>
            <a:r>
              <a:rPr lang="en-US" sz="4000" b="1" dirty="0"/>
              <a:t>Le deuxième grand réveil</a:t>
            </a:r>
          </a:p>
        </p:txBody>
      </p:sp>
      <p:sp>
        <p:nvSpPr>
          <p:cNvPr id="3" name="Content Placeholder 2">
            <a:extLst>
              <a:ext uri="{FF2B5EF4-FFF2-40B4-BE49-F238E27FC236}">
                <a16:creationId xmlns:a16="http://schemas.microsoft.com/office/drawing/2014/main" id="{525FD5DA-E407-9E36-726A-86A9711E345D}"/>
              </a:ext>
            </a:extLst>
          </p:cNvPr>
          <p:cNvSpPr>
            <a:spLocks noGrp="1"/>
          </p:cNvSpPr>
          <p:nvPr>
            <p:ph idx="1"/>
          </p:nvPr>
        </p:nvSpPr>
        <p:spPr>
          <a:xfrm>
            <a:off x="457200" y="1676400"/>
            <a:ext cx="8385175" cy="4422775"/>
          </a:xfrm>
        </p:spPr>
        <p:txBody>
          <a:bodyPr/>
          <a:lstStyle/>
          <a:p>
            <a:pPr marL="0" indent="0">
              <a:buFont typeface="Arial" panose="020B0604020202020204" pitchFamily="34" charset="0"/>
              <a:buNone/>
              <a:defRPr/>
            </a:pPr>
            <a:r>
              <a:rPr lang="en-US" b="1" dirty="0"/>
              <a:t>L'américanisation du christianisme</a:t>
            </a:r>
          </a:p>
          <a:p>
            <a:pPr marL="0" indent="0">
              <a:buFont typeface="Arial" panose="020B0604020202020204" pitchFamily="34" charset="0"/>
              <a:buNone/>
              <a:defRPr/>
            </a:pPr>
            <a:endParaRPr lang="en-US" sz="800" b="1" dirty="0"/>
          </a:p>
          <a:p>
            <a:pPr marL="0" indent="0">
              <a:buFont typeface="Arial" panose="020B0604020202020204" pitchFamily="34" charset="0"/>
              <a:buNone/>
              <a:defRPr/>
            </a:pPr>
            <a:r>
              <a:rPr lang="en-US" b="1" dirty="0"/>
              <a:t>Hautement individualisé</a:t>
            </a:r>
          </a:p>
          <a:p>
            <a:pPr marL="0" indent="0">
              <a:buFont typeface="Arial" panose="020B0604020202020204" pitchFamily="34" charset="0"/>
              <a:buNone/>
              <a:defRPr/>
            </a:pPr>
            <a:r>
              <a:rPr lang="en-US" b="1" dirty="0"/>
              <a:t>Accent mis sur la relation personnelle avec Dieu</a:t>
            </a:r>
          </a:p>
          <a:p>
            <a:pPr marL="0" indent="0">
              <a:buFont typeface="Arial" panose="020B0604020202020204" pitchFamily="34" charset="0"/>
              <a:buNone/>
              <a:defRPr/>
            </a:pPr>
            <a:r>
              <a:rPr lang="en-US" b="1" dirty="0"/>
              <a:t>Biblicisme, interprétation individuelle soulignée.</a:t>
            </a:r>
          </a:p>
          <a:p>
            <a:pPr marL="0" indent="0">
              <a:buFont typeface="Arial" panose="020B0604020202020204" pitchFamily="34" charset="0"/>
              <a:buNone/>
              <a:defRPr/>
            </a:pPr>
            <a:r>
              <a:rPr lang="en-US" b="1" dirty="0"/>
              <a:t>Le christianisme aligné sur la démocratie et le capitalisme.</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DBA2-A150-29E0-D32F-F7F4B2B82425}"/>
              </a:ext>
            </a:extLst>
          </p:cNvPr>
          <p:cNvSpPr>
            <a:spLocks noGrp="1"/>
          </p:cNvSpPr>
          <p:nvPr>
            <p:ph type="title"/>
          </p:nvPr>
        </p:nvSpPr>
        <p:spPr/>
        <p:txBody>
          <a:bodyPr/>
          <a:lstStyle/>
          <a:p>
            <a:pPr>
              <a:defRPr/>
            </a:pPr>
            <a:r>
              <a:rPr lang="en-US" sz="3600" b="1" dirty="0"/>
              <a:t>Le </a:t>
            </a:r>
            <a:r>
              <a:rPr lang="en-US" sz="3600" b="1"/>
              <a:t>renouveau de </a:t>
            </a:r>
            <a:r>
              <a:rPr lang="en-US" sz="3600" b="1" dirty="0"/>
              <a:t>Cane </a:t>
            </a:r>
            <a:r>
              <a:rPr lang="en-US" sz="3600" b="1"/>
              <a:t>Ridge 1801</a:t>
            </a:r>
          </a:p>
        </p:txBody>
      </p:sp>
      <p:sp>
        <p:nvSpPr>
          <p:cNvPr id="3" name="Content Placeholder 2">
            <a:extLst>
              <a:ext uri="{FF2B5EF4-FFF2-40B4-BE49-F238E27FC236}">
                <a16:creationId xmlns:a16="http://schemas.microsoft.com/office/drawing/2014/main" id="{318A5F49-C347-E155-5844-61C87378ED3F}"/>
              </a:ext>
            </a:extLst>
          </p:cNvPr>
          <p:cNvSpPr>
            <a:spLocks noGrp="1"/>
          </p:cNvSpPr>
          <p:nvPr>
            <p:ph idx="1"/>
          </p:nvPr>
        </p:nvSpPr>
        <p:spPr>
          <a:xfrm>
            <a:off x="5181600" y="1600200"/>
            <a:ext cx="3660775" cy="4498975"/>
          </a:xfrm>
        </p:spPr>
        <p:txBody>
          <a:bodyPr/>
          <a:lstStyle/>
          <a:p>
            <a:pPr>
              <a:defRPr/>
            </a:pPr>
            <a:endParaRPr lang="en-US" dirty="0"/>
          </a:p>
        </p:txBody>
      </p:sp>
      <p:pic>
        <p:nvPicPr>
          <p:cNvPr id="202756" name="Picture 5" descr="Missionary Revival Sweeping the East Coast - Punahou School">
            <a:extLst>
              <a:ext uri="{FF2B5EF4-FFF2-40B4-BE49-F238E27FC236}">
                <a16:creationId xmlns:a16="http://schemas.microsoft.com/office/drawing/2014/main" id="{CDB4F484-14A6-D019-19CF-3A0CB33790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1525" y="1524000"/>
            <a:ext cx="7600950"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5B35A-F4D0-FA8F-88DA-66103A3AB528}"/>
              </a:ext>
            </a:extLst>
          </p:cNvPr>
          <p:cNvSpPr>
            <a:spLocks noGrp="1"/>
          </p:cNvSpPr>
          <p:nvPr>
            <p:ph type="title"/>
          </p:nvPr>
        </p:nvSpPr>
        <p:spPr/>
        <p:txBody>
          <a:bodyPr/>
          <a:lstStyle/>
          <a:p>
            <a:pPr>
              <a:defRPr/>
            </a:pPr>
            <a:r>
              <a:rPr lang="en-US" sz="3600" b="1" dirty="0"/>
              <a:t>Le calvinisme devient l'évangélisme</a:t>
            </a:r>
          </a:p>
        </p:txBody>
      </p:sp>
      <p:sp>
        <p:nvSpPr>
          <p:cNvPr id="3" name="Content Placeholder 2">
            <a:extLst>
              <a:ext uri="{FF2B5EF4-FFF2-40B4-BE49-F238E27FC236}">
                <a16:creationId xmlns:a16="http://schemas.microsoft.com/office/drawing/2014/main" id="{859A9899-74A4-143C-8D01-2659260DB9B8}"/>
              </a:ext>
            </a:extLst>
          </p:cNvPr>
          <p:cNvSpPr>
            <a:spLocks noGrp="1"/>
          </p:cNvSpPr>
          <p:nvPr>
            <p:ph idx="1"/>
          </p:nvPr>
        </p:nvSpPr>
        <p:spPr>
          <a:xfrm>
            <a:off x="3810000" y="1600200"/>
            <a:ext cx="4876800" cy="4530725"/>
          </a:xfrm>
        </p:spPr>
        <p:txBody>
          <a:bodyPr/>
          <a:lstStyle/>
          <a:p>
            <a:pPr marL="0" indent="0">
              <a:buFont typeface="Wingdings" pitchFamily="2" charset="2"/>
              <a:buNone/>
              <a:defRPr/>
            </a:pPr>
            <a:r>
              <a:rPr lang="en-US" sz="2800" b="1" dirty="0"/>
              <a:t>1800's :</a:t>
            </a:r>
          </a:p>
          <a:p>
            <a:pPr marL="0" indent="0">
              <a:buFont typeface="Wingdings" pitchFamily="2" charset="2"/>
              <a:buNone/>
              <a:defRPr/>
            </a:pPr>
            <a:r>
              <a:rPr lang="en-US" sz="2800" b="1" dirty="0"/>
              <a:t>Charles Finney et le "calvinisme heureux".</a:t>
            </a:r>
          </a:p>
          <a:p>
            <a:pPr marL="0" indent="0">
              <a:buFont typeface="Wingdings" pitchFamily="2" charset="2"/>
              <a:buNone/>
              <a:defRPr/>
            </a:pPr>
            <a:r>
              <a:rPr lang="en-US" sz="2800" b="1" dirty="0"/>
              <a:t>Rejette l'expiation limitée, mais conserve le calvinisme.</a:t>
            </a:r>
          </a:p>
          <a:p>
            <a:pPr marL="0" indent="0">
              <a:buFont typeface="Wingdings" pitchFamily="2" charset="2"/>
              <a:buNone/>
              <a:defRPr/>
            </a:pPr>
            <a:endParaRPr lang="en-US" sz="2800" b="1" dirty="0"/>
          </a:p>
          <a:p>
            <a:pPr marL="0" indent="0">
              <a:buFont typeface="Wingdings" pitchFamily="2" charset="2"/>
              <a:buNone/>
              <a:defRPr/>
            </a:pPr>
            <a:r>
              <a:rPr lang="en-US" sz="2800" b="1" dirty="0"/>
              <a:t>Bence du mourant et conversion instantanée lors d'un réveil</a:t>
            </a:r>
          </a:p>
        </p:txBody>
      </p:sp>
      <p:pic>
        <p:nvPicPr>
          <p:cNvPr id="203780" name="Picture 2" descr="Charles Grandison Finney - Wikipedia">
            <a:extLst>
              <a:ext uri="{FF2B5EF4-FFF2-40B4-BE49-F238E27FC236}">
                <a16:creationId xmlns:a16="http://schemas.microsoft.com/office/drawing/2014/main" id="{DF795533-CECF-B349-48FC-B17015D3B5E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1676400"/>
            <a:ext cx="34893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1" name="TextBox 3">
            <a:extLst>
              <a:ext uri="{FF2B5EF4-FFF2-40B4-BE49-F238E27FC236}">
                <a16:creationId xmlns:a16="http://schemas.microsoft.com/office/drawing/2014/main" id="{9C9591EE-CD51-32E5-029D-9C9858DDAD51}"/>
              </a:ext>
            </a:extLst>
          </p:cNvPr>
          <p:cNvSpPr txBox="1">
            <a:spLocks noChangeArrowheads="1"/>
          </p:cNvSpPr>
          <p:nvPr/>
        </p:nvSpPr>
        <p:spPr bwMode="auto">
          <a:xfrm>
            <a:off x="304800" y="57150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itchFamily="2" charset="2"/>
              <a:buChar char="l"/>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2"/>
              </a:buClr>
              <a:buSzPct val="75000"/>
              <a:buFont typeface="Wingdings" pitchFamily="2" charset="2"/>
              <a:buChar char="l"/>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accent2"/>
              </a:buClr>
              <a:buSzPct val="75000"/>
              <a:buFont typeface="Wingdings" pitchFamily="2" charset="2"/>
              <a:buChar char="l"/>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folHlink"/>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2400" b="1">
                <a:solidFill>
                  <a:srgbClr val="FFFFFF"/>
                </a:solidFill>
                <a:latin typeface="Verdana" panose="020B0604030504040204" pitchFamily="34" charset="0"/>
              </a:rPr>
              <a:t>Charles Finney</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E9586-2B42-F761-414E-8062E22F3C25}"/>
              </a:ext>
            </a:extLst>
          </p:cNvPr>
          <p:cNvSpPr>
            <a:spLocks noGrp="1"/>
          </p:cNvSpPr>
          <p:nvPr>
            <p:ph type="title"/>
          </p:nvPr>
        </p:nvSpPr>
        <p:spPr/>
        <p:txBody>
          <a:bodyPr/>
          <a:lstStyle/>
          <a:p>
            <a:pPr>
              <a:defRPr/>
            </a:pPr>
            <a:r>
              <a:rPr lang="en-US" sz="3600" dirty="0"/>
              <a:t>Finney sur le baptême</a:t>
            </a:r>
          </a:p>
        </p:txBody>
      </p:sp>
      <p:sp>
        <p:nvSpPr>
          <p:cNvPr id="3" name="Content Placeholder 2">
            <a:extLst>
              <a:ext uri="{FF2B5EF4-FFF2-40B4-BE49-F238E27FC236}">
                <a16:creationId xmlns:a16="http://schemas.microsoft.com/office/drawing/2014/main" id="{C79FC8D4-63ED-E44A-A0A0-5695278B0079}"/>
              </a:ext>
            </a:extLst>
          </p:cNvPr>
          <p:cNvSpPr>
            <a:spLocks noGrp="1"/>
          </p:cNvSpPr>
          <p:nvPr>
            <p:ph idx="1"/>
          </p:nvPr>
        </p:nvSpPr>
        <p:spPr>
          <a:xfrm>
            <a:off x="457200" y="1828800"/>
            <a:ext cx="8229600" cy="4302125"/>
          </a:xfrm>
        </p:spPr>
        <p:txBody>
          <a:bodyPr/>
          <a:lstStyle/>
          <a:p>
            <a:pPr marL="0" indent="0">
              <a:buFont typeface="Wingdings" pitchFamily="2" charset="2"/>
              <a:buNone/>
              <a:defRPr/>
            </a:pPr>
            <a:r>
              <a:rPr lang="en-US" b="1" dirty="0"/>
              <a:t>L'Église a toujours estimé qu'il était nécessaire d'avoir quelque chose de ce genre pour répondre à ce but précis. À l'époque des apôtres, le baptême répondait à ce but... Il occupait la place qu'occupe aujourd'hui le siège anxieux comme manifestation publique de leur détermination à être chrétiens.</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3E786-160D-87A9-0DC2-5A13C1E089B8}"/>
              </a:ext>
            </a:extLst>
          </p:cNvPr>
          <p:cNvSpPr>
            <a:spLocks noGrp="1"/>
          </p:cNvSpPr>
          <p:nvPr>
            <p:ph type="title"/>
          </p:nvPr>
        </p:nvSpPr>
        <p:spPr/>
        <p:txBody>
          <a:bodyPr/>
          <a:lstStyle/>
          <a:p>
            <a:pPr>
              <a:defRPr/>
            </a:pPr>
            <a:r>
              <a:rPr lang="en-US" sz="3600" b="1" dirty="0"/>
              <a:t>Le calvinisme devient l'évangélisme</a:t>
            </a:r>
          </a:p>
        </p:txBody>
      </p:sp>
      <p:sp>
        <p:nvSpPr>
          <p:cNvPr id="3" name="Content Placeholder 2">
            <a:extLst>
              <a:ext uri="{FF2B5EF4-FFF2-40B4-BE49-F238E27FC236}">
                <a16:creationId xmlns:a16="http://schemas.microsoft.com/office/drawing/2014/main" id="{44238A5B-1FF9-DD0B-D2A1-F9FA0FCD955F}"/>
              </a:ext>
            </a:extLst>
          </p:cNvPr>
          <p:cNvSpPr>
            <a:spLocks noGrp="1"/>
          </p:cNvSpPr>
          <p:nvPr>
            <p:ph idx="1"/>
          </p:nvPr>
        </p:nvSpPr>
        <p:spPr>
          <a:xfrm>
            <a:off x="457200" y="1600200"/>
            <a:ext cx="5029200" cy="4530725"/>
          </a:xfrm>
        </p:spPr>
        <p:txBody>
          <a:bodyPr/>
          <a:lstStyle/>
          <a:p>
            <a:pPr marL="0" indent="0">
              <a:buFont typeface="Wingdings" pitchFamily="2" charset="2"/>
              <a:buNone/>
              <a:defRPr/>
            </a:pPr>
            <a:r>
              <a:rPr lang="en-US" sz="2800" b="1" dirty="0"/>
              <a:t>Début des années 1900</a:t>
            </a:r>
          </a:p>
          <a:p>
            <a:pPr marL="0" indent="0">
              <a:buFont typeface="Wingdings" pitchFamily="2" charset="2"/>
              <a:buNone/>
              <a:defRPr/>
            </a:pPr>
            <a:endParaRPr lang="en-US" sz="800" b="1" dirty="0"/>
          </a:p>
          <a:p>
            <a:pPr marL="0" indent="0">
              <a:buFont typeface="Wingdings" pitchFamily="2" charset="2"/>
              <a:buNone/>
              <a:defRPr/>
            </a:pPr>
            <a:r>
              <a:rPr lang="en-US" sz="2800" b="1" dirty="0"/>
              <a:t>Billy Sunday</a:t>
            </a:r>
          </a:p>
          <a:p>
            <a:pPr marL="0" indent="0">
              <a:buFont typeface="Wingdings" pitchFamily="2" charset="2"/>
              <a:buNone/>
              <a:defRPr/>
            </a:pPr>
            <a:endParaRPr lang="en-US" sz="800" b="1" dirty="0"/>
          </a:p>
          <a:p>
            <a:pPr marL="0" indent="0">
              <a:buFont typeface="Wingdings" pitchFamily="2" charset="2"/>
              <a:buNone/>
              <a:defRPr/>
            </a:pPr>
            <a:r>
              <a:rPr lang="en-US" sz="2800" b="1" dirty="0"/>
              <a:t>Tent Meetings et Sawdust Trail.  </a:t>
            </a:r>
          </a:p>
          <a:p>
            <a:pPr marL="0" indent="0">
              <a:buFont typeface="Wingdings" pitchFamily="2" charset="2"/>
              <a:buNone/>
              <a:defRPr/>
            </a:pPr>
            <a:endParaRPr lang="en-US" sz="800" b="1" dirty="0"/>
          </a:p>
          <a:p>
            <a:pPr marL="0" indent="0">
              <a:buFont typeface="Wingdings" pitchFamily="2" charset="2"/>
              <a:buNone/>
              <a:defRPr/>
            </a:pPr>
            <a:r>
              <a:rPr lang="en-US" sz="2800" b="1" dirty="0"/>
              <a:t>Prier Jésus dans votre cœur.</a:t>
            </a:r>
          </a:p>
          <a:p>
            <a:pPr marL="0" indent="0">
              <a:buFont typeface="Wingdings" pitchFamily="2" charset="2"/>
              <a:buNone/>
              <a:defRPr/>
            </a:pPr>
            <a:endParaRPr lang="en-US" sz="800" b="1" dirty="0"/>
          </a:p>
          <a:p>
            <a:pPr marL="0" indent="0">
              <a:buFont typeface="Wingdings" pitchFamily="2" charset="2"/>
              <a:buNone/>
              <a:defRPr/>
            </a:pPr>
            <a:r>
              <a:rPr lang="en-US" sz="2800" b="1" dirty="0"/>
              <a:t>Acceptez Jésus dans votre cœur.</a:t>
            </a:r>
          </a:p>
        </p:txBody>
      </p:sp>
      <p:pic>
        <p:nvPicPr>
          <p:cNvPr id="205828" name="Picture 2" descr="The Monday After: Billy Sunday came to Canton with a fiery brand of  preaching">
            <a:extLst>
              <a:ext uri="{FF2B5EF4-FFF2-40B4-BE49-F238E27FC236}">
                <a16:creationId xmlns:a16="http://schemas.microsoft.com/office/drawing/2014/main" id="{1E89D66F-4D7F-34E7-DFFB-ABC39CCCCA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511300"/>
            <a:ext cx="3203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19076</TotalTime>
  <Words>6666</Words>
  <Application>Microsoft Office PowerPoint</Application>
  <PresentationFormat>On-screen Show (4:3)</PresentationFormat>
  <Paragraphs>1065</Paragraphs>
  <Slides>128</Slides>
  <Notes>73</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128</vt:i4>
      </vt:variant>
    </vt:vector>
  </HeadingPairs>
  <TitlesOfParts>
    <vt:vector size="146" baseType="lpstr">
      <vt:lpstr>Arial</vt:lpstr>
      <vt:lpstr>Arial Black</vt:lpstr>
      <vt:lpstr>Calibri</vt:lpstr>
      <vt:lpstr>Garamond</vt:lpstr>
      <vt:lpstr>Tahoma</vt:lpstr>
      <vt:lpstr>Times New Roman</vt:lpstr>
      <vt:lpstr>Verdana</vt:lpstr>
      <vt:lpstr>Wingdings</vt:lpstr>
      <vt:lpstr>Glass Layers</vt:lpstr>
      <vt:lpstr>1_Glass Layers</vt:lpstr>
      <vt:lpstr>Compass</vt:lpstr>
      <vt:lpstr>1_Compass</vt:lpstr>
      <vt:lpstr>Teamwork</vt:lpstr>
      <vt:lpstr>1_Teamwork</vt:lpstr>
      <vt:lpstr>3_Compass</vt:lpstr>
      <vt:lpstr>Orbit</vt:lpstr>
      <vt:lpstr>2_Compass</vt:lpstr>
      <vt:lpstr>2_Glass Layers</vt:lpstr>
      <vt:lpstr>L’Histoire de l'Église</vt:lpstr>
      <vt:lpstr>Exigences relatives à la formation sur l'histoire de l'Église</vt:lpstr>
      <vt:lpstr>Pourquoi étudier l'histoire de l'Église ?</vt:lpstr>
      <vt:lpstr>Histoire de l'Eglise :  Comment devons-nous ”nous y prendre" à l'Église ?</vt:lpstr>
      <vt:lpstr>Inspiration/Encouragement tire de l'histoire inspirée de l'Église :  Actes 1:8  Pourquoi ont-ils été capables de changer le monde ?</vt:lpstr>
      <vt:lpstr>Changer le monde à notre époque</vt:lpstr>
      <vt:lpstr>Comment le vrai christianisme s’est-il égaré ?</vt:lpstr>
      <vt:lpstr>Les premiers schismes et hérésies</vt:lpstr>
      <vt:lpstr>Une autre façon de le perdre : L'Église dérive</vt:lpstr>
      <vt:lpstr>L'Église apostolique dérive...</vt:lpstr>
      <vt:lpstr>L'Église apostolique dérive...</vt:lpstr>
      <vt:lpstr>L'Église apostolique dérive...</vt:lpstr>
      <vt:lpstr>L'Église apostolique dérive...</vt:lpstr>
      <vt:lpstr>Croyances</vt:lpstr>
      <vt:lpstr>L'Église apostolique dérive...</vt:lpstr>
      <vt:lpstr>Leçons tirées de l'Église primitive</vt:lpstr>
      <vt:lpstr>Écrits et pères de l'Église primitive</vt:lpstr>
      <vt:lpstr>Justin "Martyr"</vt:lpstr>
      <vt:lpstr>Irénée de Lyon</vt:lpstr>
      <vt:lpstr>Tertullien de Carthage et la Trinité</vt:lpstr>
      <vt:lpstr>Origène 185-254</vt:lpstr>
      <vt:lpstr>Cyprien de Carthage (200-258)</vt:lpstr>
      <vt:lpstr>Persécutions</vt:lpstr>
      <vt:lpstr>Constantin 272-337</vt:lpstr>
      <vt:lpstr>Conciles de l'Église</vt:lpstr>
      <vt:lpstr>Nicée 325 AD</vt:lpstr>
      <vt:lpstr>PowerPoint Presentation</vt:lpstr>
      <vt:lpstr>Théologies hétérodoxes</vt:lpstr>
      <vt:lpstr>PowerPoint Presentation</vt:lpstr>
      <vt:lpstr>Ephèse (431) et Chalcédoine (451) Qui est Jésus ?</vt:lpstr>
      <vt:lpstr>Chalcédoine AD 451</vt:lpstr>
      <vt:lpstr>PowerPoint Presentation</vt:lpstr>
      <vt:lpstr>PowerPoint Presentation</vt:lpstr>
      <vt:lpstr>Augustin : La souveraineté de Dieu</vt:lpstr>
      <vt:lpstr>Augustin :  354-430</vt:lpstr>
      <vt:lpstr>PowerPoint Presentation</vt:lpstr>
      <vt:lpstr>Sotériologie</vt:lpstr>
      <vt:lpstr>Pères de l'Église tardive</vt:lpstr>
      <vt:lpstr>L'ascétisme dans l'Église primitive</vt:lpstr>
      <vt:lpstr>Benoît (480-543) et le monachisme occidental</vt:lpstr>
      <vt:lpstr>Les branches du christianisme après 500</vt:lpstr>
      <vt:lpstr>L'Église orientale</vt:lpstr>
      <vt:lpstr>L'Occident s'effondre</vt:lpstr>
      <vt:lpstr>Grégoire "le Grand" (590-604)</vt:lpstr>
      <vt:lpstr>L'avènement de l'Islam 7th siècle</vt:lpstr>
      <vt:lpstr>Dégradation Rome et Byzance 7th - 11th siècle</vt:lpstr>
      <vt:lpstr>Les croisades</vt:lpstr>
      <vt:lpstr>Le vrai christianisme au Moyen Âge ?</vt:lpstr>
      <vt:lpstr>224 vaudois brûlés sur le bûcher à Toulon en 1243</vt:lpstr>
      <vt:lpstr>Albigeois/Cathares</vt:lpstr>
      <vt:lpstr>Le Moyen Âge tardif : La scolastique</vt:lpstr>
      <vt:lpstr>Scolastique</vt:lpstr>
      <vt:lpstr>PowerPoint Presentation</vt:lpstr>
      <vt:lpstr>PowerPoint Presentation</vt:lpstr>
      <vt:lpstr>Guillaume d'Ockham (1285-1349)</vt:lpstr>
      <vt:lpstr>Frères : François d'Assise</vt:lpstr>
      <vt:lpstr>Dominique et les Dominicains</vt:lpstr>
      <vt:lpstr>Pénitents</vt:lpstr>
      <vt:lpstr>PowerPoint Presentation</vt:lpstr>
      <vt:lpstr>PowerPoint Presentation</vt:lpstr>
      <vt:lpstr>PowerPoint Presentation</vt:lpstr>
      <vt:lpstr>Chute de Byzance en 1453</vt:lpstr>
      <vt:lpstr>La Réforme</vt:lpstr>
      <vt:lpstr>PowerPoint Presentation</vt:lpstr>
      <vt:lpstr>Martin Luther</vt:lpstr>
      <vt:lpstr>PowerPoint Presentation</vt:lpstr>
      <vt:lpstr>PowerPoint Presentation</vt:lpstr>
      <vt:lpstr>Forces et faiblesses</vt:lpstr>
      <vt:lpstr>Philippe Melanchthon (1497-1560)</vt:lpstr>
      <vt:lpstr>PowerPoint Presentation</vt:lpstr>
      <vt:lpstr>PowerPoint Presentation</vt:lpstr>
      <vt:lpstr>Un moment clé : Le colloque de Marbourg</vt:lpstr>
      <vt:lpstr>PowerPoint Presentation</vt:lpstr>
      <vt:lpstr>Le mouvement anabaptiste </vt:lpstr>
      <vt:lpstr>Le mouvement anabaptiste (suite)</vt:lpstr>
      <vt:lpstr>Martyres</vt:lpstr>
      <vt:lpstr>Jean Calvin 1509-1564</vt:lpstr>
      <vt:lpstr>Calvin sur la prédestination</vt:lpstr>
      <vt:lpstr>Calvin sur le baptême</vt:lpstr>
      <vt:lpstr>Groupes calvinistes</vt:lpstr>
      <vt:lpstr>PowerPoint Presentation</vt:lpstr>
      <vt:lpstr>TULIP</vt:lpstr>
      <vt:lpstr>Question :</vt:lpstr>
      <vt:lpstr>Le calvinisme après Calvin</vt:lpstr>
      <vt:lpstr>La Réforme catholique</vt:lpstr>
      <vt:lpstr>La Contre-Réforme</vt:lpstr>
      <vt:lpstr>Autres figures importantes de la Réforme</vt:lpstr>
      <vt:lpstr>Jacob Arminius (1569-1609)</vt:lpstr>
      <vt:lpstr>Une question :</vt:lpstr>
      <vt:lpstr>Développements au 17th siècle</vt:lpstr>
      <vt:lpstr>La seconde Réforme</vt:lpstr>
      <vt:lpstr>18th Développements du siècle Mouvements piétistes et revivalistes</vt:lpstr>
      <vt:lpstr>PowerPoint Presentation</vt:lpstr>
      <vt:lpstr>PowerPoint Presentation</vt:lpstr>
      <vt:lpstr>Le deuxième grand réveil</vt:lpstr>
      <vt:lpstr>Le renouveau de Cane Ridge 1801</vt:lpstr>
      <vt:lpstr>Le calvinisme devient l'évangélisme</vt:lpstr>
      <vt:lpstr>Finney sur le baptême</vt:lpstr>
      <vt:lpstr>Le calvinisme devient l'évangélisme</vt:lpstr>
      <vt:lpstr>Évangélisme</vt:lpstr>
      <vt:lpstr>Les quatre lois spirituelles</vt:lpstr>
      <vt:lpstr>Billy Graham, Bill Bright L'évangélisme moderne</vt:lpstr>
      <vt:lpstr>Le mouvement Stone/Campbell</vt:lpstr>
      <vt:lpstr>Influences</vt:lpstr>
      <vt:lpstr>PowerPoint Presentation</vt:lpstr>
      <vt:lpstr>Rice Haggard 1769-1819</vt:lpstr>
      <vt:lpstr>Barton W. Stone 1772-1844 Le cœur du mouvement</vt:lpstr>
      <vt:lpstr>PowerPoint Presentation</vt:lpstr>
      <vt:lpstr>Thomas Campbell 1763-1851</vt:lpstr>
      <vt:lpstr>Alexander Campbell 1788-1866 L'esprit du mouvement</vt:lpstr>
      <vt:lpstr>Walter Scott (1796-1861)</vt:lpstr>
      <vt:lpstr>Le couronnement des premières années :</vt:lpstr>
      <vt:lpstr>Herméneutique du mouvement</vt:lpstr>
      <vt:lpstr>Le point tournant :  </vt:lpstr>
      <vt:lpstr>Les influences dominantes du mouvement</vt:lpstr>
      <vt:lpstr>Points de désunion/division</vt:lpstr>
      <vt:lpstr>PowerPoint Presentation</vt:lpstr>
      <vt:lpstr>Autres controverses</vt:lpstr>
      <vt:lpstr>Les leçons à tirer du mouvement S/C</vt:lpstr>
      <vt:lpstr>PowerPoint Presentation</vt:lpstr>
      <vt:lpstr>Carrefour/Boston/Mouvement ICOC</vt:lpstr>
      <vt:lpstr>Mouvement Boston/LA/ICOC (suite)</vt:lpstr>
      <vt:lpstr>Herméneutique du CdC et de l'ICOC</vt:lpstr>
      <vt:lpstr>Où devons-nous aller à partir de maintenant ?</vt:lpstr>
      <vt:lpstr>Où devons-nous aller à partir de maintenant ?</vt:lpstr>
      <vt:lpstr>Mouvements pentecôtistes et charismatiques</vt:lpstr>
      <vt:lpstr>Croissance des églises pentecôtistes/charismatiques</vt:lpstr>
      <vt:lpstr>Non couvert...</vt:lpstr>
    </vt:vector>
  </TitlesOfParts>
  <Manager/>
  <Company>evidenceforchriatianity.org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History</dc:title>
  <dc:subject/>
  <dc:creator>johnoakes</dc:creator>
  <cp:keywords>, docId:6E5FE0AF9D4CA348EBA2FE8BD94BB0FC</cp:keywords>
  <dc:description/>
  <cp:lastModifiedBy>Toyo, Kokouvi J. (CDC/DDPHSIS/CGH/DGHT)</cp:lastModifiedBy>
  <cp:revision>138</cp:revision>
  <dcterms:created xsi:type="dcterms:W3CDTF">2006-06-21T23:29:21Z</dcterms:created>
  <dcterms:modified xsi:type="dcterms:W3CDTF">2023-02-26T09:27:12Z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2023-02-24T00:16:08Z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97e002cf-3156-4acd-a579-f8ebd9b0f6ba</vt:lpwstr>
  </property>
  <property fmtid="{D5CDD505-2E9C-101B-9397-08002B2CF9AE}" pid="8" name="MSIP_Label_7b94a7b8-f06c-4dfe-bdcc-9b548fd58c31_ContentBits">
    <vt:lpwstr>0</vt:lpwstr>
  </property>
</Properties>
</file>