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21" r:id="rId2"/>
    <p:sldMasterId id="2147483737" r:id="rId3"/>
    <p:sldMasterId id="2147483750" r:id="rId4"/>
    <p:sldMasterId id="2147483763" r:id="rId5"/>
    <p:sldMasterId id="2147483841" r:id="rId6"/>
    <p:sldMasterId id="2147483879" r:id="rId7"/>
    <p:sldMasterId id="2147483903" r:id="rId8"/>
    <p:sldMasterId id="2147483915" r:id="rId9"/>
    <p:sldMasterId id="2147483927" r:id="rId10"/>
  </p:sldMasterIdLst>
  <p:notesMasterIdLst>
    <p:notesMasterId r:id="rId56"/>
  </p:notesMasterIdLst>
  <p:sldIdLst>
    <p:sldId id="393" r:id="rId11"/>
    <p:sldId id="266" r:id="rId12"/>
    <p:sldId id="372" r:id="rId13"/>
    <p:sldId id="373" r:id="rId14"/>
    <p:sldId id="374" r:id="rId15"/>
    <p:sldId id="437" r:id="rId16"/>
    <p:sldId id="278" r:id="rId17"/>
    <p:sldId id="369" r:id="rId18"/>
    <p:sldId id="394" r:id="rId19"/>
    <p:sldId id="438" r:id="rId20"/>
    <p:sldId id="370" r:id="rId21"/>
    <p:sldId id="371" r:id="rId22"/>
    <p:sldId id="395" r:id="rId23"/>
    <p:sldId id="396" r:id="rId24"/>
    <p:sldId id="398" r:id="rId25"/>
    <p:sldId id="399" r:id="rId26"/>
    <p:sldId id="400" r:id="rId27"/>
    <p:sldId id="401" r:id="rId28"/>
    <p:sldId id="402" r:id="rId29"/>
    <p:sldId id="404" r:id="rId30"/>
    <p:sldId id="405" r:id="rId31"/>
    <p:sldId id="406" r:id="rId32"/>
    <p:sldId id="407" r:id="rId33"/>
    <p:sldId id="408" r:id="rId34"/>
    <p:sldId id="409" r:id="rId35"/>
    <p:sldId id="410" r:id="rId36"/>
    <p:sldId id="412" r:id="rId37"/>
    <p:sldId id="413" r:id="rId38"/>
    <p:sldId id="414" r:id="rId39"/>
    <p:sldId id="415" r:id="rId40"/>
    <p:sldId id="425" r:id="rId41"/>
    <p:sldId id="310" r:id="rId42"/>
    <p:sldId id="433" r:id="rId43"/>
    <p:sldId id="313" r:id="rId44"/>
    <p:sldId id="314" r:id="rId45"/>
    <p:sldId id="315" r:id="rId46"/>
    <p:sldId id="434" r:id="rId47"/>
    <p:sldId id="441" r:id="rId48"/>
    <p:sldId id="435" r:id="rId49"/>
    <p:sldId id="318" r:id="rId50"/>
    <p:sldId id="431" r:id="rId51"/>
    <p:sldId id="319" r:id="rId52"/>
    <p:sldId id="320" r:id="rId53"/>
    <p:sldId id="440" r:id="rId54"/>
    <p:sldId id="439" r:id="rId55"/>
  </p:sldIdLst>
  <p:sldSz cx="9144000" cy="6858000" type="screen4x3"/>
  <p:notesSz cx="6856413" cy="90836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FF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D33102-7E8B-48F2-BB37-53A37844B9E9}" v="12" dt="2023-02-27T17:59:10.3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viewProps" Target="viewProps.xml"/><Relationship Id="rId5" Type="http://schemas.openxmlformats.org/officeDocument/2006/relationships/slideMaster" Target="slideMasters/slideMaster5.xml"/><Relationship Id="rId61" Type="http://schemas.microsoft.com/office/2016/11/relationships/changesInfo" Target="changesInfos/changesInfo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Koutouan" userId="542d4497843953b9" providerId="LiveId" clId="{86D33102-7E8B-48F2-BB37-53A37844B9E9}"/>
    <pc:docChg chg="undo custSel modSld">
      <pc:chgData name="Michael Koutouan" userId="542d4497843953b9" providerId="LiveId" clId="{86D33102-7E8B-48F2-BB37-53A37844B9E9}" dt="2023-02-27T18:14:35.105" v="1008"/>
      <pc:docMkLst>
        <pc:docMk/>
      </pc:docMkLst>
      <pc:sldChg chg="modSp mod">
        <pc:chgData name="Michael Koutouan" userId="542d4497843953b9" providerId="LiveId" clId="{86D33102-7E8B-48F2-BB37-53A37844B9E9}" dt="2023-02-27T16:46:44.890" v="215" actId="20577"/>
        <pc:sldMkLst>
          <pc:docMk/>
          <pc:sldMk cId="0" sldId="266"/>
        </pc:sldMkLst>
        <pc:spChg chg="mod">
          <ac:chgData name="Michael Koutouan" userId="542d4497843953b9" providerId="LiveId" clId="{86D33102-7E8B-48F2-BB37-53A37844B9E9}" dt="2023-02-27T16:46:44.890" v="215" actId="20577"/>
          <ac:spMkLst>
            <pc:docMk/>
            <pc:sldMk cId="0" sldId="266"/>
            <ac:spMk id="5123" creationId="{DB6EF4F3-4A6C-416F-9C3B-9642A8659A7F}"/>
          </ac:spMkLst>
        </pc:spChg>
        <pc:spChg chg="mod">
          <ac:chgData name="Michael Koutouan" userId="542d4497843953b9" providerId="LiveId" clId="{86D33102-7E8B-48F2-BB37-53A37844B9E9}" dt="2023-02-27T16:44:00.216" v="1"/>
          <ac:spMkLst>
            <pc:docMk/>
            <pc:sldMk cId="0" sldId="266"/>
            <ac:spMk id="35842" creationId="{3342DB10-0FBD-49E1-AFBD-A5BEC1688ED3}"/>
          </ac:spMkLst>
        </pc:spChg>
      </pc:sldChg>
      <pc:sldChg chg="modSp mod">
        <pc:chgData name="Michael Koutouan" userId="542d4497843953b9" providerId="LiveId" clId="{86D33102-7E8B-48F2-BB37-53A37844B9E9}" dt="2023-02-27T17:40:01.712" v="646" actId="20577"/>
        <pc:sldMkLst>
          <pc:docMk/>
          <pc:sldMk cId="0" sldId="278"/>
        </pc:sldMkLst>
        <pc:spChg chg="mod">
          <ac:chgData name="Michael Koutouan" userId="542d4497843953b9" providerId="LiveId" clId="{86D33102-7E8B-48F2-BB37-53A37844B9E9}" dt="2023-02-27T17:38:19.521" v="591" actId="20577"/>
          <ac:spMkLst>
            <pc:docMk/>
            <pc:sldMk cId="0" sldId="278"/>
            <ac:spMk id="60418" creationId="{5FD04A3E-F59A-40CA-9031-1A0382730FA5}"/>
          </ac:spMkLst>
        </pc:spChg>
        <pc:spChg chg="mod">
          <ac:chgData name="Michael Koutouan" userId="542d4497843953b9" providerId="LiveId" clId="{86D33102-7E8B-48F2-BB37-53A37844B9E9}" dt="2023-02-27T17:40:01.712" v="646" actId="20577"/>
          <ac:spMkLst>
            <pc:docMk/>
            <pc:sldMk cId="0" sldId="278"/>
            <ac:spMk id="60419" creationId="{B1676BC5-D663-421C-9727-2B118C1F3BC7}"/>
          </ac:spMkLst>
        </pc:spChg>
      </pc:sldChg>
      <pc:sldChg chg="modSp mod">
        <pc:chgData name="Michael Koutouan" userId="542d4497843953b9" providerId="LiveId" clId="{86D33102-7E8B-48F2-BB37-53A37844B9E9}" dt="2023-02-27T17:57:01.286" v="894"/>
        <pc:sldMkLst>
          <pc:docMk/>
          <pc:sldMk cId="0" sldId="310"/>
        </pc:sldMkLst>
        <pc:spChg chg="mod">
          <ac:chgData name="Michael Koutouan" userId="542d4497843953b9" providerId="LiveId" clId="{86D33102-7E8B-48F2-BB37-53A37844B9E9}" dt="2023-02-27T17:56:40.957" v="892" actId="20577"/>
          <ac:spMkLst>
            <pc:docMk/>
            <pc:sldMk cId="0" sldId="310"/>
            <ac:spMk id="2" creationId="{09F48D2F-7C46-486A-88D6-E65EEDAB7500}"/>
          </ac:spMkLst>
        </pc:spChg>
        <pc:spChg chg="mod">
          <ac:chgData name="Michael Koutouan" userId="542d4497843953b9" providerId="LiveId" clId="{86D33102-7E8B-48F2-BB37-53A37844B9E9}" dt="2023-02-27T17:57:01.286" v="894"/>
          <ac:spMkLst>
            <pc:docMk/>
            <pc:sldMk cId="0" sldId="310"/>
            <ac:spMk id="125955" creationId="{7509B8BE-CF42-4C3C-9E55-138A2EEF90C0}"/>
          </ac:spMkLst>
        </pc:spChg>
      </pc:sldChg>
      <pc:sldChg chg="modSp mod">
        <pc:chgData name="Michael Koutouan" userId="542d4497843953b9" providerId="LiveId" clId="{86D33102-7E8B-48F2-BB37-53A37844B9E9}" dt="2023-02-27T17:58:33.378" v="909" actId="20577"/>
        <pc:sldMkLst>
          <pc:docMk/>
          <pc:sldMk cId="0" sldId="313"/>
        </pc:sldMkLst>
        <pc:spChg chg="mod">
          <ac:chgData name="Michael Koutouan" userId="542d4497843953b9" providerId="LiveId" clId="{86D33102-7E8B-48F2-BB37-53A37844B9E9}" dt="2023-02-27T17:58:33.378" v="909" actId="20577"/>
          <ac:spMkLst>
            <pc:docMk/>
            <pc:sldMk cId="0" sldId="313"/>
            <ac:spMk id="130051" creationId="{541F3C6C-C441-4497-B46B-773555606C2D}"/>
          </ac:spMkLst>
        </pc:spChg>
      </pc:sldChg>
      <pc:sldChg chg="modSp mod">
        <pc:chgData name="Michael Koutouan" userId="542d4497843953b9" providerId="LiveId" clId="{86D33102-7E8B-48F2-BB37-53A37844B9E9}" dt="2023-02-27T17:59:31.386" v="914"/>
        <pc:sldMkLst>
          <pc:docMk/>
          <pc:sldMk cId="0" sldId="314"/>
        </pc:sldMkLst>
        <pc:spChg chg="mod">
          <ac:chgData name="Michael Koutouan" userId="542d4497843953b9" providerId="LiveId" clId="{86D33102-7E8B-48F2-BB37-53A37844B9E9}" dt="2023-02-27T17:59:31.386" v="914"/>
          <ac:spMkLst>
            <pc:docMk/>
            <pc:sldMk cId="0" sldId="314"/>
            <ac:spMk id="132098" creationId="{9C2C7FE3-8476-4E70-8987-4FAD46446326}"/>
          </ac:spMkLst>
        </pc:spChg>
        <pc:spChg chg="mod">
          <ac:chgData name="Michael Koutouan" userId="542d4497843953b9" providerId="LiveId" clId="{86D33102-7E8B-48F2-BB37-53A37844B9E9}" dt="2023-02-27T17:59:10.347" v="912" actId="14100"/>
          <ac:spMkLst>
            <pc:docMk/>
            <pc:sldMk cId="0" sldId="314"/>
            <ac:spMk id="132099" creationId="{1E514AF1-621C-4891-9909-A8DB1C234F29}"/>
          </ac:spMkLst>
        </pc:spChg>
      </pc:sldChg>
      <pc:sldChg chg="modSp mod">
        <pc:chgData name="Michael Koutouan" userId="542d4497843953b9" providerId="LiveId" clId="{86D33102-7E8B-48F2-BB37-53A37844B9E9}" dt="2023-02-27T18:00:33.968" v="922" actId="20577"/>
        <pc:sldMkLst>
          <pc:docMk/>
          <pc:sldMk cId="0" sldId="315"/>
        </pc:sldMkLst>
        <pc:spChg chg="mod">
          <ac:chgData name="Michael Koutouan" userId="542d4497843953b9" providerId="LiveId" clId="{86D33102-7E8B-48F2-BB37-53A37844B9E9}" dt="2023-02-27T17:59:52.082" v="916" actId="20577"/>
          <ac:spMkLst>
            <pc:docMk/>
            <pc:sldMk cId="0" sldId="315"/>
            <ac:spMk id="2" creationId="{9B9C8108-FAEB-4025-9624-746BA72669E2}"/>
          </ac:spMkLst>
        </pc:spChg>
        <pc:spChg chg="mod">
          <ac:chgData name="Michael Koutouan" userId="542d4497843953b9" providerId="LiveId" clId="{86D33102-7E8B-48F2-BB37-53A37844B9E9}" dt="2023-02-27T18:00:33.968" v="922" actId="20577"/>
          <ac:spMkLst>
            <pc:docMk/>
            <pc:sldMk cId="0" sldId="315"/>
            <ac:spMk id="134147" creationId="{D04ABE12-49A9-4F74-B34E-C93039E9E393}"/>
          </ac:spMkLst>
        </pc:spChg>
      </pc:sldChg>
      <pc:sldChg chg="modSp mod">
        <pc:chgData name="Michael Koutouan" userId="542d4497843953b9" providerId="LiveId" clId="{86D33102-7E8B-48F2-BB37-53A37844B9E9}" dt="2023-02-27T17:06:12.540" v="517" actId="5793"/>
        <pc:sldMkLst>
          <pc:docMk/>
          <pc:sldMk cId="0" sldId="318"/>
        </pc:sldMkLst>
        <pc:spChg chg="mod">
          <ac:chgData name="Michael Koutouan" userId="542d4497843953b9" providerId="LiveId" clId="{86D33102-7E8B-48F2-BB37-53A37844B9E9}" dt="2023-02-27T17:04:00.385" v="499"/>
          <ac:spMkLst>
            <pc:docMk/>
            <pc:sldMk cId="0" sldId="318"/>
            <ac:spMk id="141314" creationId="{850EF38B-62FA-4092-9E6A-84530B158CE6}"/>
          </ac:spMkLst>
        </pc:spChg>
        <pc:spChg chg="mod">
          <ac:chgData name="Michael Koutouan" userId="542d4497843953b9" providerId="LiveId" clId="{86D33102-7E8B-48F2-BB37-53A37844B9E9}" dt="2023-02-27T17:06:12.540" v="517" actId="5793"/>
          <ac:spMkLst>
            <pc:docMk/>
            <pc:sldMk cId="0" sldId="318"/>
            <ac:spMk id="141315" creationId="{939021FE-62C8-4E5C-9284-8C1BE8441991}"/>
          </ac:spMkLst>
        </pc:spChg>
      </pc:sldChg>
      <pc:sldChg chg="modSp mod">
        <pc:chgData name="Michael Koutouan" userId="542d4497843953b9" providerId="LiveId" clId="{86D33102-7E8B-48F2-BB37-53A37844B9E9}" dt="2023-02-27T17:03:03.102" v="492" actId="20577"/>
        <pc:sldMkLst>
          <pc:docMk/>
          <pc:sldMk cId="0" sldId="319"/>
        </pc:sldMkLst>
        <pc:spChg chg="mod">
          <ac:chgData name="Michael Koutouan" userId="542d4497843953b9" providerId="LiveId" clId="{86D33102-7E8B-48F2-BB37-53A37844B9E9}" dt="2023-02-27T17:02:06.743" v="482"/>
          <ac:spMkLst>
            <pc:docMk/>
            <pc:sldMk cId="0" sldId="319"/>
            <ac:spMk id="145410" creationId="{EB531FC9-D0D6-4B86-BACE-791DA83892F9}"/>
          </ac:spMkLst>
        </pc:spChg>
        <pc:spChg chg="mod">
          <ac:chgData name="Michael Koutouan" userId="542d4497843953b9" providerId="LiveId" clId="{86D33102-7E8B-48F2-BB37-53A37844B9E9}" dt="2023-02-27T17:03:03.102" v="492" actId="20577"/>
          <ac:spMkLst>
            <pc:docMk/>
            <pc:sldMk cId="0" sldId="319"/>
            <ac:spMk id="145411" creationId="{7D2A1597-EC55-4BDC-A6BF-B76743F99096}"/>
          </ac:spMkLst>
        </pc:spChg>
      </pc:sldChg>
      <pc:sldChg chg="modSp mod">
        <pc:chgData name="Michael Koutouan" userId="542d4497843953b9" providerId="LiveId" clId="{86D33102-7E8B-48F2-BB37-53A37844B9E9}" dt="2023-02-27T17:01:15.317" v="480" actId="20577"/>
        <pc:sldMkLst>
          <pc:docMk/>
          <pc:sldMk cId="0" sldId="320"/>
        </pc:sldMkLst>
        <pc:spChg chg="mod">
          <ac:chgData name="Michael Koutouan" userId="542d4497843953b9" providerId="LiveId" clId="{86D33102-7E8B-48F2-BB37-53A37844B9E9}" dt="2023-02-27T16:59:57.675" v="470"/>
          <ac:spMkLst>
            <pc:docMk/>
            <pc:sldMk cId="0" sldId="320"/>
            <ac:spMk id="147458" creationId="{E29C2532-5846-47FE-B564-A6E54C01E487}"/>
          </ac:spMkLst>
        </pc:spChg>
        <pc:spChg chg="mod">
          <ac:chgData name="Michael Koutouan" userId="542d4497843953b9" providerId="LiveId" clId="{86D33102-7E8B-48F2-BB37-53A37844B9E9}" dt="2023-02-27T17:01:15.317" v="480" actId="20577"/>
          <ac:spMkLst>
            <pc:docMk/>
            <pc:sldMk cId="0" sldId="320"/>
            <ac:spMk id="147459" creationId="{95B608FF-2B8C-4F33-BD81-888E3B67D04B}"/>
          </ac:spMkLst>
        </pc:spChg>
      </pc:sldChg>
      <pc:sldChg chg="modSp mod">
        <pc:chgData name="Michael Koutouan" userId="542d4497843953b9" providerId="LiveId" clId="{86D33102-7E8B-48F2-BB37-53A37844B9E9}" dt="2023-02-27T17:42:02.298" v="655" actId="20577"/>
        <pc:sldMkLst>
          <pc:docMk/>
          <pc:sldMk cId="0" sldId="369"/>
        </pc:sldMkLst>
        <pc:spChg chg="mod">
          <ac:chgData name="Michael Koutouan" userId="542d4497843953b9" providerId="LiveId" clId="{86D33102-7E8B-48F2-BB37-53A37844B9E9}" dt="2023-02-27T17:42:02.298" v="655" actId="20577"/>
          <ac:spMkLst>
            <pc:docMk/>
            <pc:sldMk cId="0" sldId="369"/>
            <ac:spMk id="77826" creationId="{E1323C91-8080-4A0C-8461-0876989FBC13}"/>
          </ac:spMkLst>
        </pc:spChg>
      </pc:sldChg>
      <pc:sldChg chg="modSp mod">
        <pc:chgData name="Michael Koutouan" userId="542d4497843953b9" providerId="LiveId" clId="{86D33102-7E8B-48F2-BB37-53A37844B9E9}" dt="2023-02-27T17:46:50.725" v="756" actId="20577"/>
        <pc:sldMkLst>
          <pc:docMk/>
          <pc:sldMk cId="0" sldId="370"/>
        </pc:sldMkLst>
        <pc:spChg chg="mod">
          <ac:chgData name="Michael Koutouan" userId="542d4497843953b9" providerId="LiveId" clId="{86D33102-7E8B-48F2-BB37-53A37844B9E9}" dt="2023-02-27T17:46:50.725" v="756" actId="20577"/>
          <ac:spMkLst>
            <pc:docMk/>
            <pc:sldMk cId="0" sldId="370"/>
            <ac:spMk id="82946" creationId="{AAAC7E57-479B-4F17-9207-A212FAF49DEE}"/>
          </ac:spMkLst>
        </pc:spChg>
        <pc:spChg chg="mod">
          <ac:chgData name="Michael Koutouan" userId="542d4497843953b9" providerId="LiveId" clId="{86D33102-7E8B-48F2-BB37-53A37844B9E9}" dt="2023-02-27T17:45:41.121" v="748"/>
          <ac:spMkLst>
            <pc:docMk/>
            <pc:sldMk cId="0" sldId="370"/>
            <ac:spMk id="82947" creationId="{B266E25A-8ADF-452D-B286-9E0950CA70D5}"/>
          </ac:spMkLst>
        </pc:spChg>
      </pc:sldChg>
      <pc:sldChg chg="modSp mod">
        <pc:chgData name="Michael Koutouan" userId="542d4497843953b9" providerId="LiveId" clId="{86D33102-7E8B-48F2-BB37-53A37844B9E9}" dt="2023-02-27T17:47:47.893" v="847" actId="20577"/>
        <pc:sldMkLst>
          <pc:docMk/>
          <pc:sldMk cId="0" sldId="371"/>
        </pc:sldMkLst>
        <pc:spChg chg="mod">
          <ac:chgData name="Michael Koutouan" userId="542d4497843953b9" providerId="LiveId" clId="{86D33102-7E8B-48F2-BB37-53A37844B9E9}" dt="2023-02-27T17:47:47.893" v="847" actId="20577"/>
          <ac:spMkLst>
            <pc:docMk/>
            <pc:sldMk cId="0" sldId="371"/>
            <ac:spMk id="84994" creationId="{672DFCCA-6227-4952-B63F-0FF96922E869}"/>
          </ac:spMkLst>
        </pc:spChg>
      </pc:sldChg>
      <pc:sldChg chg="modSp mod">
        <pc:chgData name="Michael Koutouan" userId="542d4497843953b9" providerId="LiveId" clId="{86D33102-7E8B-48F2-BB37-53A37844B9E9}" dt="2023-02-27T16:47:24.384" v="217"/>
        <pc:sldMkLst>
          <pc:docMk/>
          <pc:sldMk cId="0" sldId="372"/>
        </pc:sldMkLst>
        <pc:spChg chg="mod">
          <ac:chgData name="Michael Koutouan" userId="542d4497843953b9" providerId="LiveId" clId="{86D33102-7E8B-48F2-BB37-53A37844B9E9}" dt="2023-02-27T16:47:24.384" v="217"/>
          <ac:spMkLst>
            <pc:docMk/>
            <pc:sldMk cId="0" sldId="372"/>
            <ac:spMk id="62466" creationId="{9BE57964-CC50-41E9-B58B-27A38C786BD0}"/>
          </ac:spMkLst>
        </pc:spChg>
      </pc:sldChg>
      <pc:sldChg chg="modSp mod">
        <pc:chgData name="Michael Koutouan" userId="542d4497843953b9" providerId="LiveId" clId="{86D33102-7E8B-48F2-BB37-53A37844B9E9}" dt="2023-02-27T16:48:37.620" v="367" actId="20577"/>
        <pc:sldMkLst>
          <pc:docMk/>
          <pc:sldMk cId="0" sldId="373"/>
        </pc:sldMkLst>
        <pc:spChg chg="mod">
          <ac:chgData name="Michael Koutouan" userId="542d4497843953b9" providerId="LiveId" clId="{86D33102-7E8B-48F2-BB37-53A37844B9E9}" dt="2023-02-27T16:48:37.620" v="367" actId="20577"/>
          <ac:spMkLst>
            <pc:docMk/>
            <pc:sldMk cId="0" sldId="373"/>
            <ac:spMk id="70663" creationId="{FAAABC2C-27FE-4A9A-8309-CBB26C11E887}"/>
          </ac:spMkLst>
        </pc:spChg>
      </pc:sldChg>
      <pc:sldChg chg="modSp mod">
        <pc:chgData name="Michael Koutouan" userId="542d4497843953b9" providerId="LiveId" clId="{86D33102-7E8B-48F2-BB37-53A37844B9E9}" dt="2023-02-27T16:50:16.244" v="411" actId="14100"/>
        <pc:sldMkLst>
          <pc:docMk/>
          <pc:sldMk cId="0" sldId="374"/>
        </pc:sldMkLst>
        <pc:spChg chg="mod">
          <ac:chgData name="Michael Koutouan" userId="542d4497843953b9" providerId="LiveId" clId="{86D33102-7E8B-48F2-BB37-53A37844B9E9}" dt="2023-02-27T16:49:43.485" v="408" actId="20577"/>
          <ac:spMkLst>
            <pc:docMk/>
            <pc:sldMk cId="0" sldId="374"/>
            <ac:spMk id="72707" creationId="{345C9900-F6EC-454B-AF39-76FF1EE3DF09}"/>
          </ac:spMkLst>
        </pc:spChg>
        <pc:spChg chg="mod">
          <ac:chgData name="Michael Koutouan" userId="542d4497843953b9" providerId="LiveId" clId="{86D33102-7E8B-48F2-BB37-53A37844B9E9}" dt="2023-02-27T16:49:32.518" v="395" actId="14100"/>
          <ac:spMkLst>
            <pc:docMk/>
            <pc:sldMk cId="0" sldId="374"/>
            <ac:spMk id="72709" creationId="{FAE7D496-B97A-415A-9A76-A4C834C4BA17}"/>
          </ac:spMkLst>
        </pc:spChg>
        <pc:spChg chg="mod">
          <ac:chgData name="Michael Koutouan" userId="542d4497843953b9" providerId="LiveId" clId="{86D33102-7E8B-48F2-BB37-53A37844B9E9}" dt="2023-02-27T16:49:16.711" v="377" actId="20577"/>
          <ac:spMkLst>
            <pc:docMk/>
            <pc:sldMk cId="0" sldId="374"/>
            <ac:spMk id="72710" creationId="{7C710841-B2B8-4F12-96E8-112D8AB4CBA4}"/>
          </ac:spMkLst>
        </pc:spChg>
        <pc:spChg chg="mod">
          <ac:chgData name="Michael Koutouan" userId="542d4497843953b9" providerId="LiveId" clId="{86D33102-7E8B-48F2-BB37-53A37844B9E9}" dt="2023-02-27T16:50:16.244" v="411" actId="14100"/>
          <ac:spMkLst>
            <pc:docMk/>
            <pc:sldMk cId="0" sldId="374"/>
            <ac:spMk id="72713" creationId="{7C09A413-4B6C-4760-A826-3C421C44457C}"/>
          </ac:spMkLst>
        </pc:spChg>
      </pc:sldChg>
      <pc:sldChg chg="modSp mod">
        <pc:chgData name="Michael Koutouan" userId="542d4497843953b9" providerId="LiveId" clId="{86D33102-7E8B-48F2-BB37-53A37844B9E9}" dt="2023-02-27T17:44:09.766" v="710" actId="20577"/>
        <pc:sldMkLst>
          <pc:docMk/>
          <pc:sldMk cId="0" sldId="394"/>
        </pc:sldMkLst>
        <pc:spChg chg="mod">
          <ac:chgData name="Michael Koutouan" userId="542d4497843953b9" providerId="LiveId" clId="{86D33102-7E8B-48F2-BB37-53A37844B9E9}" dt="2023-02-27T17:42:42.017" v="657"/>
          <ac:spMkLst>
            <pc:docMk/>
            <pc:sldMk cId="0" sldId="394"/>
            <ac:spMk id="2" creationId="{1E9FBE68-004E-48BD-896B-8C984CAE5F26}"/>
          </ac:spMkLst>
        </pc:spChg>
        <pc:spChg chg="mod">
          <ac:chgData name="Michael Koutouan" userId="542d4497843953b9" providerId="LiveId" clId="{86D33102-7E8B-48F2-BB37-53A37844B9E9}" dt="2023-02-27T17:44:09.766" v="710" actId="20577"/>
          <ac:spMkLst>
            <pc:docMk/>
            <pc:sldMk cId="0" sldId="394"/>
            <ac:spMk id="79875" creationId="{A3666A33-4F06-4FA8-A751-30CBCC45F8DE}"/>
          </ac:spMkLst>
        </pc:spChg>
      </pc:sldChg>
      <pc:sldChg chg="modSp mod">
        <pc:chgData name="Michael Koutouan" userId="542d4497843953b9" providerId="LiveId" clId="{86D33102-7E8B-48F2-BB37-53A37844B9E9}" dt="2023-02-27T17:49:33.606" v="852" actId="20577"/>
        <pc:sldMkLst>
          <pc:docMk/>
          <pc:sldMk cId="0" sldId="395"/>
        </pc:sldMkLst>
        <pc:spChg chg="mod">
          <ac:chgData name="Michael Koutouan" userId="542d4497843953b9" providerId="LiveId" clId="{86D33102-7E8B-48F2-BB37-53A37844B9E9}" dt="2023-02-27T17:49:00.831" v="849"/>
          <ac:spMkLst>
            <pc:docMk/>
            <pc:sldMk cId="0" sldId="395"/>
            <ac:spMk id="22531" creationId="{6669BBC7-632B-47FF-8129-859A2F1DA692}"/>
          </ac:spMkLst>
        </pc:spChg>
        <pc:spChg chg="mod">
          <ac:chgData name="Michael Koutouan" userId="542d4497843953b9" providerId="LiveId" clId="{86D33102-7E8B-48F2-BB37-53A37844B9E9}" dt="2023-02-27T17:49:33.606" v="852" actId="20577"/>
          <ac:spMkLst>
            <pc:docMk/>
            <pc:sldMk cId="0" sldId="395"/>
            <ac:spMk id="87042" creationId="{E6EC6BBA-5F05-4DA8-8625-C630E9AD027A}"/>
          </ac:spMkLst>
        </pc:spChg>
      </pc:sldChg>
      <pc:sldChg chg="modSp mod">
        <pc:chgData name="Michael Koutouan" userId="542d4497843953b9" providerId="LiveId" clId="{86D33102-7E8B-48F2-BB37-53A37844B9E9}" dt="2023-02-27T17:51:15.072" v="865" actId="1076"/>
        <pc:sldMkLst>
          <pc:docMk/>
          <pc:sldMk cId="0" sldId="396"/>
        </pc:sldMkLst>
        <pc:spChg chg="mod">
          <ac:chgData name="Michael Koutouan" userId="542d4497843953b9" providerId="LiveId" clId="{86D33102-7E8B-48F2-BB37-53A37844B9E9}" dt="2023-02-27T17:51:08.008" v="864" actId="20577"/>
          <ac:spMkLst>
            <pc:docMk/>
            <pc:sldMk cId="0" sldId="396"/>
            <ac:spMk id="89091" creationId="{4E089995-F0E4-40FC-997B-C9D59D5FD0E2}"/>
          </ac:spMkLst>
        </pc:spChg>
        <pc:spChg chg="mod">
          <ac:chgData name="Michael Koutouan" userId="542d4497843953b9" providerId="LiveId" clId="{86D33102-7E8B-48F2-BB37-53A37844B9E9}" dt="2023-02-27T17:50:18.265" v="854"/>
          <ac:spMkLst>
            <pc:docMk/>
            <pc:sldMk cId="0" sldId="396"/>
            <ac:spMk id="106498" creationId="{6510CB6B-FAFE-47A0-9E85-210BC250C550}"/>
          </ac:spMkLst>
        </pc:spChg>
        <pc:picChg chg="mod">
          <ac:chgData name="Michael Koutouan" userId="542d4497843953b9" providerId="LiveId" clId="{86D33102-7E8B-48F2-BB37-53A37844B9E9}" dt="2023-02-27T17:51:15.072" v="865" actId="1076"/>
          <ac:picMkLst>
            <pc:docMk/>
            <pc:sldMk cId="0" sldId="396"/>
            <ac:picMk id="89092" creationId="{30CAD9B8-EAF5-4375-B423-5B4BFDB6CA52}"/>
          </ac:picMkLst>
        </pc:picChg>
      </pc:sldChg>
      <pc:sldChg chg="modSp mod">
        <pc:chgData name="Michael Koutouan" userId="542d4497843953b9" providerId="LiveId" clId="{86D33102-7E8B-48F2-BB37-53A37844B9E9}" dt="2023-02-27T17:51:45.538" v="870" actId="20577"/>
        <pc:sldMkLst>
          <pc:docMk/>
          <pc:sldMk cId="0" sldId="398"/>
        </pc:sldMkLst>
        <pc:spChg chg="mod">
          <ac:chgData name="Michael Koutouan" userId="542d4497843953b9" providerId="LiveId" clId="{86D33102-7E8B-48F2-BB37-53A37844B9E9}" dt="2023-02-27T17:51:45.538" v="870" actId="20577"/>
          <ac:spMkLst>
            <pc:docMk/>
            <pc:sldMk cId="0" sldId="398"/>
            <ac:spMk id="91138" creationId="{A2F97BD4-FC32-4BC9-97DD-C583B74C2216}"/>
          </ac:spMkLst>
        </pc:spChg>
      </pc:sldChg>
      <pc:sldChg chg="modSp mod">
        <pc:chgData name="Michael Koutouan" userId="542d4497843953b9" providerId="LiveId" clId="{86D33102-7E8B-48F2-BB37-53A37844B9E9}" dt="2023-02-27T17:52:55.557" v="876" actId="20577"/>
        <pc:sldMkLst>
          <pc:docMk/>
          <pc:sldMk cId="0" sldId="399"/>
        </pc:sldMkLst>
        <pc:spChg chg="mod">
          <ac:chgData name="Michael Koutouan" userId="542d4497843953b9" providerId="LiveId" clId="{86D33102-7E8B-48F2-BB37-53A37844B9E9}" dt="2023-02-27T17:52:55.557" v="876" actId="20577"/>
          <ac:spMkLst>
            <pc:docMk/>
            <pc:sldMk cId="0" sldId="399"/>
            <ac:spMk id="93187" creationId="{26E1A19B-ED4A-4034-8796-FAF689D86A30}"/>
          </ac:spMkLst>
        </pc:spChg>
        <pc:spChg chg="mod">
          <ac:chgData name="Michael Koutouan" userId="542d4497843953b9" providerId="LiveId" clId="{86D33102-7E8B-48F2-BB37-53A37844B9E9}" dt="2023-02-27T17:52:08.908" v="872"/>
          <ac:spMkLst>
            <pc:docMk/>
            <pc:sldMk cId="0" sldId="399"/>
            <ac:spMk id="503810" creationId="{1F39F25D-A361-4393-9F49-C1F46CD54234}"/>
          </ac:spMkLst>
        </pc:spChg>
      </pc:sldChg>
      <pc:sldChg chg="modSp mod">
        <pc:chgData name="Michael Koutouan" userId="542d4497843953b9" providerId="LiveId" clId="{86D33102-7E8B-48F2-BB37-53A37844B9E9}" dt="2023-02-27T17:53:55.841" v="880" actId="20577"/>
        <pc:sldMkLst>
          <pc:docMk/>
          <pc:sldMk cId="0" sldId="401"/>
        </pc:sldMkLst>
        <pc:spChg chg="mod">
          <ac:chgData name="Michael Koutouan" userId="542d4497843953b9" providerId="LiveId" clId="{86D33102-7E8B-48F2-BB37-53A37844B9E9}" dt="2023-02-27T17:53:55.841" v="880" actId="20577"/>
          <ac:spMkLst>
            <pc:docMk/>
            <pc:sldMk cId="0" sldId="401"/>
            <ac:spMk id="28675" creationId="{6229B538-6540-4D25-B40F-1B976C2388F8}"/>
          </ac:spMkLst>
        </pc:spChg>
      </pc:sldChg>
      <pc:sldChg chg="modSp mod">
        <pc:chgData name="Michael Koutouan" userId="542d4497843953b9" providerId="LiveId" clId="{86D33102-7E8B-48F2-BB37-53A37844B9E9}" dt="2023-02-27T17:54:37.145" v="882"/>
        <pc:sldMkLst>
          <pc:docMk/>
          <pc:sldMk cId="0" sldId="402"/>
        </pc:sldMkLst>
        <pc:spChg chg="mod">
          <ac:chgData name="Michael Koutouan" userId="542d4497843953b9" providerId="LiveId" clId="{86D33102-7E8B-48F2-BB37-53A37844B9E9}" dt="2023-02-27T17:54:37.145" v="882"/>
          <ac:spMkLst>
            <pc:docMk/>
            <pc:sldMk cId="0" sldId="402"/>
            <ac:spMk id="99330" creationId="{603B0087-C7AB-47B7-8FD2-2E96F093D8A4}"/>
          </ac:spMkLst>
        </pc:spChg>
      </pc:sldChg>
      <pc:sldChg chg="modSp mod">
        <pc:chgData name="Michael Koutouan" userId="542d4497843953b9" providerId="LiveId" clId="{86D33102-7E8B-48F2-BB37-53A37844B9E9}" dt="2023-02-27T17:55:45.562" v="888" actId="20577"/>
        <pc:sldMkLst>
          <pc:docMk/>
          <pc:sldMk cId="0" sldId="405"/>
        </pc:sldMkLst>
        <pc:spChg chg="mod">
          <ac:chgData name="Michael Koutouan" userId="542d4497843953b9" providerId="LiveId" clId="{86D33102-7E8B-48F2-BB37-53A37844B9E9}" dt="2023-02-27T17:55:45.562" v="888" actId="20577"/>
          <ac:spMkLst>
            <pc:docMk/>
            <pc:sldMk cId="0" sldId="405"/>
            <ac:spMk id="32770" creationId="{724AB0AB-4F0A-4135-9691-4CF3B28D8AC8}"/>
          </ac:spMkLst>
        </pc:spChg>
      </pc:sldChg>
      <pc:sldChg chg="modSp mod">
        <pc:chgData name="Michael Koutouan" userId="542d4497843953b9" providerId="LiveId" clId="{86D33102-7E8B-48F2-BB37-53A37844B9E9}" dt="2023-02-27T18:05:00.720" v="951" actId="20577"/>
        <pc:sldMkLst>
          <pc:docMk/>
          <pc:sldMk cId="0" sldId="407"/>
        </pc:sldMkLst>
        <pc:spChg chg="mod">
          <ac:chgData name="Michael Koutouan" userId="542d4497843953b9" providerId="LiveId" clId="{86D33102-7E8B-48F2-BB37-53A37844B9E9}" dt="2023-02-27T18:05:00.720" v="951" actId="20577"/>
          <ac:spMkLst>
            <pc:docMk/>
            <pc:sldMk cId="0" sldId="407"/>
            <ac:spMk id="34819" creationId="{5EDB5330-2F99-497B-9252-E8DEBC3D55FF}"/>
          </ac:spMkLst>
        </pc:spChg>
      </pc:sldChg>
      <pc:sldChg chg="modSp mod">
        <pc:chgData name="Michael Koutouan" userId="542d4497843953b9" providerId="LiveId" clId="{86D33102-7E8B-48F2-BB37-53A37844B9E9}" dt="2023-02-27T18:06:27.443" v="958" actId="20577"/>
        <pc:sldMkLst>
          <pc:docMk/>
          <pc:sldMk cId="0" sldId="410"/>
        </pc:sldMkLst>
        <pc:spChg chg="mod">
          <ac:chgData name="Michael Koutouan" userId="542d4497843953b9" providerId="LiveId" clId="{86D33102-7E8B-48F2-BB37-53A37844B9E9}" dt="2023-02-27T18:06:27.443" v="958" actId="20577"/>
          <ac:spMkLst>
            <pc:docMk/>
            <pc:sldMk cId="0" sldId="410"/>
            <ac:spMk id="37892" creationId="{855AA225-55A9-48EF-97B3-D9A39D86C822}"/>
          </ac:spMkLst>
        </pc:spChg>
      </pc:sldChg>
      <pc:sldChg chg="modSp mod">
        <pc:chgData name="Michael Koutouan" userId="542d4497843953b9" providerId="LiveId" clId="{86D33102-7E8B-48F2-BB37-53A37844B9E9}" dt="2023-02-27T18:10:35.434" v="978"/>
        <pc:sldMkLst>
          <pc:docMk/>
          <pc:sldMk cId="0" sldId="413"/>
        </pc:sldMkLst>
        <pc:spChg chg="mod">
          <ac:chgData name="Michael Koutouan" userId="542d4497843953b9" providerId="LiveId" clId="{86D33102-7E8B-48F2-BB37-53A37844B9E9}" dt="2023-02-27T18:10:09.804" v="976" actId="20577"/>
          <ac:spMkLst>
            <pc:docMk/>
            <pc:sldMk cId="0" sldId="413"/>
            <ac:spMk id="40962" creationId="{CB04F446-470F-4BA4-9A9F-25F99E084B65}"/>
          </ac:spMkLst>
        </pc:spChg>
        <pc:spChg chg="mod">
          <ac:chgData name="Michael Koutouan" userId="542d4497843953b9" providerId="LiveId" clId="{86D33102-7E8B-48F2-BB37-53A37844B9E9}" dt="2023-02-27T18:10:35.434" v="978"/>
          <ac:spMkLst>
            <pc:docMk/>
            <pc:sldMk cId="0" sldId="413"/>
            <ac:spMk id="40964" creationId="{B2546B30-04D3-44B2-AB86-1C3DC5F0C206}"/>
          </ac:spMkLst>
        </pc:spChg>
      </pc:sldChg>
      <pc:sldChg chg="modSp mod">
        <pc:chgData name="Michael Koutouan" userId="542d4497843953b9" providerId="LiveId" clId="{86D33102-7E8B-48F2-BB37-53A37844B9E9}" dt="2023-02-27T18:11:28.645" v="983" actId="20577"/>
        <pc:sldMkLst>
          <pc:docMk/>
          <pc:sldMk cId="0" sldId="414"/>
        </pc:sldMkLst>
        <pc:spChg chg="mod">
          <ac:chgData name="Michael Koutouan" userId="542d4497843953b9" providerId="LiveId" clId="{86D33102-7E8B-48F2-BB37-53A37844B9E9}" dt="2023-02-27T18:11:28.645" v="983" actId="20577"/>
          <ac:spMkLst>
            <pc:docMk/>
            <pc:sldMk cId="0" sldId="414"/>
            <ac:spMk id="41986" creationId="{24807C08-E1E1-49BB-A18B-1F813C550CC2}"/>
          </ac:spMkLst>
        </pc:spChg>
      </pc:sldChg>
      <pc:sldChg chg="modSp mod">
        <pc:chgData name="Michael Koutouan" userId="542d4497843953b9" providerId="LiveId" clId="{86D33102-7E8B-48F2-BB37-53A37844B9E9}" dt="2023-02-27T18:14:35.105" v="1008"/>
        <pc:sldMkLst>
          <pc:docMk/>
          <pc:sldMk cId="0" sldId="415"/>
        </pc:sldMkLst>
        <pc:spChg chg="mod">
          <ac:chgData name="Michael Koutouan" userId="542d4497843953b9" providerId="LiveId" clId="{86D33102-7E8B-48F2-BB37-53A37844B9E9}" dt="2023-02-27T18:14:35.105" v="1008"/>
          <ac:spMkLst>
            <pc:docMk/>
            <pc:sldMk cId="0" sldId="415"/>
            <ac:spMk id="121859" creationId="{54E3C3AD-C29F-47F3-8982-4421EE1C6CE3}"/>
          </ac:spMkLst>
        </pc:spChg>
        <pc:spChg chg="mod">
          <ac:chgData name="Michael Koutouan" userId="542d4497843953b9" providerId="LiveId" clId="{86D33102-7E8B-48F2-BB37-53A37844B9E9}" dt="2023-02-27T18:07:09.383" v="960"/>
          <ac:spMkLst>
            <pc:docMk/>
            <pc:sldMk cId="0" sldId="415"/>
            <ac:spMk id="519170" creationId="{B524B50E-B4A5-4310-890B-20CAB515E201}"/>
          </ac:spMkLst>
        </pc:spChg>
      </pc:sldChg>
      <pc:sldChg chg="modSp mod">
        <pc:chgData name="Michael Koutouan" userId="542d4497843953b9" providerId="LiveId" clId="{86D33102-7E8B-48F2-BB37-53A37844B9E9}" dt="2023-02-27T18:03:52.089" v="945" actId="313"/>
        <pc:sldMkLst>
          <pc:docMk/>
          <pc:sldMk cId="0" sldId="425"/>
        </pc:sldMkLst>
        <pc:spChg chg="mod">
          <ac:chgData name="Michael Koutouan" userId="542d4497843953b9" providerId="LiveId" clId="{86D33102-7E8B-48F2-BB37-53A37844B9E9}" dt="2023-02-27T18:02:49.092" v="932"/>
          <ac:spMkLst>
            <pc:docMk/>
            <pc:sldMk cId="0" sldId="425"/>
            <ac:spMk id="108546" creationId="{35DED88A-A707-42B4-BD7F-4B3AF66ED2E8}"/>
          </ac:spMkLst>
        </pc:spChg>
        <pc:spChg chg="mod">
          <ac:chgData name="Michael Koutouan" userId="542d4497843953b9" providerId="LiveId" clId="{86D33102-7E8B-48F2-BB37-53A37844B9E9}" dt="2023-02-27T18:03:52.089" v="945" actId="313"/>
          <ac:spMkLst>
            <pc:docMk/>
            <pc:sldMk cId="0" sldId="425"/>
            <ac:spMk id="123907" creationId="{A0C2D76B-AAF0-4DE0-AE04-3CE13F754466}"/>
          </ac:spMkLst>
        </pc:spChg>
      </pc:sldChg>
      <pc:sldChg chg="modSp mod">
        <pc:chgData name="Michael Koutouan" userId="542d4497843953b9" providerId="LiveId" clId="{86D33102-7E8B-48F2-BB37-53A37844B9E9}" dt="2023-02-27T17:03:25.299" v="497" actId="20577"/>
        <pc:sldMkLst>
          <pc:docMk/>
          <pc:sldMk cId="0" sldId="431"/>
        </pc:sldMkLst>
        <pc:spChg chg="mod">
          <ac:chgData name="Michael Koutouan" userId="542d4497843953b9" providerId="LiveId" clId="{86D33102-7E8B-48F2-BB37-53A37844B9E9}" dt="2023-02-27T17:03:25.299" v="497" actId="20577"/>
          <ac:spMkLst>
            <pc:docMk/>
            <pc:sldMk cId="0" sldId="431"/>
            <ac:spMk id="143363" creationId="{DE8502F3-681F-42C1-ABBF-84B333A773FD}"/>
          </ac:spMkLst>
        </pc:spChg>
      </pc:sldChg>
      <pc:sldChg chg="modSp mod">
        <pc:chgData name="Michael Koutouan" userId="542d4497843953b9" providerId="LiveId" clId="{86D33102-7E8B-48F2-BB37-53A37844B9E9}" dt="2023-02-27T17:57:44.531" v="903" actId="20577"/>
        <pc:sldMkLst>
          <pc:docMk/>
          <pc:sldMk cId="0" sldId="433"/>
        </pc:sldMkLst>
        <pc:spChg chg="mod">
          <ac:chgData name="Michael Koutouan" userId="542d4497843953b9" providerId="LiveId" clId="{86D33102-7E8B-48F2-BB37-53A37844B9E9}" dt="2023-02-27T17:57:44.531" v="903" actId="20577"/>
          <ac:spMkLst>
            <pc:docMk/>
            <pc:sldMk cId="0" sldId="433"/>
            <ac:spMk id="128003" creationId="{68F07A0E-D811-456F-9BBC-625841580439}"/>
          </ac:spMkLst>
        </pc:spChg>
      </pc:sldChg>
      <pc:sldChg chg="modSp mod">
        <pc:chgData name="Michael Koutouan" userId="542d4497843953b9" providerId="LiveId" clId="{86D33102-7E8B-48F2-BB37-53A37844B9E9}" dt="2023-02-27T18:01:13.461" v="927" actId="20577"/>
        <pc:sldMkLst>
          <pc:docMk/>
          <pc:sldMk cId="0" sldId="434"/>
        </pc:sldMkLst>
        <pc:spChg chg="mod">
          <ac:chgData name="Michael Koutouan" userId="542d4497843953b9" providerId="LiveId" clId="{86D33102-7E8B-48F2-BB37-53A37844B9E9}" dt="2023-02-27T17:11:40.843" v="529" actId="20577"/>
          <ac:spMkLst>
            <pc:docMk/>
            <pc:sldMk cId="0" sldId="434"/>
            <ac:spMk id="2" creationId="{4F8BDA84-0F62-4AB3-A7A6-7EE34A439FDB}"/>
          </ac:spMkLst>
        </pc:spChg>
        <pc:spChg chg="mod">
          <ac:chgData name="Michael Koutouan" userId="542d4497843953b9" providerId="LiveId" clId="{86D33102-7E8B-48F2-BB37-53A37844B9E9}" dt="2023-02-27T18:01:13.461" v="927" actId="20577"/>
          <ac:spMkLst>
            <pc:docMk/>
            <pc:sldMk cId="0" sldId="434"/>
            <ac:spMk id="15363" creationId="{36D7EE4A-6352-49F4-B57F-CFB57CDACBFB}"/>
          </ac:spMkLst>
        </pc:spChg>
      </pc:sldChg>
      <pc:sldChg chg="modSp mod">
        <pc:chgData name="Michael Koutouan" userId="542d4497843953b9" providerId="LiveId" clId="{86D33102-7E8B-48F2-BB37-53A37844B9E9}" dt="2023-02-27T17:07:34.427" v="525" actId="20577"/>
        <pc:sldMkLst>
          <pc:docMk/>
          <pc:sldMk cId="0" sldId="435"/>
        </pc:sldMkLst>
        <pc:spChg chg="mod">
          <ac:chgData name="Michael Koutouan" userId="542d4497843953b9" providerId="LiveId" clId="{86D33102-7E8B-48F2-BB37-53A37844B9E9}" dt="2023-02-27T17:06:52.688" v="519"/>
          <ac:spMkLst>
            <pc:docMk/>
            <pc:sldMk cId="0" sldId="435"/>
            <ac:spMk id="2" creationId="{693E723D-C497-44B9-ACD5-794EB38CCF6A}"/>
          </ac:spMkLst>
        </pc:spChg>
        <pc:spChg chg="mod">
          <ac:chgData name="Michael Koutouan" userId="542d4497843953b9" providerId="LiveId" clId="{86D33102-7E8B-48F2-BB37-53A37844B9E9}" dt="2023-02-27T17:07:34.427" v="525" actId="20577"/>
          <ac:spMkLst>
            <pc:docMk/>
            <pc:sldMk cId="0" sldId="435"/>
            <ac:spMk id="16387" creationId="{73F9DA11-16F4-4725-8406-6CA1DAE3B17C}"/>
          </ac:spMkLst>
        </pc:spChg>
      </pc:sldChg>
      <pc:sldChg chg="modSp mod">
        <pc:chgData name="Michael Koutouan" userId="542d4497843953b9" providerId="LiveId" clId="{86D33102-7E8B-48F2-BB37-53A37844B9E9}" dt="2023-02-27T17:37:32.882" v="557" actId="20577"/>
        <pc:sldMkLst>
          <pc:docMk/>
          <pc:sldMk cId="0" sldId="437"/>
        </pc:sldMkLst>
        <pc:spChg chg="mod">
          <ac:chgData name="Michael Koutouan" userId="542d4497843953b9" providerId="LiveId" clId="{86D33102-7E8B-48F2-BB37-53A37844B9E9}" dt="2023-02-27T16:50:46.301" v="421" actId="20577"/>
          <ac:spMkLst>
            <pc:docMk/>
            <pc:sldMk cId="0" sldId="437"/>
            <ac:spMk id="2" creationId="{738650DD-D1A4-45D8-94FB-22E2255DDFF4}"/>
          </ac:spMkLst>
        </pc:spChg>
        <pc:spChg chg="mod">
          <ac:chgData name="Michael Koutouan" userId="542d4497843953b9" providerId="LiveId" clId="{86D33102-7E8B-48F2-BB37-53A37844B9E9}" dt="2023-02-27T17:37:32.882" v="557" actId="20577"/>
          <ac:spMkLst>
            <pc:docMk/>
            <pc:sldMk cId="0" sldId="437"/>
            <ac:spMk id="3" creationId="{0214D9BF-9EDA-48D0-9BA8-1FDF13B980FF}"/>
          </ac:spMkLst>
        </pc:spChg>
      </pc:sldChg>
      <pc:sldChg chg="modSp mod">
        <pc:chgData name="Michael Koutouan" userId="542d4497843953b9" providerId="LiveId" clId="{86D33102-7E8B-48F2-BB37-53A37844B9E9}" dt="2023-02-27T17:45:07.027" v="746" actId="20577"/>
        <pc:sldMkLst>
          <pc:docMk/>
          <pc:sldMk cId="0" sldId="438"/>
        </pc:sldMkLst>
        <pc:spChg chg="mod">
          <ac:chgData name="Michael Koutouan" userId="542d4497843953b9" providerId="LiveId" clId="{86D33102-7E8B-48F2-BB37-53A37844B9E9}" dt="2023-02-27T17:44:37.722" v="742" actId="20577"/>
          <ac:spMkLst>
            <pc:docMk/>
            <pc:sldMk cId="0" sldId="438"/>
            <ac:spMk id="2" creationId="{DFC530E3-D9AA-43C4-A916-F14ABEBEE427}"/>
          </ac:spMkLst>
        </pc:spChg>
        <pc:spChg chg="mod">
          <ac:chgData name="Michael Koutouan" userId="542d4497843953b9" providerId="LiveId" clId="{86D33102-7E8B-48F2-BB37-53A37844B9E9}" dt="2023-02-27T17:45:07.027" v="746" actId="20577"/>
          <ac:spMkLst>
            <pc:docMk/>
            <pc:sldMk cId="0" sldId="438"/>
            <ac:spMk id="81923" creationId="{51273507-BF48-43A5-883A-A12290C2B977}"/>
          </ac:spMkLst>
        </pc:spChg>
      </pc:sldChg>
      <pc:sldChg chg="modSp mod">
        <pc:chgData name="Michael Koutouan" userId="542d4497843953b9" providerId="LiveId" clId="{86D33102-7E8B-48F2-BB37-53A37844B9E9}" dt="2023-02-27T16:55:06.872" v="441" actId="20577"/>
        <pc:sldMkLst>
          <pc:docMk/>
          <pc:sldMk cId="0" sldId="439"/>
        </pc:sldMkLst>
        <pc:spChg chg="mod">
          <ac:chgData name="Michael Koutouan" userId="542d4497843953b9" providerId="LiveId" clId="{86D33102-7E8B-48F2-BB37-53A37844B9E9}" dt="2023-02-27T16:55:06.872" v="441" actId="20577"/>
          <ac:spMkLst>
            <pc:docMk/>
            <pc:sldMk cId="0" sldId="439"/>
            <ac:spMk id="3" creationId="{B9F3D5C4-28BD-4337-B2FC-D697F9308A92}"/>
          </ac:spMkLst>
        </pc:spChg>
      </pc:sldChg>
      <pc:sldChg chg="modSp mod">
        <pc:chgData name="Michael Koutouan" userId="542d4497843953b9" providerId="LiveId" clId="{86D33102-7E8B-48F2-BB37-53A37844B9E9}" dt="2023-02-27T16:56:46.655" v="468" actId="20577"/>
        <pc:sldMkLst>
          <pc:docMk/>
          <pc:sldMk cId="0" sldId="440"/>
        </pc:sldMkLst>
        <pc:spChg chg="mod">
          <ac:chgData name="Michael Koutouan" userId="542d4497843953b9" providerId="LiveId" clId="{86D33102-7E8B-48F2-BB37-53A37844B9E9}" dt="2023-02-27T16:56:02.282" v="460" actId="20577"/>
          <ac:spMkLst>
            <pc:docMk/>
            <pc:sldMk cId="0" sldId="440"/>
            <ac:spMk id="2" creationId="{7DEC9274-C38D-4711-8936-FCA7E4909679}"/>
          </ac:spMkLst>
        </pc:spChg>
        <pc:spChg chg="mod">
          <ac:chgData name="Michael Koutouan" userId="542d4497843953b9" providerId="LiveId" clId="{86D33102-7E8B-48F2-BB37-53A37844B9E9}" dt="2023-02-27T16:56:46.655" v="468" actId="20577"/>
          <ac:spMkLst>
            <pc:docMk/>
            <pc:sldMk cId="0" sldId="440"/>
            <ac:spMk id="3" creationId="{21B3BEF8-5C8B-4DBF-AA69-1636F2A93E38}"/>
          </ac:spMkLst>
        </pc:spChg>
      </pc:sldChg>
      <pc:sldChg chg="modSp mod">
        <pc:chgData name="Michael Koutouan" userId="542d4497843953b9" providerId="LiveId" clId="{86D33102-7E8B-48F2-BB37-53A37844B9E9}" dt="2023-02-27T18:01:47.420" v="930" actId="20577"/>
        <pc:sldMkLst>
          <pc:docMk/>
          <pc:sldMk cId="0" sldId="441"/>
        </pc:sldMkLst>
        <pc:spChg chg="mod">
          <ac:chgData name="Michael Koutouan" userId="542d4497843953b9" providerId="LiveId" clId="{86D33102-7E8B-48F2-BB37-53A37844B9E9}" dt="2023-02-27T17:11:29.933" v="527" actId="20577"/>
          <ac:spMkLst>
            <pc:docMk/>
            <pc:sldMk cId="0" sldId="441"/>
            <ac:spMk id="2" creationId="{54716FED-7FD9-4A3D-9143-D8549E2DD3D1}"/>
          </ac:spMkLst>
        </pc:spChg>
        <pc:spChg chg="mod">
          <ac:chgData name="Michael Koutouan" userId="542d4497843953b9" providerId="LiveId" clId="{86D33102-7E8B-48F2-BB37-53A37844B9E9}" dt="2023-02-27T18:01:47.420" v="930" actId="20577"/>
          <ac:spMkLst>
            <pc:docMk/>
            <pc:sldMk cId="0" sldId="441"/>
            <ac:spMk id="3" creationId="{FA98420B-ED0C-4D2F-9C00-811310DC15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99020B8-5AE7-49F5-8118-C7582C580B99}"/>
              </a:ext>
            </a:extLst>
          </p:cNvPr>
          <p:cNvSpPr>
            <a:spLocks noGrp="1" noChangeArrowheads="1"/>
          </p:cNvSpPr>
          <p:nvPr>
            <p:ph type="hdr" sz="quarter"/>
          </p:nvPr>
        </p:nvSpPr>
        <p:spPr bwMode="auto">
          <a:xfrm>
            <a:off x="0" y="0"/>
            <a:ext cx="2971800" cy="454025"/>
          </a:xfrm>
          <a:prstGeom prst="rect">
            <a:avLst/>
          </a:prstGeom>
          <a:noFill/>
          <a:ln w="9525">
            <a:noFill/>
            <a:miter lim="800000"/>
            <a:headEnd/>
            <a:tailEnd/>
          </a:ln>
        </p:spPr>
        <p:txBody>
          <a:bodyPr vert="horz" wrap="square" lIns="91083" tIns="45542" rIns="91083" bIns="45542" numCol="1" anchor="t" anchorCtr="0" compatLnSpc="1">
            <a:prstTxWarp prst="textNoShape">
              <a:avLst/>
            </a:prstTxWarp>
          </a:bodyPr>
          <a:lstStyle>
            <a:lvl1pPr defTabSz="911225" eaLnBrk="1" hangingPunct="1">
              <a:defRPr sz="1200">
                <a:latin typeface="Book Antiqua" pitchFamily="18" charset="0"/>
                <a:cs typeface="Arial" charset="0"/>
              </a:defRPr>
            </a:lvl1pPr>
          </a:lstStyle>
          <a:p>
            <a:pPr>
              <a:defRPr/>
            </a:pPr>
            <a:endParaRPr lang="en-US" altLang="en-US"/>
          </a:p>
        </p:txBody>
      </p:sp>
      <p:sp>
        <p:nvSpPr>
          <p:cNvPr id="23555" name="Rectangle 3">
            <a:extLst>
              <a:ext uri="{FF2B5EF4-FFF2-40B4-BE49-F238E27FC236}">
                <a16:creationId xmlns:a16="http://schemas.microsoft.com/office/drawing/2014/main" id="{6C4ED6F7-4B97-41EA-B42A-8F1A5A8786F1}"/>
              </a:ext>
            </a:extLst>
          </p:cNvPr>
          <p:cNvSpPr>
            <a:spLocks noGrp="1" noChangeArrowheads="1"/>
          </p:cNvSpPr>
          <p:nvPr>
            <p:ph type="dt" idx="1"/>
          </p:nvPr>
        </p:nvSpPr>
        <p:spPr bwMode="auto">
          <a:xfrm>
            <a:off x="3883025" y="0"/>
            <a:ext cx="2971800" cy="454025"/>
          </a:xfrm>
          <a:prstGeom prst="rect">
            <a:avLst/>
          </a:prstGeom>
          <a:noFill/>
          <a:ln w="9525">
            <a:noFill/>
            <a:miter lim="800000"/>
            <a:headEnd/>
            <a:tailEnd/>
          </a:ln>
        </p:spPr>
        <p:txBody>
          <a:bodyPr vert="horz" wrap="square" lIns="91083" tIns="45542" rIns="91083" bIns="45542" numCol="1" anchor="t" anchorCtr="0" compatLnSpc="1">
            <a:prstTxWarp prst="textNoShape">
              <a:avLst/>
            </a:prstTxWarp>
          </a:bodyPr>
          <a:lstStyle>
            <a:lvl1pPr algn="r" defTabSz="911225" eaLnBrk="1" hangingPunct="1">
              <a:defRPr sz="1200">
                <a:latin typeface="Book Antiqua" pitchFamily="18" charset="0"/>
                <a:cs typeface="Arial" charset="0"/>
              </a:defRPr>
            </a:lvl1pPr>
          </a:lstStyle>
          <a:p>
            <a:pPr>
              <a:defRPr/>
            </a:pPr>
            <a:fld id="{A5567557-A062-433C-8897-E62C2AE7A6F5}" type="datetime1">
              <a:rPr lang="en-US" altLang="en-US"/>
              <a:pPr>
                <a:defRPr/>
              </a:pPr>
              <a:t>2/27/2023</a:t>
            </a:fld>
            <a:endParaRPr lang="en-US" altLang="en-US"/>
          </a:p>
        </p:txBody>
      </p:sp>
      <p:sp>
        <p:nvSpPr>
          <p:cNvPr id="63492" name="Rectangle 4">
            <a:extLst>
              <a:ext uri="{FF2B5EF4-FFF2-40B4-BE49-F238E27FC236}">
                <a16:creationId xmlns:a16="http://schemas.microsoft.com/office/drawing/2014/main" id="{2145090A-7D9B-4ECF-9080-27D056E5A817}"/>
              </a:ext>
            </a:extLst>
          </p:cNvPr>
          <p:cNvSpPr>
            <a:spLocks noGrp="1" noRot="1" noChangeAspect="1" noChangeArrowheads="1" noTextEdit="1"/>
          </p:cNvSpPr>
          <p:nvPr>
            <p:ph type="sldImg" idx="2"/>
          </p:nvPr>
        </p:nvSpPr>
        <p:spPr bwMode="auto">
          <a:xfrm>
            <a:off x="1157288" y="681038"/>
            <a:ext cx="4541837" cy="3406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a:extLst>
              <a:ext uri="{FF2B5EF4-FFF2-40B4-BE49-F238E27FC236}">
                <a16:creationId xmlns:a16="http://schemas.microsoft.com/office/drawing/2014/main" id="{E6E1A7DE-7546-41EA-819C-79ACE378756B}"/>
              </a:ext>
            </a:extLst>
          </p:cNvPr>
          <p:cNvSpPr>
            <a:spLocks noGrp="1" noChangeArrowheads="1"/>
          </p:cNvSpPr>
          <p:nvPr>
            <p:ph type="body" sz="quarter" idx="3"/>
          </p:nvPr>
        </p:nvSpPr>
        <p:spPr bwMode="auto">
          <a:xfrm>
            <a:off x="685800" y="4314825"/>
            <a:ext cx="5484813" cy="4087813"/>
          </a:xfrm>
          <a:prstGeom prst="rect">
            <a:avLst/>
          </a:prstGeom>
          <a:noFill/>
          <a:ln w="9525">
            <a:noFill/>
            <a:miter lim="800000"/>
            <a:headEnd/>
            <a:tailEnd/>
          </a:ln>
        </p:spPr>
        <p:txBody>
          <a:bodyPr vert="horz" wrap="square" lIns="91083" tIns="45542" rIns="91083" bIns="4554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3558" name="Rectangle 6">
            <a:extLst>
              <a:ext uri="{FF2B5EF4-FFF2-40B4-BE49-F238E27FC236}">
                <a16:creationId xmlns:a16="http://schemas.microsoft.com/office/drawing/2014/main" id="{D6DAD357-F921-4AFB-A869-AD5E1FD86CDB}"/>
              </a:ext>
            </a:extLst>
          </p:cNvPr>
          <p:cNvSpPr>
            <a:spLocks noGrp="1" noChangeArrowheads="1"/>
          </p:cNvSpPr>
          <p:nvPr>
            <p:ph type="ftr" sz="quarter" idx="4"/>
          </p:nvPr>
        </p:nvSpPr>
        <p:spPr bwMode="auto">
          <a:xfrm>
            <a:off x="0" y="8628063"/>
            <a:ext cx="2971800" cy="454025"/>
          </a:xfrm>
          <a:prstGeom prst="rect">
            <a:avLst/>
          </a:prstGeom>
          <a:noFill/>
          <a:ln w="9525">
            <a:noFill/>
            <a:miter lim="800000"/>
            <a:headEnd/>
            <a:tailEnd/>
          </a:ln>
        </p:spPr>
        <p:txBody>
          <a:bodyPr vert="horz" wrap="square" lIns="91083" tIns="45542" rIns="91083" bIns="45542" numCol="1" anchor="b" anchorCtr="0" compatLnSpc="1">
            <a:prstTxWarp prst="textNoShape">
              <a:avLst/>
            </a:prstTxWarp>
          </a:bodyPr>
          <a:lstStyle>
            <a:lvl1pPr defTabSz="911225" eaLnBrk="1" hangingPunct="1">
              <a:defRPr sz="1200">
                <a:latin typeface="Book Antiqua" pitchFamily="18" charset="0"/>
                <a:cs typeface="Arial" charset="0"/>
              </a:defRPr>
            </a:lvl1pPr>
          </a:lstStyle>
          <a:p>
            <a:pPr>
              <a:defRPr/>
            </a:pPr>
            <a:endParaRPr lang="en-US" altLang="en-US"/>
          </a:p>
        </p:txBody>
      </p:sp>
      <p:sp>
        <p:nvSpPr>
          <p:cNvPr id="23559" name="Rectangle 7">
            <a:extLst>
              <a:ext uri="{FF2B5EF4-FFF2-40B4-BE49-F238E27FC236}">
                <a16:creationId xmlns:a16="http://schemas.microsoft.com/office/drawing/2014/main" id="{9EA83E61-0EBD-4E61-B13B-156DF83D4557}"/>
              </a:ext>
            </a:extLst>
          </p:cNvPr>
          <p:cNvSpPr>
            <a:spLocks noGrp="1" noChangeArrowheads="1"/>
          </p:cNvSpPr>
          <p:nvPr>
            <p:ph type="sldNum" sz="quarter" idx="5"/>
          </p:nvPr>
        </p:nvSpPr>
        <p:spPr bwMode="auto">
          <a:xfrm>
            <a:off x="3883025" y="8628063"/>
            <a:ext cx="2971800" cy="454025"/>
          </a:xfrm>
          <a:prstGeom prst="rect">
            <a:avLst/>
          </a:prstGeom>
          <a:noFill/>
          <a:ln w="9525">
            <a:noFill/>
            <a:miter lim="800000"/>
            <a:headEnd/>
            <a:tailEnd/>
          </a:ln>
        </p:spPr>
        <p:txBody>
          <a:bodyPr vert="horz" wrap="square" lIns="91083" tIns="45542" rIns="91083" bIns="45542" numCol="1" anchor="b" anchorCtr="0" compatLnSpc="1">
            <a:prstTxWarp prst="textNoShape">
              <a:avLst/>
            </a:prstTxWarp>
          </a:bodyPr>
          <a:lstStyle>
            <a:lvl1pPr algn="r" defTabSz="911225" eaLnBrk="1" hangingPunct="1">
              <a:defRPr sz="1200" smtClean="0">
                <a:latin typeface="Book Antiqua" panose="02040602050305030304" pitchFamily="18" charset="0"/>
              </a:defRPr>
            </a:lvl1pPr>
          </a:lstStyle>
          <a:p>
            <a:pPr>
              <a:defRPr/>
            </a:pPr>
            <a:fld id="{700F4A90-6888-4B33-9563-A6D2F5964109}" type="slidenum">
              <a:rPr lang="en-US" altLang="en-US"/>
              <a:pPr>
                <a:defRPr/>
              </a:pPr>
              <a:t>‹N°›</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785C1DEB-86F2-420B-A4EF-00D955A8C6EF}"/>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BABD5734-79C9-478F-BAF7-CC7841E8F6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5540" name="Slide Number Placeholder 3">
            <a:extLst>
              <a:ext uri="{FF2B5EF4-FFF2-40B4-BE49-F238E27FC236}">
                <a16:creationId xmlns:a16="http://schemas.microsoft.com/office/drawing/2014/main" id="{798C0525-8038-4272-B20C-3CF332398B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C36FBDA-BC46-45E2-8ABD-70B393BBF62E}" type="slidenum">
              <a:rPr lang="en-US" altLang="en-US">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BAFB5F5C-0D70-4B7D-AD5D-673EC41AADF0}"/>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A3047790-A570-4794-8AC6-804EE95FFB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2874E9AA-9948-434B-B156-473F4AB974A6}"/>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A3A6B52C-BC9E-4482-9BE6-949163DE8A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8068" name="Slide Number Placeholder 3">
            <a:extLst>
              <a:ext uri="{FF2B5EF4-FFF2-40B4-BE49-F238E27FC236}">
                <a16:creationId xmlns:a16="http://schemas.microsoft.com/office/drawing/2014/main" id="{D6926EA6-53FD-4A5A-B3D3-934B23CB05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7B2F8C9-892D-4E6D-958E-446ED0B00704}" type="slidenum">
              <a:rPr lang="en-US" altLang="en-US">
                <a:solidFill>
                  <a:srgbClr val="000000"/>
                </a:solidFill>
                <a:latin typeface="Arial" panose="020B0604020202020204" pitchFamily="34" charset="0"/>
              </a:rPr>
              <a:pPr>
                <a:spcBef>
                  <a:spcPct val="0"/>
                </a:spcBef>
              </a:pPr>
              <a:t>13</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86710456-4693-42DC-A5F6-8B0D975F5506}"/>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39CD1BA4-5BA5-4244-A172-8BE0DEBD5A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E3185877-D0ED-4323-8F43-163D82FF900F}"/>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97735E4F-FEF5-46C3-97E4-404B41F754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2164" name="Slide Number Placeholder 3">
            <a:extLst>
              <a:ext uri="{FF2B5EF4-FFF2-40B4-BE49-F238E27FC236}">
                <a16:creationId xmlns:a16="http://schemas.microsoft.com/office/drawing/2014/main" id="{0048F246-D064-467B-8E4C-9DB19904B9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2B60E81-D98F-49E1-90B3-7C1B438A2D89}" type="slidenum">
              <a:rPr lang="en-US" altLang="en-US">
                <a:solidFill>
                  <a:srgbClr val="000000"/>
                </a:solidFill>
                <a:latin typeface="Arial" panose="020B0604020202020204" pitchFamily="34" charset="0"/>
              </a:rPr>
              <a:pPr>
                <a:spcBef>
                  <a:spcPct val="0"/>
                </a:spcBef>
              </a:pPr>
              <a:t>15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DEFDF579-5732-48FE-8386-D9C7A58807BC}"/>
              </a:ext>
            </a:extLst>
          </p:cNvPr>
          <p:cNvSpPr>
            <a:spLocks noGrp="1" noRot="1" noChangeAspect="1" noChangeArrowheads="1" noTextEdit="1"/>
          </p:cNvSpPr>
          <p:nvPr>
            <p:ph type="sldImg"/>
          </p:nvPr>
        </p:nvSpPr>
        <p:spPr>
          <a:ln/>
        </p:spPr>
      </p:sp>
      <p:sp>
        <p:nvSpPr>
          <p:cNvPr id="94211" name="Notes Placeholder 2">
            <a:extLst>
              <a:ext uri="{FF2B5EF4-FFF2-40B4-BE49-F238E27FC236}">
                <a16:creationId xmlns:a16="http://schemas.microsoft.com/office/drawing/2014/main" id="{407CBCF0-9EE4-4520-AEE4-E6CDE8A522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4212" name="Slide Number Placeholder 3">
            <a:extLst>
              <a:ext uri="{FF2B5EF4-FFF2-40B4-BE49-F238E27FC236}">
                <a16:creationId xmlns:a16="http://schemas.microsoft.com/office/drawing/2014/main" id="{52859627-621F-4FC4-8085-7DB83AE2ED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9201626-CDFC-4B27-9863-688EAD1D6A38}" type="slidenum">
              <a:rPr lang="en-US" altLang="en-US">
                <a:solidFill>
                  <a:srgbClr val="000000"/>
                </a:solidFill>
                <a:latin typeface="Arial" panose="020B0604020202020204" pitchFamily="34" charset="0"/>
              </a:rPr>
              <a:pPr>
                <a:spcBef>
                  <a:spcPct val="0"/>
                </a:spcBef>
              </a:pPr>
              <a:t>16</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C2648E2D-549D-4F8D-A6D3-2388F4FFEFCF}"/>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A12E89B1-BF56-4D65-BD0F-ADFFEC5394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6260" name="Slide Number Placeholder 3">
            <a:extLst>
              <a:ext uri="{FF2B5EF4-FFF2-40B4-BE49-F238E27FC236}">
                <a16:creationId xmlns:a16="http://schemas.microsoft.com/office/drawing/2014/main" id="{40A55A48-568B-4422-9B10-8CED35F7A2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52660F0-F2B4-45B4-901D-03504B42B267}" type="slidenum">
              <a:rPr lang="en-US" altLang="en-US">
                <a:solidFill>
                  <a:srgbClr val="000000"/>
                </a:solidFill>
                <a:latin typeface="Arial" panose="020B0604020202020204" pitchFamily="34" charset="0"/>
              </a:rPr>
              <a:pPr>
                <a:spcBef>
                  <a:spcPct val="0"/>
                </a:spcBef>
              </a:pPr>
              <a:t>17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0F73EBE8-628B-41B0-A77C-2E6ED8027433}"/>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1BE41A38-2C2C-413D-8AED-A97BEA8DE5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38C0ABD1-BC44-4DBB-AA43-5CB35FDBB320}"/>
              </a:ext>
            </a:extLst>
          </p:cNvPr>
          <p:cNvSpPr>
            <a:spLocks noGrp="1" noRot="1" noChangeAspect="1" noChangeArrowheads="1" noTextEdit="1"/>
          </p:cNvSpPr>
          <p:nvPr>
            <p:ph type="sldImg"/>
          </p:nvPr>
        </p:nvSpPr>
        <p:spPr>
          <a:ln/>
        </p:spPr>
      </p:sp>
      <p:sp>
        <p:nvSpPr>
          <p:cNvPr id="100355" name="Notes Placeholder 2">
            <a:extLst>
              <a:ext uri="{FF2B5EF4-FFF2-40B4-BE49-F238E27FC236}">
                <a16:creationId xmlns:a16="http://schemas.microsoft.com/office/drawing/2014/main" id="{FC54EAC9-3FA2-4C6A-A767-99035985AE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0356" name="Slide Number Placeholder 3">
            <a:extLst>
              <a:ext uri="{FF2B5EF4-FFF2-40B4-BE49-F238E27FC236}">
                <a16:creationId xmlns:a16="http://schemas.microsoft.com/office/drawing/2014/main" id="{B1C60A4C-01B9-4D7B-B6AD-594038EEBF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9958ACE-232B-4C70-AB04-5BBD91517EED}" type="slidenum">
              <a:rPr lang="en-US" altLang="en-US">
                <a:solidFill>
                  <a:srgbClr val="000000"/>
                </a:solidFill>
                <a:latin typeface="Arial" panose="020B0604020202020204" pitchFamily="34" charset="0"/>
              </a:rPr>
              <a:pPr>
                <a:spcBef>
                  <a:spcPct val="0"/>
                </a:spcBef>
              </a:pPr>
              <a:t>19</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43EDF889-1A1E-4557-9848-9A01845ADF0B}"/>
              </a:ext>
            </a:extLst>
          </p:cNvPr>
          <p:cNvSpPr>
            <a:spLocks noGrp="1" noRot="1" noChangeAspect="1" noChangeArrowheads="1" noTextEdit="1"/>
          </p:cNvSpPr>
          <p:nvPr>
            <p:ph type="sldImg"/>
          </p:nvPr>
        </p:nvSpPr>
        <p:spPr>
          <a:ln/>
        </p:spPr>
      </p:sp>
      <p:sp>
        <p:nvSpPr>
          <p:cNvPr id="102403" name="Notes Placeholder 2">
            <a:extLst>
              <a:ext uri="{FF2B5EF4-FFF2-40B4-BE49-F238E27FC236}">
                <a16:creationId xmlns:a16="http://schemas.microsoft.com/office/drawing/2014/main" id="{85CE933E-6FA9-4499-B8DB-851A7BE3E4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2404" name="Slide Number Placeholder 3">
            <a:extLst>
              <a:ext uri="{FF2B5EF4-FFF2-40B4-BE49-F238E27FC236}">
                <a16:creationId xmlns:a16="http://schemas.microsoft.com/office/drawing/2014/main" id="{3C27A59F-AB53-4AA3-AB3D-44593557D5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40DCB3E-9A07-4C32-B341-B66CC99DC735}" type="slidenum">
              <a:rPr lang="en-US" altLang="en-US">
                <a:solidFill>
                  <a:srgbClr val="000000"/>
                </a:solidFill>
                <a:latin typeface="Arial" panose="020B0604020202020204" pitchFamily="34" charset="0"/>
              </a:rPr>
              <a:pPr>
                <a:spcBef>
                  <a:spcPct val="0"/>
                </a:spcBef>
              </a:pPr>
              <a:t>20</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E6078F59-18BF-4D4E-9687-52C19964A771}"/>
              </a:ext>
            </a:extLst>
          </p:cNvPr>
          <p:cNvSpPr>
            <a:spLocks noGrp="1" noRot="1" noChangeAspect="1" noChangeArrowheads="1" noTextEdit="1"/>
          </p:cNvSpPr>
          <p:nvPr>
            <p:ph type="sldImg"/>
          </p:nvPr>
        </p:nvSpPr>
        <p:spPr>
          <a:ln/>
        </p:spPr>
      </p:sp>
      <p:sp>
        <p:nvSpPr>
          <p:cNvPr id="104451" name="Notes Placeholder 2">
            <a:extLst>
              <a:ext uri="{FF2B5EF4-FFF2-40B4-BE49-F238E27FC236}">
                <a16:creationId xmlns:a16="http://schemas.microsoft.com/office/drawing/2014/main" id="{0F7106A7-6DA1-41D7-ACBE-3BEBA38E9B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4452" name="Slide Number Placeholder 3">
            <a:extLst>
              <a:ext uri="{FF2B5EF4-FFF2-40B4-BE49-F238E27FC236}">
                <a16:creationId xmlns:a16="http://schemas.microsoft.com/office/drawing/2014/main" id="{1B8C9B80-8633-4A70-BE6D-117073E11F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E5C1729-79B5-4547-96D3-26F557114269}" type="slidenum">
              <a:rPr lang="en-US" altLang="en-US">
                <a:solidFill>
                  <a:srgbClr val="000000"/>
                </a:solidFill>
                <a:latin typeface="Arial" panose="020B0604020202020204" pitchFamily="34" charset="0"/>
              </a:rPr>
              <a:pPr>
                <a:spcBef>
                  <a:spcPct val="0"/>
                </a:spcBef>
              </a:pPr>
              <a:t>21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7B193704-2055-4BED-80DA-8F107358AEF4}"/>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42756ED1-FC43-4739-9B8D-9E3295B4FE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F9A3A324-6C0B-47B5-BE13-EEFC2335BC5B}"/>
              </a:ext>
            </a:extLst>
          </p:cNvPr>
          <p:cNvSpPr>
            <a:spLocks noGrp="1" noRot="1" noChangeAspect="1" noChangeArrowheads="1" noTextEdit="1"/>
          </p:cNvSpPr>
          <p:nvPr>
            <p:ph type="sldImg"/>
          </p:nvPr>
        </p:nvSpPr>
        <p:spPr>
          <a:ln/>
        </p:spPr>
      </p:sp>
      <p:sp>
        <p:nvSpPr>
          <p:cNvPr id="106499" name="Notes Placeholder 2">
            <a:extLst>
              <a:ext uri="{FF2B5EF4-FFF2-40B4-BE49-F238E27FC236}">
                <a16:creationId xmlns:a16="http://schemas.microsoft.com/office/drawing/2014/main" id="{6AB01092-22F0-4C4C-A2CE-9379BD9E2A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6500" name="Slide Number Placeholder 3">
            <a:extLst>
              <a:ext uri="{FF2B5EF4-FFF2-40B4-BE49-F238E27FC236}">
                <a16:creationId xmlns:a16="http://schemas.microsoft.com/office/drawing/2014/main" id="{BF8A733A-2A0A-48E9-BC6C-2C3FE0F896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6590B6F-91DB-4382-A496-84D5E95C0FAB}" type="slidenum">
              <a:rPr lang="en-US" altLang="en-US">
                <a:solidFill>
                  <a:srgbClr val="000000"/>
                </a:solidFill>
                <a:latin typeface="Arial" panose="020B0604020202020204" pitchFamily="34" charset="0"/>
              </a:rPr>
              <a:pPr>
                <a:spcBef>
                  <a:spcPct val="0"/>
                </a:spcBef>
              </a:pPr>
              <a:t>22</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533584E3-0908-4D85-BEF9-BE0229F9AE2A}"/>
              </a:ext>
            </a:extLst>
          </p:cNvPr>
          <p:cNvSpPr>
            <a:spLocks noGrp="1" noRot="1" noChangeAspect="1" noChangeArrowheads="1" noTextEdit="1"/>
          </p:cNvSpPr>
          <p:nvPr>
            <p:ph type="sldImg"/>
          </p:nvPr>
        </p:nvSpPr>
        <p:spPr>
          <a:ln/>
        </p:spPr>
      </p:sp>
      <p:sp>
        <p:nvSpPr>
          <p:cNvPr id="108547" name="Notes Placeholder 2">
            <a:extLst>
              <a:ext uri="{FF2B5EF4-FFF2-40B4-BE49-F238E27FC236}">
                <a16:creationId xmlns:a16="http://schemas.microsoft.com/office/drawing/2014/main" id="{81D20D09-1D2D-4AB9-824F-C8EF1DFD67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8548" name="Slide Number Placeholder 3">
            <a:extLst>
              <a:ext uri="{FF2B5EF4-FFF2-40B4-BE49-F238E27FC236}">
                <a16:creationId xmlns:a16="http://schemas.microsoft.com/office/drawing/2014/main" id="{DD1BC7C6-B21E-4360-8250-76009B5EED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B850B8A-990D-4756-9986-CE94B6ACA9FD}" type="slidenum">
              <a:rPr lang="en-US" altLang="en-US">
                <a:solidFill>
                  <a:srgbClr val="000000"/>
                </a:solidFill>
                <a:latin typeface="Arial" panose="020B0604020202020204" pitchFamily="34" charset="0"/>
              </a:rPr>
              <a:pPr>
                <a:spcBef>
                  <a:spcPct val="0"/>
                </a:spcBef>
              </a:pPr>
              <a:t>23</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D9FBC630-D3A6-4C5E-B315-19A5F637DF0D}"/>
              </a:ext>
            </a:extLst>
          </p:cNvPr>
          <p:cNvSpPr>
            <a:spLocks noGrp="1" noRot="1" noChangeAspect="1" noChangeArrowheads="1" noTextEdit="1"/>
          </p:cNvSpPr>
          <p:nvPr>
            <p:ph type="sldImg"/>
          </p:nvPr>
        </p:nvSpPr>
        <p:spPr>
          <a:ln/>
        </p:spPr>
      </p:sp>
      <p:sp>
        <p:nvSpPr>
          <p:cNvPr id="110595" name="Notes Placeholder 2">
            <a:extLst>
              <a:ext uri="{FF2B5EF4-FFF2-40B4-BE49-F238E27FC236}">
                <a16:creationId xmlns:a16="http://schemas.microsoft.com/office/drawing/2014/main" id="{B0031C50-C33F-44E4-91E9-DDE113FD89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0596" name="Slide Number Placeholder 3">
            <a:extLst>
              <a:ext uri="{FF2B5EF4-FFF2-40B4-BE49-F238E27FC236}">
                <a16:creationId xmlns:a16="http://schemas.microsoft.com/office/drawing/2014/main" id="{0AE44B59-6D17-482D-90EE-3AAACFAE4E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4326637-A753-41F3-8102-857F9C2DFA46}" type="slidenum">
              <a:rPr lang="en-US" altLang="en-US">
                <a:solidFill>
                  <a:srgbClr val="000000"/>
                </a:solidFill>
                <a:latin typeface="Arial" panose="020B0604020202020204" pitchFamily="34" charset="0"/>
              </a:rPr>
              <a:pPr>
                <a:spcBef>
                  <a:spcPct val="0"/>
                </a:spcBef>
              </a:pPr>
              <a:t>24</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BEC4E00D-925A-475F-AA2D-EC1C893556CB}"/>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FDA5026E-AC77-487B-8B5B-5F4822B5D1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2644" name="Slide Number Placeholder 3">
            <a:extLst>
              <a:ext uri="{FF2B5EF4-FFF2-40B4-BE49-F238E27FC236}">
                <a16:creationId xmlns:a16="http://schemas.microsoft.com/office/drawing/2014/main" id="{32AC2324-097C-4F1C-8CFC-8941B503AF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54F0ED2-DA6F-4BE0-9A66-523E4C63EECB}" type="slidenum">
              <a:rPr lang="en-US" altLang="en-US">
                <a:solidFill>
                  <a:srgbClr val="000000"/>
                </a:solidFill>
                <a:latin typeface="Arial" panose="020B0604020202020204" pitchFamily="34" charset="0"/>
              </a:rPr>
              <a:pPr>
                <a:spcBef>
                  <a:spcPct val="0"/>
                </a:spcBef>
              </a:pPr>
              <a:t>25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0F81D031-4A44-44E5-9C50-2E128BE4038B}"/>
              </a:ext>
            </a:extLst>
          </p:cNvPr>
          <p:cNvSpPr>
            <a:spLocks noGrp="1" noRot="1" noChangeAspect="1" noChangeArrowheads="1" noTextEdit="1"/>
          </p:cNvSpPr>
          <p:nvPr>
            <p:ph type="sldImg"/>
          </p:nvPr>
        </p:nvSpPr>
        <p:spPr>
          <a:ln/>
        </p:spPr>
      </p:sp>
      <p:sp>
        <p:nvSpPr>
          <p:cNvPr id="114691" name="Notes Placeholder 2">
            <a:extLst>
              <a:ext uri="{FF2B5EF4-FFF2-40B4-BE49-F238E27FC236}">
                <a16:creationId xmlns:a16="http://schemas.microsoft.com/office/drawing/2014/main" id="{386ECB6D-1F16-4721-BE6F-757136F2D2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4692" name="Slide Number Placeholder 3">
            <a:extLst>
              <a:ext uri="{FF2B5EF4-FFF2-40B4-BE49-F238E27FC236}">
                <a16:creationId xmlns:a16="http://schemas.microsoft.com/office/drawing/2014/main" id="{C5C59064-31B7-49C0-8FAF-D9E14479F5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BA01F29-9076-4D92-B34E-150F654F9FB1}" type="slidenum">
              <a:rPr lang="en-US" altLang="en-US">
                <a:solidFill>
                  <a:srgbClr val="000000"/>
                </a:solidFill>
                <a:latin typeface="Arial" panose="020B0604020202020204" pitchFamily="34" charset="0"/>
              </a:rPr>
              <a:pPr>
                <a:spcBef>
                  <a:spcPct val="0"/>
                </a:spcBef>
              </a:pPr>
              <a:t>26</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8045DA01-51F8-4FF2-861C-A6838243FB38}"/>
              </a:ext>
            </a:extLst>
          </p:cNvPr>
          <p:cNvSpPr>
            <a:spLocks noGrp="1" noRot="1" noChangeAspect="1" noChangeArrowheads="1" noTextEdit="1"/>
          </p:cNvSpPr>
          <p:nvPr>
            <p:ph type="sldImg"/>
          </p:nvPr>
        </p:nvSpPr>
        <p:spPr>
          <a:ln/>
        </p:spPr>
      </p:sp>
      <p:sp>
        <p:nvSpPr>
          <p:cNvPr id="116739" name="Notes Placeholder 2">
            <a:extLst>
              <a:ext uri="{FF2B5EF4-FFF2-40B4-BE49-F238E27FC236}">
                <a16:creationId xmlns:a16="http://schemas.microsoft.com/office/drawing/2014/main" id="{043EB890-2415-4348-85FD-4F43507914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6740" name="Slide Number Placeholder 3">
            <a:extLst>
              <a:ext uri="{FF2B5EF4-FFF2-40B4-BE49-F238E27FC236}">
                <a16:creationId xmlns:a16="http://schemas.microsoft.com/office/drawing/2014/main" id="{BDCCC8A9-1699-4EE6-893B-5B180E3FD0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45BDC10-B561-4B8A-A433-8B5F518CECCD}" type="slidenum">
              <a:rPr lang="en-US" altLang="en-US">
                <a:solidFill>
                  <a:srgbClr val="000000"/>
                </a:solidFill>
                <a:latin typeface="Arial" panose="020B0604020202020204" pitchFamily="34" charset="0"/>
              </a:rPr>
              <a:pPr>
                <a:spcBef>
                  <a:spcPct val="0"/>
                </a:spcBef>
              </a:pPr>
              <a:t>27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4837D406-63ED-4874-9079-0798514D8021}"/>
              </a:ext>
            </a:extLst>
          </p:cNvPr>
          <p:cNvSpPr>
            <a:spLocks noGrp="1" noRot="1" noChangeAspect="1" noChangeArrowheads="1" noTextEdit="1"/>
          </p:cNvSpPr>
          <p:nvPr>
            <p:ph type="sldImg"/>
          </p:nvPr>
        </p:nvSpPr>
        <p:spPr>
          <a:ln/>
        </p:spPr>
      </p:sp>
      <p:sp>
        <p:nvSpPr>
          <p:cNvPr id="118787" name="Notes Placeholder 2">
            <a:extLst>
              <a:ext uri="{FF2B5EF4-FFF2-40B4-BE49-F238E27FC236}">
                <a16:creationId xmlns:a16="http://schemas.microsoft.com/office/drawing/2014/main" id="{5496ADC5-F97D-4A0E-A3AC-298E0CC34E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8788" name="Slide Number Placeholder 3">
            <a:extLst>
              <a:ext uri="{FF2B5EF4-FFF2-40B4-BE49-F238E27FC236}">
                <a16:creationId xmlns:a16="http://schemas.microsoft.com/office/drawing/2014/main" id="{720DB31E-2A69-47CE-979E-84F08C3EDA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33F1D0F-7774-4FBE-9983-E6FC6E480635}" type="slidenum">
              <a:rPr lang="en-US" altLang="en-US">
                <a:solidFill>
                  <a:srgbClr val="000000"/>
                </a:solidFill>
                <a:latin typeface="Arial" panose="020B0604020202020204" pitchFamily="34" charset="0"/>
              </a:rPr>
              <a:pPr>
                <a:spcBef>
                  <a:spcPct val="0"/>
                </a:spcBef>
              </a:pPr>
              <a:t>28</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DA9F3D0E-21D3-4D5D-87B8-E78BA94F4746}"/>
              </a:ext>
            </a:extLst>
          </p:cNvPr>
          <p:cNvSpPr>
            <a:spLocks noGrp="1" noRot="1" noChangeAspect="1" noChangeArrowheads="1" noTextEdit="1"/>
          </p:cNvSpPr>
          <p:nvPr>
            <p:ph type="sldImg"/>
          </p:nvPr>
        </p:nvSpPr>
        <p:spPr>
          <a:ln/>
        </p:spPr>
      </p:sp>
      <p:sp>
        <p:nvSpPr>
          <p:cNvPr id="120835" name="Notes Placeholder 2">
            <a:extLst>
              <a:ext uri="{FF2B5EF4-FFF2-40B4-BE49-F238E27FC236}">
                <a16:creationId xmlns:a16="http://schemas.microsoft.com/office/drawing/2014/main" id="{3F756554-5865-43A6-8ECC-3110F80A61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20836" name="Slide Number Placeholder 3">
            <a:extLst>
              <a:ext uri="{FF2B5EF4-FFF2-40B4-BE49-F238E27FC236}">
                <a16:creationId xmlns:a16="http://schemas.microsoft.com/office/drawing/2014/main" id="{6A73E840-C4F2-4C9C-B78A-CD8B523FD6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5A06D4E-AE8E-4611-B7E3-F029EF0DE8C2}" type="slidenum">
              <a:rPr lang="en-US" altLang="en-US">
                <a:solidFill>
                  <a:srgbClr val="000000"/>
                </a:solidFill>
                <a:latin typeface="Arial" panose="020B0604020202020204" pitchFamily="34" charset="0"/>
              </a:rPr>
              <a:pPr>
                <a:spcBef>
                  <a:spcPct val="0"/>
                </a:spcBef>
              </a:pPr>
              <a:t>29</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0ACE6EB4-4204-4AD0-8B29-625537FDC03F}"/>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DD430B7E-33A4-4938-B8EA-4103238996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22884" name="Slide Number Placeholder 3">
            <a:extLst>
              <a:ext uri="{FF2B5EF4-FFF2-40B4-BE49-F238E27FC236}">
                <a16:creationId xmlns:a16="http://schemas.microsoft.com/office/drawing/2014/main" id="{F2FDA7C0-B87D-4A81-A9E2-D8F892E52C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F876FC6-D061-4E6D-A081-64BA499141FA}" type="slidenum">
              <a:rPr lang="en-US" altLang="en-US">
                <a:solidFill>
                  <a:srgbClr val="000000"/>
                </a:solidFill>
                <a:latin typeface="Arial" panose="020B0604020202020204" pitchFamily="34" charset="0"/>
              </a:rPr>
              <a:pPr>
                <a:spcBef>
                  <a:spcPct val="0"/>
                </a:spcBef>
              </a:pPr>
              <a:t>30</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7BA8E575-7ECA-4436-A22F-6DD5BF2E1FF4}"/>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7EEF0EDD-51D5-466D-B1A7-E82AB5EDCE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BBF257F5-0BBE-4B07-9A07-8F109E3BFD9D}"/>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3291A503-845C-4A54-9D49-E465A28AE3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24580C9B-A5B3-4F92-A90E-77BE85826230}"/>
              </a:ext>
            </a:extLst>
          </p:cNvPr>
          <p:cNvSpPr>
            <a:spLocks noGrp="1" noRot="1" noChangeAspect="1" noChangeArrowheads="1" noTextEdit="1"/>
          </p:cNvSpPr>
          <p:nvPr>
            <p:ph type="sldImg"/>
          </p:nvPr>
        </p:nvSpPr>
        <p:spPr>
          <a:ln/>
        </p:spPr>
      </p:sp>
      <p:sp>
        <p:nvSpPr>
          <p:cNvPr id="126979" name="Rectangle 3">
            <a:extLst>
              <a:ext uri="{FF2B5EF4-FFF2-40B4-BE49-F238E27FC236}">
                <a16:creationId xmlns:a16="http://schemas.microsoft.com/office/drawing/2014/main" id="{CFFF8AB0-8933-4587-8C5B-CF654643B9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C1512A54-B756-4B7C-B275-746A9F291DAB}"/>
              </a:ext>
            </a:extLst>
          </p:cNvPr>
          <p:cNvSpPr>
            <a:spLocks noGrp="1" noRot="1" noChangeAspect="1" noChangeArrowheads="1" noTextEdit="1"/>
          </p:cNvSpPr>
          <p:nvPr>
            <p:ph type="sldImg"/>
          </p:nvPr>
        </p:nvSpPr>
        <p:spPr>
          <a:ln/>
        </p:spPr>
      </p:sp>
      <p:sp>
        <p:nvSpPr>
          <p:cNvPr id="129027" name="Rectangle 3">
            <a:extLst>
              <a:ext uri="{FF2B5EF4-FFF2-40B4-BE49-F238E27FC236}">
                <a16:creationId xmlns:a16="http://schemas.microsoft.com/office/drawing/2014/main" id="{79EC8047-EB08-43CC-8304-DBA54B95F6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DAF1738A-AB0D-48E4-8CC5-C33ED286BF24}"/>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302EF6A9-B592-4A56-9110-9CFBCACE81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6C0C5882-175C-4DCA-BD0E-4ECB056B27A2}"/>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07E8FB9E-3BF0-47CA-92DB-B3161ACC09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2" tIns="45537" rIns="91072" bIns="45537"/>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7DCBEB5F-A150-4981-AD55-602DD07E2905}"/>
              </a:ext>
            </a:extLst>
          </p:cNvPr>
          <p:cNvSpPr>
            <a:spLocks noGrp="1" noRot="1" noChangeAspect="1" noChangeArrowheads="1" noTextEdit="1"/>
          </p:cNvSpPr>
          <p:nvPr>
            <p:ph type="sldImg"/>
          </p:nvPr>
        </p:nvSpPr>
        <p:spPr>
          <a:ln/>
        </p:spPr>
      </p:sp>
      <p:sp>
        <p:nvSpPr>
          <p:cNvPr id="135171" name="Rectangle 3">
            <a:extLst>
              <a:ext uri="{FF2B5EF4-FFF2-40B4-BE49-F238E27FC236}">
                <a16:creationId xmlns:a16="http://schemas.microsoft.com/office/drawing/2014/main" id="{0285CD4C-0961-440C-BF1E-37000A55AC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3278EAD4-065B-4DD0-9A1B-8EE9CD082507}"/>
              </a:ext>
            </a:extLst>
          </p:cNvPr>
          <p:cNvSpPr>
            <a:spLocks noGrp="1" noRot="1" noChangeAspect="1" noChangeArrowheads="1" noTextEdit="1"/>
          </p:cNvSpPr>
          <p:nvPr>
            <p:ph type="sldImg"/>
          </p:nvPr>
        </p:nvSpPr>
        <p:spPr>
          <a:ln/>
        </p:spPr>
      </p:sp>
      <p:sp>
        <p:nvSpPr>
          <p:cNvPr id="137219" name="Rectangle 3">
            <a:extLst>
              <a:ext uri="{FF2B5EF4-FFF2-40B4-BE49-F238E27FC236}">
                <a16:creationId xmlns:a16="http://schemas.microsoft.com/office/drawing/2014/main" id="{3FD8AD82-CA42-4A5F-816B-E64598E93A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604F41A7-07B8-4421-BA29-327F54682544}"/>
              </a:ext>
            </a:extLst>
          </p:cNvPr>
          <p:cNvSpPr>
            <a:spLocks noGrp="1" noRot="1" noChangeAspect="1" noChangeArrowheads="1" noTextEdit="1"/>
          </p:cNvSpPr>
          <p:nvPr>
            <p:ph type="sldImg"/>
          </p:nvPr>
        </p:nvSpPr>
        <p:spPr>
          <a:ln/>
        </p:spPr>
      </p:sp>
      <p:sp>
        <p:nvSpPr>
          <p:cNvPr id="140291" name="Rectangle 3">
            <a:extLst>
              <a:ext uri="{FF2B5EF4-FFF2-40B4-BE49-F238E27FC236}">
                <a16:creationId xmlns:a16="http://schemas.microsoft.com/office/drawing/2014/main" id="{0410A0BD-7AE5-4847-BBC0-65AD36D949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6F6F8A58-2C35-47F5-90D2-6F95B8A807F0}"/>
              </a:ext>
            </a:extLst>
          </p:cNvPr>
          <p:cNvSpPr>
            <a:spLocks noGrp="1" noRot="1" noChangeAspect="1" noChangeArrowheads="1" noTextEdit="1"/>
          </p:cNvSpPr>
          <p:nvPr>
            <p:ph type="sldImg"/>
          </p:nvPr>
        </p:nvSpPr>
        <p:spPr>
          <a:ln/>
        </p:spPr>
      </p:sp>
      <p:sp>
        <p:nvSpPr>
          <p:cNvPr id="142339" name="Rectangle 3">
            <a:extLst>
              <a:ext uri="{FF2B5EF4-FFF2-40B4-BE49-F238E27FC236}">
                <a16:creationId xmlns:a16="http://schemas.microsoft.com/office/drawing/2014/main" id="{73E748A3-ED8F-409C-BD21-A44A3560D1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E5706978-B144-4711-B6FF-1E9E38EF590C}"/>
              </a:ext>
            </a:extLst>
          </p:cNvPr>
          <p:cNvSpPr>
            <a:spLocks noGrp="1" noRot="1" noChangeAspect="1" noChangeArrowheads="1" noTextEdit="1"/>
          </p:cNvSpPr>
          <p:nvPr>
            <p:ph type="sldImg"/>
          </p:nvPr>
        </p:nvSpPr>
        <p:spPr>
          <a:ln/>
        </p:spPr>
      </p:sp>
      <p:sp>
        <p:nvSpPr>
          <p:cNvPr id="144387" name="Notes Placeholder 2">
            <a:extLst>
              <a:ext uri="{FF2B5EF4-FFF2-40B4-BE49-F238E27FC236}">
                <a16:creationId xmlns:a16="http://schemas.microsoft.com/office/drawing/2014/main" id="{2E68F418-2E4F-4EA9-A97B-0F3DD3D44D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388" name="Slide Number Placeholder 3">
            <a:extLst>
              <a:ext uri="{FF2B5EF4-FFF2-40B4-BE49-F238E27FC236}">
                <a16:creationId xmlns:a16="http://schemas.microsoft.com/office/drawing/2014/main" id="{C5B0A348-64BB-4154-8532-B667031636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505279A-8435-492F-84A1-A88477FCB444}" type="slidenum">
              <a:rPr lang="en-US" altLang="en-US">
                <a:solidFill>
                  <a:srgbClr val="000000"/>
                </a:solidFill>
                <a:latin typeface="Book Antiqua" panose="02040602050305030304" pitchFamily="18" charset="0"/>
              </a:rPr>
              <a:pPr>
                <a:spcBef>
                  <a:spcPct val="0"/>
                </a:spcBef>
              </a:pPr>
              <a:t>41</a:t>
            </a:fld>
            <a:endParaRPr lang="en-US" altLang="en-US">
              <a:solidFill>
                <a:srgbClr val="000000"/>
              </a:solidFill>
              <a:latin typeface="Book Antiqua" panose="0204060205030503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B78E5262-4454-4AFE-9CF5-4069740902FA}"/>
              </a:ext>
            </a:extLst>
          </p:cNvPr>
          <p:cNvSpPr>
            <a:spLocks noGrp="1" noRot="1" noChangeAspect="1" noChangeArrowheads="1" noTextEdit="1"/>
          </p:cNvSpPr>
          <p:nvPr>
            <p:ph type="sldImg"/>
          </p:nvPr>
        </p:nvSpPr>
        <p:spPr>
          <a:ln/>
        </p:spPr>
      </p:sp>
      <p:sp>
        <p:nvSpPr>
          <p:cNvPr id="146435" name="Rectangle 3">
            <a:extLst>
              <a:ext uri="{FF2B5EF4-FFF2-40B4-BE49-F238E27FC236}">
                <a16:creationId xmlns:a16="http://schemas.microsoft.com/office/drawing/2014/main" id="{D2A0BB95-2483-4FED-967F-8481111A9B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506B5361-6505-435C-BC4D-DB18737DA784}"/>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9B8C0822-8053-4D8A-921A-41C0D9DBAA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DF8CA2E2-1A0F-4F71-987B-92065A4F626B}"/>
              </a:ext>
            </a:extLst>
          </p:cNvPr>
          <p:cNvSpPr>
            <a:spLocks noGrp="1" noRot="1" noChangeAspect="1" noChangeArrowheads="1" noTextEdit="1"/>
          </p:cNvSpPr>
          <p:nvPr>
            <p:ph type="sldImg"/>
          </p:nvPr>
        </p:nvSpPr>
        <p:spPr>
          <a:ln/>
        </p:spPr>
      </p:sp>
      <p:sp>
        <p:nvSpPr>
          <p:cNvPr id="148483" name="Rectangle 3">
            <a:extLst>
              <a:ext uri="{FF2B5EF4-FFF2-40B4-BE49-F238E27FC236}">
                <a16:creationId xmlns:a16="http://schemas.microsoft.com/office/drawing/2014/main" id="{AE8C5B15-ACF2-4D62-B723-00C142B5A1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45F64BD-AD23-411F-B116-197C2A990AA4}"/>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6DC4CB94-F1F2-4271-9D86-E36638D7C0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9C23DD08-4BC2-462A-8E85-35457A9864B3}"/>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055038E0-DC9E-4438-95FA-190900D82B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91FF142-564E-450F-959D-1C53BC3C6CAB}"/>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1C4D962C-8E45-4AE7-9CD0-C8EAFC7DF2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8E54C649-9C37-4410-9FE0-0D29BB8B53CF}"/>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752403C2-BA42-4D9C-8CC2-64DF37F3CD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0900" name="Slide Number Placeholder 3">
            <a:extLst>
              <a:ext uri="{FF2B5EF4-FFF2-40B4-BE49-F238E27FC236}">
                <a16:creationId xmlns:a16="http://schemas.microsoft.com/office/drawing/2014/main" id="{3C0E9196-35D6-482E-A39F-B3C37BACC2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CFADDCD-3D9D-4B4A-BED5-BA0F8EE1827F}" type="slidenum">
              <a:rPr lang="en-US" altLang="en-US">
                <a:solidFill>
                  <a:srgbClr val="000000"/>
                </a:solidFill>
                <a:latin typeface="Arial" panose="020B0604020202020204" pitchFamily="34" charset="0"/>
              </a:rPr>
              <a:pPr>
                <a:spcBef>
                  <a:spcPct val="0"/>
                </a:spcBef>
              </a:pPr>
              <a:t>9</a:t>
            </a:fld>
            <a:endParaRPr lang="en-US" altLang="en-US">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DDFC6392-99DD-4B97-A9B3-C967D929A485}"/>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8E85301F-32C7-4160-9FC4-634049CC8C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06C484-FA0A-445E-BC22-D80ACC6D5EBA}"/>
              </a:ext>
            </a:extLst>
          </p:cNvPr>
          <p:cNvGrpSpPr>
            <a:grpSpLocks/>
          </p:cNvGrpSpPr>
          <p:nvPr/>
        </p:nvGrpSpPr>
        <p:grpSpPr bwMode="auto">
          <a:xfrm>
            <a:off x="0" y="0"/>
            <a:ext cx="9148763" cy="6851650"/>
            <a:chOff x="1" y="0"/>
            <a:chExt cx="5763" cy="4316"/>
          </a:xfrm>
        </p:grpSpPr>
        <p:sp>
          <p:nvSpPr>
            <p:cNvPr id="5" name="Freeform 3">
              <a:extLst>
                <a:ext uri="{FF2B5EF4-FFF2-40B4-BE49-F238E27FC236}">
                  <a16:creationId xmlns:a16="http://schemas.microsoft.com/office/drawing/2014/main" id="{65F73071-642F-46D9-A07F-EEE19BDC79D0}"/>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6" name="Freeform 4">
              <a:extLst>
                <a:ext uri="{FF2B5EF4-FFF2-40B4-BE49-F238E27FC236}">
                  <a16:creationId xmlns:a16="http://schemas.microsoft.com/office/drawing/2014/main" id="{370A1B5D-CB45-4D77-9B02-D1D5B0DCDC6D}"/>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7" name="Freeform 5">
              <a:extLst>
                <a:ext uri="{FF2B5EF4-FFF2-40B4-BE49-F238E27FC236}">
                  <a16:creationId xmlns:a16="http://schemas.microsoft.com/office/drawing/2014/main" id="{CE343431-A8AC-4372-9778-833F0530D95C}"/>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grpSp>
          <p:nvGrpSpPr>
            <p:cNvPr id="8" name="Group 6">
              <a:extLst>
                <a:ext uri="{FF2B5EF4-FFF2-40B4-BE49-F238E27FC236}">
                  <a16:creationId xmlns:a16="http://schemas.microsoft.com/office/drawing/2014/main" id="{44EF791E-E08A-4D4F-AF19-3498D2D678B4}"/>
                </a:ext>
              </a:extLst>
            </p:cNvPr>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id="{5A8F8DF4-4D4D-4BDB-AA5E-FB70314EE604}"/>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29" name="Freeform 8">
                <a:extLst>
                  <a:ext uri="{FF2B5EF4-FFF2-40B4-BE49-F238E27FC236}">
                    <a16:creationId xmlns:a16="http://schemas.microsoft.com/office/drawing/2014/main" id="{A078DBAF-1501-475D-BBFA-2E7BFB03BE5F}"/>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0" name="Freeform 9">
                <a:extLst>
                  <a:ext uri="{FF2B5EF4-FFF2-40B4-BE49-F238E27FC236}">
                    <a16:creationId xmlns:a16="http://schemas.microsoft.com/office/drawing/2014/main" id="{1EC54270-ACF8-4531-A6FD-135D0145BCB2}"/>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1" name="Freeform 10">
                <a:extLst>
                  <a:ext uri="{FF2B5EF4-FFF2-40B4-BE49-F238E27FC236}">
                    <a16:creationId xmlns:a16="http://schemas.microsoft.com/office/drawing/2014/main" id="{82EEC203-7B8A-4418-AF4D-899B9BC95A90}"/>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2" name="Freeform 11">
                <a:extLst>
                  <a:ext uri="{FF2B5EF4-FFF2-40B4-BE49-F238E27FC236}">
                    <a16:creationId xmlns:a16="http://schemas.microsoft.com/office/drawing/2014/main" id="{EA99F346-600D-4CF1-A4A1-BBBC5EBDC0B0}"/>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3" name="Freeform 12">
                <a:extLst>
                  <a:ext uri="{FF2B5EF4-FFF2-40B4-BE49-F238E27FC236}">
                    <a16:creationId xmlns:a16="http://schemas.microsoft.com/office/drawing/2014/main" id="{926A4B05-E0CC-4F0A-A02E-AB957C0D3785}"/>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4" name="Freeform 13">
                <a:extLst>
                  <a:ext uri="{FF2B5EF4-FFF2-40B4-BE49-F238E27FC236}">
                    <a16:creationId xmlns:a16="http://schemas.microsoft.com/office/drawing/2014/main" id="{F7084881-0297-4E59-8C96-D5C4951DCCF1}"/>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5" name="Freeform 14">
                <a:extLst>
                  <a:ext uri="{FF2B5EF4-FFF2-40B4-BE49-F238E27FC236}">
                    <a16:creationId xmlns:a16="http://schemas.microsoft.com/office/drawing/2014/main" id="{23D61080-A372-491B-A0CD-F7D4F95709F8}"/>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6" name="Freeform 15">
                <a:extLst>
                  <a:ext uri="{FF2B5EF4-FFF2-40B4-BE49-F238E27FC236}">
                    <a16:creationId xmlns:a16="http://schemas.microsoft.com/office/drawing/2014/main" id="{7F7BEFB2-400F-4BAC-89D4-2A956D91DD64}"/>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7" name="Freeform 16">
                <a:extLst>
                  <a:ext uri="{FF2B5EF4-FFF2-40B4-BE49-F238E27FC236}">
                    <a16:creationId xmlns:a16="http://schemas.microsoft.com/office/drawing/2014/main" id="{0BECE395-453D-4727-85E4-81005B7D9F03}"/>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8" name="Freeform 17">
                <a:extLst>
                  <a:ext uri="{FF2B5EF4-FFF2-40B4-BE49-F238E27FC236}">
                    <a16:creationId xmlns:a16="http://schemas.microsoft.com/office/drawing/2014/main" id="{7B0DC45F-7C24-4D44-938D-49B6E21AF6CE}"/>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9" name="Freeform 18">
                <a:extLst>
                  <a:ext uri="{FF2B5EF4-FFF2-40B4-BE49-F238E27FC236}">
                    <a16:creationId xmlns:a16="http://schemas.microsoft.com/office/drawing/2014/main" id="{BE79B24F-2BF0-495F-A6BE-AAA4627D33A4}"/>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40" name="Freeform 19">
                <a:extLst>
                  <a:ext uri="{FF2B5EF4-FFF2-40B4-BE49-F238E27FC236}">
                    <a16:creationId xmlns:a16="http://schemas.microsoft.com/office/drawing/2014/main" id="{5FA379B8-41A7-49E3-B1BA-A599932554B0}"/>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grpSp>
        <p:sp>
          <p:nvSpPr>
            <p:cNvPr id="9" name="Freeform 20">
              <a:extLst>
                <a:ext uri="{FF2B5EF4-FFF2-40B4-BE49-F238E27FC236}">
                  <a16:creationId xmlns:a16="http://schemas.microsoft.com/office/drawing/2014/main" id="{32449728-685E-4F5A-9896-06799911D0FD}"/>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0" name="Freeform 21">
              <a:extLst>
                <a:ext uri="{FF2B5EF4-FFF2-40B4-BE49-F238E27FC236}">
                  <a16:creationId xmlns:a16="http://schemas.microsoft.com/office/drawing/2014/main" id="{CFE0F374-D573-4C76-8A8D-1312C1FE5349}"/>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 name="Freeform 22">
              <a:extLst>
                <a:ext uri="{FF2B5EF4-FFF2-40B4-BE49-F238E27FC236}">
                  <a16:creationId xmlns:a16="http://schemas.microsoft.com/office/drawing/2014/main" id="{EDC58C4F-FA0B-484B-A2FB-2CBE3DC60EA6}"/>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2" name="Freeform 23">
              <a:extLst>
                <a:ext uri="{FF2B5EF4-FFF2-40B4-BE49-F238E27FC236}">
                  <a16:creationId xmlns:a16="http://schemas.microsoft.com/office/drawing/2014/main" id="{9C70ADA2-77D3-4119-8B34-B79426285DF7}"/>
                </a:ext>
              </a:extLst>
            </p:cNvPr>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3" name="Freeform 24">
              <a:extLst>
                <a:ext uri="{FF2B5EF4-FFF2-40B4-BE49-F238E27FC236}">
                  <a16:creationId xmlns:a16="http://schemas.microsoft.com/office/drawing/2014/main" id="{E731549A-5A7E-44D2-96C2-F2B9EE1872B2}"/>
                </a:ext>
              </a:extLst>
            </p:cNvPr>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4" name="Freeform 25">
              <a:extLst>
                <a:ext uri="{FF2B5EF4-FFF2-40B4-BE49-F238E27FC236}">
                  <a16:creationId xmlns:a16="http://schemas.microsoft.com/office/drawing/2014/main" id="{9FB721C4-11F8-4714-9EA7-9E96FEEDFC5B}"/>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5" name="Freeform 26">
              <a:extLst>
                <a:ext uri="{FF2B5EF4-FFF2-40B4-BE49-F238E27FC236}">
                  <a16:creationId xmlns:a16="http://schemas.microsoft.com/office/drawing/2014/main" id="{A1ABEC37-2E1E-4EEC-9FBA-4F74131BBC49}"/>
                </a:ext>
              </a:extLst>
            </p:cNvPr>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6" name="Freeform 27">
              <a:extLst>
                <a:ext uri="{FF2B5EF4-FFF2-40B4-BE49-F238E27FC236}">
                  <a16:creationId xmlns:a16="http://schemas.microsoft.com/office/drawing/2014/main" id="{BB197FCE-9DFE-4BCF-BF76-DE4319E1C136}"/>
                </a:ext>
              </a:extLst>
            </p:cNvPr>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7" name="Line 28">
              <a:extLst>
                <a:ext uri="{FF2B5EF4-FFF2-40B4-BE49-F238E27FC236}">
                  <a16:creationId xmlns:a16="http://schemas.microsoft.com/office/drawing/2014/main" id="{C7A55DF3-ACE3-4485-9A84-980F25932154}"/>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9">
              <a:extLst>
                <a:ext uri="{FF2B5EF4-FFF2-40B4-BE49-F238E27FC236}">
                  <a16:creationId xmlns:a16="http://schemas.microsoft.com/office/drawing/2014/main" id="{C8B1E428-1B83-4B9A-9F3C-7C9D50276F56}"/>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0">
              <a:extLst>
                <a:ext uri="{FF2B5EF4-FFF2-40B4-BE49-F238E27FC236}">
                  <a16:creationId xmlns:a16="http://schemas.microsoft.com/office/drawing/2014/main" id="{2108E653-99BA-4BA9-838C-B817EFA670EE}"/>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31">
              <a:extLst>
                <a:ext uri="{FF2B5EF4-FFF2-40B4-BE49-F238E27FC236}">
                  <a16:creationId xmlns:a16="http://schemas.microsoft.com/office/drawing/2014/main" id="{A7756843-3FBF-4164-B03A-9022BF5D925B}"/>
                </a:ext>
              </a:extLst>
            </p:cNvPr>
            <p:cNvGrpSpPr>
              <a:grpSpLocks/>
            </p:cNvGrpSpPr>
            <p:nvPr/>
          </p:nvGrpSpPr>
          <p:grpSpPr bwMode="auto">
            <a:xfrm>
              <a:off x="1" y="392"/>
              <a:ext cx="5758" cy="1571"/>
              <a:chOff x="1" y="392"/>
              <a:chExt cx="5758" cy="1571"/>
            </a:xfrm>
          </p:grpSpPr>
          <p:sp>
            <p:nvSpPr>
              <p:cNvPr id="23" name="Line 32">
                <a:extLst>
                  <a:ext uri="{FF2B5EF4-FFF2-40B4-BE49-F238E27FC236}">
                    <a16:creationId xmlns:a16="http://schemas.microsoft.com/office/drawing/2014/main" id="{2706189E-A322-49E8-8969-E68377A09DBF}"/>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3">
                <a:extLst>
                  <a:ext uri="{FF2B5EF4-FFF2-40B4-BE49-F238E27FC236}">
                    <a16:creationId xmlns:a16="http://schemas.microsoft.com/office/drawing/2014/main" id="{9D45C758-5688-4244-A7FB-4DAC8607FCD5}"/>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4">
                <a:extLst>
                  <a:ext uri="{FF2B5EF4-FFF2-40B4-BE49-F238E27FC236}">
                    <a16:creationId xmlns:a16="http://schemas.microsoft.com/office/drawing/2014/main" id="{BBE73C20-61FF-4DDC-9876-D0A01F10A1CA}"/>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5">
                <a:extLst>
                  <a:ext uri="{FF2B5EF4-FFF2-40B4-BE49-F238E27FC236}">
                    <a16:creationId xmlns:a16="http://schemas.microsoft.com/office/drawing/2014/main" id="{513422DE-C967-4886-9324-9FE2D1D382EE}"/>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6">
                <a:extLst>
                  <a:ext uri="{FF2B5EF4-FFF2-40B4-BE49-F238E27FC236}">
                    <a16:creationId xmlns:a16="http://schemas.microsoft.com/office/drawing/2014/main" id="{DA01ADC4-8255-43C7-AB31-283CC367ECB7}"/>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 name="Line 37">
              <a:extLst>
                <a:ext uri="{FF2B5EF4-FFF2-40B4-BE49-F238E27FC236}">
                  <a16:creationId xmlns:a16="http://schemas.microsoft.com/office/drawing/2014/main" id="{7F6B18F0-D86B-4F1A-ABA4-79432817A264}"/>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8">
              <a:extLst>
                <a:ext uri="{FF2B5EF4-FFF2-40B4-BE49-F238E27FC236}">
                  <a16:creationId xmlns:a16="http://schemas.microsoft.com/office/drawing/2014/main" id="{24AE49D1-F1BD-4F8A-8548-6EB00606AF70}"/>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3703"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13704" name="Rectangle 40"/>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41" name="Rectangle 41">
            <a:extLst>
              <a:ext uri="{FF2B5EF4-FFF2-40B4-BE49-F238E27FC236}">
                <a16:creationId xmlns:a16="http://schemas.microsoft.com/office/drawing/2014/main" id="{3B64A4BC-03BD-4597-B52A-66C7EB795EA3}"/>
              </a:ext>
            </a:extLst>
          </p:cNvPr>
          <p:cNvSpPr>
            <a:spLocks noGrp="1" noChangeArrowheads="1"/>
          </p:cNvSpPr>
          <p:nvPr>
            <p:ph type="dt" sz="quarter" idx="10"/>
          </p:nvPr>
        </p:nvSpPr>
        <p:spPr/>
        <p:txBody>
          <a:bodyPr/>
          <a:lstStyle>
            <a:lvl1pPr>
              <a:defRPr/>
            </a:lvl1pPr>
          </a:lstStyle>
          <a:p>
            <a:pPr>
              <a:defRPr/>
            </a:pPr>
            <a:fld id="{A1ED58C8-E730-4412-9570-408938710BD2}" type="datetime1">
              <a:rPr lang="en-US" altLang="en-US"/>
              <a:pPr>
                <a:defRPr/>
              </a:pPr>
              <a:t>2/27/2023</a:t>
            </a:fld>
            <a:endParaRPr lang="en-US" altLang="en-US"/>
          </a:p>
        </p:txBody>
      </p:sp>
      <p:sp>
        <p:nvSpPr>
          <p:cNvPr id="42" name="Rectangle 42">
            <a:extLst>
              <a:ext uri="{FF2B5EF4-FFF2-40B4-BE49-F238E27FC236}">
                <a16:creationId xmlns:a16="http://schemas.microsoft.com/office/drawing/2014/main" id="{9314B3E1-AA14-4A56-810B-ED5B53C9FF1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3" name="Rectangle 43">
            <a:extLst>
              <a:ext uri="{FF2B5EF4-FFF2-40B4-BE49-F238E27FC236}">
                <a16:creationId xmlns:a16="http://schemas.microsoft.com/office/drawing/2014/main" id="{27E630EA-E7EB-4160-952E-952046FAD630}"/>
              </a:ext>
            </a:extLst>
          </p:cNvPr>
          <p:cNvSpPr>
            <a:spLocks noGrp="1" noChangeArrowheads="1"/>
          </p:cNvSpPr>
          <p:nvPr>
            <p:ph type="sldNum" sz="quarter" idx="12"/>
          </p:nvPr>
        </p:nvSpPr>
        <p:spPr/>
        <p:txBody>
          <a:bodyPr/>
          <a:lstStyle>
            <a:lvl1pPr>
              <a:defRPr smtClean="0"/>
            </a:lvl1pPr>
          </a:lstStyle>
          <a:p>
            <a:pPr>
              <a:defRPr/>
            </a:pPr>
            <a:fld id="{CEDC1DCB-191B-4ECB-8D6A-BF2489D6BC62}" type="slidenum">
              <a:rPr lang="en-US" altLang="en-US"/>
              <a:pPr>
                <a:defRPr/>
              </a:pPr>
              <a:t>‹N°›</a:t>
            </a:fld>
            <a:endParaRPr lang="en-US" altLang="en-US"/>
          </a:p>
        </p:txBody>
      </p:sp>
    </p:spTree>
    <p:extLst>
      <p:ext uri="{BB962C8B-B14F-4D97-AF65-F5344CB8AC3E}">
        <p14:creationId xmlns:p14="http://schemas.microsoft.com/office/powerpoint/2010/main" val="1342789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81AD7B3D-25C7-4F2A-8A3C-389E3E911E70}"/>
              </a:ext>
            </a:extLst>
          </p:cNvPr>
          <p:cNvSpPr>
            <a:spLocks noGrp="1" noChangeArrowheads="1"/>
          </p:cNvSpPr>
          <p:nvPr>
            <p:ph type="dt" sz="half" idx="10"/>
          </p:nvPr>
        </p:nvSpPr>
        <p:spPr>
          <a:ln/>
        </p:spPr>
        <p:txBody>
          <a:bodyPr/>
          <a:lstStyle>
            <a:lvl1pPr>
              <a:defRPr/>
            </a:lvl1pPr>
          </a:lstStyle>
          <a:p>
            <a:pPr>
              <a:defRPr/>
            </a:pPr>
            <a:fld id="{5874EE79-2F91-49E5-9D85-3423A5235051}" type="datetime1">
              <a:rPr lang="en-US" altLang="en-US"/>
              <a:pPr>
                <a:defRPr/>
              </a:pPr>
              <a:t>2/27/2023</a:t>
            </a:fld>
            <a:endParaRPr lang="en-US" altLang="en-US"/>
          </a:p>
        </p:txBody>
      </p:sp>
      <p:sp>
        <p:nvSpPr>
          <p:cNvPr id="5" name="Rectangle 41">
            <a:extLst>
              <a:ext uri="{FF2B5EF4-FFF2-40B4-BE49-F238E27FC236}">
                <a16:creationId xmlns:a16="http://schemas.microsoft.com/office/drawing/2014/main" id="{BCD7B99A-81DC-49E1-8CCD-AE618A28464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ECB14B3D-FD88-4DC5-8E8D-D88CA38D40D2}"/>
              </a:ext>
            </a:extLst>
          </p:cNvPr>
          <p:cNvSpPr>
            <a:spLocks noGrp="1" noChangeArrowheads="1"/>
          </p:cNvSpPr>
          <p:nvPr>
            <p:ph type="sldNum" sz="quarter" idx="12"/>
          </p:nvPr>
        </p:nvSpPr>
        <p:spPr>
          <a:ln/>
        </p:spPr>
        <p:txBody>
          <a:bodyPr/>
          <a:lstStyle>
            <a:lvl1pPr>
              <a:defRPr/>
            </a:lvl1pPr>
          </a:lstStyle>
          <a:p>
            <a:pPr>
              <a:defRPr/>
            </a:pPr>
            <a:fld id="{D69B2D32-5087-4892-ABFE-689633D73532}" type="slidenum">
              <a:rPr lang="en-US" altLang="en-US"/>
              <a:pPr>
                <a:defRPr/>
              </a:pPr>
              <a:t>‹N°›</a:t>
            </a:fld>
            <a:endParaRPr lang="en-US" altLang="en-US"/>
          </a:p>
        </p:txBody>
      </p:sp>
    </p:spTree>
    <p:extLst>
      <p:ext uri="{BB962C8B-B14F-4D97-AF65-F5344CB8AC3E}">
        <p14:creationId xmlns:p14="http://schemas.microsoft.com/office/powerpoint/2010/main" val="17392323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191D995-8141-4AF3-969C-F7110F25C541}"/>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3" name="Rectangle 18">
            <a:extLst>
              <a:ext uri="{FF2B5EF4-FFF2-40B4-BE49-F238E27FC236}">
                <a16:creationId xmlns:a16="http://schemas.microsoft.com/office/drawing/2014/main" id="{F50F3502-0854-45FD-8ECF-5DF909E975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id="{45794E7B-8D0B-43EC-82EE-0DA3BC12D777}"/>
              </a:ext>
            </a:extLst>
          </p:cNvPr>
          <p:cNvSpPr>
            <a:spLocks noGrp="1" noChangeArrowheads="1"/>
          </p:cNvSpPr>
          <p:nvPr>
            <p:ph type="sldNum" sz="quarter" idx="12"/>
          </p:nvPr>
        </p:nvSpPr>
        <p:spPr>
          <a:ln/>
        </p:spPr>
        <p:txBody>
          <a:bodyPr/>
          <a:lstStyle>
            <a:lvl1pPr>
              <a:defRPr/>
            </a:lvl1pPr>
          </a:lstStyle>
          <a:p>
            <a:pPr>
              <a:defRPr/>
            </a:pPr>
            <a:fld id="{13379975-8146-43CF-BD82-79D136DBE1FD}" type="slidenum">
              <a:rPr lang="en-US" altLang="en-US"/>
              <a:pPr>
                <a:defRPr/>
              </a:pPr>
              <a:t>‹N°›</a:t>
            </a:fld>
            <a:endParaRPr lang="en-US" altLang="en-US"/>
          </a:p>
        </p:txBody>
      </p:sp>
    </p:spTree>
    <p:extLst>
      <p:ext uri="{BB962C8B-B14F-4D97-AF65-F5344CB8AC3E}">
        <p14:creationId xmlns:p14="http://schemas.microsoft.com/office/powerpoint/2010/main" val="4861414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D9811E1A-8CEE-4F7D-A13E-89E81B09B96A}"/>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6" name="Rectangle 18">
            <a:extLst>
              <a:ext uri="{FF2B5EF4-FFF2-40B4-BE49-F238E27FC236}">
                <a16:creationId xmlns:a16="http://schemas.microsoft.com/office/drawing/2014/main" id="{6FFB6B06-1F05-4BA4-930A-5669F4BE9B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F6B957C1-9090-4271-86D1-9F9CA81D4385}"/>
              </a:ext>
            </a:extLst>
          </p:cNvPr>
          <p:cNvSpPr>
            <a:spLocks noGrp="1" noChangeArrowheads="1"/>
          </p:cNvSpPr>
          <p:nvPr>
            <p:ph type="sldNum" sz="quarter" idx="12"/>
          </p:nvPr>
        </p:nvSpPr>
        <p:spPr>
          <a:ln/>
        </p:spPr>
        <p:txBody>
          <a:bodyPr/>
          <a:lstStyle>
            <a:lvl1pPr>
              <a:defRPr/>
            </a:lvl1pPr>
          </a:lstStyle>
          <a:p>
            <a:pPr>
              <a:defRPr/>
            </a:pPr>
            <a:fld id="{B2753325-93D1-418F-BF77-A2B1AB52B79D}" type="slidenum">
              <a:rPr lang="en-US" altLang="en-US"/>
              <a:pPr>
                <a:defRPr/>
              </a:pPr>
              <a:t>‹N°›</a:t>
            </a:fld>
            <a:endParaRPr lang="en-US" altLang="en-US"/>
          </a:p>
        </p:txBody>
      </p:sp>
    </p:spTree>
    <p:extLst>
      <p:ext uri="{BB962C8B-B14F-4D97-AF65-F5344CB8AC3E}">
        <p14:creationId xmlns:p14="http://schemas.microsoft.com/office/powerpoint/2010/main" val="40204109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F6E8679E-6474-47E0-94B8-3156D540AC99}"/>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6" name="Rectangle 18">
            <a:extLst>
              <a:ext uri="{FF2B5EF4-FFF2-40B4-BE49-F238E27FC236}">
                <a16:creationId xmlns:a16="http://schemas.microsoft.com/office/drawing/2014/main" id="{45DD89EE-DEB0-46A2-92C8-67B27987AA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7BB871BB-34B9-41EF-AF35-C69FF67BAEE9}"/>
              </a:ext>
            </a:extLst>
          </p:cNvPr>
          <p:cNvSpPr>
            <a:spLocks noGrp="1" noChangeArrowheads="1"/>
          </p:cNvSpPr>
          <p:nvPr>
            <p:ph type="sldNum" sz="quarter" idx="12"/>
          </p:nvPr>
        </p:nvSpPr>
        <p:spPr>
          <a:ln/>
        </p:spPr>
        <p:txBody>
          <a:bodyPr/>
          <a:lstStyle>
            <a:lvl1pPr>
              <a:defRPr/>
            </a:lvl1pPr>
          </a:lstStyle>
          <a:p>
            <a:pPr>
              <a:defRPr/>
            </a:pPr>
            <a:fld id="{67E890B0-F81E-4058-AD54-1613C2CA69B8}" type="slidenum">
              <a:rPr lang="en-US" altLang="en-US"/>
              <a:pPr>
                <a:defRPr/>
              </a:pPr>
              <a:t>‹N°›</a:t>
            </a:fld>
            <a:endParaRPr lang="en-US" altLang="en-US"/>
          </a:p>
        </p:txBody>
      </p:sp>
    </p:spTree>
    <p:extLst>
      <p:ext uri="{BB962C8B-B14F-4D97-AF65-F5344CB8AC3E}">
        <p14:creationId xmlns:p14="http://schemas.microsoft.com/office/powerpoint/2010/main" val="40141304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FB85B1C1-25C3-4A50-9C3E-69808CD4D84A}"/>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5" name="Rectangle 18">
            <a:extLst>
              <a:ext uri="{FF2B5EF4-FFF2-40B4-BE49-F238E27FC236}">
                <a16:creationId xmlns:a16="http://schemas.microsoft.com/office/drawing/2014/main" id="{F0215DE4-7446-4098-86DB-3A148A2AF3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2AFF883A-F498-4EA8-91B1-A55FFFD5B457}"/>
              </a:ext>
            </a:extLst>
          </p:cNvPr>
          <p:cNvSpPr>
            <a:spLocks noGrp="1" noChangeArrowheads="1"/>
          </p:cNvSpPr>
          <p:nvPr>
            <p:ph type="sldNum" sz="quarter" idx="12"/>
          </p:nvPr>
        </p:nvSpPr>
        <p:spPr>
          <a:ln/>
        </p:spPr>
        <p:txBody>
          <a:bodyPr/>
          <a:lstStyle>
            <a:lvl1pPr>
              <a:defRPr/>
            </a:lvl1pPr>
          </a:lstStyle>
          <a:p>
            <a:pPr>
              <a:defRPr/>
            </a:pPr>
            <a:fld id="{D7282C53-8FB8-4AE6-8275-936E9C54A4A9}" type="slidenum">
              <a:rPr lang="en-US" altLang="en-US"/>
              <a:pPr>
                <a:defRPr/>
              </a:pPr>
              <a:t>‹N°›</a:t>
            </a:fld>
            <a:endParaRPr lang="en-US" altLang="en-US"/>
          </a:p>
        </p:txBody>
      </p:sp>
    </p:spTree>
    <p:extLst>
      <p:ext uri="{BB962C8B-B14F-4D97-AF65-F5344CB8AC3E}">
        <p14:creationId xmlns:p14="http://schemas.microsoft.com/office/powerpoint/2010/main" val="23897239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1E07F340-E846-41C1-BF3D-8DC6E7E89862}"/>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5" name="Rectangle 18">
            <a:extLst>
              <a:ext uri="{FF2B5EF4-FFF2-40B4-BE49-F238E27FC236}">
                <a16:creationId xmlns:a16="http://schemas.microsoft.com/office/drawing/2014/main" id="{7191F3BD-7D4C-46C4-BBF8-CACC78C374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52FE8516-F212-4883-9E9B-AB39E5D790D0}"/>
              </a:ext>
            </a:extLst>
          </p:cNvPr>
          <p:cNvSpPr>
            <a:spLocks noGrp="1" noChangeArrowheads="1"/>
          </p:cNvSpPr>
          <p:nvPr>
            <p:ph type="sldNum" sz="quarter" idx="12"/>
          </p:nvPr>
        </p:nvSpPr>
        <p:spPr>
          <a:ln/>
        </p:spPr>
        <p:txBody>
          <a:bodyPr/>
          <a:lstStyle>
            <a:lvl1pPr>
              <a:defRPr/>
            </a:lvl1pPr>
          </a:lstStyle>
          <a:p>
            <a:pPr>
              <a:defRPr/>
            </a:pPr>
            <a:fld id="{3C0C2F54-0592-4EF1-9D9F-77313947668F}" type="slidenum">
              <a:rPr lang="en-US" altLang="en-US"/>
              <a:pPr>
                <a:defRPr/>
              </a:pPr>
              <a:t>‹N°›</a:t>
            </a:fld>
            <a:endParaRPr lang="en-US" altLang="en-US"/>
          </a:p>
        </p:txBody>
      </p:sp>
    </p:spTree>
    <p:extLst>
      <p:ext uri="{BB962C8B-B14F-4D97-AF65-F5344CB8AC3E}">
        <p14:creationId xmlns:p14="http://schemas.microsoft.com/office/powerpoint/2010/main" val="284567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73A0559B-E0F2-4F25-9409-23A743AC4E70}"/>
              </a:ext>
            </a:extLst>
          </p:cNvPr>
          <p:cNvSpPr>
            <a:spLocks noGrp="1" noChangeArrowheads="1"/>
          </p:cNvSpPr>
          <p:nvPr>
            <p:ph type="dt" sz="half" idx="10"/>
          </p:nvPr>
        </p:nvSpPr>
        <p:spPr>
          <a:ln/>
        </p:spPr>
        <p:txBody>
          <a:bodyPr/>
          <a:lstStyle>
            <a:lvl1pPr>
              <a:defRPr/>
            </a:lvl1pPr>
          </a:lstStyle>
          <a:p>
            <a:pPr>
              <a:defRPr/>
            </a:pPr>
            <a:fld id="{9016B7AA-DBA4-46A8-8F67-3070A4D1A966}" type="datetime1">
              <a:rPr lang="en-US" altLang="en-US"/>
              <a:pPr>
                <a:defRPr/>
              </a:pPr>
              <a:t>2/27/2023</a:t>
            </a:fld>
            <a:endParaRPr lang="en-US" altLang="en-US"/>
          </a:p>
        </p:txBody>
      </p:sp>
      <p:sp>
        <p:nvSpPr>
          <p:cNvPr id="5" name="Rectangle 41">
            <a:extLst>
              <a:ext uri="{FF2B5EF4-FFF2-40B4-BE49-F238E27FC236}">
                <a16:creationId xmlns:a16="http://schemas.microsoft.com/office/drawing/2014/main" id="{EB8DC026-5D2D-40B7-AF88-6AA7327FF47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BC109049-CCC8-4E53-9C58-9EBC6FFFC4B1}"/>
              </a:ext>
            </a:extLst>
          </p:cNvPr>
          <p:cNvSpPr>
            <a:spLocks noGrp="1" noChangeArrowheads="1"/>
          </p:cNvSpPr>
          <p:nvPr>
            <p:ph type="sldNum" sz="quarter" idx="12"/>
          </p:nvPr>
        </p:nvSpPr>
        <p:spPr>
          <a:ln/>
        </p:spPr>
        <p:txBody>
          <a:bodyPr/>
          <a:lstStyle>
            <a:lvl1pPr>
              <a:defRPr/>
            </a:lvl1pPr>
          </a:lstStyle>
          <a:p>
            <a:pPr>
              <a:defRPr/>
            </a:pPr>
            <a:fld id="{C86ACF2B-2917-435E-8E51-6291335C7F6D}" type="slidenum">
              <a:rPr lang="en-US" altLang="en-US"/>
              <a:pPr>
                <a:defRPr/>
              </a:pPr>
              <a:t>‹N°›</a:t>
            </a:fld>
            <a:endParaRPr lang="en-US" altLang="en-US"/>
          </a:p>
        </p:txBody>
      </p:sp>
    </p:spTree>
    <p:extLst>
      <p:ext uri="{BB962C8B-B14F-4D97-AF65-F5344CB8AC3E}">
        <p14:creationId xmlns:p14="http://schemas.microsoft.com/office/powerpoint/2010/main" val="455273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EC26AFC4-D9E9-40D0-806D-22E95DE0036D}"/>
              </a:ext>
            </a:extLst>
          </p:cNvPr>
          <p:cNvSpPr>
            <a:spLocks noGrp="1"/>
          </p:cNvSpPr>
          <p:nvPr>
            <p:ph type="dt" sz="half" idx="10"/>
          </p:nvPr>
        </p:nvSpPr>
        <p:spPr/>
        <p:txBody>
          <a:bodyPr/>
          <a:lstStyle>
            <a:lvl1pPr>
              <a:defRPr/>
            </a:lvl1pPr>
          </a:lstStyle>
          <a:p>
            <a:pPr>
              <a:defRPr/>
            </a:pPr>
            <a:fld id="{C2E7058B-9658-47CC-8429-89B61DAF6B87}" type="datetime1">
              <a:rPr lang="en-US" altLang="en-US"/>
              <a:pPr>
                <a:defRPr/>
              </a:pPr>
              <a:t>2/27/2023</a:t>
            </a:fld>
            <a:endParaRPr lang="en-US" altLang="en-US"/>
          </a:p>
        </p:txBody>
      </p:sp>
      <p:sp>
        <p:nvSpPr>
          <p:cNvPr id="5" name="Footer Placeholder 4">
            <a:extLst>
              <a:ext uri="{FF2B5EF4-FFF2-40B4-BE49-F238E27FC236}">
                <a16:creationId xmlns:a16="http://schemas.microsoft.com/office/drawing/2014/main" id="{E47A4139-DDFA-49A1-8677-CE10EE23C26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DD46C41-F6CB-4486-B339-5EFD6FC61951}"/>
              </a:ext>
            </a:extLst>
          </p:cNvPr>
          <p:cNvSpPr>
            <a:spLocks noGrp="1"/>
          </p:cNvSpPr>
          <p:nvPr>
            <p:ph type="sldNum" sz="quarter" idx="12"/>
          </p:nvPr>
        </p:nvSpPr>
        <p:spPr/>
        <p:txBody>
          <a:bodyPr/>
          <a:lstStyle>
            <a:lvl1pPr>
              <a:defRPr smtClean="0"/>
            </a:lvl1pPr>
          </a:lstStyle>
          <a:p>
            <a:pPr>
              <a:defRPr/>
            </a:pPr>
            <a:fld id="{B968EF44-2F74-4212-B5F0-5B2842AA34D8}" type="slidenum">
              <a:rPr lang="en-US" altLang="en-US"/>
              <a:pPr>
                <a:defRPr/>
              </a:pPr>
              <a:t>‹N°›</a:t>
            </a:fld>
            <a:endParaRPr lang="en-US" altLang="en-US"/>
          </a:p>
        </p:txBody>
      </p:sp>
    </p:spTree>
    <p:extLst>
      <p:ext uri="{BB962C8B-B14F-4D97-AF65-F5344CB8AC3E}">
        <p14:creationId xmlns:p14="http://schemas.microsoft.com/office/powerpoint/2010/main" val="173656368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8F903DE8-4CC5-4DAA-A900-3A05F7DBA08C}"/>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2B751B0D-10D8-4FE5-928A-9435BCE7F345}"/>
              </a:ext>
            </a:extLst>
          </p:cNvPr>
          <p:cNvSpPr>
            <a:spLocks noGrp="1"/>
          </p:cNvSpPr>
          <p:nvPr>
            <p:ph type="dt" sz="half" idx="10"/>
          </p:nvPr>
        </p:nvSpPr>
        <p:spPr>
          <a:xfrm>
            <a:off x="5562600" y="6508750"/>
            <a:ext cx="3001963" cy="274638"/>
          </a:xfrm>
        </p:spPr>
        <p:txBody>
          <a:bodyPr vert="horz" rtlCol="0"/>
          <a:lstStyle>
            <a:lvl1pPr>
              <a:defRPr>
                <a:cs typeface="Arial" charset="0"/>
              </a:defRPr>
            </a:lvl1pPr>
            <a:extLst/>
          </a:lstStyle>
          <a:p>
            <a:pPr>
              <a:defRPr/>
            </a:pPr>
            <a:endParaRPr lang="en-US"/>
          </a:p>
        </p:txBody>
      </p:sp>
      <p:sp>
        <p:nvSpPr>
          <p:cNvPr id="6" name="Slide Number Placeholder 10">
            <a:extLst>
              <a:ext uri="{FF2B5EF4-FFF2-40B4-BE49-F238E27FC236}">
                <a16:creationId xmlns:a16="http://schemas.microsoft.com/office/drawing/2014/main" id="{8E84F936-CDB6-45AB-8165-26A87FBD22CB}"/>
              </a:ext>
            </a:extLst>
          </p:cNvPr>
          <p:cNvSpPr>
            <a:spLocks noGrp="1"/>
          </p:cNvSpPr>
          <p:nvPr>
            <p:ph type="sldNum" sz="quarter" idx="11"/>
          </p:nvPr>
        </p:nvSpPr>
        <p:spPr>
          <a:xfrm>
            <a:off x="8639175" y="6508750"/>
            <a:ext cx="463550" cy="274638"/>
          </a:xfrm>
        </p:spPr>
        <p:txBody>
          <a:bodyPr/>
          <a:lstStyle>
            <a:lvl1pPr>
              <a:defRPr smtClean="0"/>
            </a:lvl1pPr>
          </a:lstStyle>
          <a:p>
            <a:pPr>
              <a:defRPr/>
            </a:pPr>
            <a:fld id="{E0E4D967-71CC-4F94-A80C-D2746AA6EB39}" type="slidenum">
              <a:rPr lang="en-US" altLang="en-US"/>
              <a:pPr>
                <a:defRPr/>
              </a:pPr>
              <a:t>‹N°›</a:t>
            </a:fld>
            <a:endParaRPr lang="en-US" altLang="en-US"/>
          </a:p>
        </p:txBody>
      </p:sp>
      <p:sp>
        <p:nvSpPr>
          <p:cNvPr id="7" name="Footer Placeholder 11">
            <a:extLst>
              <a:ext uri="{FF2B5EF4-FFF2-40B4-BE49-F238E27FC236}">
                <a16:creationId xmlns:a16="http://schemas.microsoft.com/office/drawing/2014/main" id="{15D4A0AB-169E-49D9-842B-D2D4EB880077}"/>
              </a:ext>
            </a:extLst>
          </p:cNvPr>
          <p:cNvSpPr>
            <a:spLocks noGrp="1"/>
          </p:cNvSpPr>
          <p:nvPr>
            <p:ph type="ftr" sz="quarter" idx="12"/>
          </p:nvPr>
        </p:nvSpPr>
        <p:spPr>
          <a:xfrm>
            <a:off x="1600200" y="6508750"/>
            <a:ext cx="3906838" cy="274638"/>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1308195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03892A-7FD4-41A8-A10A-C9D397BF7AB0}"/>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15BCA77-448C-48B9-9990-09609D8A1893}"/>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6" name="Footer Placeholder 4">
            <a:extLst>
              <a:ext uri="{FF2B5EF4-FFF2-40B4-BE49-F238E27FC236}">
                <a16:creationId xmlns:a16="http://schemas.microsoft.com/office/drawing/2014/main" id="{82528B9F-3746-4F78-BBE8-47D48B40BEB4}"/>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7" name="Slide Number Placeholder 5">
            <a:extLst>
              <a:ext uri="{FF2B5EF4-FFF2-40B4-BE49-F238E27FC236}">
                <a16:creationId xmlns:a16="http://schemas.microsoft.com/office/drawing/2014/main" id="{8BCBEE2B-6EC4-49D8-8D80-74D548862096}"/>
              </a:ext>
            </a:extLst>
          </p:cNvPr>
          <p:cNvSpPr>
            <a:spLocks noGrp="1"/>
          </p:cNvSpPr>
          <p:nvPr>
            <p:ph type="sldNum" sz="quarter" idx="12"/>
          </p:nvPr>
        </p:nvSpPr>
        <p:spPr/>
        <p:txBody>
          <a:bodyPr/>
          <a:lstStyle>
            <a:lvl1pPr>
              <a:defRPr smtClean="0"/>
            </a:lvl1pPr>
          </a:lstStyle>
          <a:p>
            <a:pPr>
              <a:defRPr/>
            </a:pPr>
            <a:fld id="{4A164E18-F878-4864-8EAE-A377B87299FA}" type="slidenum">
              <a:rPr lang="en-US" altLang="en-US"/>
              <a:pPr>
                <a:defRPr/>
              </a:pPr>
              <a:t>‹N°›</a:t>
            </a:fld>
            <a:endParaRPr lang="en-US" altLang="en-US"/>
          </a:p>
        </p:txBody>
      </p:sp>
    </p:spTree>
    <p:extLst>
      <p:ext uri="{BB962C8B-B14F-4D97-AF65-F5344CB8AC3E}">
        <p14:creationId xmlns:p14="http://schemas.microsoft.com/office/powerpoint/2010/main" val="436289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E34517-D3A9-4E9A-B2C0-F799640A24A5}"/>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29904BE7-1F65-47F8-818B-BC95E5686F32}"/>
              </a:ext>
            </a:extLst>
          </p:cNvPr>
          <p:cNvSpPr>
            <a:spLocks noGrp="1"/>
          </p:cNvSpPr>
          <p:nvPr>
            <p:ph type="dt" sz="half" idx="10"/>
          </p:nvPr>
        </p:nvSpPr>
        <p:spPr>
          <a:xfrm>
            <a:off x="5562600" y="6513513"/>
            <a:ext cx="3001963" cy="274637"/>
          </a:xfrm>
        </p:spPr>
        <p:txBody>
          <a:bodyPr vert="horz" rtlCol="0"/>
          <a:lstStyle>
            <a:lvl1pPr>
              <a:defRPr>
                <a:cs typeface="Arial" charset="0"/>
              </a:defRPr>
            </a:lvl1pPr>
            <a:extLst/>
          </a:lstStyle>
          <a:p>
            <a:pPr>
              <a:defRPr/>
            </a:pPr>
            <a:endParaRPr lang="en-US"/>
          </a:p>
        </p:txBody>
      </p:sp>
      <p:sp>
        <p:nvSpPr>
          <p:cNvPr id="6" name="Slide Number Placeholder 8">
            <a:extLst>
              <a:ext uri="{FF2B5EF4-FFF2-40B4-BE49-F238E27FC236}">
                <a16:creationId xmlns:a16="http://schemas.microsoft.com/office/drawing/2014/main" id="{917ED8F3-CAA8-4DDB-8409-461740EF16DB}"/>
              </a:ext>
            </a:extLst>
          </p:cNvPr>
          <p:cNvSpPr>
            <a:spLocks noGrp="1"/>
          </p:cNvSpPr>
          <p:nvPr>
            <p:ph type="sldNum" sz="quarter" idx="11"/>
          </p:nvPr>
        </p:nvSpPr>
        <p:spPr>
          <a:xfrm>
            <a:off x="8639175" y="6513513"/>
            <a:ext cx="463550" cy="274637"/>
          </a:xfrm>
        </p:spPr>
        <p:txBody>
          <a:bodyPr/>
          <a:lstStyle>
            <a:lvl1pPr>
              <a:defRPr smtClean="0"/>
            </a:lvl1pPr>
          </a:lstStyle>
          <a:p>
            <a:pPr>
              <a:defRPr/>
            </a:pPr>
            <a:fld id="{20073FAE-B5F2-46AD-B6FF-F22E5757DCD8}" type="slidenum">
              <a:rPr lang="en-US" altLang="en-US"/>
              <a:pPr>
                <a:defRPr/>
              </a:pPr>
              <a:t>‹N°›</a:t>
            </a:fld>
            <a:endParaRPr lang="en-US" altLang="en-US"/>
          </a:p>
        </p:txBody>
      </p:sp>
      <p:sp>
        <p:nvSpPr>
          <p:cNvPr id="7" name="Footer Placeholder 9">
            <a:extLst>
              <a:ext uri="{FF2B5EF4-FFF2-40B4-BE49-F238E27FC236}">
                <a16:creationId xmlns:a16="http://schemas.microsoft.com/office/drawing/2014/main" id="{476639BF-ECE6-4AF7-82FA-8721D24CEEBF}"/>
              </a:ext>
            </a:extLst>
          </p:cNvPr>
          <p:cNvSpPr>
            <a:spLocks noGrp="1"/>
          </p:cNvSpPr>
          <p:nvPr>
            <p:ph type="ftr" sz="quarter" idx="12"/>
          </p:nvPr>
        </p:nvSpPr>
        <p:spPr>
          <a:xfrm>
            <a:off x="1600200" y="6513513"/>
            <a:ext cx="3906838" cy="274637"/>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205114503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A4F916-098F-462B-8C8D-F005CAACDA5E}"/>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93859443-E9B2-4F11-8168-84DD30F410A2}"/>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7" name="Footer Placeholder 5">
            <a:extLst>
              <a:ext uri="{FF2B5EF4-FFF2-40B4-BE49-F238E27FC236}">
                <a16:creationId xmlns:a16="http://schemas.microsoft.com/office/drawing/2014/main" id="{B8E5A5DC-7B2A-445E-8851-42BD14D708AF}"/>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8" name="Slide Number Placeholder 6">
            <a:extLst>
              <a:ext uri="{FF2B5EF4-FFF2-40B4-BE49-F238E27FC236}">
                <a16:creationId xmlns:a16="http://schemas.microsoft.com/office/drawing/2014/main" id="{42AF431B-6A32-46CE-866A-F0ED669634B6}"/>
              </a:ext>
            </a:extLst>
          </p:cNvPr>
          <p:cNvSpPr>
            <a:spLocks noGrp="1"/>
          </p:cNvSpPr>
          <p:nvPr>
            <p:ph type="sldNum" sz="quarter" idx="12"/>
          </p:nvPr>
        </p:nvSpPr>
        <p:spPr>
          <a:xfrm>
            <a:off x="8640763" y="6515100"/>
            <a:ext cx="465137" cy="273050"/>
          </a:xfrm>
        </p:spPr>
        <p:txBody>
          <a:bodyPr/>
          <a:lstStyle>
            <a:lvl1pPr>
              <a:defRPr smtClean="0"/>
            </a:lvl1pPr>
          </a:lstStyle>
          <a:p>
            <a:pPr>
              <a:defRPr/>
            </a:pPr>
            <a:fld id="{CE10C407-BD58-4007-8132-D54191CBD6F0}" type="slidenum">
              <a:rPr lang="en-US" altLang="en-US"/>
              <a:pPr>
                <a:defRPr/>
              </a:pPr>
              <a:t>‹N°›</a:t>
            </a:fld>
            <a:endParaRPr lang="en-US" altLang="en-US"/>
          </a:p>
        </p:txBody>
      </p:sp>
    </p:spTree>
    <p:extLst>
      <p:ext uri="{BB962C8B-B14F-4D97-AF65-F5344CB8AC3E}">
        <p14:creationId xmlns:p14="http://schemas.microsoft.com/office/powerpoint/2010/main" val="1134916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72CB26-FF34-4902-9F9A-114D16DBE864}"/>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D4BFFB41-3061-42A7-A92F-CF5C80C850A1}"/>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19750A84-3978-4DF1-9F19-7D0A8C3C0844}"/>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10" name="Footer Placeholder 7">
            <a:extLst>
              <a:ext uri="{FF2B5EF4-FFF2-40B4-BE49-F238E27FC236}">
                <a16:creationId xmlns:a16="http://schemas.microsoft.com/office/drawing/2014/main" id="{E1065551-B1EB-44E1-A78D-A539FA68A346}"/>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11" name="Slide Number Placeholder 8">
            <a:extLst>
              <a:ext uri="{FF2B5EF4-FFF2-40B4-BE49-F238E27FC236}">
                <a16:creationId xmlns:a16="http://schemas.microsoft.com/office/drawing/2014/main" id="{2E437517-AF50-4970-B896-3FBA73F8656B}"/>
              </a:ext>
            </a:extLst>
          </p:cNvPr>
          <p:cNvSpPr>
            <a:spLocks noGrp="1"/>
          </p:cNvSpPr>
          <p:nvPr>
            <p:ph type="sldNum" sz="quarter" idx="12"/>
          </p:nvPr>
        </p:nvSpPr>
        <p:spPr>
          <a:xfrm>
            <a:off x="8640763" y="6515100"/>
            <a:ext cx="465137" cy="273050"/>
          </a:xfrm>
        </p:spPr>
        <p:txBody>
          <a:bodyPr/>
          <a:lstStyle>
            <a:lvl1pPr>
              <a:defRPr smtClean="0"/>
            </a:lvl1pPr>
          </a:lstStyle>
          <a:p>
            <a:pPr>
              <a:defRPr/>
            </a:pPr>
            <a:fld id="{5EE3BFAF-C164-4FDB-8BF7-566D56B0C07F}" type="slidenum">
              <a:rPr lang="en-US" altLang="en-US"/>
              <a:pPr>
                <a:defRPr/>
              </a:pPr>
              <a:t>‹N°›</a:t>
            </a:fld>
            <a:endParaRPr lang="en-US" altLang="en-US"/>
          </a:p>
        </p:txBody>
      </p:sp>
    </p:spTree>
    <p:extLst>
      <p:ext uri="{BB962C8B-B14F-4D97-AF65-F5344CB8AC3E}">
        <p14:creationId xmlns:p14="http://schemas.microsoft.com/office/powerpoint/2010/main" val="4276421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E84D57-9888-4B2D-97DE-454E764D98AD}"/>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570D2C93-2336-4BB7-87D7-2836518CE88D}"/>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5" name="Footer Placeholder 3">
            <a:extLst>
              <a:ext uri="{FF2B5EF4-FFF2-40B4-BE49-F238E27FC236}">
                <a16:creationId xmlns:a16="http://schemas.microsoft.com/office/drawing/2014/main" id="{FBF811D3-9057-4252-9B14-81C488C918A1}"/>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6" name="Slide Number Placeholder 4">
            <a:extLst>
              <a:ext uri="{FF2B5EF4-FFF2-40B4-BE49-F238E27FC236}">
                <a16:creationId xmlns:a16="http://schemas.microsoft.com/office/drawing/2014/main" id="{61C98439-FE83-4CB3-80C1-9A08B0623FF5}"/>
              </a:ext>
            </a:extLst>
          </p:cNvPr>
          <p:cNvSpPr>
            <a:spLocks noGrp="1"/>
          </p:cNvSpPr>
          <p:nvPr>
            <p:ph type="sldNum" sz="quarter" idx="12"/>
          </p:nvPr>
        </p:nvSpPr>
        <p:spPr/>
        <p:txBody>
          <a:bodyPr/>
          <a:lstStyle>
            <a:lvl1pPr>
              <a:defRPr smtClean="0"/>
            </a:lvl1pPr>
          </a:lstStyle>
          <a:p>
            <a:pPr>
              <a:defRPr/>
            </a:pPr>
            <a:fld id="{C82E583B-A3FC-456F-B53E-9BE44CED385F}" type="slidenum">
              <a:rPr lang="en-US" altLang="en-US"/>
              <a:pPr>
                <a:defRPr/>
              </a:pPr>
              <a:t>‹N°›</a:t>
            </a:fld>
            <a:endParaRPr lang="en-US" altLang="en-US"/>
          </a:p>
        </p:txBody>
      </p:sp>
    </p:spTree>
    <p:extLst>
      <p:ext uri="{BB962C8B-B14F-4D97-AF65-F5344CB8AC3E}">
        <p14:creationId xmlns:p14="http://schemas.microsoft.com/office/powerpoint/2010/main" val="4123493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764761BF-11E9-4662-9FC1-DC01C72BBFD4}"/>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3" name="Date Placeholder 13">
            <a:extLst>
              <a:ext uri="{FF2B5EF4-FFF2-40B4-BE49-F238E27FC236}">
                <a16:creationId xmlns:a16="http://schemas.microsoft.com/office/drawing/2014/main" id="{8FBF929A-E43F-43E0-B5A1-1FA6740CB725}"/>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4" name="Slide Number Placeholder 22">
            <a:extLst>
              <a:ext uri="{FF2B5EF4-FFF2-40B4-BE49-F238E27FC236}">
                <a16:creationId xmlns:a16="http://schemas.microsoft.com/office/drawing/2014/main" id="{0FB9B2AD-3D5D-4ABA-9007-660EFA978A80}"/>
              </a:ext>
            </a:extLst>
          </p:cNvPr>
          <p:cNvSpPr>
            <a:spLocks noGrp="1"/>
          </p:cNvSpPr>
          <p:nvPr>
            <p:ph type="sldNum" sz="quarter" idx="12"/>
          </p:nvPr>
        </p:nvSpPr>
        <p:spPr/>
        <p:txBody>
          <a:bodyPr/>
          <a:lstStyle>
            <a:lvl1pPr>
              <a:defRPr smtClean="0"/>
            </a:lvl1pPr>
          </a:lstStyle>
          <a:p>
            <a:pPr>
              <a:defRPr/>
            </a:pPr>
            <a:fld id="{32F57202-5742-4ADE-BDCA-AFFABD879478}" type="slidenum">
              <a:rPr lang="en-US" altLang="en-US"/>
              <a:pPr>
                <a:defRPr/>
              </a:pPr>
              <a:t>‹N°›</a:t>
            </a:fld>
            <a:endParaRPr lang="en-US" altLang="en-US"/>
          </a:p>
        </p:txBody>
      </p:sp>
    </p:spTree>
    <p:extLst>
      <p:ext uri="{BB962C8B-B14F-4D97-AF65-F5344CB8AC3E}">
        <p14:creationId xmlns:p14="http://schemas.microsoft.com/office/powerpoint/2010/main" val="36816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F706A508-2D61-4634-9C76-ABE6ACEF5CE3}"/>
              </a:ext>
            </a:extLst>
          </p:cNvPr>
          <p:cNvSpPr>
            <a:spLocks noGrp="1" noChangeArrowheads="1"/>
          </p:cNvSpPr>
          <p:nvPr>
            <p:ph type="dt" sz="half" idx="10"/>
          </p:nvPr>
        </p:nvSpPr>
        <p:spPr>
          <a:ln/>
        </p:spPr>
        <p:txBody>
          <a:bodyPr/>
          <a:lstStyle>
            <a:lvl1pPr>
              <a:defRPr/>
            </a:lvl1pPr>
          </a:lstStyle>
          <a:p>
            <a:pPr>
              <a:defRPr/>
            </a:pPr>
            <a:fld id="{32A1E9AC-9CFA-4CE6-A7A8-461E8A5B4122}" type="datetime1">
              <a:rPr lang="en-US" altLang="en-US"/>
              <a:pPr>
                <a:defRPr/>
              </a:pPr>
              <a:t>2/27/2023</a:t>
            </a:fld>
            <a:endParaRPr lang="en-US" altLang="en-US"/>
          </a:p>
        </p:txBody>
      </p:sp>
      <p:sp>
        <p:nvSpPr>
          <p:cNvPr id="5" name="Rectangle 41">
            <a:extLst>
              <a:ext uri="{FF2B5EF4-FFF2-40B4-BE49-F238E27FC236}">
                <a16:creationId xmlns:a16="http://schemas.microsoft.com/office/drawing/2014/main" id="{3CE16FF3-8432-4292-8EB6-5FD0CCD94BF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C950490E-80BC-4CCA-802B-00DA14D30B62}"/>
              </a:ext>
            </a:extLst>
          </p:cNvPr>
          <p:cNvSpPr>
            <a:spLocks noGrp="1" noChangeArrowheads="1"/>
          </p:cNvSpPr>
          <p:nvPr>
            <p:ph type="sldNum" sz="quarter" idx="12"/>
          </p:nvPr>
        </p:nvSpPr>
        <p:spPr>
          <a:ln/>
        </p:spPr>
        <p:txBody>
          <a:bodyPr/>
          <a:lstStyle>
            <a:lvl1pPr>
              <a:defRPr/>
            </a:lvl1pPr>
          </a:lstStyle>
          <a:p>
            <a:pPr>
              <a:defRPr/>
            </a:pPr>
            <a:fld id="{A630568E-E8B0-4DAD-8B49-DD485D894662}" type="slidenum">
              <a:rPr lang="en-US" altLang="en-US"/>
              <a:pPr>
                <a:defRPr/>
              </a:pPr>
              <a:t>‹N°›</a:t>
            </a:fld>
            <a:endParaRPr lang="en-US" altLang="en-US"/>
          </a:p>
        </p:txBody>
      </p:sp>
    </p:spTree>
    <p:extLst>
      <p:ext uri="{BB962C8B-B14F-4D97-AF65-F5344CB8AC3E}">
        <p14:creationId xmlns:p14="http://schemas.microsoft.com/office/powerpoint/2010/main" val="537235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0C5BA5-B32D-4DB5-BD0A-CA1794AF62FA}"/>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4050CF08-DDF2-4BD0-B9ED-1F18DCC28989}"/>
              </a:ext>
            </a:extLst>
          </p:cNvPr>
          <p:cNvSpPr>
            <a:spLocks noGrp="1"/>
          </p:cNvSpPr>
          <p:nvPr>
            <p:ph type="dt" sz="half" idx="10"/>
          </p:nvPr>
        </p:nvSpPr>
        <p:spPr>
          <a:xfrm>
            <a:off x="5562600" y="6513513"/>
            <a:ext cx="3001963" cy="274637"/>
          </a:xfrm>
        </p:spPr>
        <p:txBody>
          <a:bodyPr vert="horz" rtlCol="0"/>
          <a:lstStyle>
            <a:lvl1pPr>
              <a:defRPr>
                <a:cs typeface="Arial" charset="0"/>
              </a:defRPr>
            </a:lvl1pPr>
            <a:extLst/>
          </a:lstStyle>
          <a:p>
            <a:pPr>
              <a:defRPr/>
            </a:pPr>
            <a:endParaRPr lang="en-US"/>
          </a:p>
        </p:txBody>
      </p:sp>
      <p:sp>
        <p:nvSpPr>
          <p:cNvPr id="7" name="Slide Number Placeholder 9">
            <a:extLst>
              <a:ext uri="{FF2B5EF4-FFF2-40B4-BE49-F238E27FC236}">
                <a16:creationId xmlns:a16="http://schemas.microsoft.com/office/drawing/2014/main" id="{C6F13ACD-3F69-441E-B8D2-1F7C81B81C9C}"/>
              </a:ext>
            </a:extLst>
          </p:cNvPr>
          <p:cNvSpPr>
            <a:spLocks noGrp="1"/>
          </p:cNvSpPr>
          <p:nvPr>
            <p:ph type="sldNum" sz="quarter" idx="11"/>
          </p:nvPr>
        </p:nvSpPr>
        <p:spPr>
          <a:xfrm>
            <a:off x="8639175" y="6513513"/>
            <a:ext cx="463550" cy="274637"/>
          </a:xfrm>
        </p:spPr>
        <p:txBody>
          <a:bodyPr/>
          <a:lstStyle>
            <a:lvl1pPr>
              <a:defRPr smtClean="0"/>
            </a:lvl1pPr>
          </a:lstStyle>
          <a:p>
            <a:pPr>
              <a:defRPr/>
            </a:pPr>
            <a:fld id="{DD428D75-96D8-4881-A1C9-E2A15010B9C5}" type="slidenum">
              <a:rPr lang="en-US" altLang="en-US"/>
              <a:pPr>
                <a:defRPr/>
              </a:pPr>
              <a:t>‹N°›</a:t>
            </a:fld>
            <a:endParaRPr lang="en-US" altLang="en-US"/>
          </a:p>
        </p:txBody>
      </p:sp>
      <p:sp>
        <p:nvSpPr>
          <p:cNvPr id="8" name="Footer Placeholder 10">
            <a:extLst>
              <a:ext uri="{FF2B5EF4-FFF2-40B4-BE49-F238E27FC236}">
                <a16:creationId xmlns:a16="http://schemas.microsoft.com/office/drawing/2014/main" id="{D2A64328-2610-48B4-86FA-3D277F145F13}"/>
              </a:ext>
            </a:extLst>
          </p:cNvPr>
          <p:cNvSpPr>
            <a:spLocks noGrp="1"/>
          </p:cNvSpPr>
          <p:nvPr>
            <p:ph type="ftr" sz="quarter" idx="12"/>
          </p:nvPr>
        </p:nvSpPr>
        <p:spPr>
          <a:xfrm>
            <a:off x="1600200" y="6513513"/>
            <a:ext cx="3906838" cy="274637"/>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320833952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35ECD9ED-F667-40C6-8DA8-EA1D3F0D778E}"/>
              </a:ext>
            </a:extLst>
          </p:cNvPr>
          <p:cNvSpPr>
            <a:spLocks noGrp="1"/>
          </p:cNvSpPr>
          <p:nvPr>
            <p:ph type="dt" sz="half" idx="10"/>
          </p:nvPr>
        </p:nvSpPr>
        <p:spPr>
          <a:xfrm>
            <a:off x="5562600" y="6508750"/>
            <a:ext cx="3001963" cy="274638"/>
          </a:xfrm>
        </p:spPr>
        <p:txBody>
          <a:bodyPr vert="horz" rtlCol="0"/>
          <a:lstStyle>
            <a:lvl1pPr>
              <a:defRPr>
                <a:cs typeface="Arial" charset="0"/>
              </a:defRPr>
            </a:lvl1pPr>
            <a:extLst/>
          </a:lstStyle>
          <a:p>
            <a:pPr>
              <a:defRPr/>
            </a:pPr>
            <a:endParaRPr lang="en-US"/>
          </a:p>
        </p:txBody>
      </p:sp>
      <p:sp>
        <p:nvSpPr>
          <p:cNvPr id="6" name="Slide Number Placeholder 8">
            <a:extLst>
              <a:ext uri="{FF2B5EF4-FFF2-40B4-BE49-F238E27FC236}">
                <a16:creationId xmlns:a16="http://schemas.microsoft.com/office/drawing/2014/main" id="{DE9B7746-76DD-42C0-A7F8-D90D59E89AB1}"/>
              </a:ext>
            </a:extLst>
          </p:cNvPr>
          <p:cNvSpPr>
            <a:spLocks noGrp="1"/>
          </p:cNvSpPr>
          <p:nvPr>
            <p:ph type="sldNum" sz="quarter" idx="11"/>
          </p:nvPr>
        </p:nvSpPr>
        <p:spPr>
          <a:xfrm>
            <a:off x="8639175" y="6508750"/>
            <a:ext cx="463550" cy="274638"/>
          </a:xfrm>
        </p:spPr>
        <p:txBody>
          <a:bodyPr/>
          <a:lstStyle>
            <a:lvl1pPr>
              <a:defRPr smtClean="0"/>
            </a:lvl1pPr>
          </a:lstStyle>
          <a:p>
            <a:pPr>
              <a:defRPr/>
            </a:pPr>
            <a:fld id="{83ACDA70-4CD7-49CA-92BE-FBF930082CE8}" type="slidenum">
              <a:rPr lang="en-US" altLang="en-US"/>
              <a:pPr>
                <a:defRPr/>
              </a:pPr>
              <a:t>‹N°›</a:t>
            </a:fld>
            <a:endParaRPr lang="en-US" altLang="en-US"/>
          </a:p>
        </p:txBody>
      </p:sp>
      <p:sp>
        <p:nvSpPr>
          <p:cNvPr id="7" name="Footer Placeholder 9">
            <a:extLst>
              <a:ext uri="{FF2B5EF4-FFF2-40B4-BE49-F238E27FC236}">
                <a16:creationId xmlns:a16="http://schemas.microsoft.com/office/drawing/2014/main" id="{A43B8EAB-76CF-4910-A4A5-610590D0A21D}"/>
              </a:ext>
            </a:extLst>
          </p:cNvPr>
          <p:cNvSpPr>
            <a:spLocks noGrp="1"/>
          </p:cNvSpPr>
          <p:nvPr>
            <p:ph type="ftr" sz="quarter" idx="12"/>
          </p:nvPr>
        </p:nvSpPr>
        <p:spPr>
          <a:xfrm>
            <a:off x="1600200" y="6508750"/>
            <a:ext cx="3906838" cy="274638"/>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1363777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D00C3C01-DC72-4DF1-BE6D-15DFA7E168CD}"/>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5" name="Date Placeholder 13">
            <a:extLst>
              <a:ext uri="{FF2B5EF4-FFF2-40B4-BE49-F238E27FC236}">
                <a16:creationId xmlns:a16="http://schemas.microsoft.com/office/drawing/2014/main" id="{4A6603C2-9D6F-4800-966F-FB0E3659AF51}"/>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6" name="Slide Number Placeholder 22">
            <a:extLst>
              <a:ext uri="{FF2B5EF4-FFF2-40B4-BE49-F238E27FC236}">
                <a16:creationId xmlns:a16="http://schemas.microsoft.com/office/drawing/2014/main" id="{90429855-D6D9-4FE5-8730-F642361F9456}"/>
              </a:ext>
            </a:extLst>
          </p:cNvPr>
          <p:cNvSpPr>
            <a:spLocks noGrp="1"/>
          </p:cNvSpPr>
          <p:nvPr>
            <p:ph type="sldNum" sz="quarter" idx="12"/>
          </p:nvPr>
        </p:nvSpPr>
        <p:spPr/>
        <p:txBody>
          <a:bodyPr/>
          <a:lstStyle>
            <a:lvl1pPr>
              <a:defRPr smtClean="0"/>
            </a:lvl1pPr>
          </a:lstStyle>
          <a:p>
            <a:pPr>
              <a:defRPr/>
            </a:pPr>
            <a:fld id="{DB9DDF0B-02E7-4A57-BD87-8A70025BBB9D}" type="slidenum">
              <a:rPr lang="en-US" altLang="en-US"/>
              <a:pPr>
                <a:defRPr/>
              </a:pPr>
              <a:t>‹N°›</a:t>
            </a:fld>
            <a:endParaRPr lang="en-US" altLang="en-US"/>
          </a:p>
        </p:txBody>
      </p:sp>
    </p:spTree>
    <p:extLst>
      <p:ext uri="{BB962C8B-B14F-4D97-AF65-F5344CB8AC3E}">
        <p14:creationId xmlns:p14="http://schemas.microsoft.com/office/powerpoint/2010/main" val="508678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747DB533-7025-4140-B05C-D72B2B28FA5F}"/>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5" name="Date Placeholder 13">
            <a:extLst>
              <a:ext uri="{FF2B5EF4-FFF2-40B4-BE49-F238E27FC236}">
                <a16:creationId xmlns:a16="http://schemas.microsoft.com/office/drawing/2014/main" id="{3F44F94B-CE8C-4705-B2D7-816F67816E98}"/>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6" name="Slide Number Placeholder 22">
            <a:extLst>
              <a:ext uri="{FF2B5EF4-FFF2-40B4-BE49-F238E27FC236}">
                <a16:creationId xmlns:a16="http://schemas.microsoft.com/office/drawing/2014/main" id="{335C3A38-15E3-4077-8485-937E0FDF3BEE}"/>
              </a:ext>
            </a:extLst>
          </p:cNvPr>
          <p:cNvSpPr>
            <a:spLocks noGrp="1"/>
          </p:cNvSpPr>
          <p:nvPr>
            <p:ph type="sldNum" sz="quarter" idx="12"/>
          </p:nvPr>
        </p:nvSpPr>
        <p:spPr/>
        <p:txBody>
          <a:bodyPr/>
          <a:lstStyle>
            <a:lvl1pPr>
              <a:defRPr smtClean="0"/>
            </a:lvl1pPr>
          </a:lstStyle>
          <a:p>
            <a:pPr>
              <a:defRPr/>
            </a:pPr>
            <a:fld id="{9C961C23-2200-4EC3-8356-6662368276E9}" type="slidenum">
              <a:rPr lang="en-US" altLang="en-US"/>
              <a:pPr>
                <a:defRPr/>
              </a:pPr>
              <a:t>‹N°›</a:t>
            </a:fld>
            <a:endParaRPr lang="en-US" altLang="en-US"/>
          </a:p>
        </p:txBody>
      </p:sp>
    </p:spTree>
    <p:extLst>
      <p:ext uri="{BB962C8B-B14F-4D97-AF65-F5344CB8AC3E}">
        <p14:creationId xmlns:p14="http://schemas.microsoft.com/office/powerpoint/2010/main" val="2224123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143C5456-996B-461B-A0DE-59C8E36E8384}"/>
              </a:ext>
            </a:extLst>
          </p:cNvPr>
          <p:cNvSpPr>
            <a:spLocks noGrp="1"/>
          </p:cNvSpPr>
          <p:nvPr>
            <p:ph type="dt" sz="half" idx="10"/>
          </p:nvPr>
        </p:nvSpPr>
        <p:spPr>
          <a:xfrm>
            <a:off x="457200" y="6245225"/>
            <a:ext cx="2133600" cy="476250"/>
          </a:xfrm>
        </p:spPr>
        <p:txBody>
          <a:bodyPr/>
          <a:lstStyle>
            <a:lvl1pPr>
              <a:defRPr>
                <a:cs typeface="Arial" charset="0"/>
              </a:defRPr>
            </a:lvl1pPr>
          </a:lstStyle>
          <a:p>
            <a:pPr>
              <a:defRPr/>
            </a:pPr>
            <a:endParaRPr lang="en-US"/>
          </a:p>
        </p:txBody>
      </p:sp>
      <p:sp>
        <p:nvSpPr>
          <p:cNvPr id="4" name="Footer Placeholder 3">
            <a:extLst>
              <a:ext uri="{FF2B5EF4-FFF2-40B4-BE49-F238E27FC236}">
                <a16:creationId xmlns:a16="http://schemas.microsoft.com/office/drawing/2014/main" id="{921511F0-E525-4C88-9A9F-A72C000F73B7}"/>
              </a:ext>
            </a:extLst>
          </p:cNvPr>
          <p:cNvSpPr>
            <a:spLocks noGrp="1"/>
          </p:cNvSpPr>
          <p:nvPr>
            <p:ph type="ftr" sz="quarter" idx="11"/>
          </p:nvPr>
        </p:nvSpPr>
        <p:spPr>
          <a:xfrm>
            <a:off x="3124200" y="6245225"/>
            <a:ext cx="2895600" cy="476250"/>
          </a:xfrm>
        </p:spPr>
        <p:txBody>
          <a:bodyPr/>
          <a:lstStyle>
            <a:lvl1pPr>
              <a:defRPr>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24F974A5-47AB-4AE0-9F2A-19FA97686E8E}"/>
              </a:ext>
            </a:extLst>
          </p:cNvPr>
          <p:cNvSpPr>
            <a:spLocks noGrp="1"/>
          </p:cNvSpPr>
          <p:nvPr>
            <p:ph type="sldNum" sz="quarter" idx="12"/>
          </p:nvPr>
        </p:nvSpPr>
        <p:spPr>
          <a:xfrm>
            <a:off x="6553200" y="6245225"/>
            <a:ext cx="2133600" cy="476250"/>
          </a:xfrm>
        </p:spPr>
        <p:txBody>
          <a:bodyPr/>
          <a:lstStyle>
            <a:lvl1pPr>
              <a:defRPr smtClean="0"/>
            </a:lvl1pPr>
          </a:lstStyle>
          <a:p>
            <a:pPr>
              <a:defRPr/>
            </a:pPr>
            <a:fld id="{4FCDBD49-AA52-4488-9A26-46C140300325}" type="slidenum">
              <a:rPr lang="en-US" altLang="en-US"/>
              <a:pPr>
                <a:defRPr/>
              </a:pPr>
              <a:t>‹N°›</a:t>
            </a:fld>
            <a:endParaRPr lang="en-US" altLang="en-US"/>
          </a:p>
        </p:txBody>
      </p:sp>
    </p:spTree>
    <p:extLst>
      <p:ext uri="{BB962C8B-B14F-4D97-AF65-F5344CB8AC3E}">
        <p14:creationId xmlns:p14="http://schemas.microsoft.com/office/powerpoint/2010/main" val="3536824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B8F3C960-503D-4EA5-AE41-BB34FDE6898D}"/>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253C75FC-7090-459D-95DB-ABAF4C076B4F}"/>
              </a:ext>
            </a:extLst>
          </p:cNvPr>
          <p:cNvSpPr>
            <a:spLocks noGrp="1"/>
          </p:cNvSpPr>
          <p:nvPr>
            <p:ph type="dt" sz="half" idx="10"/>
          </p:nvPr>
        </p:nvSpPr>
        <p:spPr>
          <a:xfrm>
            <a:off x="5562600" y="6508750"/>
            <a:ext cx="3001963" cy="274638"/>
          </a:xfrm>
        </p:spPr>
        <p:txBody>
          <a:bodyPr vert="horz" rtlCol="0"/>
          <a:lstStyle>
            <a:lvl1pPr>
              <a:defRPr>
                <a:cs typeface="Arial" charset="0"/>
              </a:defRPr>
            </a:lvl1pPr>
            <a:extLst/>
          </a:lstStyle>
          <a:p>
            <a:pPr>
              <a:defRPr/>
            </a:pPr>
            <a:endParaRPr lang="en-US"/>
          </a:p>
        </p:txBody>
      </p:sp>
      <p:sp>
        <p:nvSpPr>
          <p:cNvPr id="6" name="Slide Number Placeholder 10">
            <a:extLst>
              <a:ext uri="{FF2B5EF4-FFF2-40B4-BE49-F238E27FC236}">
                <a16:creationId xmlns:a16="http://schemas.microsoft.com/office/drawing/2014/main" id="{CD65DDDC-70D0-490C-827E-62730C142C92}"/>
              </a:ext>
            </a:extLst>
          </p:cNvPr>
          <p:cNvSpPr>
            <a:spLocks noGrp="1"/>
          </p:cNvSpPr>
          <p:nvPr>
            <p:ph type="sldNum" sz="quarter" idx="11"/>
          </p:nvPr>
        </p:nvSpPr>
        <p:spPr>
          <a:xfrm>
            <a:off x="8639175" y="6508750"/>
            <a:ext cx="463550" cy="274638"/>
          </a:xfrm>
        </p:spPr>
        <p:txBody>
          <a:bodyPr/>
          <a:lstStyle>
            <a:lvl1pPr>
              <a:defRPr smtClean="0"/>
            </a:lvl1pPr>
          </a:lstStyle>
          <a:p>
            <a:pPr>
              <a:defRPr/>
            </a:pPr>
            <a:fld id="{ED526CFA-3A72-422C-ABF8-DC34EA9F3CD5}" type="slidenum">
              <a:rPr lang="en-US" altLang="en-US"/>
              <a:pPr>
                <a:defRPr/>
              </a:pPr>
              <a:t>‹N°›</a:t>
            </a:fld>
            <a:endParaRPr lang="en-US" altLang="en-US"/>
          </a:p>
        </p:txBody>
      </p:sp>
      <p:sp>
        <p:nvSpPr>
          <p:cNvPr id="7" name="Footer Placeholder 11">
            <a:extLst>
              <a:ext uri="{FF2B5EF4-FFF2-40B4-BE49-F238E27FC236}">
                <a16:creationId xmlns:a16="http://schemas.microsoft.com/office/drawing/2014/main" id="{E4E29B5E-0632-4974-996A-F047A2B69BD9}"/>
              </a:ext>
            </a:extLst>
          </p:cNvPr>
          <p:cNvSpPr>
            <a:spLocks noGrp="1"/>
          </p:cNvSpPr>
          <p:nvPr>
            <p:ph type="ftr" sz="quarter" idx="12"/>
          </p:nvPr>
        </p:nvSpPr>
        <p:spPr>
          <a:xfrm>
            <a:off x="1600200" y="6508750"/>
            <a:ext cx="3906838" cy="274638"/>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5051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D8E11F-47BE-47CF-BBB0-A1B9082635DE}"/>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94C9B21-107F-488D-9D0C-92F5BE72D6F8}"/>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6" name="Footer Placeholder 4">
            <a:extLst>
              <a:ext uri="{FF2B5EF4-FFF2-40B4-BE49-F238E27FC236}">
                <a16:creationId xmlns:a16="http://schemas.microsoft.com/office/drawing/2014/main" id="{FB2ED52D-0E08-43A8-B7E6-5C1341316103}"/>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7" name="Slide Number Placeholder 5">
            <a:extLst>
              <a:ext uri="{FF2B5EF4-FFF2-40B4-BE49-F238E27FC236}">
                <a16:creationId xmlns:a16="http://schemas.microsoft.com/office/drawing/2014/main" id="{561B8E15-616A-4429-B94E-B8F9E0D929BA}"/>
              </a:ext>
            </a:extLst>
          </p:cNvPr>
          <p:cNvSpPr>
            <a:spLocks noGrp="1"/>
          </p:cNvSpPr>
          <p:nvPr>
            <p:ph type="sldNum" sz="quarter" idx="12"/>
          </p:nvPr>
        </p:nvSpPr>
        <p:spPr/>
        <p:txBody>
          <a:bodyPr/>
          <a:lstStyle>
            <a:lvl1pPr>
              <a:defRPr smtClean="0"/>
            </a:lvl1pPr>
          </a:lstStyle>
          <a:p>
            <a:pPr>
              <a:defRPr/>
            </a:pPr>
            <a:fld id="{68D3C70A-3F1F-430C-B807-A6435FFCCE56}" type="slidenum">
              <a:rPr lang="en-US" altLang="en-US"/>
              <a:pPr>
                <a:defRPr/>
              </a:pPr>
              <a:t>‹N°›</a:t>
            </a:fld>
            <a:endParaRPr lang="en-US" altLang="en-US"/>
          </a:p>
        </p:txBody>
      </p:sp>
    </p:spTree>
    <p:extLst>
      <p:ext uri="{BB962C8B-B14F-4D97-AF65-F5344CB8AC3E}">
        <p14:creationId xmlns:p14="http://schemas.microsoft.com/office/powerpoint/2010/main" val="2531381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6854A7-C707-4C82-8775-DD4699A547F0}"/>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F68E5713-4BCB-4042-8636-0883B6324DBC}"/>
              </a:ext>
            </a:extLst>
          </p:cNvPr>
          <p:cNvSpPr>
            <a:spLocks noGrp="1"/>
          </p:cNvSpPr>
          <p:nvPr>
            <p:ph type="dt" sz="half" idx="10"/>
          </p:nvPr>
        </p:nvSpPr>
        <p:spPr>
          <a:xfrm>
            <a:off x="5562600" y="6513513"/>
            <a:ext cx="3001963" cy="274637"/>
          </a:xfrm>
        </p:spPr>
        <p:txBody>
          <a:bodyPr vert="horz" rtlCol="0"/>
          <a:lstStyle>
            <a:lvl1pPr>
              <a:defRPr>
                <a:cs typeface="Arial" charset="0"/>
              </a:defRPr>
            </a:lvl1pPr>
            <a:extLst/>
          </a:lstStyle>
          <a:p>
            <a:pPr>
              <a:defRPr/>
            </a:pPr>
            <a:endParaRPr lang="en-US"/>
          </a:p>
        </p:txBody>
      </p:sp>
      <p:sp>
        <p:nvSpPr>
          <p:cNvPr id="6" name="Slide Number Placeholder 8">
            <a:extLst>
              <a:ext uri="{FF2B5EF4-FFF2-40B4-BE49-F238E27FC236}">
                <a16:creationId xmlns:a16="http://schemas.microsoft.com/office/drawing/2014/main" id="{17DE3CC2-EB44-420A-BC73-CBC045C896D4}"/>
              </a:ext>
            </a:extLst>
          </p:cNvPr>
          <p:cNvSpPr>
            <a:spLocks noGrp="1"/>
          </p:cNvSpPr>
          <p:nvPr>
            <p:ph type="sldNum" sz="quarter" idx="11"/>
          </p:nvPr>
        </p:nvSpPr>
        <p:spPr>
          <a:xfrm>
            <a:off x="8639175" y="6513513"/>
            <a:ext cx="463550" cy="274637"/>
          </a:xfrm>
        </p:spPr>
        <p:txBody>
          <a:bodyPr/>
          <a:lstStyle>
            <a:lvl1pPr>
              <a:defRPr smtClean="0"/>
            </a:lvl1pPr>
          </a:lstStyle>
          <a:p>
            <a:pPr>
              <a:defRPr/>
            </a:pPr>
            <a:fld id="{2E4A439A-399D-4477-8455-9C61D5BFC29C}" type="slidenum">
              <a:rPr lang="en-US" altLang="en-US"/>
              <a:pPr>
                <a:defRPr/>
              </a:pPr>
              <a:t>‹N°›</a:t>
            </a:fld>
            <a:endParaRPr lang="en-US" altLang="en-US"/>
          </a:p>
        </p:txBody>
      </p:sp>
      <p:sp>
        <p:nvSpPr>
          <p:cNvPr id="7" name="Footer Placeholder 9">
            <a:extLst>
              <a:ext uri="{FF2B5EF4-FFF2-40B4-BE49-F238E27FC236}">
                <a16:creationId xmlns:a16="http://schemas.microsoft.com/office/drawing/2014/main" id="{450EC236-350A-4022-A0A6-EC70CDD094FC}"/>
              </a:ext>
            </a:extLst>
          </p:cNvPr>
          <p:cNvSpPr>
            <a:spLocks noGrp="1"/>
          </p:cNvSpPr>
          <p:nvPr>
            <p:ph type="ftr" sz="quarter" idx="12"/>
          </p:nvPr>
        </p:nvSpPr>
        <p:spPr>
          <a:xfrm>
            <a:off x="1600200" y="6513513"/>
            <a:ext cx="3906838" cy="274637"/>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2901164885"/>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2B24DD-19DD-46CD-AB2A-16FD374094A8}"/>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841498BC-1848-4620-8ACB-0A00E5DF191A}"/>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7" name="Footer Placeholder 5">
            <a:extLst>
              <a:ext uri="{FF2B5EF4-FFF2-40B4-BE49-F238E27FC236}">
                <a16:creationId xmlns:a16="http://schemas.microsoft.com/office/drawing/2014/main" id="{D94996B4-AAF3-4745-99F0-C542046EAFC0}"/>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8" name="Slide Number Placeholder 6">
            <a:extLst>
              <a:ext uri="{FF2B5EF4-FFF2-40B4-BE49-F238E27FC236}">
                <a16:creationId xmlns:a16="http://schemas.microsoft.com/office/drawing/2014/main" id="{069B80DF-C7D4-41F4-AD29-8AD31D08D28B}"/>
              </a:ext>
            </a:extLst>
          </p:cNvPr>
          <p:cNvSpPr>
            <a:spLocks noGrp="1"/>
          </p:cNvSpPr>
          <p:nvPr>
            <p:ph type="sldNum" sz="quarter" idx="12"/>
          </p:nvPr>
        </p:nvSpPr>
        <p:spPr>
          <a:xfrm>
            <a:off x="8640763" y="6515100"/>
            <a:ext cx="465137" cy="273050"/>
          </a:xfrm>
        </p:spPr>
        <p:txBody>
          <a:bodyPr/>
          <a:lstStyle>
            <a:lvl1pPr>
              <a:defRPr smtClean="0"/>
            </a:lvl1pPr>
          </a:lstStyle>
          <a:p>
            <a:pPr>
              <a:defRPr/>
            </a:pPr>
            <a:fld id="{267892C0-17F9-4A55-9C39-A04BC1E02E77}" type="slidenum">
              <a:rPr lang="en-US" altLang="en-US"/>
              <a:pPr>
                <a:defRPr/>
              </a:pPr>
              <a:t>‹N°›</a:t>
            </a:fld>
            <a:endParaRPr lang="en-US" altLang="en-US"/>
          </a:p>
        </p:txBody>
      </p:sp>
    </p:spTree>
    <p:extLst>
      <p:ext uri="{BB962C8B-B14F-4D97-AF65-F5344CB8AC3E}">
        <p14:creationId xmlns:p14="http://schemas.microsoft.com/office/powerpoint/2010/main" val="737408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C2CD05-02B3-44B2-9858-A3FCDACA6781}"/>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2E77EF8B-C7B5-4290-955B-72C5E6407E85}"/>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9CDD520C-3D2A-4C8B-9DAE-453B6ED464E3}"/>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10" name="Footer Placeholder 7">
            <a:extLst>
              <a:ext uri="{FF2B5EF4-FFF2-40B4-BE49-F238E27FC236}">
                <a16:creationId xmlns:a16="http://schemas.microsoft.com/office/drawing/2014/main" id="{6F762FE1-7CAC-4FD2-8DE0-16F2FD04BFAA}"/>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11" name="Slide Number Placeholder 8">
            <a:extLst>
              <a:ext uri="{FF2B5EF4-FFF2-40B4-BE49-F238E27FC236}">
                <a16:creationId xmlns:a16="http://schemas.microsoft.com/office/drawing/2014/main" id="{C7D129D5-0810-462D-948E-E4BCEC9C6B02}"/>
              </a:ext>
            </a:extLst>
          </p:cNvPr>
          <p:cNvSpPr>
            <a:spLocks noGrp="1"/>
          </p:cNvSpPr>
          <p:nvPr>
            <p:ph type="sldNum" sz="quarter" idx="12"/>
          </p:nvPr>
        </p:nvSpPr>
        <p:spPr>
          <a:xfrm>
            <a:off x="8640763" y="6515100"/>
            <a:ext cx="465137" cy="273050"/>
          </a:xfrm>
        </p:spPr>
        <p:txBody>
          <a:bodyPr/>
          <a:lstStyle>
            <a:lvl1pPr>
              <a:defRPr smtClean="0"/>
            </a:lvl1pPr>
          </a:lstStyle>
          <a:p>
            <a:pPr>
              <a:defRPr/>
            </a:pPr>
            <a:fld id="{5E999322-975B-4802-85FF-A2B87CA6BCAB}" type="slidenum">
              <a:rPr lang="en-US" altLang="en-US"/>
              <a:pPr>
                <a:defRPr/>
              </a:pPr>
              <a:t>‹N°›</a:t>
            </a:fld>
            <a:endParaRPr lang="en-US" altLang="en-US"/>
          </a:p>
        </p:txBody>
      </p:sp>
    </p:spTree>
    <p:extLst>
      <p:ext uri="{BB962C8B-B14F-4D97-AF65-F5344CB8AC3E}">
        <p14:creationId xmlns:p14="http://schemas.microsoft.com/office/powerpoint/2010/main" val="223084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678E049F-37D5-42E8-AA96-71BE1ACF45EB}"/>
              </a:ext>
            </a:extLst>
          </p:cNvPr>
          <p:cNvSpPr>
            <a:spLocks noGrp="1" noChangeArrowheads="1"/>
          </p:cNvSpPr>
          <p:nvPr>
            <p:ph type="dt" sz="half" idx="10"/>
          </p:nvPr>
        </p:nvSpPr>
        <p:spPr>
          <a:ln/>
        </p:spPr>
        <p:txBody>
          <a:bodyPr/>
          <a:lstStyle>
            <a:lvl1pPr>
              <a:defRPr/>
            </a:lvl1pPr>
          </a:lstStyle>
          <a:p>
            <a:pPr>
              <a:defRPr/>
            </a:pPr>
            <a:fld id="{493EBB99-A30F-4C6F-82C9-42990DF3EB5F}" type="datetime1">
              <a:rPr lang="en-US" altLang="en-US"/>
              <a:pPr>
                <a:defRPr/>
              </a:pPr>
              <a:t>2/27/2023</a:t>
            </a:fld>
            <a:endParaRPr lang="en-US" altLang="en-US"/>
          </a:p>
        </p:txBody>
      </p:sp>
      <p:sp>
        <p:nvSpPr>
          <p:cNvPr id="5" name="Rectangle 41">
            <a:extLst>
              <a:ext uri="{FF2B5EF4-FFF2-40B4-BE49-F238E27FC236}">
                <a16:creationId xmlns:a16="http://schemas.microsoft.com/office/drawing/2014/main" id="{8AF809BE-3F82-49FB-A77D-111BCA041AE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5B716823-87DC-470B-A651-3A1300FC231E}"/>
              </a:ext>
            </a:extLst>
          </p:cNvPr>
          <p:cNvSpPr>
            <a:spLocks noGrp="1" noChangeArrowheads="1"/>
          </p:cNvSpPr>
          <p:nvPr>
            <p:ph type="sldNum" sz="quarter" idx="12"/>
          </p:nvPr>
        </p:nvSpPr>
        <p:spPr>
          <a:ln/>
        </p:spPr>
        <p:txBody>
          <a:bodyPr/>
          <a:lstStyle>
            <a:lvl1pPr>
              <a:defRPr/>
            </a:lvl1pPr>
          </a:lstStyle>
          <a:p>
            <a:pPr>
              <a:defRPr/>
            </a:pPr>
            <a:fld id="{37FB06D9-68C6-4776-9A0F-D6E7859B32C0}" type="slidenum">
              <a:rPr lang="en-US" altLang="en-US"/>
              <a:pPr>
                <a:defRPr/>
              </a:pPr>
              <a:t>‹N°›</a:t>
            </a:fld>
            <a:endParaRPr lang="en-US" altLang="en-US"/>
          </a:p>
        </p:txBody>
      </p:sp>
    </p:spTree>
    <p:extLst>
      <p:ext uri="{BB962C8B-B14F-4D97-AF65-F5344CB8AC3E}">
        <p14:creationId xmlns:p14="http://schemas.microsoft.com/office/powerpoint/2010/main" val="2977129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F00EEE-8182-44D3-BC7C-A8ABC4296099}"/>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472C257D-0ECA-425F-B62B-2C8EB6DD6029}"/>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5" name="Footer Placeholder 3">
            <a:extLst>
              <a:ext uri="{FF2B5EF4-FFF2-40B4-BE49-F238E27FC236}">
                <a16:creationId xmlns:a16="http://schemas.microsoft.com/office/drawing/2014/main" id="{5F905103-A92B-41E7-AF8E-37514E3926C6}"/>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6" name="Slide Number Placeholder 4">
            <a:extLst>
              <a:ext uri="{FF2B5EF4-FFF2-40B4-BE49-F238E27FC236}">
                <a16:creationId xmlns:a16="http://schemas.microsoft.com/office/drawing/2014/main" id="{06BDDD07-8CFB-4714-859E-19E1896C1E80}"/>
              </a:ext>
            </a:extLst>
          </p:cNvPr>
          <p:cNvSpPr>
            <a:spLocks noGrp="1"/>
          </p:cNvSpPr>
          <p:nvPr>
            <p:ph type="sldNum" sz="quarter" idx="12"/>
          </p:nvPr>
        </p:nvSpPr>
        <p:spPr/>
        <p:txBody>
          <a:bodyPr/>
          <a:lstStyle>
            <a:lvl1pPr>
              <a:defRPr smtClean="0"/>
            </a:lvl1pPr>
          </a:lstStyle>
          <a:p>
            <a:pPr>
              <a:defRPr/>
            </a:pPr>
            <a:fld id="{91DAACF2-9073-4DC0-B129-E218EFA922C5}" type="slidenum">
              <a:rPr lang="en-US" altLang="en-US"/>
              <a:pPr>
                <a:defRPr/>
              </a:pPr>
              <a:t>‹N°›</a:t>
            </a:fld>
            <a:endParaRPr lang="en-US" altLang="en-US"/>
          </a:p>
        </p:txBody>
      </p:sp>
    </p:spTree>
    <p:extLst>
      <p:ext uri="{BB962C8B-B14F-4D97-AF65-F5344CB8AC3E}">
        <p14:creationId xmlns:p14="http://schemas.microsoft.com/office/powerpoint/2010/main" val="1318048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DE5D9863-15B8-40E9-BE38-5B4DEEA20B6C}"/>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3" name="Date Placeholder 13">
            <a:extLst>
              <a:ext uri="{FF2B5EF4-FFF2-40B4-BE49-F238E27FC236}">
                <a16:creationId xmlns:a16="http://schemas.microsoft.com/office/drawing/2014/main" id="{1CF0BD3F-4837-4A1A-8AE8-18D664EC89BE}"/>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4" name="Slide Number Placeholder 22">
            <a:extLst>
              <a:ext uri="{FF2B5EF4-FFF2-40B4-BE49-F238E27FC236}">
                <a16:creationId xmlns:a16="http://schemas.microsoft.com/office/drawing/2014/main" id="{148380DD-2B6E-4F57-B872-832F6D519356}"/>
              </a:ext>
            </a:extLst>
          </p:cNvPr>
          <p:cNvSpPr>
            <a:spLocks noGrp="1"/>
          </p:cNvSpPr>
          <p:nvPr>
            <p:ph type="sldNum" sz="quarter" idx="12"/>
          </p:nvPr>
        </p:nvSpPr>
        <p:spPr/>
        <p:txBody>
          <a:bodyPr/>
          <a:lstStyle>
            <a:lvl1pPr>
              <a:defRPr smtClean="0"/>
            </a:lvl1pPr>
          </a:lstStyle>
          <a:p>
            <a:pPr>
              <a:defRPr/>
            </a:pPr>
            <a:fld id="{C8C85BAF-FCB7-44FB-832C-BF7A093CC9C5}" type="slidenum">
              <a:rPr lang="en-US" altLang="en-US"/>
              <a:pPr>
                <a:defRPr/>
              </a:pPr>
              <a:t>‹N°›</a:t>
            </a:fld>
            <a:endParaRPr lang="en-US" altLang="en-US"/>
          </a:p>
        </p:txBody>
      </p:sp>
    </p:spTree>
    <p:extLst>
      <p:ext uri="{BB962C8B-B14F-4D97-AF65-F5344CB8AC3E}">
        <p14:creationId xmlns:p14="http://schemas.microsoft.com/office/powerpoint/2010/main" val="6540576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53E812-2A47-4305-B108-8CE6057276B7}"/>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A1AC0DF0-26B7-4B83-B09C-D401AB3F29EF}"/>
              </a:ext>
            </a:extLst>
          </p:cNvPr>
          <p:cNvSpPr>
            <a:spLocks noGrp="1"/>
          </p:cNvSpPr>
          <p:nvPr>
            <p:ph type="dt" sz="half" idx="10"/>
          </p:nvPr>
        </p:nvSpPr>
        <p:spPr>
          <a:xfrm>
            <a:off x="5562600" y="6513513"/>
            <a:ext cx="3001963" cy="274637"/>
          </a:xfrm>
        </p:spPr>
        <p:txBody>
          <a:bodyPr vert="horz" rtlCol="0"/>
          <a:lstStyle>
            <a:lvl1pPr>
              <a:defRPr>
                <a:cs typeface="Arial" charset="0"/>
              </a:defRPr>
            </a:lvl1pPr>
            <a:extLst/>
          </a:lstStyle>
          <a:p>
            <a:pPr>
              <a:defRPr/>
            </a:pPr>
            <a:endParaRPr lang="en-US"/>
          </a:p>
        </p:txBody>
      </p:sp>
      <p:sp>
        <p:nvSpPr>
          <p:cNvPr id="7" name="Slide Number Placeholder 9">
            <a:extLst>
              <a:ext uri="{FF2B5EF4-FFF2-40B4-BE49-F238E27FC236}">
                <a16:creationId xmlns:a16="http://schemas.microsoft.com/office/drawing/2014/main" id="{8E86C489-720D-4EE6-9006-D7E389F7FE03}"/>
              </a:ext>
            </a:extLst>
          </p:cNvPr>
          <p:cNvSpPr>
            <a:spLocks noGrp="1"/>
          </p:cNvSpPr>
          <p:nvPr>
            <p:ph type="sldNum" sz="quarter" idx="11"/>
          </p:nvPr>
        </p:nvSpPr>
        <p:spPr>
          <a:xfrm>
            <a:off x="8639175" y="6513513"/>
            <a:ext cx="463550" cy="274637"/>
          </a:xfrm>
        </p:spPr>
        <p:txBody>
          <a:bodyPr/>
          <a:lstStyle>
            <a:lvl1pPr>
              <a:defRPr smtClean="0"/>
            </a:lvl1pPr>
          </a:lstStyle>
          <a:p>
            <a:pPr>
              <a:defRPr/>
            </a:pPr>
            <a:fld id="{997700B0-7EDD-4E0C-8F5D-9C777509A352}" type="slidenum">
              <a:rPr lang="en-US" altLang="en-US"/>
              <a:pPr>
                <a:defRPr/>
              </a:pPr>
              <a:t>‹N°›</a:t>
            </a:fld>
            <a:endParaRPr lang="en-US" altLang="en-US"/>
          </a:p>
        </p:txBody>
      </p:sp>
      <p:sp>
        <p:nvSpPr>
          <p:cNvPr id="8" name="Footer Placeholder 10">
            <a:extLst>
              <a:ext uri="{FF2B5EF4-FFF2-40B4-BE49-F238E27FC236}">
                <a16:creationId xmlns:a16="http://schemas.microsoft.com/office/drawing/2014/main" id="{2EAAA8EF-BBD4-4FC2-8899-2509A4C154C4}"/>
              </a:ext>
            </a:extLst>
          </p:cNvPr>
          <p:cNvSpPr>
            <a:spLocks noGrp="1"/>
          </p:cNvSpPr>
          <p:nvPr>
            <p:ph type="ftr" sz="quarter" idx="12"/>
          </p:nvPr>
        </p:nvSpPr>
        <p:spPr>
          <a:xfrm>
            <a:off x="1600200" y="6513513"/>
            <a:ext cx="3906838" cy="274637"/>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2512645270"/>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1BEE2C1F-F408-494E-915F-CCEEFC94ACDD}"/>
              </a:ext>
            </a:extLst>
          </p:cNvPr>
          <p:cNvSpPr>
            <a:spLocks noGrp="1"/>
          </p:cNvSpPr>
          <p:nvPr>
            <p:ph type="dt" sz="half" idx="10"/>
          </p:nvPr>
        </p:nvSpPr>
        <p:spPr>
          <a:xfrm>
            <a:off x="5562600" y="6508750"/>
            <a:ext cx="3001963" cy="274638"/>
          </a:xfrm>
        </p:spPr>
        <p:txBody>
          <a:bodyPr vert="horz" rtlCol="0"/>
          <a:lstStyle>
            <a:lvl1pPr>
              <a:defRPr>
                <a:cs typeface="Arial" charset="0"/>
              </a:defRPr>
            </a:lvl1pPr>
            <a:extLst/>
          </a:lstStyle>
          <a:p>
            <a:pPr>
              <a:defRPr/>
            </a:pPr>
            <a:endParaRPr lang="en-US"/>
          </a:p>
        </p:txBody>
      </p:sp>
      <p:sp>
        <p:nvSpPr>
          <p:cNvPr id="6" name="Slide Number Placeholder 8">
            <a:extLst>
              <a:ext uri="{FF2B5EF4-FFF2-40B4-BE49-F238E27FC236}">
                <a16:creationId xmlns:a16="http://schemas.microsoft.com/office/drawing/2014/main" id="{1EBD6121-1FD4-4D14-986F-C949A1004B25}"/>
              </a:ext>
            </a:extLst>
          </p:cNvPr>
          <p:cNvSpPr>
            <a:spLocks noGrp="1"/>
          </p:cNvSpPr>
          <p:nvPr>
            <p:ph type="sldNum" sz="quarter" idx="11"/>
          </p:nvPr>
        </p:nvSpPr>
        <p:spPr>
          <a:xfrm>
            <a:off x="8639175" y="6508750"/>
            <a:ext cx="463550" cy="274638"/>
          </a:xfrm>
        </p:spPr>
        <p:txBody>
          <a:bodyPr/>
          <a:lstStyle>
            <a:lvl1pPr>
              <a:defRPr smtClean="0"/>
            </a:lvl1pPr>
          </a:lstStyle>
          <a:p>
            <a:pPr>
              <a:defRPr/>
            </a:pPr>
            <a:fld id="{E468FC26-8474-4AC7-B409-586B9687CB7D}" type="slidenum">
              <a:rPr lang="en-US" altLang="en-US"/>
              <a:pPr>
                <a:defRPr/>
              </a:pPr>
              <a:t>‹N°›</a:t>
            </a:fld>
            <a:endParaRPr lang="en-US" altLang="en-US"/>
          </a:p>
        </p:txBody>
      </p:sp>
      <p:sp>
        <p:nvSpPr>
          <p:cNvPr id="7" name="Footer Placeholder 9">
            <a:extLst>
              <a:ext uri="{FF2B5EF4-FFF2-40B4-BE49-F238E27FC236}">
                <a16:creationId xmlns:a16="http://schemas.microsoft.com/office/drawing/2014/main" id="{8309F78B-6789-4529-BDAF-7CBAAB765639}"/>
              </a:ext>
            </a:extLst>
          </p:cNvPr>
          <p:cNvSpPr>
            <a:spLocks noGrp="1"/>
          </p:cNvSpPr>
          <p:nvPr>
            <p:ph type="ftr" sz="quarter" idx="12"/>
          </p:nvPr>
        </p:nvSpPr>
        <p:spPr>
          <a:xfrm>
            <a:off x="1600200" y="6508750"/>
            <a:ext cx="3906838" cy="274638"/>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1998953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E7BBBB8D-0883-4187-83A8-697636EF032B}"/>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5" name="Date Placeholder 13">
            <a:extLst>
              <a:ext uri="{FF2B5EF4-FFF2-40B4-BE49-F238E27FC236}">
                <a16:creationId xmlns:a16="http://schemas.microsoft.com/office/drawing/2014/main" id="{12F299D4-64DB-48DD-A361-A5B150C21B3B}"/>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6" name="Slide Number Placeholder 22">
            <a:extLst>
              <a:ext uri="{FF2B5EF4-FFF2-40B4-BE49-F238E27FC236}">
                <a16:creationId xmlns:a16="http://schemas.microsoft.com/office/drawing/2014/main" id="{69EF9A1B-43D2-44AA-82EF-97E7B1AB9AB0}"/>
              </a:ext>
            </a:extLst>
          </p:cNvPr>
          <p:cNvSpPr>
            <a:spLocks noGrp="1"/>
          </p:cNvSpPr>
          <p:nvPr>
            <p:ph type="sldNum" sz="quarter" idx="12"/>
          </p:nvPr>
        </p:nvSpPr>
        <p:spPr/>
        <p:txBody>
          <a:bodyPr/>
          <a:lstStyle>
            <a:lvl1pPr>
              <a:defRPr smtClean="0"/>
            </a:lvl1pPr>
          </a:lstStyle>
          <a:p>
            <a:pPr>
              <a:defRPr/>
            </a:pPr>
            <a:fld id="{F8868BC5-B9C4-48E9-AC04-B899A0FDECAC}" type="slidenum">
              <a:rPr lang="en-US" altLang="en-US"/>
              <a:pPr>
                <a:defRPr/>
              </a:pPr>
              <a:t>‹N°›</a:t>
            </a:fld>
            <a:endParaRPr lang="en-US" altLang="en-US"/>
          </a:p>
        </p:txBody>
      </p:sp>
    </p:spTree>
    <p:extLst>
      <p:ext uri="{BB962C8B-B14F-4D97-AF65-F5344CB8AC3E}">
        <p14:creationId xmlns:p14="http://schemas.microsoft.com/office/powerpoint/2010/main" val="3726169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249B54FD-F8FB-49C9-ACB4-B8D576150572}"/>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5" name="Date Placeholder 13">
            <a:extLst>
              <a:ext uri="{FF2B5EF4-FFF2-40B4-BE49-F238E27FC236}">
                <a16:creationId xmlns:a16="http://schemas.microsoft.com/office/drawing/2014/main" id="{28544FAD-F132-47C5-966F-9F5663F74CC4}"/>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6" name="Slide Number Placeholder 22">
            <a:extLst>
              <a:ext uri="{FF2B5EF4-FFF2-40B4-BE49-F238E27FC236}">
                <a16:creationId xmlns:a16="http://schemas.microsoft.com/office/drawing/2014/main" id="{D11588C6-CF27-4C4B-A64B-6D652D7BA88A}"/>
              </a:ext>
            </a:extLst>
          </p:cNvPr>
          <p:cNvSpPr>
            <a:spLocks noGrp="1"/>
          </p:cNvSpPr>
          <p:nvPr>
            <p:ph type="sldNum" sz="quarter" idx="12"/>
          </p:nvPr>
        </p:nvSpPr>
        <p:spPr/>
        <p:txBody>
          <a:bodyPr/>
          <a:lstStyle>
            <a:lvl1pPr>
              <a:defRPr smtClean="0"/>
            </a:lvl1pPr>
          </a:lstStyle>
          <a:p>
            <a:pPr>
              <a:defRPr/>
            </a:pPr>
            <a:fld id="{F0441CA7-095F-403D-AEB6-AFAE5CEF760B}" type="slidenum">
              <a:rPr lang="en-US" altLang="en-US"/>
              <a:pPr>
                <a:defRPr/>
              </a:pPr>
              <a:t>‹N°›</a:t>
            </a:fld>
            <a:endParaRPr lang="en-US" altLang="en-US"/>
          </a:p>
        </p:txBody>
      </p:sp>
    </p:spTree>
    <p:extLst>
      <p:ext uri="{BB962C8B-B14F-4D97-AF65-F5344CB8AC3E}">
        <p14:creationId xmlns:p14="http://schemas.microsoft.com/office/powerpoint/2010/main" val="3685083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359847A5-D36E-4847-BD0F-EC2D0998688A}"/>
              </a:ext>
            </a:extLst>
          </p:cNvPr>
          <p:cNvSpPr>
            <a:spLocks noGrp="1"/>
          </p:cNvSpPr>
          <p:nvPr>
            <p:ph type="dt" sz="half" idx="10"/>
          </p:nvPr>
        </p:nvSpPr>
        <p:spPr>
          <a:xfrm>
            <a:off x="457200" y="6245225"/>
            <a:ext cx="2133600" cy="476250"/>
          </a:xfrm>
        </p:spPr>
        <p:txBody>
          <a:bodyPr/>
          <a:lstStyle>
            <a:lvl1pPr>
              <a:defRPr>
                <a:cs typeface="Arial" charset="0"/>
              </a:defRPr>
            </a:lvl1pPr>
          </a:lstStyle>
          <a:p>
            <a:pPr>
              <a:defRPr/>
            </a:pPr>
            <a:endParaRPr lang="en-US"/>
          </a:p>
        </p:txBody>
      </p:sp>
      <p:sp>
        <p:nvSpPr>
          <p:cNvPr id="4" name="Footer Placeholder 3">
            <a:extLst>
              <a:ext uri="{FF2B5EF4-FFF2-40B4-BE49-F238E27FC236}">
                <a16:creationId xmlns:a16="http://schemas.microsoft.com/office/drawing/2014/main" id="{D0295F45-9CAE-48DC-BFBF-B46AED79F194}"/>
              </a:ext>
            </a:extLst>
          </p:cNvPr>
          <p:cNvSpPr>
            <a:spLocks noGrp="1"/>
          </p:cNvSpPr>
          <p:nvPr>
            <p:ph type="ftr" sz="quarter" idx="11"/>
          </p:nvPr>
        </p:nvSpPr>
        <p:spPr>
          <a:xfrm>
            <a:off x="3124200" y="6245225"/>
            <a:ext cx="2895600" cy="476250"/>
          </a:xfrm>
        </p:spPr>
        <p:txBody>
          <a:bodyPr/>
          <a:lstStyle>
            <a:lvl1pPr>
              <a:defRPr>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D268A545-951E-4544-9F65-3851894F44A4}"/>
              </a:ext>
            </a:extLst>
          </p:cNvPr>
          <p:cNvSpPr>
            <a:spLocks noGrp="1"/>
          </p:cNvSpPr>
          <p:nvPr>
            <p:ph type="sldNum" sz="quarter" idx="12"/>
          </p:nvPr>
        </p:nvSpPr>
        <p:spPr>
          <a:xfrm>
            <a:off x="6553200" y="6245225"/>
            <a:ext cx="2133600" cy="476250"/>
          </a:xfrm>
        </p:spPr>
        <p:txBody>
          <a:bodyPr/>
          <a:lstStyle>
            <a:lvl1pPr>
              <a:defRPr smtClean="0"/>
            </a:lvl1pPr>
          </a:lstStyle>
          <a:p>
            <a:pPr>
              <a:defRPr/>
            </a:pPr>
            <a:fld id="{6D20F58F-2EE2-4CF2-BC07-FAD06E90E4DB}" type="slidenum">
              <a:rPr lang="en-US" altLang="en-US"/>
              <a:pPr>
                <a:defRPr/>
              </a:pPr>
              <a:t>‹N°›</a:t>
            </a:fld>
            <a:endParaRPr lang="en-US" altLang="en-US"/>
          </a:p>
        </p:txBody>
      </p:sp>
    </p:spTree>
    <p:extLst>
      <p:ext uri="{BB962C8B-B14F-4D97-AF65-F5344CB8AC3E}">
        <p14:creationId xmlns:p14="http://schemas.microsoft.com/office/powerpoint/2010/main" val="552252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12586DB4-3723-4A10-B4F5-B566F3D12364}"/>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B6C1ADDF-82C7-4449-BB18-AC73AEB1ACB0}"/>
              </a:ext>
            </a:extLst>
          </p:cNvPr>
          <p:cNvSpPr>
            <a:spLocks noGrp="1"/>
          </p:cNvSpPr>
          <p:nvPr>
            <p:ph type="dt" sz="half" idx="10"/>
          </p:nvPr>
        </p:nvSpPr>
        <p:spPr>
          <a:xfrm>
            <a:off x="5562600" y="6508750"/>
            <a:ext cx="3001963" cy="274638"/>
          </a:xfrm>
        </p:spPr>
        <p:txBody>
          <a:bodyPr vert="horz" rtlCol="0"/>
          <a:lstStyle>
            <a:lvl1pPr>
              <a:defRPr>
                <a:cs typeface="Arial" charset="0"/>
              </a:defRPr>
            </a:lvl1pPr>
            <a:extLst/>
          </a:lstStyle>
          <a:p>
            <a:pPr>
              <a:defRPr/>
            </a:pPr>
            <a:endParaRPr lang="en-US"/>
          </a:p>
        </p:txBody>
      </p:sp>
      <p:sp>
        <p:nvSpPr>
          <p:cNvPr id="6" name="Slide Number Placeholder 10">
            <a:extLst>
              <a:ext uri="{FF2B5EF4-FFF2-40B4-BE49-F238E27FC236}">
                <a16:creationId xmlns:a16="http://schemas.microsoft.com/office/drawing/2014/main" id="{E31B0E81-C524-4E93-BB13-FE2F3EFDFB06}"/>
              </a:ext>
            </a:extLst>
          </p:cNvPr>
          <p:cNvSpPr>
            <a:spLocks noGrp="1"/>
          </p:cNvSpPr>
          <p:nvPr>
            <p:ph type="sldNum" sz="quarter" idx="11"/>
          </p:nvPr>
        </p:nvSpPr>
        <p:spPr>
          <a:xfrm>
            <a:off x="8639175" y="6508750"/>
            <a:ext cx="463550" cy="274638"/>
          </a:xfrm>
        </p:spPr>
        <p:txBody>
          <a:bodyPr/>
          <a:lstStyle>
            <a:lvl1pPr>
              <a:defRPr smtClean="0"/>
            </a:lvl1pPr>
          </a:lstStyle>
          <a:p>
            <a:pPr>
              <a:defRPr/>
            </a:pPr>
            <a:fld id="{A0D07F9D-A81B-42F9-9D1E-1958BEE3C3ED}" type="slidenum">
              <a:rPr lang="en-US" altLang="en-US"/>
              <a:pPr>
                <a:defRPr/>
              </a:pPr>
              <a:t>‹N°›</a:t>
            </a:fld>
            <a:endParaRPr lang="en-US" altLang="en-US"/>
          </a:p>
        </p:txBody>
      </p:sp>
      <p:sp>
        <p:nvSpPr>
          <p:cNvPr id="7" name="Footer Placeholder 11">
            <a:extLst>
              <a:ext uri="{FF2B5EF4-FFF2-40B4-BE49-F238E27FC236}">
                <a16:creationId xmlns:a16="http://schemas.microsoft.com/office/drawing/2014/main" id="{19195F96-B255-410F-BDC7-ED2E57AE52EE}"/>
              </a:ext>
            </a:extLst>
          </p:cNvPr>
          <p:cNvSpPr>
            <a:spLocks noGrp="1"/>
          </p:cNvSpPr>
          <p:nvPr>
            <p:ph type="ftr" sz="quarter" idx="12"/>
          </p:nvPr>
        </p:nvSpPr>
        <p:spPr>
          <a:xfrm>
            <a:off x="1600200" y="6508750"/>
            <a:ext cx="3906838" cy="274638"/>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37831097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677DF7-3DB5-4DCD-8949-5DA7AF5F7093}"/>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CB7F1C9-5411-4F2C-8790-F4F14CEB2511}"/>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6" name="Footer Placeholder 4">
            <a:extLst>
              <a:ext uri="{FF2B5EF4-FFF2-40B4-BE49-F238E27FC236}">
                <a16:creationId xmlns:a16="http://schemas.microsoft.com/office/drawing/2014/main" id="{D2BE518C-D6A9-4AB8-A8AD-3FD5EF2C8D30}"/>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7" name="Slide Number Placeholder 5">
            <a:extLst>
              <a:ext uri="{FF2B5EF4-FFF2-40B4-BE49-F238E27FC236}">
                <a16:creationId xmlns:a16="http://schemas.microsoft.com/office/drawing/2014/main" id="{01235375-1E58-46BA-A762-2E781EB190B8}"/>
              </a:ext>
            </a:extLst>
          </p:cNvPr>
          <p:cNvSpPr>
            <a:spLocks noGrp="1"/>
          </p:cNvSpPr>
          <p:nvPr>
            <p:ph type="sldNum" sz="quarter" idx="12"/>
          </p:nvPr>
        </p:nvSpPr>
        <p:spPr/>
        <p:txBody>
          <a:bodyPr/>
          <a:lstStyle>
            <a:lvl1pPr>
              <a:defRPr smtClean="0"/>
            </a:lvl1pPr>
          </a:lstStyle>
          <a:p>
            <a:pPr>
              <a:defRPr/>
            </a:pPr>
            <a:fld id="{641BE5D7-6D7E-4924-B368-B089747A2693}" type="slidenum">
              <a:rPr lang="en-US" altLang="en-US"/>
              <a:pPr>
                <a:defRPr/>
              </a:pPr>
              <a:t>‹N°›</a:t>
            </a:fld>
            <a:endParaRPr lang="en-US" altLang="en-US"/>
          </a:p>
        </p:txBody>
      </p:sp>
    </p:spTree>
    <p:extLst>
      <p:ext uri="{BB962C8B-B14F-4D97-AF65-F5344CB8AC3E}">
        <p14:creationId xmlns:p14="http://schemas.microsoft.com/office/powerpoint/2010/main" val="42331480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4CF4C9-BB00-4CF8-97DD-1719A5CD1C9B}"/>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6B47C6FD-4273-496E-9502-35AE2446B474}"/>
              </a:ext>
            </a:extLst>
          </p:cNvPr>
          <p:cNvSpPr>
            <a:spLocks noGrp="1"/>
          </p:cNvSpPr>
          <p:nvPr>
            <p:ph type="dt" sz="half" idx="10"/>
          </p:nvPr>
        </p:nvSpPr>
        <p:spPr>
          <a:xfrm>
            <a:off x="5562600" y="6513513"/>
            <a:ext cx="3001963" cy="274637"/>
          </a:xfrm>
        </p:spPr>
        <p:txBody>
          <a:bodyPr vert="horz" rtlCol="0"/>
          <a:lstStyle>
            <a:lvl1pPr>
              <a:defRPr>
                <a:cs typeface="Arial" charset="0"/>
              </a:defRPr>
            </a:lvl1pPr>
            <a:extLst/>
          </a:lstStyle>
          <a:p>
            <a:pPr>
              <a:defRPr/>
            </a:pPr>
            <a:endParaRPr lang="en-US"/>
          </a:p>
        </p:txBody>
      </p:sp>
      <p:sp>
        <p:nvSpPr>
          <p:cNvPr id="6" name="Slide Number Placeholder 8">
            <a:extLst>
              <a:ext uri="{FF2B5EF4-FFF2-40B4-BE49-F238E27FC236}">
                <a16:creationId xmlns:a16="http://schemas.microsoft.com/office/drawing/2014/main" id="{6863A2BE-1B2E-4AE7-AC23-F73D79995BFB}"/>
              </a:ext>
            </a:extLst>
          </p:cNvPr>
          <p:cNvSpPr>
            <a:spLocks noGrp="1"/>
          </p:cNvSpPr>
          <p:nvPr>
            <p:ph type="sldNum" sz="quarter" idx="11"/>
          </p:nvPr>
        </p:nvSpPr>
        <p:spPr>
          <a:xfrm>
            <a:off x="8639175" y="6513513"/>
            <a:ext cx="463550" cy="274637"/>
          </a:xfrm>
        </p:spPr>
        <p:txBody>
          <a:bodyPr/>
          <a:lstStyle>
            <a:lvl1pPr>
              <a:defRPr smtClean="0"/>
            </a:lvl1pPr>
          </a:lstStyle>
          <a:p>
            <a:pPr>
              <a:defRPr/>
            </a:pPr>
            <a:fld id="{8D4786D9-4904-4FD5-B69D-8E7F213EAF69}" type="slidenum">
              <a:rPr lang="en-US" altLang="en-US"/>
              <a:pPr>
                <a:defRPr/>
              </a:pPr>
              <a:t>‹N°›</a:t>
            </a:fld>
            <a:endParaRPr lang="en-US" altLang="en-US"/>
          </a:p>
        </p:txBody>
      </p:sp>
      <p:sp>
        <p:nvSpPr>
          <p:cNvPr id="7" name="Footer Placeholder 9">
            <a:extLst>
              <a:ext uri="{FF2B5EF4-FFF2-40B4-BE49-F238E27FC236}">
                <a16:creationId xmlns:a16="http://schemas.microsoft.com/office/drawing/2014/main" id="{20801F6E-C8C7-4642-AFF7-5AF54BCA88B5}"/>
              </a:ext>
            </a:extLst>
          </p:cNvPr>
          <p:cNvSpPr>
            <a:spLocks noGrp="1"/>
          </p:cNvSpPr>
          <p:nvPr>
            <p:ph type="ftr" sz="quarter" idx="12"/>
          </p:nvPr>
        </p:nvSpPr>
        <p:spPr>
          <a:xfrm>
            <a:off x="1600200" y="6513513"/>
            <a:ext cx="3906838" cy="274637"/>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27357389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3CC0A846-83A0-43AE-AAD6-BF6E3F48AF39}"/>
              </a:ext>
            </a:extLst>
          </p:cNvPr>
          <p:cNvSpPr>
            <a:spLocks noGrp="1" noChangeArrowheads="1"/>
          </p:cNvSpPr>
          <p:nvPr>
            <p:ph type="dt" sz="half" idx="10"/>
          </p:nvPr>
        </p:nvSpPr>
        <p:spPr>
          <a:ln/>
        </p:spPr>
        <p:txBody>
          <a:bodyPr/>
          <a:lstStyle>
            <a:lvl1pPr>
              <a:defRPr/>
            </a:lvl1pPr>
          </a:lstStyle>
          <a:p>
            <a:pPr>
              <a:defRPr/>
            </a:pPr>
            <a:fld id="{990C7E2A-E351-4937-B6C6-9E2156E5A34C}" type="datetime1">
              <a:rPr lang="en-US" altLang="en-US"/>
              <a:pPr>
                <a:defRPr/>
              </a:pPr>
              <a:t>2/27/2023</a:t>
            </a:fld>
            <a:endParaRPr lang="en-US" altLang="en-US"/>
          </a:p>
        </p:txBody>
      </p:sp>
      <p:sp>
        <p:nvSpPr>
          <p:cNvPr id="6" name="Rectangle 41">
            <a:extLst>
              <a:ext uri="{FF2B5EF4-FFF2-40B4-BE49-F238E27FC236}">
                <a16:creationId xmlns:a16="http://schemas.microsoft.com/office/drawing/2014/main" id="{FBED604D-75A3-44A1-AA43-698FEE5E864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1D62A902-44A2-4F1F-B38C-85A19AF7A653}"/>
              </a:ext>
            </a:extLst>
          </p:cNvPr>
          <p:cNvSpPr>
            <a:spLocks noGrp="1" noChangeArrowheads="1"/>
          </p:cNvSpPr>
          <p:nvPr>
            <p:ph type="sldNum" sz="quarter" idx="12"/>
          </p:nvPr>
        </p:nvSpPr>
        <p:spPr>
          <a:ln/>
        </p:spPr>
        <p:txBody>
          <a:bodyPr/>
          <a:lstStyle>
            <a:lvl1pPr>
              <a:defRPr/>
            </a:lvl1pPr>
          </a:lstStyle>
          <a:p>
            <a:pPr>
              <a:defRPr/>
            </a:pPr>
            <a:fld id="{80988F62-16B3-47C4-BF26-70C8B6F6D348}" type="slidenum">
              <a:rPr lang="en-US" altLang="en-US"/>
              <a:pPr>
                <a:defRPr/>
              </a:pPr>
              <a:t>‹N°›</a:t>
            </a:fld>
            <a:endParaRPr lang="en-US" altLang="en-US"/>
          </a:p>
        </p:txBody>
      </p:sp>
    </p:spTree>
    <p:extLst>
      <p:ext uri="{BB962C8B-B14F-4D97-AF65-F5344CB8AC3E}">
        <p14:creationId xmlns:p14="http://schemas.microsoft.com/office/powerpoint/2010/main" val="1851807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BE4A60-80DC-4039-9052-C45591F52D25}"/>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778DDDED-8813-4F0B-9B01-03361DDD41D9}"/>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7" name="Footer Placeholder 5">
            <a:extLst>
              <a:ext uri="{FF2B5EF4-FFF2-40B4-BE49-F238E27FC236}">
                <a16:creationId xmlns:a16="http://schemas.microsoft.com/office/drawing/2014/main" id="{CB643614-96FE-41A6-94C5-D7B719B952BC}"/>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8" name="Slide Number Placeholder 6">
            <a:extLst>
              <a:ext uri="{FF2B5EF4-FFF2-40B4-BE49-F238E27FC236}">
                <a16:creationId xmlns:a16="http://schemas.microsoft.com/office/drawing/2014/main" id="{2F6C2964-AC40-4048-BF6B-D1896E768F9F}"/>
              </a:ext>
            </a:extLst>
          </p:cNvPr>
          <p:cNvSpPr>
            <a:spLocks noGrp="1"/>
          </p:cNvSpPr>
          <p:nvPr>
            <p:ph type="sldNum" sz="quarter" idx="12"/>
          </p:nvPr>
        </p:nvSpPr>
        <p:spPr>
          <a:xfrm>
            <a:off x="8640763" y="6515100"/>
            <a:ext cx="465137" cy="273050"/>
          </a:xfrm>
        </p:spPr>
        <p:txBody>
          <a:bodyPr/>
          <a:lstStyle>
            <a:lvl1pPr>
              <a:defRPr smtClean="0"/>
            </a:lvl1pPr>
          </a:lstStyle>
          <a:p>
            <a:pPr>
              <a:defRPr/>
            </a:pPr>
            <a:fld id="{EB2720D6-EC37-434E-845F-507B77803231}" type="slidenum">
              <a:rPr lang="en-US" altLang="en-US"/>
              <a:pPr>
                <a:defRPr/>
              </a:pPr>
              <a:t>‹N°›</a:t>
            </a:fld>
            <a:endParaRPr lang="en-US" altLang="en-US"/>
          </a:p>
        </p:txBody>
      </p:sp>
    </p:spTree>
    <p:extLst>
      <p:ext uri="{BB962C8B-B14F-4D97-AF65-F5344CB8AC3E}">
        <p14:creationId xmlns:p14="http://schemas.microsoft.com/office/powerpoint/2010/main" val="3852008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8F8BBC-3DEE-4C97-9A61-8B56D4CE6780}"/>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62FF0A06-FA48-49E4-8DFD-842807987E84}"/>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26AC75AE-F4AF-4063-AC0E-84CE78A7BC09}"/>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10" name="Footer Placeholder 7">
            <a:extLst>
              <a:ext uri="{FF2B5EF4-FFF2-40B4-BE49-F238E27FC236}">
                <a16:creationId xmlns:a16="http://schemas.microsoft.com/office/drawing/2014/main" id="{D000AD5D-EA2F-4A73-8C4D-14FC44B65877}"/>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11" name="Slide Number Placeholder 8">
            <a:extLst>
              <a:ext uri="{FF2B5EF4-FFF2-40B4-BE49-F238E27FC236}">
                <a16:creationId xmlns:a16="http://schemas.microsoft.com/office/drawing/2014/main" id="{9F9C5667-1239-4A71-8B12-515C3269C9EB}"/>
              </a:ext>
            </a:extLst>
          </p:cNvPr>
          <p:cNvSpPr>
            <a:spLocks noGrp="1"/>
          </p:cNvSpPr>
          <p:nvPr>
            <p:ph type="sldNum" sz="quarter" idx="12"/>
          </p:nvPr>
        </p:nvSpPr>
        <p:spPr>
          <a:xfrm>
            <a:off x="8640763" y="6515100"/>
            <a:ext cx="465137" cy="273050"/>
          </a:xfrm>
        </p:spPr>
        <p:txBody>
          <a:bodyPr/>
          <a:lstStyle>
            <a:lvl1pPr>
              <a:defRPr smtClean="0"/>
            </a:lvl1pPr>
          </a:lstStyle>
          <a:p>
            <a:pPr>
              <a:defRPr/>
            </a:pPr>
            <a:fld id="{07FC7B86-9BDD-4779-8DAE-62A5DA947700}" type="slidenum">
              <a:rPr lang="en-US" altLang="en-US"/>
              <a:pPr>
                <a:defRPr/>
              </a:pPr>
              <a:t>‹N°›</a:t>
            </a:fld>
            <a:endParaRPr lang="en-US" altLang="en-US"/>
          </a:p>
        </p:txBody>
      </p:sp>
    </p:spTree>
    <p:extLst>
      <p:ext uri="{BB962C8B-B14F-4D97-AF65-F5344CB8AC3E}">
        <p14:creationId xmlns:p14="http://schemas.microsoft.com/office/powerpoint/2010/main" val="31326723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31ECE8-D145-4D42-9B3A-FAB8112A160E}"/>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45570B68-306C-4DF2-B565-0270F98E537E}"/>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5" name="Footer Placeholder 3">
            <a:extLst>
              <a:ext uri="{FF2B5EF4-FFF2-40B4-BE49-F238E27FC236}">
                <a16:creationId xmlns:a16="http://schemas.microsoft.com/office/drawing/2014/main" id="{1CB1480A-F8A3-44FE-ABED-582B5F570984}"/>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6" name="Slide Number Placeholder 4">
            <a:extLst>
              <a:ext uri="{FF2B5EF4-FFF2-40B4-BE49-F238E27FC236}">
                <a16:creationId xmlns:a16="http://schemas.microsoft.com/office/drawing/2014/main" id="{354D54BC-4BAB-490F-8A2B-AB0F0FF6EE20}"/>
              </a:ext>
            </a:extLst>
          </p:cNvPr>
          <p:cNvSpPr>
            <a:spLocks noGrp="1"/>
          </p:cNvSpPr>
          <p:nvPr>
            <p:ph type="sldNum" sz="quarter" idx="12"/>
          </p:nvPr>
        </p:nvSpPr>
        <p:spPr/>
        <p:txBody>
          <a:bodyPr/>
          <a:lstStyle>
            <a:lvl1pPr>
              <a:defRPr smtClean="0"/>
            </a:lvl1pPr>
          </a:lstStyle>
          <a:p>
            <a:pPr>
              <a:defRPr/>
            </a:pPr>
            <a:fld id="{309ABC4D-28CD-45FA-9CF8-DA20B5FC6FB4}" type="slidenum">
              <a:rPr lang="en-US" altLang="en-US"/>
              <a:pPr>
                <a:defRPr/>
              </a:pPr>
              <a:t>‹N°›</a:t>
            </a:fld>
            <a:endParaRPr lang="en-US" altLang="en-US"/>
          </a:p>
        </p:txBody>
      </p:sp>
    </p:spTree>
    <p:extLst>
      <p:ext uri="{BB962C8B-B14F-4D97-AF65-F5344CB8AC3E}">
        <p14:creationId xmlns:p14="http://schemas.microsoft.com/office/powerpoint/2010/main" val="15450029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92483876-A7A6-4D56-A777-ED10CD14CB4C}"/>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3" name="Date Placeholder 13">
            <a:extLst>
              <a:ext uri="{FF2B5EF4-FFF2-40B4-BE49-F238E27FC236}">
                <a16:creationId xmlns:a16="http://schemas.microsoft.com/office/drawing/2014/main" id="{5145371A-F35A-4D00-85D5-89C840873235}"/>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4" name="Slide Number Placeholder 22">
            <a:extLst>
              <a:ext uri="{FF2B5EF4-FFF2-40B4-BE49-F238E27FC236}">
                <a16:creationId xmlns:a16="http://schemas.microsoft.com/office/drawing/2014/main" id="{EE6BBC1A-EC72-4899-84A9-8FD65631C595}"/>
              </a:ext>
            </a:extLst>
          </p:cNvPr>
          <p:cNvSpPr>
            <a:spLocks noGrp="1"/>
          </p:cNvSpPr>
          <p:nvPr>
            <p:ph type="sldNum" sz="quarter" idx="12"/>
          </p:nvPr>
        </p:nvSpPr>
        <p:spPr/>
        <p:txBody>
          <a:bodyPr/>
          <a:lstStyle>
            <a:lvl1pPr>
              <a:defRPr smtClean="0"/>
            </a:lvl1pPr>
          </a:lstStyle>
          <a:p>
            <a:pPr>
              <a:defRPr/>
            </a:pPr>
            <a:fld id="{0CC05F5C-F4CB-4F4A-ADA8-5E3F9D89AFF0}" type="slidenum">
              <a:rPr lang="en-US" altLang="en-US"/>
              <a:pPr>
                <a:defRPr/>
              </a:pPr>
              <a:t>‹N°›</a:t>
            </a:fld>
            <a:endParaRPr lang="en-US" altLang="en-US"/>
          </a:p>
        </p:txBody>
      </p:sp>
    </p:spTree>
    <p:extLst>
      <p:ext uri="{BB962C8B-B14F-4D97-AF65-F5344CB8AC3E}">
        <p14:creationId xmlns:p14="http://schemas.microsoft.com/office/powerpoint/2010/main" val="1972867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B9E104-5BC5-4C3A-AFA9-E52517E01994}"/>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4BBF6402-8B2C-4336-A7E1-C9D8F880D4A0}"/>
              </a:ext>
            </a:extLst>
          </p:cNvPr>
          <p:cNvSpPr>
            <a:spLocks noGrp="1"/>
          </p:cNvSpPr>
          <p:nvPr>
            <p:ph type="dt" sz="half" idx="10"/>
          </p:nvPr>
        </p:nvSpPr>
        <p:spPr>
          <a:xfrm>
            <a:off x="5562600" y="6513513"/>
            <a:ext cx="3001963" cy="274637"/>
          </a:xfrm>
        </p:spPr>
        <p:txBody>
          <a:bodyPr vert="horz" rtlCol="0"/>
          <a:lstStyle>
            <a:lvl1pPr>
              <a:defRPr>
                <a:cs typeface="Arial" charset="0"/>
              </a:defRPr>
            </a:lvl1pPr>
            <a:extLst/>
          </a:lstStyle>
          <a:p>
            <a:pPr>
              <a:defRPr/>
            </a:pPr>
            <a:endParaRPr lang="en-US"/>
          </a:p>
        </p:txBody>
      </p:sp>
      <p:sp>
        <p:nvSpPr>
          <p:cNvPr id="7" name="Slide Number Placeholder 9">
            <a:extLst>
              <a:ext uri="{FF2B5EF4-FFF2-40B4-BE49-F238E27FC236}">
                <a16:creationId xmlns:a16="http://schemas.microsoft.com/office/drawing/2014/main" id="{0F6141A5-A1D7-43C1-94C4-8709092C8CD8}"/>
              </a:ext>
            </a:extLst>
          </p:cNvPr>
          <p:cNvSpPr>
            <a:spLocks noGrp="1"/>
          </p:cNvSpPr>
          <p:nvPr>
            <p:ph type="sldNum" sz="quarter" idx="11"/>
          </p:nvPr>
        </p:nvSpPr>
        <p:spPr>
          <a:xfrm>
            <a:off x="8639175" y="6513513"/>
            <a:ext cx="463550" cy="274637"/>
          </a:xfrm>
        </p:spPr>
        <p:txBody>
          <a:bodyPr/>
          <a:lstStyle>
            <a:lvl1pPr>
              <a:defRPr smtClean="0"/>
            </a:lvl1pPr>
          </a:lstStyle>
          <a:p>
            <a:pPr>
              <a:defRPr/>
            </a:pPr>
            <a:fld id="{014C48ED-96B0-47A9-8B34-5E0C57B6004E}" type="slidenum">
              <a:rPr lang="en-US" altLang="en-US"/>
              <a:pPr>
                <a:defRPr/>
              </a:pPr>
              <a:t>‹N°›</a:t>
            </a:fld>
            <a:endParaRPr lang="en-US" altLang="en-US"/>
          </a:p>
        </p:txBody>
      </p:sp>
      <p:sp>
        <p:nvSpPr>
          <p:cNvPr id="8" name="Footer Placeholder 10">
            <a:extLst>
              <a:ext uri="{FF2B5EF4-FFF2-40B4-BE49-F238E27FC236}">
                <a16:creationId xmlns:a16="http://schemas.microsoft.com/office/drawing/2014/main" id="{57409F20-6168-4F9D-B4A0-DC3491878491}"/>
              </a:ext>
            </a:extLst>
          </p:cNvPr>
          <p:cNvSpPr>
            <a:spLocks noGrp="1"/>
          </p:cNvSpPr>
          <p:nvPr>
            <p:ph type="ftr" sz="quarter" idx="12"/>
          </p:nvPr>
        </p:nvSpPr>
        <p:spPr>
          <a:xfrm>
            <a:off x="1600200" y="6513513"/>
            <a:ext cx="3906838" cy="274637"/>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3278324412"/>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8E4D5C26-3D8C-4B02-A9CB-C1B4EC6D4AE9}"/>
              </a:ext>
            </a:extLst>
          </p:cNvPr>
          <p:cNvSpPr>
            <a:spLocks noGrp="1"/>
          </p:cNvSpPr>
          <p:nvPr>
            <p:ph type="dt" sz="half" idx="10"/>
          </p:nvPr>
        </p:nvSpPr>
        <p:spPr>
          <a:xfrm>
            <a:off x="5562600" y="6508750"/>
            <a:ext cx="3001963" cy="274638"/>
          </a:xfrm>
        </p:spPr>
        <p:txBody>
          <a:bodyPr vert="horz" rtlCol="0"/>
          <a:lstStyle>
            <a:lvl1pPr>
              <a:defRPr>
                <a:cs typeface="Arial" charset="0"/>
              </a:defRPr>
            </a:lvl1pPr>
            <a:extLst/>
          </a:lstStyle>
          <a:p>
            <a:pPr>
              <a:defRPr/>
            </a:pPr>
            <a:endParaRPr lang="en-US"/>
          </a:p>
        </p:txBody>
      </p:sp>
      <p:sp>
        <p:nvSpPr>
          <p:cNvPr id="6" name="Slide Number Placeholder 8">
            <a:extLst>
              <a:ext uri="{FF2B5EF4-FFF2-40B4-BE49-F238E27FC236}">
                <a16:creationId xmlns:a16="http://schemas.microsoft.com/office/drawing/2014/main" id="{9224887E-9223-472E-9330-4529C94CDC29}"/>
              </a:ext>
            </a:extLst>
          </p:cNvPr>
          <p:cNvSpPr>
            <a:spLocks noGrp="1"/>
          </p:cNvSpPr>
          <p:nvPr>
            <p:ph type="sldNum" sz="quarter" idx="11"/>
          </p:nvPr>
        </p:nvSpPr>
        <p:spPr>
          <a:xfrm>
            <a:off x="8639175" y="6508750"/>
            <a:ext cx="463550" cy="274638"/>
          </a:xfrm>
        </p:spPr>
        <p:txBody>
          <a:bodyPr/>
          <a:lstStyle>
            <a:lvl1pPr>
              <a:defRPr smtClean="0"/>
            </a:lvl1pPr>
          </a:lstStyle>
          <a:p>
            <a:pPr>
              <a:defRPr/>
            </a:pPr>
            <a:fld id="{F145FF54-E091-44C1-96D3-69A0B9A82356}" type="slidenum">
              <a:rPr lang="en-US" altLang="en-US"/>
              <a:pPr>
                <a:defRPr/>
              </a:pPr>
              <a:t>‹N°›</a:t>
            </a:fld>
            <a:endParaRPr lang="en-US" altLang="en-US"/>
          </a:p>
        </p:txBody>
      </p:sp>
      <p:sp>
        <p:nvSpPr>
          <p:cNvPr id="7" name="Footer Placeholder 9">
            <a:extLst>
              <a:ext uri="{FF2B5EF4-FFF2-40B4-BE49-F238E27FC236}">
                <a16:creationId xmlns:a16="http://schemas.microsoft.com/office/drawing/2014/main" id="{3F0043AA-3DA2-4835-8CF9-943A052F3050}"/>
              </a:ext>
            </a:extLst>
          </p:cNvPr>
          <p:cNvSpPr>
            <a:spLocks noGrp="1"/>
          </p:cNvSpPr>
          <p:nvPr>
            <p:ph type="ftr" sz="quarter" idx="12"/>
          </p:nvPr>
        </p:nvSpPr>
        <p:spPr>
          <a:xfrm>
            <a:off x="1600200" y="6508750"/>
            <a:ext cx="3906838" cy="274638"/>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18827817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90C7D390-C5A3-4FB7-BB8A-0B2C39168CE3}"/>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5" name="Date Placeholder 13">
            <a:extLst>
              <a:ext uri="{FF2B5EF4-FFF2-40B4-BE49-F238E27FC236}">
                <a16:creationId xmlns:a16="http://schemas.microsoft.com/office/drawing/2014/main" id="{E11C99F3-8ADE-4A02-BF5D-479F45F0534B}"/>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6" name="Slide Number Placeholder 22">
            <a:extLst>
              <a:ext uri="{FF2B5EF4-FFF2-40B4-BE49-F238E27FC236}">
                <a16:creationId xmlns:a16="http://schemas.microsoft.com/office/drawing/2014/main" id="{8AA950D6-446E-4D00-94AD-1E7410A6730E}"/>
              </a:ext>
            </a:extLst>
          </p:cNvPr>
          <p:cNvSpPr>
            <a:spLocks noGrp="1"/>
          </p:cNvSpPr>
          <p:nvPr>
            <p:ph type="sldNum" sz="quarter" idx="12"/>
          </p:nvPr>
        </p:nvSpPr>
        <p:spPr/>
        <p:txBody>
          <a:bodyPr/>
          <a:lstStyle>
            <a:lvl1pPr>
              <a:defRPr smtClean="0"/>
            </a:lvl1pPr>
          </a:lstStyle>
          <a:p>
            <a:pPr>
              <a:defRPr/>
            </a:pPr>
            <a:fld id="{8FF66BBE-60DC-4B1F-ABC5-C34B2124B92F}" type="slidenum">
              <a:rPr lang="en-US" altLang="en-US"/>
              <a:pPr>
                <a:defRPr/>
              </a:pPr>
              <a:t>‹N°›</a:t>
            </a:fld>
            <a:endParaRPr lang="en-US" altLang="en-US"/>
          </a:p>
        </p:txBody>
      </p:sp>
    </p:spTree>
    <p:extLst>
      <p:ext uri="{BB962C8B-B14F-4D97-AF65-F5344CB8AC3E}">
        <p14:creationId xmlns:p14="http://schemas.microsoft.com/office/powerpoint/2010/main" val="36560583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E35077AD-D106-4A40-8AF9-ABA70DC48934}"/>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5" name="Date Placeholder 13">
            <a:extLst>
              <a:ext uri="{FF2B5EF4-FFF2-40B4-BE49-F238E27FC236}">
                <a16:creationId xmlns:a16="http://schemas.microsoft.com/office/drawing/2014/main" id="{F6855090-2D93-4357-8B55-DD270DE629CE}"/>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6" name="Slide Number Placeholder 22">
            <a:extLst>
              <a:ext uri="{FF2B5EF4-FFF2-40B4-BE49-F238E27FC236}">
                <a16:creationId xmlns:a16="http://schemas.microsoft.com/office/drawing/2014/main" id="{52C3DBF2-57F8-4B66-A7AB-36EDD3B69A97}"/>
              </a:ext>
            </a:extLst>
          </p:cNvPr>
          <p:cNvSpPr>
            <a:spLocks noGrp="1"/>
          </p:cNvSpPr>
          <p:nvPr>
            <p:ph type="sldNum" sz="quarter" idx="12"/>
          </p:nvPr>
        </p:nvSpPr>
        <p:spPr/>
        <p:txBody>
          <a:bodyPr/>
          <a:lstStyle>
            <a:lvl1pPr>
              <a:defRPr smtClean="0"/>
            </a:lvl1pPr>
          </a:lstStyle>
          <a:p>
            <a:pPr>
              <a:defRPr/>
            </a:pPr>
            <a:fld id="{B7C3E54F-FF18-4270-8967-086173110021}" type="slidenum">
              <a:rPr lang="en-US" altLang="en-US"/>
              <a:pPr>
                <a:defRPr/>
              </a:pPr>
              <a:t>‹N°›</a:t>
            </a:fld>
            <a:endParaRPr lang="en-US" altLang="en-US"/>
          </a:p>
        </p:txBody>
      </p:sp>
    </p:spTree>
    <p:extLst>
      <p:ext uri="{BB962C8B-B14F-4D97-AF65-F5344CB8AC3E}">
        <p14:creationId xmlns:p14="http://schemas.microsoft.com/office/powerpoint/2010/main" val="27058512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8FD479E0-80CE-4EEC-A79C-04D82A7A3864}"/>
              </a:ext>
            </a:extLst>
          </p:cNvPr>
          <p:cNvSpPr>
            <a:spLocks noGrp="1"/>
          </p:cNvSpPr>
          <p:nvPr>
            <p:ph type="dt" sz="half" idx="10"/>
          </p:nvPr>
        </p:nvSpPr>
        <p:spPr>
          <a:xfrm>
            <a:off x="457200" y="6245225"/>
            <a:ext cx="2133600" cy="476250"/>
          </a:xfrm>
        </p:spPr>
        <p:txBody>
          <a:bodyPr/>
          <a:lstStyle>
            <a:lvl1pPr>
              <a:defRPr>
                <a:cs typeface="Arial" charset="0"/>
              </a:defRPr>
            </a:lvl1pPr>
          </a:lstStyle>
          <a:p>
            <a:pPr>
              <a:defRPr/>
            </a:pPr>
            <a:endParaRPr lang="en-US"/>
          </a:p>
        </p:txBody>
      </p:sp>
      <p:sp>
        <p:nvSpPr>
          <p:cNvPr id="4" name="Footer Placeholder 3">
            <a:extLst>
              <a:ext uri="{FF2B5EF4-FFF2-40B4-BE49-F238E27FC236}">
                <a16:creationId xmlns:a16="http://schemas.microsoft.com/office/drawing/2014/main" id="{467E8247-FA30-40A5-94BA-7788193B8330}"/>
              </a:ext>
            </a:extLst>
          </p:cNvPr>
          <p:cNvSpPr>
            <a:spLocks noGrp="1"/>
          </p:cNvSpPr>
          <p:nvPr>
            <p:ph type="ftr" sz="quarter" idx="11"/>
          </p:nvPr>
        </p:nvSpPr>
        <p:spPr>
          <a:xfrm>
            <a:off x="3124200" y="6245225"/>
            <a:ext cx="2895600" cy="476250"/>
          </a:xfrm>
        </p:spPr>
        <p:txBody>
          <a:bodyPr/>
          <a:lstStyle>
            <a:lvl1pPr>
              <a:defRPr>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26263C51-81E7-46AD-A623-DE80492A88CF}"/>
              </a:ext>
            </a:extLst>
          </p:cNvPr>
          <p:cNvSpPr>
            <a:spLocks noGrp="1"/>
          </p:cNvSpPr>
          <p:nvPr>
            <p:ph type="sldNum" sz="quarter" idx="12"/>
          </p:nvPr>
        </p:nvSpPr>
        <p:spPr>
          <a:xfrm>
            <a:off x="6553200" y="6245225"/>
            <a:ext cx="2133600" cy="476250"/>
          </a:xfrm>
        </p:spPr>
        <p:txBody>
          <a:bodyPr/>
          <a:lstStyle>
            <a:lvl1pPr>
              <a:defRPr smtClean="0"/>
            </a:lvl1pPr>
          </a:lstStyle>
          <a:p>
            <a:pPr>
              <a:defRPr/>
            </a:pPr>
            <a:fld id="{46DF2512-628F-4A6B-A99B-ACA557E7F937}" type="slidenum">
              <a:rPr lang="en-US" altLang="en-US"/>
              <a:pPr>
                <a:defRPr/>
              </a:pPr>
              <a:t>‹N°›</a:t>
            </a:fld>
            <a:endParaRPr lang="en-US" altLang="en-US"/>
          </a:p>
        </p:txBody>
      </p:sp>
    </p:spTree>
    <p:extLst>
      <p:ext uri="{BB962C8B-B14F-4D97-AF65-F5344CB8AC3E}">
        <p14:creationId xmlns:p14="http://schemas.microsoft.com/office/powerpoint/2010/main" val="37992340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1F40B289-B122-4849-A93E-BB1B9B4E5A18}"/>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884802E2-B106-4826-AF51-9EE9053468C0}"/>
              </a:ext>
            </a:extLst>
          </p:cNvPr>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10">
            <a:extLst>
              <a:ext uri="{FF2B5EF4-FFF2-40B4-BE49-F238E27FC236}">
                <a16:creationId xmlns:a16="http://schemas.microsoft.com/office/drawing/2014/main" id="{556CB0B5-BB8E-4EDF-8A38-C9DEF587DC77}"/>
              </a:ext>
            </a:extLst>
          </p:cNvPr>
          <p:cNvSpPr>
            <a:spLocks noGrp="1"/>
          </p:cNvSpPr>
          <p:nvPr>
            <p:ph type="sldNum" sz="quarter" idx="11"/>
          </p:nvPr>
        </p:nvSpPr>
        <p:spPr>
          <a:xfrm>
            <a:off x="8639175" y="6508750"/>
            <a:ext cx="463550" cy="274638"/>
          </a:xfrm>
        </p:spPr>
        <p:txBody>
          <a:bodyPr/>
          <a:lstStyle>
            <a:lvl1pPr>
              <a:defRPr smtClean="0"/>
            </a:lvl1pPr>
          </a:lstStyle>
          <a:p>
            <a:pPr>
              <a:defRPr/>
            </a:pPr>
            <a:fld id="{43362370-0D83-42CE-8EF5-212AEBEC1C4A}" type="slidenum">
              <a:rPr lang="en-US" altLang="en-US"/>
              <a:pPr>
                <a:defRPr/>
              </a:pPr>
              <a:t>‹N°›</a:t>
            </a:fld>
            <a:endParaRPr lang="en-US" altLang="en-US"/>
          </a:p>
        </p:txBody>
      </p:sp>
      <p:sp>
        <p:nvSpPr>
          <p:cNvPr id="7" name="Footer Placeholder 11">
            <a:extLst>
              <a:ext uri="{FF2B5EF4-FFF2-40B4-BE49-F238E27FC236}">
                <a16:creationId xmlns:a16="http://schemas.microsoft.com/office/drawing/2014/main" id="{BAE8B5C7-90BE-444F-A1F0-9C65E95EF077}"/>
              </a:ext>
            </a:extLst>
          </p:cNvPr>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114365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3907B19C-DA2F-493A-91E8-BCB1BC9A31D5}"/>
              </a:ext>
            </a:extLst>
          </p:cNvPr>
          <p:cNvSpPr>
            <a:spLocks noGrp="1" noChangeArrowheads="1"/>
          </p:cNvSpPr>
          <p:nvPr>
            <p:ph type="dt" sz="half" idx="10"/>
          </p:nvPr>
        </p:nvSpPr>
        <p:spPr>
          <a:ln/>
        </p:spPr>
        <p:txBody>
          <a:bodyPr/>
          <a:lstStyle>
            <a:lvl1pPr>
              <a:defRPr/>
            </a:lvl1pPr>
          </a:lstStyle>
          <a:p>
            <a:pPr>
              <a:defRPr/>
            </a:pPr>
            <a:fld id="{52A35D4E-DEA4-49D0-A726-1949A83DB224}" type="datetime1">
              <a:rPr lang="en-US" altLang="en-US"/>
              <a:pPr>
                <a:defRPr/>
              </a:pPr>
              <a:t>2/27/2023</a:t>
            </a:fld>
            <a:endParaRPr lang="en-US" altLang="en-US"/>
          </a:p>
        </p:txBody>
      </p:sp>
      <p:sp>
        <p:nvSpPr>
          <p:cNvPr id="8" name="Rectangle 41">
            <a:extLst>
              <a:ext uri="{FF2B5EF4-FFF2-40B4-BE49-F238E27FC236}">
                <a16:creationId xmlns:a16="http://schemas.microsoft.com/office/drawing/2014/main" id="{784FEBAC-6742-4138-AF88-9551FA3C67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2">
            <a:extLst>
              <a:ext uri="{FF2B5EF4-FFF2-40B4-BE49-F238E27FC236}">
                <a16:creationId xmlns:a16="http://schemas.microsoft.com/office/drawing/2014/main" id="{DD9BB2D6-4591-4709-B1A8-D810E5C78346}"/>
              </a:ext>
            </a:extLst>
          </p:cNvPr>
          <p:cNvSpPr>
            <a:spLocks noGrp="1" noChangeArrowheads="1"/>
          </p:cNvSpPr>
          <p:nvPr>
            <p:ph type="sldNum" sz="quarter" idx="12"/>
          </p:nvPr>
        </p:nvSpPr>
        <p:spPr>
          <a:ln/>
        </p:spPr>
        <p:txBody>
          <a:bodyPr/>
          <a:lstStyle>
            <a:lvl1pPr>
              <a:defRPr/>
            </a:lvl1pPr>
          </a:lstStyle>
          <a:p>
            <a:pPr>
              <a:defRPr/>
            </a:pPr>
            <a:fld id="{C7272004-C5B5-4C6A-B36B-FDEE2BFF5C02}" type="slidenum">
              <a:rPr lang="en-US" altLang="en-US"/>
              <a:pPr>
                <a:defRPr/>
              </a:pPr>
              <a:t>‹N°›</a:t>
            </a:fld>
            <a:endParaRPr lang="en-US" altLang="en-US"/>
          </a:p>
        </p:txBody>
      </p:sp>
    </p:spTree>
    <p:extLst>
      <p:ext uri="{BB962C8B-B14F-4D97-AF65-F5344CB8AC3E}">
        <p14:creationId xmlns:p14="http://schemas.microsoft.com/office/powerpoint/2010/main" val="3142902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B541D0-0773-4B11-8C4D-AB33C2840031}"/>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A3D87AB-1714-452F-80EF-F01842319243}"/>
              </a:ext>
            </a:extLst>
          </p:cNvPr>
          <p:cNvSpPr>
            <a:spLocks noGrp="1"/>
          </p:cNvSpPr>
          <p:nvPr>
            <p:ph type="dt" sz="half" idx="10"/>
          </p:nvPr>
        </p:nvSpPr>
        <p:spPr/>
        <p:txBody>
          <a:bodyPr/>
          <a:lstStyle>
            <a:lvl1pPr>
              <a:defRPr/>
            </a:lvl1pPr>
            <a:extLst/>
          </a:lstStyle>
          <a:p>
            <a:pPr>
              <a:defRPr/>
            </a:pPr>
            <a:endParaRPr lang="en-US"/>
          </a:p>
        </p:txBody>
      </p:sp>
      <p:sp>
        <p:nvSpPr>
          <p:cNvPr id="6" name="Footer Placeholder 4">
            <a:extLst>
              <a:ext uri="{FF2B5EF4-FFF2-40B4-BE49-F238E27FC236}">
                <a16:creationId xmlns:a16="http://schemas.microsoft.com/office/drawing/2014/main" id="{2D781861-22D6-4FAE-9391-43C53029A20A}"/>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5">
            <a:extLst>
              <a:ext uri="{FF2B5EF4-FFF2-40B4-BE49-F238E27FC236}">
                <a16:creationId xmlns:a16="http://schemas.microsoft.com/office/drawing/2014/main" id="{0228BBC4-985E-4862-806A-6DC4980EED4B}"/>
              </a:ext>
            </a:extLst>
          </p:cNvPr>
          <p:cNvSpPr>
            <a:spLocks noGrp="1"/>
          </p:cNvSpPr>
          <p:nvPr>
            <p:ph type="sldNum" sz="quarter" idx="12"/>
          </p:nvPr>
        </p:nvSpPr>
        <p:spPr/>
        <p:txBody>
          <a:bodyPr/>
          <a:lstStyle>
            <a:lvl1pPr>
              <a:defRPr smtClean="0"/>
            </a:lvl1pPr>
          </a:lstStyle>
          <a:p>
            <a:pPr>
              <a:defRPr/>
            </a:pPr>
            <a:fld id="{D4562813-8DE8-41C4-B955-DAC0700330A3}" type="slidenum">
              <a:rPr lang="en-US" altLang="en-US"/>
              <a:pPr>
                <a:defRPr/>
              </a:pPr>
              <a:t>‹N°›</a:t>
            </a:fld>
            <a:endParaRPr lang="en-US" altLang="en-US"/>
          </a:p>
        </p:txBody>
      </p:sp>
    </p:spTree>
    <p:extLst>
      <p:ext uri="{BB962C8B-B14F-4D97-AF65-F5344CB8AC3E}">
        <p14:creationId xmlns:p14="http://schemas.microsoft.com/office/powerpoint/2010/main" val="3634017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BB1806-77D4-4CAF-A4B8-71FCCBAF9813}"/>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937D886C-BBD9-4289-A953-D02E42DFC625}"/>
              </a:ext>
            </a:extLst>
          </p:cNvPr>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6" name="Slide Number Placeholder 8">
            <a:extLst>
              <a:ext uri="{FF2B5EF4-FFF2-40B4-BE49-F238E27FC236}">
                <a16:creationId xmlns:a16="http://schemas.microsoft.com/office/drawing/2014/main" id="{D81558D5-36EA-4384-B474-5B07EEEB166F}"/>
              </a:ext>
            </a:extLst>
          </p:cNvPr>
          <p:cNvSpPr>
            <a:spLocks noGrp="1"/>
          </p:cNvSpPr>
          <p:nvPr>
            <p:ph type="sldNum" sz="quarter" idx="11"/>
          </p:nvPr>
        </p:nvSpPr>
        <p:spPr>
          <a:xfrm>
            <a:off x="8639175" y="6513513"/>
            <a:ext cx="463550" cy="274637"/>
          </a:xfrm>
        </p:spPr>
        <p:txBody>
          <a:bodyPr/>
          <a:lstStyle>
            <a:lvl1pPr>
              <a:defRPr smtClean="0"/>
            </a:lvl1pPr>
          </a:lstStyle>
          <a:p>
            <a:pPr>
              <a:defRPr/>
            </a:pPr>
            <a:fld id="{99991277-8218-47F9-9619-3B2FF6700CFD}" type="slidenum">
              <a:rPr lang="en-US" altLang="en-US"/>
              <a:pPr>
                <a:defRPr/>
              </a:pPr>
              <a:t>‹N°›</a:t>
            </a:fld>
            <a:endParaRPr lang="en-US" altLang="en-US"/>
          </a:p>
        </p:txBody>
      </p:sp>
      <p:sp>
        <p:nvSpPr>
          <p:cNvPr id="7" name="Footer Placeholder 9">
            <a:extLst>
              <a:ext uri="{FF2B5EF4-FFF2-40B4-BE49-F238E27FC236}">
                <a16:creationId xmlns:a16="http://schemas.microsoft.com/office/drawing/2014/main" id="{2E1248A4-961B-4EB3-A8C4-A4A7C4E1DA23}"/>
              </a:ext>
            </a:extLst>
          </p:cNvPr>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279738571"/>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8E068E-617E-4F13-B546-491510771C64}"/>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82ABBC21-9CCC-4C7B-A1BD-3DC54AE7EAC1}"/>
              </a:ext>
            </a:extLst>
          </p:cNvPr>
          <p:cNvSpPr>
            <a:spLocks noGrp="1"/>
          </p:cNvSpPr>
          <p:nvPr>
            <p:ph type="dt" sz="half" idx="10"/>
          </p:nvPr>
        </p:nvSpPr>
        <p:spPr/>
        <p:txBody>
          <a:bodyPr/>
          <a:lstStyle>
            <a:lvl1pPr>
              <a:defRPr/>
            </a:lvl1pPr>
            <a:extLst/>
          </a:lstStyle>
          <a:p>
            <a:pPr>
              <a:defRPr/>
            </a:pPr>
            <a:endParaRPr lang="en-US"/>
          </a:p>
        </p:txBody>
      </p:sp>
      <p:sp>
        <p:nvSpPr>
          <p:cNvPr id="7" name="Footer Placeholder 5">
            <a:extLst>
              <a:ext uri="{FF2B5EF4-FFF2-40B4-BE49-F238E27FC236}">
                <a16:creationId xmlns:a16="http://schemas.microsoft.com/office/drawing/2014/main" id="{509A761C-6402-441C-A710-53498324BC48}"/>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6">
            <a:extLst>
              <a:ext uri="{FF2B5EF4-FFF2-40B4-BE49-F238E27FC236}">
                <a16:creationId xmlns:a16="http://schemas.microsoft.com/office/drawing/2014/main" id="{5280A557-7379-48C2-8D43-9C3DFB70E538}"/>
              </a:ext>
            </a:extLst>
          </p:cNvPr>
          <p:cNvSpPr>
            <a:spLocks noGrp="1"/>
          </p:cNvSpPr>
          <p:nvPr>
            <p:ph type="sldNum" sz="quarter" idx="12"/>
          </p:nvPr>
        </p:nvSpPr>
        <p:spPr>
          <a:xfrm>
            <a:off x="8640763" y="6515100"/>
            <a:ext cx="465137" cy="273050"/>
          </a:xfrm>
        </p:spPr>
        <p:txBody>
          <a:bodyPr/>
          <a:lstStyle>
            <a:lvl1pPr>
              <a:defRPr smtClean="0"/>
            </a:lvl1pPr>
          </a:lstStyle>
          <a:p>
            <a:pPr>
              <a:defRPr/>
            </a:pPr>
            <a:fld id="{27D2F4EB-48CB-4A57-8081-03E47F58108E}" type="slidenum">
              <a:rPr lang="en-US" altLang="en-US"/>
              <a:pPr>
                <a:defRPr/>
              </a:pPr>
              <a:t>‹N°›</a:t>
            </a:fld>
            <a:endParaRPr lang="en-US" altLang="en-US"/>
          </a:p>
        </p:txBody>
      </p:sp>
    </p:spTree>
    <p:extLst>
      <p:ext uri="{BB962C8B-B14F-4D97-AF65-F5344CB8AC3E}">
        <p14:creationId xmlns:p14="http://schemas.microsoft.com/office/powerpoint/2010/main" val="10194187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38979F-24D4-4282-AB33-31B96884DBC6}"/>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E51E38B8-8925-4B21-A052-6B0B252E4E72}"/>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BEE1F783-274A-4D34-A6CC-ED9215DECBAA}"/>
              </a:ext>
            </a:extLst>
          </p:cNvPr>
          <p:cNvSpPr>
            <a:spLocks noGrp="1"/>
          </p:cNvSpPr>
          <p:nvPr>
            <p:ph type="dt" sz="half" idx="10"/>
          </p:nvPr>
        </p:nvSpPr>
        <p:spPr/>
        <p:txBody>
          <a:bodyPr/>
          <a:lstStyle>
            <a:lvl1pPr>
              <a:defRPr/>
            </a:lvl1pPr>
            <a:extLst/>
          </a:lstStyle>
          <a:p>
            <a:pPr>
              <a:defRPr/>
            </a:pPr>
            <a:endParaRPr lang="en-US"/>
          </a:p>
        </p:txBody>
      </p:sp>
      <p:sp>
        <p:nvSpPr>
          <p:cNvPr id="10" name="Footer Placeholder 7">
            <a:extLst>
              <a:ext uri="{FF2B5EF4-FFF2-40B4-BE49-F238E27FC236}">
                <a16:creationId xmlns:a16="http://schemas.microsoft.com/office/drawing/2014/main" id="{03E3A3FD-AE9F-4677-BBF0-E775BB53241B}"/>
              </a:ext>
            </a:extLst>
          </p:cNvPr>
          <p:cNvSpPr>
            <a:spLocks noGrp="1"/>
          </p:cNvSpPr>
          <p:nvPr>
            <p:ph type="ftr" sz="quarter" idx="11"/>
          </p:nvPr>
        </p:nvSpPr>
        <p:spPr/>
        <p:txBody>
          <a:bodyPr/>
          <a:lstStyle>
            <a:lvl1pPr>
              <a:defRPr/>
            </a:lvl1pPr>
            <a:extLst/>
          </a:lstStyle>
          <a:p>
            <a:pPr>
              <a:defRPr/>
            </a:pPr>
            <a:endParaRPr lang="en-US"/>
          </a:p>
        </p:txBody>
      </p:sp>
      <p:sp>
        <p:nvSpPr>
          <p:cNvPr id="11" name="Slide Number Placeholder 8">
            <a:extLst>
              <a:ext uri="{FF2B5EF4-FFF2-40B4-BE49-F238E27FC236}">
                <a16:creationId xmlns:a16="http://schemas.microsoft.com/office/drawing/2014/main" id="{08B12B5D-ED06-4CC4-9F68-208AC7EAFBA9}"/>
              </a:ext>
            </a:extLst>
          </p:cNvPr>
          <p:cNvSpPr>
            <a:spLocks noGrp="1"/>
          </p:cNvSpPr>
          <p:nvPr>
            <p:ph type="sldNum" sz="quarter" idx="12"/>
          </p:nvPr>
        </p:nvSpPr>
        <p:spPr>
          <a:xfrm>
            <a:off x="8640763" y="6515100"/>
            <a:ext cx="465137" cy="273050"/>
          </a:xfrm>
        </p:spPr>
        <p:txBody>
          <a:bodyPr/>
          <a:lstStyle>
            <a:lvl1pPr>
              <a:defRPr smtClean="0"/>
            </a:lvl1pPr>
          </a:lstStyle>
          <a:p>
            <a:pPr>
              <a:defRPr/>
            </a:pPr>
            <a:fld id="{9A7D9D9E-7171-4204-937C-4DB7716CA012}" type="slidenum">
              <a:rPr lang="en-US" altLang="en-US"/>
              <a:pPr>
                <a:defRPr/>
              </a:pPr>
              <a:t>‹N°›</a:t>
            </a:fld>
            <a:endParaRPr lang="en-US" altLang="en-US"/>
          </a:p>
        </p:txBody>
      </p:sp>
    </p:spTree>
    <p:extLst>
      <p:ext uri="{BB962C8B-B14F-4D97-AF65-F5344CB8AC3E}">
        <p14:creationId xmlns:p14="http://schemas.microsoft.com/office/powerpoint/2010/main" val="9980377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D16086-12D4-417A-9844-6ED38F02B09B}"/>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CA9EF520-5F8B-43F9-B0B5-8873E174A5A0}"/>
              </a:ext>
            </a:extLst>
          </p:cNvPr>
          <p:cNvSpPr>
            <a:spLocks noGrp="1"/>
          </p:cNvSpPr>
          <p:nvPr>
            <p:ph type="dt" sz="half" idx="10"/>
          </p:nvPr>
        </p:nvSpPr>
        <p:spPr/>
        <p:txBody>
          <a:bodyPr/>
          <a:lstStyle>
            <a:lvl1pPr>
              <a:defRPr/>
            </a:lvl1pPr>
            <a:extLst/>
          </a:lstStyle>
          <a:p>
            <a:pPr>
              <a:defRPr/>
            </a:pPr>
            <a:endParaRPr lang="en-US"/>
          </a:p>
        </p:txBody>
      </p:sp>
      <p:sp>
        <p:nvSpPr>
          <p:cNvPr id="5" name="Footer Placeholder 3">
            <a:extLst>
              <a:ext uri="{FF2B5EF4-FFF2-40B4-BE49-F238E27FC236}">
                <a16:creationId xmlns:a16="http://schemas.microsoft.com/office/drawing/2014/main" id="{91260A70-9A83-450E-A12C-CF2D0F0D22AA}"/>
              </a:ext>
            </a:extLst>
          </p:cNvPr>
          <p:cNvSpPr>
            <a:spLocks noGrp="1"/>
          </p:cNvSpPr>
          <p:nvPr>
            <p:ph type="ftr" sz="quarter" idx="11"/>
          </p:nvPr>
        </p:nvSpPr>
        <p:spPr/>
        <p:txBody>
          <a:bodyPr/>
          <a:lstStyle>
            <a:lvl1pPr>
              <a:defRPr/>
            </a:lvl1pPr>
            <a:extLst/>
          </a:lstStyle>
          <a:p>
            <a:pPr>
              <a:defRPr/>
            </a:pPr>
            <a:endParaRPr lang="en-US"/>
          </a:p>
        </p:txBody>
      </p:sp>
      <p:sp>
        <p:nvSpPr>
          <p:cNvPr id="6" name="Slide Number Placeholder 4">
            <a:extLst>
              <a:ext uri="{FF2B5EF4-FFF2-40B4-BE49-F238E27FC236}">
                <a16:creationId xmlns:a16="http://schemas.microsoft.com/office/drawing/2014/main" id="{9EB23696-6F76-4955-8790-2652D22D586C}"/>
              </a:ext>
            </a:extLst>
          </p:cNvPr>
          <p:cNvSpPr>
            <a:spLocks noGrp="1"/>
          </p:cNvSpPr>
          <p:nvPr>
            <p:ph type="sldNum" sz="quarter" idx="12"/>
          </p:nvPr>
        </p:nvSpPr>
        <p:spPr/>
        <p:txBody>
          <a:bodyPr/>
          <a:lstStyle>
            <a:lvl1pPr>
              <a:defRPr smtClean="0"/>
            </a:lvl1pPr>
          </a:lstStyle>
          <a:p>
            <a:pPr>
              <a:defRPr/>
            </a:pPr>
            <a:fld id="{3CBADBF7-E11F-4CA2-ACB2-523C7602A983}" type="slidenum">
              <a:rPr lang="en-US" altLang="en-US"/>
              <a:pPr>
                <a:defRPr/>
              </a:pPr>
              <a:t>‹N°›</a:t>
            </a:fld>
            <a:endParaRPr lang="en-US" altLang="en-US"/>
          </a:p>
        </p:txBody>
      </p:sp>
    </p:spTree>
    <p:extLst>
      <p:ext uri="{BB962C8B-B14F-4D97-AF65-F5344CB8AC3E}">
        <p14:creationId xmlns:p14="http://schemas.microsoft.com/office/powerpoint/2010/main" val="1034286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6736102C-2A48-4412-88C5-7F3112F73EDD}"/>
              </a:ext>
            </a:extLst>
          </p:cNvPr>
          <p:cNvSpPr>
            <a:spLocks noGrp="1"/>
          </p:cNvSpPr>
          <p:nvPr>
            <p:ph type="ftr" sz="quarter" idx="10"/>
          </p:nvPr>
        </p:nvSpPr>
        <p:spPr/>
        <p:txBody>
          <a:bodyPr/>
          <a:lstStyle>
            <a:lvl1pPr>
              <a:defRPr/>
            </a:lvl1pPr>
          </a:lstStyle>
          <a:p>
            <a:pPr>
              <a:defRPr/>
            </a:pPr>
            <a:endParaRPr lang="en-US"/>
          </a:p>
        </p:txBody>
      </p:sp>
      <p:sp>
        <p:nvSpPr>
          <p:cNvPr id="3" name="Date Placeholder 13">
            <a:extLst>
              <a:ext uri="{FF2B5EF4-FFF2-40B4-BE49-F238E27FC236}">
                <a16:creationId xmlns:a16="http://schemas.microsoft.com/office/drawing/2014/main" id="{26BE1640-FF16-4436-9C2D-A11E62F1F3EA}"/>
              </a:ext>
            </a:extLst>
          </p:cNvPr>
          <p:cNvSpPr>
            <a:spLocks noGrp="1"/>
          </p:cNvSpPr>
          <p:nvPr>
            <p:ph type="dt" sz="half"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915AFC56-E49C-41DE-9AF7-66C384487DD7}"/>
              </a:ext>
            </a:extLst>
          </p:cNvPr>
          <p:cNvSpPr>
            <a:spLocks noGrp="1"/>
          </p:cNvSpPr>
          <p:nvPr>
            <p:ph type="sldNum" sz="quarter" idx="12"/>
          </p:nvPr>
        </p:nvSpPr>
        <p:spPr/>
        <p:txBody>
          <a:bodyPr/>
          <a:lstStyle>
            <a:lvl1pPr>
              <a:defRPr/>
            </a:lvl1pPr>
          </a:lstStyle>
          <a:p>
            <a:pPr>
              <a:defRPr/>
            </a:pPr>
            <a:fld id="{05BF0064-2945-489F-A8B4-8F71C78933F1}" type="slidenum">
              <a:rPr lang="en-US" altLang="en-US"/>
              <a:pPr>
                <a:defRPr/>
              </a:pPr>
              <a:t>‹N°›</a:t>
            </a:fld>
            <a:endParaRPr lang="en-US" altLang="en-US"/>
          </a:p>
        </p:txBody>
      </p:sp>
    </p:spTree>
    <p:extLst>
      <p:ext uri="{BB962C8B-B14F-4D97-AF65-F5344CB8AC3E}">
        <p14:creationId xmlns:p14="http://schemas.microsoft.com/office/powerpoint/2010/main" val="18185001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4C1622-16C1-4221-B14D-A6FFC0866052}"/>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C0F37ACC-F3C2-4EF7-9802-BA20CC702EE5}"/>
              </a:ext>
            </a:extLst>
          </p:cNvPr>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7" name="Slide Number Placeholder 9">
            <a:extLst>
              <a:ext uri="{FF2B5EF4-FFF2-40B4-BE49-F238E27FC236}">
                <a16:creationId xmlns:a16="http://schemas.microsoft.com/office/drawing/2014/main" id="{C73DA4C5-2864-4F99-BD96-552CBBEB7180}"/>
              </a:ext>
            </a:extLst>
          </p:cNvPr>
          <p:cNvSpPr>
            <a:spLocks noGrp="1"/>
          </p:cNvSpPr>
          <p:nvPr>
            <p:ph type="sldNum" sz="quarter" idx="11"/>
          </p:nvPr>
        </p:nvSpPr>
        <p:spPr>
          <a:xfrm>
            <a:off x="8639175" y="6513513"/>
            <a:ext cx="463550" cy="274637"/>
          </a:xfrm>
        </p:spPr>
        <p:txBody>
          <a:bodyPr/>
          <a:lstStyle>
            <a:lvl1pPr>
              <a:defRPr smtClean="0"/>
            </a:lvl1pPr>
          </a:lstStyle>
          <a:p>
            <a:pPr>
              <a:defRPr/>
            </a:pPr>
            <a:fld id="{8B387206-BE5A-4FCB-8AB2-B9F168E85DA1}" type="slidenum">
              <a:rPr lang="en-US" altLang="en-US"/>
              <a:pPr>
                <a:defRPr/>
              </a:pPr>
              <a:t>‹N°›</a:t>
            </a:fld>
            <a:endParaRPr lang="en-US" altLang="en-US"/>
          </a:p>
        </p:txBody>
      </p:sp>
      <p:sp>
        <p:nvSpPr>
          <p:cNvPr id="8" name="Footer Placeholder 10">
            <a:extLst>
              <a:ext uri="{FF2B5EF4-FFF2-40B4-BE49-F238E27FC236}">
                <a16:creationId xmlns:a16="http://schemas.microsoft.com/office/drawing/2014/main" id="{C12E118F-C32E-431D-A01E-9D35996AEB0A}"/>
              </a:ext>
            </a:extLst>
          </p:cNvPr>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542379273"/>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94D88EA6-1CD2-44DC-AF1C-AB1FE9EEDDC3}"/>
              </a:ext>
            </a:extLst>
          </p:cNvPr>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8">
            <a:extLst>
              <a:ext uri="{FF2B5EF4-FFF2-40B4-BE49-F238E27FC236}">
                <a16:creationId xmlns:a16="http://schemas.microsoft.com/office/drawing/2014/main" id="{1512B589-4B3A-4035-BE51-5A3FB3DC111C}"/>
              </a:ext>
            </a:extLst>
          </p:cNvPr>
          <p:cNvSpPr>
            <a:spLocks noGrp="1"/>
          </p:cNvSpPr>
          <p:nvPr>
            <p:ph type="sldNum" sz="quarter" idx="11"/>
          </p:nvPr>
        </p:nvSpPr>
        <p:spPr>
          <a:xfrm>
            <a:off x="8639175" y="6508750"/>
            <a:ext cx="463550" cy="274638"/>
          </a:xfrm>
        </p:spPr>
        <p:txBody>
          <a:bodyPr/>
          <a:lstStyle>
            <a:lvl1pPr>
              <a:defRPr smtClean="0"/>
            </a:lvl1pPr>
          </a:lstStyle>
          <a:p>
            <a:pPr>
              <a:defRPr/>
            </a:pPr>
            <a:fld id="{6301D151-9C64-43C0-BEE1-8DB33963DBEE}" type="slidenum">
              <a:rPr lang="en-US" altLang="en-US"/>
              <a:pPr>
                <a:defRPr/>
              </a:pPr>
              <a:t>‹N°›</a:t>
            </a:fld>
            <a:endParaRPr lang="en-US" altLang="en-US"/>
          </a:p>
        </p:txBody>
      </p:sp>
      <p:sp>
        <p:nvSpPr>
          <p:cNvPr id="7" name="Footer Placeholder 9">
            <a:extLst>
              <a:ext uri="{FF2B5EF4-FFF2-40B4-BE49-F238E27FC236}">
                <a16:creationId xmlns:a16="http://schemas.microsoft.com/office/drawing/2014/main" id="{D2233150-4376-464C-A229-B9F630C9D46C}"/>
              </a:ext>
            </a:extLst>
          </p:cNvPr>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1523028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316824FE-6677-4A60-A8C3-9BA7FCAB8B9F}"/>
              </a:ext>
            </a:extLst>
          </p:cNvPr>
          <p:cNvSpPr>
            <a:spLocks noGrp="1"/>
          </p:cNvSpPr>
          <p:nvPr>
            <p:ph type="ftr" sz="quarter" idx="10"/>
          </p:nvPr>
        </p:nvSpPr>
        <p:spPr/>
        <p:txBody>
          <a:bodyPr/>
          <a:lstStyle>
            <a:lvl1pPr>
              <a:defRPr/>
            </a:lvl1pPr>
          </a:lstStyle>
          <a:p>
            <a:pPr>
              <a:defRPr/>
            </a:pPr>
            <a:endParaRPr lang="en-US"/>
          </a:p>
        </p:txBody>
      </p:sp>
      <p:sp>
        <p:nvSpPr>
          <p:cNvPr id="5" name="Date Placeholder 13">
            <a:extLst>
              <a:ext uri="{FF2B5EF4-FFF2-40B4-BE49-F238E27FC236}">
                <a16:creationId xmlns:a16="http://schemas.microsoft.com/office/drawing/2014/main" id="{FB9DA14B-9DCD-4D75-95F4-C651A6C65A00}"/>
              </a:ext>
            </a:extLst>
          </p:cNvPr>
          <p:cNvSpPr>
            <a:spLocks noGrp="1"/>
          </p:cNvSpPr>
          <p:nvPr>
            <p:ph type="dt" sz="half"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5DA4C07-F301-4CD7-89E2-2E914E1CE686}"/>
              </a:ext>
            </a:extLst>
          </p:cNvPr>
          <p:cNvSpPr>
            <a:spLocks noGrp="1"/>
          </p:cNvSpPr>
          <p:nvPr>
            <p:ph type="sldNum" sz="quarter" idx="12"/>
          </p:nvPr>
        </p:nvSpPr>
        <p:spPr/>
        <p:txBody>
          <a:bodyPr/>
          <a:lstStyle>
            <a:lvl1pPr>
              <a:defRPr/>
            </a:lvl1pPr>
          </a:lstStyle>
          <a:p>
            <a:pPr>
              <a:defRPr/>
            </a:pPr>
            <a:fld id="{5DD0C0C5-DEF6-4A03-9FFA-57C5940AD4DF}" type="slidenum">
              <a:rPr lang="en-US" altLang="en-US"/>
              <a:pPr>
                <a:defRPr/>
              </a:pPr>
              <a:t>‹N°›</a:t>
            </a:fld>
            <a:endParaRPr lang="en-US" altLang="en-US"/>
          </a:p>
        </p:txBody>
      </p:sp>
    </p:spTree>
    <p:extLst>
      <p:ext uri="{BB962C8B-B14F-4D97-AF65-F5344CB8AC3E}">
        <p14:creationId xmlns:p14="http://schemas.microsoft.com/office/powerpoint/2010/main" val="36564141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C7BF523E-3E36-403E-959C-F27287D23FC4}"/>
              </a:ext>
            </a:extLst>
          </p:cNvPr>
          <p:cNvSpPr>
            <a:spLocks noGrp="1"/>
          </p:cNvSpPr>
          <p:nvPr>
            <p:ph type="ftr" sz="quarter" idx="10"/>
          </p:nvPr>
        </p:nvSpPr>
        <p:spPr/>
        <p:txBody>
          <a:bodyPr/>
          <a:lstStyle>
            <a:lvl1pPr>
              <a:defRPr/>
            </a:lvl1pPr>
          </a:lstStyle>
          <a:p>
            <a:pPr>
              <a:defRPr/>
            </a:pPr>
            <a:endParaRPr lang="en-US"/>
          </a:p>
        </p:txBody>
      </p:sp>
      <p:sp>
        <p:nvSpPr>
          <p:cNvPr id="5" name="Date Placeholder 13">
            <a:extLst>
              <a:ext uri="{FF2B5EF4-FFF2-40B4-BE49-F238E27FC236}">
                <a16:creationId xmlns:a16="http://schemas.microsoft.com/office/drawing/2014/main" id="{9E155902-B654-447F-9B5D-402A1740F3D7}"/>
              </a:ext>
            </a:extLst>
          </p:cNvPr>
          <p:cNvSpPr>
            <a:spLocks noGrp="1"/>
          </p:cNvSpPr>
          <p:nvPr>
            <p:ph type="dt" sz="half"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FDD29E4-F915-4ED4-B269-8D1BC9D0DD06}"/>
              </a:ext>
            </a:extLst>
          </p:cNvPr>
          <p:cNvSpPr>
            <a:spLocks noGrp="1"/>
          </p:cNvSpPr>
          <p:nvPr>
            <p:ph type="sldNum" sz="quarter" idx="12"/>
          </p:nvPr>
        </p:nvSpPr>
        <p:spPr/>
        <p:txBody>
          <a:bodyPr/>
          <a:lstStyle>
            <a:lvl1pPr>
              <a:defRPr/>
            </a:lvl1pPr>
          </a:lstStyle>
          <a:p>
            <a:pPr>
              <a:defRPr/>
            </a:pPr>
            <a:fld id="{DA706375-9684-4AA0-9456-98E0AD469636}" type="slidenum">
              <a:rPr lang="en-US" altLang="en-US"/>
              <a:pPr>
                <a:defRPr/>
              </a:pPr>
              <a:t>‹N°›</a:t>
            </a:fld>
            <a:endParaRPr lang="en-US" altLang="en-US"/>
          </a:p>
        </p:txBody>
      </p:sp>
    </p:spTree>
    <p:extLst>
      <p:ext uri="{BB962C8B-B14F-4D97-AF65-F5344CB8AC3E}">
        <p14:creationId xmlns:p14="http://schemas.microsoft.com/office/powerpoint/2010/main" val="44579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12A1DA45-B6D8-42E7-AF0A-4D867063B6AD}"/>
              </a:ext>
            </a:extLst>
          </p:cNvPr>
          <p:cNvSpPr>
            <a:spLocks noGrp="1" noChangeArrowheads="1"/>
          </p:cNvSpPr>
          <p:nvPr>
            <p:ph type="dt" sz="half" idx="10"/>
          </p:nvPr>
        </p:nvSpPr>
        <p:spPr>
          <a:ln/>
        </p:spPr>
        <p:txBody>
          <a:bodyPr/>
          <a:lstStyle>
            <a:lvl1pPr>
              <a:defRPr/>
            </a:lvl1pPr>
          </a:lstStyle>
          <a:p>
            <a:pPr>
              <a:defRPr/>
            </a:pPr>
            <a:fld id="{73FC4DD4-C825-4EED-8936-9E7785272A6F}" type="datetime1">
              <a:rPr lang="en-US" altLang="en-US"/>
              <a:pPr>
                <a:defRPr/>
              </a:pPr>
              <a:t>2/27/2023</a:t>
            </a:fld>
            <a:endParaRPr lang="en-US" altLang="en-US"/>
          </a:p>
        </p:txBody>
      </p:sp>
      <p:sp>
        <p:nvSpPr>
          <p:cNvPr id="4" name="Rectangle 41">
            <a:extLst>
              <a:ext uri="{FF2B5EF4-FFF2-40B4-BE49-F238E27FC236}">
                <a16:creationId xmlns:a16="http://schemas.microsoft.com/office/drawing/2014/main" id="{7E8472F8-7E95-4482-AD56-C8BB1299387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2">
            <a:extLst>
              <a:ext uri="{FF2B5EF4-FFF2-40B4-BE49-F238E27FC236}">
                <a16:creationId xmlns:a16="http://schemas.microsoft.com/office/drawing/2014/main" id="{C8B3D05C-996F-47C0-BEEA-09A840235D1C}"/>
              </a:ext>
            </a:extLst>
          </p:cNvPr>
          <p:cNvSpPr>
            <a:spLocks noGrp="1" noChangeArrowheads="1"/>
          </p:cNvSpPr>
          <p:nvPr>
            <p:ph type="sldNum" sz="quarter" idx="12"/>
          </p:nvPr>
        </p:nvSpPr>
        <p:spPr>
          <a:ln/>
        </p:spPr>
        <p:txBody>
          <a:bodyPr/>
          <a:lstStyle>
            <a:lvl1pPr>
              <a:defRPr/>
            </a:lvl1pPr>
          </a:lstStyle>
          <a:p>
            <a:pPr>
              <a:defRPr/>
            </a:pPr>
            <a:fld id="{DF81C6D6-35FC-4213-8B7E-5D6D1973370D}" type="slidenum">
              <a:rPr lang="en-US" altLang="en-US"/>
              <a:pPr>
                <a:defRPr/>
              </a:pPr>
              <a:t>‹N°›</a:t>
            </a:fld>
            <a:endParaRPr lang="en-US" altLang="en-US"/>
          </a:p>
        </p:txBody>
      </p:sp>
    </p:spTree>
    <p:extLst>
      <p:ext uri="{BB962C8B-B14F-4D97-AF65-F5344CB8AC3E}">
        <p14:creationId xmlns:p14="http://schemas.microsoft.com/office/powerpoint/2010/main" val="24674232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2073B2D-DB51-472E-947B-C25EE2571237}"/>
              </a:ext>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B1AE1B6E-37A7-4C38-B040-A5B745D5AD89}"/>
              </a:ext>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3DCB0D97-33EF-4965-9C96-9677AA696E36}"/>
              </a:ext>
            </a:extLst>
          </p:cNvPr>
          <p:cNvSpPr>
            <a:spLocks noGrp="1"/>
          </p:cNvSpPr>
          <p:nvPr>
            <p:ph type="sldNum" sz="quarter" idx="12"/>
          </p:nvPr>
        </p:nvSpPr>
        <p:spPr>
          <a:xfrm>
            <a:off x="6553200" y="6245225"/>
            <a:ext cx="2133600" cy="476250"/>
          </a:xfrm>
        </p:spPr>
        <p:txBody>
          <a:bodyPr/>
          <a:lstStyle>
            <a:lvl1pPr>
              <a:defRPr smtClean="0"/>
            </a:lvl1pPr>
          </a:lstStyle>
          <a:p>
            <a:pPr>
              <a:defRPr/>
            </a:pPr>
            <a:fld id="{5C348085-8CFB-45FB-B65C-79351FA78418}" type="slidenum">
              <a:rPr lang="en-US" altLang="en-US"/>
              <a:pPr>
                <a:defRPr/>
              </a:pPr>
              <a:t>‹N°›</a:t>
            </a:fld>
            <a:endParaRPr lang="en-US" altLang="en-US"/>
          </a:p>
        </p:txBody>
      </p:sp>
    </p:spTree>
    <p:extLst>
      <p:ext uri="{BB962C8B-B14F-4D97-AF65-F5344CB8AC3E}">
        <p14:creationId xmlns:p14="http://schemas.microsoft.com/office/powerpoint/2010/main" val="1425169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844D7A8-A43A-43A5-83EF-DCBE8ED7C43C}"/>
              </a:ext>
            </a:extLst>
          </p:cNvPr>
          <p:cNvGrpSpPr>
            <a:grpSpLocks/>
          </p:cNvGrpSpPr>
          <p:nvPr/>
        </p:nvGrpSpPr>
        <p:grpSpPr bwMode="auto">
          <a:xfrm>
            <a:off x="0" y="6350"/>
            <a:ext cx="9140825" cy="6851650"/>
            <a:chOff x="0" y="4"/>
            <a:chExt cx="5758" cy="4316"/>
          </a:xfrm>
        </p:grpSpPr>
        <p:grpSp>
          <p:nvGrpSpPr>
            <p:cNvPr id="5" name="Group 3">
              <a:extLst>
                <a:ext uri="{FF2B5EF4-FFF2-40B4-BE49-F238E27FC236}">
                  <a16:creationId xmlns:a16="http://schemas.microsoft.com/office/drawing/2014/main" id="{E831EA52-574E-48EB-879B-E3FC74A86173}"/>
                </a:ext>
              </a:extLst>
            </p:cNvPr>
            <p:cNvGrpSpPr>
              <a:grpSpLocks/>
            </p:cNvGrpSpPr>
            <p:nvPr/>
          </p:nvGrpSpPr>
          <p:grpSpPr bwMode="auto">
            <a:xfrm>
              <a:off x="0" y="1161"/>
              <a:ext cx="5758" cy="3159"/>
              <a:chOff x="0" y="1161"/>
              <a:chExt cx="5758" cy="3159"/>
            </a:xfrm>
          </p:grpSpPr>
          <p:sp>
            <p:nvSpPr>
              <p:cNvPr id="16" name="Freeform 4">
                <a:extLst>
                  <a:ext uri="{FF2B5EF4-FFF2-40B4-BE49-F238E27FC236}">
                    <a16:creationId xmlns:a16="http://schemas.microsoft.com/office/drawing/2014/main" id="{C572E2F9-D2F4-413A-B52D-60235F231FE9}"/>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5">
                <a:extLst>
                  <a:ext uri="{FF2B5EF4-FFF2-40B4-BE49-F238E27FC236}">
                    <a16:creationId xmlns:a16="http://schemas.microsoft.com/office/drawing/2014/main" id="{EEE654EC-A5E7-4D03-BABB-876AAFD1FC55}"/>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6">
              <a:extLst>
                <a:ext uri="{FF2B5EF4-FFF2-40B4-BE49-F238E27FC236}">
                  <a16:creationId xmlns:a16="http://schemas.microsoft.com/office/drawing/2014/main" id="{0DB217A0-8173-4B45-8856-70775F6AEAFF}"/>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7" name="Freeform 7">
              <a:extLst>
                <a:ext uri="{FF2B5EF4-FFF2-40B4-BE49-F238E27FC236}">
                  <a16:creationId xmlns:a16="http://schemas.microsoft.com/office/drawing/2014/main" id="{82C143EE-5F74-4D1C-9CD0-79FFB1C8C100}"/>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7283D457-55BC-4577-9A7C-DDC532C27E6D}"/>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9">
              <a:extLst>
                <a:ext uri="{FF2B5EF4-FFF2-40B4-BE49-F238E27FC236}">
                  <a16:creationId xmlns:a16="http://schemas.microsoft.com/office/drawing/2014/main" id="{A2806A17-E4B0-487C-83C7-70BD10510FFB}"/>
                </a:ext>
              </a:extLst>
            </p:cNvPr>
            <p:cNvGrpSpPr>
              <a:grpSpLocks/>
            </p:cNvGrpSpPr>
            <p:nvPr/>
          </p:nvGrpSpPr>
          <p:grpSpPr bwMode="auto">
            <a:xfrm>
              <a:off x="348" y="4"/>
              <a:ext cx="5410" cy="4316"/>
              <a:chOff x="348" y="4"/>
              <a:chExt cx="5410" cy="4316"/>
            </a:xfrm>
          </p:grpSpPr>
          <p:sp>
            <p:nvSpPr>
              <p:cNvPr id="10" name="Freeform 10">
                <a:extLst>
                  <a:ext uri="{FF2B5EF4-FFF2-40B4-BE49-F238E27FC236}">
                    <a16:creationId xmlns:a16="http://schemas.microsoft.com/office/drawing/2014/main" id="{A6191A96-28DD-4669-961B-268DFE76ECD0}"/>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2A52B579-3774-4457-9241-EAF36312E3D4}"/>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61DBE890-6389-45AD-8F08-9F0D19DF51BD}"/>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a:extLst>
                  <a:ext uri="{FF2B5EF4-FFF2-40B4-BE49-F238E27FC236}">
                    <a16:creationId xmlns:a16="http://schemas.microsoft.com/office/drawing/2014/main" id="{12F429EB-A23E-459F-BA0C-EC4A197AB81E}"/>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a:extLst>
                  <a:ext uri="{FF2B5EF4-FFF2-40B4-BE49-F238E27FC236}">
                    <a16:creationId xmlns:a16="http://schemas.microsoft.com/office/drawing/2014/main" id="{9D24FB42-CF11-40FB-9F6F-97A015FDA5B8}"/>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5">
                <a:extLst>
                  <a:ext uri="{FF2B5EF4-FFF2-40B4-BE49-F238E27FC236}">
                    <a16:creationId xmlns:a16="http://schemas.microsoft.com/office/drawing/2014/main" id="{72442C7C-1342-4940-A161-5D62FBA916BA}"/>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9168"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US" noProof="0"/>
              <a:t>Click to edit Master title style</a:t>
            </a:r>
          </a:p>
        </p:txBody>
      </p:sp>
      <p:sp>
        <p:nvSpPr>
          <p:cNvPr id="4916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n-US" noProof="0"/>
              <a:t>Click to edit Master subtitle style</a:t>
            </a:r>
          </a:p>
        </p:txBody>
      </p:sp>
      <p:sp>
        <p:nvSpPr>
          <p:cNvPr id="18" name="Rectangle 18">
            <a:extLst>
              <a:ext uri="{FF2B5EF4-FFF2-40B4-BE49-F238E27FC236}">
                <a16:creationId xmlns:a16="http://schemas.microsoft.com/office/drawing/2014/main" id="{A05DA93F-BB4A-4E37-B8F0-1A59E21FE9B1}"/>
              </a:ext>
            </a:extLst>
          </p:cNvPr>
          <p:cNvSpPr>
            <a:spLocks noGrp="1" noChangeArrowheads="1"/>
          </p:cNvSpPr>
          <p:nvPr>
            <p:ph type="dt" sz="quarter" idx="10"/>
          </p:nvPr>
        </p:nvSpPr>
        <p:spPr/>
        <p:txBody>
          <a:bodyPr/>
          <a:lstStyle>
            <a:lvl1pPr>
              <a:defRPr/>
            </a:lvl1pPr>
          </a:lstStyle>
          <a:p>
            <a:pPr>
              <a:defRPr/>
            </a:pPr>
            <a:fld id="{3F845CA2-7D04-4354-9ADB-A1F855C21EE5}" type="datetimeFigureOut">
              <a:rPr lang="en-US"/>
              <a:pPr>
                <a:defRPr/>
              </a:pPr>
              <a:t>2/27/2023</a:t>
            </a:fld>
            <a:endParaRPr lang="en-US"/>
          </a:p>
        </p:txBody>
      </p:sp>
      <p:sp>
        <p:nvSpPr>
          <p:cNvPr id="19" name="Rectangle 19">
            <a:extLst>
              <a:ext uri="{FF2B5EF4-FFF2-40B4-BE49-F238E27FC236}">
                <a16:creationId xmlns:a16="http://schemas.microsoft.com/office/drawing/2014/main" id="{225681CE-6C1A-4BA3-B099-624849765793}"/>
              </a:ext>
            </a:extLst>
          </p:cNvPr>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a:extLst>
              <a:ext uri="{FF2B5EF4-FFF2-40B4-BE49-F238E27FC236}">
                <a16:creationId xmlns:a16="http://schemas.microsoft.com/office/drawing/2014/main" id="{9B32C3AE-4044-4D7A-920A-4BD188E2C6F3}"/>
              </a:ext>
            </a:extLst>
          </p:cNvPr>
          <p:cNvSpPr>
            <a:spLocks noGrp="1" noChangeArrowheads="1"/>
          </p:cNvSpPr>
          <p:nvPr>
            <p:ph type="sldNum" sz="quarter" idx="12"/>
          </p:nvPr>
        </p:nvSpPr>
        <p:spPr/>
        <p:txBody>
          <a:bodyPr/>
          <a:lstStyle>
            <a:lvl1pPr>
              <a:defRPr smtClean="0"/>
            </a:lvl1pPr>
          </a:lstStyle>
          <a:p>
            <a:pPr>
              <a:defRPr/>
            </a:pPr>
            <a:fld id="{6F1CB86F-5D28-473C-AFCD-598E12F3BA07}" type="slidenum">
              <a:rPr lang="en-US" altLang="en-US"/>
              <a:pPr>
                <a:defRPr/>
              </a:pPr>
              <a:t>‹N°›</a:t>
            </a:fld>
            <a:endParaRPr lang="en-US" altLang="en-US"/>
          </a:p>
        </p:txBody>
      </p:sp>
    </p:spTree>
    <p:extLst>
      <p:ext uri="{BB962C8B-B14F-4D97-AF65-F5344CB8AC3E}">
        <p14:creationId xmlns:p14="http://schemas.microsoft.com/office/powerpoint/2010/main" val="6795706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348CD910-B2FC-4A83-B11C-7EFF74CA890C}"/>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5" name="Rectangle 18">
            <a:extLst>
              <a:ext uri="{FF2B5EF4-FFF2-40B4-BE49-F238E27FC236}">
                <a16:creationId xmlns:a16="http://schemas.microsoft.com/office/drawing/2014/main" id="{2435B411-BC9E-4E62-B817-1BB5D85D8C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564C88FE-ECC1-4252-8CF9-3DF026AB6370}"/>
              </a:ext>
            </a:extLst>
          </p:cNvPr>
          <p:cNvSpPr>
            <a:spLocks noGrp="1" noChangeArrowheads="1"/>
          </p:cNvSpPr>
          <p:nvPr>
            <p:ph type="sldNum" sz="quarter" idx="12"/>
          </p:nvPr>
        </p:nvSpPr>
        <p:spPr>
          <a:ln/>
        </p:spPr>
        <p:txBody>
          <a:bodyPr/>
          <a:lstStyle>
            <a:lvl1pPr>
              <a:defRPr/>
            </a:lvl1pPr>
          </a:lstStyle>
          <a:p>
            <a:pPr>
              <a:defRPr/>
            </a:pPr>
            <a:fld id="{8ADC45E8-2417-404D-AF2F-AB55E495B113}" type="slidenum">
              <a:rPr lang="en-US" altLang="en-US"/>
              <a:pPr>
                <a:defRPr/>
              </a:pPr>
              <a:t>‹N°›</a:t>
            </a:fld>
            <a:endParaRPr lang="en-US" altLang="en-US"/>
          </a:p>
        </p:txBody>
      </p:sp>
    </p:spTree>
    <p:extLst>
      <p:ext uri="{BB962C8B-B14F-4D97-AF65-F5344CB8AC3E}">
        <p14:creationId xmlns:p14="http://schemas.microsoft.com/office/powerpoint/2010/main" val="22545758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CADDA1D0-D0DA-4A87-9B46-4276B8E246C9}"/>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5" name="Rectangle 18">
            <a:extLst>
              <a:ext uri="{FF2B5EF4-FFF2-40B4-BE49-F238E27FC236}">
                <a16:creationId xmlns:a16="http://schemas.microsoft.com/office/drawing/2014/main" id="{19BA795D-4352-42EF-BEBC-B82340B28F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A1544AE3-307C-4BD6-ACE5-2D680C42071D}"/>
              </a:ext>
            </a:extLst>
          </p:cNvPr>
          <p:cNvSpPr>
            <a:spLocks noGrp="1" noChangeArrowheads="1"/>
          </p:cNvSpPr>
          <p:nvPr>
            <p:ph type="sldNum" sz="quarter" idx="12"/>
          </p:nvPr>
        </p:nvSpPr>
        <p:spPr>
          <a:ln/>
        </p:spPr>
        <p:txBody>
          <a:bodyPr/>
          <a:lstStyle>
            <a:lvl1pPr>
              <a:defRPr/>
            </a:lvl1pPr>
          </a:lstStyle>
          <a:p>
            <a:pPr>
              <a:defRPr/>
            </a:pPr>
            <a:fld id="{53990DD3-CD10-4E0C-9090-CEC80BE74838}" type="slidenum">
              <a:rPr lang="en-US" altLang="en-US"/>
              <a:pPr>
                <a:defRPr/>
              </a:pPr>
              <a:t>‹N°›</a:t>
            </a:fld>
            <a:endParaRPr lang="en-US" altLang="en-US"/>
          </a:p>
        </p:txBody>
      </p:sp>
    </p:spTree>
    <p:extLst>
      <p:ext uri="{BB962C8B-B14F-4D97-AF65-F5344CB8AC3E}">
        <p14:creationId xmlns:p14="http://schemas.microsoft.com/office/powerpoint/2010/main" val="22413781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1305E23D-BCD8-4D7B-AD5C-71917046674E}"/>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6" name="Rectangle 18">
            <a:extLst>
              <a:ext uri="{FF2B5EF4-FFF2-40B4-BE49-F238E27FC236}">
                <a16:creationId xmlns:a16="http://schemas.microsoft.com/office/drawing/2014/main" id="{ACA7FF92-C14F-490D-B727-98451AFC7E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B2408AEF-41B4-449D-B878-BAD233808D33}"/>
              </a:ext>
            </a:extLst>
          </p:cNvPr>
          <p:cNvSpPr>
            <a:spLocks noGrp="1" noChangeArrowheads="1"/>
          </p:cNvSpPr>
          <p:nvPr>
            <p:ph type="sldNum" sz="quarter" idx="12"/>
          </p:nvPr>
        </p:nvSpPr>
        <p:spPr>
          <a:ln/>
        </p:spPr>
        <p:txBody>
          <a:bodyPr/>
          <a:lstStyle>
            <a:lvl1pPr>
              <a:defRPr/>
            </a:lvl1pPr>
          </a:lstStyle>
          <a:p>
            <a:pPr>
              <a:defRPr/>
            </a:pPr>
            <a:fld id="{A3151B7E-83DB-43CC-BFF2-1DE8CDC76FE3}" type="slidenum">
              <a:rPr lang="en-US" altLang="en-US"/>
              <a:pPr>
                <a:defRPr/>
              </a:pPr>
              <a:t>‹N°›</a:t>
            </a:fld>
            <a:endParaRPr lang="en-US" altLang="en-US"/>
          </a:p>
        </p:txBody>
      </p:sp>
    </p:spTree>
    <p:extLst>
      <p:ext uri="{BB962C8B-B14F-4D97-AF65-F5344CB8AC3E}">
        <p14:creationId xmlns:p14="http://schemas.microsoft.com/office/powerpoint/2010/main" val="3265585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a:extLst>
              <a:ext uri="{FF2B5EF4-FFF2-40B4-BE49-F238E27FC236}">
                <a16:creationId xmlns:a16="http://schemas.microsoft.com/office/drawing/2014/main" id="{3EFAC642-58E6-4964-8940-55D62AF995EF}"/>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8" name="Rectangle 18">
            <a:extLst>
              <a:ext uri="{FF2B5EF4-FFF2-40B4-BE49-F238E27FC236}">
                <a16:creationId xmlns:a16="http://schemas.microsoft.com/office/drawing/2014/main" id="{88F3BE2A-C10F-4881-8C46-BD0009D1EC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9">
            <a:extLst>
              <a:ext uri="{FF2B5EF4-FFF2-40B4-BE49-F238E27FC236}">
                <a16:creationId xmlns:a16="http://schemas.microsoft.com/office/drawing/2014/main" id="{D7652B1E-8844-4F0B-9C7F-AE17F11FF4D0}"/>
              </a:ext>
            </a:extLst>
          </p:cNvPr>
          <p:cNvSpPr>
            <a:spLocks noGrp="1" noChangeArrowheads="1"/>
          </p:cNvSpPr>
          <p:nvPr>
            <p:ph type="sldNum" sz="quarter" idx="12"/>
          </p:nvPr>
        </p:nvSpPr>
        <p:spPr>
          <a:ln/>
        </p:spPr>
        <p:txBody>
          <a:bodyPr/>
          <a:lstStyle>
            <a:lvl1pPr>
              <a:defRPr/>
            </a:lvl1pPr>
          </a:lstStyle>
          <a:p>
            <a:pPr>
              <a:defRPr/>
            </a:pPr>
            <a:fld id="{24E2861B-C599-4CF3-AC6C-982A9F34C70F}" type="slidenum">
              <a:rPr lang="en-US" altLang="en-US"/>
              <a:pPr>
                <a:defRPr/>
              </a:pPr>
              <a:t>‹N°›</a:t>
            </a:fld>
            <a:endParaRPr lang="en-US" altLang="en-US"/>
          </a:p>
        </p:txBody>
      </p:sp>
    </p:spTree>
    <p:extLst>
      <p:ext uri="{BB962C8B-B14F-4D97-AF65-F5344CB8AC3E}">
        <p14:creationId xmlns:p14="http://schemas.microsoft.com/office/powerpoint/2010/main" val="23676729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168E256B-D688-4C28-BDC3-6ADE4B614DD9}"/>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4" name="Rectangle 18">
            <a:extLst>
              <a:ext uri="{FF2B5EF4-FFF2-40B4-BE49-F238E27FC236}">
                <a16:creationId xmlns:a16="http://schemas.microsoft.com/office/drawing/2014/main" id="{D2F2B8E2-BB25-4B19-AAA0-F04FB6B75A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778438B7-FC13-4E1A-971C-ADCDD5508E60}"/>
              </a:ext>
            </a:extLst>
          </p:cNvPr>
          <p:cNvSpPr>
            <a:spLocks noGrp="1" noChangeArrowheads="1"/>
          </p:cNvSpPr>
          <p:nvPr>
            <p:ph type="sldNum" sz="quarter" idx="12"/>
          </p:nvPr>
        </p:nvSpPr>
        <p:spPr>
          <a:ln/>
        </p:spPr>
        <p:txBody>
          <a:bodyPr/>
          <a:lstStyle>
            <a:lvl1pPr>
              <a:defRPr/>
            </a:lvl1pPr>
          </a:lstStyle>
          <a:p>
            <a:pPr>
              <a:defRPr/>
            </a:pPr>
            <a:fld id="{5CCA749D-7FAD-4422-9754-B51045C51DD9}" type="slidenum">
              <a:rPr lang="en-US" altLang="en-US"/>
              <a:pPr>
                <a:defRPr/>
              </a:pPr>
              <a:t>‹N°›</a:t>
            </a:fld>
            <a:endParaRPr lang="en-US" altLang="en-US"/>
          </a:p>
        </p:txBody>
      </p:sp>
    </p:spTree>
    <p:extLst>
      <p:ext uri="{BB962C8B-B14F-4D97-AF65-F5344CB8AC3E}">
        <p14:creationId xmlns:p14="http://schemas.microsoft.com/office/powerpoint/2010/main" val="14446850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AE140651-4D20-4C2E-B226-0A9B1DD7DC0E}"/>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3" name="Rectangle 18">
            <a:extLst>
              <a:ext uri="{FF2B5EF4-FFF2-40B4-BE49-F238E27FC236}">
                <a16:creationId xmlns:a16="http://schemas.microsoft.com/office/drawing/2014/main" id="{D3BF6338-8632-4FDC-A788-1FA017276C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id="{F387FE79-2449-4191-9A17-E186032CA764}"/>
              </a:ext>
            </a:extLst>
          </p:cNvPr>
          <p:cNvSpPr>
            <a:spLocks noGrp="1" noChangeArrowheads="1"/>
          </p:cNvSpPr>
          <p:nvPr>
            <p:ph type="sldNum" sz="quarter" idx="12"/>
          </p:nvPr>
        </p:nvSpPr>
        <p:spPr>
          <a:ln/>
        </p:spPr>
        <p:txBody>
          <a:bodyPr/>
          <a:lstStyle>
            <a:lvl1pPr>
              <a:defRPr/>
            </a:lvl1pPr>
          </a:lstStyle>
          <a:p>
            <a:pPr>
              <a:defRPr/>
            </a:pPr>
            <a:fld id="{4EE0A568-5D8D-40EA-B521-BA256D416381}" type="slidenum">
              <a:rPr lang="en-US" altLang="en-US"/>
              <a:pPr>
                <a:defRPr/>
              </a:pPr>
              <a:t>‹N°›</a:t>
            </a:fld>
            <a:endParaRPr lang="en-US" altLang="en-US"/>
          </a:p>
        </p:txBody>
      </p:sp>
    </p:spTree>
    <p:extLst>
      <p:ext uri="{BB962C8B-B14F-4D97-AF65-F5344CB8AC3E}">
        <p14:creationId xmlns:p14="http://schemas.microsoft.com/office/powerpoint/2010/main" val="40856588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1FDAC0D2-6782-4B1B-98E7-6536D2E29A82}"/>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6" name="Rectangle 18">
            <a:extLst>
              <a:ext uri="{FF2B5EF4-FFF2-40B4-BE49-F238E27FC236}">
                <a16:creationId xmlns:a16="http://schemas.microsoft.com/office/drawing/2014/main" id="{8A1652B1-8B88-48EB-8C12-7B20CE88AF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8E27BC08-BC20-4E20-872A-B37BE056673B}"/>
              </a:ext>
            </a:extLst>
          </p:cNvPr>
          <p:cNvSpPr>
            <a:spLocks noGrp="1" noChangeArrowheads="1"/>
          </p:cNvSpPr>
          <p:nvPr>
            <p:ph type="sldNum" sz="quarter" idx="12"/>
          </p:nvPr>
        </p:nvSpPr>
        <p:spPr>
          <a:ln/>
        </p:spPr>
        <p:txBody>
          <a:bodyPr/>
          <a:lstStyle>
            <a:lvl1pPr>
              <a:defRPr/>
            </a:lvl1pPr>
          </a:lstStyle>
          <a:p>
            <a:pPr>
              <a:defRPr/>
            </a:pPr>
            <a:fld id="{45A4BBD6-69F3-4C83-AB90-1E68FC14DCBE}" type="slidenum">
              <a:rPr lang="en-US" altLang="en-US"/>
              <a:pPr>
                <a:defRPr/>
              </a:pPr>
              <a:t>‹N°›</a:t>
            </a:fld>
            <a:endParaRPr lang="en-US" altLang="en-US"/>
          </a:p>
        </p:txBody>
      </p:sp>
    </p:spTree>
    <p:extLst>
      <p:ext uri="{BB962C8B-B14F-4D97-AF65-F5344CB8AC3E}">
        <p14:creationId xmlns:p14="http://schemas.microsoft.com/office/powerpoint/2010/main" val="1925450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5F2BBC5A-D98A-42CC-BCFC-CA57B4682148}"/>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6" name="Rectangle 18">
            <a:extLst>
              <a:ext uri="{FF2B5EF4-FFF2-40B4-BE49-F238E27FC236}">
                <a16:creationId xmlns:a16="http://schemas.microsoft.com/office/drawing/2014/main" id="{CFCE2D80-CE63-4F29-B154-58AF8E9995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C1CC816F-6015-47F1-88A3-1B8BAB5E97E9}"/>
              </a:ext>
            </a:extLst>
          </p:cNvPr>
          <p:cNvSpPr>
            <a:spLocks noGrp="1" noChangeArrowheads="1"/>
          </p:cNvSpPr>
          <p:nvPr>
            <p:ph type="sldNum" sz="quarter" idx="12"/>
          </p:nvPr>
        </p:nvSpPr>
        <p:spPr>
          <a:ln/>
        </p:spPr>
        <p:txBody>
          <a:bodyPr/>
          <a:lstStyle>
            <a:lvl1pPr>
              <a:defRPr/>
            </a:lvl1pPr>
          </a:lstStyle>
          <a:p>
            <a:pPr>
              <a:defRPr/>
            </a:pPr>
            <a:fld id="{7AFCD093-6BAF-47CE-8FA9-861DA0CFCC3D}" type="slidenum">
              <a:rPr lang="en-US" altLang="en-US"/>
              <a:pPr>
                <a:defRPr/>
              </a:pPr>
              <a:t>‹N°›</a:t>
            </a:fld>
            <a:endParaRPr lang="en-US" altLang="en-US"/>
          </a:p>
        </p:txBody>
      </p:sp>
    </p:spTree>
    <p:extLst>
      <p:ext uri="{BB962C8B-B14F-4D97-AF65-F5344CB8AC3E}">
        <p14:creationId xmlns:p14="http://schemas.microsoft.com/office/powerpoint/2010/main" val="257217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8A699A0D-FE6A-497D-B96D-EEE3B7F7F646}"/>
              </a:ext>
            </a:extLst>
          </p:cNvPr>
          <p:cNvSpPr>
            <a:spLocks noGrp="1" noChangeArrowheads="1"/>
          </p:cNvSpPr>
          <p:nvPr>
            <p:ph type="dt" sz="half" idx="10"/>
          </p:nvPr>
        </p:nvSpPr>
        <p:spPr>
          <a:ln/>
        </p:spPr>
        <p:txBody>
          <a:bodyPr/>
          <a:lstStyle>
            <a:lvl1pPr>
              <a:defRPr/>
            </a:lvl1pPr>
          </a:lstStyle>
          <a:p>
            <a:pPr>
              <a:defRPr/>
            </a:pPr>
            <a:fld id="{50B8D10E-18A5-4661-91DF-6D9EAC8199E3}" type="datetime1">
              <a:rPr lang="en-US" altLang="en-US"/>
              <a:pPr>
                <a:defRPr/>
              </a:pPr>
              <a:t>2/27/2023</a:t>
            </a:fld>
            <a:endParaRPr lang="en-US" altLang="en-US"/>
          </a:p>
        </p:txBody>
      </p:sp>
      <p:sp>
        <p:nvSpPr>
          <p:cNvPr id="3" name="Rectangle 41">
            <a:extLst>
              <a:ext uri="{FF2B5EF4-FFF2-40B4-BE49-F238E27FC236}">
                <a16:creationId xmlns:a16="http://schemas.microsoft.com/office/drawing/2014/main" id="{49827788-2EA8-4F63-8FF1-DEA1BAE100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2">
            <a:extLst>
              <a:ext uri="{FF2B5EF4-FFF2-40B4-BE49-F238E27FC236}">
                <a16:creationId xmlns:a16="http://schemas.microsoft.com/office/drawing/2014/main" id="{85F18D62-3534-4848-90CA-888F0C118F1D}"/>
              </a:ext>
            </a:extLst>
          </p:cNvPr>
          <p:cNvSpPr>
            <a:spLocks noGrp="1" noChangeArrowheads="1"/>
          </p:cNvSpPr>
          <p:nvPr>
            <p:ph type="sldNum" sz="quarter" idx="12"/>
          </p:nvPr>
        </p:nvSpPr>
        <p:spPr>
          <a:ln/>
        </p:spPr>
        <p:txBody>
          <a:bodyPr/>
          <a:lstStyle>
            <a:lvl1pPr>
              <a:defRPr/>
            </a:lvl1pPr>
          </a:lstStyle>
          <a:p>
            <a:pPr>
              <a:defRPr/>
            </a:pPr>
            <a:fld id="{AEE6789F-B371-4658-9A73-87AE2A7D194A}" type="slidenum">
              <a:rPr lang="en-US" altLang="en-US"/>
              <a:pPr>
                <a:defRPr/>
              </a:pPr>
              <a:t>‹N°›</a:t>
            </a:fld>
            <a:endParaRPr lang="en-US" altLang="en-US"/>
          </a:p>
        </p:txBody>
      </p:sp>
    </p:spTree>
    <p:extLst>
      <p:ext uri="{BB962C8B-B14F-4D97-AF65-F5344CB8AC3E}">
        <p14:creationId xmlns:p14="http://schemas.microsoft.com/office/powerpoint/2010/main" val="22101214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B0C300EB-B01B-4E5F-85B2-2D0232A92394}"/>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5" name="Rectangle 18">
            <a:extLst>
              <a:ext uri="{FF2B5EF4-FFF2-40B4-BE49-F238E27FC236}">
                <a16:creationId xmlns:a16="http://schemas.microsoft.com/office/drawing/2014/main" id="{9354A2AD-75B9-4E34-A1BA-731025B90F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BA553232-C348-4B0B-BA5E-4732655111E9}"/>
              </a:ext>
            </a:extLst>
          </p:cNvPr>
          <p:cNvSpPr>
            <a:spLocks noGrp="1" noChangeArrowheads="1"/>
          </p:cNvSpPr>
          <p:nvPr>
            <p:ph type="sldNum" sz="quarter" idx="12"/>
          </p:nvPr>
        </p:nvSpPr>
        <p:spPr>
          <a:ln/>
        </p:spPr>
        <p:txBody>
          <a:bodyPr/>
          <a:lstStyle>
            <a:lvl1pPr>
              <a:defRPr/>
            </a:lvl1pPr>
          </a:lstStyle>
          <a:p>
            <a:pPr>
              <a:defRPr/>
            </a:pPr>
            <a:fld id="{D94B9851-C235-4605-BDBF-723F4855C3DB}" type="slidenum">
              <a:rPr lang="en-US" altLang="en-US"/>
              <a:pPr>
                <a:defRPr/>
              </a:pPr>
              <a:t>‹N°›</a:t>
            </a:fld>
            <a:endParaRPr lang="en-US" altLang="en-US"/>
          </a:p>
        </p:txBody>
      </p:sp>
    </p:spTree>
    <p:extLst>
      <p:ext uri="{BB962C8B-B14F-4D97-AF65-F5344CB8AC3E}">
        <p14:creationId xmlns:p14="http://schemas.microsoft.com/office/powerpoint/2010/main" val="28168147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814538DB-9C2A-430D-80C0-4E3A2B6032C8}"/>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5" name="Rectangle 18">
            <a:extLst>
              <a:ext uri="{FF2B5EF4-FFF2-40B4-BE49-F238E27FC236}">
                <a16:creationId xmlns:a16="http://schemas.microsoft.com/office/drawing/2014/main" id="{09123F72-D19A-4C80-877E-4DB70B5178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F73EA8A1-AD2E-495C-A29F-6ED34175E638}"/>
              </a:ext>
            </a:extLst>
          </p:cNvPr>
          <p:cNvSpPr>
            <a:spLocks noGrp="1" noChangeArrowheads="1"/>
          </p:cNvSpPr>
          <p:nvPr>
            <p:ph type="sldNum" sz="quarter" idx="12"/>
          </p:nvPr>
        </p:nvSpPr>
        <p:spPr>
          <a:ln/>
        </p:spPr>
        <p:txBody>
          <a:bodyPr/>
          <a:lstStyle>
            <a:lvl1pPr>
              <a:defRPr/>
            </a:lvl1pPr>
          </a:lstStyle>
          <a:p>
            <a:pPr>
              <a:defRPr/>
            </a:pPr>
            <a:fld id="{3209F1E6-0B46-4832-8CF1-D73E6EBBC349}" type="slidenum">
              <a:rPr lang="en-US" altLang="en-US"/>
              <a:pPr>
                <a:defRPr/>
              </a:pPr>
              <a:t>‹N°›</a:t>
            </a:fld>
            <a:endParaRPr lang="en-US" altLang="en-US"/>
          </a:p>
        </p:txBody>
      </p:sp>
    </p:spTree>
    <p:extLst>
      <p:ext uri="{BB962C8B-B14F-4D97-AF65-F5344CB8AC3E}">
        <p14:creationId xmlns:p14="http://schemas.microsoft.com/office/powerpoint/2010/main" val="25244866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FDC48E1-BCCF-4E3B-B657-F4C599EDF242}"/>
              </a:ext>
            </a:extLst>
          </p:cNvPr>
          <p:cNvGrpSpPr>
            <a:grpSpLocks/>
          </p:cNvGrpSpPr>
          <p:nvPr/>
        </p:nvGrpSpPr>
        <p:grpSpPr bwMode="auto">
          <a:xfrm>
            <a:off x="0" y="6350"/>
            <a:ext cx="9140825" cy="6851650"/>
            <a:chOff x="0" y="4"/>
            <a:chExt cx="5758" cy="4316"/>
          </a:xfrm>
        </p:grpSpPr>
        <p:grpSp>
          <p:nvGrpSpPr>
            <p:cNvPr id="5" name="Group 3">
              <a:extLst>
                <a:ext uri="{FF2B5EF4-FFF2-40B4-BE49-F238E27FC236}">
                  <a16:creationId xmlns:a16="http://schemas.microsoft.com/office/drawing/2014/main" id="{4FDCDDBE-0F07-4267-AC95-CADC1F3075E5}"/>
                </a:ext>
              </a:extLst>
            </p:cNvPr>
            <p:cNvGrpSpPr>
              <a:grpSpLocks/>
            </p:cNvGrpSpPr>
            <p:nvPr/>
          </p:nvGrpSpPr>
          <p:grpSpPr bwMode="auto">
            <a:xfrm>
              <a:off x="0" y="1161"/>
              <a:ext cx="5758" cy="3159"/>
              <a:chOff x="0" y="1161"/>
              <a:chExt cx="5758" cy="3159"/>
            </a:xfrm>
          </p:grpSpPr>
          <p:sp>
            <p:nvSpPr>
              <p:cNvPr id="16" name="Freeform 4">
                <a:extLst>
                  <a:ext uri="{FF2B5EF4-FFF2-40B4-BE49-F238E27FC236}">
                    <a16:creationId xmlns:a16="http://schemas.microsoft.com/office/drawing/2014/main" id="{CA2309BE-8250-4C74-86DC-335350FC5F4D}"/>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5">
                <a:extLst>
                  <a:ext uri="{FF2B5EF4-FFF2-40B4-BE49-F238E27FC236}">
                    <a16:creationId xmlns:a16="http://schemas.microsoft.com/office/drawing/2014/main" id="{8FCB05F8-450A-4B61-A9D1-D533302A7CEA}"/>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6">
              <a:extLst>
                <a:ext uri="{FF2B5EF4-FFF2-40B4-BE49-F238E27FC236}">
                  <a16:creationId xmlns:a16="http://schemas.microsoft.com/office/drawing/2014/main" id="{BD1357A4-719C-437A-9DA1-7F297AEAC564}"/>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7" name="Freeform 7">
              <a:extLst>
                <a:ext uri="{FF2B5EF4-FFF2-40B4-BE49-F238E27FC236}">
                  <a16:creationId xmlns:a16="http://schemas.microsoft.com/office/drawing/2014/main" id="{1D4EA2C0-D8B5-441F-B454-31535D013BBF}"/>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E474FA79-DA6F-4714-8F06-86E4F42B75ED}"/>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9">
              <a:extLst>
                <a:ext uri="{FF2B5EF4-FFF2-40B4-BE49-F238E27FC236}">
                  <a16:creationId xmlns:a16="http://schemas.microsoft.com/office/drawing/2014/main" id="{3DBE01D6-A9CC-4331-9418-0BB53C19E47E}"/>
                </a:ext>
              </a:extLst>
            </p:cNvPr>
            <p:cNvGrpSpPr>
              <a:grpSpLocks/>
            </p:cNvGrpSpPr>
            <p:nvPr/>
          </p:nvGrpSpPr>
          <p:grpSpPr bwMode="auto">
            <a:xfrm>
              <a:off x="348" y="4"/>
              <a:ext cx="5410" cy="4316"/>
              <a:chOff x="348" y="4"/>
              <a:chExt cx="5410" cy="4316"/>
            </a:xfrm>
          </p:grpSpPr>
          <p:sp>
            <p:nvSpPr>
              <p:cNvPr id="10" name="Freeform 10">
                <a:extLst>
                  <a:ext uri="{FF2B5EF4-FFF2-40B4-BE49-F238E27FC236}">
                    <a16:creationId xmlns:a16="http://schemas.microsoft.com/office/drawing/2014/main" id="{C60C33E9-6A1D-44DD-BF41-F39A2F25587B}"/>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C3763395-F560-44B8-8360-89D0A41E2D19}"/>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7C466E04-2564-452C-88F2-6C62B7FEF7C3}"/>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a:extLst>
                  <a:ext uri="{FF2B5EF4-FFF2-40B4-BE49-F238E27FC236}">
                    <a16:creationId xmlns:a16="http://schemas.microsoft.com/office/drawing/2014/main" id="{6698661B-EDAC-49B1-98E6-5926B9FBA048}"/>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a:extLst>
                  <a:ext uri="{FF2B5EF4-FFF2-40B4-BE49-F238E27FC236}">
                    <a16:creationId xmlns:a16="http://schemas.microsoft.com/office/drawing/2014/main" id="{2DDD6B2E-79DD-449A-9144-B1F3039D3A5E}"/>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5">
                <a:extLst>
                  <a:ext uri="{FF2B5EF4-FFF2-40B4-BE49-F238E27FC236}">
                    <a16:creationId xmlns:a16="http://schemas.microsoft.com/office/drawing/2014/main" id="{1671DE8B-5988-4DF5-A181-2FFCEE4E2542}"/>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9168"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US" noProof="0"/>
              <a:t>Click to edit Master title style</a:t>
            </a:r>
          </a:p>
        </p:txBody>
      </p:sp>
      <p:sp>
        <p:nvSpPr>
          <p:cNvPr id="4916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n-US" noProof="0"/>
              <a:t>Click to edit Master subtitle style</a:t>
            </a:r>
          </a:p>
        </p:txBody>
      </p:sp>
      <p:sp>
        <p:nvSpPr>
          <p:cNvPr id="18" name="Rectangle 18">
            <a:extLst>
              <a:ext uri="{FF2B5EF4-FFF2-40B4-BE49-F238E27FC236}">
                <a16:creationId xmlns:a16="http://schemas.microsoft.com/office/drawing/2014/main" id="{E7AB5F52-CE16-4257-AD30-E4F1FD7CB00B}"/>
              </a:ext>
            </a:extLst>
          </p:cNvPr>
          <p:cNvSpPr>
            <a:spLocks noGrp="1" noChangeArrowheads="1"/>
          </p:cNvSpPr>
          <p:nvPr>
            <p:ph type="dt" sz="quarter" idx="10"/>
          </p:nvPr>
        </p:nvSpPr>
        <p:spPr/>
        <p:txBody>
          <a:bodyPr/>
          <a:lstStyle>
            <a:lvl1pPr>
              <a:defRPr/>
            </a:lvl1pPr>
          </a:lstStyle>
          <a:p>
            <a:pPr>
              <a:defRPr/>
            </a:pPr>
            <a:fld id="{3F845CA2-7D04-4354-9ADB-A1F855C21EE5}" type="datetimeFigureOut">
              <a:rPr lang="en-US"/>
              <a:pPr>
                <a:defRPr/>
              </a:pPr>
              <a:t>2/27/2023</a:t>
            </a:fld>
            <a:endParaRPr lang="en-US"/>
          </a:p>
        </p:txBody>
      </p:sp>
      <p:sp>
        <p:nvSpPr>
          <p:cNvPr id="19" name="Rectangle 19">
            <a:extLst>
              <a:ext uri="{FF2B5EF4-FFF2-40B4-BE49-F238E27FC236}">
                <a16:creationId xmlns:a16="http://schemas.microsoft.com/office/drawing/2014/main" id="{3901AF9A-B38D-48F7-A14D-1EDD724C1C62}"/>
              </a:ext>
            </a:extLst>
          </p:cNvPr>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a:extLst>
              <a:ext uri="{FF2B5EF4-FFF2-40B4-BE49-F238E27FC236}">
                <a16:creationId xmlns:a16="http://schemas.microsoft.com/office/drawing/2014/main" id="{7DB7DDC8-6996-4631-AAC4-48784926BCBC}"/>
              </a:ext>
            </a:extLst>
          </p:cNvPr>
          <p:cNvSpPr>
            <a:spLocks noGrp="1" noChangeArrowheads="1"/>
          </p:cNvSpPr>
          <p:nvPr>
            <p:ph type="sldNum" sz="quarter" idx="12"/>
          </p:nvPr>
        </p:nvSpPr>
        <p:spPr/>
        <p:txBody>
          <a:bodyPr/>
          <a:lstStyle>
            <a:lvl1pPr>
              <a:defRPr smtClean="0"/>
            </a:lvl1pPr>
          </a:lstStyle>
          <a:p>
            <a:pPr>
              <a:defRPr/>
            </a:pPr>
            <a:fld id="{E5BEE95C-ACEF-4A95-9CB0-2342DB960A10}" type="slidenum">
              <a:rPr lang="en-US" altLang="en-US"/>
              <a:pPr>
                <a:defRPr/>
              </a:pPr>
              <a:t>‹N°›</a:t>
            </a:fld>
            <a:endParaRPr lang="en-US" altLang="en-US"/>
          </a:p>
        </p:txBody>
      </p:sp>
    </p:spTree>
    <p:extLst>
      <p:ext uri="{BB962C8B-B14F-4D97-AF65-F5344CB8AC3E}">
        <p14:creationId xmlns:p14="http://schemas.microsoft.com/office/powerpoint/2010/main" val="36166853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60FD6A62-F818-4D27-8902-31552B4ADA71}"/>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5" name="Rectangle 18">
            <a:extLst>
              <a:ext uri="{FF2B5EF4-FFF2-40B4-BE49-F238E27FC236}">
                <a16:creationId xmlns:a16="http://schemas.microsoft.com/office/drawing/2014/main" id="{5D8009F3-A6C6-4DAD-BCB7-6B0277510A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67AB535F-C6DD-4A87-8893-50D64C4F6EE0}"/>
              </a:ext>
            </a:extLst>
          </p:cNvPr>
          <p:cNvSpPr>
            <a:spLocks noGrp="1" noChangeArrowheads="1"/>
          </p:cNvSpPr>
          <p:nvPr>
            <p:ph type="sldNum" sz="quarter" idx="12"/>
          </p:nvPr>
        </p:nvSpPr>
        <p:spPr>
          <a:ln/>
        </p:spPr>
        <p:txBody>
          <a:bodyPr/>
          <a:lstStyle>
            <a:lvl1pPr>
              <a:defRPr/>
            </a:lvl1pPr>
          </a:lstStyle>
          <a:p>
            <a:pPr>
              <a:defRPr/>
            </a:pPr>
            <a:fld id="{827F2E78-49BB-4222-AB55-1FBFDB03ED3B}" type="slidenum">
              <a:rPr lang="en-US" altLang="en-US"/>
              <a:pPr>
                <a:defRPr/>
              </a:pPr>
              <a:t>‹N°›</a:t>
            </a:fld>
            <a:endParaRPr lang="en-US" altLang="en-US"/>
          </a:p>
        </p:txBody>
      </p:sp>
    </p:spTree>
    <p:extLst>
      <p:ext uri="{BB962C8B-B14F-4D97-AF65-F5344CB8AC3E}">
        <p14:creationId xmlns:p14="http://schemas.microsoft.com/office/powerpoint/2010/main" val="16645481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609E5F84-CF42-427B-9CBC-DAFF8403CD96}"/>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5" name="Rectangle 18">
            <a:extLst>
              <a:ext uri="{FF2B5EF4-FFF2-40B4-BE49-F238E27FC236}">
                <a16:creationId xmlns:a16="http://schemas.microsoft.com/office/drawing/2014/main" id="{F11245AA-29DE-49F8-85FC-DC0568283D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F1B0D08F-6724-4FEB-B118-229EA16F5716}"/>
              </a:ext>
            </a:extLst>
          </p:cNvPr>
          <p:cNvSpPr>
            <a:spLocks noGrp="1" noChangeArrowheads="1"/>
          </p:cNvSpPr>
          <p:nvPr>
            <p:ph type="sldNum" sz="quarter" idx="12"/>
          </p:nvPr>
        </p:nvSpPr>
        <p:spPr>
          <a:ln/>
        </p:spPr>
        <p:txBody>
          <a:bodyPr/>
          <a:lstStyle>
            <a:lvl1pPr>
              <a:defRPr/>
            </a:lvl1pPr>
          </a:lstStyle>
          <a:p>
            <a:pPr>
              <a:defRPr/>
            </a:pPr>
            <a:fld id="{14F9479F-F9AA-44CE-B865-C797BF7AF399}" type="slidenum">
              <a:rPr lang="en-US" altLang="en-US"/>
              <a:pPr>
                <a:defRPr/>
              </a:pPr>
              <a:t>‹N°›</a:t>
            </a:fld>
            <a:endParaRPr lang="en-US" altLang="en-US"/>
          </a:p>
        </p:txBody>
      </p:sp>
    </p:spTree>
    <p:extLst>
      <p:ext uri="{BB962C8B-B14F-4D97-AF65-F5344CB8AC3E}">
        <p14:creationId xmlns:p14="http://schemas.microsoft.com/office/powerpoint/2010/main" val="17762383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DB363DF0-0BBE-4451-BD38-E15EB67F2D28}"/>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6" name="Rectangle 18">
            <a:extLst>
              <a:ext uri="{FF2B5EF4-FFF2-40B4-BE49-F238E27FC236}">
                <a16:creationId xmlns:a16="http://schemas.microsoft.com/office/drawing/2014/main" id="{9A4E900C-E041-4410-BBD4-2F0CEB7490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8731226A-9612-415F-B25C-79F0B735F85D}"/>
              </a:ext>
            </a:extLst>
          </p:cNvPr>
          <p:cNvSpPr>
            <a:spLocks noGrp="1" noChangeArrowheads="1"/>
          </p:cNvSpPr>
          <p:nvPr>
            <p:ph type="sldNum" sz="quarter" idx="12"/>
          </p:nvPr>
        </p:nvSpPr>
        <p:spPr>
          <a:ln/>
        </p:spPr>
        <p:txBody>
          <a:bodyPr/>
          <a:lstStyle>
            <a:lvl1pPr>
              <a:defRPr/>
            </a:lvl1pPr>
          </a:lstStyle>
          <a:p>
            <a:pPr>
              <a:defRPr/>
            </a:pPr>
            <a:fld id="{96773BF4-F18F-4640-B771-FB5E56EF2250}" type="slidenum">
              <a:rPr lang="en-US" altLang="en-US"/>
              <a:pPr>
                <a:defRPr/>
              </a:pPr>
              <a:t>‹N°›</a:t>
            </a:fld>
            <a:endParaRPr lang="en-US" altLang="en-US"/>
          </a:p>
        </p:txBody>
      </p:sp>
    </p:spTree>
    <p:extLst>
      <p:ext uri="{BB962C8B-B14F-4D97-AF65-F5344CB8AC3E}">
        <p14:creationId xmlns:p14="http://schemas.microsoft.com/office/powerpoint/2010/main" val="2792474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a:extLst>
              <a:ext uri="{FF2B5EF4-FFF2-40B4-BE49-F238E27FC236}">
                <a16:creationId xmlns:a16="http://schemas.microsoft.com/office/drawing/2014/main" id="{AD389E37-E4C2-43D8-8F96-B2A7B4F04555}"/>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8" name="Rectangle 18">
            <a:extLst>
              <a:ext uri="{FF2B5EF4-FFF2-40B4-BE49-F238E27FC236}">
                <a16:creationId xmlns:a16="http://schemas.microsoft.com/office/drawing/2014/main" id="{61EE56EC-D910-45CE-9054-67AB4DB747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9">
            <a:extLst>
              <a:ext uri="{FF2B5EF4-FFF2-40B4-BE49-F238E27FC236}">
                <a16:creationId xmlns:a16="http://schemas.microsoft.com/office/drawing/2014/main" id="{A44A8A94-1B0D-4E54-9C56-AE5F5003817F}"/>
              </a:ext>
            </a:extLst>
          </p:cNvPr>
          <p:cNvSpPr>
            <a:spLocks noGrp="1" noChangeArrowheads="1"/>
          </p:cNvSpPr>
          <p:nvPr>
            <p:ph type="sldNum" sz="quarter" idx="12"/>
          </p:nvPr>
        </p:nvSpPr>
        <p:spPr>
          <a:ln/>
        </p:spPr>
        <p:txBody>
          <a:bodyPr/>
          <a:lstStyle>
            <a:lvl1pPr>
              <a:defRPr/>
            </a:lvl1pPr>
          </a:lstStyle>
          <a:p>
            <a:pPr>
              <a:defRPr/>
            </a:pPr>
            <a:fld id="{1117724B-36F4-4E3D-B039-8E4FA676C9CF}" type="slidenum">
              <a:rPr lang="en-US" altLang="en-US"/>
              <a:pPr>
                <a:defRPr/>
              </a:pPr>
              <a:t>‹N°›</a:t>
            </a:fld>
            <a:endParaRPr lang="en-US" altLang="en-US"/>
          </a:p>
        </p:txBody>
      </p:sp>
    </p:spTree>
    <p:extLst>
      <p:ext uri="{BB962C8B-B14F-4D97-AF65-F5344CB8AC3E}">
        <p14:creationId xmlns:p14="http://schemas.microsoft.com/office/powerpoint/2010/main" val="24586483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D7C57C4F-5E67-421D-A007-32C906A07265}"/>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4" name="Rectangle 18">
            <a:extLst>
              <a:ext uri="{FF2B5EF4-FFF2-40B4-BE49-F238E27FC236}">
                <a16:creationId xmlns:a16="http://schemas.microsoft.com/office/drawing/2014/main" id="{5EEE1822-6442-4092-8B4A-C3DFEA88C9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D4D0C7F2-F649-461D-8DBF-FBA3845E0DBA}"/>
              </a:ext>
            </a:extLst>
          </p:cNvPr>
          <p:cNvSpPr>
            <a:spLocks noGrp="1" noChangeArrowheads="1"/>
          </p:cNvSpPr>
          <p:nvPr>
            <p:ph type="sldNum" sz="quarter" idx="12"/>
          </p:nvPr>
        </p:nvSpPr>
        <p:spPr>
          <a:ln/>
        </p:spPr>
        <p:txBody>
          <a:bodyPr/>
          <a:lstStyle>
            <a:lvl1pPr>
              <a:defRPr/>
            </a:lvl1pPr>
          </a:lstStyle>
          <a:p>
            <a:pPr>
              <a:defRPr/>
            </a:pPr>
            <a:fld id="{C8B4F827-5215-4D81-903D-A64858756C51}" type="slidenum">
              <a:rPr lang="en-US" altLang="en-US"/>
              <a:pPr>
                <a:defRPr/>
              </a:pPr>
              <a:t>‹N°›</a:t>
            </a:fld>
            <a:endParaRPr lang="en-US" altLang="en-US"/>
          </a:p>
        </p:txBody>
      </p:sp>
    </p:spTree>
    <p:extLst>
      <p:ext uri="{BB962C8B-B14F-4D97-AF65-F5344CB8AC3E}">
        <p14:creationId xmlns:p14="http://schemas.microsoft.com/office/powerpoint/2010/main" val="5147665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C608F416-DFF5-4719-BD7F-D3C823EB6EF4}"/>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3" name="Rectangle 18">
            <a:extLst>
              <a:ext uri="{FF2B5EF4-FFF2-40B4-BE49-F238E27FC236}">
                <a16:creationId xmlns:a16="http://schemas.microsoft.com/office/drawing/2014/main" id="{BCBF4CC3-30DD-47B7-A325-A0AA05131F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id="{7E01F00E-3A7E-4601-9593-B02538EAD463}"/>
              </a:ext>
            </a:extLst>
          </p:cNvPr>
          <p:cNvSpPr>
            <a:spLocks noGrp="1" noChangeArrowheads="1"/>
          </p:cNvSpPr>
          <p:nvPr>
            <p:ph type="sldNum" sz="quarter" idx="12"/>
          </p:nvPr>
        </p:nvSpPr>
        <p:spPr>
          <a:ln/>
        </p:spPr>
        <p:txBody>
          <a:bodyPr/>
          <a:lstStyle>
            <a:lvl1pPr>
              <a:defRPr/>
            </a:lvl1pPr>
          </a:lstStyle>
          <a:p>
            <a:pPr>
              <a:defRPr/>
            </a:pPr>
            <a:fld id="{9AD40FCE-6CA5-4B63-AD68-BB41D7BF12F7}" type="slidenum">
              <a:rPr lang="en-US" altLang="en-US"/>
              <a:pPr>
                <a:defRPr/>
              </a:pPr>
              <a:t>‹N°›</a:t>
            </a:fld>
            <a:endParaRPr lang="en-US" altLang="en-US"/>
          </a:p>
        </p:txBody>
      </p:sp>
    </p:spTree>
    <p:extLst>
      <p:ext uri="{BB962C8B-B14F-4D97-AF65-F5344CB8AC3E}">
        <p14:creationId xmlns:p14="http://schemas.microsoft.com/office/powerpoint/2010/main" val="24265386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D7CD2209-8381-4F57-9FFF-9812A175E4CD}"/>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6" name="Rectangle 18">
            <a:extLst>
              <a:ext uri="{FF2B5EF4-FFF2-40B4-BE49-F238E27FC236}">
                <a16:creationId xmlns:a16="http://schemas.microsoft.com/office/drawing/2014/main" id="{DABDC392-DB7F-4720-B442-7BBBB353AC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A7BF09F7-FE6E-4D4B-B98E-A0C4C1FBF127}"/>
              </a:ext>
            </a:extLst>
          </p:cNvPr>
          <p:cNvSpPr>
            <a:spLocks noGrp="1" noChangeArrowheads="1"/>
          </p:cNvSpPr>
          <p:nvPr>
            <p:ph type="sldNum" sz="quarter" idx="12"/>
          </p:nvPr>
        </p:nvSpPr>
        <p:spPr>
          <a:ln/>
        </p:spPr>
        <p:txBody>
          <a:bodyPr/>
          <a:lstStyle>
            <a:lvl1pPr>
              <a:defRPr/>
            </a:lvl1pPr>
          </a:lstStyle>
          <a:p>
            <a:pPr>
              <a:defRPr/>
            </a:pPr>
            <a:fld id="{2E159722-9938-4C23-A244-4800E04A2EEC}" type="slidenum">
              <a:rPr lang="en-US" altLang="en-US"/>
              <a:pPr>
                <a:defRPr/>
              </a:pPr>
              <a:t>‹N°›</a:t>
            </a:fld>
            <a:endParaRPr lang="en-US" altLang="en-US"/>
          </a:p>
        </p:txBody>
      </p:sp>
    </p:spTree>
    <p:extLst>
      <p:ext uri="{BB962C8B-B14F-4D97-AF65-F5344CB8AC3E}">
        <p14:creationId xmlns:p14="http://schemas.microsoft.com/office/powerpoint/2010/main" val="842684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14B1BB90-7C39-45BE-A240-6AAEF2345886}"/>
              </a:ext>
            </a:extLst>
          </p:cNvPr>
          <p:cNvSpPr>
            <a:spLocks noGrp="1" noChangeArrowheads="1"/>
          </p:cNvSpPr>
          <p:nvPr>
            <p:ph type="dt" sz="half" idx="10"/>
          </p:nvPr>
        </p:nvSpPr>
        <p:spPr>
          <a:ln/>
        </p:spPr>
        <p:txBody>
          <a:bodyPr/>
          <a:lstStyle>
            <a:lvl1pPr>
              <a:defRPr/>
            </a:lvl1pPr>
          </a:lstStyle>
          <a:p>
            <a:pPr>
              <a:defRPr/>
            </a:pPr>
            <a:fld id="{55974CE9-7718-45DA-96C3-1C35440E6E51}" type="datetime1">
              <a:rPr lang="en-US" altLang="en-US"/>
              <a:pPr>
                <a:defRPr/>
              </a:pPr>
              <a:t>2/27/2023</a:t>
            </a:fld>
            <a:endParaRPr lang="en-US" altLang="en-US"/>
          </a:p>
        </p:txBody>
      </p:sp>
      <p:sp>
        <p:nvSpPr>
          <p:cNvPr id="6" name="Rectangle 41">
            <a:extLst>
              <a:ext uri="{FF2B5EF4-FFF2-40B4-BE49-F238E27FC236}">
                <a16:creationId xmlns:a16="http://schemas.microsoft.com/office/drawing/2014/main" id="{F9F13820-A1B4-49D8-8A0A-5430BA80AF9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0AC6D2B4-2F03-49FA-803A-312948275778}"/>
              </a:ext>
            </a:extLst>
          </p:cNvPr>
          <p:cNvSpPr>
            <a:spLocks noGrp="1" noChangeArrowheads="1"/>
          </p:cNvSpPr>
          <p:nvPr>
            <p:ph type="sldNum" sz="quarter" idx="12"/>
          </p:nvPr>
        </p:nvSpPr>
        <p:spPr>
          <a:ln/>
        </p:spPr>
        <p:txBody>
          <a:bodyPr/>
          <a:lstStyle>
            <a:lvl1pPr>
              <a:defRPr/>
            </a:lvl1pPr>
          </a:lstStyle>
          <a:p>
            <a:pPr>
              <a:defRPr/>
            </a:pPr>
            <a:fld id="{90A0E136-51C7-445F-8455-2ED5D96F3326}" type="slidenum">
              <a:rPr lang="en-US" altLang="en-US"/>
              <a:pPr>
                <a:defRPr/>
              </a:pPr>
              <a:t>‹N°›</a:t>
            </a:fld>
            <a:endParaRPr lang="en-US" altLang="en-US"/>
          </a:p>
        </p:txBody>
      </p:sp>
    </p:spTree>
    <p:extLst>
      <p:ext uri="{BB962C8B-B14F-4D97-AF65-F5344CB8AC3E}">
        <p14:creationId xmlns:p14="http://schemas.microsoft.com/office/powerpoint/2010/main" val="21491113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885F3BB0-43CD-415C-A17A-1220AB402296}"/>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6" name="Rectangle 18">
            <a:extLst>
              <a:ext uri="{FF2B5EF4-FFF2-40B4-BE49-F238E27FC236}">
                <a16:creationId xmlns:a16="http://schemas.microsoft.com/office/drawing/2014/main" id="{3019416B-0081-48FF-BB0A-EC6BD5CD9B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09D1B037-C481-4154-A575-C295E10DC63C}"/>
              </a:ext>
            </a:extLst>
          </p:cNvPr>
          <p:cNvSpPr>
            <a:spLocks noGrp="1" noChangeArrowheads="1"/>
          </p:cNvSpPr>
          <p:nvPr>
            <p:ph type="sldNum" sz="quarter" idx="12"/>
          </p:nvPr>
        </p:nvSpPr>
        <p:spPr>
          <a:ln/>
        </p:spPr>
        <p:txBody>
          <a:bodyPr/>
          <a:lstStyle>
            <a:lvl1pPr>
              <a:defRPr/>
            </a:lvl1pPr>
          </a:lstStyle>
          <a:p>
            <a:pPr>
              <a:defRPr/>
            </a:pPr>
            <a:fld id="{DBCD412B-3FBB-4749-B836-B240CD183153}" type="slidenum">
              <a:rPr lang="en-US" altLang="en-US"/>
              <a:pPr>
                <a:defRPr/>
              </a:pPr>
              <a:t>‹N°›</a:t>
            </a:fld>
            <a:endParaRPr lang="en-US" altLang="en-US"/>
          </a:p>
        </p:txBody>
      </p:sp>
    </p:spTree>
    <p:extLst>
      <p:ext uri="{BB962C8B-B14F-4D97-AF65-F5344CB8AC3E}">
        <p14:creationId xmlns:p14="http://schemas.microsoft.com/office/powerpoint/2010/main" val="2516219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F3DB3CC1-390C-4F63-84F0-2A686E867B16}"/>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5" name="Rectangle 18">
            <a:extLst>
              <a:ext uri="{FF2B5EF4-FFF2-40B4-BE49-F238E27FC236}">
                <a16:creationId xmlns:a16="http://schemas.microsoft.com/office/drawing/2014/main" id="{49230BCB-AFCB-43BC-804B-4B79914B7D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78C269C5-F1FF-4CE0-A917-E3BE68A64087}"/>
              </a:ext>
            </a:extLst>
          </p:cNvPr>
          <p:cNvSpPr>
            <a:spLocks noGrp="1" noChangeArrowheads="1"/>
          </p:cNvSpPr>
          <p:nvPr>
            <p:ph type="sldNum" sz="quarter" idx="12"/>
          </p:nvPr>
        </p:nvSpPr>
        <p:spPr>
          <a:ln/>
        </p:spPr>
        <p:txBody>
          <a:bodyPr/>
          <a:lstStyle>
            <a:lvl1pPr>
              <a:defRPr/>
            </a:lvl1pPr>
          </a:lstStyle>
          <a:p>
            <a:pPr>
              <a:defRPr/>
            </a:pPr>
            <a:fld id="{5C9CEC5C-5574-4C80-96FE-BDE77286ED5D}" type="slidenum">
              <a:rPr lang="en-US" altLang="en-US"/>
              <a:pPr>
                <a:defRPr/>
              </a:pPr>
              <a:t>‹N°›</a:t>
            </a:fld>
            <a:endParaRPr lang="en-US" altLang="en-US"/>
          </a:p>
        </p:txBody>
      </p:sp>
    </p:spTree>
    <p:extLst>
      <p:ext uri="{BB962C8B-B14F-4D97-AF65-F5344CB8AC3E}">
        <p14:creationId xmlns:p14="http://schemas.microsoft.com/office/powerpoint/2010/main" val="31801278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25E55D03-DB42-4640-BC7B-367B2B94B2BB}"/>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5" name="Rectangle 18">
            <a:extLst>
              <a:ext uri="{FF2B5EF4-FFF2-40B4-BE49-F238E27FC236}">
                <a16:creationId xmlns:a16="http://schemas.microsoft.com/office/drawing/2014/main" id="{9B431BC7-F3F1-45AF-A613-167A8146D6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A69702BF-B461-4B8F-ACBF-698FF6607ABD}"/>
              </a:ext>
            </a:extLst>
          </p:cNvPr>
          <p:cNvSpPr>
            <a:spLocks noGrp="1" noChangeArrowheads="1"/>
          </p:cNvSpPr>
          <p:nvPr>
            <p:ph type="sldNum" sz="quarter" idx="12"/>
          </p:nvPr>
        </p:nvSpPr>
        <p:spPr>
          <a:ln/>
        </p:spPr>
        <p:txBody>
          <a:bodyPr/>
          <a:lstStyle>
            <a:lvl1pPr>
              <a:defRPr/>
            </a:lvl1pPr>
          </a:lstStyle>
          <a:p>
            <a:pPr>
              <a:defRPr/>
            </a:pPr>
            <a:fld id="{186A1C99-1B4A-439D-9A16-71AA6D13D5CD}" type="slidenum">
              <a:rPr lang="en-US" altLang="en-US"/>
              <a:pPr>
                <a:defRPr/>
              </a:pPr>
              <a:t>‹N°›</a:t>
            </a:fld>
            <a:endParaRPr lang="en-US" altLang="en-US"/>
          </a:p>
        </p:txBody>
      </p:sp>
    </p:spTree>
    <p:extLst>
      <p:ext uri="{BB962C8B-B14F-4D97-AF65-F5344CB8AC3E}">
        <p14:creationId xmlns:p14="http://schemas.microsoft.com/office/powerpoint/2010/main" val="9210625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5561497-7BE4-4ADB-8226-355CF9AB9D86}"/>
              </a:ext>
            </a:extLst>
          </p:cNvPr>
          <p:cNvGrpSpPr>
            <a:grpSpLocks/>
          </p:cNvGrpSpPr>
          <p:nvPr/>
        </p:nvGrpSpPr>
        <p:grpSpPr bwMode="auto">
          <a:xfrm>
            <a:off x="0" y="6350"/>
            <a:ext cx="9140825" cy="6851650"/>
            <a:chOff x="0" y="4"/>
            <a:chExt cx="5758" cy="4316"/>
          </a:xfrm>
        </p:grpSpPr>
        <p:grpSp>
          <p:nvGrpSpPr>
            <p:cNvPr id="5" name="Group 3">
              <a:extLst>
                <a:ext uri="{FF2B5EF4-FFF2-40B4-BE49-F238E27FC236}">
                  <a16:creationId xmlns:a16="http://schemas.microsoft.com/office/drawing/2014/main" id="{EB246C9D-4E23-4396-834C-84AE7F8CD319}"/>
                </a:ext>
              </a:extLst>
            </p:cNvPr>
            <p:cNvGrpSpPr>
              <a:grpSpLocks/>
            </p:cNvGrpSpPr>
            <p:nvPr/>
          </p:nvGrpSpPr>
          <p:grpSpPr bwMode="auto">
            <a:xfrm>
              <a:off x="0" y="1161"/>
              <a:ext cx="5758" cy="3159"/>
              <a:chOff x="0" y="1161"/>
              <a:chExt cx="5758" cy="3159"/>
            </a:xfrm>
          </p:grpSpPr>
          <p:sp>
            <p:nvSpPr>
              <p:cNvPr id="16" name="Freeform 4">
                <a:extLst>
                  <a:ext uri="{FF2B5EF4-FFF2-40B4-BE49-F238E27FC236}">
                    <a16:creationId xmlns:a16="http://schemas.microsoft.com/office/drawing/2014/main" id="{406146CA-218E-4CE2-A0A2-8E8EEB826D3B}"/>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5">
                <a:extLst>
                  <a:ext uri="{FF2B5EF4-FFF2-40B4-BE49-F238E27FC236}">
                    <a16:creationId xmlns:a16="http://schemas.microsoft.com/office/drawing/2014/main" id="{68316CD8-1E29-43EC-B1DA-F0809AF5D42C}"/>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6">
              <a:extLst>
                <a:ext uri="{FF2B5EF4-FFF2-40B4-BE49-F238E27FC236}">
                  <a16:creationId xmlns:a16="http://schemas.microsoft.com/office/drawing/2014/main" id="{C07DB2FB-A300-45D0-8F1E-4CE45EE0F6A9}"/>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7" name="Freeform 7">
              <a:extLst>
                <a:ext uri="{FF2B5EF4-FFF2-40B4-BE49-F238E27FC236}">
                  <a16:creationId xmlns:a16="http://schemas.microsoft.com/office/drawing/2014/main" id="{D996BAAD-3F1C-4C95-8059-97B0B70AD054}"/>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0002707D-AFB5-469C-962B-4216A9A2F122}"/>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9">
              <a:extLst>
                <a:ext uri="{FF2B5EF4-FFF2-40B4-BE49-F238E27FC236}">
                  <a16:creationId xmlns:a16="http://schemas.microsoft.com/office/drawing/2014/main" id="{BC9CB5B2-69B2-4883-8CC6-ED10BA483E30}"/>
                </a:ext>
              </a:extLst>
            </p:cNvPr>
            <p:cNvGrpSpPr>
              <a:grpSpLocks/>
            </p:cNvGrpSpPr>
            <p:nvPr/>
          </p:nvGrpSpPr>
          <p:grpSpPr bwMode="auto">
            <a:xfrm>
              <a:off x="348" y="4"/>
              <a:ext cx="5410" cy="4316"/>
              <a:chOff x="348" y="4"/>
              <a:chExt cx="5410" cy="4316"/>
            </a:xfrm>
          </p:grpSpPr>
          <p:sp>
            <p:nvSpPr>
              <p:cNvPr id="10" name="Freeform 10">
                <a:extLst>
                  <a:ext uri="{FF2B5EF4-FFF2-40B4-BE49-F238E27FC236}">
                    <a16:creationId xmlns:a16="http://schemas.microsoft.com/office/drawing/2014/main" id="{E686BFC2-A9E7-4447-884B-77CB1C26D565}"/>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92F59C13-8AD8-4A3B-84CC-1FD00AF3C1E3}"/>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85C64A92-4996-4A11-AF83-5BE6237C235C}"/>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a:extLst>
                  <a:ext uri="{FF2B5EF4-FFF2-40B4-BE49-F238E27FC236}">
                    <a16:creationId xmlns:a16="http://schemas.microsoft.com/office/drawing/2014/main" id="{0649FCE0-D43A-4E37-957D-59F3D9F3BC4D}"/>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a:extLst>
                  <a:ext uri="{FF2B5EF4-FFF2-40B4-BE49-F238E27FC236}">
                    <a16:creationId xmlns:a16="http://schemas.microsoft.com/office/drawing/2014/main" id="{11805180-7C46-43E2-B0F3-6D95ABF6D2EC}"/>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5">
                <a:extLst>
                  <a:ext uri="{FF2B5EF4-FFF2-40B4-BE49-F238E27FC236}">
                    <a16:creationId xmlns:a16="http://schemas.microsoft.com/office/drawing/2014/main" id="{D4EAE5E6-F6A7-4EE3-AF6F-8E4470361F0C}"/>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9168"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US" noProof="0"/>
              <a:t>Click to edit Master title style</a:t>
            </a:r>
          </a:p>
        </p:txBody>
      </p:sp>
      <p:sp>
        <p:nvSpPr>
          <p:cNvPr id="4916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n-US" noProof="0"/>
              <a:t>Click to edit Master subtitle style</a:t>
            </a:r>
          </a:p>
        </p:txBody>
      </p:sp>
      <p:sp>
        <p:nvSpPr>
          <p:cNvPr id="18" name="Rectangle 18">
            <a:extLst>
              <a:ext uri="{FF2B5EF4-FFF2-40B4-BE49-F238E27FC236}">
                <a16:creationId xmlns:a16="http://schemas.microsoft.com/office/drawing/2014/main" id="{E4BA7766-072A-479E-9FAC-0F821E10DF91}"/>
              </a:ext>
            </a:extLst>
          </p:cNvPr>
          <p:cNvSpPr>
            <a:spLocks noGrp="1" noChangeArrowheads="1"/>
          </p:cNvSpPr>
          <p:nvPr>
            <p:ph type="dt" sz="quarter" idx="10"/>
          </p:nvPr>
        </p:nvSpPr>
        <p:spPr/>
        <p:txBody>
          <a:bodyPr/>
          <a:lstStyle>
            <a:lvl1pPr>
              <a:defRPr/>
            </a:lvl1pPr>
          </a:lstStyle>
          <a:p>
            <a:pPr>
              <a:defRPr/>
            </a:pPr>
            <a:fld id="{3F845CA2-7D04-4354-9ADB-A1F855C21EE5}" type="datetimeFigureOut">
              <a:rPr lang="en-US"/>
              <a:pPr>
                <a:defRPr/>
              </a:pPr>
              <a:t>2/27/2023</a:t>
            </a:fld>
            <a:endParaRPr lang="en-US"/>
          </a:p>
        </p:txBody>
      </p:sp>
      <p:sp>
        <p:nvSpPr>
          <p:cNvPr id="19" name="Rectangle 19">
            <a:extLst>
              <a:ext uri="{FF2B5EF4-FFF2-40B4-BE49-F238E27FC236}">
                <a16:creationId xmlns:a16="http://schemas.microsoft.com/office/drawing/2014/main" id="{A4DE25CD-3EF7-4874-8D2C-7EE33C1D6412}"/>
              </a:ext>
            </a:extLst>
          </p:cNvPr>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a:extLst>
              <a:ext uri="{FF2B5EF4-FFF2-40B4-BE49-F238E27FC236}">
                <a16:creationId xmlns:a16="http://schemas.microsoft.com/office/drawing/2014/main" id="{B9B271D3-6599-4CC4-B9D3-D2C54C305E59}"/>
              </a:ext>
            </a:extLst>
          </p:cNvPr>
          <p:cNvSpPr>
            <a:spLocks noGrp="1" noChangeArrowheads="1"/>
          </p:cNvSpPr>
          <p:nvPr>
            <p:ph type="sldNum" sz="quarter" idx="12"/>
          </p:nvPr>
        </p:nvSpPr>
        <p:spPr/>
        <p:txBody>
          <a:bodyPr/>
          <a:lstStyle>
            <a:lvl1pPr>
              <a:defRPr smtClean="0"/>
            </a:lvl1pPr>
          </a:lstStyle>
          <a:p>
            <a:pPr>
              <a:defRPr/>
            </a:pPr>
            <a:fld id="{9A2D41BA-78EA-49C7-8505-8690736AFA80}" type="slidenum">
              <a:rPr lang="en-US" altLang="en-US"/>
              <a:pPr>
                <a:defRPr/>
              </a:pPr>
              <a:t>‹N°›</a:t>
            </a:fld>
            <a:endParaRPr lang="en-US" altLang="en-US"/>
          </a:p>
        </p:txBody>
      </p:sp>
    </p:spTree>
    <p:extLst>
      <p:ext uri="{BB962C8B-B14F-4D97-AF65-F5344CB8AC3E}">
        <p14:creationId xmlns:p14="http://schemas.microsoft.com/office/powerpoint/2010/main" val="12018305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EF8BB61E-50F1-41F8-AF78-518A3312FF33}"/>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5" name="Rectangle 18">
            <a:extLst>
              <a:ext uri="{FF2B5EF4-FFF2-40B4-BE49-F238E27FC236}">
                <a16:creationId xmlns:a16="http://schemas.microsoft.com/office/drawing/2014/main" id="{752996FE-8097-4399-A141-1D3B4A36B1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93AE89FA-D4E5-4AAD-AC82-50A6A494D3A1}"/>
              </a:ext>
            </a:extLst>
          </p:cNvPr>
          <p:cNvSpPr>
            <a:spLocks noGrp="1" noChangeArrowheads="1"/>
          </p:cNvSpPr>
          <p:nvPr>
            <p:ph type="sldNum" sz="quarter" idx="12"/>
          </p:nvPr>
        </p:nvSpPr>
        <p:spPr>
          <a:ln/>
        </p:spPr>
        <p:txBody>
          <a:bodyPr/>
          <a:lstStyle>
            <a:lvl1pPr>
              <a:defRPr/>
            </a:lvl1pPr>
          </a:lstStyle>
          <a:p>
            <a:pPr>
              <a:defRPr/>
            </a:pPr>
            <a:fld id="{42AB1CB8-286E-470F-8ECE-31A22B448948}" type="slidenum">
              <a:rPr lang="en-US" altLang="en-US"/>
              <a:pPr>
                <a:defRPr/>
              </a:pPr>
              <a:t>‹N°›</a:t>
            </a:fld>
            <a:endParaRPr lang="en-US" altLang="en-US"/>
          </a:p>
        </p:txBody>
      </p:sp>
    </p:spTree>
    <p:extLst>
      <p:ext uri="{BB962C8B-B14F-4D97-AF65-F5344CB8AC3E}">
        <p14:creationId xmlns:p14="http://schemas.microsoft.com/office/powerpoint/2010/main" val="13912721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E8AE5B82-7D24-470C-9C41-88716522453A}"/>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5" name="Rectangle 18">
            <a:extLst>
              <a:ext uri="{FF2B5EF4-FFF2-40B4-BE49-F238E27FC236}">
                <a16:creationId xmlns:a16="http://schemas.microsoft.com/office/drawing/2014/main" id="{C1B150BC-1243-44AB-91E9-72940D9440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C51A953F-D7E7-49A3-9995-0DEB87AAE5DF}"/>
              </a:ext>
            </a:extLst>
          </p:cNvPr>
          <p:cNvSpPr>
            <a:spLocks noGrp="1" noChangeArrowheads="1"/>
          </p:cNvSpPr>
          <p:nvPr>
            <p:ph type="sldNum" sz="quarter" idx="12"/>
          </p:nvPr>
        </p:nvSpPr>
        <p:spPr>
          <a:ln/>
        </p:spPr>
        <p:txBody>
          <a:bodyPr/>
          <a:lstStyle>
            <a:lvl1pPr>
              <a:defRPr/>
            </a:lvl1pPr>
          </a:lstStyle>
          <a:p>
            <a:pPr>
              <a:defRPr/>
            </a:pPr>
            <a:fld id="{C5711368-5FE7-4239-B15F-D40C68B71008}" type="slidenum">
              <a:rPr lang="en-US" altLang="en-US"/>
              <a:pPr>
                <a:defRPr/>
              </a:pPr>
              <a:t>‹N°›</a:t>
            </a:fld>
            <a:endParaRPr lang="en-US" altLang="en-US"/>
          </a:p>
        </p:txBody>
      </p:sp>
    </p:spTree>
    <p:extLst>
      <p:ext uri="{BB962C8B-B14F-4D97-AF65-F5344CB8AC3E}">
        <p14:creationId xmlns:p14="http://schemas.microsoft.com/office/powerpoint/2010/main" val="318472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B7CE1A50-B314-434E-91D3-8A97F61A19A8}"/>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6" name="Rectangle 18">
            <a:extLst>
              <a:ext uri="{FF2B5EF4-FFF2-40B4-BE49-F238E27FC236}">
                <a16:creationId xmlns:a16="http://schemas.microsoft.com/office/drawing/2014/main" id="{AF818D07-507E-40B9-B2BA-2E4BA0CAD7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790B97D0-1964-4A8F-BB54-D9D247C03790}"/>
              </a:ext>
            </a:extLst>
          </p:cNvPr>
          <p:cNvSpPr>
            <a:spLocks noGrp="1" noChangeArrowheads="1"/>
          </p:cNvSpPr>
          <p:nvPr>
            <p:ph type="sldNum" sz="quarter" idx="12"/>
          </p:nvPr>
        </p:nvSpPr>
        <p:spPr>
          <a:ln/>
        </p:spPr>
        <p:txBody>
          <a:bodyPr/>
          <a:lstStyle>
            <a:lvl1pPr>
              <a:defRPr/>
            </a:lvl1pPr>
          </a:lstStyle>
          <a:p>
            <a:pPr>
              <a:defRPr/>
            </a:pPr>
            <a:fld id="{7C1F17BE-A863-4009-8662-5898DBB7E71F}" type="slidenum">
              <a:rPr lang="en-US" altLang="en-US"/>
              <a:pPr>
                <a:defRPr/>
              </a:pPr>
              <a:t>‹N°›</a:t>
            </a:fld>
            <a:endParaRPr lang="en-US" altLang="en-US"/>
          </a:p>
        </p:txBody>
      </p:sp>
    </p:spTree>
    <p:extLst>
      <p:ext uri="{BB962C8B-B14F-4D97-AF65-F5344CB8AC3E}">
        <p14:creationId xmlns:p14="http://schemas.microsoft.com/office/powerpoint/2010/main" val="37672166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a:extLst>
              <a:ext uri="{FF2B5EF4-FFF2-40B4-BE49-F238E27FC236}">
                <a16:creationId xmlns:a16="http://schemas.microsoft.com/office/drawing/2014/main" id="{0F8AD2FF-C4F1-481E-AE21-7A063C4CA146}"/>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8" name="Rectangle 18">
            <a:extLst>
              <a:ext uri="{FF2B5EF4-FFF2-40B4-BE49-F238E27FC236}">
                <a16:creationId xmlns:a16="http://schemas.microsoft.com/office/drawing/2014/main" id="{B0D8E074-C959-41F0-9299-95B1953B61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9">
            <a:extLst>
              <a:ext uri="{FF2B5EF4-FFF2-40B4-BE49-F238E27FC236}">
                <a16:creationId xmlns:a16="http://schemas.microsoft.com/office/drawing/2014/main" id="{472DD123-A655-461B-B953-6FBF00D0A9C5}"/>
              </a:ext>
            </a:extLst>
          </p:cNvPr>
          <p:cNvSpPr>
            <a:spLocks noGrp="1" noChangeArrowheads="1"/>
          </p:cNvSpPr>
          <p:nvPr>
            <p:ph type="sldNum" sz="quarter" idx="12"/>
          </p:nvPr>
        </p:nvSpPr>
        <p:spPr>
          <a:ln/>
        </p:spPr>
        <p:txBody>
          <a:bodyPr/>
          <a:lstStyle>
            <a:lvl1pPr>
              <a:defRPr/>
            </a:lvl1pPr>
          </a:lstStyle>
          <a:p>
            <a:pPr>
              <a:defRPr/>
            </a:pPr>
            <a:fld id="{0BF79E35-0596-4B97-9614-2CC0D1F84588}" type="slidenum">
              <a:rPr lang="en-US" altLang="en-US"/>
              <a:pPr>
                <a:defRPr/>
              </a:pPr>
              <a:t>‹N°›</a:t>
            </a:fld>
            <a:endParaRPr lang="en-US" altLang="en-US"/>
          </a:p>
        </p:txBody>
      </p:sp>
    </p:spTree>
    <p:extLst>
      <p:ext uri="{BB962C8B-B14F-4D97-AF65-F5344CB8AC3E}">
        <p14:creationId xmlns:p14="http://schemas.microsoft.com/office/powerpoint/2010/main" val="4034686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3E93586F-A42C-451B-8F7F-E6A9C50F79B1}"/>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4" name="Rectangle 18">
            <a:extLst>
              <a:ext uri="{FF2B5EF4-FFF2-40B4-BE49-F238E27FC236}">
                <a16:creationId xmlns:a16="http://schemas.microsoft.com/office/drawing/2014/main" id="{A35C08CE-D61A-421E-928F-ABC623A061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37692EFC-DD7C-42A9-936B-138A95317844}"/>
              </a:ext>
            </a:extLst>
          </p:cNvPr>
          <p:cNvSpPr>
            <a:spLocks noGrp="1" noChangeArrowheads="1"/>
          </p:cNvSpPr>
          <p:nvPr>
            <p:ph type="sldNum" sz="quarter" idx="12"/>
          </p:nvPr>
        </p:nvSpPr>
        <p:spPr>
          <a:ln/>
        </p:spPr>
        <p:txBody>
          <a:bodyPr/>
          <a:lstStyle>
            <a:lvl1pPr>
              <a:defRPr/>
            </a:lvl1pPr>
          </a:lstStyle>
          <a:p>
            <a:pPr>
              <a:defRPr/>
            </a:pPr>
            <a:fld id="{80F67FD7-A8DA-42CE-9905-2049CBA4217A}" type="slidenum">
              <a:rPr lang="en-US" altLang="en-US"/>
              <a:pPr>
                <a:defRPr/>
              </a:pPr>
              <a:t>‹N°›</a:t>
            </a:fld>
            <a:endParaRPr lang="en-US" altLang="en-US"/>
          </a:p>
        </p:txBody>
      </p:sp>
    </p:spTree>
    <p:extLst>
      <p:ext uri="{BB962C8B-B14F-4D97-AF65-F5344CB8AC3E}">
        <p14:creationId xmlns:p14="http://schemas.microsoft.com/office/powerpoint/2010/main" val="6143223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633A4C73-5203-42B3-85A1-7DBDE28D7616}"/>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3" name="Rectangle 18">
            <a:extLst>
              <a:ext uri="{FF2B5EF4-FFF2-40B4-BE49-F238E27FC236}">
                <a16:creationId xmlns:a16="http://schemas.microsoft.com/office/drawing/2014/main" id="{DDC1C256-94F3-45D7-8C91-A928FFD6D1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id="{C5C7CEA5-9797-4106-85E1-8AA5DD2437C4}"/>
              </a:ext>
            </a:extLst>
          </p:cNvPr>
          <p:cNvSpPr>
            <a:spLocks noGrp="1" noChangeArrowheads="1"/>
          </p:cNvSpPr>
          <p:nvPr>
            <p:ph type="sldNum" sz="quarter" idx="12"/>
          </p:nvPr>
        </p:nvSpPr>
        <p:spPr>
          <a:ln/>
        </p:spPr>
        <p:txBody>
          <a:bodyPr/>
          <a:lstStyle>
            <a:lvl1pPr>
              <a:defRPr/>
            </a:lvl1pPr>
          </a:lstStyle>
          <a:p>
            <a:pPr>
              <a:defRPr/>
            </a:pPr>
            <a:fld id="{A29701E7-0C9B-4B0F-919D-3E864EB1767A}" type="slidenum">
              <a:rPr lang="en-US" altLang="en-US"/>
              <a:pPr>
                <a:defRPr/>
              </a:pPr>
              <a:t>‹N°›</a:t>
            </a:fld>
            <a:endParaRPr lang="en-US" altLang="en-US"/>
          </a:p>
        </p:txBody>
      </p:sp>
    </p:spTree>
    <p:extLst>
      <p:ext uri="{BB962C8B-B14F-4D97-AF65-F5344CB8AC3E}">
        <p14:creationId xmlns:p14="http://schemas.microsoft.com/office/powerpoint/2010/main" val="358100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34714D8A-5DC8-4FB5-AAAA-0A7E5ADB2885}"/>
              </a:ext>
            </a:extLst>
          </p:cNvPr>
          <p:cNvSpPr>
            <a:spLocks noGrp="1" noChangeArrowheads="1"/>
          </p:cNvSpPr>
          <p:nvPr>
            <p:ph type="dt" sz="half" idx="10"/>
          </p:nvPr>
        </p:nvSpPr>
        <p:spPr>
          <a:ln/>
        </p:spPr>
        <p:txBody>
          <a:bodyPr/>
          <a:lstStyle>
            <a:lvl1pPr>
              <a:defRPr/>
            </a:lvl1pPr>
          </a:lstStyle>
          <a:p>
            <a:pPr>
              <a:defRPr/>
            </a:pPr>
            <a:fld id="{8789C7AB-B952-4087-A757-E06AB02E9471}" type="datetime1">
              <a:rPr lang="en-US" altLang="en-US"/>
              <a:pPr>
                <a:defRPr/>
              </a:pPr>
              <a:t>2/27/2023</a:t>
            </a:fld>
            <a:endParaRPr lang="en-US" altLang="en-US"/>
          </a:p>
        </p:txBody>
      </p:sp>
      <p:sp>
        <p:nvSpPr>
          <p:cNvPr id="6" name="Rectangle 41">
            <a:extLst>
              <a:ext uri="{FF2B5EF4-FFF2-40B4-BE49-F238E27FC236}">
                <a16:creationId xmlns:a16="http://schemas.microsoft.com/office/drawing/2014/main" id="{C76F680C-2E34-4952-BDBA-312973F8A4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203ADBAF-DDDC-4B16-8578-7F6504112EC5}"/>
              </a:ext>
            </a:extLst>
          </p:cNvPr>
          <p:cNvSpPr>
            <a:spLocks noGrp="1" noChangeArrowheads="1"/>
          </p:cNvSpPr>
          <p:nvPr>
            <p:ph type="sldNum" sz="quarter" idx="12"/>
          </p:nvPr>
        </p:nvSpPr>
        <p:spPr>
          <a:ln/>
        </p:spPr>
        <p:txBody>
          <a:bodyPr/>
          <a:lstStyle>
            <a:lvl1pPr>
              <a:defRPr/>
            </a:lvl1pPr>
          </a:lstStyle>
          <a:p>
            <a:pPr>
              <a:defRPr/>
            </a:pPr>
            <a:fld id="{003FEAA7-4CA6-4C1B-B80A-178983A21CB1}" type="slidenum">
              <a:rPr lang="en-US" altLang="en-US"/>
              <a:pPr>
                <a:defRPr/>
              </a:pPr>
              <a:t>‹N°›</a:t>
            </a:fld>
            <a:endParaRPr lang="en-US" altLang="en-US"/>
          </a:p>
        </p:txBody>
      </p:sp>
    </p:spTree>
    <p:extLst>
      <p:ext uri="{BB962C8B-B14F-4D97-AF65-F5344CB8AC3E}">
        <p14:creationId xmlns:p14="http://schemas.microsoft.com/office/powerpoint/2010/main" val="40212368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C2167548-1DDB-45E4-851E-937ECEF39D0B}"/>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6" name="Rectangle 18">
            <a:extLst>
              <a:ext uri="{FF2B5EF4-FFF2-40B4-BE49-F238E27FC236}">
                <a16:creationId xmlns:a16="http://schemas.microsoft.com/office/drawing/2014/main" id="{C8DAD651-586A-4285-AE23-3BE45D0284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DC93E58F-3874-4108-9552-3E72B2711DB3}"/>
              </a:ext>
            </a:extLst>
          </p:cNvPr>
          <p:cNvSpPr>
            <a:spLocks noGrp="1" noChangeArrowheads="1"/>
          </p:cNvSpPr>
          <p:nvPr>
            <p:ph type="sldNum" sz="quarter" idx="12"/>
          </p:nvPr>
        </p:nvSpPr>
        <p:spPr>
          <a:ln/>
        </p:spPr>
        <p:txBody>
          <a:bodyPr/>
          <a:lstStyle>
            <a:lvl1pPr>
              <a:defRPr/>
            </a:lvl1pPr>
          </a:lstStyle>
          <a:p>
            <a:pPr>
              <a:defRPr/>
            </a:pPr>
            <a:fld id="{1C9A4D07-326C-4E04-B862-453E798BD4C0}" type="slidenum">
              <a:rPr lang="en-US" altLang="en-US"/>
              <a:pPr>
                <a:defRPr/>
              </a:pPr>
              <a:t>‹N°›</a:t>
            </a:fld>
            <a:endParaRPr lang="en-US" altLang="en-US"/>
          </a:p>
        </p:txBody>
      </p:sp>
    </p:spTree>
    <p:extLst>
      <p:ext uri="{BB962C8B-B14F-4D97-AF65-F5344CB8AC3E}">
        <p14:creationId xmlns:p14="http://schemas.microsoft.com/office/powerpoint/2010/main" val="18424498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DBDB686B-CE1D-4994-869C-B13F43D91C83}"/>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6" name="Rectangle 18">
            <a:extLst>
              <a:ext uri="{FF2B5EF4-FFF2-40B4-BE49-F238E27FC236}">
                <a16:creationId xmlns:a16="http://schemas.microsoft.com/office/drawing/2014/main" id="{D4017CF2-EB98-491C-A881-EAB0A13AD3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25AF43D0-9422-4FF3-A9A2-4FD8D9F16DB3}"/>
              </a:ext>
            </a:extLst>
          </p:cNvPr>
          <p:cNvSpPr>
            <a:spLocks noGrp="1" noChangeArrowheads="1"/>
          </p:cNvSpPr>
          <p:nvPr>
            <p:ph type="sldNum" sz="quarter" idx="12"/>
          </p:nvPr>
        </p:nvSpPr>
        <p:spPr>
          <a:ln/>
        </p:spPr>
        <p:txBody>
          <a:bodyPr/>
          <a:lstStyle>
            <a:lvl1pPr>
              <a:defRPr/>
            </a:lvl1pPr>
          </a:lstStyle>
          <a:p>
            <a:pPr>
              <a:defRPr/>
            </a:pPr>
            <a:fld id="{63B1A9A0-EFF6-4D4D-A7B0-35F0AE683A43}" type="slidenum">
              <a:rPr lang="en-US" altLang="en-US"/>
              <a:pPr>
                <a:defRPr/>
              </a:pPr>
              <a:t>‹N°›</a:t>
            </a:fld>
            <a:endParaRPr lang="en-US" altLang="en-US"/>
          </a:p>
        </p:txBody>
      </p:sp>
    </p:spTree>
    <p:extLst>
      <p:ext uri="{BB962C8B-B14F-4D97-AF65-F5344CB8AC3E}">
        <p14:creationId xmlns:p14="http://schemas.microsoft.com/office/powerpoint/2010/main" val="14516867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A3C66767-913F-4C10-9AD3-29C103CF9D35}"/>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5" name="Rectangle 18">
            <a:extLst>
              <a:ext uri="{FF2B5EF4-FFF2-40B4-BE49-F238E27FC236}">
                <a16:creationId xmlns:a16="http://schemas.microsoft.com/office/drawing/2014/main" id="{64E3B70E-CC89-4EF6-BA2A-A55F16C531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2EA0B616-2472-43F0-A684-F0A368ED6A0C}"/>
              </a:ext>
            </a:extLst>
          </p:cNvPr>
          <p:cNvSpPr>
            <a:spLocks noGrp="1" noChangeArrowheads="1"/>
          </p:cNvSpPr>
          <p:nvPr>
            <p:ph type="sldNum" sz="quarter" idx="12"/>
          </p:nvPr>
        </p:nvSpPr>
        <p:spPr>
          <a:ln/>
        </p:spPr>
        <p:txBody>
          <a:bodyPr/>
          <a:lstStyle>
            <a:lvl1pPr>
              <a:defRPr/>
            </a:lvl1pPr>
          </a:lstStyle>
          <a:p>
            <a:pPr>
              <a:defRPr/>
            </a:pPr>
            <a:fld id="{A3B43D6E-19C4-43D7-8B7E-6F34CEE8FC9D}" type="slidenum">
              <a:rPr lang="en-US" altLang="en-US"/>
              <a:pPr>
                <a:defRPr/>
              </a:pPr>
              <a:t>‹N°›</a:t>
            </a:fld>
            <a:endParaRPr lang="en-US" altLang="en-US"/>
          </a:p>
        </p:txBody>
      </p:sp>
    </p:spTree>
    <p:extLst>
      <p:ext uri="{BB962C8B-B14F-4D97-AF65-F5344CB8AC3E}">
        <p14:creationId xmlns:p14="http://schemas.microsoft.com/office/powerpoint/2010/main" val="28800729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A3D42EE8-2393-4998-8B9D-7D975FF7437C}"/>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5" name="Rectangle 18">
            <a:extLst>
              <a:ext uri="{FF2B5EF4-FFF2-40B4-BE49-F238E27FC236}">
                <a16:creationId xmlns:a16="http://schemas.microsoft.com/office/drawing/2014/main" id="{9614B3ED-05AE-4B3E-847C-78CCCC9B9B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4CF4B656-C4A6-49BC-96B3-D385F2F55B73}"/>
              </a:ext>
            </a:extLst>
          </p:cNvPr>
          <p:cNvSpPr>
            <a:spLocks noGrp="1" noChangeArrowheads="1"/>
          </p:cNvSpPr>
          <p:nvPr>
            <p:ph type="sldNum" sz="quarter" idx="12"/>
          </p:nvPr>
        </p:nvSpPr>
        <p:spPr>
          <a:ln/>
        </p:spPr>
        <p:txBody>
          <a:bodyPr/>
          <a:lstStyle>
            <a:lvl1pPr>
              <a:defRPr/>
            </a:lvl1pPr>
          </a:lstStyle>
          <a:p>
            <a:pPr>
              <a:defRPr/>
            </a:pPr>
            <a:fld id="{92EEC982-777A-4E75-958C-0E50CF59341C}" type="slidenum">
              <a:rPr lang="en-US" altLang="en-US"/>
              <a:pPr>
                <a:defRPr/>
              </a:pPr>
              <a:t>‹N°›</a:t>
            </a:fld>
            <a:endParaRPr lang="en-US" altLang="en-US"/>
          </a:p>
        </p:txBody>
      </p:sp>
    </p:spTree>
    <p:extLst>
      <p:ext uri="{BB962C8B-B14F-4D97-AF65-F5344CB8AC3E}">
        <p14:creationId xmlns:p14="http://schemas.microsoft.com/office/powerpoint/2010/main" val="18293018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FB85C56-361C-4E20-A342-BCF929D5750E}"/>
              </a:ext>
            </a:extLst>
          </p:cNvPr>
          <p:cNvGrpSpPr>
            <a:grpSpLocks/>
          </p:cNvGrpSpPr>
          <p:nvPr/>
        </p:nvGrpSpPr>
        <p:grpSpPr bwMode="auto">
          <a:xfrm>
            <a:off x="0" y="6350"/>
            <a:ext cx="9140825" cy="6851650"/>
            <a:chOff x="0" y="4"/>
            <a:chExt cx="5758" cy="4316"/>
          </a:xfrm>
        </p:grpSpPr>
        <p:grpSp>
          <p:nvGrpSpPr>
            <p:cNvPr id="5" name="Group 3">
              <a:extLst>
                <a:ext uri="{FF2B5EF4-FFF2-40B4-BE49-F238E27FC236}">
                  <a16:creationId xmlns:a16="http://schemas.microsoft.com/office/drawing/2014/main" id="{5E463BAD-3DD3-4790-BC35-647B9FBA3700}"/>
                </a:ext>
              </a:extLst>
            </p:cNvPr>
            <p:cNvGrpSpPr>
              <a:grpSpLocks/>
            </p:cNvGrpSpPr>
            <p:nvPr/>
          </p:nvGrpSpPr>
          <p:grpSpPr bwMode="auto">
            <a:xfrm>
              <a:off x="0" y="1161"/>
              <a:ext cx="5758" cy="3159"/>
              <a:chOff x="0" y="1161"/>
              <a:chExt cx="5758" cy="3159"/>
            </a:xfrm>
          </p:grpSpPr>
          <p:sp>
            <p:nvSpPr>
              <p:cNvPr id="16" name="Freeform 4">
                <a:extLst>
                  <a:ext uri="{FF2B5EF4-FFF2-40B4-BE49-F238E27FC236}">
                    <a16:creationId xmlns:a16="http://schemas.microsoft.com/office/drawing/2014/main" id="{D8CAECEF-6167-4E0B-85D8-621E15A8BE79}"/>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5">
                <a:extLst>
                  <a:ext uri="{FF2B5EF4-FFF2-40B4-BE49-F238E27FC236}">
                    <a16:creationId xmlns:a16="http://schemas.microsoft.com/office/drawing/2014/main" id="{EDE05F14-882A-4441-8216-A5ED2A338A21}"/>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6">
              <a:extLst>
                <a:ext uri="{FF2B5EF4-FFF2-40B4-BE49-F238E27FC236}">
                  <a16:creationId xmlns:a16="http://schemas.microsoft.com/office/drawing/2014/main" id="{3B27C7E1-C0BD-4877-9D44-61C4DCA95E16}"/>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7" name="Freeform 7">
              <a:extLst>
                <a:ext uri="{FF2B5EF4-FFF2-40B4-BE49-F238E27FC236}">
                  <a16:creationId xmlns:a16="http://schemas.microsoft.com/office/drawing/2014/main" id="{E052EE21-0F5C-420F-8123-2F4247A3A931}"/>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6F4E1907-13E8-45C1-A2B4-BF60E6FBBC96}"/>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9">
              <a:extLst>
                <a:ext uri="{FF2B5EF4-FFF2-40B4-BE49-F238E27FC236}">
                  <a16:creationId xmlns:a16="http://schemas.microsoft.com/office/drawing/2014/main" id="{ABBD4563-02FF-4F64-9151-E3B1FBAD8760}"/>
                </a:ext>
              </a:extLst>
            </p:cNvPr>
            <p:cNvGrpSpPr>
              <a:grpSpLocks/>
            </p:cNvGrpSpPr>
            <p:nvPr/>
          </p:nvGrpSpPr>
          <p:grpSpPr bwMode="auto">
            <a:xfrm>
              <a:off x="348" y="4"/>
              <a:ext cx="5410" cy="4316"/>
              <a:chOff x="348" y="4"/>
              <a:chExt cx="5410" cy="4316"/>
            </a:xfrm>
          </p:grpSpPr>
          <p:sp>
            <p:nvSpPr>
              <p:cNvPr id="10" name="Freeform 10">
                <a:extLst>
                  <a:ext uri="{FF2B5EF4-FFF2-40B4-BE49-F238E27FC236}">
                    <a16:creationId xmlns:a16="http://schemas.microsoft.com/office/drawing/2014/main" id="{DB6CC950-0115-4A2F-8DA3-D50BFC83EB5A}"/>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39160808-B2F1-48FB-B03C-244265618AE6}"/>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4FE203DB-087B-484E-9A30-0479E5ABD794}"/>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a:extLst>
                  <a:ext uri="{FF2B5EF4-FFF2-40B4-BE49-F238E27FC236}">
                    <a16:creationId xmlns:a16="http://schemas.microsoft.com/office/drawing/2014/main" id="{DB4D1CFD-203C-4DC9-A10F-7AC84E708B5D}"/>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a:extLst>
                  <a:ext uri="{FF2B5EF4-FFF2-40B4-BE49-F238E27FC236}">
                    <a16:creationId xmlns:a16="http://schemas.microsoft.com/office/drawing/2014/main" id="{CFF0FDB5-CC64-4B6C-A05F-85D26841DBFB}"/>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5">
                <a:extLst>
                  <a:ext uri="{FF2B5EF4-FFF2-40B4-BE49-F238E27FC236}">
                    <a16:creationId xmlns:a16="http://schemas.microsoft.com/office/drawing/2014/main" id="{88115B4C-3421-41DE-9BA4-19F55335C64C}"/>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9168"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US" noProof="0"/>
              <a:t>Click to edit Master title style</a:t>
            </a:r>
          </a:p>
        </p:txBody>
      </p:sp>
      <p:sp>
        <p:nvSpPr>
          <p:cNvPr id="4916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n-US" noProof="0"/>
              <a:t>Click to edit Master subtitle style</a:t>
            </a:r>
          </a:p>
        </p:txBody>
      </p:sp>
      <p:sp>
        <p:nvSpPr>
          <p:cNvPr id="18" name="Rectangle 18">
            <a:extLst>
              <a:ext uri="{FF2B5EF4-FFF2-40B4-BE49-F238E27FC236}">
                <a16:creationId xmlns:a16="http://schemas.microsoft.com/office/drawing/2014/main" id="{59A325E3-F9FC-4E2D-A98C-E0F0B27FD012}"/>
              </a:ext>
            </a:extLst>
          </p:cNvPr>
          <p:cNvSpPr>
            <a:spLocks noGrp="1" noChangeArrowheads="1"/>
          </p:cNvSpPr>
          <p:nvPr>
            <p:ph type="dt" sz="quarter" idx="10"/>
          </p:nvPr>
        </p:nvSpPr>
        <p:spPr/>
        <p:txBody>
          <a:bodyPr/>
          <a:lstStyle>
            <a:lvl1pPr>
              <a:defRPr/>
            </a:lvl1pPr>
          </a:lstStyle>
          <a:p>
            <a:pPr>
              <a:defRPr/>
            </a:pPr>
            <a:fld id="{3F845CA2-7D04-4354-9ADB-A1F855C21EE5}" type="datetimeFigureOut">
              <a:rPr lang="en-US"/>
              <a:pPr>
                <a:defRPr/>
              </a:pPr>
              <a:t>2/27/2023</a:t>
            </a:fld>
            <a:endParaRPr lang="en-US"/>
          </a:p>
        </p:txBody>
      </p:sp>
      <p:sp>
        <p:nvSpPr>
          <p:cNvPr id="19" name="Rectangle 19">
            <a:extLst>
              <a:ext uri="{FF2B5EF4-FFF2-40B4-BE49-F238E27FC236}">
                <a16:creationId xmlns:a16="http://schemas.microsoft.com/office/drawing/2014/main" id="{40CF1777-0381-45A3-ABBA-3E220BE3DBA9}"/>
              </a:ext>
            </a:extLst>
          </p:cNvPr>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a:extLst>
              <a:ext uri="{FF2B5EF4-FFF2-40B4-BE49-F238E27FC236}">
                <a16:creationId xmlns:a16="http://schemas.microsoft.com/office/drawing/2014/main" id="{DF737E5C-B5CC-4439-90CA-A48E40D61A58}"/>
              </a:ext>
            </a:extLst>
          </p:cNvPr>
          <p:cNvSpPr>
            <a:spLocks noGrp="1" noChangeArrowheads="1"/>
          </p:cNvSpPr>
          <p:nvPr>
            <p:ph type="sldNum" sz="quarter" idx="12"/>
          </p:nvPr>
        </p:nvSpPr>
        <p:spPr/>
        <p:txBody>
          <a:bodyPr/>
          <a:lstStyle>
            <a:lvl1pPr>
              <a:defRPr smtClean="0"/>
            </a:lvl1pPr>
          </a:lstStyle>
          <a:p>
            <a:pPr>
              <a:defRPr/>
            </a:pPr>
            <a:fld id="{2C4F52CC-50B9-4E5B-A9C6-BCAE9F8BB7BE}" type="slidenum">
              <a:rPr lang="en-US" altLang="en-US"/>
              <a:pPr>
                <a:defRPr/>
              </a:pPr>
              <a:t>‹N°›</a:t>
            </a:fld>
            <a:endParaRPr lang="en-US" altLang="en-US"/>
          </a:p>
        </p:txBody>
      </p:sp>
    </p:spTree>
    <p:extLst>
      <p:ext uri="{BB962C8B-B14F-4D97-AF65-F5344CB8AC3E}">
        <p14:creationId xmlns:p14="http://schemas.microsoft.com/office/powerpoint/2010/main" val="39048199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CEEBC527-051D-4F20-AB40-3052EF48BE30}"/>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5" name="Rectangle 18">
            <a:extLst>
              <a:ext uri="{FF2B5EF4-FFF2-40B4-BE49-F238E27FC236}">
                <a16:creationId xmlns:a16="http://schemas.microsoft.com/office/drawing/2014/main" id="{6E6BDA32-74AE-47A0-8CBE-6CB1C51F69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87B88489-B415-4861-B9D8-942307BD3724}"/>
              </a:ext>
            </a:extLst>
          </p:cNvPr>
          <p:cNvSpPr>
            <a:spLocks noGrp="1" noChangeArrowheads="1"/>
          </p:cNvSpPr>
          <p:nvPr>
            <p:ph type="sldNum" sz="quarter" idx="12"/>
          </p:nvPr>
        </p:nvSpPr>
        <p:spPr>
          <a:ln/>
        </p:spPr>
        <p:txBody>
          <a:bodyPr/>
          <a:lstStyle>
            <a:lvl1pPr>
              <a:defRPr/>
            </a:lvl1pPr>
          </a:lstStyle>
          <a:p>
            <a:pPr>
              <a:defRPr/>
            </a:pPr>
            <a:fld id="{0A1E7DB0-F9BB-4717-8D19-C74E63C2E4F6}" type="slidenum">
              <a:rPr lang="en-US" altLang="en-US"/>
              <a:pPr>
                <a:defRPr/>
              </a:pPr>
              <a:t>‹N°›</a:t>
            </a:fld>
            <a:endParaRPr lang="en-US" altLang="en-US"/>
          </a:p>
        </p:txBody>
      </p:sp>
    </p:spTree>
    <p:extLst>
      <p:ext uri="{BB962C8B-B14F-4D97-AF65-F5344CB8AC3E}">
        <p14:creationId xmlns:p14="http://schemas.microsoft.com/office/powerpoint/2010/main" val="27660249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678CCFDC-41B1-4C39-B7E6-48BC2EF3CC2E}"/>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5" name="Rectangle 18">
            <a:extLst>
              <a:ext uri="{FF2B5EF4-FFF2-40B4-BE49-F238E27FC236}">
                <a16:creationId xmlns:a16="http://schemas.microsoft.com/office/drawing/2014/main" id="{C6BD0806-130D-4B30-AC3A-2EAA30076A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F155BCD1-BF31-4642-B1DE-02705F799953}"/>
              </a:ext>
            </a:extLst>
          </p:cNvPr>
          <p:cNvSpPr>
            <a:spLocks noGrp="1" noChangeArrowheads="1"/>
          </p:cNvSpPr>
          <p:nvPr>
            <p:ph type="sldNum" sz="quarter" idx="12"/>
          </p:nvPr>
        </p:nvSpPr>
        <p:spPr>
          <a:ln/>
        </p:spPr>
        <p:txBody>
          <a:bodyPr/>
          <a:lstStyle>
            <a:lvl1pPr>
              <a:defRPr/>
            </a:lvl1pPr>
          </a:lstStyle>
          <a:p>
            <a:pPr>
              <a:defRPr/>
            </a:pPr>
            <a:fld id="{1F4D70B0-5338-44AE-83A5-B85B1ADDA4C5}" type="slidenum">
              <a:rPr lang="en-US" altLang="en-US"/>
              <a:pPr>
                <a:defRPr/>
              </a:pPr>
              <a:t>‹N°›</a:t>
            </a:fld>
            <a:endParaRPr lang="en-US" altLang="en-US"/>
          </a:p>
        </p:txBody>
      </p:sp>
    </p:spTree>
    <p:extLst>
      <p:ext uri="{BB962C8B-B14F-4D97-AF65-F5344CB8AC3E}">
        <p14:creationId xmlns:p14="http://schemas.microsoft.com/office/powerpoint/2010/main" val="17444223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6A26C240-BB9F-4A37-A9A2-99FE5DFEB99D}"/>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6" name="Rectangle 18">
            <a:extLst>
              <a:ext uri="{FF2B5EF4-FFF2-40B4-BE49-F238E27FC236}">
                <a16:creationId xmlns:a16="http://schemas.microsoft.com/office/drawing/2014/main" id="{D619AF3F-F433-4262-9778-EC9C040752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9D606654-9F93-433E-8ECC-E193356FE7F8}"/>
              </a:ext>
            </a:extLst>
          </p:cNvPr>
          <p:cNvSpPr>
            <a:spLocks noGrp="1" noChangeArrowheads="1"/>
          </p:cNvSpPr>
          <p:nvPr>
            <p:ph type="sldNum" sz="quarter" idx="12"/>
          </p:nvPr>
        </p:nvSpPr>
        <p:spPr>
          <a:ln/>
        </p:spPr>
        <p:txBody>
          <a:bodyPr/>
          <a:lstStyle>
            <a:lvl1pPr>
              <a:defRPr/>
            </a:lvl1pPr>
          </a:lstStyle>
          <a:p>
            <a:pPr>
              <a:defRPr/>
            </a:pPr>
            <a:fld id="{6A7FB0DA-9296-4C71-8BE3-553768F514D6}" type="slidenum">
              <a:rPr lang="en-US" altLang="en-US"/>
              <a:pPr>
                <a:defRPr/>
              </a:pPr>
              <a:t>‹N°›</a:t>
            </a:fld>
            <a:endParaRPr lang="en-US" altLang="en-US"/>
          </a:p>
        </p:txBody>
      </p:sp>
    </p:spTree>
    <p:extLst>
      <p:ext uri="{BB962C8B-B14F-4D97-AF65-F5344CB8AC3E}">
        <p14:creationId xmlns:p14="http://schemas.microsoft.com/office/powerpoint/2010/main" val="29778474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a:extLst>
              <a:ext uri="{FF2B5EF4-FFF2-40B4-BE49-F238E27FC236}">
                <a16:creationId xmlns:a16="http://schemas.microsoft.com/office/drawing/2014/main" id="{5DC59272-1E7D-41DA-9809-F2F47684B8F1}"/>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8" name="Rectangle 18">
            <a:extLst>
              <a:ext uri="{FF2B5EF4-FFF2-40B4-BE49-F238E27FC236}">
                <a16:creationId xmlns:a16="http://schemas.microsoft.com/office/drawing/2014/main" id="{A5DF3E05-8562-4E11-8A92-D371267E64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9">
            <a:extLst>
              <a:ext uri="{FF2B5EF4-FFF2-40B4-BE49-F238E27FC236}">
                <a16:creationId xmlns:a16="http://schemas.microsoft.com/office/drawing/2014/main" id="{823A8093-135C-48C1-85A1-9E6BBC4A7579}"/>
              </a:ext>
            </a:extLst>
          </p:cNvPr>
          <p:cNvSpPr>
            <a:spLocks noGrp="1" noChangeArrowheads="1"/>
          </p:cNvSpPr>
          <p:nvPr>
            <p:ph type="sldNum" sz="quarter" idx="12"/>
          </p:nvPr>
        </p:nvSpPr>
        <p:spPr>
          <a:ln/>
        </p:spPr>
        <p:txBody>
          <a:bodyPr/>
          <a:lstStyle>
            <a:lvl1pPr>
              <a:defRPr/>
            </a:lvl1pPr>
          </a:lstStyle>
          <a:p>
            <a:pPr>
              <a:defRPr/>
            </a:pPr>
            <a:fld id="{B45F9D3E-6997-4F57-A873-3345E61DED40}" type="slidenum">
              <a:rPr lang="en-US" altLang="en-US"/>
              <a:pPr>
                <a:defRPr/>
              </a:pPr>
              <a:t>‹N°›</a:t>
            </a:fld>
            <a:endParaRPr lang="en-US" altLang="en-US"/>
          </a:p>
        </p:txBody>
      </p:sp>
    </p:spTree>
    <p:extLst>
      <p:ext uri="{BB962C8B-B14F-4D97-AF65-F5344CB8AC3E}">
        <p14:creationId xmlns:p14="http://schemas.microsoft.com/office/powerpoint/2010/main" val="17195094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B645E912-0F7F-4C29-A3B2-6690D8D7CF8D}"/>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2/27/2023</a:t>
            </a:fld>
            <a:endParaRPr lang="en-US"/>
          </a:p>
        </p:txBody>
      </p:sp>
      <p:sp>
        <p:nvSpPr>
          <p:cNvPr id="4" name="Rectangle 18">
            <a:extLst>
              <a:ext uri="{FF2B5EF4-FFF2-40B4-BE49-F238E27FC236}">
                <a16:creationId xmlns:a16="http://schemas.microsoft.com/office/drawing/2014/main" id="{9EC03596-90C7-4BF7-B6E1-A937A93B5B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F2FBAFB9-4ACE-4F88-811F-2D336DC032F5}"/>
              </a:ext>
            </a:extLst>
          </p:cNvPr>
          <p:cNvSpPr>
            <a:spLocks noGrp="1" noChangeArrowheads="1"/>
          </p:cNvSpPr>
          <p:nvPr>
            <p:ph type="sldNum" sz="quarter" idx="12"/>
          </p:nvPr>
        </p:nvSpPr>
        <p:spPr>
          <a:ln/>
        </p:spPr>
        <p:txBody>
          <a:bodyPr/>
          <a:lstStyle>
            <a:lvl1pPr>
              <a:defRPr/>
            </a:lvl1pPr>
          </a:lstStyle>
          <a:p>
            <a:pPr>
              <a:defRPr/>
            </a:pPr>
            <a:fld id="{6BB9C87E-5191-4290-9DCF-CDC13D041D3A}" type="slidenum">
              <a:rPr lang="en-US" altLang="en-US"/>
              <a:pPr>
                <a:defRPr/>
              </a:pPr>
              <a:t>‹N°›</a:t>
            </a:fld>
            <a:endParaRPr lang="en-US" altLang="en-US"/>
          </a:p>
        </p:txBody>
      </p:sp>
    </p:spTree>
    <p:extLst>
      <p:ext uri="{BB962C8B-B14F-4D97-AF65-F5344CB8AC3E}">
        <p14:creationId xmlns:p14="http://schemas.microsoft.com/office/powerpoint/2010/main" val="353879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6730790-0188-46FE-878D-2B23D2C7C90E}"/>
              </a:ext>
            </a:extLst>
          </p:cNvPr>
          <p:cNvGrpSpPr>
            <a:grpSpLocks/>
          </p:cNvGrpSpPr>
          <p:nvPr/>
        </p:nvGrpSpPr>
        <p:grpSpPr bwMode="auto">
          <a:xfrm>
            <a:off x="1588" y="0"/>
            <a:ext cx="9148762" cy="6851650"/>
            <a:chOff x="1" y="0"/>
            <a:chExt cx="5763" cy="4316"/>
          </a:xfrm>
        </p:grpSpPr>
        <p:sp>
          <p:nvSpPr>
            <p:cNvPr id="112643" name="Freeform 3">
              <a:extLst>
                <a:ext uri="{FF2B5EF4-FFF2-40B4-BE49-F238E27FC236}">
                  <a16:creationId xmlns:a16="http://schemas.microsoft.com/office/drawing/2014/main" id="{508BCD2E-FE2C-4E1D-B533-69D36BA55DFA}"/>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44" name="Freeform 4">
              <a:extLst>
                <a:ext uri="{FF2B5EF4-FFF2-40B4-BE49-F238E27FC236}">
                  <a16:creationId xmlns:a16="http://schemas.microsoft.com/office/drawing/2014/main" id="{A4487605-5A72-4A4A-8016-139EE2717F75}"/>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45" name="Freeform 5">
              <a:extLst>
                <a:ext uri="{FF2B5EF4-FFF2-40B4-BE49-F238E27FC236}">
                  <a16:creationId xmlns:a16="http://schemas.microsoft.com/office/drawing/2014/main" id="{4C5243DF-770B-4378-BB04-403C8A1813FC}"/>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grpSp>
          <p:nvGrpSpPr>
            <p:cNvPr id="1035" name="Group 6">
              <a:extLst>
                <a:ext uri="{FF2B5EF4-FFF2-40B4-BE49-F238E27FC236}">
                  <a16:creationId xmlns:a16="http://schemas.microsoft.com/office/drawing/2014/main" id="{56CFA243-A53B-49BE-BAAA-9280900FE2A3}"/>
                </a:ext>
              </a:extLst>
            </p:cNvPr>
            <p:cNvGrpSpPr>
              <a:grpSpLocks/>
            </p:cNvGrpSpPr>
            <p:nvPr/>
          </p:nvGrpSpPr>
          <p:grpSpPr bwMode="auto">
            <a:xfrm>
              <a:off x="288" y="0"/>
              <a:ext cx="5098" cy="4316"/>
              <a:chOff x="288" y="0"/>
              <a:chExt cx="5098" cy="4316"/>
            </a:xfrm>
          </p:grpSpPr>
          <p:sp>
            <p:nvSpPr>
              <p:cNvPr id="112647" name="Freeform 7">
                <a:extLst>
                  <a:ext uri="{FF2B5EF4-FFF2-40B4-BE49-F238E27FC236}">
                    <a16:creationId xmlns:a16="http://schemas.microsoft.com/office/drawing/2014/main" id="{7C67B040-8EB4-4761-BA0B-DCA521CED851}"/>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48" name="Freeform 8">
                <a:extLst>
                  <a:ext uri="{FF2B5EF4-FFF2-40B4-BE49-F238E27FC236}">
                    <a16:creationId xmlns:a16="http://schemas.microsoft.com/office/drawing/2014/main" id="{5D7FA262-F216-4309-8899-3E8AE61B3C33}"/>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49" name="Freeform 9">
                <a:extLst>
                  <a:ext uri="{FF2B5EF4-FFF2-40B4-BE49-F238E27FC236}">
                    <a16:creationId xmlns:a16="http://schemas.microsoft.com/office/drawing/2014/main" id="{26B970EF-AD23-4A3A-BA62-0235C3555720}"/>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0" name="Freeform 10">
                <a:extLst>
                  <a:ext uri="{FF2B5EF4-FFF2-40B4-BE49-F238E27FC236}">
                    <a16:creationId xmlns:a16="http://schemas.microsoft.com/office/drawing/2014/main" id="{33C7ADB9-6E6D-4058-AC95-A9DC5676DC88}"/>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1" name="Freeform 11">
                <a:extLst>
                  <a:ext uri="{FF2B5EF4-FFF2-40B4-BE49-F238E27FC236}">
                    <a16:creationId xmlns:a16="http://schemas.microsoft.com/office/drawing/2014/main" id="{FF892252-B7D8-47BB-834B-0E43F2887C2A}"/>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2" name="Freeform 12">
                <a:extLst>
                  <a:ext uri="{FF2B5EF4-FFF2-40B4-BE49-F238E27FC236}">
                    <a16:creationId xmlns:a16="http://schemas.microsoft.com/office/drawing/2014/main" id="{E148710E-C2A6-411E-9DC6-D143E407EF31}"/>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3" name="Freeform 13">
                <a:extLst>
                  <a:ext uri="{FF2B5EF4-FFF2-40B4-BE49-F238E27FC236}">
                    <a16:creationId xmlns:a16="http://schemas.microsoft.com/office/drawing/2014/main" id="{193C7D95-428A-4D05-8395-C7FCAED43E60}"/>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4" name="Freeform 14">
                <a:extLst>
                  <a:ext uri="{FF2B5EF4-FFF2-40B4-BE49-F238E27FC236}">
                    <a16:creationId xmlns:a16="http://schemas.microsoft.com/office/drawing/2014/main" id="{39C04373-4C35-4060-A315-71D458E59E88}"/>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5" name="Freeform 15">
                <a:extLst>
                  <a:ext uri="{FF2B5EF4-FFF2-40B4-BE49-F238E27FC236}">
                    <a16:creationId xmlns:a16="http://schemas.microsoft.com/office/drawing/2014/main" id="{E67E4D2E-4D00-46D6-B652-23422AEE0F12}"/>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6" name="Freeform 16">
                <a:extLst>
                  <a:ext uri="{FF2B5EF4-FFF2-40B4-BE49-F238E27FC236}">
                    <a16:creationId xmlns:a16="http://schemas.microsoft.com/office/drawing/2014/main" id="{E20F4FD0-D375-4142-939B-CC897BF5EA7B}"/>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7" name="Freeform 17">
                <a:extLst>
                  <a:ext uri="{FF2B5EF4-FFF2-40B4-BE49-F238E27FC236}">
                    <a16:creationId xmlns:a16="http://schemas.microsoft.com/office/drawing/2014/main" id="{34CC7DFB-CFA1-4258-88CC-FBF877543A0F}"/>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8" name="Freeform 18">
                <a:extLst>
                  <a:ext uri="{FF2B5EF4-FFF2-40B4-BE49-F238E27FC236}">
                    <a16:creationId xmlns:a16="http://schemas.microsoft.com/office/drawing/2014/main" id="{74CA28F4-BCF0-46C5-94FB-4076C4DC94AF}"/>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9" name="Freeform 19">
                <a:extLst>
                  <a:ext uri="{FF2B5EF4-FFF2-40B4-BE49-F238E27FC236}">
                    <a16:creationId xmlns:a16="http://schemas.microsoft.com/office/drawing/2014/main" id="{FD36D151-DA99-4A80-87C3-DA08FBDE7591}"/>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grpSp>
        <p:sp>
          <p:nvSpPr>
            <p:cNvPr id="112660" name="Freeform 20">
              <a:extLst>
                <a:ext uri="{FF2B5EF4-FFF2-40B4-BE49-F238E27FC236}">
                  <a16:creationId xmlns:a16="http://schemas.microsoft.com/office/drawing/2014/main" id="{A705431C-7666-44A5-BBDC-DAE446CAC2C8}"/>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1" name="Freeform 21">
              <a:extLst>
                <a:ext uri="{FF2B5EF4-FFF2-40B4-BE49-F238E27FC236}">
                  <a16:creationId xmlns:a16="http://schemas.microsoft.com/office/drawing/2014/main" id="{8C414E5B-A2F9-4E77-8561-7A85142DBF43}"/>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2" name="Freeform 22">
              <a:extLst>
                <a:ext uri="{FF2B5EF4-FFF2-40B4-BE49-F238E27FC236}">
                  <a16:creationId xmlns:a16="http://schemas.microsoft.com/office/drawing/2014/main" id="{E6B79CC4-B644-4056-8CD0-EEFBC3F7F870}"/>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3" name="Freeform 23">
              <a:extLst>
                <a:ext uri="{FF2B5EF4-FFF2-40B4-BE49-F238E27FC236}">
                  <a16:creationId xmlns:a16="http://schemas.microsoft.com/office/drawing/2014/main" id="{77D3D35B-4D0C-4940-A347-6AD771FD227B}"/>
                </a:ext>
              </a:extLst>
            </p:cNvPr>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4" name="Freeform 24">
              <a:extLst>
                <a:ext uri="{FF2B5EF4-FFF2-40B4-BE49-F238E27FC236}">
                  <a16:creationId xmlns:a16="http://schemas.microsoft.com/office/drawing/2014/main" id="{DB5F419B-0623-4869-976F-A87B38E450B3}"/>
                </a:ext>
              </a:extLst>
            </p:cNvPr>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5" name="Freeform 25">
              <a:extLst>
                <a:ext uri="{FF2B5EF4-FFF2-40B4-BE49-F238E27FC236}">
                  <a16:creationId xmlns:a16="http://schemas.microsoft.com/office/drawing/2014/main" id="{55FED3FD-2680-4F0A-8109-1BC1AAFE8057}"/>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6" name="Freeform 26">
              <a:extLst>
                <a:ext uri="{FF2B5EF4-FFF2-40B4-BE49-F238E27FC236}">
                  <a16:creationId xmlns:a16="http://schemas.microsoft.com/office/drawing/2014/main" id="{B93388C9-F43E-4623-84DE-04783892DBF5}"/>
                </a:ext>
              </a:extLst>
            </p:cNvPr>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7" name="Freeform 27">
              <a:extLst>
                <a:ext uri="{FF2B5EF4-FFF2-40B4-BE49-F238E27FC236}">
                  <a16:creationId xmlns:a16="http://schemas.microsoft.com/office/drawing/2014/main" id="{427312B6-D229-48DC-9AA0-C67F1A5B6D3B}"/>
                </a:ext>
              </a:extLst>
            </p:cNvPr>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044" name="Line 28">
              <a:extLst>
                <a:ext uri="{FF2B5EF4-FFF2-40B4-BE49-F238E27FC236}">
                  <a16:creationId xmlns:a16="http://schemas.microsoft.com/office/drawing/2014/main" id="{3517D2C8-F5CD-47AA-9009-C52239D70F8B}"/>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 name="Line 29">
              <a:extLst>
                <a:ext uri="{FF2B5EF4-FFF2-40B4-BE49-F238E27FC236}">
                  <a16:creationId xmlns:a16="http://schemas.microsoft.com/office/drawing/2014/main" id="{F987306B-0622-472E-9258-0D33729F122C}"/>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 name="Line 30">
              <a:extLst>
                <a:ext uri="{FF2B5EF4-FFF2-40B4-BE49-F238E27FC236}">
                  <a16:creationId xmlns:a16="http://schemas.microsoft.com/office/drawing/2014/main" id="{FC41E19D-105E-43F1-B8B7-8EA96117DFA1}"/>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47" name="Group 31">
              <a:extLst>
                <a:ext uri="{FF2B5EF4-FFF2-40B4-BE49-F238E27FC236}">
                  <a16:creationId xmlns:a16="http://schemas.microsoft.com/office/drawing/2014/main" id="{5B7B171F-B35E-4805-A54E-56E43C9F2097}"/>
                </a:ext>
              </a:extLst>
            </p:cNvPr>
            <p:cNvGrpSpPr>
              <a:grpSpLocks/>
            </p:cNvGrpSpPr>
            <p:nvPr/>
          </p:nvGrpSpPr>
          <p:grpSpPr bwMode="auto">
            <a:xfrm>
              <a:off x="1" y="392"/>
              <a:ext cx="5758" cy="1571"/>
              <a:chOff x="1" y="392"/>
              <a:chExt cx="5758" cy="1571"/>
            </a:xfrm>
          </p:grpSpPr>
          <p:sp>
            <p:nvSpPr>
              <p:cNvPr id="1050" name="Line 32">
                <a:extLst>
                  <a:ext uri="{FF2B5EF4-FFF2-40B4-BE49-F238E27FC236}">
                    <a16:creationId xmlns:a16="http://schemas.microsoft.com/office/drawing/2014/main" id="{B224B5BA-FA21-4091-837D-47652214B4EF}"/>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1" name="Line 33">
                <a:extLst>
                  <a:ext uri="{FF2B5EF4-FFF2-40B4-BE49-F238E27FC236}">
                    <a16:creationId xmlns:a16="http://schemas.microsoft.com/office/drawing/2014/main" id="{4760F13E-1BEA-478A-A6F9-0A4C5E74136B}"/>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34">
                <a:extLst>
                  <a:ext uri="{FF2B5EF4-FFF2-40B4-BE49-F238E27FC236}">
                    <a16:creationId xmlns:a16="http://schemas.microsoft.com/office/drawing/2014/main" id="{AC04A565-DFBE-4D10-84F0-924849498F16}"/>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3" name="Line 35">
                <a:extLst>
                  <a:ext uri="{FF2B5EF4-FFF2-40B4-BE49-F238E27FC236}">
                    <a16:creationId xmlns:a16="http://schemas.microsoft.com/office/drawing/2014/main" id="{AC2D7D40-73A8-4592-B8BB-DEE8D3BF32E9}"/>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 name="Line 36">
                <a:extLst>
                  <a:ext uri="{FF2B5EF4-FFF2-40B4-BE49-F238E27FC236}">
                    <a16:creationId xmlns:a16="http://schemas.microsoft.com/office/drawing/2014/main" id="{1490379F-4B2C-4048-8D1E-1476C730E0E0}"/>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8" name="Line 37">
              <a:extLst>
                <a:ext uri="{FF2B5EF4-FFF2-40B4-BE49-F238E27FC236}">
                  <a16:creationId xmlns:a16="http://schemas.microsoft.com/office/drawing/2014/main" id="{81BEA243-A9BA-4715-9A56-748AAF7E35A4}"/>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 name="Line 38">
              <a:extLst>
                <a:ext uri="{FF2B5EF4-FFF2-40B4-BE49-F238E27FC236}">
                  <a16:creationId xmlns:a16="http://schemas.microsoft.com/office/drawing/2014/main" id="{560260AC-097C-4E05-B075-214B98077BAA}"/>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2679" name="Rectangle 39">
            <a:extLst>
              <a:ext uri="{FF2B5EF4-FFF2-40B4-BE49-F238E27FC236}">
                <a16:creationId xmlns:a16="http://schemas.microsoft.com/office/drawing/2014/main" id="{57281BEC-521A-4E4C-9954-837BFA75CB93}"/>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12680" name="Rectangle 40">
            <a:extLst>
              <a:ext uri="{FF2B5EF4-FFF2-40B4-BE49-F238E27FC236}">
                <a16:creationId xmlns:a16="http://schemas.microsoft.com/office/drawing/2014/main" id="{26E012B2-352C-43AB-8BF1-588E85896306}"/>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Verdana" pitchFamily="34" charset="0"/>
                <a:cs typeface="Arial" charset="0"/>
              </a:defRPr>
            </a:lvl1pPr>
          </a:lstStyle>
          <a:p>
            <a:pPr>
              <a:defRPr/>
            </a:pPr>
            <a:fld id="{0359F8DA-BAED-4EAA-A497-CE362DAD0C0E}" type="datetime1">
              <a:rPr lang="en-US" altLang="en-US"/>
              <a:pPr>
                <a:defRPr/>
              </a:pPr>
              <a:t>2/27/2023</a:t>
            </a:fld>
            <a:endParaRPr lang="en-US" altLang="en-US"/>
          </a:p>
        </p:txBody>
      </p:sp>
      <p:sp>
        <p:nvSpPr>
          <p:cNvPr id="112681" name="Rectangle 41">
            <a:extLst>
              <a:ext uri="{FF2B5EF4-FFF2-40B4-BE49-F238E27FC236}">
                <a16:creationId xmlns:a16="http://schemas.microsoft.com/office/drawing/2014/main" id="{313E8F16-7842-4F7A-B913-A1E6C56F1F8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Verdana" pitchFamily="34" charset="0"/>
                <a:cs typeface="Arial" charset="0"/>
              </a:defRPr>
            </a:lvl1pPr>
          </a:lstStyle>
          <a:p>
            <a:pPr>
              <a:defRPr/>
            </a:pPr>
            <a:endParaRPr lang="en-US" altLang="en-US"/>
          </a:p>
        </p:txBody>
      </p:sp>
      <p:sp>
        <p:nvSpPr>
          <p:cNvPr id="112682" name="Rectangle 42">
            <a:extLst>
              <a:ext uri="{FF2B5EF4-FFF2-40B4-BE49-F238E27FC236}">
                <a16:creationId xmlns:a16="http://schemas.microsoft.com/office/drawing/2014/main" id="{6B599080-CB44-4A11-B9CE-77B4757DC4DE}"/>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latin typeface="Verdana" panose="020B0604030504040204" pitchFamily="34" charset="0"/>
              </a:defRPr>
            </a:lvl1pPr>
          </a:lstStyle>
          <a:p>
            <a:pPr>
              <a:defRPr/>
            </a:pPr>
            <a:fld id="{145081F8-F0E4-4CE4-98BE-118272AA57E1}" type="slidenum">
              <a:rPr lang="en-US" altLang="en-US"/>
              <a:pPr>
                <a:defRPr/>
              </a:pPr>
              <a:t>‹N°›</a:t>
            </a:fld>
            <a:endParaRPr lang="en-US" altLang="en-US"/>
          </a:p>
        </p:txBody>
      </p:sp>
      <p:sp>
        <p:nvSpPr>
          <p:cNvPr id="112683" name="Rectangle 43">
            <a:extLst>
              <a:ext uri="{FF2B5EF4-FFF2-40B4-BE49-F238E27FC236}">
                <a16:creationId xmlns:a16="http://schemas.microsoft.com/office/drawing/2014/main" id="{5B35A627-EA6E-498D-A42A-6DE3B26E4F4C}"/>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8531" r:id="rId1"/>
    <p:sldLayoutId id="2147488478" r:id="rId2"/>
    <p:sldLayoutId id="2147488479" r:id="rId3"/>
    <p:sldLayoutId id="2147488480" r:id="rId4"/>
    <p:sldLayoutId id="2147488481" r:id="rId5"/>
    <p:sldLayoutId id="2147488482" r:id="rId6"/>
    <p:sldLayoutId id="2147488483" r:id="rId7"/>
    <p:sldLayoutId id="2147488484" r:id="rId8"/>
    <p:sldLayoutId id="2147488485" r:id="rId9"/>
    <p:sldLayoutId id="2147488486" r:id="rId10"/>
    <p:sldLayoutId id="214748848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2190F63B-936A-4FBE-AF83-3AB69D06DA95}"/>
              </a:ext>
            </a:extLst>
          </p:cNvPr>
          <p:cNvGrpSpPr>
            <a:grpSpLocks/>
          </p:cNvGrpSpPr>
          <p:nvPr/>
        </p:nvGrpSpPr>
        <p:grpSpPr bwMode="auto">
          <a:xfrm>
            <a:off x="0" y="6350"/>
            <a:ext cx="9140825" cy="6851650"/>
            <a:chOff x="0" y="4"/>
            <a:chExt cx="5758" cy="4316"/>
          </a:xfrm>
        </p:grpSpPr>
        <p:sp>
          <p:nvSpPr>
            <p:cNvPr id="10248" name="Freeform 3">
              <a:extLst>
                <a:ext uri="{FF2B5EF4-FFF2-40B4-BE49-F238E27FC236}">
                  <a16:creationId xmlns:a16="http://schemas.microsoft.com/office/drawing/2014/main" id="{217A80FA-23F7-4926-BB84-F2E38233F723}"/>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4">
              <a:extLst>
                <a:ext uri="{FF2B5EF4-FFF2-40B4-BE49-F238E27FC236}">
                  <a16:creationId xmlns:a16="http://schemas.microsoft.com/office/drawing/2014/main" id="{2CA37150-B58E-4B6B-A428-04D680F68DBB}"/>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50" name="Group 5">
              <a:extLst>
                <a:ext uri="{FF2B5EF4-FFF2-40B4-BE49-F238E27FC236}">
                  <a16:creationId xmlns:a16="http://schemas.microsoft.com/office/drawing/2014/main" id="{56EF926A-190D-403F-B63F-23CA410DC020}"/>
                </a:ext>
              </a:extLst>
            </p:cNvPr>
            <p:cNvGrpSpPr>
              <a:grpSpLocks/>
            </p:cNvGrpSpPr>
            <p:nvPr userDrawn="1"/>
          </p:nvGrpSpPr>
          <p:grpSpPr bwMode="auto">
            <a:xfrm>
              <a:off x="0" y="4"/>
              <a:ext cx="5758" cy="4316"/>
              <a:chOff x="0" y="4"/>
              <a:chExt cx="5758" cy="4316"/>
            </a:xfrm>
          </p:grpSpPr>
          <p:sp>
            <p:nvSpPr>
              <p:cNvPr id="10251" name="Freeform 6">
                <a:extLst>
                  <a:ext uri="{FF2B5EF4-FFF2-40B4-BE49-F238E27FC236}">
                    <a16:creationId xmlns:a16="http://schemas.microsoft.com/office/drawing/2014/main" id="{BB799ADB-059C-4738-ACA3-F7C9F7F5449E}"/>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7">
                <a:extLst>
                  <a:ext uri="{FF2B5EF4-FFF2-40B4-BE49-F238E27FC236}">
                    <a16:creationId xmlns:a16="http://schemas.microsoft.com/office/drawing/2014/main" id="{2DB8325B-42F1-4C26-A752-D0265A7BB5AE}"/>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8">
                <a:extLst>
                  <a:ext uri="{FF2B5EF4-FFF2-40B4-BE49-F238E27FC236}">
                    <a16:creationId xmlns:a16="http://schemas.microsoft.com/office/drawing/2014/main" id="{E4DE8042-B6D1-4D7F-98F3-FF1A52035A12}"/>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9">
                <a:extLst>
                  <a:ext uri="{FF2B5EF4-FFF2-40B4-BE49-F238E27FC236}">
                    <a16:creationId xmlns:a16="http://schemas.microsoft.com/office/drawing/2014/main" id="{5718F71A-2767-46D1-BEE0-A27D1B13873C}"/>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10">
                <a:extLst>
                  <a:ext uri="{FF2B5EF4-FFF2-40B4-BE49-F238E27FC236}">
                    <a16:creationId xmlns:a16="http://schemas.microsoft.com/office/drawing/2014/main" id="{B23CCE3E-6F2F-4430-82FD-9663E0510311}"/>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9" name="Freeform 11">
                <a:extLst>
                  <a:ext uri="{FF2B5EF4-FFF2-40B4-BE49-F238E27FC236}">
                    <a16:creationId xmlns:a16="http://schemas.microsoft.com/office/drawing/2014/main" id="{02945188-1406-47F9-B16D-2A50F84248AD}"/>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10257" name="Freeform 12">
                <a:extLst>
                  <a:ext uri="{FF2B5EF4-FFF2-40B4-BE49-F238E27FC236}">
                    <a16:creationId xmlns:a16="http://schemas.microsoft.com/office/drawing/2014/main" id="{9C631764-64A6-4AC2-8B72-CEF3E0B8B443}"/>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13">
                <a:extLst>
                  <a:ext uri="{FF2B5EF4-FFF2-40B4-BE49-F238E27FC236}">
                    <a16:creationId xmlns:a16="http://schemas.microsoft.com/office/drawing/2014/main" id="{B28F7098-BEFE-44C7-9CA5-88C7DB414601}"/>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2" name="Freeform 14">
                <a:extLst>
                  <a:ext uri="{FF2B5EF4-FFF2-40B4-BE49-F238E27FC236}">
                    <a16:creationId xmlns:a16="http://schemas.microsoft.com/office/drawing/2014/main" id="{12B660A9-08CE-4E75-B9DD-FEFCF3012783}"/>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8143" name="Rectangle 15">
            <a:extLst>
              <a:ext uri="{FF2B5EF4-FFF2-40B4-BE49-F238E27FC236}">
                <a16:creationId xmlns:a16="http://schemas.microsoft.com/office/drawing/2014/main" id="{87D9898F-24CC-4828-928F-2DD7C88FE573}"/>
              </a:ext>
            </a:extLst>
          </p:cNvPr>
          <p:cNvSpPr>
            <a:spLocks noGrp="1" noChangeArrowheads="1"/>
          </p:cNvSpPr>
          <p:nvPr>
            <p:ph type="title"/>
          </p:nvPr>
        </p:nvSpPr>
        <p:spPr bwMode="auto">
          <a:xfrm>
            <a:off x="1066800" y="304800"/>
            <a:ext cx="7543800"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44" name="Rectangle 16">
            <a:extLst>
              <a:ext uri="{FF2B5EF4-FFF2-40B4-BE49-F238E27FC236}">
                <a16:creationId xmlns:a16="http://schemas.microsoft.com/office/drawing/2014/main" id="{70CB9912-4358-4677-A1C9-F5DC19EA38E0}"/>
              </a:ext>
            </a:extLst>
          </p:cNvPr>
          <p:cNvSpPr>
            <a:spLocks noGrp="1" noChangeArrowheads="1"/>
          </p:cNvSpPr>
          <p:nvPr>
            <p:ph type="body" idx="1"/>
          </p:nvPr>
        </p:nvSpPr>
        <p:spPr bwMode="auto">
          <a:xfrm>
            <a:off x="1066800" y="1981200"/>
            <a:ext cx="7543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45" name="Rectangle 17">
            <a:extLst>
              <a:ext uri="{FF2B5EF4-FFF2-40B4-BE49-F238E27FC236}">
                <a16:creationId xmlns:a16="http://schemas.microsoft.com/office/drawing/2014/main" id="{B4373297-9903-45BE-AE5B-44FD8193D8EF}"/>
              </a:ext>
            </a:extLst>
          </p:cNvPr>
          <p:cNvSpPr>
            <a:spLocks noGrp="1" noChangeArrowheads="1"/>
          </p:cNvSpPr>
          <p:nvPr>
            <p:ph type="dt" sz="half" idx="2"/>
          </p:nvPr>
        </p:nvSpPr>
        <p:spPr bwMode="auto">
          <a:xfrm>
            <a:off x="1066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mn-lt"/>
                <a:cs typeface="+mn-cs"/>
              </a:defRPr>
            </a:lvl1pPr>
          </a:lstStyle>
          <a:p>
            <a:pPr>
              <a:defRPr/>
            </a:pPr>
            <a:fld id="{FA3D7F29-B6C6-4A0C-A268-57E90488AF32}" type="datetimeFigureOut">
              <a:rPr lang="en-US"/>
              <a:pPr>
                <a:defRPr/>
              </a:pPr>
              <a:t>2/27/2023</a:t>
            </a:fld>
            <a:endParaRPr lang="en-US"/>
          </a:p>
        </p:txBody>
      </p:sp>
      <p:sp>
        <p:nvSpPr>
          <p:cNvPr id="48146" name="Rectangle 18">
            <a:extLst>
              <a:ext uri="{FF2B5EF4-FFF2-40B4-BE49-F238E27FC236}">
                <a16:creationId xmlns:a16="http://schemas.microsoft.com/office/drawing/2014/main" id="{8B39C04F-398B-4467-B6E2-D6C842C32333}"/>
              </a:ext>
            </a:extLst>
          </p:cNvPr>
          <p:cNvSpPr>
            <a:spLocks noGrp="1" noChangeArrowheads="1"/>
          </p:cNvSpPr>
          <p:nvPr>
            <p:ph type="ftr" sz="quarter" idx="3"/>
          </p:nvPr>
        </p:nvSpPr>
        <p:spPr bwMode="auto">
          <a:xfrm>
            <a:off x="34290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48147" name="Rectangle 19">
            <a:extLst>
              <a:ext uri="{FF2B5EF4-FFF2-40B4-BE49-F238E27FC236}">
                <a16:creationId xmlns:a16="http://schemas.microsoft.com/office/drawing/2014/main" id="{71136E54-6463-47C3-87E7-C52547EF07F5}"/>
              </a:ext>
            </a:extLst>
          </p:cNvPr>
          <p:cNvSpPr>
            <a:spLocks noGrp="1" noChangeArrowheads="1"/>
          </p:cNvSpPr>
          <p:nvPr>
            <p:ph type="sldNum" sz="quarter" idx="4"/>
          </p:nvPr>
        </p:nvSpPr>
        <p:spPr bwMode="auto">
          <a:xfrm>
            <a:off x="67056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solidFill>
                  <a:srgbClr val="FFFFFF"/>
                </a:solidFill>
                <a:effectLst>
                  <a:outerShdw blurRad="38100" dist="38100" dir="2700000" algn="tl">
                    <a:srgbClr val="000000"/>
                  </a:outerShdw>
                </a:effectLst>
                <a:latin typeface="Tahoma" panose="020B0604030504040204" pitchFamily="34" charset="0"/>
              </a:defRPr>
            </a:lvl1pPr>
          </a:lstStyle>
          <a:p>
            <a:pPr>
              <a:defRPr/>
            </a:pPr>
            <a:fld id="{6CAE81B2-F756-45F9-A4BE-C54F3A791B3E}" type="slidenum">
              <a:rPr lang="en-US" altLang="en-US"/>
              <a:pPr>
                <a:defRPr/>
              </a:pPr>
              <a:t>‹N°›</a:t>
            </a:fld>
            <a:endParaRPr lang="en-US" altLang="en-US"/>
          </a:p>
        </p:txBody>
      </p:sp>
    </p:spTree>
  </p:cSld>
  <p:clrMap bg1="dk2" tx1="lt1" bg2="dk1" tx2="lt2" accent1="accent1" accent2="accent2" accent3="accent3" accent4="accent4" accent5="accent5" accent6="accent6" hlink="hlink" folHlink="folHlink"/>
  <p:sldLayoutIdLst>
    <p:sldLayoutId id="2147488581" r:id="rId1"/>
    <p:sldLayoutId id="2147488521" r:id="rId2"/>
    <p:sldLayoutId id="2147488522" r:id="rId3"/>
    <p:sldLayoutId id="2147488523" r:id="rId4"/>
    <p:sldLayoutId id="2147488524" r:id="rId5"/>
    <p:sldLayoutId id="2147488525" r:id="rId6"/>
    <p:sldLayoutId id="2147488526" r:id="rId7"/>
    <p:sldLayoutId id="2147488527" r:id="rId8"/>
    <p:sldLayoutId id="2147488528" r:id="rId9"/>
    <p:sldLayoutId id="2147488529" r:id="rId10"/>
    <p:sldLayoutId id="2147488530"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1F12D2D2-928B-4D35-8423-8F0618572DCC}"/>
              </a:ext>
            </a:extLst>
          </p:cNvPr>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p>
        </p:txBody>
      </p:sp>
      <p:sp>
        <p:nvSpPr>
          <p:cNvPr id="2051" name="Text Placeholder 12">
            <a:extLst>
              <a:ext uri="{FF2B5EF4-FFF2-40B4-BE49-F238E27FC236}">
                <a16:creationId xmlns:a16="http://schemas.microsoft.com/office/drawing/2014/main" id="{F059947A-75A5-4D8C-BE68-2B8F78C51628}"/>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Date Placeholder 3">
            <a:extLst>
              <a:ext uri="{FF2B5EF4-FFF2-40B4-BE49-F238E27FC236}">
                <a16:creationId xmlns:a16="http://schemas.microsoft.com/office/drawing/2014/main" id="{68A61D86-5837-42DD-83CE-FF05E448480B}"/>
              </a:ext>
            </a:extLst>
          </p:cNvPr>
          <p:cNvSpPr>
            <a:spLocks noGrp="1"/>
          </p:cNvSpPr>
          <p:nvPr>
            <p:ph type="dt" sz="half" idx="2"/>
          </p:nvPr>
        </p:nvSpPr>
        <p:spPr>
          <a:xfrm>
            <a:off x="457200" y="6416675"/>
            <a:ext cx="2133600"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200">
                <a:solidFill>
                  <a:srgbClr val="BCBCBC"/>
                </a:solidFill>
                <a:latin typeface="Book Antiqua" pitchFamily="18" charset="0"/>
                <a:cs typeface="Arial" charset="0"/>
              </a:defRPr>
            </a:lvl1pPr>
          </a:lstStyle>
          <a:p>
            <a:pPr>
              <a:defRPr/>
            </a:pPr>
            <a:fld id="{882F4DF1-AFA9-44E5-9A78-51C82F07C064}" type="datetime1">
              <a:rPr lang="en-US" altLang="en-US"/>
              <a:pPr>
                <a:defRPr/>
              </a:pPr>
              <a:t>2/27/2023</a:t>
            </a:fld>
            <a:endParaRPr lang="en-US" altLang="en-US"/>
          </a:p>
        </p:txBody>
      </p:sp>
      <p:sp>
        <p:nvSpPr>
          <p:cNvPr id="8" name="Footer Placeholder 4">
            <a:extLst>
              <a:ext uri="{FF2B5EF4-FFF2-40B4-BE49-F238E27FC236}">
                <a16:creationId xmlns:a16="http://schemas.microsoft.com/office/drawing/2014/main" id="{92093441-53BD-495A-A895-DDDED8D3E5DE}"/>
              </a:ext>
            </a:extLst>
          </p:cNvPr>
          <p:cNvSpPr>
            <a:spLocks noGrp="1"/>
          </p:cNvSpPr>
          <p:nvPr>
            <p:ph type="ftr" sz="quarter" idx="3"/>
          </p:nvPr>
        </p:nvSpPr>
        <p:spPr>
          <a:xfrm>
            <a:off x="3124200" y="6416675"/>
            <a:ext cx="2895600" cy="365125"/>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CBCBC"/>
                </a:solidFill>
                <a:latin typeface="Book Antiqua" pitchFamily="18" charset="0"/>
                <a:cs typeface="Arial" charset="0"/>
              </a:defRPr>
            </a:lvl1pPr>
          </a:lstStyle>
          <a:p>
            <a:pPr>
              <a:defRPr/>
            </a:pPr>
            <a:endParaRPr lang="en-US" altLang="en-US"/>
          </a:p>
        </p:txBody>
      </p:sp>
      <p:sp>
        <p:nvSpPr>
          <p:cNvPr id="9" name="Slide Number Placeholder 5">
            <a:extLst>
              <a:ext uri="{FF2B5EF4-FFF2-40B4-BE49-F238E27FC236}">
                <a16:creationId xmlns:a16="http://schemas.microsoft.com/office/drawing/2014/main" id="{F542E5B2-B65A-467E-9DDE-B46D2E03DBEE}"/>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smtClean="0">
                <a:solidFill>
                  <a:srgbClr val="BCBCBC"/>
                </a:solidFill>
                <a:latin typeface="Book Antiqua" panose="02040602050305030304" pitchFamily="18" charset="0"/>
              </a:defRPr>
            </a:lvl1pPr>
          </a:lstStyle>
          <a:p>
            <a:pPr>
              <a:defRPr/>
            </a:pPr>
            <a:fld id="{CB5DBF48-3E7E-4914-B9E5-E2F93CE92CA4}" type="slidenum">
              <a:rPr lang="en-US" altLang="en-US"/>
              <a:pPr>
                <a:defRPr/>
              </a:pPr>
              <a:t>‹N°›</a:t>
            </a:fld>
            <a:endParaRPr lang="en-US" altLang="en-US"/>
          </a:p>
        </p:txBody>
      </p:sp>
    </p:spTree>
  </p:cSld>
  <p:clrMap bg1="dk1" tx1="lt1" bg2="dk2" tx2="lt2" accent1="accent1" accent2="accent2" accent3="accent3" accent4="accent4" accent5="accent5" accent6="accent6" hlink="hlink" folHlink="folHlink"/>
  <p:sldLayoutIdLst>
    <p:sldLayoutId id="2147488532" r:id="rId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Arial" charset="0"/>
          <a:ea typeface="MS PGothic" panose="020B0600070205080204" pitchFamily="34" charset="-128"/>
          <a:cs typeface="+mj-cs"/>
        </a:defRPr>
      </a:lvl1pPr>
      <a:lvl2pPr algn="ctr" rtl="0" eaLnBrk="0" fontAlgn="base" hangingPunct="0">
        <a:spcBef>
          <a:spcPct val="0"/>
        </a:spcBef>
        <a:spcAft>
          <a:spcPct val="0"/>
        </a:spcAft>
        <a:defRPr sz="4100" b="1">
          <a:solidFill>
            <a:schemeClr val="tx1"/>
          </a:solidFill>
          <a:latin typeface="Arial" charset="0"/>
          <a:ea typeface="MS PGothic" panose="020B0600070205080204" pitchFamily="34" charset="-128"/>
        </a:defRPr>
      </a:lvl2pPr>
      <a:lvl3pPr algn="ctr" rtl="0" eaLnBrk="0" fontAlgn="base" hangingPunct="0">
        <a:spcBef>
          <a:spcPct val="0"/>
        </a:spcBef>
        <a:spcAft>
          <a:spcPct val="0"/>
        </a:spcAft>
        <a:defRPr sz="4100" b="1">
          <a:solidFill>
            <a:schemeClr val="tx1"/>
          </a:solidFill>
          <a:latin typeface="Arial" charset="0"/>
          <a:ea typeface="MS PGothic" panose="020B0600070205080204" pitchFamily="34" charset="-128"/>
        </a:defRPr>
      </a:lvl3pPr>
      <a:lvl4pPr algn="ctr" rtl="0" eaLnBrk="0" fontAlgn="base" hangingPunct="0">
        <a:spcBef>
          <a:spcPct val="0"/>
        </a:spcBef>
        <a:spcAft>
          <a:spcPct val="0"/>
        </a:spcAft>
        <a:defRPr sz="4100" b="1">
          <a:solidFill>
            <a:schemeClr val="tx1"/>
          </a:solidFill>
          <a:latin typeface="Arial" charset="0"/>
          <a:ea typeface="MS PGothic" panose="020B0600070205080204" pitchFamily="34" charset="-128"/>
        </a:defRPr>
      </a:lvl4pPr>
      <a:lvl5pPr algn="ctr" rtl="0" eaLnBrk="0" fontAlgn="base" hangingPunct="0">
        <a:spcBef>
          <a:spcPct val="0"/>
        </a:spcBef>
        <a:spcAft>
          <a:spcPct val="0"/>
        </a:spcAft>
        <a:defRPr sz="4100" b="1">
          <a:solidFill>
            <a:schemeClr val="tx1"/>
          </a:solidFill>
          <a:latin typeface="Arial" charset="0"/>
          <a:ea typeface="MS PGothic" panose="020B0600070205080204" pitchFamily="34" charset="-128"/>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Arial" charset="0"/>
          <a:ea typeface="MS PGothic" panose="020B0600070205080204" pitchFamily="34" charset="-128"/>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Arial" charset="0"/>
          <a:ea typeface="MS PGothic" panose="020B0600070205080204" pitchFamily="34" charset="-128"/>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Arial" charset="0"/>
          <a:ea typeface="MS PGothic" panose="020B0600070205080204" pitchFamily="34" charset="-128"/>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Arial" charset="0"/>
          <a:ea typeface="MS PGothic" panose="020B0600070205080204" pitchFamily="34" charset="-128"/>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Arial" charset="0"/>
          <a:ea typeface="MS PGothic" panose="020B0600070205080204" pitchFamily="34" charset="-128"/>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A454AFB0-AC59-4072-BD52-A3345A475D35}"/>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A387D8AC-7EFD-4103-82DF-C0047C89D9AF}"/>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cs typeface="+mn-cs"/>
              </a:defRPr>
            </a:lvl1pPr>
            <a:extLst/>
          </a:lstStyle>
          <a:p>
            <a:pPr>
              <a:defRPr/>
            </a:pPr>
            <a:endParaRPr lang="en-US"/>
          </a:p>
        </p:txBody>
      </p:sp>
      <p:sp>
        <p:nvSpPr>
          <p:cNvPr id="14" name="Date Placeholder 13">
            <a:extLst>
              <a:ext uri="{FF2B5EF4-FFF2-40B4-BE49-F238E27FC236}">
                <a16:creationId xmlns:a16="http://schemas.microsoft.com/office/drawing/2014/main" id="{CB175FBE-E05F-4B63-9163-6950FB5B7C10}"/>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cs typeface="+mn-cs"/>
              </a:defRPr>
            </a:lvl1pPr>
            <a:extLst/>
          </a:lstStyle>
          <a:p>
            <a:pPr>
              <a:defRPr/>
            </a:pPr>
            <a:endParaRPr lang="en-US"/>
          </a:p>
        </p:txBody>
      </p:sp>
      <p:sp>
        <p:nvSpPr>
          <p:cNvPr id="23" name="Slide Number Placeholder 22">
            <a:extLst>
              <a:ext uri="{FF2B5EF4-FFF2-40B4-BE49-F238E27FC236}">
                <a16:creationId xmlns:a16="http://schemas.microsoft.com/office/drawing/2014/main" id="{09887715-BE50-4589-9775-C839BB5C854C}"/>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defRPr>
            </a:lvl1pPr>
          </a:lstStyle>
          <a:p>
            <a:pPr>
              <a:defRPr/>
            </a:pPr>
            <a:fld id="{8A95B5BB-1FF1-477D-B10F-C49659A8F8D2}" type="slidenum">
              <a:rPr lang="en-US" altLang="en-US"/>
              <a:pPr>
                <a:defRPr/>
              </a:pPr>
              <a:t>‹N°›</a:t>
            </a:fld>
            <a:endParaRPr lang="en-US" altLang="en-US"/>
          </a:p>
        </p:txBody>
      </p:sp>
      <p:sp>
        <p:nvSpPr>
          <p:cNvPr id="22" name="Title Placeholder 21">
            <a:extLst>
              <a:ext uri="{FF2B5EF4-FFF2-40B4-BE49-F238E27FC236}">
                <a16:creationId xmlns:a16="http://schemas.microsoft.com/office/drawing/2014/main" id="{B2C00320-FC92-42BF-AB96-8F894749F47F}"/>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3081" name="Text Placeholder 12">
            <a:extLst>
              <a:ext uri="{FF2B5EF4-FFF2-40B4-BE49-F238E27FC236}">
                <a16:creationId xmlns:a16="http://schemas.microsoft.com/office/drawing/2014/main" id="{2BA92063-2BBC-4C84-91D3-EC8AFD6DF493}"/>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8533" r:id="rId1"/>
    <p:sldLayoutId id="2147488534" r:id="rId2"/>
    <p:sldLayoutId id="2147488535" r:id="rId3"/>
    <p:sldLayoutId id="2147488536" r:id="rId4"/>
    <p:sldLayoutId id="2147488537" r:id="rId5"/>
    <p:sldLayoutId id="2147488538" r:id="rId6"/>
    <p:sldLayoutId id="2147488539" r:id="rId7"/>
    <p:sldLayoutId id="2147488540" r:id="rId8"/>
    <p:sldLayoutId id="2147488541" r:id="rId9"/>
    <p:sldLayoutId id="2147488542" r:id="rId10"/>
    <p:sldLayoutId id="2147488543" r:id="rId11"/>
    <p:sldLayoutId id="2147488544"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61C8267D-D8B7-40EE-9B06-1D4DB8316B34}"/>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576523EC-460D-4D35-ACD8-C338961D6D34}"/>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cs typeface="+mn-cs"/>
              </a:defRPr>
            </a:lvl1pPr>
            <a:extLst/>
          </a:lstStyle>
          <a:p>
            <a:pPr>
              <a:defRPr/>
            </a:pPr>
            <a:endParaRPr lang="en-US"/>
          </a:p>
        </p:txBody>
      </p:sp>
      <p:sp>
        <p:nvSpPr>
          <p:cNvPr id="14" name="Date Placeholder 13">
            <a:extLst>
              <a:ext uri="{FF2B5EF4-FFF2-40B4-BE49-F238E27FC236}">
                <a16:creationId xmlns:a16="http://schemas.microsoft.com/office/drawing/2014/main" id="{CA50B0AF-A435-4FAC-AC86-D4E0A30636C0}"/>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cs typeface="+mn-cs"/>
              </a:defRPr>
            </a:lvl1pPr>
            <a:extLst/>
          </a:lstStyle>
          <a:p>
            <a:pPr>
              <a:defRPr/>
            </a:pPr>
            <a:endParaRPr lang="en-US"/>
          </a:p>
        </p:txBody>
      </p:sp>
      <p:sp>
        <p:nvSpPr>
          <p:cNvPr id="23" name="Slide Number Placeholder 22">
            <a:extLst>
              <a:ext uri="{FF2B5EF4-FFF2-40B4-BE49-F238E27FC236}">
                <a16:creationId xmlns:a16="http://schemas.microsoft.com/office/drawing/2014/main" id="{8A50B70E-5A78-4FAB-8006-297150315A9D}"/>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defRPr>
            </a:lvl1pPr>
          </a:lstStyle>
          <a:p>
            <a:pPr>
              <a:defRPr/>
            </a:pPr>
            <a:fld id="{D1673F28-1BA1-4443-9F9B-2C8A0826CF33}" type="slidenum">
              <a:rPr lang="en-US" altLang="en-US"/>
              <a:pPr>
                <a:defRPr/>
              </a:pPr>
              <a:t>‹N°›</a:t>
            </a:fld>
            <a:endParaRPr lang="en-US" altLang="en-US"/>
          </a:p>
        </p:txBody>
      </p:sp>
      <p:sp>
        <p:nvSpPr>
          <p:cNvPr id="22" name="Title Placeholder 21">
            <a:extLst>
              <a:ext uri="{FF2B5EF4-FFF2-40B4-BE49-F238E27FC236}">
                <a16:creationId xmlns:a16="http://schemas.microsoft.com/office/drawing/2014/main" id="{B4C30FB1-59ED-40AD-B2B5-BEFF7480EADD}"/>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4105" name="Text Placeholder 12">
            <a:extLst>
              <a:ext uri="{FF2B5EF4-FFF2-40B4-BE49-F238E27FC236}">
                <a16:creationId xmlns:a16="http://schemas.microsoft.com/office/drawing/2014/main" id="{EE96BB19-4B9E-4F4D-8959-63A69CD1388A}"/>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8545" r:id="rId1"/>
    <p:sldLayoutId id="2147488546" r:id="rId2"/>
    <p:sldLayoutId id="2147488547" r:id="rId3"/>
    <p:sldLayoutId id="2147488548" r:id="rId4"/>
    <p:sldLayoutId id="2147488549" r:id="rId5"/>
    <p:sldLayoutId id="2147488550" r:id="rId6"/>
    <p:sldLayoutId id="2147488551" r:id="rId7"/>
    <p:sldLayoutId id="2147488552" r:id="rId8"/>
    <p:sldLayoutId id="2147488553" r:id="rId9"/>
    <p:sldLayoutId id="2147488554" r:id="rId10"/>
    <p:sldLayoutId id="2147488555" r:id="rId11"/>
    <p:sldLayoutId id="2147488556"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FB326264-1AAE-4B0E-ABE8-AD636E3E6F22}"/>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60590655-51B1-4442-9484-5273CD6CEEB5}"/>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cs typeface="+mn-cs"/>
              </a:defRPr>
            </a:lvl1pPr>
            <a:extLst/>
          </a:lstStyle>
          <a:p>
            <a:pPr>
              <a:defRPr/>
            </a:pPr>
            <a:endParaRPr lang="en-US"/>
          </a:p>
        </p:txBody>
      </p:sp>
      <p:sp>
        <p:nvSpPr>
          <p:cNvPr id="14" name="Date Placeholder 13">
            <a:extLst>
              <a:ext uri="{FF2B5EF4-FFF2-40B4-BE49-F238E27FC236}">
                <a16:creationId xmlns:a16="http://schemas.microsoft.com/office/drawing/2014/main" id="{90804681-9C9E-413E-862B-D95BA55FDBF1}"/>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cs typeface="+mn-cs"/>
              </a:defRPr>
            </a:lvl1pPr>
            <a:extLst/>
          </a:lstStyle>
          <a:p>
            <a:pPr>
              <a:defRPr/>
            </a:pPr>
            <a:endParaRPr lang="en-US"/>
          </a:p>
        </p:txBody>
      </p:sp>
      <p:sp>
        <p:nvSpPr>
          <p:cNvPr id="23" name="Slide Number Placeholder 22">
            <a:extLst>
              <a:ext uri="{FF2B5EF4-FFF2-40B4-BE49-F238E27FC236}">
                <a16:creationId xmlns:a16="http://schemas.microsoft.com/office/drawing/2014/main" id="{B3BB16C3-659D-494E-BBEF-66D2E56871C0}"/>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defRPr>
            </a:lvl1pPr>
          </a:lstStyle>
          <a:p>
            <a:pPr>
              <a:defRPr/>
            </a:pPr>
            <a:fld id="{C6B69162-023C-4360-9F2A-6F00E85A5AA5}" type="slidenum">
              <a:rPr lang="en-US" altLang="en-US"/>
              <a:pPr>
                <a:defRPr/>
              </a:pPr>
              <a:t>‹N°›</a:t>
            </a:fld>
            <a:endParaRPr lang="en-US" altLang="en-US"/>
          </a:p>
        </p:txBody>
      </p:sp>
      <p:sp>
        <p:nvSpPr>
          <p:cNvPr id="22" name="Title Placeholder 21">
            <a:extLst>
              <a:ext uri="{FF2B5EF4-FFF2-40B4-BE49-F238E27FC236}">
                <a16:creationId xmlns:a16="http://schemas.microsoft.com/office/drawing/2014/main" id="{434DDBCD-476F-4768-AA48-24BE957DA7D4}"/>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5129" name="Text Placeholder 12">
            <a:extLst>
              <a:ext uri="{FF2B5EF4-FFF2-40B4-BE49-F238E27FC236}">
                <a16:creationId xmlns:a16="http://schemas.microsoft.com/office/drawing/2014/main" id="{6DBEB75E-4AFE-42D5-96B4-FA712F9A5DE5}"/>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568"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8EAA4DF7-D755-4B5B-966A-05294FFEA643}"/>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CB175B17-5E14-4308-829D-A52D6FD0EDAD}"/>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cs typeface="Arial" charset="0"/>
              </a:defRPr>
            </a:lvl1pPr>
            <a:extLst/>
          </a:lstStyle>
          <a:p>
            <a:pPr>
              <a:defRPr/>
            </a:pPr>
            <a:endParaRPr lang="en-US"/>
          </a:p>
        </p:txBody>
      </p:sp>
      <p:sp>
        <p:nvSpPr>
          <p:cNvPr id="14" name="Date Placeholder 13">
            <a:extLst>
              <a:ext uri="{FF2B5EF4-FFF2-40B4-BE49-F238E27FC236}">
                <a16:creationId xmlns:a16="http://schemas.microsoft.com/office/drawing/2014/main" id="{8F734A88-D69B-4A99-8915-9629F32AAB7C}"/>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cs typeface="Arial" charset="0"/>
              </a:defRPr>
            </a:lvl1pPr>
            <a:extLst/>
          </a:lstStyle>
          <a:p>
            <a:pPr>
              <a:defRPr/>
            </a:pPr>
            <a:endParaRPr lang="en-US"/>
          </a:p>
        </p:txBody>
      </p:sp>
      <p:sp>
        <p:nvSpPr>
          <p:cNvPr id="23" name="Slide Number Placeholder 22">
            <a:extLst>
              <a:ext uri="{FF2B5EF4-FFF2-40B4-BE49-F238E27FC236}">
                <a16:creationId xmlns:a16="http://schemas.microsoft.com/office/drawing/2014/main" id="{3D62FC1E-220E-4266-BD95-BE300C84124F}"/>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defRPr>
            </a:lvl1pPr>
          </a:lstStyle>
          <a:p>
            <a:pPr>
              <a:defRPr/>
            </a:pPr>
            <a:fld id="{66903CB0-3E4B-4B5C-BADA-6AE9C4061EA5}" type="slidenum">
              <a:rPr lang="en-US" altLang="en-US"/>
              <a:pPr>
                <a:defRPr/>
              </a:pPr>
              <a:t>‹N°›</a:t>
            </a:fld>
            <a:endParaRPr lang="en-US" altLang="en-US"/>
          </a:p>
        </p:txBody>
      </p:sp>
      <p:sp>
        <p:nvSpPr>
          <p:cNvPr id="22" name="Title Placeholder 21">
            <a:extLst>
              <a:ext uri="{FF2B5EF4-FFF2-40B4-BE49-F238E27FC236}">
                <a16:creationId xmlns:a16="http://schemas.microsoft.com/office/drawing/2014/main" id="{072062CE-DE39-4814-92E2-9F4C37A2AC43}"/>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6153" name="Text Placeholder 12">
            <a:extLst>
              <a:ext uri="{FF2B5EF4-FFF2-40B4-BE49-F238E27FC236}">
                <a16:creationId xmlns:a16="http://schemas.microsoft.com/office/drawing/2014/main" id="{6A4710FE-1CC3-4EB7-B1F4-EEC09FB56A15}"/>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488" r:id="rId7"/>
    <p:sldLayoutId id="2147488575" r:id="rId8"/>
    <p:sldLayoutId id="2147488576" r:id="rId9"/>
    <p:sldLayoutId id="2147488489" r:id="rId10"/>
    <p:sldLayoutId id="2147488490" r:id="rId11"/>
    <p:sldLayoutId id="2147488577"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E53F4259-1165-4B0D-8D70-E10E4F54398A}"/>
              </a:ext>
            </a:extLst>
          </p:cNvPr>
          <p:cNvGrpSpPr>
            <a:grpSpLocks/>
          </p:cNvGrpSpPr>
          <p:nvPr/>
        </p:nvGrpSpPr>
        <p:grpSpPr bwMode="auto">
          <a:xfrm>
            <a:off x="0" y="6350"/>
            <a:ext cx="9140825" cy="6851650"/>
            <a:chOff x="0" y="4"/>
            <a:chExt cx="5758" cy="4316"/>
          </a:xfrm>
        </p:grpSpPr>
        <p:sp>
          <p:nvSpPr>
            <p:cNvPr id="7176" name="Freeform 3">
              <a:extLst>
                <a:ext uri="{FF2B5EF4-FFF2-40B4-BE49-F238E27FC236}">
                  <a16:creationId xmlns:a16="http://schemas.microsoft.com/office/drawing/2014/main" id="{27E903B9-CEE2-4953-99DD-1D5F8B343253}"/>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 name="Freeform 4">
              <a:extLst>
                <a:ext uri="{FF2B5EF4-FFF2-40B4-BE49-F238E27FC236}">
                  <a16:creationId xmlns:a16="http://schemas.microsoft.com/office/drawing/2014/main" id="{A0A516AB-FC8E-4045-B04C-D644B477D3CE}"/>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178" name="Group 5">
              <a:extLst>
                <a:ext uri="{FF2B5EF4-FFF2-40B4-BE49-F238E27FC236}">
                  <a16:creationId xmlns:a16="http://schemas.microsoft.com/office/drawing/2014/main" id="{9D52F521-855E-48CF-8BBB-268588C88F69}"/>
                </a:ext>
              </a:extLst>
            </p:cNvPr>
            <p:cNvGrpSpPr>
              <a:grpSpLocks/>
            </p:cNvGrpSpPr>
            <p:nvPr userDrawn="1"/>
          </p:nvGrpSpPr>
          <p:grpSpPr bwMode="auto">
            <a:xfrm>
              <a:off x="0" y="4"/>
              <a:ext cx="5758" cy="4316"/>
              <a:chOff x="0" y="4"/>
              <a:chExt cx="5758" cy="4316"/>
            </a:xfrm>
          </p:grpSpPr>
          <p:sp>
            <p:nvSpPr>
              <p:cNvPr id="7179" name="Freeform 6">
                <a:extLst>
                  <a:ext uri="{FF2B5EF4-FFF2-40B4-BE49-F238E27FC236}">
                    <a16:creationId xmlns:a16="http://schemas.microsoft.com/office/drawing/2014/main" id="{AAC19597-C8B9-4800-98FC-410393032E41}"/>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 name="Freeform 7">
                <a:extLst>
                  <a:ext uri="{FF2B5EF4-FFF2-40B4-BE49-F238E27FC236}">
                    <a16:creationId xmlns:a16="http://schemas.microsoft.com/office/drawing/2014/main" id="{8E959D2B-1E3F-44AB-9320-F57B3EC71FE5}"/>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 name="Freeform 8">
                <a:extLst>
                  <a:ext uri="{FF2B5EF4-FFF2-40B4-BE49-F238E27FC236}">
                    <a16:creationId xmlns:a16="http://schemas.microsoft.com/office/drawing/2014/main" id="{3AF110E0-1571-42BE-BFFF-6743C60C5576}"/>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2" name="Freeform 9">
                <a:extLst>
                  <a:ext uri="{FF2B5EF4-FFF2-40B4-BE49-F238E27FC236}">
                    <a16:creationId xmlns:a16="http://schemas.microsoft.com/office/drawing/2014/main" id="{09FD75A8-BCCA-44A8-9F08-64634781E1D2}"/>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3" name="Freeform 10">
                <a:extLst>
                  <a:ext uri="{FF2B5EF4-FFF2-40B4-BE49-F238E27FC236}">
                    <a16:creationId xmlns:a16="http://schemas.microsoft.com/office/drawing/2014/main" id="{E71CDFC7-BB74-4B6A-B6A5-7F10FB263C34}"/>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9" name="Freeform 11">
                <a:extLst>
                  <a:ext uri="{FF2B5EF4-FFF2-40B4-BE49-F238E27FC236}">
                    <a16:creationId xmlns:a16="http://schemas.microsoft.com/office/drawing/2014/main" id="{83B92C60-3A62-4A42-8D6D-A5D307F78F62}"/>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7185" name="Freeform 12">
                <a:extLst>
                  <a:ext uri="{FF2B5EF4-FFF2-40B4-BE49-F238E27FC236}">
                    <a16:creationId xmlns:a16="http://schemas.microsoft.com/office/drawing/2014/main" id="{F0338874-8A30-4BD0-9EA3-8532205BC593}"/>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6" name="Freeform 13">
                <a:extLst>
                  <a:ext uri="{FF2B5EF4-FFF2-40B4-BE49-F238E27FC236}">
                    <a16:creationId xmlns:a16="http://schemas.microsoft.com/office/drawing/2014/main" id="{BACC8CC0-3E98-4648-88D3-E476E007E931}"/>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2" name="Freeform 14">
                <a:extLst>
                  <a:ext uri="{FF2B5EF4-FFF2-40B4-BE49-F238E27FC236}">
                    <a16:creationId xmlns:a16="http://schemas.microsoft.com/office/drawing/2014/main" id="{A247A6BC-9098-4AB1-9817-7EB7BFA2DD2C}"/>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8143" name="Rectangle 15">
            <a:extLst>
              <a:ext uri="{FF2B5EF4-FFF2-40B4-BE49-F238E27FC236}">
                <a16:creationId xmlns:a16="http://schemas.microsoft.com/office/drawing/2014/main" id="{D0AA7D76-523F-48F7-8B1F-BA4CE155B0D7}"/>
              </a:ext>
            </a:extLst>
          </p:cNvPr>
          <p:cNvSpPr>
            <a:spLocks noGrp="1" noChangeArrowheads="1"/>
          </p:cNvSpPr>
          <p:nvPr>
            <p:ph type="title"/>
          </p:nvPr>
        </p:nvSpPr>
        <p:spPr bwMode="auto">
          <a:xfrm>
            <a:off x="1066800" y="304800"/>
            <a:ext cx="7543800"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44" name="Rectangle 16">
            <a:extLst>
              <a:ext uri="{FF2B5EF4-FFF2-40B4-BE49-F238E27FC236}">
                <a16:creationId xmlns:a16="http://schemas.microsoft.com/office/drawing/2014/main" id="{189827CB-DB04-4C5C-B4F6-50E61475CEE6}"/>
              </a:ext>
            </a:extLst>
          </p:cNvPr>
          <p:cNvSpPr>
            <a:spLocks noGrp="1" noChangeArrowheads="1"/>
          </p:cNvSpPr>
          <p:nvPr>
            <p:ph type="body" idx="1"/>
          </p:nvPr>
        </p:nvSpPr>
        <p:spPr bwMode="auto">
          <a:xfrm>
            <a:off x="1066800" y="1981200"/>
            <a:ext cx="7543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45" name="Rectangle 17">
            <a:extLst>
              <a:ext uri="{FF2B5EF4-FFF2-40B4-BE49-F238E27FC236}">
                <a16:creationId xmlns:a16="http://schemas.microsoft.com/office/drawing/2014/main" id="{B70B563F-8A33-455D-9A74-C2A5EDA8E742}"/>
              </a:ext>
            </a:extLst>
          </p:cNvPr>
          <p:cNvSpPr>
            <a:spLocks noGrp="1" noChangeArrowheads="1"/>
          </p:cNvSpPr>
          <p:nvPr>
            <p:ph type="dt" sz="half" idx="2"/>
          </p:nvPr>
        </p:nvSpPr>
        <p:spPr bwMode="auto">
          <a:xfrm>
            <a:off x="1066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mn-lt"/>
                <a:cs typeface="+mn-cs"/>
              </a:defRPr>
            </a:lvl1pPr>
          </a:lstStyle>
          <a:p>
            <a:pPr>
              <a:defRPr/>
            </a:pPr>
            <a:fld id="{FA3D7F29-B6C6-4A0C-A268-57E90488AF32}" type="datetimeFigureOut">
              <a:rPr lang="en-US"/>
              <a:pPr>
                <a:defRPr/>
              </a:pPr>
              <a:t>2/27/2023</a:t>
            </a:fld>
            <a:endParaRPr lang="en-US"/>
          </a:p>
        </p:txBody>
      </p:sp>
      <p:sp>
        <p:nvSpPr>
          <p:cNvPr id="48146" name="Rectangle 18">
            <a:extLst>
              <a:ext uri="{FF2B5EF4-FFF2-40B4-BE49-F238E27FC236}">
                <a16:creationId xmlns:a16="http://schemas.microsoft.com/office/drawing/2014/main" id="{5BD344D0-16D4-40D8-97CB-29315A6E45AB}"/>
              </a:ext>
            </a:extLst>
          </p:cNvPr>
          <p:cNvSpPr>
            <a:spLocks noGrp="1" noChangeArrowheads="1"/>
          </p:cNvSpPr>
          <p:nvPr>
            <p:ph type="ftr" sz="quarter" idx="3"/>
          </p:nvPr>
        </p:nvSpPr>
        <p:spPr bwMode="auto">
          <a:xfrm>
            <a:off x="34290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48147" name="Rectangle 19">
            <a:extLst>
              <a:ext uri="{FF2B5EF4-FFF2-40B4-BE49-F238E27FC236}">
                <a16:creationId xmlns:a16="http://schemas.microsoft.com/office/drawing/2014/main" id="{8EDE8082-5B2E-439F-9515-D7D607A948AF}"/>
              </a:ext>
            </a:extLst>
          </p:cNvPr>
          <p:cNvSpPr>
            <a:spLocks noGrp="1" noChangeArrowheads="1"/>
          </p:cNvSpPr>
          <p:nvPr>
            <p:ph type="sldNum" sz="quarter" idx="4"/>
          </p:nvPr>
        </p:nvSpPr>
        <p:spPr bwMode="auto">
          <a:xfrm>
            <a:off x="67056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solidFill>
                  <a:srgbClr val="FFFFFF"/>
                </a:solidFill>
                <a:effectLst>
                  <a:outerShdw blurRad="38100" dist="38100" dir="2700000" algn="tl">
                    <a:srgbClr val="000000"/>
                  </a:outerShdw>
                </a:effectLst>
                <a:latin typeface="Tahoma" panose="020B0604030504040204" pitchFamily="34" charset="0"/>
              </a:defRPr>
            </a:lvl1pPr>
          </a:lstStyle>
          <a:p>
            <a:pPr>
              <a:defRPr/>
            </a:pPr>
            <a:fld id="{B91DA284-6A9C-491C-830F-155C54872319}" type="slidenum">
              <a:rPr lang="en-US" altLang="en-US"/>
              <a:pPr>
                <a:defRPr/>
              </a:pPr>
              <a:t>‹N°›</a:t>
            </a:fld>
            <a:endParaRPr lang="en-US" altLang="en-US"/>
          </a:p>
        </p:txBody>
      </p:sp>
    </p:spTree>
  </p:cSld>
  <p:clrMap bg1="dk2" tx1="lt1" bg2="dk1" tx2="lt2" accent1="accent1" accent2="accent2" accent3="accent3" accent4="accent4" accent5="accent5" accent6="accent6" hlink="hlink" folHlink="folHlink"/>
  <p:sldLayoutIdLst>
    <p:sldLayoutId id="2147488578" r:id="rId1"/>
    <p:sldLayoutId id="2147488491" r:id="rId2"/>
    <p:sldLayoutId id="2147488492" r:id="rId3"/>
    <p:sldLayoutId id="2147488493" r:id="rId4"/>
    <p:sldLayoutId id="2147488494" r:id="rId5"/>
    <p:sldLayoutId id="2147488495" r:id="rId6"/>
    <p:sldLayoutId id="2147488496" r:id="rId7"/>
    <p:sldLayoutId id="2147488497" r:id="rId8"/>
    <p:sldLayoutId id="2147488498" r:id="rId9"/>
    <p:sldLayoutId id="2147488499" r:id="rId10"/>
    <p:sldLayoutId id="2147488500"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C7EC43FB-A52A-4782-B0CE-A0622F06D004}"/>
              </a:ext>
            </a:extLst>
          </p:cNvPr>
          <p:cNvGrpSpPr>
            <a:grpSpLocks/>
          </p:cNvGrpSpPr>
          <p:nvPr/>
        </p:nvGrpSpPr>
        <p:grpSpPr bwMode="auto">
          <a:xfrm>
            <a:off x="0" y="6350"/>
            <a:ext cx="9140825" cy="6851650"/>
            <a:chOff x="0" y="4"/>
            <a:chExt cx="5758" cy="4316"/>
          </a:xfrm>
        </p:grpSpPr>
        <p:sp>
          <p:nvSpPr>
            <p:cNvPr id="8200" name="Freeform 3">
              <a:extLst>
                <a:ext uri="{FF2B5EF4-FFF2-40B4-BE49-F238E27FC236}">
                  <a16:creationId xmlns:a16="http://schemas.microsoft.com/office/drawing/2014/main" id="{69CAA0E0-575E-4760-8CC3-11652E38BA9B}"/>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1" name="Freeform 4">
              <a:extLst>
                <a:ext uri="{FF2B5EF4-FFF2-40B4-BE49-F238E27FC236}">
                  <a16:creationId xmlns:a16="http://schemas.microsoft.com/office/drawing/2014/main" id="{2EE26324-6DA9-4B06-8111-9CB0FE4C00C8}"/>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02" name="Group 5">
              <a:extLst>
                <a:ext uri="{FF2B5EF4-FFF2-40B4-BE49-F238E27FC236}">
                  <a16:creationId xmlns:a16="http://schemas.microsoft.com/office/drawing/2014/main" id="{2AF90D81-616A-49C1-8A60-3C491FC196ED}"/>
                </a:ext>
              </a:extLst>
            </p:cNvPr>
            <p:cNvGrpSpPr>
              <a:grpSpLocks/>
            </p:cNvGrpSpPr>
            <p:nvPr userDrawn="1"/>
          </p:nvGrpSpPr>
          <p:grpSpPr bwMode="auto">
            <a:xfrm>
              <a:off x="0" y="4"/>
              <a:ext cx="5758" cy="4316"/>
              <a:chOff x="0" y="4"/>
              <a:chExt cx="5758" cy="4316"/>
            </a:xfrm>
          </p:grpSpPr>
          <p:sp>
            <p:nvSpPr>
              <p:cNvPr id="8203" name="Freeform 6">
                <a:extLst>
                  <a:ext uri="{FF2B5EF4-FFF2-40B4-BE49-F238E27FC236}">
                    <a16:creationId xmlns:a16="http://schemas.microsoft.com/office/drawing/2014/main" id="{A9DAD70A-84B4-432F-9F12-7E6712341C80}"/>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 name="Freeform 7">
                <a:extLst>
                  <a:ext uri="{FF2B5EF4-FFF2-40B4-BE49-F238E27FC236}">
                    <a16:creationId xmlns:a16="http://schemas.microsoft.com/office/drawing/2014/main" id="{400E10FC-BA83-4B4B-AF15-AAB713701E71}"/>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 name="Freeform 8">
                <a:extLst>
                  <a:ext uri="{FF2B5EF4-FFF2-40B4-BE49-F238E27FC236}">
                    <a16:creationId xmlns:a16="http://schemas.microsoft.com/office/drawing/2014/main" id="{6E3546AE-2723-459E-978F-F26C60B78AF1}"/>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 name="Freeform 9">
                <a:extLst>
                  <a:ext uri="{FF2B5EF4-FFF2-40B4-BE49-F238E27FC236}">
                    <a16:creationId xmlns:a16="http://schemas.microsoft.com/office/drawing/2014/main" id="{1F6B5030-C1FB-4E88-A2EE-8696E8F3F750}"/>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 name="Freeform 10">
                <a:extLst>
                  <a:ext uri="{FF2B5EF4-FFF2-40B4-BE49-F238E27FC236}">
                    <a16:creationId xmlns:a16="http://schemas.microsoft.com/office/drawing/2014/main" id="{1659F577-E022-456A-9141-B795AA87A89D}"/>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9" name="Freeform 11">
                <a:extLst>
                  <a:ext uri="{FF2B5EF4-FFF2-40B4-BE49-F238E27FC236}">
                    <a16:creationId xmlns:a16="http://schemas.microsoft.com/office/drawing/2014/main" id="{DB6D4FC4-A719-4642-BFD6-3FE4FC80EFB7}"/>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8209" name="Freeform 12">
                <a:extLst>
                  <a:ext uri="{FF2B5EF4-FFF2-40B4-BE49-F238E27FC236}">
                    <a16:creationId xmlns:a16="http://schemas.microsoft.com/office/drawing/2014/main" id="{960E6F60-A7AD-41A1-BAC2-0EF2487726DE}"/>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13">
                <a:extLst>
                  <a:ext uri="{FF2B5EF4-FFF2-40B4-BE49-F238E27FC236}">
                    <a16:creationId xmlns:a16="http://schemas.microsoft.com/office/drawing/2014/main" id="{0144DFF7-5AF2-45E4-9F76-2C3FC5F05584}"/>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2" name="Freeform 14">
                <a:extLst>
                  <a:ext uri="{FF2B5EF4-FFF2-40B4-BE49-F238E27FC236}">
                    <a16:creationId xmlns:a16="http://schemas.microsoft.com/office/drawing/2014/main" id="{CD3F8A9D-4846-432A-AAA4-A241CC2DD64D}"/>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8143" name="Rectangle 15">
            <a:extLst>
              <a:ext uri="{FF2B5EF4-FFF2-40B4-BE49-F238E27FC236}">
                <a16:creationId xmlns:a16="http://schemas.microsoft.com/office/drawing/2014/main" id="{E4153E37-4DE9-438D-9278-62484440B81D}"/>
              </a:ext>
            </a:extLst>
          </p:cNvPr>
          <p:cNvSpPr>
            <a:spLocks noGrp="1" noChangeArrowheads="1"/>
          </p:cNvSpPr>
          <p:nvPr>
            <p:ph type="title"/>
          </p:nvPr>
        </p:nvSpPr>
        <p:spPr bwMode="auto">
          <a:xfrm>
            <a:off x="1066800" y="304800"/>
            <a:ext cx="7543800"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44" name="Rectangle 16">
            <a:extLst>
              <a:ext uri="{FF2B5EF4-FFF2-40B4-BE49-F238E27FC236}">
                <a16:creationId xmlns:a16="http://schemas.microsoft.com/office/drawing/2014/main" id="{9F9E071C-FBDD-4B99-B96E-7862C86D2464}"/>
              </a:ext>
            </a:extLst>
          </p:cNvPr>
          <p:cNvSpPr>
            <a:spLocks noGrp="1" noChangeArrowheads="1"/>
          </p:cNvSpPr>
          <p:nvPr>
            <p:ph type="body" idx="1"/>
          </p:nvPr>
        </p:nvSpPr>
        <p:spPr bwMode="auto">
          <a:xfrm>
            <a:off x="1066800" y="1981200"/>
            <a:ext cx="7543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45" name="Rectangle 17">
            <a:extLst>
              <a:ext uri="{FF2B5EF4-FFF2-40B4-BE49-F238E27FC236}">
                <a16:creationId xmlns:a16="http://schemas.microsoft.com/office/drawing/2014/main" id="{A2000693-F550-423D-A37F-799AAA952696}"/>
              </a:ext>
            </a:extLst>
          </p:cNvPr>
          <p:cNvSpPr>
            <a:spLocks noGrp="1" noChangeArrowheads="1"/>
          </p:cNvSpPr>
          <p:nvPr>
            <p:ph type="dt" sz="half" idx="2"/>
          </p:nvPr>
        </p:nvSpPr>
        <p:spPr bwMode="auto">
          <a:xfrm>
            <a:off x="1066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mn-lt"/>
                <a:cs typeface="+mn-cs"/>
              </a:defRPr>
            </a:lvl1pPr>
          </a:lstStyle>
          <a:p>
            <a:pPr>
              <a:defRPr/>
            </a:pPr>
            <a:fld id="{FA3D7F29-B6C6-4A0C-A268-57E90488AF32}" type="datetimeFigureOut">
              <a:rPr lang="en-US"/>
              <a:pPr>
                <a:defRPr/>
              </a:pPr>
              <a:t>2/27/2023</a:t>
            </a:fld>
            <a:endParaRPr lang="en-US"/>
          </a:p>
        </p:txBody>
      </p:sp>
      <p:sp>
        <p:nvSpPr>
          <p:cNvPr id="48146" name="Rectangle 18">
            <a:extLst>
              <a:ext uri="{FF2B5EF4-FFF2-40B4-BE49-F238E27FC236}">
                <a16:creationId xmlns:a16="http://schemas.microsoft.com/office/drawing/2014/main" id="{5A243C3E-C681-4064-AF2E-F3128418D9EB}"/>
              </a:ext>
            </a:extLst>
          </p:cNvPr>
          <p:cNvSpPr>
            <a:spLocks noGrp="1" noChangeArrowheads="1"/>
          </p:cNvSpPr>
          <p:nvPr>
            <p:ph type="ftr" sz="quarter" idx="3"/>
          </p:nvPr>
        </p:nvSpPr>
        <p:spPr bwMode="auto">
          <a:xfrm>
            <a:off x="34290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48147" name="Rectangle 19">
            <a:extLst>
              <a:ext uri="{FF2B5EF4-FFF2-40B4-BE49-F238E27FC236}">
                <a16:creationId xmlns:a16="http://schemas.microsoft.com/office/drawing/2014/main" id="{A8C20821-5BFD-4863-97D0-8F65C3CC5F38}"/>
              </a:ext>
            </a:extLst>
          </p:cNvPr>
          <p:cNvSpPr>
            <a:spLocks noGrp="1" noChangeArrowheads="1"/>
          </p:cNvSpPr>
          <p:nvPr>
            <p:ph type="sldNum" sz="quarter" idx="4"/>
          </p:nvPr>
        </p:nvSpPr>
        <p:spPr bwMode="auto">
          <a:xfrm>
            <a:off x="67056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solidFill>
                  <a:srgbClr val="FFFFFF"/>
                </a:solidFill>
                <a:effectLst>
                  <a:outerShdw blurRad="38100" dist="38100" dir="2700000" algn="tl">
                    <a:srgbClr val="000000"/>
                  </a:outerShdw>
                </a:effectLst>
                <a:latin typeface="Tahoma" panose="020B0604030504040204" pitchFamily="34" charset="0"/>
              </a:defRPr>
            </a:lvl1pPr>
          </a:lstStyle>
          <a:p>
            <a:pPr>
              <a:defRPr/>
            </a:pPr>
            <a:fld id="{9DE4623A-FECE-45D2-9BA9-3366BB4085CD}" type="slidenum">
              <a:rPr lang="en-US" altLang="en-US"/>
              <a:pPr>
                <a:defRPr/>
              </a:pPr>
              <a:t>‹N°›</a:t>
            </a:fld>
            <a:endParaRPr lang="en-US" altLang="en-US"/>
          </a:p>
        </p:txBody>
      </p:sp>
    </p:spTree>
  </p:cSld>
  <p:clrMap bg1="dk2" tx1="lt1" bg2="dk1" tx2="lt2" accent1="accent1" accent2="accent2" accent3="accent3" accent4="accent4" accent5="accent5" accent6="accent6" hlink="hlink" folHlink="folHlink"/>
  <p:sldLayoutIdLst>
    <p:sldLayoutId id="2147488579" r:id="rId1"/>
    <p:sldLayoutId id="2147488501" r:id="rId2"/>
    <p:sldLayoutId id="2147488502" r:id="rId3"/>
    <p:sldLayoutId id="2147488503" r:id="rId4"/>
    <p:sldLayoutId id="2147488504" r:id="rId5"/>
    <p:sldLayoutId id="2147488505" r:id="rId6"/>
    <p:sldLayoutId id="2147488506" r:id="rId7"/>
    <p:sldLayoutId id="2147488507" r:id="rId8"/>
    <p:sldLayoutId id="2147488508" r:id="rId9"/>
    <p:sldLayoutId id="2147488509" r:id="rId10"/>
    <p:sldLayoutId id="2147488510"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id="{980B0E7E-1894-4B49-8E83-C988B44C61CA}"/>
              </a:ext>
            </a:extLst>
          </p:cNvPr>
          <p:cNvGrpSpPr>
            <a:grpSpLocks/>
          </p:cNvGrpSpPr>
          <p:nvPr/>
        </p:nvGrpSpPr>
        <p:grpSpPr bwMode="auto">
          <a:xfrm>
            <a:off x="0" y="6350"/>
            <a:ext cx="9140825" cy="6851650"/>
            <a:chOff x="0" y="4"/>
            <a:chExt cx="5758" cy="4316"/>
          </a:xfrm>
        </p:grpSpPr>
        <p:sp>
          <p:nvSpPr>
            <p:cNvPr id="9224" name="Freeform 3">
              <a:extLst>
                <a:ext uri="{FF2B5EF4-FFF2-40B4-BE49-F238E27FC236}">
                  <a16:creationId xmlns:a16="http://schemas.microsoft.com/office/drawing/2014/main" id="{C8F05CA5-F4A9-426D-B0C3-B348DCD8F27D}"/>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5" name="Freeform 4">
              <a:extLst>
                <a:ext uri="{FF2B5EF4-FFF2-40B4-BE49-F238E27FC236}">
                  <a16:creationId xmlns:a16="http://schemas.microsoft.com/office/drawing/2014/main" id="{545696E7-A330-41C0-AA4A-9C0C2DD21360}"/>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226" name="Group 5">
              <a:extLst>
                <a:ext uri="{FF2B5EF4-FFF2-40B4-BE49-F238E27FC236}">
                  <a16:creationId xmlns:a16="http://schemas.microsoft.com/office/drawing/2014/main" id="{08BBD168-1807-4565-AD8E-17801B464F84}"/>
                </a:ext>
              </a:extLst>
            </p:cNvPr>
            <p:cNvGrpSpPr>
              <a:grpSpLocks/>
            </p:cNvGrpSpPr>
            <p:nvPr userDrawn="1"/>
          </p:nvGrpSpPr>
          <p:grpSpPr bwMode="auto">
            <a:xfrm>
              <a:off x="0" y="4"/>
              <a:ext cx="5758" cy="4316"/>
              <a:chOff x="0" y="4"/>
              <a:chExt cx="5758" cy="4316"/>
            </a:xfrm>
          </p:grpSpPr>
          <p:sp>
            <p:nvSpPr>
              <p:cNvPr id="9227" name="Freeform 6">
                <a:extLst>
                  <a:ext uri="{FF2B5EF4-FFF2-40B4-BE49-F238E27FC236}">
                    <a16:creationId xmlns:a16="http://schemas.microsoft.com/office/drawing/2014/main" id="{23CE5B3B-406F-4F76-8842-9CAC730E6A60}"/>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8" name="Freeform 7">
                <a:extLst>
                  <a:ext uri="{FF2B5EF4-FFF2-40B4-BE49-F238E27FC236}">
                    <a16:creationId xmlns:a16="http://schemas.microsoft.com/office/drawing/2014/main" id="{8EBDB721-5BAF-4EB2-9B64-6070AEF2249E}"/>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9" name="Freeform 8">
                <a:extLst>
                  <a:ext uri="{FF2B5EF4-FFF2-40B4-BE49-F238E27FC236}">
                    <a16:creationId xmlns:a16="http://schemas.microsoft.com/office/drawing/2014/main" id="{B31FBF70-0F21-441F-8B5F-8125D1EA124A}"/>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0" name="Freeform 9">
                <a:extLst>
                  <a:ext uri="{FF2B5EF4-FFF2-40B4-BE49-F238E27FC236}">
                    <a16:creationId xmlns:a16="http://schemas.microsoft.com/office/drawing/2014/main" id="{6C4FEAC7-E4C8-4B1C-995D-848819531340}"/>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1" name="Freeform 10">
                <a:extLst>
                  <a:ext uri="{FF2B5EF4-FFF2-40B4-BE49-F238E27FC236}">
                    <a16:creationId xmlns:a16="http://schemas.microsoft.com/office/drawing/2014/main" id="{123E0F00-75D1-48A8-9EB2-5672DBD36677}"/>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9" name="Freeform 11">
                <a:extLst>
                  <a:ext uri="{FF2B5EF4-FFF2-40B4-BE49-F238E27FC236}">
                    <a16:creationId xmlns:a16="http://schemas.microsoft.com/office/drawing/2014/main" id="{383B9C0A-25E3-425D-8F09-B1CE810B22BA}"/>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9233" name="Freeform 12">
                <a:extLst>
                  <a:ext uri="{FF2B5EF4-FFF2-40B4-BE49-F238E27FC236}">
                    <a16:creationId xmlns:a16="http://schemas.microsoft.com/office/drawing/2014/main" id="{5B18BD2A-6622-41E7-B446-0E0C06DF39BC}"/>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4" name="Freeform 13">
                <a:extLst>
                  <a:ext uri="{FF2B5EF4-FFF2-40B4-BE49-F238E27FC236}">
                    <a16:creationId xmlns:a16="http://schemas.microsoft.com/office/drawing/2014/main" id="{B0AF6C60-6B63-4CB8-9B3A-B72DC88CB1BE}"/>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2" name="Freeform 14">
                <a:extLst>
                  <a:ext uri="{FF2B5EF4-FFF2-40B4-BE49-F238E27FC236}">
                    <a16:creationId xmlns:a16="http://schemas.microsoft.com/office/drawing/2014/main" id="{D3AC5324-4192-4082-93B5-9140BE6813D7}"/>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8143" name="Rectangle 15">
            <a:extLst>
              <a:ext uri="{FF2B5EF4-FFF2-40B4-BE49-F238E27FC236}">
                <a16:creationId xmlns:a16="http://schemas.microsoft.com/office/drawing/2014/main" id="{249F0031-142D-4DEF-BE7A-97721C2B5620}"/>
              </a:ext>
            </a:extLst>
          </p:cNvPr>
          <p:cNvSpPr>
            <a:spLocks noGrp="1" noChangeArrowheads="1"/>
          </p:cNvSpPr>
          <p:nvPr>
            <p:ph type="title"/>
          </p:nvPr>
        </p:nvSpPr>
        <p:spPr bwMode="auto">
          <a:xfrm>
            <a:off x="1066800" y="304800"/>
            <a:ext cx="7543800"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44" name="Rectangle 16">
            <a:extLst>
              <a:ext uri="{FF2B5EF4-FFF2-40B4-BE49-F238E27FC236}">
                <a16:creationId xmlns:a16="http://schemas.microsoft.com/office/drawing/2014/main" id="{9CC5F710-C985-4A80-9E6B-A8B0877D2AA7}"/>
              </a:ext>
            </a:extLst>
          </p:cNvPr>
          <p:cNvSpPr>
            <a:spLocks noGrp="1" noChangeArrowheads="1"/>
          </p:cNvSpPr>
          <p:nvPr>
            <p:ph type="body" idx="1"/>
          </p:nvPr>
        </p:nvSpPr>
        <p:spPr bwMode="auto">
          <a:xfrm>
            <a:off x="1066800" y="1981200"/>
            <a:ext cx="7543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45" name="Rectangle 17">
            <a:extLst>
              <a:ext uri="{FF2B5EF4-FFF2-40B4-BE49-F238E27FC236}">
                <a16:creationId xmlns:a16="http://schemas.microsoft.com/office/drawing/2014/main" id="{E0C3A4FE-2E06-4FB3-BA59-98170C3805C4}"/>
              </a:ext>
            </a:extLst>
          </p:cNvPr>
          <p:cNvSpPr>
            <a:spLocks noGrp="1" noChangeArrowheads="1"/>
          </p:cNvSpPr>
          <p:nvPr>
            <p:ph type="dt" sz="half" idx="2"/>
          </p:nvPr>
        </p:nvSpPr>
        <p:spPr bwMode="auto">
          <a:xfrm>
            <a:off x="1066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mn-lt"/>
                <a:cs typeface="+mn-cs"/>
              </a:defRPr>
            </a:lvl1pPr>
          </a:lstStyle>
          <a:p>
            <a:pPr>
              <a:defRPr/>
            </a:pPr>
            <a:fld id="{FA3D7F29-B6C6-4A0C-A268-57E90488AF32}" type="datetimeFigureOut">
              <a:rPr lang="en-US"/>
              <a:pPr>
                <a:defRPr/>
              </a:pPr>
              <a:t>2/27/2023</a:t>
            </a:fld>
            <a:endParaRPr lang="en-US"/>
          </a:p>
        </p:txBody>
      </p:sp>
      <p:sp>
        <p:nvSpPr>
          <p:cNvPr id="48146" name="Rectangle 18">
            <a:extLst>
              <a:ext uri="{FF2B5EF4-FFF2-40B4-BE49-F238E27FC236}">
                <a16:creationId xmlns:a16="http://schemas.microsoft.com/office/drawing/2014/main" id="{DC2F611D-5DDF-4F6F-B610-C6954790F486}"/>
              </a:ext>
            </a:extLst>
          </p:cNvPr>
          <p:cNvSpPr>
            <a:spLocks noGrp="1" noChangeArrowheads="1"/>
          </p:cNvSpPr>
          <p:nvPr>
            <p:ph type="ftr" sz="quarter" idx="3"/>
          </p:nvPr>
        </p:nvSpPr>
        <p:spPr bwMode="auto">
          <a:xfrm>
            <a:off x="34290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48147" name="Rectangle 19">
            <a:extLst>
              <a:ext uri="{FF2B5EF4-FFF2-40B4-BE49-F238E27FC236}">
                <a16:creationId xmlns:a16="http://schemas.microsoft.com/office/drawing/2014/main" id="{08DD52CD-ABD0-4F87-96D3-99E0757E9991}"/>
              </a:ext>
            </a:extLst>
          </p:cNvPr>
          <p:cNvSpPr>
            <a:spLocks noGrp="1" noChangeArrowheads="1"/>
          </p:cNvSpPr>
          <p:nvPr>
            <p:ph type="sldNum" sz="quarter" idx="4"/>
          </p:nvPr>
        </p:nvSpPr>
        <p:spPr bwMode="auto">
          <a:xfrm>
            <a:off x="67056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solidFill>
                  <a:srgbClr val="FFFFFF"/>
                </a:solidFill>
                <a:effectLst>
                  <a:outerShdw blurRad="38100" dist="38100" dir="2700000" algn="tl">
                    <a:srgbClr val="000000"/>
                  </a:outerShdw>
                </a:effectLst>
                <a:latin typeface="Tahoma" panose="020B0604030504040204" pitchFamily="34" charset="0"/>
              </a:defRPr>
            </a:lvl1pPr>
          </a:lstStyle>
          <a:p>
            <a:pPr>
              <a:defRPr/>
            </a:pPr>
            <a:fld id="{76025682-913B-4A1D-BBFF-7B7084FB9EED}" type="slidenum">
              <a:rPr lang="en-US" altLang="en-US"/>
              <a:pPr>
                <a:defRPr/>
              </a:pPr>
              <a:t>‹N°›</a:t>
            </a:fld>
            <a:endParaRPr lang="en-US" altLang="en-US"/>
          </a:p>
        </p:txBody>
      </p:sp>
    </p:spTree>
  </p:cSld>
  <p:clrMap bg1="dk2" tx1="lt1" bg2="dk1" tx2="lt2" accent1="accent1" accent2="accent2" accent3="accent3" accent4="accent4" accent5="accent5" accent6="accent6" hlink="hlink" folHlink="folHlink"/>
  <p:sldLayoutIdLst>
    <p:sldLayoutId id="2147488580" r:id="rId1"/>
    <p:sldLayoutId id="2147488511" r:id="rId2"/>
    <p:sldLayoutId id="2147488512" r:id="rId3"/>
    <p:sldLayoutId id="2147488513" r:id="rId4"/>
    <p:sldLayoutId id="2147488514" r:id="rId5"/>
    <p:sldLayoutId id="2147488515" r:id="rId6"/>
    <p:sldLayoutId id="2147488516" r:id="rId7"/>
    <p:sldLayoutId id="2147488517" r:id="rId8"/>
    <p:sldLayoutId id="2147488518" r:id="rId9"/>
    <p:sldLayoutId id="2147488519" r:id="rId10"/>
    <p:sldLayoutId id="2147488520"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3.xml"/><Relationship Id="rId4" Type="http://schemas.openxmlformats.org/officeDocument/2006/relationships/image" Target="http://www.ao.net/~fmoeller/qumran1.jp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a:extLst>
              <a:ext uri="{FF2B5EF4-FFF2-40B4-BE49-F238E27FC236}">
                <a16:creationId xmlns:a16="http://schemas.microsoft.com/office/drawing/2014/main" id="{7F0518EC-D3A3-4196-9E97-64E06A25EA68}"/>
              </a:ext>
            </a:extLst>
          </p:cNvPr>
          <p:cNvSpPr>
            <a:spLocks noGrp="1"/>
          </p:cNvSpPr>
          <p:nvPr>
            <p:ph type="subTitle" idx="1"/>
          </p:nvPr>
        </p:nvSpPr>
        <p:spPr>
          <a:xfrm>
            <a:off x="4572000" y="4191000"/>
            <a:ext cx="4267200" cy="1905000"/>
          </a:xfrm>
        </p:spPr>
        <p:txBody>
          <a:bodyPr/>
          <a:lstStyle/>
          <a:p>
            <a:pPr eaLnBrk="1" hangingPunct="1">
              <a:spcBef>
                <a:spcPct val="0"/>
              </a:spcBef>
            </a:pPr>
            <a:r>
              <a:rPr lang="en-US" altLang="en-US" b="1" dirty="0"/>
              <a:t>Dr. John Oakes, </a:t>
            </a:r>
          </a:p>
          <a:p>
            <a:pPr eaLnBrk="1" hangingPunct="1">
              <a:spcBef>
                <a:spcPct val="0"/>
              </a:spcBef>
            </a:pPr>
            <a:r>
              <a:rPr lang="en-US" altLang="en-US" b="1" dirty="0"/>
              <a:t>Tampa, Florida</a:t>
            </a:r>
          </a:p>
          <a:p>
            <a:pPr eaLnBrk="1" hangingPunct="1">
              <a:spcBef>
                <a:spcPct val="0"/>
              </a:spcBef>
            </a:pPr>
            <a:r>
              <a:rPr lang="en-US" altLang="en-US" b="1" dirty="0"/>
              <a:t>Dec. 2022</a:t>
            </a:r>
          </a:p>
        </p:txBody>
      </p:sp>
      <p:sp>
        <p:nvSpPr>
          <p:cNvPr id="13315" name="Text Box 5">
            <a:extLst>
              <a:ext uri="{FF2B5EF4-FFF2-40B4-BE49-F238E27FC236}">
                <a16:creationId xmlns:a16="http://schemas.microsoft.com/office/drawing/2014/main" id="{FBCBCAAE-DE39-4F63-A14F-1357683DD91C}"/>
              </a:ext>
            </a:extLst>
          </p:cNvPr>
          <p:cNvSpPr txBox="1">
            <a:spLocks noChangeArrowheads="1"/>
          </p:cNvSpPr>
          <p:nvPr/>
        </p:nvSpPr>
        <p:spPr bwMode="auto">
          <a:xfrm>
            <a:off x="457200" y="685800"/>
            <a:ext cx="8382000" cy="646331"/>
          </a:xfrm>
          <a:prstGeom prst="rect">
            <a:avLst/>
          </a:prstGeom>
          <a:noFill/>
          <a:ln>
            <a:noFill/>
          </a:ln>
          <a:effec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fr-FR" altLang="en-US" sz="3600" b="1">
                <a:solidFill>
                  <a:srgbClr val="FFFF00"/>
                </a:solidFill>
                <a:latin typeface="Arial" charset="0"/>
                <a:cs typeface="+mn-cs"/>
              </a:rPr>
              <a:t>Qui est le véritable Jésus ?</a:t>
            </a:r>
            <a:endParaRPr lang="en-US" altLang="en-US" sz="3600" b="1" dirty="0">
              <a:solidFill>
                <a:srgbClr val="FFFF00"/>
              </a:solidFill>
              <a:latin typeface="Arial" charset="0"/>
              <a:cs typeface="+mn-cs"/>
            </a:endParaRPr>
          </a:p>
        </p:txBody>
      </p:sp>
      <p:pic>
        <p:nvPicPr>
          <p:cNvPr id="64516" name="Picture 7">
            <a:extLst>
              <a:ext uri="{FF2B5EF4-FFF2-40B4-BE49-F238E27FC236}">
                <a16:creationId xmlns:a16="http://schemas.microsoft.com/office/drawing/2014/main" id="{47809556-2F92-4991-9778-F9BC41847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0"/>
            <a:ext cx="4000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30E3-D9AA-43C4-A916-F14ABEBEE427}"/>
              </a:ext>
            </a:extLst>
          </p:cNvPr>
          <p:cNvSpPr>
            <a:spLocks noGrp="1"/>
          </p:cNvSpPr>
          <p:nvPr>
            <p:ph type="title"/>
          </p:nvPr>
        </p:nvSpPr>
        <p:spPr/>
        <p:txBody>
          <a:bodyPr/>
          <a:lstStyle/>
          <a:p>
            <a:pPr algn="ctr">
              <a:defRPr/>
            </a:pPr>
            <a:r>
              <a:rPr lang="en-US" sz="3600" b="1" dirty="0"/>
              <a:t>Les affirmations de Jesus</a:t>
            </a:r>
          </a:p>
        </p:txBody>
      </p:sp>
      <p:sp>
        <p:nvSpPr>
          <p:cNvPr id="81923" name="Content Placeholder 2">
            <a:extLst>
              <a:ext uri="{FF2B5EF4-FFF2-40B4-BE49-F238E27FC236}">
                <a16:creationId xmlns:a16="http://schemas.microsoft.com/office/drawing/2014/main" id="{51273507-BF48-43A5-883A-A12290C2B977}"/>
              </a:ext>
            </a:extLst>
          </p:cNvPr>
          <p:cNvSpPr>
            <a:spLocks noGrp="1"/>
          </p:cNvSpPr>
          <p:nvPr>
            <p:ph idx="1"/>
          </p:nvPr>
        </p:nvSpPr>
        <p:spPr/>
        <p:txBody>
          <a:bodyPr/>
          <a:lstStyle/>
          <a:p>
            <a:endParaRPr lang="en-US" altLang="en-US" dirty="0"/>
          </a:p>
          <a:p>
            <a:r>
              <a:rPr lang="fr-FR" altLang="en-US" dirty="0"/>
              <a:t>Jean 11:25-26 Je suis la résurrection et la vie         Réponse (v.45-47, 53) Il a été tué.</a:t>
            </a:r>
          </a:p>
          <a:p>
            <a:endParaRPr lang="fr-FR" altLang="en-US" dirty="0"/>
          </a:p>
          <a:p>
            <a:r>
              <a:rPr lang="fr-FR" altLang="en-US" dirty="0"/>
              <a:t>Matthieu 28:18 Tout pouvoir m'a été donné dans le ciel et sur la terre.</a:t>
            </a:r>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1">
            <a:extLst>
              <a:ext uri="{FF2B5EF4-FFF2-40B4-BE49-F238E27FC236}">
                <a16:creationId xmlns:a16="http://schemas.microsoft.com/office/drawing/2014/main" id="{AAAC7E57-479B-4F17-9207-A212FAF49DEE}"/>
              </a:ext>
            </a:extLst>
          </p:cNvPr>
          <p:cNvSpPr txBox="1">
            <a:spLocks noChangeArrowheads="1"/>
          </p:cNvSpPr>
          <p:nvPr/>
        </p:nvSpPr>
        <p:spPr bwMode="auto">
          <a:xfrm>
            <a:off x="685800" y="1752600"/>
            <a:ext cx="8077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fr-FR" altLang="en-US" sz="2800" b="1" dirty="0">
                <a:solidFill>
                  <a:srgbClr val="FFFF00"/>
                </a:solidFill>
                <a:latin typeface="Arial" panose="020B0604020202020204" pitchFamily="34" charset="0"/>
              </a:rPr>
              <a:t>Marc 3:20-30  Sa famille : "Il a perdu la tête". (v. 21)</a:t>
            </a:r>
          </a:p>
          <a:p>
            <a:pPr eaLnBrk="1" hangingPunct="1">
              <a:spcBef>
                <a:spcPct val="0"/>
              </a:spcBef>
              <a:buClrTx/>
              <a:buSzTx/>
              <a:buFontTx/>
              <a:buNone/>
            </a:pPr>
            <a:endParaRPr lang="fr-FR" altLang="en-US" sz="2800" b="1" dirty="0">
              <a:solidFill>
                <a:srgbClr val="FFFF00"/>
              </a:solidFill>
              <a:latin typeface="Arial" panose="020B0604020202020204" pitchFamily="34" charset="0"/>
            </a:endParaRPr>
          </a:p>
          <a:p>
            <a:pPr eaLnBrk="1" hangingPunct="1">
              <a:spcBef>
                <a:spcPct val="0"/>
              </a:spcBef>
              <a:buClrTx/>
              <a:buSzTx/>
              <a:buFontTx/>
              <a:buNone/>
            </a:pPr>
            <a:r>
              <a:rPr lang="fr-FR" altLang="en-US" sz="2800" b="1" dirty="0">
                <a:solidFill>
                  <a:srgbClr val="FFFF00"/>
                </a:solidFill>
                <a:latin typeface="Arial" panose="020B0604020202020204" pitchFamily="34" charset="0"/>
              </a:rPr>
              <a:t>Les rabbins : "Il est possédé par un démon." (v. 22)      </a:t>
            </a:r>
          </a:p>
          <a:p>
            <a:pPr eaLnBrk="1" hangingPunct="1">
              <a:spcBef>
                <a:spcPct val="0"/>
              </a:spcBef>
              <a:buClrTx/>
              <a:buSzTx/>
              <a:buFontTx/>
              <a:buNone/>
            </a:pPr>
            <a:r>
              <a:rPr lang="fr-FR" altLang="en-US" sz="2800" b="1" dirty="0">
                <a:solidFill>
                  <a:srgbClr val="FFFF00"/>
                </a:solidFill>
                <a:latin typeface="Arial" panose="020B0604020202020204" pitchFamily="34" charset="0"/>
              </a:rPr>
              <a:t>                 </a:t>
            </a:r>
          </a:p>
          <a:p>
            <a:pPr eaLnBrk="1" hangingPunct="1">
              <a:spcBef>
                <a:spcPct val="0"/>
              </a:spcBef>
              <a:buClrTx/>
              <a:buSzTx/>
              <a:buFontTx/>
              <a:buNone/>
            </a:pPr>
            <a:r>
              <a:rPr lang="fr-FR" altLang="en-US" sz="2800" b="1" dirty="0">
                <a:solidFill>
                  <a:srgbClr val="FFFF00"/>
                </a:solidFill>
                <a:latin typeface="Arial" panose="020B0604020202020204" pitchFamily="34" charset="0"/>
              </a:rPr>
              <a:t> Jésus :  C'est totalement illogique</a:t>
            </a:r>
          </a:p>
          <a:p>
            <a:pPr eaLnBrk="1" hangingPunct="1">
              <a:spcBef>
                <a:spcPct val="0"/>
              </a:spcBef>
              <a:buClrTx/>
              <a:buSzTx/>
              <a:buFontTx/>
              <a:buNone/>
            </a:pPr>
            <a:endParaRPr lang="fr-FR" altLang="en-US" sz="2800" b="1" dirty="0">
              <a:solidFill>
                <a:srgbClr val="FFFF00"/>
              </a:solidFill>
              <a:latin typeface="Arial" panose="020B0604020202020204" pitchFamily="34" charset="0"/>
            </a:endParaRPr>
          </a:p>
          <a:p>
            <a:pPr eaLnBrk="1" hangingPunct="1">
              <a:spcBef>
                <a:spcPct val="0"/>
              </a:spcBef>
              <a:buClrTx/>
              <a:buSzTx/>
              <a:buFontTx/>
              <a:buNone/>
            </a:pPr>
            <a:r>
              <a:rPr lang="fr-FR" altLang="en-US" sz="2800" b="1" dirty="0">
                <a:solidFill>
                  <a:srgbClr val="FFFF00"/>
                </a:solidFill>
                <a:latin typeface="Arial" panose="020B0604020202020204" pitchFamily="34" charset="0"/>
              </a:rPr>
              <a:t>Question :  Comment agissent les fous ?  Jésus a-t-il agi de la sorte ?</a:t>
            </a:r>
            <a:endParaRPr lang="en-US" altLang="en-US" sz="2800" b="1" dirty="0">
              <a:solidFill>
                <a:srgbClr val="FFFF00"/>
              </a:solidFill>
              <a:latin typeface="Arial" panose="020B0604020202020204" pitchFamily="34" charset="0"/>
            </a:endParaRPr>
          </a:p>
        </p:txBody>
      </p:sp>
      <p:sp>
        <p:nvSpPr>
          <p:cNvPr id="82947" name="TextBox 2">
            <a:extLst>
              <a:ext uri="{FF2B5EF4-FFF2-40B4-BE49-F238E27FC236}">
                <a16:creationId xmlns:a16="http://schemas.microsoft.com/office/drawing/2014/main" id="{B266E25A-8ADF-452D-B286-9E0950CA70D5}"/>
              </a:ext>
            </a:extLst>
          </p:cNvPr>
          <p:cNvSpPr txBox="1">
            <a:spLocks noChangeArrowheads="1"/>
          </p:cNvSpPr>
          <p:nvPr/>
        </p:nvSpPr>
        <p:spPr bwMode="auto">
          <a:xfrm>
            <a:off x="1524000" y="762000"/>
            <a:ext cx="632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dirty="0" err="1">
                <a:latin typeface="Arial" panose="020B0604020202020204" pitchFamily="34" charset="0"/>
              </a:rPr>
              <a:t>Jésus</a:t>
            </a:r>
            <a:r>
              <a:rPr lang="en-US" altLang="en-US" dirty="0">
                <a:latin typeface="Arial" panose="020B0604020202020204" pitchFamily="34" charset="0"/>
              </a:rPr>
              <a:t> </a:t>
            </a:r>
            <a:r>
              <a:rPr lang="en-US" altLang="en-US" dirty="0" err="1">
                <a:latin typeface="Arial" panose="020B0604020202020204" pitchFamily="34" charset="0"/>
              </a:rPr>
              <a:t>était</a:t>
            </a:r>
            <a:r>
              <a:rPr lang="en-US" altLang="en-US" dirty="0">
                <a:latin typeface="Arial" panose="020B0604020202020204" pitchFamily="34" charset="0"/>
              </a:rPr>
              <a:t>-il </a:t>
            </a:r>
            <a:r>
              <a:rPr lang="en-US" altLang="en-US" dirty="0" err="1">
                <a:latin typeface="Arial" panose="020B0604020202020204" pitchFamily="34" charset="0"/>
              </a:rPr>
              <a:t>fou</a:t>
            </a:r>
            <a:r>
              <a:rPr lang="en-US" altLang="en-US" dirty="0">
                <a:latin typeface="Arial" panose="020B0604020202020204" pitchFamily="34"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1">
            <a:extLst>
              <a:ext uri="{FF2B5EF4-FFF2-40B4-BE49-F238E27FC236}">
                <a16:creationId xmlns:a16="http://schemas.microsoft.com/office/drawing/2014/main" id="{672DFCCA-6227-4952-B63F-0FF96922E869}"/>
              </a:ext>
            </a:extLst>
          </p:cNvPr>
          <p:cNvSpPr txBox="1">
            <a:spLocks noChangeArrowheads="1"/>
          </p:cNvSpPr>
          <p:nvPr/>
        </p:nvSpPr>
        <p:spPr bwMode="auto">
          <a:xfrm>
            <a:off x="381000" y="685800"/>
            <a:ext cx="5105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b="1" dirty="0">
                <a:solidFill>
                  <a:srgbClr val="FFFF00"/>
                </a:solidFill>
                <a:latin typeface="Arial" panose="020B0604020202020204" pitchFamily="34" charset="0"/>
              </a:rPr>
              <a:t>Jesus </a:t>
            </a:r>
            <a:r>
              <a:rPr lang="en-US" altLang="en-US" b="1" dirty="0" err="1">
                <a:solidFill>
                  <a:srgbClr val="FFFF00"/>
                </a:solidFill>
                <a:latin typeface="Arial" panose="020B0604020202020204" pitchFamily="34" charset="0"/>
              </a:rPr>
              <a:t>était</a:t>
            </a:r>
            <a:r>
              <a:rPr lang="en-US" altLang="en-US" b="1" dirty="0">
                <a:solidFill>
                  <a:srgbClr val="FFFF00"/>
                </a:solidFill>
                <a:latin typeface="Arial" panose="020B0604020202020204" pitchFamily="34" charset="0"/>
              </a:rPr>
              <a:t> il un </a:t>
            </a:r>
            <a:r>
              <a:rPr lang="en-US" altLang="en-US" b="1" dirty="0" err="1">
                <a:solidFill>
                  <a:srgbClr val="FFFF00"/>
                </a:solidFill>
                <a:latin typeface="Arial" panose="020B0604020202020204" pitchFamily="34" charset="0"/>
              </a:rPr>
              <a:t>menteur</a:t>
            </a:r>
            <a:r>
              <a:rPr lang="en-US" altLang="en-US" b="1" dirty="0">
                <a:solidFill>
                  <a:srgbClr val="FFFF00"/>
                </a:solidFill>
                <a:latin typeface="Arial" panose="020B0604020202020204" pitchFamily="34" charset="0"/>
              </a:rPr>
              <a:t>?</a:t>
            </a:r>
          </a:p>
          <a:p>
            <a:pPr eaLnBrk="1" hangingPunct="1">
              <a:spcBef>
                <a:spcPct val="0"/>
              </a:spcBef>
              <a:buClrTx/>
              <a:buSzTx/>
              <a:buFontTx/>
              <a:buNone/>
            </a:pPr>
            <a:endParaRPr lang="en-US" altLang="en-US" dirty="0">
              <a:latin typeface="Arial" panose="020B0604020202020204" pitchFamily="34" charset="0"/>
            </a:endParaRPr>
          </a:p>
          <a:p>
            <a:pPr eaLnBrk="1" hangingPunct="1">
              <a:spcBef>
                <a:spcPct val="0"/>
              </a:spcBef>
              <a:buClrTx/>
              <a:buSzTx/>
              <a:buFontTx/>
              <a:buNone/>
            </a:pPr>
            <a:r>
              <a:rPr lang="en-US" altLang="en-US" b="1" dirty="0">
                <a:latin typeface="Arial" panose="020B0604020202020204" pitchFamily="34" charset="0"/>
              </a:rPr>
              <a:t>Que font les </a:t>
            </a:r>
            <a:r>
              <a:rPr lang="en-US" altLang="en-US" b="1" dirty="0" err="1">
                <a:latin typeface="Arial" panose="020B0604020202020204" pitchFamily="34" charset="0"/>
              </a:rPr>
              <a:t>menteurs</a:t>
            </a:r>
            <a:r>
              <a:rPr lang="en-US" altLang="en-US" b="1" dirty="0">
                <a:latin typeface="Arial" panose="020B0604020202020204" pitchFamily="34" charset="0"/>
              </a:rPr>
              <a:t>?</a:t>
            </a:r>
          </a:p>
        </p:txBody>
      </p:sp>
      <p:pic>
        <p:nvPicPr>
          <p:cNvPr id="84995" name="Picture 2">
            <a:extLst>
              <a:ext uri="{FF2B5EF4-FFF2-40B4-BE49-F238E27FC236}">
                <a16:creationId xmlns:a16="http://schemas.microsoft.com/office/drawing/2014/main" id="{BA5D5BF1-8621-48FD-BA05-787ADD3F26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95600"/>
            <a:ext cx="3810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4">
            <a:extLst>
              <a:ext uri="{FF2B5EF4-FFF2-40B4-BE49-F238E27FC236}">
                <a16:creationId xmlns:a16="http://schemas.microsoft.com/office/drawing/2014/main" id="{5501E49E-A739-47EE-B865-1CE6024DCE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57200"/>
            <a:ext cx="3228975"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a:extLst>
              <a:ext uri="{FF2B5EF4-FFF2-40B4-BE49-F238E27FC236}">
                <a16:creationId xmlns:a16="http://schemas.microsoft.com/office/drawing/2014/main" id="{E6EC6BBA-5F05-4DA8-8625-C630E9AD027A}"/>
              </a:ext>
            </a:extLst>
          </p:cNvPr>
          <p:cNvSpPr>
            <a:spLocks noGrp="1"/>
          </p:cNvSpPr>
          <p:nvPr>
            <p:ph idx="1"/>
          </p:nvPr>
        </p:nvSpPr>
        <p:spPr>
          <a:xfrm>
            <a:off x="457200" y="1219200"/>
            <a:ext cx="8229600" cy="4906963"/>
          </a:xfrm>
        </p:spPr>
        <p:txBody>
          <a:bodyPr/>
          <a:lstStyle/>
          <a:p>
            <a:pPr eaLnBrk="1" hangingPunct="1">
              <a:buFontTx/>
              <a:buNone/>
            </a:pPr>
            <a:r>
              <a:rPr lang="fr-FR" altLang="en-US" sz="2800" b="1" dirty="0">
                <a:solidFill>
                  <a:srgbClr val="FFFF66"/>
                </a:solidFill>
              </a:rPr>
              <a:t>Luc 24:44   Il leur dit : "C'est ce que je vous ai dit lorsque j'étais encore avec vous : Il faut que s'accomplisse tout ce qui est écrit de moi dans la loi de Moïse, dans les prophètes et dans les psaumes. </a:t>
            </a:r>
          </a:p>
          <a:p>
            <a:pPr eaLnBrk="1" hangingPunct="1">
              <a:buFontTx/>
              <a:buNone/>
            </a:pPr>
            <a:r>
              <a:rPr lang="fr-FR" altLang="en-US" sz="2800" b="1" dirty="0">
                <a:solidFill>
                  <a:srgbClr val="FFFF66"/>
                </a:solidFill>
              </a:rPr>
              <a:t>Jean 5:39-40      Vous étudiez assidûment les Écritures parce que vous pensez que par elles vous possédez la vie éternelle.  Ce sont les Écritures qui rendent témoignage de moi, et vous refusez de venir à moi pour avoir la vie.</a:t>
            </a:r>
            <a:endParaRPr lang="en-US" altLang="en-US" sz="2800" b="1" dirty="0">
              <a:solidFill>
                <a:srgbClr val="FFFF66"/>
              </a:solidFill>
            </a:endParaRPr>
          </a:p>
        </p:txBody>
      </p:sp>
      <p:sp>
        <p:nvSpPr>
          <p:cNvPr id="22531" name="Text Box 6">
            <a:extLst>
              <a:ext uri="{FF2B5EF4-FFF2-40B4-BE49-F238E27FC236}">
                <a16:creationId xmlns:a16="http://schemas.microsoft.com/office/drawing/2014/main" id="{6669BBC7-632B-47FF-8129-859A2F1DA692}"/>
              </a:ext>
            </a:extLst>
          </p:cNvPr>
          <p:cNvSpPr txBox="1">
            <a:spLocks noChangeArrowheads="1"/>
          </p:cNvSpPr>
          <p:nvPr/>
        </p:nvSpPr>
        <p:spPr bwMode="auto">
          <a:xfrm>
            <a:off x="762000" y="533400"/>
            <a:ext cx="8001000" cy="523875"/>
          </a:xfrm>
          <a:prstGeom prst="rect">
            <a:avLst/>
          </a:prstGeom>
          <a:noFill/>
          <a:ln>
            <a:noFill/>
          </a:ln>
          <a:effec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en-US" altLang="en-US" sz="2800" b="1" dirty="0">
                <a:solidFill>
                  <a:srgbClr val="FFFF66"/>
                </a:solidFill>
                <a:latin typeface="Arial" charset="0"/>
                <a:cs typeface="+mn-cs"/>
              </a:rPr>
              <a:t>VIII. </a:t>
            </a:r>
            <a:r>
              <a:rPr lang="en-US" altLang="en-US" sz="2800" b="1" dirty="0" err="1">
                <a:solidFill>
                  <a:srgbClr val="FFFF66"/>
                </a:solidFill>
                <a:latin typeface="Arial" charset="0"/>
                <a:cs typeface="+mn-cs"/>
              </a:rPr>
              <a:t>Prophéties</a:t>
            </a:r>
            <a:r>
              <a:rPr lang="en-US" altLang="en-US" sz="2800" b="1" dirty="0">
                <a:solidFill>
                  <a:srgbClr val="FFFF66"/>
                </a:solidFill>
                <a:latin typeface="Arial" charset="0"/>
                <a:cs typeface="+mn-cs"/>
              </a:rPr>
              <a:t> </a:t>
            </a:r>
            <a:r>
              <a:rPr lang="en-US" altLang="en-US" sz="2800" b="1" dirty="0" err="1">
                <a:solidFill>
                  <a:srgbClr val="FFFF66"/>
                </a:solidFill>
                <a:latin typeface="Arial" charset="0"/>
                <a:cs typeface="+mn-cs"/>
              </a:rPr>
              <a:t>messianiques</a:t>
            </a:r>
            <a:endParaRPr lang="en-US" altLang="en-US" sz="2800" b="1" dirty="0">
              <a:solidFill>
                <a:srgbClr val="FFFF66"/>
              </a:solidFill>
              <a:latin typeface="Arial" charset="0"/>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510CB6B-FAFE-47A0-9E85-210BC250C550}"/>
              </a:ext>
            </a:extLst>
          </p:cNvPr>
          <p:cNvSpPr>
            <a:spLocks noGrp="1"/>
          </p:cNvSpPr>
          <p:nvPr>
            <p:ph type="title" idx="4294967295"/>
          </p:nvPr>
        </p:nvSpPr>
        <p:spPr bwMode="auto"/>
        <p:txBody>
          <a:bodyPr vert="horz" wrap="square" lIns="91440" tIns="45720" bIns="45720" numCol="1" anchorCtr="0" compatLnSpc="1">
            <a:prstTxWarp prst="textNoShape">
              <a:avLst/>
            </a:prstTxWarp>
            <a:noAutofit/>
          </a:bodyPr>
          <a:lstStyle/>
          <a:p>
            <a:pPr algn="l">
              <a:defRPr/>
            </a:pPr>
            <a:r>
              <a:rPr lang="fr-FR" sz="2800" b="1" dirty="0">
                <a:solidFill>
                  <a:srgbClr val="FFFF00"/>
                </a:solidFill>
                <a:effectLst/>
              </a:rPr>
              <a:t>Question n° 1 : Ces prophéties ont-elles vraiment été écrites des centaines d'années avant les événements ?</a:t>
            </a:r>
            <a:endParaRPr lang="en-US" sz="2800" b="1" dirty="0">
              <a:solidFill>
                <a:srgbClr val="FFFF00"/>
              </a:solidFill>
              <a:effectLst/>
            </a:endParaRPr>
          </a:p>
        </p:txBody>
      </p:sp>
      <p:sp>
        <p:nvSpPr>
          <p:cNvPr id="89091" name="Rectangle 3">
            <a:extLst>
              <a:ext uri="{FF2B5EF4-FFF2-40B4-BE49-F238E27FC236}">
                <a16:creationId xmlns:a16="http://schemas.microsoft.com/office/drawing/2014/main" id="{4E089995-F0E4-40FC-997B-C9D59D5FD0E2}"/>
              </a:ext>
            </a:extLst>
          </p:cNvPr>
          <p:cNvSpPr>
            <a:spLocks noGrp="1"/>
          </p:cNvSpPr>
          <p:nvPr>
            <p:ph type="body" idx="4294967295"/>
          </p:nvPr>
        </p:nvSpPr>
        <p:spPr>
          <a:xfrm>
            <a:off x="381000" y="1828800"/>
            <a:ext cx="3581400" cy="4343400"/>
          </a:xfrm>
        </p:spPr>
        <p:txBody>
          <a:bodyPr/>
          <a:lstStyle/>
          <a:p>
            <a:r>
              <a:rPr lang="fr-FR" altLang="en-US" sz="2800" b="1" dirty="0">
                <a:solidFill>
                  <a:srgbClr val="FFFF66"/>
                </a:solidFill>
              </a:rPr>
              <a:t>Traduction des Septante de l'Ancien Testament en grec 220-150 av. JC</a:t>
            </a:r>
          </a:p>
          <a:p>
            <a:endParaRPr lang="fr-FR" altLang="en-US" sz="2800" b="1" dirty="0">
              <a:solidFill>
                <a:srgbClr val="FFFF66"/>
              </a:solidFill>
            </a:endParaRPr>
          </a:p>
          <a:p>
            <a:r>
              <a:rPr lang="fr-FR" altLang="en-US" sz="2800" b="1" dirty="0">
                <a:solidFill>
                  <a:srgbClr val="FFFF66"/>
                </a:solidFill>
              </a:rPr>
              <a:t>Manuscrits de la mer Morte.250-50 av. JC</a:t>
            </a:r>
            <a:endParaRPr lang="en-US" altLang="en-US" sz="2800" b="1" dirty="0">
              <a:solidFill>
                <a:srgbClr val="FFFF66"/>
              </a:solidFill>
            </a:endParaRPr>
          </a:p>
        </p:txBody>
      </p:sp>
      <p:pic>
        <p:nvPicPr>
          <p:cNvPr id="89092" name="Picture 4">
            <a:extLst>
              <a:ext uri="{FF2B5EF4-FFF2-40B4-BE49-F238E27FC236}">
                <a16:creationId xmlns:a16="http://schemas.microsoft.com/office/drawing/2014/main" id="{30CAD9B8-EAF5-4375-B423-5B4BFDB6C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342" y="1182687"/>
            <a:ext cx="4062413" cy="567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A2F97BD4-FC32-4BC9-97DD-C583B74C2216}"/>
              </a:ext>
            </a:extLst>
          </p:cNvPr>
          <p:cNvSpPr>
            <a:spLocks noChangeArrowheads="1"/>
          </p:cNvSpPr>
          <p:nvPr/>
        </p:nvSpPr>
        <p:spPr bwMode="auto">
          <a:xfrm>
            <a:off x="5943600" y="2286000"/>
            <a:ext cx="2286000" cy="215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90440" rIns="0" bIns="114264">
            <a:spAutoFit/>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gn="ctr" eaLnBrk="1" hangingPunct="1">
              <a:buClrTx/>
              <a:buSzTx/>
              <a:buFontTx/>
              <a:buNone/>
            </a:pPr>
            <a:r>
              <a:rPr lang="fr-FR" altLang="en-US" sz="2400" b="1" dirty="0">
                <a:solidFill>
                  <a:srgbClr val="FFFF66"/>
                </a:solidFill>
                <a:latin typeface="Times New Roman" panose="02020603050405020304" pitchFamily="18" charset="0"/>
                <a:ea typeface="Arial" panose="020B0604020202020204" pitchFamily="34" charset="0"/>
                <a:cs typeface="Times New Roman" panose="02020603050405020304" pitchFamily="18" charset="0"/>
              </a:rPr>
              <a:t>Colonne I Le grand rouleau d'Isaïe de Qumran150 AV. JC</a:t>
            </a:r>
            <a:endParaRPr lang="en-US" altLang="en-US" sz="2400" b="1" dirty="0">
              <a:solidFill>
                <a:srgbClr val="FFFF66"/>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91139" name="Picture 3">
            <a:extLst>
              <a:ext uri="{FF2B5EF4-FFF2-40B4-BE49-F238E27FC236}">
                <a16:creationId xmlns:a16="http://schemas.microsoft.com/office/drawing/2014/main" id="{5E0987A4-9D63-4340-9212-897BC5E04E7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1000" y="228600"/>
            <a:ext cx="4800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a:extLst>
              <a:ext uri="{FF2B5EF4-FFF2-40B4-BE49-F238E27FC236}">
                <a16:creationId xmlns:a16="http://schemas.microsoft.com/office/drawing/2014/main" id="{1F39F25D-A361-4393-9F49-C1F46CD54234}"/>
              </a:ext>
            </a:extLst>
          </p:cNvPr>
          <p:cNvSpPr>
            <a:spLocks noGrp="1" noChangeArrowheads="1"/>
          </p:cNvSpPr>
          <p:nvPr>
            <p:ph type="title"/>
          </p:nvPr>
        </p:nvSpPr>
        <p:spPr>
          <a:xfrm>
            <a:off x="463550" y="199373"/>
            <a:ext cx="8229600" cy="1085589"/>
          </a:xfrm>
        </p:spPr>
        <p:txBody>
          <a:bodyPr/>
          <a:lstStyle/>
          <a:p>
            <a:pPr marL="54864" indent="0" eaLnBrk="1" fontAlgn="auto" hangingPunct="1">
              <a:spcAft>
                <a:spcPts val="0"/>
              </a:spcAft>
              <a:defRPr/>
            </a:pPr>
            <a:r>
              <a:rPr lang="fr-FR" sz="2800" b="1" dirty="0">
                <a:solidFill>
                  <a:srgbClr val="FFFF66"/>
                </a:solidFill>
              </a:rPr>
              <a:t>Question n°2 : Comment puis-je savoir si ces choses sont vraiment arrivées ?</a:t>
            </a:r>
            <a:endParaRPr lang="en-US" sz="2800" b="1" dirty="0">
              <a:solidFill>
                <a:srgbClr val="FFFF66"/>
              </a:solidFill>
            </a:endParaRPr>
          </a:p>
        </p:txBody>
      </p:sp>
      <p:sp>
        <p:nvSpPr>
          <p:cNvPr id="93187" name="Rectangle 3">
            <a:extLst>
              <a:ext uri="{FF2B5EF4-FFF2-40B4-BE49-F238E27FC236}">
                <a16:creationId xmlns:a16="http://schemas.microsoft.com/office/drawing/2014/main" id="{26E1A19B-ED4A-4034-8796-FAF689D86A30}"/>
              </a:ext>
            </a:extLst>
          </p:cNvPr>
          <p:cNvSpPr>
            <a:spLocks noGrp="1"/>
          </p:cNvSpPr>
          <p:nvPr>
            <p:ph idx="1"/>
          </p:nvPr>
        </p:nvSpPr>
        <p:spPr>
          <a:xfrm>
            <a:off x="457200" y="1676400"/>
            <a:ext cx="8229600" cy="4876800"/>
          </a:xfrm>
        </p:spPr>
        <p:txBody>
          <a:bodyPr/>
          <a:lstStyle/>
          <a:p>
            <a:pPr eaLnBrk="1" hangingPunct="1"/>
            <a:r>
              <a:rPr lang="fr-FR" altLang="en-US" sz="2000" b="1" dirty="0">
                <a:solidFill>
                  <a:srgbClr val="FFFF66"/>
                </a:solidFill>
              </a:rPr>
              <a:t>Josèphe :   "Lorsque Pilate, sur la suggestion des principaux d'entre nous, l'eut condamné à la croix, ceux qui l'avaient aimé au départ ne l'abandonnèrent pas... Et la tribu des chrétiens ainsi nommée de lui n'est pas éteinte jusqu'à ce jour." </a:t>
            </a:r>
          </a:p>
          <a:p>
            <a:pPr eaLnBrk="1" hangingPunct="1"/>
            <a:r>
              <a:rPr lang="fr-FR" altLang="en-US" sz="2000" b="1" dirty="0">
                <a:solidFill>
                  <a:srgbClr val="FFFF66"/>
                </a:solidFill>
              </a:rPr>
              <a:t>Cornelius </a:t>
            </a:r>
            <a:r>
              <a:rPr lang="fr-FR" altLang="en-US" sz="2000" b="1" dirty="0" err="1">
                <a:solidFill>
                  <a:srgbClr val="FFFF66"/>
                </a:solidFill>
              </a:rPr>
              <a:t>Tacitus</a:t>
            </a:r>
            <a:r>
              <a:rPr lang="fr-FR" altLang="en-US" sz="2000" b="1" dirty="0">
                <a:solidFill>
                  <a:srgbClr val="FFFF66"/>
                </a:solidFill>
              </a:rPr>
              <a:t> :  " D'où, pour étouffer la rumeur, [Néron] accusa faussement de culpabilité et punit des tortures les plus exquises, les personnes communément appelées chrétiens, qui étaient haïs pour leurs énormités.   Christus, le fondateur de ce nom, fut mis à mort par Ponce Pilate, procurateur de Judée sous le règne de Tibère...</a:t>
            </a:r>
          </a:p>
          <a:p>
            <a:pPr eaLnBrk="1" hangingPunct="1"/>
            <a:r>
              <a:rPr lang="fr-FR" altLang="en-US" sz="2000" b="1" dirty="0">
                <a:solidFill>
                  <a:srgbClr val="FFFF66"/>
                </a:solidFill>
              </a:rPr>
              <a:t>Talmud juif "La veille de la Pâque, ils ont pendu </a:t>
            </a:r>
            <a:r>
              <a:rPr lang="fr-FR" altLang="en-US" sz="2000" b="1" dirty="0" err="1">
                <a:solidFill>
                  <a:srgbClr val="FFFF66"/>
                </a:solidFill>
              </a:rPr>
              <a:t>Yeshu</a:t>
            </a:r>
            <a:r>
              <a:rPr lang="fr-FR" altLang="en-US" sz="2000" b="1" dirty="0">
                <a:solidFill>
                  <a:srgbClr val="FFFF66"/>
                </a:solidFill>
              </a:rPr>
              <a:t> et le héraut est allé devant lui pendant quarante jours en disant que </a:t>
            </a:r>
            <a:r>
              <a:rPr lang="fr-FR" altLang="en-US" sz="2000" b="1" dirty="0" err="1">
                <a:solidFill>
                  <a:srgbClr val="FFFF66"/>
                </a:solidFill>
              </a:rPr>
              <a:t>Yeshu</a:t>
            </a:r>
            <a:r>
              <a:rPr lang="fr-FR" altLang="en-US" sz="2000" b="1" dirty="0">
                <a:solidFill>
                  <a:srgbClr val="FFFF66"/>
                </a:solidFill>
              </a:rPr>
              <a:t>... a pratiqué la sorcellerie et a séduit et égaré Israël.</a:t>
            </a:r>
            <a:endParaRPr lang="en-US" altLang="en-US" sz="2000" b="1" dirty="0">
              <a:solidFill>
                <a:srgbClr val="FFFF66"/>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5" descr="CaesareaMaritimaPilateInscription">
            <a:extLst>
              <a:ext uri="{FF2B5EF4-FFF2-40B4-BE49-F238E27FC236}">
                <a16:creationId xmlns:a16="http://schemas.microsoft.com/office/drawing/2014/main" id="{36F462A1-A586-4263-B915-0DAC7FC7D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843915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1">
            <a:extLst>
              <a:ext uri="{FF2B5EF4-FFF2-40B4-BE49-F238E27FC236}">
                <a16:creationId xmlns:a16="http://schemas.microsoft.com/office/drawing/2014/main" id="{46B24237-70AB-4223-AA01-07166463B579}"/>
              </a:ext>
            </a:extLst>
          </p:cNvPr>
          <p:cNvSpPr txBox="1">
            <a:spLocks noChangeArrowheads="1"/>
          </p:cNvSpPr>
          <p:nvPr/>
        </p:nvSpPr>
        <p:spPr bwMode="auto">
          <a:xfrm>
            <a:off x="838200" y="5943600"/>
            <a:ext cx="7543800" cy="523875"/>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defRPr/>
            </a:pPr>
            <a:r>
              <a:rPr lang="en-US" altLang="en-US" sz="2800">
                <a:solidFill>
                  <a:srgbClr val="FFFF66"/>
                </a:solidFill>
                <a:latin typeface="Arial" charset="0"/>
                <a:cs typeface="+mn-cs"/>
              </a:rPr>
              <a:t>Tiberius  Pontius Pilatus Procurator Judea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a:extLst>
              <a:ext uri="{FF2B5EF4-FFF2-40B4-BE49-F238E27FC236}">
                <a16:creationId xmlns:a16="http://schemas.microsoft.com/office/drawing/2014/main" id="{E5123645-E6E9-4622-9A6E-1E59A4179887}"/>
              </a:ext>
            </a:extLst>
          </p:cNvPr>
          <p:cNvSpPr txBox="1">
            <a:spLocks noChangeArrowheads="1"/>
          </p:cNvSpPr>
          <p:nvPr/>
        </p:nvSpPr>
        <p:spPr bwMode="auto">
          <a:xfrm>
            <a:off x="-914400" y="1676400"/>
            <a:ext cx="6400800" cy="519113"/>
          </a:xfrm>
          <a:prstGeom prst="rect">
            <a:avLst/>
          </a:prstGeom>
          <a:noFill/>
          <a:ln>
            <a:noFill/>
          </a:ln>
          <a:effec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spcBef>
                <a:spcPct val="50000"/>
              </a:spcBef>
              <a:buClrTx/>
              <a:buSzTx/>
              <a:buFontTx/>
              <a:buNone/>
              <a:defRPr/>
            </a:pPr>
            <a:endParaRPr lang="en-US" altLang="en-US" sz="2800">
              <a:solidFill>
                <a:srgbClr val="FFFF66"/>
              </a:solidFill>
              <a:latin typeface="Arial" charset="0"/>
              <a:cs typeface="+mn-cs"/>
            </a:endParaRPr>
          </a:p>
        </p:txBody>
      </p:sp>
      <p:sp>
        <p:nvSpPr>
          <p:cNvPr id="28675" name="Text Box 5">
            <a:extLst>
              <a:ext uri="{FF2B5EF4-FFF2-40B4-BE49-F238E27FC236}">
                <a16:creationId xmlns:a16="http://schemas.microsoft.com/office/drawing/2014/main" id="{6229B538-6540-4D25-B40F-1B976C2388F8}"/>
              </a:ext>
            </a:extLst>
          </p:cNvPr>
          <p:cNvSpPr txBox="1">
            <a:spLocks noChangeArrowheads="1"/>
          </p:cNvSpPr>
          <p:nvPr/>
        </p:nvSpPr>
        <p:spPr bwMode="auto">
          <a:xfrm>
            <a:off x="914400" y="1219200"/>
            <a:ext cx="7543800" cy="3539430"/>
          </a:xfrm>
          <a:prstGeom prst="rect">
            <a:avLst/>
          </a:prstGeom>
          <a:noFill/>
          <a:ln>
            <a:noFill/>
          </a:ln>
          <a:effec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spcBef>
                <a:spcPct val="50000"/>
              </a:spcBef>
              <a:buClrTx/>
              <a:buSzTx/>
              <a:buFontTx/>
              <a:buNone/>
              <a:defRPr/>
            </a:pPr>
            <a:r>
              <a:rPr lang="fr-FR" altLang="en-US" sz="2800" b="1" dirty="0">
                <a:solidFill>
                  <a:srgbClr val="FFFF66"/>
                </a:solidFill>
                <a:latin typeface="Arial" charset="0"/>
                <a:cs typeface="+mn-cs"/>
              </a:rPr>
              <a:t>Question n°3 S'agit-il, en fait, de prophéties du Messie ? (ou sommes-nous en train de les sortir de leur contexte)</a:t>
            </a:r>
          </a:p>
          <a:p>
            <a:pPr eaLnBrk="1" hangingPunct="1">
              <a:spcBef>
                <a:spcPct val="50000"/>
              </a:spcBef>
              <a:buClrTx/>
              <a:buSzTx/>
              <a:buFontTx/>
              <a:buNone/>
              <a:defRPr/>
            </a:pPr>
            <a:endParaRPr lang="fr-FR" altLang="en-US" sz="2800" b="1" dirty="0">
              <a:solidFill>
                <a:srgbClr val="FFFF66"/>
              </a:solidFill>
              <a:latin typeface="Arial" charset="0"/>
              <a:cs typeface="+mn-cs"/>
            </a:endParaRPr>
          </a:p>
          <a:p>
            <a:pPr eaLnBrk="1" hangingPunct="1">
              <a:spcBef>
                <a:spcPct val="50000"/>
              </a:spcBef>
              <a:buClrTx/>
              <a:buSzTx/>
              <a:buFontTx/>
              <a:buNone/>
              <a:defRPr/>
            </a:pPr>
            <a:r>
              <a:rPr lang="fr-FR" altLang="en-US" sz="2800" b="1" dirty="0">
                <a:solidFill>
                  <a:srgbClr val="FFFF66"/>
                </a:solidFill>
                <a:latin typeface="Arial" charset="0"/>
                <a:cs typeface="+mn-cs"/>
              </a:rPr>
              <a:t>Conseil : Si les Juifs eux-mêmes ont reconnu qu'elles étaient messianiques, c'est une preuve très forte.</a:t>
            </a:r>
            <a:endParaRPr lang="en-US" altLang="en-US" sz="2800" b="1" dirty="0">
              <a:solidFill>
                <a:srgbClr val="FFFF66"/>
              </a:solidFill>
              <a:latin typeface="Arial" charset="0"/>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a:extLst>
              <a:ext uri="{FF2B5EF4-FFF2-40B4-BE49-F238E27FC236}">
                <a16:creationId xmlns:a16="http://schemas.microsoft.com/office/drawing/2014/main" id="{603B0087-C7AB-47B7-8FD2-2E96F093D8A4}"/>
              </a:ext>
            </a:extLst>
          </p:cNvPr>
          <p:cNvSpPr>
            <a:spLocks noGrp="1"/>
          </p:cNvSpPr>
          <p:nvPr>
            <p:ph idx="1"/>
          </p:nvPr>
        </p:nvSpPr>
        <p:spPr/>
        <p:txBody>
          <a:bodyPr/>
          <a:lstStyle/>
          <a:p>
            <a:pPr eaLnBrk="1" hangingPunct="1"/>
            <a:r>
              <a:rPr lang="fr-FR" altLang="en-US" b="1" dirty="0">
                <a:solidFill>
                  <a:srgbClr val="FFFF66"/>
                </a:solidFill>
              </a:rPr>
              <a:t>Question n° 4 Jésus aurait-il pu, dans l'intention de tromper les gens en leur faisant croire qu'il était le Messie, lire l'Ancien Testament et essayer d'en accomplir toutes les prophéties ?</a:t>
            </a:r>
            <a:endParaRPr lang="en-US" altLang="en-US" b="1" dirty="0">
              <a:solidFill>
                <a:srgbClr val="FFFF6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342DB10-0FBD-49E1-AFBD-A5BEC1688ED3}"/>
              </a:ext>
            </a:extLst>
          </p:cNvPr>
          <p:cNvSpPr>
            <a:spLocks noGrp="1"/>
          </p:cNvSpPr>
          <p:nvPr>
            <p:ph type="title" idx="4294967295"/>
          </p:nvPr>
        </p:nvSpPr>
        <p:spPr>
          <a:xfrm>
            <a:off x="457200" y="274638"/>
            <a:ext cx="8229600" cy="1143000"/>
          </a:xfrm>
        </p:spPr>
        <p:txBody>
          <a:bodyPr anchorCtr="0">
            <a:normAutofit/>
            <a:scene3d>
              <a:camera prst="orthographicFront"/>
              <a:lightRig rig="soft" dir="t">
                <a:rot lat="0" lon="0" rev="16800000"/>
              </a:lightRig>
            </a:scene3d>
            <a:sp3d prstMaterial="softEdge">
              <a:bevelT w="38100" h="38100"/>
            </a:sp3d>
          </a:bodyPr>
          <a:lstStyle/>
          <a:p>
            <a:pPr eaLnBrk="1" hangingPunct="1">
              <a:defRPr/>
            </a:pPr>
            <a:r>
              <a:rPr lang="en-US" sz="3200" b="1" kern="1200" dirty="0">
                <a:solidFill>
                  <a:schemeClr val="tx1"/>
                </a:solidFill>
                <a:effectLst/>
              </a:rPr>
              <a:t>Qui </a:t>
            </a:r>
            <a:r>
              <a:rPr lang="en-US" sz="3200" b="1" kern="1200" dirty="0" err="1">
                <a:solidFill>
                  <a:schemeClr val="tx1"/>
                </a:solidFill>
                <a:effectLst/>
              </a:rPr>
              <a:t>était</a:t>
            </a:r>
            <a:r>
              <a:rPr lang="en-US" sz="3200" b="1" kern="1200" dirty="0">
                <a:solidFill>
                  <a:schemeClr val="tx1"/>
                </a:solidFill>
                <a:effectLst/>
              </a:rPr>
              <a:t> </a:t>
            </a:r>
            <a:r>
              <a:rPr lang="en-US" sz="3200" b="1" kern="1200" dirty="0" err="1">
                <a:solidFill>
                  <a:schemeClr val="tx1"/>
                </a:solidFill>
                <a:effectLst/>
              </a:rPr>
              <a:t>Jésus</a:t>
            </a:r>
            <a:r>
              <a:rPr lang="en-US" sz="3200" b="1" kern="1200" dirty="0">
                <a:solidFill>
                  <a:schemeClr val="tx1"/>
                </a:solidFill>
                <a:effectLst/>
              </a:rPr>
              <a:t> ?</a:t>
            </a:r>
          </a:p>
        </p:txBody>
      </p:sp>
      <p:sp>
        <p:nvSpPr>
          <p:cNvPr id="5123" name="Rectangle 3">
            <a:extLst>
              <a:ext uri="{FF2B5EF4-FFF2-40B4-BE49-F238E27FC236}">
                <a16:creationId xmlns:a16="http://schemas.microsoft.com/office/drawing/2014/main" id="{DB6EF4F3-4A6C-416F-9C3B-9642A8659A7F}"/>
              </a:ext>
            </a:extLst>
          </p:cNvPr>
          <p:cNvSpPr>
            <a:spLocks noGrp="1"/>
          </p:cNvSpPr>
          <p:nvPr>
            <p:ph type="body" idx="4294967295"/>
          </p:nvPr>
        </p:nvSpPr>
        <p:spPr>
          <a:xfrm>
            <a:off x="533400" y="1143000"/>
            <a:ext cx="8153400" cy="5715000"/>
          </a:xfrm>
        </p:spPr>
        <p:txBody>
          <a:bodyPr/>
          <a:lstStyle/>
          <a:p>
            <a:pPr eaLnBrk="1" hangingPunct="1">
              <a:lnSpc>
                <a:spcPct val="90000"/>
              </a:lnSpc>
              <a:defRPr/>
            </a:pPr>
            <a:r>
              <a:rPr lang="en-US" altLang="en-US" sz="2800" b="1" dirty="0">
                <a:solidFill>
                  <a:srgbClr val="FFFF00"/>
                </a:solidFill>
              </a:rPr>
              <a:t>Sage</a:t>
            </a:r>
          </a:p>
          <a:p>
            <a:pPr eaLnBrk="1" hangingPunct="1">
              <a:lnSpc>
                <a:spcPct val="90000"/>
              </a:lnSpc>
              <a:defRPr/>
            </a:pPr>
            <a:r>
              <a:rPr lang="en-US" altLang="en-US" sz="2800" b="1" dirty="0" err="1">
                <a:solidFill>
                  <a:srgbClr val="FFFF00"/>
                </a:solidFill>
              </a:rPr>
              <a:t>Prophete</a:t>
            </a:r>
            <a:endParaRPr lang="en-US" altLang="en-US" sz="2800" b="1" dirty="0">
              <a:solidFill>
                <a:srgbClr val="FFFF00"/>
              </a:solidFill>
            </a:endParaRPr>
          </a:p>
          <a:p>
            <a:pPr eaLnBrk="1" hangingPunct="1">
              <a:lnSpc>
                <a:spcPct val="90000"/>
              </a:lnSpc>
              <a:defRPr/>
            </a:pPr>
            <a:r>
              <a:rPr lang="en-US" altLang="en-US" sz="2800" b="1" dirty="0" err="1">
                <a:solidFill>
                  <a:srgbClr val="FFFF00"/>
                </a:solidFill>
              </a:rPr>
              <a:t>Menteur</a:t>
            </a:r>
            <a:endParaRPr lang="en-US" altLang="en-US" sz="2800" b="1" dirty="0">
              <a:solidFill>
                <a:srgbClr val="FFFF00"/>
              </a:solidFill>
            </a:endParaRPr>
          </a:p>
          <a:p>
            <a:pPr eaLnBrk="1" hangingPunct="1">
              <a:lnSpc>
                <a:spcPct val="90000"/>
              </a:lnSpc>
              <a:defRPr/>
            </a:pPr>
            <a:r>
              <a:rPr lang="en-US" altLang="en-US" sz="2800" b="1" dirty="0" err="1">
                <a:solidFill>
                  <a:srgbClr val="FFFF00"/>
                </a:solidFill>
              </a:rPr>
              <a:t>Fou</a:t>
            </a:r>
            <a:endParaRPr lang="en-US" altLang="en-US" sz="2800" b="1" dirty="0">
              <a:solidFill>
                <a:srgbClr val="FFFF00"/>
              </a:solidFill>
            </a:endParaRPr>
          </a:p>
          <a:p>
            <a:pPr eaLnBrk="1" hangingPunct="1">
              <a:lnSpc>
                <a:spcPct val="90000"/>
              </a:lnSpc>
              <a:defRPr/>
            </a:pPr>
            <a:r>
              <a:rPr lang="en-US" altLang="en-US" sz="2800" b="1" dirty="0" err="1">
                <a:solidFill>
                  <a:srgbClr val="FFFF00"/>
                </a:solidFill>
              </a:rPr>
              <a:t>Messie</a:t>
            </a:r>
            <a:endParaRPr lang="en-US" altLang="en-US" sz="2800" b="1" dirty="0">
              <a:solidFill>
                <a:srgbClr val="FFFF00"/>
              </a:solidFill>
            </a:endParaRPr>
          </a:p>
          <a:p>
            <a:pPr eaLnBrk="1" hangingPunct="1">
              <a:lnSpc>
                <a:spcPct val="90000"/>
              </a:lnSpc>
              <a:defRPr/>
            </a:pPr>
            <a:r>
              <a:rPr lang="en-US" altLang="en-US" sz="2800" b="1" dirty="0" err="1">
                <a:solidFill>
                  <a:srgbClr val="FFFF00"/>
                </a:solidFill>
              </a:rPr>
              <a:t>Fils</a:t>
            </a:r>
            <a:r>
              <a:rPr lang="en-US" altLang="en-US" sz="2800" b="1" dirty="0">
                <a:solidFill>
                  <a:srgbClr val="FFFF00"/>
                </a:solidFill>
              </a:rPr>
              <a:t> de </a:t>
            </a:r>
            <a:r>
              <a:rPr lang="en-US" altLang="en-US" sz="2800" b="1" dirty="0" err="1">
                <a:solidFill>
                  <a:srgbClr val="FFFF00"/>
                </a:solidFill>
              </a:rPr>
              <a:t>l’Homme</a:t>
            </a:r>
            <a:endParaRPr lang="en-US" altLang="en-US" sz="2800" b="1" dirty="0">
              <a:solidFill>
                <a:srgbClr val="FFFF00"/>
              </a:solidFill>
            </a:endParaRPr>
          </a:p>
          <a:p>
            <a:pPr eaLnBrk="1" hangingPunct="1">
              <a:lnSpc>
                <a:spcPct val="90000"/>
              </a:lnSpc>
              <a:defRPr/>
            </a:pPr>
            <a:r>
              <a:rPr lang="en-US" altLang="en-US" sz="2800" b="1" dirty="0">
                <a:solidFill>
                  <a:srgbClr val="FFFF00"/>
                </a:solidFill>
              </a:rPr>
              <a:t>Dieu </a:t>
            </a:r>
            <a:r>
              <a:rPr lang="en-US" altLang="en-US" sz="2800" b="1" dirty="0" err="1">
                <a:solidFill>
                  <a:srgbClr val="FFFF00"/>
                </a:solidFill>
              </a:rPr>
              <a:t>en</a:t>
            </a:r>
            <a:r>
              <a:rPr lang="en-US" altLang="en-US" sz="2800" b="1" dirty="0">
                <a:solidFill>
                  <a:srgbClr val="FFFF00"/>
                </a:solidFill>
              </a:rPr>
              <a:t> chair</a:t>
            </a:r>
          </a:p>
          <a:p>
            <a:pPr eaLnBrk="1" hangingPunct="1">
              <a:lnSpc>
                <a:spcPct val="90000"/>
              </a:lnSpc>
              <a:defRPr/>
            </a:pPr>
            <a:r>
              <a:rPr lang="en-US" altLang="en-US" sz="2800" b="1" dirty="0" err="1">
                <a:solidFill>
                  <a:srgbClr val="FFFF00"/>
                </a:solidFill>
              </a:rPr>
              <a:t>Legende</a:t>
            </a:r>
            <a:r>
              <a:rPr lang="en-US" altLang="en-US" sz="2800" b="1" dirty="0">
                <a:solidFill>
                  <a:srgbClr val="FFFF00"/>
                </a:solidFill>
              </a:rPr>
              <a:t>/</a:t>
            </a:r>
            <a:r>
              <a:rPr lang="en-US" altLang="en-US" sz="2800" b="1" dirty="0" err="1">
                <a:solidFill>
                  <a:srgbClr val="FFFF00"/>
                </a:solidFill>
              </a:rPr>
              <a:t>Mythe</a:t>
            </a:r>
            <a:endParaRPr lang="en-US" altLang="en-US" sz="2800" b="1" dirty="0">
              <a:solidFill>
                <a:srgbClr val="FFFF00"/>
              </a:solidFill>
            </a:endParaRPr>
          </a:p>
          <a:p>
            <a:pPr eaLnBrk="1" hangingPunct="1">
              <a:lnSpc>
                <a:spcPct val="90000"/>
              </a:lnSpc>
              <a:defRPr/>
            </a:pPr>
            <a:r>
              <a:rPr lang="en-US" altLang="en-US" sz="2800" b="1" dirty="0">
                <a:solidFill>
                  <a:srgbClr val="FFFF00"/>
                </a:solidFill>
              </a:rPr>
              <a:t>Homme (Un simple homme)</a:t>
            </a:r>
          </a:p>
          <a:p>
            <a:pPr eaLnBrk="1" hangingPunct="1">
              <a:lnSpc>
                <a:spcPct val="90000"/>
              </a:lnSpc>
              <a:defRPr/>
            </a:pPr>
            <a:r>
              <a:rPr lang="en-US" altLang="en-US" sz="2800" b="1" dirty="0">
                <a:solidFill>
                  <a:srgbClr val="FFFF00"/>
                </a:solidFill>
              </a:rPr>
              <a:t>Un important chef religieux </a:t>
            </a:r>
            <a:r>
              <a:rPr lang="en-US" altLang="en-US" sz="2800" b="1" dirty="0" err="1">
                <a:solidFill>
                  <a:srgbClr val="FFFF00"/>
                </a:solidFill>
              </a:rPr>
              <a:t>parmi</a:t>
            </a:r>
            <a:r>
              <a:rPr lang="en-US" altLang="en-US" sz="2800" b="1" dirty="0">
                <a:solidFill>
                  <a:srgbClr val="FFFF00"/>
                </a:solidFill>
              </a:rPr>
              <a:t> tant </a:t>
            </a:r>
            <a:r>
              <a:rPr lang="en-US" altLang="en-US" sz="2800" b="1" dirty="0" err="1">
                <a:solidFill>
                  <a:srgbClr val="FFFF00"/>
                </a:solidFill>
              </a:rPr>
              <a:t>d’autres</a:t>
            </a:r>
            <a:r>
              <a:rPr lang="en-US" altLang="en-US" sz="2800" b="1" dirty="0">
                <a:solidFill>
                  <a:srgbClr val="FFFF00"/>
                </a:solidFill>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7" descr="img_passion_f">
            <a:extLst>
              <a:ext uri="{FF2B5EF4-FFF2-40B4-BE49-F238E27FC236}">
                <a16:creationId xmlns:a16="http://schemas.microsoft.com/office/drawing/2014/main" id="{5E194A70-3F90-4574-8CFA-ECBE1F4EE761}"/>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28600" y="474663"/>
            <a:ext cx="8534400" cy="5870575"/>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6">
            <a:extLst>
              <a:ext uri="{FF2B5EF4-FFF2-40B4-BE49-F238E27FC236}">
                <a16:creationId xmlns:a16="http://schemas.microsoft.com/office/drawing/2014/main" id="{724AB0AB-4F0A-4135-9691-4CF3B28D8AC8}"/>
              </a:ext>
            </a:extLst>
          </p:cNvPr>
          <p:cNvSpPr txBox="1">
            <a:spLocks noChangeArrowheads="1"/>
          </p:cNvSpPr>
          <p:nvPr/>
        </p:nvSpPr>
        <p:spPr bwMode="auto">
          <a:xfrm>
            <a:off x="914400" y="228600"/>
            <a:ext cx="7543800" cy="5262979"/>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fr-FR" altLang="en-US" sz="2400" b="1" dirty="0">
                <a:solidFill>
                  <a:srgbClr val="FFFF66"/>
                </a:solidFill>
                <a:latin typeface="Arial" charset="0"/>
                <a:cs typeface="+mn-cs"/>
              </a:rPr>
              <a:t>Esaïe 53, 1-13 :</a:t>
            </a:r>
          </a:p>
          <a:p>
            <a:pPr algn="ctr" eaLnBrk="1" hangingPunct="1">
              <a:spcBef>
                <a:spcPct val="50000"/>
              </a:spcBef>
              <a:buClrTx/>
              <a:buSzTx/>
              <a:buFontTx/>
              <a:buNone/>
              <a:defRPr/>
            </a:pPr>
            <a:r>
              <a:rPr lang="fr-FR" altLang="en-US" sz="2400" b="1" dirty="0">
                <a:solidFill>
                  <a:srgbClr val="FFFF66"/>
                </a:solidFill>
                <a:latin typeface="Arial" charset="0"/>
                <a:cs typeface="+mn-cs"/>
              </a:rPr>
              <a:t>Il était méprisé et rejeté par les hommes, un homme de douleur, familier de la souffrance. (v. 3)</a:t>
            </a:r>
          </a:p>
          <a:p>
            <a:pPr algn="ctr" eaLnBrk="1" hangingPunct="1">
              <a:spcBef>
                <a:spcPct val="50000"/>
              </a:spcBef>
              <a:buClrTx/>
              <a:buSzTx/>
              <a:buFontTx/>
              <a:buNone/>
              <a:defRPr/>
            </a:pPr>
            <a:r>
              <a:rPr lang="fr-FR" altLang="en-US" sz="2400" b="1" dirty="0">
                <a:solidFill>
                  <a:srgbClr val="FFFF66"/>
                </a:solidFill>
                <a:latin typeface="Arial" charset="0"/>
                <a:cs typeface="+mn-cs"/>
              </a:rPr>
              <a:t>Mais il a été transpercé pour nos transgressions, il a été écrasé pour nos iniquités ; le châtiment qui nous apporte la paix est tombé sur lui, et c'est par ses blessures que nous sommes guéris. </a:t>
            </a:r>
          </a:p>
          <a:p>
            <a:pPr algn="ctr" eaLnBrk="1" hangingPunct="1">
              <a:spcBef>
                <a:spcPct val="50000"/>
              </a:spcBef>
              <a:buClrTx/>
              <a:buSzTx/>
              <a:buFontTx/>
              <a:buNone/>
              <a:defRPr/>
            </a:pPr>
            <a:r>
              <a:rPr lang="fr-FR" altLang="en-US" sz="2400" b="1" dirty="0">
                <a:solidFill>
                  <a:srgbClr val="FFFF66"/>
                </a:solidFill>
                <a:latin typeface="Arial" charset="0"/>
                <a:cs typeface="+mn-cs"/>
              </a:rPr>
              <a:t>(v. 5) (Jean 19:31-37)</a:t>
            </a:r>
          </a:p>
          <a:p>
            <a:pPr algn="ctr" eaLnBrk="1" hangingPunct="1">
              <a:spcBef>
                <a:spcPct val="50000"/>
              </a:spcBef>
              <a:buClrTx/>
              <a:buSzTx/>
              <a:buFontTx/>
              <a:buNone/>
              <a:defRPr/>
            </a:pPr>
            <a:r>
              <a:rPr lang="fr-FR" altLang="en-US" sz="2400" b="1" dirty="0">
                <a:solidFill>
                  <a:srgbClr val="FFFF66"/>
                </a:solidFill>
                <a:latin typeface="Arial" charset="0"/>
                <a:cs typeface="+mn-cs"/>
              </a:rPr>
              <a:t>Il a été opprimé et affligé, mais il n'a pas ouvert la bouche ; il a été conduit comme un agneau à l'abattoir et, comme une brebis qui se tait devant ses tondeurs, il n'a pas ouvert la bouche. (v. 7)</a:t>
            </a:r>
            <a:endParaRPr lang="en-US" altLang="en-US" sz="2400" b="1" dirty="0">
              <a:solidFill>
                <a:srgbClr val="FFFF66"/>
              </a:solidFill>
              <a:latin typeface="Arial" charset="0"/>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5" descr="68_sm">
            <a:extLst>
              <a:ext uri="{FF2B5EF4-FFF2-40B4-BE49-F238E27FC236}">
                <a16:creationId xmlns:a16="http://schemas.microsoft.com/office/drawing/2014/main" id="{ED462FCF-C6FC-41C1-BEA4-5EF6AE26A538}"/>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427288" y="304800"/>
            <a:ext cx="4046537" cy="6324600"/>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a:extLst>
              <a:ext uri="{FF2B5EF4-FFF2-40B4-BE49-F238E27FC236}">
                <a16:creationId xmlns:a16="http://schemas.microsoft.com/office/drawing/2014/main" id="{8A7D68CF-60D4-4792-8893-AA78885B7EB7}"/>
              </a:ext>
            </a:extLst>
          </p:cNvPr>
          <p:cNvSpPr txBox="1">
            <a:spLocks noChangeArrowheads="1"/>
          </p:cNvSpPr>
          <p:nvPr/>
        </p:nvSpPr>
        <p:spPr bwMode="auto">
          <a:xfrm>
            <a:off x="609600" y="228600"/>
            <a:ext cx="7620000" cy="519113"/>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spcBef>
                <a:spcPct val="50000"/>
              </a:spcBef>
              <a:buClrTx/>
              <a:buSzTx/>
              <a:buFontTx/>
              <a:buNone/>
              <a:defRPr/>
            </a:pPr>
            <a:endParaRPr lang="en-US" altLang="en-US" sz="2800">
              <a:solidFill>
                <a:srgbClr val="FFFF66"/>
              </a:solidFill>
              <a:latin typeface="Arial" charset="0"/>
              <a:cs typeface="+mn-cs"/>
            </a:endParaRPr>
          </a:p>
        </p:txBody>
      </p:sp>
      <p:sp>
        <p:nvSpPr>
          <p:cNvPr id="34819" name="Text Box 5">
            <a:extLst>
              <a:ext uri="{FF2B5EF4-FFF2-40B4-BE49-F238E27FC236}">
                <a16:creationId xmlns:a16="http://schemas.microsoft.com/office/drawing/2014/main" id="{5EDB5330-2F99-497B-9252-E8DEBC3D55FF}"/>
              </a:ext>
            </a:extLst>
          </p:cNvPr>
          <p:cNvSpPr txBox="1">
            <a:spLocks noChangeArrowheads="1"/>
          </p:cNvSpPr>
          <p:nvPr/>
        </p:nvSpPr>
        <p:spPr bwMode="auto">
          <a:xfrm>
            <a:off x="685800" y="838200"/>
            <a:ext cx="8229600" cy="5632311"/>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fr-FR" altLang="en-US" sz="2400" b="1" dirty="0">
                <a:solidFill>
                  <a:srgbClr val="FFFF66"/>
                </a:solidFill>
                <a:latin typeface="Arial" charset="0"/>
                <a:cs typeface="+mn-cs"/>
              </a:rPr>
              <a:t>Michée 5:2</a:t>
            </a:r>
          </a:p>
          <a:p>
            <a:pPr algn="ctr" eaLnBrk="1" hangingPunct="1">
              <a:spcBef>
                <a:spcPct val="50000"/>
              </a:spcBef>
              <a:buClrTx/>
              <a:buSzTx/>
              <a:buFontTx/>
              <a:buNone/>
              <a:defRPr/>
            </a:pPr>
            <a:r>
              <a:rPr lang="fr-FR" altLang="en-US" sz="2400" b="1" dirty="0">
                <a:solidFill>
                  <a:srgbClr val="FFFF66"/>
                </a:solidFill>
                <a:latin typeface="Arial" charset="0"/>
                <a:cs typeface="+mn-cs"/>
              </a:rPr>
              <a:t>Mais toi, Bethléem </a:t>
            </a:r>
            <a:r>
              <a:rPr lang="fr-FR" altLang="en-US" sz="2400" b="1" dirty="0" err="1">
                <a:solidFill>
                  <a:srgbClr val="FFFF66"/>
                </a:solidFill>
                <a:latin typeface="Arial" charset="0"/>
                <a:cs typeface="+mn-cs"/>
              </a:rPr>
              <a:t>Ephrathra</a:t>
            </a:r>
            <a:r>
              <a:rPr lang="fr-FR" altLang="en-US" sz="2400" b="1" dirty="0">
                <a:solidFill>
                  <a:srgbClr val="FFFF66"/>
                </a:solidFill>
                <a:latin typeface="Arial" charset="0"/>
                <a:cs typeface="+mn-cs"/>
              </a:rPr>
              <a:t>, bien que tu sois petite parmi les clans de Juda, c'est de toi que sortira pour moi celui qui sera le chef d'Israël, dont les origines remontent au temps jadis, aux temps anciens.</a:t>
            </a:r>
          </a:p>
          <a:p>
            <a:pPr algn="ctr" eaLnBrk="1" hangingPunct="1">
              <a:spcBef>
                <a:spcPct val="50000"/>
              </a:spcBef>
              <a:buClrTx/>
              <a:buSzTx/>
              <a:buFontTx/>
              <a:buNone/>
              <a:defRPr/>
            </a:pPr>
            <a:endParaRPr lang="fr-FR" altLang="en-US" sz="2400" b="1" dirty="0">
              <a:solidFill>
                <a:srgbClr val="FFFF66"/>
              </a:solidFill>
              <a:latin typeface="Arial" charset="0"/>
              <a:cs typeface="+mn-cs"/>
            </a:endParaRPr>
          </a:p>
          <a:p>
            <a:pPr algn="ctr" eaLnBrk="1" hangingPunct="1">
              <a:spcBef>
                <a:spcPct val="50000"/>
              </a:spcBef>
              <a:buClrTx/>
              <a:buSzTx/>
              <a:buFontTx/>
              <a:buNone/>
              <a:defRPr/>
            </a:pPr>
            <a:r>
              <a:rPr lang="fr-FR" altLang="en-US" sz="2400" b="1" dirty="0">
                <a:solidFill>
                  <a:srgbClr val="FFFF66"/>
                </a:solidFill>
                <a:latin typeface="Arial" charset="0"/>
                <a:cs typeface="+mn-cs"/>
              </a:rPr>
              <a:t>Isaïe 9:1,6</a:t>
            </a:r>
          </a:p>
          <a:p>
            <a:pPr algn="ctr" eaLnBrk="1" hangingPunct="1">
              <a:spcBef>
                <a:spcPct val="50000"/>
              </a:spcBef>
              <a:buClrTx/>
              <a:buSzTx/>
              <a:buFontTx/>
              <a:buNone/>
              <a:defRPr/>
            </a:pPr>
            <a:r>
              <a:rPr lang="fr-FR" altLang="en-US" sz="2400" b="1" dirty="0">
                <a:solidFill>
                  <a:srgbClr val="FFFF66"/>
                </a:solidFill>
                <a:latin typeface="Arial" charset="0"/>
                <a:cs typeface="+mn-cs"/>
              </a:rPr>
              <a:t>Dans le passé, il a humilié le pays de Zabulon et le pays de Nephtali, mais dans l'avenir il honorera la Galilée des Gentils, par le chemin de la mer, le long du Jordan.....   Car un enfant nous est né... Et on l'appellera Merveilleux Conseiller, Dieu puissant, Père éternel, Prince de la Paix.</a:t>
            </a:r>
            <a:endParaRPr lang="en-US" altLang="en-US" sz="2400" b="1" dirty="0">
              <a:solidFill>
                <a:srgbClr val="FFFF66"/>
              </a:solidFill>
              <a:latin typeface="Arial" charset="0"/>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5" descr="IsraelTribesL">
            <a:extLst>
              <a:ext uri="{FF2B5EF4-FFF2-40B4-BE49-F238E27FC236}">
                <a16:creationId xmlns:a16="http://schemas.microsoft.com/office/drawing/2014/main" id="{A9B664A7-E3F9-4E4D-B937-F90E2B1E7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381000"/>
            <a:ext cx="453231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5" descr="maps-palestine-33AD">
            <a:extLst>
              <a:ext uri="{FF2B5EF4-FFF2-40B4-BE49-F238E27FC236}">
                <a16:creationId xmlns:a16="http://schemas.microsoft.com/office/drawing/2014/main" id="{D904FEF4-D973-4849-A9B6-313207AD9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43000"/>
            <a:ext cx="6021388" cy="944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a:extLst>
              <a:ext uri="{FF2B5EF4-FFF2-40B4-BE49-F238E27FC236}">
                <a16:creationId xmlns:a16="http://schemas.microsoft.com/office/drawing/2014/main" id="{B96DB494-1FCA-4FD8-8605-3CFB87C0D492}"/>
              </a:ext>
            </a:extLst>
          </p:cNvPr>
          <p:cNvSpPr txBox="1">
            <a:spLocks noChangeArrowheads="1"/>
          </p:cNvSpPr>
          <p:nvPr/>
        </p:nvSpPr>
        <p:spPr bwMode="auto">
          <a:xfrm>
            <a:off x="457200" y="1981200"/>
            <a:ext cx="8077200" cy="519113"/>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spcBef>
                <a:spcPct val="50000"/>
              </a:spcBef>
              <a:buClrTx/>
              <a:buSzTx/>
              <a:buFontTx/>
              <a:buNone/>
              <a:defRPr/>
            </a:pPr>
            <a:endParaRPr lang="en-US" altLang="en-US" sz="2800">
              <a:solidFill>
                <a:srgbClr val="FFFF66"/>
              </a:solidFill>
              <a:latin typeface="Arial" charset="0"/>
              <a:cs typeface="+mn-cs"/>
            </a:endParaRPr>
          </a:p>
        </p:txBody>
      </p:sp>
      <p:sp>
        <p:nvSpPr>
          <p:cNvPr id="37891" name="Text Box 5">
            <a:extLst>
              <a:ext uri="{FF2B5EF4-FFF2-40B4-BE49-F238E27FC236}">
                <a16:creationId xmlns:a16="http://schemas.microsoft.com/office/drawing/2014/main" id="{B5FDAF1A-6522-4C98-BA9B-DC2D37F0025B}"/>
              </a:ext>
            </a:extLst>
          </p:cNvPr>
          <p:cNvSpPr txBox="1">
            <a:spLocks noChangeArrowheads="1"/>
          </p:cNvSpPr>
          <p:nvPr/>
        </p:nvSpPr>
        <p:spPr bwMode="auto">
          <a:xfrm>
            <a:off x="533400" y="2590800"/>
            <a:ext cx="8153400" cy="519113"/>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spcBef>
                <a:spcPct val="50000"/>
              </a:spcBef>
              <a:buClrTx/>
              <a:buSzTx/>
              <a:buFontTx/>
              <a:buNone/>
              <a:defRPr/>
            </a:pPr>
            <a:endParaRPr lang="en-US" altLang="en-US" sz="2800">
              <a:solidFill>
                <a:srgbClr val="FFFF66"/>
              </a:solidFill>
              <a:latin typeface="Arial" charset="0"/>
              <a:cs typeface="+mn-cs"/>
            </a:endParaRPr>
          </a:p>
        </p:txBody>
      </p:sp>
      <p:sp>
        <p:nvSpPr>
          <p:cNvPr id="37892" name="Text Box 6">
            <a:extLst>
              <a:ext uri="{FF2B5EF4-FFF2-40B4-BE49-F238E27FC236}">
                <a16:creationId xmlns:a16="http://schemas.microsoft.com/office/drawing/2014/main" id="{855AA225-55A9-48EF-97B3-D9A39D86C822}"/>
              </a:ext>
            </a:extLst>
          </p:cNvPr>
          <p:cNvSpPr txBox="1">
            <a:spLocks noChangeArrowheads="1"/>
          </p:cNvSpPr>
          <p:nvPr/>
        </p:nvSpPr>
        <p:spPr bwMode="auto">
          <a:xfrm>
            <a:off x="838200" y="1143000"/>
            <a:ext cx="8077200" cy="4339650"/>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fr-FR" altLang="en-US" sz="2400" b="1" dirty="0">
                <a:solidFill>
                  <a:srgbClr val="FFFF66"/>
                </a:solidFill>
                <a:latin typeface="Arial" charset="0"/>
                <a:cs typeface="+mn-cs"/>
              </a:rPr>
              <a:t>Psaume 22:16-18</a:t>
            </a:r>
          </a:p>
          <a:p>
            <a:pPr algn="ctr" eaLnBrk="1" hangingPunct="1">
              <a:spcBef>
                <a:spcPct val="50000"/>
              </a:spcBef>
              <a:buClrTx/>
              <a:buSzTx/>
              <a:buFontTx/>
              <a:buNone/>
              <a:defRPr/>
            </a:pPr>
            <a:r>
              <a:rPr lang="fr-FR" altLang="en-US" sz="2400" b="1" dirty="0">
                <a:solidFill>
                  <a:srgbClr val="FFFF66"/>
                </a:solidFill>
                <a:latin typeface="Arial" charset="0"/>
                <a:cs typeface="+mn-cs"/>
              </a:rPr>
              <a:t>Des chiens m'ont entouré ;   une bande de méchants m'a encerclé,   ils ont percé mes mains et mes pieds.</a:t>
            </a:r>
          </a:p>
          <a:p>
            <a:pPr algn="ctr" eaLnBrk="1" hangingPunct="1">
              <a:spcBef>
                <a:spcPct val="50000"/>
              </a:spcBef>
              <a:buClrTx/>
              <a:buSzTx/>
              <a:buFontTx/>
              <a:buNone/>
              <a:defRPr/>
            </a:pPr>
            <a:endParaRPr lang="fr-FR" altLang="en-US" sz="2400" b="1" dirty="0">
              <a:solidFill>
                <a:srgbClr val="FFFF66"/>
              </a:solidFill>
              <a:latin typeface="Arial" charset="0"/>
              <a:cs typeface="+mn-cs"/>
            </a:endParaRPr>
          </a:p>
          <a:p>
            <a:pPr algn="ctr" eaLnBrk="1" hangingPunct="1">
              <a:spcBef>
                <a:spcPct val="50000"/>
              </a:spcBef>
              <a:buClrTx/>
              <a:buSzTx/>
              <a:buFontTx/>
              <a:buNone/>
              <a:defRPr/>
            </a:pPr>
            <a:r>
              <a:rPr lang="fr-FR" altLang="en-US" sz="2400" b="1" dirty="0">
                <a:solidFill>
                  <a:srgbClr val="FFFF66"/>
                </a:solidFill>
                <a:latin typeface="Arial" charset="0"/>
                <a:cs typeface="+mn-cs"/>
              </a:rPr>
              <a:t>Je peux compter tous mes os ; (Jean 19:3-37)   les gens me regardent et se réjouissent de moi.</a:t>
            </a:r>
          </a:p>
          <a:p>
            <a:pPr algn="ctr" eaLnBrk="1" hangingPunct="1">
              <a:spcBef>
                <a:spcPct val="50000"/>
              </a:spcBef>
              <a:buClrTx/>
              <a:buSzTx/>
              <a:buFontTx/>
              <a:buNone/>
              <a:defRPr/>
            </a:pPr>
            <a:endParaRPr lang="fr-FR" altLang="en-US" sz="2400" b="1" dirty="0">
              <a:solidFill>
                <a:srgbClr val="FFFF66"/>
              </a:solidFill>
              <a:latin typeface="Arial" charset="0"/>
              <a:cs typeface="+mn-cs"/>
            </a:endParaRPr>
          </a:p>
          <a:p>
            <a:pPr algn="ctr" eaLnBrk="1" hangingPunct="1">
              <a:spcBef>
                <a:spcPct val="50000"/>
              </a:spcBef>
              <a:buClrTx/>
              <a:buSzTx/>
              <a:buFontTx/>
              <a:buNone/>
              <a:defRPr/>
            </a:pPr>
            <a:r>
              <a:rPr lang="fr-FR" altLang="en-US" sz="2400" b="1" dirty="0">
                <a:solidFill>
                  <a:srgbClr val="FFFF66"/>
                </a:solidFill>
                <a:latin typeface="Arial" charset="0"/>
                <a:cs typeface="+mn-cs"/>
              </a:rPr>
              <a:t>Ils se partagent mes vêtements   et tirent au sort mes vêtements.   (Jean 19:23,24)</a:t>
            </a:r>
            <a:endParaRPr lang="en-US" altLang="en-US" sz="2400" b="1" dirty="0">
              <a:solidFill>
                <a:srgbClr val="FFFF66"/>
              </a:solidFill>
              <a:latin typeface="Arial" charset="0"/>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5" descr="img_passion_h">
            <a:extLst>
              <a:ext uri="{FF2B5EF4-FFF2-40B4-BE49-F238E27FC236}">
                <a16:creationId xmlns:a16="http://schemas.microsoft.com/office/drawing/2014/main" id="{EE4B5E5F-EEEA-4F19-9212-C20AEB8F4FEC}"/>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362200" y="2133600"/>
            <a:ext cx="3962400" cy="2725738"/>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a:extLst>
              <a:ext uri="{FF2B5EF4-FFF2-40B4-BE49-F238E27FC236}">
                <a16:creationId xmlns:a16="http://schemas.microsoft.com/office/drawing/2014/main" id="{CB04F446-470F-4BA4-9A9F-25F99E084B65}"/>
              </a:ext>
            </a:extLst>
          </p:cNvPr>
          <p:cNvSpPr txBox="1">
            <a:spLocks noChangeArrowheads="1"/>
          </p:cNvSpPr>
          <p:nvPr/>
        </p:nvSpPr>
        <p:spPr bwMode="auto">
          <a:xfrm>
            <a:off x="457200" y="304800"/>
            <a:ext cx="8305800" cy="2862322"/>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fr-FR" altLang="en-US" sz="2400" b="1" dirty="0">
                <a:solidFill>
                  <a:srgbClr val="FFFF66"/>
                </a:solidFill>
                <a:latin typeface="Arial" charset="0"/>
                <a:cs typeface="+mn-cs"/>
              </a:rPr>
              <a:t>Zacharie 11:12,13	</a:t>
            </a:r>
          </a:p>
          <a:p>
            <a:pPr algn="ctr" eaLnBrk="1" hangingPunct="1">
              <a:spcBef>
                <a:spcPct val="50000"/>
              </a:spcBef>
              <a:buClrTx/>
              <a:buSzTx/>
              <a:buFontTx/>
              <a:buNone/>
              <a:defRPr/>
            </a:pPr>
            <a:r>
              <a:rPr lang="fr-FR" altLang="en-US" sz="2400" b="1" dirty="0">
                <a:solidFill>
                  <a:srgbClr val="FFFF66"/>
                </a:solidFill>
                <a:latin typeface="Arial" charset="0"/>
                <a:cs typeface="+mn-cs"/>
              </a:rPr>
              <a:t>Je leur dis : "Si vous le jugez bon, donnez-moi ma paie ; sinon, gardez-la." Ils me payèrent donc trente pièces d'argent.      (Matthieu 26:14-16)</a:t>
            </a:r>
            <a:endParaRPr lang="en-US" altLang="en-US" sz="2400" b="1" dirty="0">
              <a:solidFill>
                <a:srgbClr val="FFFF66"/>
              </a:solidFill>
              <a:latin typeface="Arial" charset="0"/>
              <a:cs typeface="+mn-cs"/>
            </a:endParaRPr>
          </a:p>
          <a:p>
            <a:pPr eaLnBrk="1" hangingPunct="1">
              <a:spcBef>
                <a:spcPct val="50000"/>
              </a:spcBef>
              <a:buClrTx/>
              <a:buSzTx/>
              <a:buFontTx/>
              <a:buNone/>
              <a:defRPr/>
            </a:pPr>
            <a:r>
              <a:rPr lang="en-US" altLang="en-US" sz="2400" dirty="0">
                <a:solidFill>
                  <a:srgbClr val="FFFF66"/>
                </a:solidFill>
                <a:latin typeface="Arial" charset="0"/>
                <a:cs typeface="+mn-cs"/>
              </a:rPr>
              <a:t>	</a:t>
            </a:r>
          </a:p>
          <a:p>
            <a:pPr eaLnBrk="1" hangingPunct="1">
              <a:spcBef>
                <a:spcPct val="50000"/>
              </a:spcBef>
              <a:buClrTx/>
              <a:buSzTx/>
              <a:buFontTx/>
              <a:buNone/>
              <a:defRPr/>
            </a:pPr>
            <a:endParaRPr lang="en-US" altLang="en-US" sz="2400" dirty="0">
              <a:solidFill>
                <a:srgbClr val="FFFF66"/>
              </a:solidFill>
              <a:latin typeface="Arial" charset="0"/>
              <a:cs typeface="+mn-cs"/>
            </a:endParaRPr>
          </a:p>
        </p:txBody>
      </p:sp>
      <p:pic>
        <p:nvPicPr>
          <p:cNvPr id="117763" name="Picture 4">
            <a:extLst>
              <a:ext uri="{FF2B5EF4-FFF2-40B4-BE49-F238E27FC236}">
                <a16:creationId xmlns:a16="http://schemas.microsoft.com/office/drawing/2014/main" id="{95E5EF24-02B4-464F-BE99-27998CF2D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514600"/>
            <a:ext cx="443865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3">
            <a:extLst>
              <a:ext uri="{FF2B5EF4-FFF2-40B4-BE49-F238E27FC236}">
                <a16:creationId xmlns:a16="http://schemas.microsoft.com/office/drawing/2014/main" id="{B2546B30-04D3-44B2-AB86-1C3DC5F0C206}"/>
              </a:ext>
            </a:extLst>
          </p:cNvPr>
          <p:cNvSpPr txBox="1">
            <a:spLocks noChangeArrowheads="1"/>
          </p:cNvSpPr>
          <p:nvPr/>
        </p:nvSpPr>
        <p:spPr bwMode="auto">
          <a:xfrm>
            <a:off x="457200" y="2895600"/>
            <a:ext cx="3886200" cy="3416320"/>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defRPr/>
            </a:pPr>
            <a:r>
              <a:rPr lang="fr-FR" altLang="en-US" sz="2400" b="1" dirty="0">
                <a:solidFill>
                  <a:srgbClr val="FFFF66"/>
                </a:solidFill>
                <a:latin typeface="Arial" charset="0"/>
                <a:cs typeface="+mn-cs"/>
              </a:rPr>
              <a:t>Et le Seigneur me dit : " Jette-la au potier " - le beau prix auquel ils m'ont évalué !  Je pris donc les trente pièces d'argent et les jetai dans la maison du Seigneur, au potier.    (Matthieu 27:3-8)</a:t>
            </a:r>
            <a:endParaRPr lang="en-US" altLang="en-US" sz="2400" b="1" dirty="0">
              <a:solidFill>
                <a:srgbClr val="FFFF66"/>
              </a:solidFill>
              <a:latin typeface="Arial" charset="0"/>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a:extLst>
              <a:ext uri="{FF2B5EF4-FFF2-40B4-BE49-F238E27FC236}">
                <a16:creationId xmlns:a16="http://schemas.microsoft.com/office/drawing/2014/main" id="{24807C08-E1E1-49BB-A18B-1F813C550CC2}"/>
              </a:ext>
            </a:extLst>
          </p:cNvPr>
          <p:cNvSpPr txBox="1">
            <a:spLocks noChangeArrowheads="1"/>
          </p:cNvSpPr>
          <p:nvPr/>
        </p:nvSpPr>
        <p:spPr bwMode="auto">
          <a:xfrm>
            <a:off x="228600" y="381000"/>
            <a:ext cx="8610600" cy="4708981"/>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fr-FR" altLang="en-US" sz="2400" b="1" dirty="0">
                <a:solidFill>
                  <a:srgbClr val="FFFF66"/>
                </a:solidFill>
                <a:latin typeface="Arial" charset="0"/>
                <a:cs typeface="+mn-cs"/>
              </a:rPr>
              <a:t>Daniel 9:24-26	</a:t>
            </a:r>
          </a:p>
          <a:p>
            <a:pPr algn="ctr" eaLnBrk="1" hangingPunct="1">
              <a:spcBef>
                <a:spcPct val="50000"/>
              </a:spcBef>
              <a:buClrTx/>
              <a:buSzTx/>
              <a:buFontTx/>
              <a:buNone/>
              <a:defRPr/>
            </a:pPr>
            <a:r>
              <a:rPr lang="fr-FR" altLang="en-US" sz="2400" b="1" dirty="0">
                <a:solidFill>
                  <a:srgbClr val="FFFF66"/>
                </a:solidFill>
                <a:latin typeface="Arial" charset="0"/>
                <a:cs typeface="+mn-cs"/>
              </a:rPr>
              <a:t>Soixante-dix "sept" ont été décrétés pour ton peuple et ta ville sainte afin d'achever la transgression, de mettre fin au péché, d'expier la méchanceté, d'instaurer la justice éternelle, de sceller la vision et la prophétie et d'oindre le très saint.	Sachez et comprenez ceci : Depuis la publication du décret de restauration et de reconstruction de Jérusalem jusqu'à la venue de l'Oint, le souverain, il y aura sept "sept" et soixante-deux "sept".  </a:t>
            </a:r>
          </a:p>
          <a:p>
            <a:pPr algn="ctr" eaLnBrk="1" hangingPunct="1">
              <a:spcBef>
                <a:spcPct val="50000"/>
              </a:spcBef>
              <a:buClrTx/>
              <a:buSzTx/>
              <a:buFontTx/>
              <a:buNone/>
              <a:defRPr/>
            </a:pPr>
            <a:r>
              <a:rPr lang="fr-FR" altLang="en-US" sz="2400" b="1" dirty="0">
                <a:solidFill>
                  <a:srgbClr val="FFFF66"/>
                </a:solidFill>
                <a:latin typeface="Arial" charset="0"/>
                <a:cs typeface="+mn-cs"/>
              </a:rPr>
              <a:t>Décret d'Artaxerxès (Esdras 7:12-26) 458 av.</a:t>
            </a:r>
          </a:p>
          <a:p>
            <a:pPr algn="ctr" eaLnBrk="1" hangingPunct="1">
              <a:spcBef>
                <a:spcPct val="50000"/>
              </a:spcBef>
              <a:buClrTx/>
              <a:buSzTx/>
              <a:buFontTx/>
              <a:buNone/>
              <a:defRPr/>
            </a:pPr>
            <a:r>
              <a:rPr lang="fr-FR" altLang="en-US" sz="2400" b="1" dirty="0">
                <a:solidFill>
                  <a:srgbClr val="FFFF66"/>
                </a:solidFill>
                <a:latin typeface="Arial" charset="0"/>
                <a:cs typeface="+mn-cs"/>
              </a:rPr>
              <a:t>458 BC - 490 ans = -32 (pas de zéro BC)</a:t>
            </a:r>
            <a:endParaRPr lang="en-US" altLang="en-US" sz="2400" b="1" dirty="0">
              <a:solidFill>
                <a:srgbClr val="FFFF66"/>
              </a:solidFill>
              <a:latin typeface="Arial" charset="0"/>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9BE57964-CC50-41E9-B58B-27A38C786BD0}"/>
              </a:ext>
            </a:extLst>
          </p:cNvPr>
          <p:cNvSpPr>
            <a:spLocks noGrp="1" noChangeArrowheads="1"/>
          </p:cNvSpPr>
          <p:nvPr>
            <p:ph type="title"/>
          </p:nvPr>
        </p:nvSpPr>
        <p:spPr/>
        <p:txBody>
          <a:bodyPr/>
          <a:lstStyle/>
          <a:p>
            <a:pPr eaLnBrk="1" hangingPunct="1">
              <a:defRPr/>
            </a:pPr>
            <a:r>
              <a:rPr lang="fr-FR" altLang="en-US" sz="3500" b="1" dirty="0"/>
              <a:t>I.  Jésus n'est-il qu'un chef religieux parmi tant d'autres ?</a:t>
            </a:r>
            <a:endParaRPr lang="en-US" altLang="en-US" sz="3500" b="1" dirty="0"/>
          </a:p>
        </p:txBody>
      </p:sp>
      <p:pic>
        <p:nvPicPr>
          <p:cNvPr id="68611" name="Picture 8" descr="image368">
            <a:extLst>
              <a:ext uri="{FF2B5EF4-FFF2-40B4-BE49-F238E27FC236}">
                <a16:creationId xmlns:a16="http://schemas.microsoft.com/office/drawing/2014/main" id="{348E9709-9471-4BFB-92E8-446923C8C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57400"/>
            <a:ext cx="3114675"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10" descr="joseph_smith">
            <a:extLst>
              <a:ext uri="{FF2B5EF4-FFF2-40B4-BE49-F238E27FC236}">
                <a16:creationId xmlns:a16="http://schemas.microsoft.com/office/drawing/2014/main" id="{B175A282-4131-4A26-B3D0-AC26033A08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133600"/>
            <a:ext cx="35083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Text Box 11">
            <a:extLst>
              <a:ext uri="{FF2B5EF4-FFF2-40B4-BE49-F238E27FC236}">
                <a16:creationId xmlns:a16="http://schemas.microsoft.com/office/drawing/2014/main" id="{153C9A89-422D-41A5-9916-51E1482A8D17}"/>
              </a:ext>
            </a:extLst>
          </p:cNvPr>
          <p:cNvSpPr txBox="1">
            <a:spLocks noChangeArrowheads="1"/>
          </p:cNvSpPr>
          <p:nvPr/>
        </p:nvSpPr>
        <p:spPr bwMode="auto">
          <a:xfrm>
            <a:off x="990600" y="6019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buClrTx/>
              <a:buSzTx/>
              <a:buFontTx/>
              <a:buNone/>
            </a:pPr>
            <a:r>
              <a:rPr lang="en-US" altLang="en-US" sz="2400" b="1" dirty="0">
                <a:latin typeface="Arial" panose="020B0604020202020204" pitchFamily="34" charset="0"/>
              </a:rPr>
              <a:t>Confucius</a:t>
            </a:r>
          </a:p>
        </p:txBody>
      </p:sp>
      <p:sp>
        <p:nvSpPr>
          <p:cNvPr id="68614" name="Text Box 12">
            <a:extLst>
              <a:ext uri="{FF2B5EF4-FFF2-40B4-BE49-F238E27FC236}">
                <a16:creationId xmlns:a16="http://schemas.microsoft.com/office/drawing/2014/main" id="{F0A5D2B4-8D4E-4D71-8F6D-F70D8EC73B1A}"/>
              </a:ext>
            </a:extLst>
          </p:cNvPr>
          <p:cNvSpPr txBox="1">
            <a:spLocks noChangeArrowheads="1"/>
          </p:cNvSpPr>
          <p:nvPr/>
        </p:nvSpPr>
        <p:spPr bwMode="auto">
          <a:xfrm>
            <a:off x="5257800" y="60960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buClrTx/>
              <a:buSzTx/>
              <a:buFontTx/>
              <a:buNone/>
            </a:pPr>
            <a:r>
              <a:rPr lang="en-US" altLang="en-US" sz="2400" b="1">
                <a:latin typeface="Arial" panose="020B0604020202020204" pitchFamily="34" charset="0"/>
              </a:rPr>
              <a:t>Joseph Smith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a:extLst>
              <a:ext uri="{FF2B5EF4-FFF2-40B4-BE49-F238E27FC236}">
                <a16:creationId xmlns:a16="http://schemas.microsoft.com/office/drawing/2014/main" id="{B524B50E-B4A5-4310-890B-20CAB515E201}"/>
              </a:ext>
            </a:extLst>
          </p:cNvPr>
          <p:cNvSpPr>
            <a:spLocks noGrp="1" noChangeArrowheads="1"/>
          </p:cNvSpPr>
          <p:nvPr>
            <p:ph type="title"/>
          </p:nvPr>
        </p:nvSpPr>
        <p:spPr>
          <a:xfrm>
            <a:off x="463394" y="311150"/>
            <a:ext cx="8027963" cy="868363"/>
          </a:xfrm>
        </p:spPr>
        <p:txBody>
          <a:bodyPr/>
          <a:lstStyle/>
          <a:p>
            <a:pPr marL="54864" indent="0" eaLnBrk="1" fontAlgn="auto" hangingPunct="1">
              <a:spcAft>
                <a:spcPts val="0"/>
              </a:spcAft>
              <a:defRPr/>
            </a:pPr>
            <a:r>
              <a:rPr lang="fr-FR" sz="2400" b="1" dirty="0">
                <a:solidFill>
                  <a:srgbClr val="FFFF66"/>
                </a:solidFill>
              </a:rPr>
              <a:t>Selon l'Ancien Testament, le Messie doit :</a:t>
            </a:r>
            <a:endParaRPr lang="en-US" sz="2400" b="1" dirty="0">
              <a:solidFill>
                <a:srgbClr val="FFFF66"/>
              </a:solidFill>
            </a:endParaRPr>
          </a:p>
        </p:txBody>
      </p:sp>
      <p:sp>
        <p:nvSpPr>
          <p:cNvPr id="121859" name="Rectangle 3">
            <a:extLst>
              <a:ext uri="{FF2B5EF4-FFF2-40B4-BE49-F238E27FC236}">
                <a16:creationId xmlns:a16="http://schemas.microsoft.com/office/drawing/2014/main" id="{54E3C3AD-C29F-47F3-8982-4421EE1C6CE3}"/>
              </a:ext>
            </a:extLst>
          </p:cNvPr>
          <p:cNvSpPr>
            <a:spLocks noGrp="1"/>
          </p:cNvSpPr>
          <p:nvPr>
            <p:ph idx="1"/>
          </p:nvPr>
        </p:nvSpPr>
        <p:spPr>
          <a:xfrm>
            <a:off x="457200" y="1600200"/>
            <a:ext cx="8229600" cy="4953000"/>
          </a:xfrm>
        </p:spPr>
        <p:txBody>
          <a:bodyPr/>
          <a:lstStyle/>
          <a:p>
            <a:pPr eaLnBrk="1" hangingPunct="1">
              <a:buFontTx/>
              <a:buNone/>
            </a:pPr>
            <a:r>
              <a:rPr lang="fr-FR" altLang="en-US" sz="2000" dirty="0">
                <a:solidFill>
                  <a:srgbClr val="FFFF66"/>
                </a:solidFill>
              </a:rPr>
              <a:t>Naître à Bethléem</a:t>
            </a:r>
          </a:p>
          <a:p>
            <a:pPr eaLnBrk="1" hangingPunct="1">
              <a:buFontTx/>
              <a:buNone/>
            </a:pPr>
            <a:r>
              <a:rPr lang="fr-FR" altLang="en-US" sz="2000" dirty="0">
                <a:solidFill>
                  <a:srgbClr val="FFFF66"/>
                </a:solidFill>
              </a:rPr>
              <a:t>Être élevé en Galilée, près de Nazareth.</a:t>
            </a:r>
          </a:p>
          <a:p>
            <a:pPr eaLnBrk="1" hangingPunct="1">
              <a:buFontTx/>
              <a:buNone/>
            </a:pPr>
            <a:r>
              <a:rPr lang="fr-FR" altLang="en-US" sz="2000" dirty="0">
                <a:solidFill>
                  <a:srgbClr val="FFFF66"/>
                </a:solidFill>
              </a:rPr>
              <a:t>Être méprisé et rejeté par les hommes</a:t>
            </a:r>
          </a:p>
          <a:p>
            <a:pPr eaLnBrk="1" hangingPunct="1">
              <a:buFontTx/>
              <a:buNone/>
            </a:pPr>
            <a:r>
              <a:rPr lang="fr-FR" altLang="en-US" sz="2000" dirty="0">
                <a:solidFill>
                  <a:srgbClr val="FFFF66"/>
                </a:solidFill>
              </a:rPr>
              <a:t>Être doux et silencieux devant ses accusateurs</a:t>
            </a:r>
          </a:p>
          <a:p>
            <a:pPr eaLnBrk="1" hangingPunct="1">
              <a:buFontTx/>
              <a:buNone/>
            </a:pPr>
            <a:r>
              <a:rPr lang="fr-FR" altLang="en-US" sz="2000" dirty="0">
                <a:solidFill>
                  <a:srgbClr val="FFFF66"/>
                </a:solidFill>
              </a:rPr>
              <a:t>Être "transpercé".</a:t>
            </a:r>
          </a:p>
          <a:p>
            <a:pPr eaLnBrk="1" hangingPunct="1">
              <a:buFontTx/>
              <a:buNone/>
            </a:pPr>
            <a:r>
              <a:rPr lang="fr-FR" altLang="en-US" sz="2000" dirty="0">
                <a:solidFill>
                  <a:srgbClr val="FFFF66"/>
                </a:solidFill>
              </a:rPr>
              <a:t>Être crucifié</a:t>
            </a:r>
          </a:p>
          <a:p>
            <a:pPr eaLnBrk="1" hangingPunct="1">
              <a:buFontTx/>
              <a:buNone/>
            </a:pPr>
            <a:r>
              <a:rPr lang="fr-FR" altLang="en-US" sz="2000" dirty="0">
                <a:solidFill>
                  <a:srgbClr val="FFFF66"/>
                </a:solidFill>
              </a:rPr>
              <a:t>Ses vêtements sont partagés et mis en jeu.</a:t>
            </a:r>
          </a:p>
          <a:p>
            <a:pPr eaLnBrk="1" hangingPunct="1">
              <a:buFontTx/>
              <a:buNone/>
            </a:pPr>
            <a:r>
              <a:rPr lang="fr-FR" altLang="en-US" sz="2000" dirty="0">
                <a:solidFill>
                  <a:srgbClr val="FFFF66"/>
                </a:solidFill>
              </a:rPr>
              <a:t>Il est trahi pour 30 pièces d'argent</a:t>
            </a:r>
          </a:p>
          <a:p>
            <a:pPr eaLnBrk="1" hangingPunct="1">
              <a:buFontTx/>
              <a:buNone/>
            </a:pPr>
            <a:r>
              <a:rPr lang="fr-FR" altLang="en-US" sz="2000" dirty="0">
                <a:solidFill>
                  <a:srgbClr val="FFFF66"/>
                </a:solidFill>
              </a:rPr>
              <a:t>Il est venu à Jérusalem pour expier ses péchés vers l'an 33.</a:t>
            </a:r>
          </a:p>
          <a:p>
            <a:pPr eaLnBrk="1" hangingPunct="1">
              <a:buFontTx/>
              <a:buNone/>
            </a:pPr>
            <a:r>
              <a:rPr lang="fr-FR" altLang="en-US" sz="2000" dirty="0">
                <a:solidFill>
                  <a:srgbClr val="FFFF66"/>
                </a:solidFill>
              </a:rPr>
              <a:t>Et bien d'autres choses encore....Tout cela était-il un accident, ou Dieu avait-il prévu dès le départ la mort du Christ pour le pardon des péchés ?    </a:t>
            </a:r>
          </a:p>
          <a:p>
            <a:pPr eaLnBrk="1" hangingPunct="1">
              <a:buFontTx/>
              <a:buNone/>
            </a:pPr>
            <a:endParaRPr lang="fr-FR" altLang="en-US" sz="2000" dirty="0">
              <a:solidFill>
                <a:srgbClr val="FFFF66"/>
              </a:solidFill>
            </a:endParaRPr>
          </a:p>
          <a:p>
            <a:pPr eaLnBrk="1" hangingPunct="1">
              <a:buFontTx/>
              <a:buNone/>
            </a:pPr>
            <a:r>
              <a:rPr lang="fr-FR" altLang="en-US" sz="2000" dirty="0">
                <a:solidFill>
                  <a:srgbClr val="FFFF66"/>
                </a:solidFill>
              </a:rPr>
              <a:t>Qu'en pensez-vous ?Homme, mythe ou Messie ?</a:t>
            </a:r>
            <a:endParaRPr lang="en-US" altLang="en-US" sz="2000" dirty="0">
              <a:solidFill>
                <a:srgbClr val="FFFF66"/>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35DED88A-A707-42B4-BD7F-4B3AF66ED2E8}"/>
              </a:ext>
            </a:extLst>
          </p:cNvPr>
          <p:cNvSpPr>
            <a:spLocks noGrp="1"/>
          </p:cNvSpPr>
          <p:nvPr>
            <p:ph type="title" idx="4294967295"/>
          </p:nvPr>
        </p:nvSpPr>
        <p:spPr bwMode="auto"/>
        <p:txBody>
          <a:bodyPr vert="horz" wrap="square" lIns="91440" tIns="45720" bIns="45720" numCol="1" anchorCtr="0" compatLnSpc="1">
            <a:prstTxWarp prst="textNoShape">
              <a:avLst/>
            </a:prstTxWarp>
          </a:bodyPr>
          <a:lstStyle/>
          <a:p>
            <a:pPr algn="ctr">
              <a:defRPr/>
            </a:pPr>
            <a:r>
              <a:rPr lang="fr-FR" sz="3200" dirty="0">
                <a:solidFill>
                  <a:srgbClr val="FFFF00"/>
                </a:solidFill>
                <a:effectLst/>
              </a:rPr>
              <a:t>La résurrection de Jésus d'entre les morts</a:t>
            </a:r>
            <a:endParaRPr lang="en-US" sz="3200" dirty="0">
              <a:solidFill>
                <a:srgbClr val="FFFF00"/>
              </a:solidFill>
              <a:effectLst/>
            </a:endParaRPr>
          </a:p>
        </p:txBody>
      </p:sp>
      <p:sp>
        <p:nvSpPr>
          <p:cNvPr id="123907" name="Rectangle 3">
            <a:extLst>
              <a:ext uri="{FF2B5EF4-FFF2-40B4-BE49-F238E27FC236}">
                <a16:creationId xmlns:a16="http://schemas.microsoft.com/office/drawing/2014/main" id="{A0C2D76B-AAF0-4DE0-AE04-3CE13F754466}"/>
              </a:ext>
            </a:extLst>
          </p:cNvPr>
          <p:cNvSpPr>
            <a:spLocks noGrp="1"/>
          </p:cNvSpPr>
          <p:nvPr>
            <p:ph type="body" idx="4294967295"/>
          </p:nvPr>
        </p:nvSpPr>
        <p:spPr>
          <a:xfrm>
            <a:off x="4953000" y="1752600"/>
            <a:ext cx="3733800" cy="4419600"/>
          </a:xfrm>
        </p:spPr>
        <p:txBody>
          <a:bodyPr/>
          <a:lstStyle/>
          <a:p>
            <a:pPr marL="0" indent="0">
              <a:buFont typeface="Wingdings 2" panose="05020102010507070707" pitchFamily="18" charset="2"/>
              <a:buNone/>
            </a:pPr>
            <a:r>
              <a:rPr lang="fr-FR" altLang="en-US" sz="2000" b="1" dirty="0"/>
              <a:t>Jean 3:19 "Détruisez ce temple, et je le relèverai en trois jours. »</a:t>
            </a:r>
          </a:p>
          <a:p>
            <a:pPr marL="0" indent="0">
              <a:buFont typeface="Wingdings 2" panose="05020102010507070707" pitchFamily="18" charset="2"/>
              <a:buNone/>
            </a:pPr>
            <a:endParaRPr lang="fr-FR" altLang="en-US" sz="2000" b="1" dirty="0"/>
          </a:p>
          <a:p>
            <a:pPr marL="0" indent="0">
              <a:buFont typeface="Wingdings 2" panose="05020102010507070707" pitchFamily="18" charset="2"/>
              <a:buNone/>
            </a:pPr>
            <a:r>
              <a:rPr lang="fr-FR" altLang="en-US" sz="2000" b="1" dirty="0"/>
              <a:t>Fait : Le tombeau était vide.</a:t>
            </a:r>
          </a:p>
          <a:p>
            <a:pPr marL="0" indent="0">
              <a:buFont typeface="Wingdings 2" panose="05020102010507070707" pitchFamily="18" charset="2"/>
              <a:buNone/>
            </a:pPr>
            <a:endParaRPr lang="fr-FR" altLang="en-US" sz="2000" b="1" dirty="0"/>
          </a:p>
          <a:p>
            <a:pPr marL="0" indent="0">
              <a:buFont typeface="Wingdings 2" panose="05020102010507070707" pitchFamily="18" charset="2"/>
              <a:buNone/>
            </a:pPr>
            <a:r>
              <a:rPr lang="fr-FR" altLang="en-US" sz="2000" b="1" dirty="0"/>
              <a:t>Fait : La résurrection a été prêchée, en commençant par Jérusalem.</a:t>
            </a:r>
          </a:p>
          <a:p>
            <a:pPr marL="0" indent="0">
              <a:buFont typeface="Wingdings 2" panose="05020102010507070707" pitchFamily="18" charset="2"/>
              <a:buNone/>
            </a:pPr>
            <a:endParaRPr lang="fr-FR" altLang="en-US" sz="2000" b="1" dirty="0"/>
          </a:p>
          <a:p>
            <a:pPr marL="0" indent="0">
              <a:buFont typeface="Wingdings 2" panose="05020102010507070707" pitchFamily="18" charset="2"/>
              <a:buNone/>
            </a:pPr>
            <a:r>
              <a:rPr lang="fr-FR" altLang="en-US" sz="2000" b="1" dirty="0"/>
              <a:t>Fait : Il y a eu plus de 500 témoins oculaires de la résurrection. 1 Cor 15, 3-6.</a:t>
            </a:r>
            <a:endParaRPr lang="en-US" altLang="en-US" sz="2000" b="1" dirty="0"/>
          </a:p>
        </p:txBody>
      </p:sp>
      <p:pic>
        <p:nvPicPr>
          <p:cNvPr id="123908" name="Picture 5">
            <a:extLst>
              <a:ext uri="{FF2B5EF4-FFF2-40B4-BE49-F238E27FC236}">
                <a16:creationId xmlns:a16="http://schemas.microsoft.com/office/drawing/2014/main" id="{5E080F44-9032-40F7-A379-A642FE7FF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2209800"/>
            <a:ext cx="458787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48D2F-7C46-486A-88D6-E65EEDAB7500}"/>
              </a:ext>
            </a:extLst>
          </p:cNvPr>
          <p:cNvSpPr>
            <a:spLocks noGrp="1"/>
          </p:cNvSpPr>
          <p:nvPr>
            <p:ph type="title" idx="4294967295"/>
          </p:nvPr>
        </p:nvSpPr>
        <p:spPr>
          <a:xfrm>
            <a:off x="530352" y="1316736"/>
            <a:ext cx="7772400" cy="1362456"/>
          </a:xfrm>
        </p:spPr>
        <p:txBody>
          <a:bodyPr lIns="0" tIns="0" rIns="0" bIns="0" anchor="b">
            <a:noAutofit/>
            <a:scene3d>
              <a:camera prst="orthographicFront"/>
              <a:lightRig rig="freezing" dir="t">
                <a:rot lat="0" lon="0" rev="5640000"/>
              </a:lightRig>
            </a:scene3d>
            <a:sp3d prstMaterial="flat">
              <a:bevelT w="38100" h="38100"/>
            </a:sp3d>
          </a:bodyPr>
          <a:lstStyle/>
          <a:p>
            <a:pPr eaLnBrk="1" fontAlgn="auto" hangingPunct="1">
              <a:spcAft>
                <a:spcPts val="0"/>
              </a:spcAft>
              <a:defRPr/>
            </a:pPr>
            <a:r>
              <a:rPr lang="en-US" b="1" kern="1200" dirty="0">
                <a:ln w="635">
                  <a:noFill/>
                </a:ln>
                <a:solidFill>
                  <a:schemeClr val="accent4">
                    <a:tint val="90000"/>
                    <a:satMod val="125000"/>
                  </a:schemeClr>
                </a:solidFill>
                <a:effectLst>
                  <a:outerShdw blurRad="38100" dist="25400" dir="5400000" algn="tl" rotWithShape="0">
                    <a:srgbClr val="000000">
                      <a:alpha val="43000"/>
                    </a:srgbClr>
                  </a:outerShdw>
                </a:effectLst>
              </a:rPr>
              <a:t>Fait #1</a:t>
            </a:r>
          </a:p>
        </p:txBody>
      </p:sp>
      <p:sp>
        <p:nvSpPr>
          <p:cNvPr id="125955" name="Text Placeholder 2">
            <a:extLst>
              <a:ext uri="{FF2B5EF4-FFF2-40B4-BE49-F238E27FC236}">
                <a16:creationId xmlns:a16="http://schemas.microsoft.com/office/drawing/2014/main" id="{7509B8BE-CF42-4C3C-9E55-138A2EEF90C0}"/>
              </a:ext>
            </a:extLst>
          </p:cNvPr>
          <p:cNvSpPr>
            <a:spLocks noGrp="1"/>
          </p:cNvSpPr>
          <p:nvPr>
            <p:ph type="body" idx="4294967295"/>
          </p:nvPr>
        </p:nvSpPr>
        <p:spPr>
          <a:xfrm>
            <a:off x="530225" y="3141663"/>
            <a:ext cx="7772400"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marL="0" indent="0" algn="ctr">
              <a:buFont typeface="Wingdings" panose="05000000000000000000" pitchFamily="2" charset="2"/>
              <a:buNone/>
            </a:pPr>
            <a:r>
              <a:rPr lang="fr-FR" altLang="en-US" sz="3700" b="1" dirty="0">
                <a:solidFill>
                  <a:srgbClr val="FFFF00"/>
                </a:solidFill>
                <a:effectLst/>
              </a:rPr>
              <a:t>Jésus de Nazareth a été crucifié sous Ponce Pilate à Jérusalem.</a:t>
            </a:r>
            <a:endParaRPr lang="en-US" altLang="en-US" sz="3700" b="1" dirty="0">
              <a:solidFill>
                <a:srgbClr val="FFFF00"/>
              </a:solidFill>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Box 2">
            <a:extLst>
              <a:ext uri="{FF2B5EF4-FFF2-40B4-BE49-F238E27FC236}">
                <a16:creationId xmlns:a16="http://schemas.microsoft.com/office/drawing/2014/main" id="{8C3A4B9B-3F3A-4B76-B8B0-1F43E438C616}"/>
              </a:ext>
            </a:extLst>
          </p:cNvPr>
          <p:cNvSpPr txBox="1">
            <a:spLocks noChangeArrowheads="1"/>
          </p:cNvSpPr>
          <p:nvPr/>
        </p:nvSpPr>
        <p:spPr bwMode="auto">
          <a:xfrm>
            <a:off x="1447800" y="8382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400" b="1">
                <a:solidFill>
                  <a:srgbClr val="FFFF00"/>
                </a:solidFill>
                <a:latin typeface="Constantia" panose="02030602050306030303" pitchFamily="18" charset="0"/>
              </a:rPr>
              <a:t>Josephus  AD 38-100</a:t>
            </a:r>
          </a:p>
        </p:txBody>
      </p:sp>
      <p:sp>
        <p:nvSpPr>
          <p:cNvPr id="128003" name="TextBox 5">
            <a:extLst>
              <a:ext uri="{FF2B5EF4-FFF2-40B4-BE49-F238E27FC236}">
                <a16:creationId xmlns:a16="http://schemas.microsoft.com/office/drawing/2014/main" id="{68F07A0E-D811-456F-9BBC-625841580439}"/>
              </a:ext>
            </a:extLst>
          </p:cNvPr>
          <p:cNvSpPr txBox="1">
            <a:spLocks noChangeArrowheads="1"/>
          </p:cNvSpPr>
          <p:nvPr/>
        </p:nvSpPr>
        <p:spPr bwMode="auto">
          <a:xfrm>
            <a:off x="990600" y="2133600"/>
            <a:ext cx="7620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0"/>
              </a:spcBef>
              <a:buClrTx/>
              <a:buSzTx/>
              <a:buFontTx/>
              <a:buNone/>
            </a:pPr>
            <a:r>
              <a:rPr lang="fr-FR" altLang="en-US" sz="2000" b="1" i="1" dirty="0">
                <a:solidFill>
                  <a:srgbClr val="FFFF00"/>
                </a:solidFill>
                <a:latin typeface="Constantia" panose="02030602050306030303" pitchFamily="18" charset="0"/>
              </a:rPr>
              <a:t>Vers cette époque vivait Jésus, un homme sage.  En effet, il accomplissait des exploits surprenants et enseignait à des gens qui acceptent volontiers la vérité.  Il a conquis beaucoup de Juifs et beaucoup de Grecs.  Lorsque Pilate, après l'avoir entendu accusé par les plus grands d'entre nous, l'a condamné à être crucifié, ceux qui l'avaient d'abord aimé n'ont pas renoncé à leur affection pour lui.  Les prophètes de Dieu avaient prédit ces choses et d'innombrables autres merveilles à son sujet.  Et la tribu des chrétiens, ainsi appelée d'après lui, n'a toujours pas disparu à ce jour.</a:t>
            </a:r>
          </a:p>
          <a:p>
            <a:pPr algn="just" eaLnBrk="1" hangingPunct="1">
              <a:spcBef>
                <a:spcPct val="0"/>
              </a:spcBef>
              <a:buClrTx/>
              <a:buSzTx/>
              <a:buFontTx/>
              <a:buNone/>
            </a:pPr>
            <a:r>
              <a:rPr lang="fr-FR" altLang="en-US" sz="2000" b="1" i="1" dirty="0">
                <a:solidFill>
                  <a:srgbClr val="FFFF00"/>
                </a:solidFill>
                <a:latin typeface="Constantia" panose="02030602050306030303" pitchFamily="18" charset="0"/>
              </a:rPr>
              <a:t>						Antiquités 18:3:3</a:t>
            </a:r>
            <a:endParaRPr lang="en-US" altLang="en-US" sz="2000" b="1" i="1" dirty="0">
              <a:solidFill>
                <a:srgbClr val="FFFF00"/>
              </a:solidFill>
              <a:latin typeface="Constantia" panose="02030602050306030303"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0362D-5E59-441C-AA0A-F8613E5C5982}"/>
              </a:ext>
            </a:extLst>
          </p:cNvPr>
          <p:cNvSpPr>
            <a:spLocks noGrp="1"/>
          </p:cNvSpPr>
          <p:nvPr>
            <p:ph type="title" idx="4294967295"/>
          </p:nvPr>
        </p:nvSpPr>
        <p:spPr>
          <a:xfrm>
            <a:off x="844677" y="385046"/>
            <a:ext cx="7772400" cy="1068148"/>
          </a:xfrm>
        </p:spPr>
        <p:txBody>
          <a:bodyPr lIns="0" tIns="0" rIns="0" bIns="0" anchor="b">
            <a:noAutofit/>
            <a:scene3d>
              <a:camera prst="orthographicFront"/>
              <a:lightRig rig="freezing" dir="t">
                <a:rot lat="0" lon="0" rev="5640000"/>
              </a:lightRig>
            </a:scene3d>
            <a:sp3d prstMaterial="flat">
              <a:bevelT w="38100" h="38100"/>
            </a:sp3d>
          </a:bodyPr>
          <a:lstStyle/>
          <a:p>
            <a:pPr eaLnBrk="1" fontAlgn="auto" hangingPunct="1">
              <a:spcAft>
                <a:spcPts val="0"/>
              </a:spcAft>
              <a:defRPr/>
            </a:pPr>
            <a:r>
              <a:rPr lang="en-US" sz="3200" b="1" kern="1200" dirty="0">
                <a:ln w="635">
                  <a:noFill/>
                </a:ln>
                <a:solidFill>
                  <a:srgbClr val="FFFF00"/>
                </a:solidFill>
                <a:effectLst>
                  <a:outerShdw blurRad="38100" dist="25400" dir="5400000" algn="tl" rotWithShape="0">
                    <a:srgbClr val="000000">
                      <a:alpha val="43000"/>
                    </a:srgbClr>
                  </a:outerShdw>
                </a:effectLst>
              </a:rPr>
              <a:t>Cornelius Tacitus   approx. AD 114</a:t>
            </a:r>
            <a:endParaRPr lang="en-US" sz="3200" b="1" kern="1200" dirty="0">
              <a:ln w="635">
                <a:noFill/>
              </a:ln>
              <a:solidFill>
                <a:schemeClr val="accent4">
                  <a:tint val="90000"/>
                  <a:satMod val="125000"/>
                </a:schemeClr>
              </a:solidFill>
              <a:effectLst>
                <a:outerShdw blurRad="38100" dist="25400" dir="5400000" algn="tl" rotWithShape="0">
                  <a:srgbClr val="000000">
                    <a:alpha val="43000"/>
                  </a:srgbClr>
                </a:outerShdw>
              </a:effectLst>
            </a:endParaRPr>
          </a:p>
        </p:txBody>
      </p:sp>
      <p:sp>
        <p:nvSpPr>
          <p:cNvPr id="130051" name="Text Placeholder 2">
            <a:extLst>
              <a:ext uri="{FF2B5EF4-FFF2-40B4-BE49-F238E27FC236}">
                <a16:creationId xmlns:a16="http://schemas.microsoft.com/office/drawing/2014/main" id="{541F3C6C-C441-4497-B46B-773555606C2D}"/>
              </a:ext>
            </a:extLst>
          </p:cNvPr>
          <p:cNvSpPr>
            <a:spLocks noGrp="1"/>
          </p:cNvSpPr>
          <p:nvPr>
            <p:ph type="body" idx="4294967295"/>
          </p:nvPr>
        </p:nvSpPr>
        <p:spPr>
          <a:xfrm>
            <a:off x="1066800" y="2286000"/>
            <a:ext cx="7620000"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marL="0" indent="0">
              <a:lnSpc>
                <a:spcPct val="90000"/>
              </a:lnSpc>
              <a:buFont typeface="Wingdings" panose="05000000000000000000" pitchFamily="2" charset="2"/>
              <a:buNone/>
            </a:pPr>
            <a:r>
              <a:rPr lang="fr-FR" altLang="en-US" sz="2800" dirty="0">
                <a:effectLst/>
              </a:rPr>
              <a:t>Pour étouffer la rumeur [selon laquelle il avait déclenché le grand incendie de Rome], Néron créa des boucs émissaires et fit subir les tortures les plus raffinées à ceux que les gens du peuple appelaient "chrétiens", [un groupe] détesté pour ses crimes abominables.  Leur nom vient du Christ, qui, sous le règne de Tibère, avait été exécuté par le procurateur Ponce Pilate. 				Annales 15.44</a:t>
            </a:r>
            <a:endParaRPr lang="en-US" altLang="en-US" sz="2800" dirty="0">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Box 3">
            <a:extLst>
              <a:ext uri="{FF2B5EF4-FFF2-40B4-BE49-F238E27FC236}">
                <a16:creationId xmlns:a16="http://schemas.microsoft.com/office/drawing/2014/main" id="{9C2C7FE3-8476-4E70-8987-4FAD46446326}"/>
              </a:ext>
            </a:extLst>
          </p:cNvPr>
          <p:cNvSpPr txBox="1">
            <a:spLocks noChangeArrowheads="1"/>
          </p:cNvSpPr>
          <p:nvPr/>
        </p:nvSpPr>
        <p:spPr bwMode="auto">
          <a:xfrm>
            <a:off x="1066800" y="2743200"/>
            <a:ext cx="7620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fr-FR" altLang="en-US" b="1" dirty="0">
                <a:solidFill>
                  <a:srgbClr val="FFFF00"/>
                </a:solidFill>
                <a:latin typeface="Book Antiqua" panose="02040602050305030304" pitchFamily="18" charset="0"/>
              </a:rPr>
              <a:t>La veille de la Pâque, ils ont pendu </a:t>
            </a:r>
            <a:r>
              <a:rPr lang="fr-FR" altLang="en-US" b="1" dirty="0" err="1">
                <a:solidFill>
                  <a:srgbClr val="FFFF00"/>
                </a:solidFill>
                <a:latin typeface="Book Antiqua" panose="02040602050305030304" pitchFamily="18" charset="0"/>
              </a:rPr>
              <a:t>Yeshu</a:t>
            </a:r>
            <a:r>
              <a:rPr lang="fr-FR" altLang="en-US" b="1" dirty="0">
                <a:solidFill>
                  <a:srgbClr val="FFFF00"/>
                </a:solidFill>
                <a:latin typeface="Book Antiqua" panose="02040602050305030304" pitchFamily="18" charset="0"/>
              </a:rPr>
              <a:t> Sanhedrin de Babylone 43a-b</a:t>
            </a:r>
            <a:endParaRPr lang="en-US" altLang="en-US" b="1" dirty="0">
              <a:solidFill>
                <a:srgbClr val="FFFF00"/>
              </a:solidFill>
              <a:latin typeface="Book Antiqua" panose="02040602050305030304" pitchFamily="18" charset="0"/>
            </a:endParaRPr>
          </a:p>
        </p:txBody>
      </p:sp>
      <p:sp>
        <p:nvSpPr>
          <p:cNvPr id="132099" name="TextBox 4">
            <a:extLst>
              <a:ext uri="{FF2B5EF4-FFF2-40B4-BE49-F238E27FC236}">
                <a16:creationId xmlns:a16="http://schemas.microsoft.com/office/drawing/2014/main" id="{1E514AF1-621C-4891-9909-A8DB1C234F29}"/>
              </a:ext>
            </a:extLst>
          </p:cNvPr>
          <p:cNvSpPr txBox="1">
            <a:spLocks noChangeArrowheads="1"/>
          </p:cNvSpPr>
          <p:nvPr/>
        </p:nvSpPr>
        <p:spPr bwMode="auto">
          <a:xfrm>
            <a:off x="1371600" y="914400"/>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fr-FR" altLang="en-US" dirty="0">
                <a:latin typeface="Arial" panose="020B0604020202020204" pitchFamily="34" charset="0"/>
              </a:rPr>
              <a:t>Talmud (1er et 2ème siècle après JC)</a:t>
            </a:r>
            <a:endParaRPr lang="en-US" altLang="en-US" dirty="0">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C8108-FAEB-4025-9624-746BA72669E2}"/>
              </a:ext>
            </a:extLst>
          </p:cNvPr>
          <p:cNvSpPr>
            <a:spLocks noGrp="1"/>
          </p:cNvSpPr>
          <p:nvPr>
            <p:ph type="title" idx="4294967295"/>
          </p:nvPr>
        </p:nvSpPr>
        <p:spPr>
          <a:xfrm>
            <a:off x="539877" y="462162"/>
            <a:ext cx="7772400" cy="1238045"/>
          </a:xfrm>
        </p:spPr>
        <p:txBody>
          <a:bodyPr lIns="0" tIns="0" rIns="0" bIns="0" anchor="b">
            <a:noAutofit/>
            <a:scene3d>
              <a:camera prst="orthographicFront"/>
              <a:lightRig rig="freezing" dir="t">
                <a:rot lat="0" lon="0" rev="5640000"/>
              </a:lightRig>
            </a:scene3d>
            <a:sp3d prstMaterial="flat">
              <a:bevelT w="38100" h="38100"/>
            </a:sp3d>
          </a:bodyPr>
          <a:lstStyle/>
          <a:p>
            <a:pPr eaLnBrk="1" fontAlgn="auto" hangingPunct="1">
              <a:spcAft>
                <a:spcPts val="0"/>
              </a:spcAft>
              <a:defRPr/>
            </a:pPr>
            <a:r>
              <a:rPr lang="en-US" sz="4000" b="1" kern="1200" dirty="0">
                <a:ln w="635">
                  <a:noFill/>
                </a:ln>
                <a:solidFill>
                  <a:schemeClr val="accent4">
                    <a:tint val="90000"/>
                    <a:satMod val="125000"/>
                  </a:schemeClr>
                </a:solidFill>
                <a:effectLst>
                  <a:outerShdw blurRad="38100" dist="25400" dir="5400000" algn="tl" rotWithShape="0">
                    <a:srgbClr val="000000">
                      <a:alpha val="43000"/>
                    </a:srgbClr>
                  </a:outerShdw>
                </a:effectLst>
              </a:rPr>
              <a:t>Fait #2</a:t>
            </a:r>
          </a:p>
        </p:txBody>
      </p:sp>
      <p:sp>
        <p:nvSpPr>
          <p:cNvPr id="134147" name="Text Placeholder 2">
            <a:extLst>
              <a:ext uri="{FF2B5EF4-FFF2-40B4-BE49-F238E27FC236}">
                <a16:creationId xmlns:a16="http://schemas.microsoft.com/office/drawing/2014/main" id="{D04ABE12-49A9-4F74-B34E-C93039E9E393}"/>
              </a:ext>
            </a:extLst>
          </p:cNvPr>
          <p:cNvSpPr>
            <a:spLocks noGrp="1"/>
          </p:cNvSpPr>
          <p:nvPr>
            <p:ph type="body" idx="4294967295"/>
          </p:nvPr>
        </p:nvSpPr>
        <p:spPr>
          <a:xfrm>
            <a:off x="1143000" y="2362200"/>
            <a:ext cx="71247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marL="0" indent="0" algn="ctr">
              <a:lnSpc>
                <a:spcPct val="80000"/>
              </a:lnSpc>
              <a:buFont typeface="Wingdings" panose="05000000000000000000" pitchFamily="2" charset="2"/>
              <a:buNone/>
            </a:pPr>
            <a:r>
              <a:rPr lang="fr-FR" altLang="en-US" sz="2800" b="1" dirty="0">
                <a:solidFill>
                  <a:srgbClr val="FFFF00"/>
                </a:solidFill>
                <a:effectLst/>
              </a:rPr>
              <a:t>Dès le début, l'église a affirmé à l'unanimité que Jésus était ressuscité</a:t>
            </a:r>
          </a:p>
          <a:p>
            <a:pPr marL="0" indent="0" algn="ctr">
              <a:lnSpc>
                <a:spcPct val="80000"/>
              </a:lnSpc>
              <a:buFont typeface="Wingdings" panose="05000000000000000000" pitchFamily="2" charset="2"/>
              <a:buNone/>
            </a:pPr>
            <a:endParaRPr lang="fr-FR" altLang="en-US" sz="2800" b="1" dirty="0">
              <a:solidFill>
                <a:srgbClr val="FFFF00"/>
              </a:solidFill>
              <a:effectLst/>
            </a:endParaRPr>
          </a:p>
          <a:p>
            <a:pPr marL="0" indent="0" algn="ctr">
              <a:lnSpc>
                <a:spcPct val="80000"/>
              </a:lnSpc>
              <a:buFont typeface="Wingdings" panose="05000000000000000000" pitchFamily="2" charset="2"/>
              <a:buNone/>
            </a:pPr>
            <a:r>
              <a:rPr lang="fr-FR" altLang="en-US" sz="2800" b="1" dirty="0">
                <a:solidFill>
                  <a:srgbClr val="FFFF00"/>
                </a:solidFill>
                <a:effectLst/>
              </a:rPr>
              <a:t>Actes 2:24 Mais Dieu l'a ressuscité des morts...</a:t>
            </a:r>
          </a:p>
          <a:p>
            <a:pPr marL="0" indent="0" algn="ctr">
              <a:lnSpc>
                <a:spcPct val="80000"/>
              </a:lnSpc>
              <a:buFont typeface="Wingdings" panose="05000000000000000000" pitchFamily="2" charset="2"/>
              <a:buNone/>
            </a:pPr>
            <a:endParaRPr lang="fr-FR" altLang="en-US" sz="2800" b="1" dirty="0">
              <a:solidFill>
                <a:srgbClr val="FFFF00"/>
              </a:solidFill>
              <a:effectLst/>
            </a:endParaRPr>
          </a:p>
          <a:p>
            <a:pPr marL="0" indent="0" algn="ctr">
              <a:lnSpc>
                <a:spcPct val="80000"/>
              </a:lnSpc>
              <a:buFont typeface="Wingdings" panose="05000000000000000000" pitchFamily="2" charset="2"/>
              <a:buNone/>
            </a:pPr>
            <a:r>
              <a:rPr lang="fr-FR" altLang="en-US" sz="2800" b="1" dirty="0">
                <a:solidFill>
                  <a:srgbClr val="FFFF00"/>
                </a:solidFill>
                <a:effectLst/>
              </a:rPr>
              <a:t>Comment expliquer autrement la croissance de l'église ?</a:t>
            </a:r>
            <a:endParaRPr lang="en-US" altLang="en-US" sz="2800" b="1" dirty="0">
              <a:solidFill>
                <a:srgbClr val="FFFF00"/>
              </a:solidFill>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DA84-0F62-4AB3-A7A6-7EE34A439FDB}"/>
              </a:ext>
            </a:extLst>
          </p:cNvPr>
          <p:cNvSpPr>
            <a:spLocks noGrp="1"/>
          </p:cNvSpPr>
          <p:nvPr>
            <p:ph type="title" idx="4294967295"/>
          </p:nvPr>
        </p:nvSpPr>
        <p:spPr>
          <a:xfrm>
            <a:off x="530352" y="304800"/>
            <a:ext cx="7772400" cy="1219200"/>
          </a:xfrm>
        </p:spPr>
        <p:txBody>
          <a:bodyPr lIns="0" tIns="0" rIns="0" bIns="0" anchor="b">
            <a:noAutofit/>
            <a:scene3d>
              <a:camera prst="orthographicFront"/>
              <a:lightRig rig="freezing" dir="t">
                <a:rot lat="0" lon="0" rev="5640000"/>
              </a:lightRig>
            </a:scene3d>
            <a:sp3d prstMaterial="flat">
              <a:bevelT w="38100" h="38100"/>
            </a:sp3d>
          </a:bodyPr>
          <a:lstStyle/>
          <a:p>
            <a:pPr algn="ctr" eaLnBrk="1" fontAlgn="auto" hangingPunct="1">
              <a:spcAft>
                <a:spcPts val="0"/>
              </a:spcAft>
              <a:defRPr/>
            </a:pPr>
            <a:r>
              <a:rPr lang="en-US" sz="4800" kern="1200" dirty="0">
                <a:ln w="635">
                  <a:noFill/>
                </a:ln>
                <a:solidFill>
                  <a:schemeClr val="accent4">
                    <a:tint val="90000"/>
                    <a:satMod val="125000"/>
                  </a:schemeClr>
                </a:solidFill>
                <a:effectLst>
                  <a:outerShdw blurRad="38100" dist="25400" dir="5400000" algn="tl" rotWithShape="0">
                    <a:srgbClr val="000000">
                      <a:alpha val="43000"/>
                    </a:srgbClr>
                  </a:outerShdw>
                </a:effectLst>
              </a:rPr>
              <a:t>Fait #3</a:t>
            </a:r>
          </a:p>
        </p:txBody>
      </p:sp>
      <p:sp>
        <p:nvSpPr>
          <p:cNvPr id="15363" name="Text Placeholder 2">
            <a:extLst>
              <a:ext uri="{FF2B5EF4-FFF2-40B4-BE49-F238E27FC236}">
                <a16:creationId xmlns:a16="http://schemas.microsoft.com/office/drawing/2014/main" id="{36D7EE4A-6352-49F4-B57F-CFB57CDACBFB}"/>
              </a:ext>
            </a:extLst>
          </p:cNvPr>
          <p:cNvSpPr>
            <a:spLocks noGrp="1"/>
          </p:cNvSpPr>
          <p:nvPr>
            <p:ph type="body" idx="4294967295"/>
          </p:nvPr>
        </p:nvSpPr>
        <p:spPr>
          <a:xfrm>
            <a:off x="1133475" y="2209800"/>
            <a:ext cx="7096125" cy="3810000"/>
          </a:xfrm>
        </p:spPr>
        <p:txBody>
          <a:bodyPr lIns="45720" rIns="45720"/>
          <a:lstStyle/>
          <a:p>
            <a:pPr marL="0" indent="0" algn="ctr" eaLnBrk="1" hangingPunct="1">
              <a:buFont typeface="Wingdings" panose="05000000000000000000" pitchFamily="2" charset="2"/>
              <a:buNone/>
              <a:defRPr/>
            </a:pPr>
            <a:r>
              <a:rPr lang="fr-FR" sz="3300" b="1" dirty="0">
                <a:solidFill>
                  <a:srgbClr val="FFFF00"/>
                </a:solidFill>
              </a:rPr>
              <a:t>Le tombeau était vide</a:t>
            </a:r>
          </a:p>
          <a:p>
            <a:pPr marL="0" indent="0" algn="ctr" eaLnBrk="1" hangingPunct="1">
              <a:buFont typeface="Wingdings" panose="05000000000000000000" pitchFamily="2" charset="2"/>
              <a:buNone/>
              <a:defRPr/>
            </a:pPr>
            <a:endParaRPr lang="fr-FR" sz="3300" b="1" dirty="0">
              <a:solidFill>
                <a:srgbClr val="FFFF00"/>
              </a:solidFill>
            </a:endParaRPr>
          </a:p>
          <a:p>
            <a:pPr marL="0" indent="0" algn="ctr" eaLnBrk="1" hangingPunct="1">
              <a:buFont typeface="Wingdings" panose="05000000000000000000" pitchFamily="2" charset="2"/>
              <a:buNone/>
              <a:defRPr/>
            </a:pPr>
            <a:endParaRPr lang="fr-FR" sz="3300" b="1" dirty="0">
              <a:solidFill>
                <a:srgbClr val="FFFF00"/>
              </a:solidFill>
            </a:endParaRPr>
          </a:p>
          <a:p>
            <a:pPr marL="0" indent="0" algn="ctr" eaLnBrk="1" hangingPunct="1">
              <a:buFont typeface="Wingdings" panose="05000000000000000000" pitchFamily="2" charset="2"/>
              <a:buNone/>
              <a:defRPr/>
            </a:pPr>
            <a:r>
              <a:rPr lang="fr-FR" sz="3300" b="1" dirty="0">
                <a:solidFill>
                  <a:srgbClr val="FFFF00"/>
                </a:solidFill>
              </a:rPr>
              <a:t>Si non....Ils n'auraient pas pu prêcher la résurrection</a:t>
            </a:r>
            <a:endParaRPr lang="en-US" sz="3300" b="1" dirty="0">
              <a:solidFill>
                <a:srgbClr val="FFFF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6FED-7FD9-4A3D-9143-D8549E2DD3D1}"/>
              </a:ext>
            </a:extLst>
          </p:cNvPr>
          <p:cNvSpPr>
            <a:spLocks noGrp="1"/>
          </p:cNvSpPr>
          <p:nvPr>
            <p:ph type="title"/>
          </p:nvPr>
        </p:nvSpPr>
        <p:spPr/>
        <p:txBody>
          <a:bodyPr/>
          <a:lstStyle/>
          <a:p>
            <a:pPr algn="ctr">
              <a:defRPr/>
            </a:pPr>
            <a:r>
              <a:rPr lang="en-US" sz="3600" dirty="0"/>
              <a:t>Fait #4?</a:t>
            </a:r>
          </a:p>
        </p:txBody>
      </p:sp>
      <p:sp>
        <p:nvSpPr>
          <p:cNvPr id="3" name="Content Placeholder 2">
            <a:extLst>
              <a:ext uri="{FF2B5EF4-FFF2-40B4-BE49-F238E27FC236}">
                <a16:creationId xmlns:a16="http://schemas.microsoft.com/office/drawing/2014/main" id="{FA98420B-ED0C-4D2F-9C00-811310DC15B5}"/>
              </a:ext>
            </a:extLst>
          </p:cNvPr>
          <p:cNvSpPr>
            <a:spLocks noGrp="1"/>
          </p:cNvSpPr>
          <p:nvPr>
            <p:ph idx="1"/>
          </p:nvPr>
        </p:nvSpPr>
        <p:spPr/>
        <p:txBody>
          <a:bodyPr/>
          <a:lstStyle/>
          <a:p>
            <a:pPr marL="0" indent="0">
              <a:buFont typeface="Wingdings" panose="05000000000000000000" pitchFamily="2" charset="2"/>
              <a:buNone/>
              <a:defRPr/>
            </a:pPr>
            <a:r>
              <a:rPr lang="fr-FR" sz="2800" b="1" dirty="0"/>
              <a:t>1 Cor 15:6 </a:t>
            </a:r>
          </a:p>
          <a:p>
            <a:pPr marL="0" indent="0">
              <a:buFont typeface="Wingdings" panose="05000000000000000000" pitchFamily="2" charset="2"/>
              <a:buNone/>
              <a:defRPr/>
            </a:pPr>
            <a:r>
              <a:rPr lang="fr-FR" sz="2800" b="1" dirty="0"/>
              <a:t>Après cela, il apparut en même temps à plus de cinq cents frères, dont la plupart vivent encore, bien que quelques-uns se soient endormis.</a:t>
            </a:r>
            <a:endParaRPr lang="en-US" sz="28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E723D-C497-44B9-ACD5-794EB38CCF6A}"/>
              </a:ext>
            </a:extLst>
          </p:cNvPr>
          <p:cNvSpPr>
            <a:spLocks noGrp="1"/>
          </p:cNvSpPr>
          <p:nvPr>
            <p:ph type="title" idx="4294967295"/>
          </p:nvPr>
        </p:nvSpPr>
        <p:spPr>
          <a:xfrm>
            <a:off x="842164" y="155606"/>
            <a:ext cx="7837093" cy="1769495"/>
          </a:xfrm>
        </p:spPr>
        <p:txBody>
          <a:bodyPr lIns="0" tIns="0" rIns="0" bIns="0" anchor="b">
            <a:noAutofit/>
            <a:scene3d>
              <a:camera prst="orthographicFront"/>
              <a:lightRig rig="freezing" dir="t">
                <a:rot lat="0" lon="0" rev="5640000"/>
              </a:lightRig>
            </a:scene3d>
            <a:sp3d prstMaterial="flat">
              <a:bevelT w="38100" h="38100"/>
            </a:sp3d>
          </a:bodyPr>
          <a:lstStyle/>
          <a:p>
            <a:pPr algn="ctr" eaLnBrk="1" fontAlgn="auto" hangingPunct="1">
              <a:spcAft>
                <a:spcPts val="0"/>
              </a:spcAft>
              <a:defRPr/>
            </a:pPr>
            <a:r>
              <a:rPr lang="fr-FR" sz="3200" kern="1200" dirty="0" err="1">
                <a:ln w="635">
                  <a:noFill/>
                </a:ln>
                <a:solidFill>
                  <a:schemeClr val="accent4">
                    <a:tint val="90000"/>
                    <a:satMod val="125000"/>
                  </a:schemeClr>
                </a:solidFill>
                <a:effectLst>
                  <a:outerShdw blurRad="38100" dist="25400" dir="5400000" algn="tl" rotWithShape="0">
                    <a:srgbClr val="000000">
                      <a:alpha val="43000"/>
                    </a:srgbClr>
                  </a:outerShdw>
                </a:effectLst>
              </a:rPr>
              <a:t>Question:Quelle</a:t>
            </a:r>
            <a:r>
              <a:rPr lang="fr-FR" sz="3200" kern="1200" dirty="0">
                <a:ln w="635">
                  <a:noFill/>
                </a:ln>
                <a:solidFill>
                  <a:schemeClr val="accent4">
                    <a:tint val="90000"/>
                    <a:satMod val="125000"/>
                  </a:schemeClr>
                </a:solidFill>
                <a:effectLst>
                  <a:outerShdw blurRad="38100" dist="25400" dir="5400000" algn="tl" rotWithShape="0">
                    <a:srgbClr val="000000">
                      <a:alpha val="43000"/>
                    </a:srgbClr>
                  </a:outerShdw>
                </a:effectLst>
              </a:rPr>
              <a:t> est l'explication la plus raisonnable des faits ?</a:t>
            </a:r>
            <a:endParaRPr lang="en-US" sz="3200" kern="1200" dirty="0">
              <a:ln w="635">
                <a:noFill/>
              </a:ln>
              <a:solidFill>
                <a:schemeClr val="accent4">
                  <a:tint val="90000"/>
                  <a:satMod val="125000"/>
                </a:schemeClr>
              </a:solidFill>
              <a:effectLst>
                <a:outerShdw blurRad="38100" dist="25400" dir="5400000" algn="tl" rotWithShape="0">
                  <a:srgbClr val="000000">
                    <a:alpha val="43000"/>
                  </a:srgbClr>
                </a:outerShdw>
              </a:effectLst>
            </a:endParaRPr>
          </a:p>
        </p:txBody>
      </p:sp>
      <p:sp>
        <p:nvSpPr>
          <p:cNvPr id="16387" name="Text Placeholder 2">
            <a:extLst>
              <a:ext uri="{FF2B5EF4-FFF2-40B4-BE49-F238E27FC236}">
                <a16:creationId xmlns:a16="http://schemas.microsoft.com/office/drawing/2014/main" id="{73F9DA11-16F4-4725-8406-6CA1DAE3B17C}"/>
              </a:ext>
            </a:extLst>
          </p:cNvPr>
          <p:cNvSpPr>
            <a:spLocks noGrp="1"/>
          </p:cNvSpPr>
          <p:nvPr>
            <p:ph type="body" idx="4294967295"/>
          </p:nvPr>
        </p:nvSpPr>
        <p:spPr>
          <a:xfrm>
            <a:off x="990600" y="2514600"/>
            <a:ext cx="7772400" cy="2938463"/>
          </a:xfrm>
        </p:spPr>
        <p:txBody>
          <a:bodyPr lIns="45720" rIns="45720"/>
          <a:lstStyle/>
          <a:p>
            <a:pPr marL="514350" indent="-514350" eaLnBrk="1" hangingPunct="1">
              <a:lnSpc>
                <a:spcPct val="90000"/>
              </a:lnSpc>
              <a:buFont typeface="Wingdings 2" pitchFamily="18" charset="2"/>
              <a:buAutoNum type="arabicPeriod"/>
              <a:defRPr/>
            </a:pPr>
            <a:r>
              <a:rPr lang="fr-FR" sz="2800" b="1" dirty="0"/>
              <a:t>Le corps de Jésus a été retiré du tombeau.</a:t>
            </a:r>
          </a:p>
          <a:p>
            <a:pPr marL="514350" indent="-514350" eaLnBrk="1" hangingPunct="1">
              <a:lnSpc>
                <a:spcPct val="90000"/>
              </a:lnSpc>
              <a:buFont typeface="Wingdings 2" pitchFamily="18" charset="2"/>
              <a:buAutoNum type="arabicPeriod"/>
              <a:defRPr/>
            </a:pPr>
            <a:endParaRPr lang="fr-FR" sz="2800" b="1" dirty="0"/>
          </a:p>
          <a:p>
            <a:pPr marL="514350" indent="-514350" eaLnBrk="1" hangingPunct="1">
              <a:lnSpc>
                <a:spcPct val="90000"/>
              </a:lnSpc>
              <a:buFont typeface="Wingdings 2" pitchFamily="18" charset="2"/>
              <a:buAutoNum type="arabicPeriod"/>
              <a:defRPr/>
            </a:pPr>
            <a:r>
              <a:rPr lang="fr-FR" sz="2800" b="1" dirty="0"/>
              <a:t>Jésus n'est pas réellement mort (théorie de l'évanouissement).</a:t>
            </a:r>
          </a:p>
          <a:p>
            <a:pPr marL="514350" indent="-514350" eaLnBrk="1" hangingPunct="1">
              <a:lnSpc>
                <a:spcPct val="90000"/>
              </a:lnSpc>
              <a:buFont typeface="Wingdings 2" pitchFamily="18" charset="2"/>
              <a:buAutoNum type="arabicPeriod"/>
              <a:defRPr/>
            </a:pPr>
            <a:endParaRPr lang="fr-FR" sz="2800" b="1" dirty="0"/>
          </a:p>
          <a:p>
            <a:pPr marL="514350" indent="-514350" eaLnBrk="1" hangingPunct="1">
              <a:lnSpc>
                <a:spcPct val="90000"/>
              </a:lnSpc>
              <a:buFont typeface="Wingdings 2" pitchFamily="18" charset="2"/>
              <a:buAutoNum type="arabicPeriod"/>
              <a:defRPr/>
            </a:pPr>
            <a:r>
              <a:rPr lang="fr-FR" sz="2800" b="1" dirty="0"/>
              <a:t>Jésus a été physiquement ressuscité des morts.</a:t>
            </a:r>
            <a:endParaRPr lang="en-US" sz="2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a:extLst>
              <a:ext uri="{FF2B5EF4-FFF2-40B4-BE49-F238E27FC236}">
                <a16:creationId xmlns:a16="http://schemas.microsoft.com/office/drawing/2014/main" id="{6BA50F04-415C-4268-BCB7-2D180D481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04800"/>
            <a:ext cx="20939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6">
            <a:extLst>
              <a:ext uri="{FF2B5EF4-FFF2-40B4-BE49-F238E27FC236}">
                <a16:creationId xmlns:a16="http://schemas.microsoft.com/office/drawing/2014/main" id="{748E1157-89E9-4CDB-92D6-3E5DF38B17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302125"/>
            <a:ext cx="25590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a:extLst>
              <a:ext uri="{FF2B5EF4-FFF2-40B4-BE49-F238E27FC236}">
                <a16:creationId xmlns:a16="http://schemas.microsoft.com/office/drawing/2014/main" id="{407501E5-C3A7-4898-8A13-199B89210E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19812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10">
            <a:extLst>
              <a:ext uri="{FF2B5EF4-FFF2-40B4-BE49-F238E27FC236}">
                <a16:creationId xmlns:a16="http://schemas.microsoft.com/office/drawing/2014/main" id="{775F2C0B-3AEC-4C72-A5CF-B5DFC6CA1A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114800"/>
            <a:ext cx="20574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14">
            <a:extLst>
              <a:ext uri="{FF2B5EF4-FFF2-40B4-BE49-F238E27FC236}">
                <a16:creationId xmlns:a16="http://schemas.microsoft.com/office/drawing/2014/main" id="{26430371-9E58-4F26-A3E5-5F8EEB6CF6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228600"/>
            <a:ext cx="236220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TextBox 8">
            <a:extLst>
              <a:ext uri="{FF2B5EF4-FFF2-40B4-BE49-F238E27FC236}">
                <a16:creationId xmlns:a16="http://schemas.microsoft.com/office/drawing/2014/main" id="{FAAABC2C-27FE-4A9A-8309-CBB26C11E887}"/>
              </a:ext>
            </a:extLst>
          </p:cNvPr>
          <p:cNvSpPr txBox="1">
            <a:spLocks noChangeArrowheads="1"/>
          </p:cNvSpPr>
          <p:nvPr/>
        </p:nvSpPr>
        <p:spPr bwMode="auto">
          <a:xfrm>
            <a:off x="2514601" y="3646488"/>
            <a:ext cx="3621085"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b="1" dirty="0">
                <a:solidFill>
                  <a:srgbClr val="FFFF00"/>
                </a:solidFill>
                <a:latin typeface="Arial" panose="020B0604020202020204" pitchFamily="34" charset="0"/>
              </a:rPr>
              <a:t>Jesus </a:t>
            </a:r>
            <a:r>
              <a:rPr lang="en-US" altLang="en-US" sz="2400" b="1" dirty="0" err="1">
                <a:solidFill>
                  <a:srgbClr val="FFFF00"/>
                </a:solidFill>
                <a:latin typeface="Arial" panose="020B0604020202020204" pitchFamily="34" charset="0"/>
              </a:rPr>
              <a:t>est</a:t>
            </a:r>
            <a:r>
              <a:rPr lang="en-US" altLang="en-US" sz="2400" b="1" dirty="0">
                <a:solidFill>
                  <a:srgbClr val="FFFF00"/>
                </a:solidFill>
                <a:latin typeface="Arial" panose="020B0604020202020204" pitchFamily="34" charset="0"/>
              </a:rPr>
              <a:t> il un </a:t>
            </a:r>
            <a:r>
              <a:rPr lang="en-US" altLang="en-US" sz="2400" b="1" dirty="0" err="1">
                <a:solidFill>
                  <a:srgbClr val="FFFF00"/>
                </a:solidFill>
                <a:latin typeface="Arial" panose="020B0604020202020204" pitchFamily="34" charset="0"/>
              </a:rPr>
              <a:t>gourou</a:t>
            </a:r>
            <a:r>
              <a:rPr lang="en-US" altLang="en-US" sz="2400" b="1" dirty="0">
                <a:solidFill>
                  <a:srgbClr val="FFFF00"/>
                </a:solidFill>
                <a:latin typeface="Arial" panose="020B0604020202020204" pitchFamily="34" charset="0"/>
              </a:rPr>
              <a:t>?</a:t>
            </a:r>
          </a:p>
          <a:p>
            <a:pPr eaLnBrk="1" hangingPunct="1">
              <a:spcBef>
                <a:spcPct val="0"/>
              </a:spcBef>
              <a:buClrTx/>
              <a:buSzTx/>
              <a:buFontTx/>
              <a:buNone/>
            </a:pPr>
            <a:endParaRPr lang="en-US" altLang="en-US" sz="1000" b="1" dirty="0">
              <a:solidFill>
                <a:srgbClr val="FFFF00"/>
              </a:solidFill>
              <a:latin typeface="Arial" panose="020B0604020202020204" pitchFamily="34" charset="0"/>
            </a:endParaRPr>
          </a:p>
          <a:p>
            <a:pPr eaLnBrk="1" hangingPunct="1">
              <a:spcBef>
                <a:spcPct val="0"/>
              </a:spcBef>
              <a:buClrTx/>
              <a:buSzTx/>
              <a:buFontTx/>
              <a:buNone/>
            </a:pPr>
            <a:r>
              <a:rPr lang="en-US" altLang="en-US" sz="2400" b="1" dirty="0">
                <a:solidFill>
                  <a:srgbClr val="FFFF00"/>
                </a:solidFill>
                <a:latin typeface="Arial" panose="020B0604020202020204" pitchFamily="34" charset="0"/>
              </a:rPr>
              <a:t>Un grand </a:t>
            </a:r>
            <a:r>
              <a:rPr lang="en-US" altLang="en-US" sz="2400" b="1" dirty="0" err="1">
                <a:solidFill>
                  <a:srgbClr val="FFFF00"/>
                </a:solidFill>
                <a:latin typeface="Arial" panose="020B0604020202020204" pitchFamily="34" charset="0"/>
              </a:rPr>
              <a:t>prophète</a:t>
            </a:r>
            <a:r>
              <a:rPr lang="en-US" altLang="en-US" sz="2400" b="1" dirty="0">
                <a:solidFill>
                  <a:srgbClr val="FFFF00"/>
                </a:solidFill>
                <a:latin typeface="Arial" panose="020B0604020202020204" pitchFamily="34" charset="0"/>
              </a:rPr>
              <a:t>?</a:t>
            </a:r>
          </a:p>
          <a:p>
            <a:pPr eaLnBrk="1" hangingPunct="1">
              <a:spcBef>
                <a:spcPct val="0"/>
              </a:spcBef>
              <a:buClrTx/>
              <a:buSzTx/>
              <a:buFontTx/>
              <a:buNone/>
            </a:pPr>
            <a:endParaRPr lang="en-US" altLang="en-US" sz="1000" b="1" dirty="0">
              <a:solidFill>
                <a:srgbClr val="FFFF00"/>
              </a:solidFill>
              <a:latin typeface="Arial" panose="020B0604020202020204" pitchFamily="34" charset="0"/>
            </a:endParaRPr>
          </a:p>
          <a:p>
            <a:pPr eaLnBrk="1" hangingPunct="1">
              <a:spcBef>
                <a:spcPct val="0"/>
              </a:spcBef>
              <a:buClrTx/>
              <a:buSzTx/>
              <a:buFontTx/>
              <a:buNone/>
            </a:pPr>
            <a:r>
              <a:rPr lang="en-US" altLang="en-US" sz="2400" b="1" dirty="0">
                <a:solidFill>
                  <a:srgbClr val="FFFF00"/>
                </a:solidFill>
                <a:latin typeface="Arial" panose="020B0604020202020204" pitchFamily="34" charset="0"/>
              </a:rPr>
              <a:t>Un des plus </a:t>
            </a:r>
            <a:r>
              <a:rPr lang="en-US" altLang="en-US" sz="2400" b="1" dirty="0" err="1">
                <a:solidFill>
                  <a:srgbClr val="FFFF00"/>
                </a:solidFill>
                <a:latin typeface="Arial" panose="020B0604020202020204" pitchFamily="34" charset="0"/>
              </a:rPr>
              <a:t>importants</a:t>
            </a:r>
            <a:r>
              <a:rPr lang="en-US" altLang="en-US" sz="2400" b="1" dirty="0">
                <a:solidFill>
                  <a:srgbClr val="FFFF00"/>
                </a:solidFill>
                <a:latin typeface="Arial" panose="020B0604020202020204" pitchFamily="34" charset="0"/>
              </a:rPr>
              <a:t> chef spirituel?   </a:t>
            </a:r>
          </a:p>
        </p:txBody>
      </p:sp>
      <p:sp>
        <p:nvSpPr>
          <p:cNvPr id="70664" name="TextBox 9">
            <a:extLst>
              <a:ext uri="{FF2B5EF4-FFF2-40B4-BE49-F238E27FC236}">
                <a16:creationId xmlns:a16="http://schemas.microsoft.com/office/drawing/2014/main" id="{96C47737-F7DD-4FB4-B768-F792060AB0C9}"/>
              </a:ext>
            </a:extLst>
          </p:cNvPr>
          <p:cNvSpPr txBox="1">
            <a:spLocks noChangeArrowheads="1"/>
          </p:cNvSpPr>
          <p:nvPr/>
        </p:nvSpPr>
        <p:spPr bwMode="auto">
          <a:xfrm>
            <a:off x="3581400" y="28956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800" b="1">
                <a:latin typeface="Arial" panose="020B0604020202020204" pitchFamily="34" charset="0"/>
              </a:rPr>
              <a:t>Lao Tzu</a:t>
            </a:r>
          </a:p>
        </p:txBody>
      </p:sp>
      <p:sp>
        <p:nvSpPr>
          <p:cNvPr id="70665" name="TextBox 10">
            <a:extLst>
              <a:ext uri="{FF2B5EF4-FFF2-40B4-BE49-F238E27FC236}">
                <a16:creationId xmlns:a16="http://schemas.microsoft.com/office/drawing/2014/main" id="{A0F93D38-CA83-485A-A573-D77966EB725F}"/>
              </a:ext>
            </a:extLst>
          </p:cNvPr>
          <p:cNvSpPr txBox="1">
            <a:spLocks noChangeArrowheads="1"/>
          </p:cNvSpPr>
          <p:nvPr/>
        </p:nvSpPr>
        <p:spPr bwMode="auto">
          <a:xfrm>
            <a:off x="7086600" y="32766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800" b="1">
                <a:latin typeface="Arial" panose="020B0604020202020204" pitchFamily="34" charset="0"/>
              </a:rPr>
              <a:t>Buddha</a:t>
            </a:r>
          </a:p>
        </p:txBody>
      </p:sp>
      <p:sp>
        <p:nvSpPr>
          <p:cNvPr id="70666" name="TextBox 11">
            <a:extLst>
              <a:ext uri="{FF2B5EF4-FFF2-40B4-BE49-F238E27FC236}">
                <a16:creationId xmlns:a16="http://schemas.microsoft.com/office/drawing/2014/main" id="{44993619-37CB-414A-B0D0-D3AE001694B1}"/>
              </a:ext>
            </a:extLst>
          </p:cNvPr>
          <p:cNvSpPr txBox="1">
            <a:spLocks noChangeArrowheads="1"/>
          </p:cNvSpPr>
          <p:nvPr/>
        </p:nvSpPr>
        <p:spPr bwMode="auto">
          <a:xfrm>
            <a:off x="6629400" y="3919538"/>
            <a:ext cx="205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800" b="1">
                <a:latin typeface="Arial" panose="020B0604020202020204" pitchFamily="34" charset="0"/>
              </a:rPr>
              <a:t>Muhammad</a:t>
            </a:r>
            <a:r>
              <a:rPr lang="en-US" altLang="en-US" sz="1800">
                <a:latin typeface="Arial" panose="020B0604020202020204" pitchFamily="34" charset="0"/>
              </a:rPr>
              <a:t>?</a:t>
            </a:r>
          </a:p>
        </p:txBody>
      </p:sp>
      <p:sp>
        <p:nvSpPr>
          <p:cNvPr id="70667" name="TextBox 12">
            <a:extLst>
              <a:ext uri="{FF2B5EF4-FFF2-40B4-BE49-F238E27FC236}">
                <a16:creationId xmlns:a16="http://schemas.microsoft.com/office/drawing/2014/main" id="{85817BD1-D74A-4BED-869F-748813969D74}"/>
              </a:ext>
            </a:extLst>
          </p:cNvPr>
          <p:cNvSpPr txBox="1">
            <a:spLocks noChangeArrowheads="1"/>
          </p:cNvSpPr>
          <p:nvPr/>
        </p:nvSpPr>
        <p:spPr bwMode="auto">
          <a:xfrm>
            <a:off x="533400" y="32004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b="1">
                <a:latin typeface="Arial" panose="020B0604020202020204" pitchFamily="34" charset="0"/>
              </a:rPr>
              <a:t>Baha’u’llah</a:t>
            </a:r>
          </a:p>
        </p:txBody>
      </p:sp>
      <p:sp>
        <p:nvSpPr>
          <p:cNvPr id="70668" name="TextBox 13">
            <a:extLst>
              <a:ext uri="{FF2B5EF4-FFF2-40B4-BE49-F238E27FC236}">
                <a16:creationId xmlns:a16="http://schemas.microsoft.com/office/drawing/2014/main" id="{C7A543F7-49D0-4923-9BAD-C3AA35CD3C00}"/>
              </a:ext>
            </a:extLst>
          </p:cNvPr>
          <p:cNvSpPr txBox="1">
            <a:spLocks noChangeArrowheads="1"/>
          </p:cNvSpPr>
          <p:nvPr/>
        </p:nvSpPr>
        <p:spPr bwMode="auto">
          <a:xfrm>
            <a:off x="609600" y="37338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800" b="1">
                <a:latin typeface="Arial" panose="020B0604020202020204" pitchFamily="34" charset="0"/>
              </a:rPr>
              <a:t>Moses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850EF38B-62FA-4092-9E6A-84530B158CE6}"/>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effectLst/>
              </a:rPr>
              <a:t>La théorie du corps volé</a:t>
            </a:r>
            <a:endParaRPr lang="en-US" altLang="en-US" dirty="0">
              <a:effectLst/>
            </a:endParaRPr>
          </a:p>
        </p:txBody>
      </p:sp>
      <p:sp>
        <p:nvSpPr>
          <p:cNvPr id="141315" name="Rectangle 3">
            <a:extLst>
              <a:ext uri="{FF2B5EF4-FFF2-40B4-BE49-F238E27FC236}">
                <a16:creationId xmlns:a16="http://schemas.microsoft.com/office/drawing/2014/main" id="{939021FE-62C8-4E5C-9284-8C1BE844199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fr-FR" altLang="en-US" dirty="0">
                <a:effectLst/>
              </a:rPr>
              <a:t>Qui aurait volé le corps ?</a:t>
            </a:r>
          </a:p>
          <a:p>
            <a:pPr marL="0" indent="0">
              <a:lnSpc>
                <a:spcPct val="90000"/>
              </a:lnSpc>
              <a:buNone/>
            </a:pPr>
            <a:r>
              <a:rPr lang="fr-FR" altLang="en-US" dirty="0">
                <a:effectLst/>
              </a:rPr>
              <a:t>Les Juifs ?</a:t>
            </a:r>
          </a:p>
          <a:p>
            <a:pPr marL="0" indent="0">
              <a:lnSpc>
                <a:spcPct val="90000"/>
              </a:lnSpc>
              <a:buNone/>
            </a:pPr>
            <a:r>
              <a:rPr lang="fr-FR" altLang="en-US" dirty="0">
                <a:effectLst/>
              </a:rPr>
              <a:t>Les Romains ?</a:t>
            </a:r>
          </a:p>
          <a:p>
            <a:pPr marL="0" indent="0">
              <a:lnSpc>
                <a:spcPct val="90000"/>
              </a:lnSpc>
              <a:buNone/>
            </a:pPr>
            <a:r>
              <a:rPr lang="fr-FR" altLang="en-US" dirty="0">
                <a:effectLst/>
              </a:rPr>
              <a:t>Les disciples ?</a:t>
            </a:r>
          </a:p>
          <a:p>
            <a:pPr marL="0" indent="0">
              <a:lnSpc>
                <a:spcPct val="90000"/>
              </a:lnSpc>
              <a:buNone/>
            </a:pPr>
            <a:endParaRPr lang="fr-FR" altLang="en-US" dirty="0">
              <a:effectLst/>
            </a:endParaRPr>
          </a:p>
          <a:p>
            <a:pPr marL="0" indent="0">
              <a:lnSpc>
                <a:spcPct val="90000"/>
              </a:lnSpc>
              <a:buNone/>
            </a:pPr>
            <a:r>
              <a:rPr lang="fr-FR" altLang="en-US" dirty="0">
                <a:effectLst/>
              </a:rPr>
              <a:t>Auraient-ils pu voler le corps ?</a:t>
            </a:r>
          </a:p>
          <a:p>
            <a:pPr>
              <a:lnSpc>
                <a:spcPct val="90000"/>
              </a:lnSpc>
            </a:pPr>
            <a:endParaRPr lang="fr-FR" altLang="en-US" dirty="0">
              <a:effectLst/>
            </a:endParaRPr>
          </a:p>
          <a:p>
            <a:pPr>
              <a:lnSpc>
                <a:spcPct val="90000"/>
              </a:lnSpc>
            </a:pPr>
            <a:r>
              <a:rPr lang="fr-FR" altLang="en-US" dirty="0">
                <a:effectLst/>
              </a:rPr>
              <a:t>Ont-ils, en fait, volé le corps ?</a:t>
            </a:r>
            <a:endParaRPr lang="en-US" altLang="en-US" dirty="0">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a:extLst>
              <a:ext uri="{FF2B5EF4-FFF2-40B4-BE49-F238E27FC236}">
                <a16:creationId xmlns:a16="http://schemas.microsoft.com/office/drawing/2014/main" id="{07D5A204-B06C-4D21-A1B7-C30CAEF2C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371600"/>
            <a:ext cx="92964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Box 1">
            <a:extLst>
              <a:ext uri="{FF2B5EF4-FFF2-40B4-BE49-F238E27FC236}">
                <a16:creationId xmlns:a16="http://schemas.microsoft.com/office/drawing/2014/main" id="{DE8502F3-681F-42C1-ABBF-84B333A773FD}"/>
              </a:ext>
            </a:extLst>
          </p:cNvPr>
          <p:cNvSpPr txBox="1">
            <a:spLocks noChangeArrowheads="1"/>
          </p:cNvSpPr>
          <p:nvPr/>
        </p:nvSpPr>
        <p:spPr bwMode="auto">
          <a:xfrm>
            <a:off x="1676400" y="457200"/>
            <a:ext cx="541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b="1" dirty="0">
                <a:solidFill>
                  <a:srgbClr val="FFFF00"/>
                </a:solidFill>
                <a:latin typeface="Arial" panose="020B0604020202020204" pitchFamily="34" charset="0"/>
              </a:rPr>
              <a:t>Matthieu 27:62-66</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EB531FC9-D0D6-4B86-BACE-791DA83892F9}"/>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La </a:t>
            </a:r>
            <a:r>
              <a:rPr lang="en-US" altLang="en-US" dirty="0" err="1">
                <a:effectLst/>
              </a:rPr>
              <a:t>théorie</a:t>
            </a:r>
            <a:r>
              <a:rPr lang="en-US" altLang="en-US" dirty="0">
                <a:effectLst/>
              </a:rPr>
              <a:t> de </a:t>
            </a:r>
            <a:r>
              <a:rPr lang="en-US" altLang="en-US" dirty="0" err="1">
                <a:effectLst/>
              </a:rPr>
              <a:t>l'évanouissement</a:t>
            </a:r>
            <a:endParaRPr lang="en-US" altLang="en-US" dirty="0">
              <a:effectLst/>
            </a:endParaRPr>
          </a:p>
        </p:txBody>
      </p:sp>
      <p:sp>
        <p:nvSpPr>
          <p:cNvPr id="145411" name="Rectangle 3">
            <a:extLst>
              <a:ext uri="{FF2B5EF4-FFF2-40B4-BE49-F238E27FC236}">
                <a16:creationId xmlns:a16="http://schemas.microsoft.com/office/drawing/2014/main" id="{7D2A1597-EC55-4BDC-A6BF-B76743F99096}"/>
              </a:ext>
            </a:extLst>
          </p:cNvPr>
          <p:cNvSpPr>
            <a:spLocks noGrp="1" noChangeArrowheads="1"/>
          </p:cNvSpPr>
          <p:nvPr>
            <p:ph type="body" idx="1"/>
          </p:nvPr>
        </p:nvSpPr>
        <p:spPr>
          <a:xfrm>
            <a:off x="457200" y="1752600"/>
            <a:ext cx="8229600" cy="437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effectLst/>
              </a:rPr>
              <a:t>Battus au point de frôler la mort</a:t>
            </a:r>
          </a:p>
          <a:p>
            <a:r>
              <a:rPr lang="fr-FR" altLang="en-US" dirty="0">
                <a:effectLst/>
              </a:rPr>
              <a:t>Sans nourriture ni eau pendant plus de deux jours</a:t>
            </a:r>
          </a:p>
          <a:p>
            <a:r>
              <a:rPr lang="fr-FR" altLang="en-US" dirty="0">
                <a:effectLst/>
              </a:rPr>
              <a:t>Crucifié et mort</a:t>
            </a:r>
          </a:p>
          <a:p>
            <a:r>
              <a:rPr lang="fr-FR" altLang="en-US" dirty="0">
                <a:effectLst/>
              </a:rPr>
              <a:t>Transpercé par une épée</a:t>
            </a:r>
          </a:p>
          <a:p>
            <a:r>
              <a:rPr lang="fr-FR" altLang="en-US" dirty="0">
                <a:effectLst/>
              </a:rPr>
              <a:t>Séparation du sang et de l'"eau" (plasma).</a:t>
            </a:r>
            <a:endParaRPr lang="en-US" altLang="en-US" dirty="0">
              <a:effectLst/>
            </a:endParaRPr>
          </a:p>
          <a:p>
            <a:endParaRPr lang="en-US" altLang="en-US" dirty="0">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E29C2532-5846-47FE-B564-A6E54C01E487}"/>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effectLst/>
              </a:rPr>
              <a:t>La théorie de l'hallucination collective</a:t>
            </a:r>
            <a:endParaRPr lang="en-US" altLang="en-US" dirty="0">
              <a:effectLst/>
            </a:endParaRPr>
          </a:p>
        </p:txBody>
      </p:sp>
      <p:sp>
        <p:nvSpPr>
          <p:cNvPr id="147459" name="Rectangle 3">
            <a:extLst>
              <a:ext uri="{FF2B5EF4-FFF2-40B4-BE49-F238E27FC236}">
                <a16:creationId xmlns:a16="http://schemas.microsoft.com/office/drawing/2014/main" id="{95B608FF-2B8C-4F33-BD81-888E3B67D04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effectLst/>
              </a:rPr>
              <a:t>Les femmes au tombeau</a:t>
            </a:r>
          </a:p>
          <a:p>
            <a:r>
              <a:rPr lang="fr-FR" altLang="en-US" dirty="0">
                <a:effectLst/>
              </a:rPr>
              <a:t>Pierre et Jean</a:t>
            </a:r>
          </a:p>
          <a:p>
            <a:r>
              <a:rPr lang="fr-FR" altLang="en-US" dirty="0">
                <a:effectLst/>
              </a:rPr>
              <a:t>Les douze apôtres, y compris Thomas le sceptique</a:t>
            </a:r>
          </a:p>
          <a:p>
            <a:r>
              <a:rPr lang="fr-FR" altLang="en-US" dirty="0">
                <a:effectLst/>
              </a:rPr>
              <a:t>De nombreuses autres apparitions.</a:t>
            </a:r>
          </a:p>
          <a:p>
            <a:r>
              <a:rPr lang="fr-FR" altLang="en-US" dirty="0">
                <a:effectLst/>
              </a:rPr>
              <a:t>Plus de 500 témoins.</a:t>
            </a:r>
          </a:p>
          <a:p>
            <a:r>
              <a:rPr lang="fr-FR" altLang="en-US" dirty="0">
                <a:effectLst/>
              </a:rPr>
              <a:t>Les hallucinations mangent-elles du poisson ?</a:t>
            </a:r>
            <a:endParaRPr lang="en-US" altLang="en-US" dirty="0">
              <a:effectLs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C9274-C38D-4711-8936-FCA7E4909679}"/>
              </a:ext>
            </a:extLst>
          </p:cNvPr>
          <p:cNvSpPr>
            <a:spLocks noGrp="1"/>
          </p:cNvSpPr>
          <p:nvPr>
            <p:ph type="title"/>
          </p:nvPr>
        </p:nvSpPr>
        <p:spPr/>
        <p:txBody>
          <a:bodyPr/>
          <a:lstStyle/>
          <a:p>
            <a:pPr>
              <a:defRPr/>
            </a:pPr>
            <a:r>
              <a:rPr lang="fr-FR" sz="3600" b="1" dirty="0"/>
              <a:t>La résurrection simplifie les choses</a:t>
            </a:r>
            <a:endParaRPr lang="en-US" sz="3600" b="1" dirty="0"/>
          </a:p>
        </p:txBody>
      </p:sp>
      <p:sp>
        <p:nvSpPr>
          <p:cNvPr id="3" name="Content Placeholder 2">
            <a:extLst>
              <a:ext uri="{FF2B5EF4-FFF2-40B4-BE49-F238E27FC236}">
                <a16:creationId xmlns:a16="http://schemas.microsoft.com/office/drawing/2014/main" id="{21B3BEF8-5C8B-4DBF-AA69-1636F2A93E38}"/>
              </a:ext>
            </a:extLst>
          </p:cNvPr>
          <p:cNvSpPr>
            <a:spLocks noGrp="1"/>
          </p:cNvSpPr>
          <p:nvPr>
            <p:ph idx="1"/>
          </p:nvPr>
        </p:nvSpPr>
        <p:spPr/>
        <p:txBody>
          <a:bodyPr/>
          <a:lstStyle/>
          <a:p>
            <a:pPr marL="0" indent="0">
              <a:buFont typeface="Wingdings" panose="05000000000000000000" pitchFamily="2" charset="2"/>
              <a:buNone/>
              <a:defRPr/>
            </a:pPr>
            <a:r>
              <a:rPr lang="fr-FR" sz="2800" b="1" dirty="0"/>
              <a:t>Mais qu'en est-il de ceux qui n'ont jamais entendu ?</a:t>
            </a:r>
          </a:p>
          <a:p>
            <a:pPr marL="0" indent="0">
              <a:buFont typeface="Wingdings" panose="05000000000000000000" pitchFamily="2" charset="2"/>
              <a:buNone/>
              <a:defRPr/>
            </a:pPr>
            <a:endParaRPr lang="fr-FR" sz="2800" b="1" dirty="0"/>
          </a:p>
          <a:p>
            <a:pPr marL="0" indent="0">
              <a:buFont typeface="Wingdings" panose="05000000000000000000" pitchFamily="2" charset="2"/>
              <a:buNone/>
              <a:defRPr/>
            </a:pPr>
            <a:endParaRPr lang="fr-FR" sz="2800" b="1" dirty="0"/>
          </a:p>
          <a:p>
            <a:pPr marL="0" indent="0">
              <a:buFont typeface="Wingdings" panose="05000000000000000000" pitchFamily="2" charset="2"/>
              <a:buNone/>
              <a:defRPr/>
            </a:pPr>
            <a:r>
              <a:rPr lang="fr-FR" sz="2800" b="1" dirty="0"/>
              <a:t>Mais qu'en est-il de la supposée contradiction de la Bible ?</a:t>
            </a:r>
          </a:p>
          <a:p>
            <a:pPr marL="0" indent="0">
              <a:buFont typeface="Wingdings" panose="05000000000000000000" pitchFamily="2" charset="2"/>
              <a:buNone/>
              <a:defRPr/>
            </a:pPr>
            <a:endParaRPr lang="fr-FR" sz="2800" b="1" dirty="0"/>
          </a:p>
          <a:p>
            <a:pPr marL="0" indent="0">
              <a:buFont typeface="Wingdings" panose="05000000000000000000" pitchFamily="2" charset="2"/>
              <a:buNone/>
              <a:defRPr/>
            </a:pPr>
            <a:endParaRPr lang="fr-FR" sz="2800" b="1" dirty="0"/>
          </a:p>
          <a:p>
            <a:pPr marL="0" indent="0">
              <a:buFont typeface="Wingdings" panose="05000000000000000000" pitchFamily="2" charset="2"/>
              <a:buNone/>
              <a:defRPr/>
            </a:pPr>
            <a:r>
              <a:rPr lang="fr-FR" sz="2800" b="1" dirty="0"/>
              <a:t>Jésus est ressuscité des morts.....</a:t>
            </a:r>
            <a:endParaRPr lang="en-US" sz="2800"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B0E78-FE15-4438-9A94-E104C2523FD1}"/>
              </a:ext>
            </a:extLst>
          </p:cNvPr>
          <p:cNvSpPr>
            <a:spLocks noGrp="1"/>
          </p:cNvSpPr>
          <p:nvPr>
            <p:ph type="title"/>
          </p:nvPr>
        </p:nvSpPr>
        <p:spPr/>
        <p:txBody>
          <a:bodyPr/>
          <a:lstStyle/>
          <a:p>
            <a:pPr>
              <a:defRPr/>
            </a:pPr>
            <a:r>
              <a:rPr lang="en-US" sz="4000" b="1" dirty="0"/>
              <a:t>Conclusion</a:t>
            </a:r>
          </a:p>
        </p:txBody>
      </p:sp>
      <p:sp>
        <p:nvSpPr>
          <p:cNvPr id="3" name="Content Placeholder 2">
            <a:extLst>
              <a:ext uri="{FF2B5EF4-FFF2-40B4-BE49-F238E27FC236}">
                <a16:creationId xmlns:a16="http://schemas.microsoft.com/office/drawing/2014/main" id="{B9F3D5C4-28BD-4337-B2FC-D697F9308A92}"/>
              </a:ext>
            </a:extLst>
          </p:cNvPr>
          <p:cNvSpPr>
            <a:spLocks noGrp="1"/>
          </p:cNvSpPr>
          <p:nvPr>
            <p:ph idx="1"/>
          </p:nvPr>
        </p:nvSpPr>
        <p:spPr/>
        <p:txBody>
          <a:bodyPr/>
          <a:lstStyle/>
          <a:p>
            <a:pPr marL="0" indent="0">
              <a:buFont typeface="Wingdings" panose="05000000000000000000" pitchFamily="2" charset="2"/>
              <a:buNone/>
              <a:defRPr/>
            </a:pPr>
            <a:r>
              <a:rPr lang="fr-FR" sz="2800" b="1" dirty="0"/>
              <a:t>Parce que Jésus a accompli les prophéties du Messie et qu'il a été ressuscité, la seule conclusion raisonnable est que Jésus est celui qu'il a dit être.  Messie, Seigneur, Dieu dans la chair et celui qui a toute autorité dans nos vies.</a:t>
            </a:r>
          </a:p>
          <a:p>
            <a:pPr marL="0" indent="0">
              <a:buFont typeface="Wingdings" panose="05000000000000000000" pitchFamily="2" charset="2"/>
              <a:buNone/>
              <a:defRPr/>
            </a:pPr>
            <a:endParaRPr lang="fr-FR" sz="2800" b="1" dirty="0"/>
          </a:p>
          <a:p>
            <a:pPr marL="0" indent="0">
              <a:buFont typeface="Wingdings" panose="05000000000000000000" pitchFamily="2" charset="2"/>
              <a:buNone/>
              <a:defRPr/>
            </a:pPr>
            <a:r>
              <a:rPr lang="fr-FR" sz="2800" b="1" dirty="0"/>
              <a:t>Quelle est votre réponse ?</a:t>
            </a:r>
            <a:endParaRPr lang="en-US" sz="2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routes">
            <a:extLst>
              <a:ext uri="{FF2B5EF4-FFF2-40B4-BE49-F238E27FC236}">
                <a16:creationId xmlns:a16="http://schemas.microsoft.com/office/drawing/2014/main" id="{58859605-2E71-49ED-A9CB-9A33CA0CE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967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3">
            <a:extLst>
              <a:ext uri="{FF2B5EF4-FFF2-40B4-BE49-F238E27FC236}">
                <a16:creationId xmlns:a16="http://schemas.microsoft.com/office/drawing/2014/main" id="{345C9900-F6EC-454B-AF39-76FF1EE3DF09}"/>
              </a:ext>
            </a:extLst>
          </p:cNvPr>
          <p:cNvSpPr txBox="1">
            <a:spLocks noChangeArrowheads="1"/>
          </p:cNvSpPr>
          <p:nvPr/>
        </p:nvSpPr>
        <p:spPr bwMode="auto">
          <a:xfrm>
            <a:off x="4648200" y="304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r>
              <a:rPr lang="en-US" altLang="en-US" sz="2400" dirty="0">
                <a:latin typeface="Tahoma" panose="020B0604030504040204" pitchFamily="34" charset="0"/>
              </a:rPr>
              <a:t>Dieu</a:t>
            </a:r>
          </a:p>
        </p:txBody>
      </p:sp>
      <p:sp>
        <p:nvSpPr>
          <p:cNvPr id="72708" name="Text Box 4">
            <a:extLst>
              <a:ext uri="{FF2B5EF4-FFF2-40B4-BE49-F238E27FC236}">
                <a16:creationId xmlns:a16="http://schemas.microsoft.com/office/drawing/2014/main" id="{9AD4E167-012E-4D33-9DC5-86BB70ED527E}"/>
              </a:ext>
            </a:extLst>
          </p:cNvPr>
          <p:cNvSpPr txBox="1">
            <a:spLocks noChangeArrowheads="1"/>
          </p:cNvSpPr>
          <p:nvPr/>
        </p:nvSpPr>
        <p:spPr bwMode="auto">
          <a:xfrm>
            <a:off x="2422525" y="1860550"/>
            <a:ext cx="73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en-US" altLang="en-US" sz="1800">
                <a:latin typeface="Tahoma" panose="020B0604030504040204" pitchFamily="34" charset="0"/>
              </a:rPr>
              <a:t>Islam</a:t>
            </a:r>
          </a:p>
        </p:txBody>
      </p:sp>
      <p:sp>
        <p:nvSpPr>
          <p:cNvPr id="72709" name="Text Box 5">
            <a:extLst>
              <a:ext uri="{FF2B5EF4-FFF2-40B4-BE49-F238E27FC236}">
                <a16:creationId xmlns:a16="http://schemas.microsoft.com/office/drawing/2014/main" id="{FAE7D496-B97A-415A-9A76-A4C834C4BA17}"/>
              </a:ext>
            </a:extLst>
          </p:cNvPr>
          <p:cNvSpPr txBox="1">
            <a:spLocks noChangeArrowheads="1"/>
          </p:cNvSpPr>
          <p:nvPr/>
        </p:nvSpPr>
        <p:spPr bwMode="auto">
          <a:xfrm>
            <a:off x="6918325" y="4191000"/>
            <a:ext cx="1387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en-US" altLang="en-US" sz="1800" dirty="0" err="1">
                <a:latin typeface="Tahoma" panose="020B0604030504040204" pitchFamily="34" charset="0"/>
              </a:rPr>
              <a:t>Boudhisme</a:t>
            </a:r>
            <a:endParaRPr lang="en-US" altLang="en-US" sz="1800" dirty="0">
              <a:latin typeface="Tahoma" panose="020B0604030504040204" pitchFamily="34" charset="0"/>
            </a:endParaRPr>
          </a:p>
        </p:txBody>
      </p:sp>
      <p:sp>
        <p:nvSpPr>
          <p:cNvPr id="72710" name="Text Box 6">
            <a:extLst>
              <a:ext uri="{FF2B5EF4-FFF2-40B4-BE49-F238E27FC236}">
                <a16:creationId xmlns:a16="http://schemas.microsoft.com/office/drawing/2014/main" id="{7C710841-B2B8-4F12-96E8-112D8AB4CBA4}"/>
              </a:ext>
            </a:extLst>
          </p:cNvPr>
          <p:cNvSpPr txBox="1">
            <a:spLocks noChangeArrowheads="1"/>
          </p:cNvSpPr>
          <p:nvPr/>
        </p:nvSpPr>
        <p:spPr bwMode="auto">
          <a:xfrm>
            <a:off x="2743200" y="4117975"/>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r>
              <a:rPr lang="en-US" altLang="en-US" sz="1800" dirty="0" err="1">
                <a:latin typeface="Tahoma" panose="020B0604030504040204" pitchFamily="34" charset="0"/>
              </a:rPr>
              <a:t>Mysticisme</a:t>
            </a:r>
            <a:endParaRPr lang="en-US" altLang="en-US" sz="1800" dirty="0">
              <a:latin typeface="Tahoma" panose="020B0604030504040204" pitchFamily="34" charset="0"/>
            </a:endParaRPr>
          </a:p>
        </p:txBody>
      </p:sp>
      <p:sp>
        <p:nvSpPr>
          <p:cNvPr id="72711" name="Text Box 7">
            <a:extLst>
              <a:ext uri="{FF2B5EF4-FFF2-40B4-BE49-F238E27FC236}">
                <a16:creationId xmlns:a16="http://schemas.microsoft.com/office/drawing/2014/main" id="{D2094DC5-710C-4F1C-804E-204EA8829F50}"/>
              </a:ext>
            </a:extLst>
          </p:cNvPr>
          <p:cNvSpPr txBox="1">
            <a:spLocks noChangeArrowheads="1"/>
          </p:cNvSpPr>
          <p:nvPr/>
        </p:nvSpPr>
        <p:spPr bwMode="auto">
          <a:xfrm>
            <a:off x="6553200" y="20574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r>
              <a:rPr lang="en-US" altLang="en-US" sz="1800">
                <a:latin typeface="Tahoma" panose="020B0604030504040204" pitchFamily="34" charset="0"/>
              </a:rPr>
              <a:t>Ba’hai</a:t>
            </a:r>
          </a:p>
        </p:txBody>
      </p:sp>
      <p:sp>
        <p:nvSpPr>
          <p:cNvPr id="72712" name="Text Box 8">
            <a:extLst>
              <a:ext uri="{FF2B5EF4-FFF2-40B4-BE49-F238E27FC236}">
                <a16:creationId xmlns:a16="http://schemas.microsoft.com/office/drawing/2014/main" id="{0A00F3EA-6512-4689-B42C-731EB1C6D249}"/>
              </a:ext>
            </a:extLst>
          </p:cNvPr>
          <p:cNvSpPr txBox="1">
            <a:spLocks noChangeArrowheads="1"/>
          </p:cNvSpPr>
          <p:nvPr/>
        </p:nvSpPr>
        <p:spPr bwMode="auto">
          <a:xfrm>
            <a:off x="0" y="5334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endParaRPr lang="en-US" altLang="en-US" sz="1800">
              <a:latin typeface="Tahoma" panose="020B0604030504040204" pitchFamily="34" charset="0"/>
            </a:endParaRPr>
          </a:p>
        </p:txBody>
      </p:sp>
      <p:sp>
        <p:nvSpPr>
          <p:cNvPr id="72713" name="Text Box 9">
            <a:extLst>
              <a:ext uri="{FF2B5EF4-FFF2-40B4-BE49-F238E27FC236}">
                <a16:creationId xmlns:a16="http://schemas.microsoft.com/office/drawing/2014/main" id="{7C09A413-4B6C-4760-A826-3C421C44457C}"/>
              </a:ext>
            </a:extLst>
          </p:cNvPr>
          <p:cNvSpPr txBox="1">
            <a:spLocks noChangeArrowheads="1"/>
          </p:cNvSpPr>
          <p:nvPr/>
        </p:nvSpPr>
        <p:spPr bwMode="auto">
          <a:xfrm>
            <a:off x="0" y="228600"/>
            <a:ext cx="2514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r>
              <a:rPr lang="fr-FR" altLang="en-US" sz="2000" dirty="0">
                <a:solidFill>
                  <a:schemeClr val="tx2"/>
                </a:solidFill>
                <a:latin typeface="Tahoma" panose="020B0604030504040204" pitchFamily="34" charset="0"/>
              </a:rPr>
              <a:t>Un autre point de vue :  Des voies différentes pour un même objectif ?</a:t>
            </a:r>
            <a:endParaRPr lang="en-US" altLang="en-US" sz="2000" dirty="0">
              <a:solidFill>
                <a:schemeClr val="tx2"/>
              </a:solidFill>
              <a:latin typeface="Tahom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50DD-D1A4-45D8-94FB-22E2255DDFF4}"/>
              </a:ext>
            </a:extLst>
          </p:cNvPr>
          <p:cNvSpPr>
            <a:spLocks noGrp="1"/>
          </p:cNvSpPr>
          <p:nvPr>
            <p:ph type="title"/>
          </p:nvPr>
        </p:nvSpPr>
        <p:spPr/>
        <p:txBody>
          <a:bodyPr/>
          <a:lstStyle/>
          <a:p>
            <a:pPr>
              <a:defRPr/>
            </a:pPr>
            <a:r>
              <a:rPr lang="en-US" sz="3600" b="1" dirty="0"/>
              <a:t>Notre plan</a:t>
            </a:r>
          </a:p>
        </p:txBody>
      </p:sp>
      <p:sp>
        <p:nvSpPr>
          <p:cNvPr id="3" name="Content Placeholder 2">
            <a:extLst>
              <a:ext uri="{FF2B5EF4-FFF2-40B4-BE49-F238E27FC236}">
                <a16:creationId xmlns:a16="http://schemas.microsoft.com/office/drawing/2014/main" id="{0214D9BF-9EDA-48D0-9BA8-1FDF13B980FF}"/>
              </a:ext>
            </a:extLst>
          </p:cNvPr>
          <p:cNvSpPr>
            <a:spLocks noGrp="1"/>
          </p:cNvSpPr>
          <p:nvPr>
            <p:ph idx="1"/>
          </p:nvPr>
        </p:nvSpPr>
        <p:spPr>
          <a:xfrm>
            <a:off x="457200" y="1981200"/>
            <a:ext cx="8229600" cy="4149725"/>
          </a:xfrm>
        </p:spPr>
        <p:txBody>
          <a:bodyPr/>
          <a:lstStyle/>
          <a:p>
            <a:pPr marL="571500" indent="-571500">
              <a:buFont typeface="Wingdings" panose="05000000000000000000" pitchFamily="2" charset="2"/>
              <a:buAutoNum type="romanUcPeriod"/>
              <a:defRPr/>
            </a:pPr>
            <a:r>
              <a:rPr lang="fr-FR" b="1" dirty="0">
                <a:solidFill>
                  <a:srgbClr val="FFFF00"/>
                </a:solidFill>
              </a:rPr>
              <a:t>Les affirmations de Jésus</a:t>
            </a:r>
          </a:p>
          <a:p>
            <a:pPr marL="571500" indent="-571500">
              <a:buFont typeface="Wingdings" panose="05000000000000000000" pitchFamily="2" charset="2"/>
              <a:buAutoNum type="romanUcPeriod"/>
              <a:defRPr/>
            </a:pPr>
            <a:endParaRPr lang="fr-FR" b="1" dirty="0">
              <a:solidFill>
                <a:srgbClr val="FFFF00"/>
              </a:solidFill>
            </a:endParaRPr>
          </a:p>
          <a:p>
            <a:pPr marL="571500" indent="-571500">
              <a:buFont typeface="Wingdings" panose="05000000000000000000" pitchFamily="2" charset="2"/>
              <a:buAutoNum type="romanUcPeriod"/>
              <a:defRPr/>
            </a:pPr>
            <a:r>
              <a:rPr lang="fr-FR" b="1" dirty="0">
                <a:solidFill>
                  <a:srgbClr val="FFFF00"/>
                </a:solidFill>
              </a:rPr>
              <a:t>Les prophéties messianiques</a:t>
            </a:r>
          </a:p>
          <a:p>
            <a:pPr marL="571500" indent="-571500">
              <a:buFont typeface="Wingdings" panose="05000000000000000000" pitchFamily="2" charset="2"/>
              <a:buAutoNum type="romanUcPeriod"/>
              <a:defRPr/>
            </a:pPr>
            <a:endParaRPr lang="fr-FR" b="1" dirty="0">
              <a:solidFill>
                <a:srgbClr val="FFFF00"/>
              </a:solidFill>
            </a:endParaRPr>
          </a:p>
          <a:p>
            <a:pPr marL="571500" indent="-571500">
              <a:buFont typeface="Wingdings" panose="05000000000000000000" pitchFamily="2" charset="2"/>
              <a:buAutoNum type="romanUcPeriod"/>
              <a:defRPr/>
            </a:pPr>
            <a:r>
              <a:rPr lang="fr-FR" b="1" dirty="0">
                <a:solidFill>
                  <a:srgbClr val="FFFF00"/>
                </a:solidFill>
              </a:rPr>
              <a:t>La Résurrection</a:t>
            </a:r>
            <a:endParaRPr lang="en-US" b="1"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5FD04A3E-F59A-40CA-9031-1A0382730FA5}"/>
              </a:ext>
            </a:extLst>
          </p:cNvPr>
          <p:cNvSpPr>
            <a:spLocks noGrp="1" noChangeArrowheads="1"/>
          </p:cNvSpPr>
          <p:nvPr>
            <p:ph type="title"/>
          </p:nvPr>
        </p:nvSpPr>
        <p:spPr/>
        <p:txBody>
          <a:bodyPr/>
          <a:lstStyle/>
          <a:p>
            <a:pPr eaLnBrk="1" hangingPunct="1">
              <a:defRPr/>
            </a:pPr>
            <a:r>
              <a:rPr lang="en-US" altLang="en-US" sz="3500" b="1" dirty="0"/>
              <a:t>II.  Les affirmations de Jesus</a:t>
            </a:r>
          </a:p>
        </p:txBody>
      </p:sp>
      <p:sp>
        <p:nvSpPr>
          <p:cNvPr id="60419" name="Rectangle 3">
            <a:extLst>
              <a:ext uri="{FF2B5EF4-FFF2-40B4-BE49-F238E27FC236}">
                <a16:creationId xmlns:a16="http://schemas.microsoft.com/office/drawing/2014/main" id="{B1676BC5-D663-421C-9727-2B118C1F3BC7}"/>
              </a:ext>
            </a:extLst>
          </p:cNvPr>
          <p:cNvSpPr>
            <a:spLocks noGrp="1" noChangeArrowheads="1"/>
          </p:cNvSpPr>
          <p:nvPr>
            <p:ph type="body" idx="1"/>
          </p:nvPr>
        </p:nvSpPr>
        <p:spPr/>
        <p:txBody>
          <a:bodyPr/>
          <a:lstStyle/>
          <a:p>
            <a:pPr lvl="1" eaLnBrk="1" hangingPunct="1">
              <a:lnSpc>
                <a:spcPct val="90000"/>
              </a:lnSpc>
              <a:defRPr/>
            </a:pPr>
            <a:r>
              <a:rPr lang="fr-FR" altLang="en-US" sz="2400" b="1" dirty="0"/>
              <a:t>Si nous pouvons supposer que les évangiles relatent fidèlement les affirmations de Jésus, alors est il aussi:</a:t>
            </a:r>
          </a:p>
          <a:p>
            <a:pPr lvl="1" eaLnBrk="1" hangingPunct="1">
              <a:lnSpc>
                <a:spcPct val="90000"/>
              </a:lnSpc>
              <a:defRPr/>
            </a:pPr>
            <a:endParaRPr lang="fr-FR" altLang="en-US" sz="2400" b="1" dirty="0"/>
          </a:p>
          <a:p>
            <a:pPr lvl="1" eaLnBrk="1" hangingPunct="1">
              <a:lnSpc>
                <a:spcPct val="90000"/>
              </a:lnSpc>
              <a:defRPr/>
            </a:pPr>
            <a:r>
              <a:rPr lang="fr-FR" altLang="en-US" sz="2400" b="1" dirty="0"/>
              <a:t>Fou</a:t>
            </a:r>
          </a:p>
          <a:p>
            <a:pPr lvl="1" eaLnBrk="1" hangingPunct="1">
              <a:lnSpc>
                <a:spcPct val="90000"/>
              </a:lnSpc>
              <a:defRPr/>
            </a:pPr>
            <a:endParaRPr lang="fr-FR" altLang="en-US" sz="2400" b="1" dirty="0"/>
          </a:p>
          <a:p>
            <a:pPr lvl="1" eaLnBrk="1" hangingPunct="1">
              <a:lnSpc>
                <a:spcPct val="90000"/>
              </a:lnSpc>
              <a:defRPr/>
            </a:pPr>
            <a:r>
              <a:rPr lang="fr-FR" altLang="en-US" sz="2400" b="1" dirty="0"/>
              <a:t>un menteur manipulateur ou</a:t>
            </a:r>
          </a:p>
          <a:p>
            <a:pPr lvl="1" eaLnBrk="1" hangingPunct="1">
              <a:lnSpc>
                <a:spcPct val="90000"/>
              </a:lnSpc>
              <a:defRPr/>
            </a:pPr>
            <a:endParaRPr lang="fr-FR" altLang="en-US" sz="2400" b="1" dirty="0"/>
          </a:p>
          <a:p>
            <a:pPr lvl="1" eaLnBrk="1" hangingPunct="1">
              <a:lnSpc>
                <a:spcPct val="90000"/>
              </a:lnSpc>
              <a:defRPr/>
            </a:pPr>
            <a:r>
              <a:rPr lang="fr-FR" altLang="en-US" sz="2400" b="1" dirty="0"/>
              <a:t>Le Messie et le Fils de Dieu.</a:t>
            </a:r>
            <a:endParaRPr lang="en-US" altLang="en-US" sz="2400" b="1" dirty="0"/>
          </a:p>
          <a:p>
            <a:pPr lvl="1" eaLnBrk="1" hangingPunct="1">
              <a:lnSpc>
                <a:spcPct val="90000"/>
              </a:lnSpc>
              <a:defRPr/>
            </a:pPr>
            <a:endParaRPr lang="en-US" altLang="en-US" sz="2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Box 1">
            <a:extLst>
              <a:ext uri="{FF2B5EF4-FFF2-40B4-BE49-F238E27FC236}">
                <a16:creationId xmlns:a16="http://schemas.microsoft.com/office/drawing/2014/main" id="{E1323C91-8080-4A0C-8461-0876989FBC13}"/>
              </a:ext>
            </a:extLst>
          </p:cNvPr>
          <p:cNvSpPr txBox="1">
            <a:spLocks noChangeArrowheads="1"/>
          </p:cNvSpPr>
          <p:nvPr/>
        </p:nvSpPr>
        <p:spPr bwMode="auto">
          <a:xfrm>
            <a:off x="762000" y="1981200"/>
            <a:ext cx="72390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2800" dirty="0">
                <a:latin typeface="Arial" panose="020B0604020202020204" pitchFamily="34" charset="0"/>
              </a:rPr>
              <a:t>Jesus: </a:t>
            </a:r>
          </a:p>
          <a:p>
            <a:pPr eaLnBrk="1" hangingPunct="1">
              <a:spcBef>
                <a:spcPct val="0"/>
              </a:spcBef>
              <a:buClrTx/>
              <a:buSzTx/>
              <a:buFontTx/>
              <a:buNone/>
            </a:pPr>
            <a:endParaRPr lang="en-US" altLang="en-US" sz="2800" dirty="0">
              <a:latin typeface="Arial" panose="020B0604020202020204" pitchFamily="34" charset="0"/>
            </a:endParaRPr>
          </a:p>
          <a:p>
            <a:pPr eaLnBrk="1" hangingPunct="1">
              <a:spcBef>
                <a:spcPct val="0"/>
              </a:spcBef>
              <a:buClrTx/>
              <a:buSzTx/>
              <a:buFontTx/>
              <a:buNone/>
            </a:pPr>
            <a:r>
              <a:rPr lang="fr-FR" altLang="en-US" sz="2800" dirty="0">
                <a:latin typeface="Arial" panose="020B0604020202020204" pitchFamily="34" charset="0"/>
              </a:rPr>
              <a:t>" Ce sont les Écritures qui rendent témoignage de moi. " Jean 5:39</a:t>
            </a:r>
          </a:p>
          <a:p>
            <a:pPr eaLnBrk="1" hangingPunct="1">
              <a:spcBef>
                <a:spcPct val="0"/>
              </a:spcBef>
              <a:buClrTx/>
              <a:buSzTx/>
              <a:buFontTx/>
              <a:buNone/>
            </a:pPr>
            <a:endParaRPr lang="fr-FR" altLang="en-US" sz="2800" dirty="0">
              <a:latin typeface="Arial" panose="020B0604020202020204" pitchFamily="34" charset="0"/>
            </a:endParaRPr>
          </a:p>
          <a:p>
            <a:pPr eaLnBrk="1" hangingPunct="1">
              <a:spcBef>
                <a:spcPct val="0"/>
              </a:spcBef>
              <a:buClrTx/>
              <a:buSzTx/>
              <a:buFontTx/>
              <a:buNone/>
            </a:pPr>
            <a:endParaRPr lang="fr-FR" altLang="en-US" sz="2800" dirty="0">
              <a:latin typeface="Arial" panose="020B0604020202020204" pitchFamily="34" charset="0"/>
            </a:endParaRPr>
          </a:p>
          <a:p>
            <a:pPr eaLnBrk="1" hangingPunct="1">
              <a:spcBef>
                <a:spcPct val="0"/>
              </a:spcBef>
              <a:buClrTx/>
              <a:buSzTx/>
              <a:buFontTx/>
              <a:buNone/>
            </a:pPr>
            <a:r>
              <a:rPr lang="fr-FR" altLang="en-US" sz="2800" dirty="0">
                <a:latin typeface="Arial" panose="020B0604020202020204" pitchFamily="34" charset="0"/>
              </a:rPr>
              <a:t>				Imaginez l'audace</a:t>
            </a:r>
            <a:r>
              <a:rPr lang="en-US" altLang="en-US" sz="2800" dirty="0">
                <a:latin typeface="Arial" panose="020B0604020202020204" pitchFamily="3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FBE68-004E-48BD-896B-8C984CAE5F26}"/>
              </a:ext>
            </a:extLst>
          </p:cNvPr>
          <p:cNvSpPr>
            <a:spLocks noGrp="1"/>
          </p:cNvSpPr>
          <p:nvPr>
            <p:ph type="title"/>
          </p:nvPr>
        </p:nvSpPr>
        <p:spPr/>
        <p:txBody>
          <a:bodyPr/>
          <a:lstStyle/>
          <a:p>
            <a:pPr algn="ctr">
              <a:defRPr/>
            </a:pPr>
            <a:r>
              <a:rPr lang="fr-FR" sz="3200" b="1" dirty="0"/>
              <a:t>Pour qui se prend cet homme ? Les affirmations de Jésus</a:t>
            </a:r>
            <a:endParaRPr lang="en-US" sz="3200" b="1" dirty="0"/>
          </a:p>
        </p:txBody>
      </p:sp>
      <p:sp>
        <p:nvSpPr>
          <p:cNvPr id="79875" name="Content Placeholder 2">
            <a:extLst>
              <a:ext uri="{FF2B5EF4-FFF2-40B4-BE49-F238E27FC236}">
                <a16:creationId xmlns:a16="http://schemas.microsoft.com/office/drawing/2014/main" id="{A3666A33-4F06-4FA8-A751-30CBCC45F8DE}"/>
              </a:ext>
            </a:extLst>
          </p:cNvPr>
          <p:cNvSpPr>
            <a:spLocks noGrp="1"/>
          </p:cNvSpPr>
          <p:nvPr>
            <p:ph idx="1"/>
          </p:nvPr>
        </p:nvSpPr>
        <p:spPr/>
        <p:txBody>
          <a:bodyPr/>
          <a:lstStyle/>
          <a:p>
            <a:r>
              <a:rPr lang="fr-FR" altLang="en-US" sz="2400" b="1" dirty="0">
                <a:solidFill>
                  <a:srgbClr val="FFFF00"/>
                </a:solidFill>
              </a:rPr>
              <a:t>Jean 6:35, 51 Je suis le pain de la vie                 Réponse : Ils discutaient entre eux</a:t>
            </a:r>
          </a:p>
          <a:p>
            <a:endParaRPr lang="fr-FR" altLang="en-US" sz="2400" b="1" dirty="0">
              <a:solidFill>
                <a:srgbClr val="FFFF00"/>
              </a:solidFill>
            </a:endParaRPr>
          </a:p>
          <a:p>
            <a:r>
              <a:rPr lang="fr-FR" altLang="en-US" sz="2400" b="1" dirty="0">
                <a:solidFill>
                  <a:srgbClr val="FFFF00"/>
                </a:solidFill>
              </a:rPr>
              <a:t>Jean 8:46 Quelqu'un peut-il me prouver que je suis coupable de péché ?                                                Réponse : Cet homme est-il fou ?</a:t>
            </a:r>
          </a:p>
          <a:p>
            <a:endParaRPr lang="fr-FR" altLang="en-US" sz="2400" b="1" dirty="0">
              <a:solidFill>
                <a:srgbClr val="FFFF00"/>
              </a:solidFill>
            </a:endParaRPr>
          </a:p>
          <a:p>
            <a:r>
              <a:rPr lang="fr-FR" altLang="en-US" sz="2400" b="1" dirty="0">
                <a:solidFill>
                  <a:srgbClr val="FFFF00"/>
                </a:solidFill>
              </a:rPr>
              <a:t>Jean 8:58 Avant qu'Abraham ne soit né, JE SUIS          Réponse : Il a ramassé des pierres pour le lapider.</a:t>
            </a:r>
          </a:p>
          <a:p>
            <a:endParaRPr lang="fr-FR" altLang="en-US" sz="2400" b="1" dirty="0">
              <a:solidFill>
                <a:srgbClr val="FFFF00"/>
              </a:solidFill>
            </a:endParaRPr>
          </a:p>
          <a:p>
            <a:r>
              <a:rPr lang="fr-FR" altLang="en-US" sz="2400" b="1" dirty="0">
                <a:solidFill>
                  <a:srgbClr val="FFFF00"/>
                </a:solidFill>
              </a:rPr>
              <a:t>Jean 10:30 Moi et le Père sommes un.          Réponse :  Vous avez ramassé des pierres pour le lapider.</a:t>
            </a:r>
            <a:endParaRPr lang="en-US" altLang="en-US" sz="2400" b="1" dirty="0">
              <a:solidFill>
                <a:srgbClr val="FFFF00"/>
              </a:solidFill>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2_Apex">
      <a:majorFont>
        <a:latin typeface=""/>
        <a:ea typeface=""/>
        <a:cs typeface=""/>
      </a:majorFont>
      <a:minorFont>
        <a:latin typeface=""/>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1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5.xml><?xml version="1.0" encoding="utf-8"?>
<a:theme xmlns:a="http://schemas.openxmlformats.org/drawingml/2006/main" name="2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6.xml><?xml version="1.0" encoding="utf-8"?>
<a:theme xmlns:a="http://schemas.openxmlformats.org/drawingml/2006/main" name="3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7.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Apex</Template>
  <TotalTime>6016</TotalTime>
  <Words>2005</Words>
  <Application>Microsoft Office PowerPoint</Application>
  <PresentationFormat>Affichage à l'écran (4:3)</PresentationFormat>
  <Paragraphs>223</Paragraphs>
  <Slides>45</Slides>
  <Notes>40</Notes>
  <HiddenSlides>0</HiddenSlides>
  <MMClips>0</MMClips>
  <ScaleCrop>false</ScaleCrop>
  <HeadingPairs>
    <vt:vector size="6" baseType="variant">
      <vt:variant>
        <vt:lpstr>Polices utilisées</vt:lpstr>
      </vt:variant>
      <vt:variant>
        <vt:i4>12</vt:i4>
      </vt:variant>
      <vt:variant>
        <vt:lpstr>Thème</vt:lpstr>
      </vt:variant>
      <vt:variant>
        <vt:i4>10</vt:i4>
      </vt:variant>
      <vt:variant>
        <vt:lpstr>Titres des diapositives</vt:lpstr>
      </vt:variant>
      <vt:variant>
        <vt:i4>45</vt:i4>
      </vt:variant>
    </vt:vector>
  </HeadingPairs>
  <TitlesOfParts>
    <vt:vector size="67" baseType="lpstr">
      <vt:lpstr>Arial</vt:lpstr>
      <vt:lpstr>Book Antiqua</vt:lpstr>
      <vt:lpstr>Calibri</vt:lpstr>
      <vt:lpstr>Constantia</vt:lpstr>
      <vt:lpstr>Lucida Sans</vt:lpstr>
      <vt:lpstr>Rockwell</vt:lpstr>
      <vt:lpstr>Tahoma</vt:lpstr>
      <vt:lpstr>Times New Roman</vt:lpstr>
      <vt:lpstr>Verdana</vt:lpstr>
      <vt:lpstr>Wingdings</vt:lpstr>
      <vt:lpstr>Wingdings 2</vt:lpstr>
      <vt:lpstr>Wingdings 3</vt:lpstr>
      <vt:lpstr>Globe</vt:lpstr>
      <vt:lpstr>2_Apex</vt:lpstr>
      <vt:lpstr>Foundry</vt:lpstr>
      <vt:lpstr>1_Foundry</vt:lpstr>
      <vt:lpstr>2_Foundry</vt:lpstr>
      <vt:lpstr>3_Foundry</vt:lpstr>
      <vt:lpstr>Shimmer</vt:lpstr>
      <vt:lpstr>2_Shimmer</vt:lpstr>
      <vt:lpstr>3_Shimmer</vt:lpstr>
      <vt:lpstr>4_Shimmer</vt:lpstr>
      <vt:lpstr>Présentation PowerPoint</vt:lpstr>
      <vt:lpstr>Qui était Jésus ?</vt:lpstr>
      <vt:lpstr>I.  Jésus n'est-il qu'un chef religieux parmi tant d'autres ?</vt:lpstr>
      <vt:lpstr>Présentation PowerPoint</vt:lpstr>
      <vt:lpstr>Présentation PowerPoint</vt:lpstr>
      <vt:lpstr>Notre plan</vt:lpstr>
      <vt:lpstr>II.  Les affirmations de Jesus</vt:lpstr>
      <vt:lpstr>Présentation PowerPoint</vt:lpstr>
      <vt:lpstr>Pour qui se prend cet homme ? Les affirmations de Jésus</vt:lpstr>
      <vt:lpstr>Les affirmations de Jesus</vt:lpstr>
      <vt:lpstr>Présentation PowerPoint</vt:lpstr>
      <vt:lpstr>Présentation PowerPoint</vt:lpstr>
      <vt:lpstr>Présentation PowerPoint</vt:lpstr>
      <vt:lpstr>Question n° 1 : Ces prophéties ont-elles vraiment été écrites des centaines d'années avant les événements ?</vt:lpstr>
      <vt:lpstr>Présentation PowerPoint</vt:lpstr>
      <vt:lpstr>Question n°2 : Comment puis-je savoir si ces choses sont vraiment arrivées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Selon l'Ancien Testament, le Messie doit :</vt:lpstr>
      <vt:lpstr>La résurrection de Jésus d'entre les morts</vt:lpstr>
      <vt:lpstr>Fait #1</vt:lpstr>
      <vt:lpstr>Présentation PowerPoint</vt:lpstr>
      <vt:lpstr>Cornelius Tacitus   approx. AD 114</vt:lpstr>
      <vt:lpstr>Présentation PowerPoint</vt:lpstr>
      <vt:lpstr>Fait #2</vt:lpstr>
      <vt:lpstr>Fait #3</vt:lpstr>
      <vt:lpstr>Fait #4?</vt:lpstr>
      <vt:lpstr>Question:Quelle est l'explication la plus raisonnable des faits ?</vt:lpstr>
      <vt:lpstr>La théorie du corps volé</vt:lpstr>
      <vt:lpstr>Présentation PowerPoint</vt:lpstr>
      <vt:lpstr>La théorie de l'évanouissement</vt:lpstr>
      <vt:lpstr>La théorie de l'hallucination collective</vt:lpstr>
      <vt:lpstr>La résurrection simplifie les choses</vt:lpstr>
      <vt:lpstr>Conclusion</vt:lpstr>
    </vt:vector>
  </TitlesOfParts>
  <Company>GCCCD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GCCCD</dc:creator>
  <cp:lastModifiedBy>Michael Koutouan</cp:lastModifiedBy>
  <cp:revision>92</cp:revision>
  <dcterms:created xsi:type="dcterms:W3CDTF">2009-09-21T19:18:33Z</dcterms:created>
  <dcterms:modified xsi:type="dcterms:W3CDTF">2023-02-27T18:14:41Z</dcterms:modified>
</cp:coreProperties>
</file>