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3"/>
  </p:notesMasterIdLst>
  <p:sldIdLst>
    <p:sldId id="256" r:id="rId2"/>
    <p:sldId id="257" r:id="rId3"/>
    <p:sldId id="258" r:id="rId4"/>
    <p:sldId id="259" r:id="rId5"/>
    <p:sldId id="260" r:id="rId6"/>
    <p:sldId id="268" r:id="rId7"/>
    <p:sldId id="262" r:id="rId8"/>
    <p:sldId id="263" r:id="rId9"/>
    <p:sldId id="264" r:id="rId10"/>
    <p:sldId id="265" r:id="rId11"/>
    <p:sldId id="266" r:id="rId12"/>
    <p:sldId id="261" r:id="rId13"/>
    <p:sldId id="269" r:id="rId14"/>
    <p:sldId id="293" r:id="rId15"/>
    <p:sldId id="290" r:id="rId16"/>
    <p:sldId id="294" r:id="rId17"/>
    <p:sldId id="291" r:id="rId18"/>
    <p:sldId id="271" r:id="rId19"/>
    <p:sldId id="292" r:id="rId20"/>
    <p:sldId id="272" r:id="rId21"/>
    <p:sldId id="273" r:id="rId22"/>
    <p:sldId id="274" r:id="rId23"/>
    <p:sldId id="275" r:id="rId24"/>
    <p:sldId id="276" r:id="rId25"/>
    <p:sldId id="277" r:id="rId26"/>
    <p:sldId id="278" r:id="rId27"/>
    <p:sldId id="279" r:id="rId28"/>
    <p:sldId id="280" r:id="rId29"/>
    <p:sldId id="281" r:id="rId30"/>
    <p:sldId id="282" r:id="rId31"/>
    <p:sldId id="288" r:id="rId32"/>
    <p:sldId id="287" r:id="rId33"/>
    <p:sldId id="283" r:id="rId34"/>
    <p:sldId id="284" r:id="rId35"/>
    <p:sldId id="405" r:id="rId36"/>
    <p:sldId id="406" r:id="rId37"/>
    <p:sldId id="407" r:id="rId38"/>
    <p:sldId id="408" r:id="rId39"/>
    <p:sldId id="409" r:id="rId40"/>
    <p:sldId id="410" r:id="rId41"/>
    <p:sldId id="411"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9AEF7E2B-61FB-47B0-AADB-033D94CD52A6}"/>
    <pc:docChg chg="modSld">
      <pc:chgData name="John Oakes" userId="1a36f0057432ea1f" providerId="LiveId" clId="{9AEF7E2B-61FB-47B0-AADB-033D94CD52A6}" dt="2023-02-18T13:29:58.496" v="48" actId="20577"/>
      <pc:docMkLst>
        <pc:docMk/>
      </pc:docMkLst>
      <pc:sldChg chg="modSp mod">
        <pc:chgData name="John Oakes" userId="1a36f0057432ea1f" providerId="LiveId" clId="{9AEF7E2B-61FB-47B0-AADB-033D94CD52A6}" dt="2023-02-18T13:29:58.496" v="48" actId="20577"/>
        <pc:sldMkLst>
          <pc:docMk/>
          <pc:sldMk cId="0" sldId="256"/>
        </pc:sldMkLst>
        <pc:spChg chg="mod">
          <ac:chgData name="John Oakes" userId="1a36f0057432ea1f" providerId="LiveId" clId="{9AEF7E2B-61FB-47B0-AADB-033D94CD52A6}" dt="2023-02-18T13:29:58.496" v="48" actId="20577"/>
          <ac:spMkLst>
            <pc:docMk/>
            <pc:sldMk cId="0" sldId="256"/>
            <ac:spMk id="2051" creationId="{EBDA6530-A440-41A2-B96E-7EFFA2B448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B35E3D4-DCDD-4B90-B9C9-75BAA5260FB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7976D79B-C1BD-4A0A-BD5E-72BA64D856B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E256C955-22E1-49FF-AF6F-EB97ED32A16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219E3E2C-C728-4AAB-9077-9045614F8F8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0B8A3168-ECBC-4F1D-9131-E4AE4C44D151}"/>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F083C85A-235B-4DBC-B798-CD47CA4BE5A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201D4D0-8EB5-415A-8FB7-E3DEB51B8F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3D46069-DEFB-4821-A297-0292B112EC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D85036-0044-4873-A88E-1C385F516CA3}" type="slidenum">
              <a:rPr lang="en-US" altLang="en-US"/>
              <a:pPr>
                <a:spcBef>
                  <a:spcPct val="0"/>
                </a:spcBef>
              </a:pPr>
              <a:t>1</a:t>
            </a:fld>
            <a:endParaRPr lang="en-US" altLang="en-US"/>
          </a:p>
        </p:txBody>
      </p:sp>
      <p:sp>
        <p:nvSpPr>
          <p:cNvPr id="6147" name="Rectangle 2">
            <a:extLst>
              <a:ext uri="{FF2B5EF4-FFF2-40B4-BE49-F238E27FC236}">
                <a16:creationId xmlns:a16="http://schemas.microsoft.com/office/drawing/2014/main" id="{D63DE3BF-5124-492C-9D0A-CBF8CC313F7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D29E1CB-29DF-4E0A-A819-CAA92B755B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D73BC46-79ED-4BDC-9614-7594058F08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4AAC820-F765-4099-A248-3E6B0152822C}" type="slidenum">
              <a:rPr lang="en-US" altLang="en-US"/>
              <a:pPr>
                <a:spcBef>
                  <a:spcPct val="0"/>
                </a:spcBef>
              </a:pPr>
              <a:t>10</a:t>
            </a:fld>
            <a:endParaRPr lang="en-US" altLang="en-US"/>
          </a:p>
        </p:txBody>
      </p:sp>
      <p:sp>
        <p:nvSpPr>
          <p:cNvPr id="24579" name="Rectangle 2">
            <a:extLst>
              <a:ext uri="{FF2B5EF4-FFF2-40B4-BE49-F238E27FC236}">
                <a16:creationId xmlns:a16="http://schemas.microsoft.com/office/drawing/2014/main" id="{5CF96D8F-0B6C-44F2-A165-805DBABDAE2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C6E8F456-2B81-4B54-997F-85D9830759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E2BAF0C1-E20E-4481-9A10-4748B0FA14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9828EA-DABC-4366-93C7-36F044D96AE8}" type="slidenum">
              <a:rPr lang="en-US" altLang="en-US"/>
              <a:pPr>
                <a:spcBef>
                  <a:spcPct val="0"/>
                </a:spcBef>
              </a:pPr>
              <a:t>11</a:t>
            </a:fld>
            <a:endParaRPr lang="en-US" altLang="en-US"/>
          </a:p>
        </p:txBody>
      </p:sp>
      <p:sp>
        <p:nvSpPr>
          <p:cNvPr id="26627" name="Rectangle 2">
            <a:extLst>
              <a:ext uri="{FF2B5EF4-FFF2-40B4-BE49-F238E27FC236}">
                <a16:creationId xmlns:a16="http://schemas.microsoft.com/office/drawing/2014/main" id="{B795FBBC-CF6B-4A9F-8B33-68E3B235D2E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FBD8BD0-0783-4B78-BCB7-E193B268AA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EBA5D71-C92D-4D50-B19E-A5A9DF1A02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4460DBF-288F-421E-BF71-F9EA0F3A5B3A}" type="slidenum">
              <a:rPr lang="en-US" altLang="en-US"/>
              <a:pPr>
                <a:spcBef>
                  <a:spcPct val="0"/>
                </a:spcBef>
              </a:pPr>
              <a:t>12</a:t>
            </a:fld>
            <a:endParaRPr lang="en-US" altLang="en-US"/>
          </a:p>
        </p:txBody>
      </p:sp>
      <p:sp>
        <p:nvSpPr>
          <p:cNvPr id="28675" name="Rectangle 2">
            <a:extLst>
              <a:ext uri="{FF2B5EF4-FFF2-40B4-BE49-F238E27FC236}">
                <a16:creationId xmlns:a16="http://schemas.microsoft.com/office/drawing/2014/main" id="{EDE4554A-35C0-4432-9F11-9EA2144BA3C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D0671C6-EA76-4985-A61E-F8D9231875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3BD69EB-FC7A-47BC-BAE1-EB929246DA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A4A5E6-4853-4DAC-9938-94BBA2930E08}" type="slidenum">
              <a:rPr lang="en-US" altLang="en-US"/>
              <a:pPr>
                <a:spcBef>
                  <a:spcPct val="0"/>
                </a:spcBef>
              </a:pPr>
              <a:t>13</a:t>
            </a:fld>
            <a:endParaRPr lang="en-US" altLang="en-US"/>
          </a:p>
        </p:txBody>
      </p:sp>
      <p:sp>
        <p:nvSpPr>
          <p:cNvPr id="30723" name="Rectangle 2">
            <a:extLst>
              <a:ext uri="{FF2B5EF4-FFF2-40B4-BE49-F238E27FC236}">
                <a16:creationId xmlns:a16="http://schemas.microsoft.com/office/drawing/2014/main" id="{FCDC918A-3488-45A5-8211-67BF8ACED4F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4CF1E6F-1ED4-4687-9422-5CFB424D62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E81CFB3-41FD-416D-9BDA-89DF7843F00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25D88B-7692-4CB2-828E-01A5769C597C}" type="slidenum">
              <a:rPr lang="en-US" altLang="en-US"/>
              <a:pPr>
                <a:spcBef>
                  <a:spcPct val="0"/>
                </a:spcBef>
              </a:pPr>
              <a:t>14</a:t>
            </a:fld>
            <a:endParaRPr lang="en-US" altLang="en-US"/>
          </a:p>
        </p:txBody>
      </p:sp>
      <p:sp>
        <p:nvSpPr>
          <p:cNvPr id="32771" name="Rectangle 2">
            <a:extLst>
              <a:ext uri="{FF2B5EF4-FFF2-40B4-BE49-F238E27FC236}">
                <a16:creationId xmlns:a16="http://schemas.microsoft.com/office/drawing/2014/main" id="{6019FD26-19E6-425D-9307-D741E955BF8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0749959-F70C-4432-AAC4-1628B77C30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7547EF9-B4D7-49B9-ACB5-A902955970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8AC4390-2035-4831-AFE2-D4FDEA5E1E76}" type="slidenum">
              <a:rPr lang="en-US" altLang="en-US"/>
              <a:pPr>
                <a:spcBef>
                  <a:spcPct val="0"/>
                </a:spcBef>
              </a:pPr>
              <a:t>15</a:t>
            </a:fld>
            <a:endParaRPr lang="en-US" altLang="en-US"/>
          </a:p>
        </p:txBody>
      </p:sp>
      <p:sp>
        <p:nvSpPr>
          <p:cNvPr id="34819" name="Rectangle 2">
            <a:extLst>
              <a:ext uri="{FF2B5EF4-FFF2-40B4-BE49-F238E27FC236}">
                <a16:creationId xmlns:a16="http://schemas.microsoft.com/office/drawing/2014/main" id="{28AE0AAD-4150-4744-A71B-C45D39DC4C1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C1C91D7-02DF-4497-ACDB-D51049C6D5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C0C8853-B94B-48E3-ABAA-4494AF9473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53B41F-3898-4A41-B346-8812E2B12B68}" type="slidenum">
              <a:rPr lang="en-US" altLang="en-US"/>
              <a:pPr>
                <a:spcBef>
                  <a:spcPct val="0"/>
                </a:spcBef>
              </a:pPr>
              <a:t>16</a:t>
            </a:fld>
            <a:endParaRPr lang="en-US" altLang="en-US"/>
          </a:p>
        </p:txBody>
      </p:sp>
      <p:sp>
        <p:nvSpPr>
          <p:cNvPr id="36867" name="Rectangle 2">
            <a:extLst>
              <a:ext uri="{FF2B5EF4-FFF2-40B4-BE49-F238E27FC236}">
                <a16:creationId xmlns:a16="http://schemas.microsoft.com/office/drawing/2014/main" id="{5C37145F-4201-4742-B724-5B82ACB3EC34}"/>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1C43518-8BEE-4C5D-84E2-A1803933FD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10732D7-5159-4913-9B66-9A4EC9C0C7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170E27-932D-4F19-BA8E-992A3304CA45}" type="slidenum">
              <a:rPr lang="en-US" altLang="en-US"/>
              <a:pPr>
                <a:spcBef>
                  <a:spcPct val="0"/>
                </a:spcBef>
              </a:pPr>
              <a:t>17</a:t>
            </a:fld>
            <a:endParaRPr lang="en-US" altLang="en-US"/>
          </a:p>
        </p:txBody>
      </p:sp>
      <p:sp>
        <p:nvSpPr>
          <p:cNvPr id="38915" name="Rectangle 2">
            <a:extLst>
              <a:ext uri="{FF2B5EF4-FFF2-40B4-BE49-F238E27FC236}">
                <a16:creationId xmlns:a16="http://schemas.microsoft.com/office/drawing/2014/main" id="{785A7366-EF8B-4C3D-B17E-6831AC077D5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07A25470-E32F-4C3C-81BA-4AD5E9A58B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FF7D575-409B-42A2-B8DE-8E4B0F0BF5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3AFA7DD-529E-4AA5-A09B-7455D1758A44}" type="slidenum">
              <a:rPr lang="en-US" altLang="en-US"/>
              <a:pPr>
                <a:spcBef>
                  <a:spcPct val="0"/>
                </a:spcBef>
              </a:pPr>
              <a:t>18</a:t>
            </a:fld>
            <a:endParaRPr lang="en-US" altLang="en-US"/>
          </a:p>
        </p:txBody>
      </p:sp>
      <p:sp>
        <p:nvSpPr>
          <p:cNvPr id="40963" name="Rectangle 2">
            <a:extLst>
              <a:ext uri="{FF2B5EF4-FFF2-40B4-BE49-F238E27FC236}">
                <a16:creationId xmlns:a16="http://schemas.microsoft.com/office/drawing/2014/main" id="{607F7705-2C6E-49D9-A2FA-A6F97E70C350}"/>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3430DE0-9238-4F61-A1A7-16B9D1A1D1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691AA77-9F46-4284-97E9-6537B6B757C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BD538D-CE24-4739-93F9-6A5208B693AE}" type="slidenum">
              <a:rPr lang="en-US" altLang="en-US"/>
              <a:pPr>
                <a:spcBef>
                  <a:spcPct val="0"/>
                </a:spcBef>
              </a:pPr>
              <a:t>19</a:t>
            </a:fld>
            <a:endParaRPr lang="en-US" altLang="en-US"/>
          </a:p>
        </p:txBody>
      </p:sp>
      <p:sp>
        <p:nvSpPr>
          <p:cNvPr id="43011" name="Rectangle 2">
            <a:extLst>
              <a:ext uri="{FF2B5EF4-FFF2-40B4-BE49-F238E27FC236}">
                <a16:creationId xmlns:a16="http://schemas.microsoft.com/office/drawing/2014/main" id="{9BBD371E-179F-4C5D-B4B9-B93AE65C347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B8B18EE-16C7-4AB1-93B6-C5EAFE7602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8530E869-FCDA-4319-9560-FED54E4E59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8A0F6D0-954C-4AC4-84A9-42DA01DEB822}" type="slidenum">
              <a:rPr lang="en-US" altLang="en-US"/>
              <a:pPr>
                <a:spcBef>
                  <a:spcPct val="0"/>
                </a:spcBef>
              </a:pPr>
              <a:t>2</a:t>
            </a:fld>
            <a:endParaRPr lang="en-US" altLang="en-US"/>
          </a:p>
        </p:txBody>
      </p:sp>
      <p:sp>
        <p:nvSpPr>
          <p:cNvPr id="8195" name="Rectangle 2">
            <a:extLst>
              <a:ext uri="{FF2B5EF4-FFF2-40B4-BE49-F238E27FC236}">
                <a16:creationId xmlns:a16="http://schemas.microsoft.com/office/drawing/2014/main" id="{67DBC618-1A28-4954-A1B9-9673B76374B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02639AA-ACCE-49A4-96DC-0AC8546B0F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7A11492-A003-4065-930B-BBBD537B07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7AF50D-03B5-440E-AD0E-AA75DE91AAAD}" type="slidenum">
              <a:rPr lang="en-US" altLang="en-US"/>
              <a:pPr>
                <a:spcBef>
                  <a:spcPct val="0"/>
                </a:spcBef>
              </a:pPr>
              <a:t>20</a:t>
            </a:fld>
            <a:endParaRPr lang="en-US" altLang="en-US"/>
          </a:p>
        </p:txBody>
      </p:sp>
      <p:sp>
        <p:nvSpPr>
          <p:cNvPr id="45059" name="Rectangle 2">
            <a:extLst>
              <a:ext uri="{FF2B5EF4-FFF2-40B4-BE49-F238E27FC236}">
                <a16:creationId xmlns:a16="http://schemas.microsoft.com/office/drawing/2014/main" id="{8DA0F96A-9444-4331-864F-E41075AF654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0E4C9AD-3DD6-4E39-AA6E-F83701E2AA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15FE865-D404-4FAE-8C23-9796D14993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70C636-4857-4A48-A795-4EDB0224D6ED}" type="slidenum">
              <a:rPr lang="en-US" altLang="en-US"/>
              <a:pPr>
                <a:spcBef>
                  <a:spcPct val="0"/>
                </a:spcBef>
              </a:pPr>
              <a:t>21</a:t>
            </a:fld>
            <a:endParaRPr lang="en-US" altLang="en-US"/>
          </a:p>
        </p:txBody>
      </p:sp>
      <p:sp>
        <p:nvSpPr>
          <p:cNvPr id="47107" name="Rectangle 2">
            <a:extLst>
              <a:ext uri="{FF2B5EF4-FFF2-40B4-BE49-F238E27FC236}">
                <a16:creationId xmlns:a16="http://schemas.microsoft.com/office/drawing/2014/main" id="{331834CF-DF86-4E62-8495-B8A8CBE9912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04B9DEB-7894-4CDF-BF4E-C805AC89B4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C784813-30C2-4809-8365-66895F5D1BC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C6A530-5A0B-4FA9-A6CE-052997716C29}" type="slidenum">
              <a:rPr lang="en-US" altLang="en-US"/>
              <a:pPr>
                <a:spcBef>
                  <a:spcPct val="0"/>
                </a:spcBef>
              </a:pPr>
              <a:t>22</a:t>
            </a:fld>
            <a:endParaRPr lang="en-US" altLang="en-US"/>
          </a:p>
        </p:txBody>
      </p:sp>
      <p:sp>
        <p:nvSpPr>
          <p:cNvPr id="49155" name="Rectangle 2">
            <a:extLst>
              <a:ext uri="{FF2B5EF4-FFF2-40B4-BE49-F238E27FC236}">
                <a16:creationId xmlns:a16="http://schemas.microsoft.com/office/drawing/2014/main" id="{A29BFD7C-886A-4DA7-967B-B52D80DF825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06154D5-235D-4FB3-A3CB-3D3BAE95BD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37D8DFC-6462-49D7-A4D4-0498058996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8AD92F7-0441-4159-AE62-BBBA52CC1EC4}" type="slidenum">
              <a:rPr lang="en-US" altLang="en-US"/>
              <a:pPr>
                <a:spcBef>
                  <a:spcPct val="0"/>
                </a:spcBef>
              </a:pPr>
              <a:t>23</a:t>
            </a:fld>
            <a:endParaRPr lang="en-US" altLang="en-US"/>
          </a:p>
        </p:txBody>
      </p:sp>
      <p:sp>
        <p:nvSpPr>
          <p:cNvPr id="51203" name="Rectangle 2">
            <a:extLst>
              <a:ext uri="{FF2B5EF4-FFF2-40B4-BE49-F238E27FC236}">
                <a16:creationId xmlns:a16="http://schemas.microsoft.com/office/drawing/2014/main" id="{568A87B7-CBBE-437E-AB88-8F9D377F3FB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C3C8D146-673D-4DC2-AA7A-24BDB4AC31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38B3F13F-56C7-4C4A-BEE5-AAF1A74CF7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3989B0F-8092-4CC6-8960-77CE000098B7}" type="slidenum">
              <a:rPr lang="en-US" altLang="en-US"/>
              <a:pPr>
                <a:spcBef>
                  <a:spcPct val="0"/>
                </a:spcBef>
              </a:pPr>
              <a:t>24</a:t>
            </a:fld>
            <a:endParaRPr lang="en-US" altLang="en-US"/>
          </a:p>
        </p:txBody>
      </p:sp>
      <p:sp>
        <p:nvSpPr>
          <p:cNvPr id="53251" name="Rectangle 2">
            <a:extLst>
              <a:ext uri="{FF2B5EF4-FFF2-40B4-BE49-F238E27FC236}">
                <a16:creationId xmlns:a16="http://schemas.microsoft.com/office/drawing/2014/main" id="{10553369-4C14-4A49-B44E-EEAB8381D19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14EDB1D-50B7-402F-9451-715ABA64802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511379FE-DBD0-4BF6-A4E8-22D70B04CE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8B29B6A-306F-40F9-B9F0-9A3BC27A273D}" type="slidenum">
              <a:rPr lang="en-US" altLang="en-US"/>
              <a:pPr>
                <a:spcBef>
                  <a:spcPct val="0"/>
                </a:spcBef>
              </a:pPr>
              <a:t>25</a:t>
            </a:fld>
            <a:endParaRPr lang="en-US" altLang="en-US"/>
          </a:p>
        </p:txBody>
      </p:sp>
      <p:sp>
        <p:nvSpPr>
          <p:cNvPr id="55299" name="Rectangle 2">
            <a:extLst>
              <a:ext uri="{FF2B5EF4-FFF2-40B4-BE49-F238E27FC236}">
                <a16:creationId xmlns:a16="http://schemas.microsoft.com/office/drawing/2014/main" id="{00DF8991-3728-45B2-BAE8-E30BF99AA01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810A0AF1-FCA6-431C-8E2A-1CCCA115CA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ED61C0C-0945-456A-BC26-566A70C039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76E6258-F9BD-4F0B-84F6-64FC9E00AA1C}" type="slidenum">
              <a:rPr lang="en-US" altLang="en-US"/>
              <a:pPr>
                <a:spcBef>
                  <a:spcPct val="0"/>
                </a:spcBef>
              </a:pPr>
              <a:t>26</a:t>
            </a:fld>
            <a:endParaRPr lang="en-US" altLang="en-US"/>
          </a:p>
        </p:txBody>
      </p:sp>
      <p:sp>
        <p:nvSpPr>
          <p:cNvPr id="57347" name="Rectangle 2">
            <a:extLst>
              <a:ext uri="{FF2B5EF4-FFF2-40B4-BE49-F238E27FC236}">
                <a16:creationId xmlns:a16="http://schemas.microsoft.com/office/drawing/2014/main" id="{FC1B3826-1FB4-42FE-8437-36F35CB9111A}"/>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B0F30C1-E81F-4E07-A89F-02399C84B6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3867C07-AAAE-4F4B-8FDB-31895E4749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4759BF-3223-4399-82F7-B14BCCD21267}" type="slidenum">
              <a:rPr lang="en-US" altLang="en-US"/>
              <a:pPr>
                <a:spcBef>
                  <a:spcPct val="0"/>
                </a:spcBef>
              </a:pPr>
              <a:t>27</a:t>
            </a:fld>
            <a:endParaRPr lang="en-US" altLang="en-US"/>
          </a:p>
        </p:txBody>
      </p:sp>
      <p:sp>
        <p:nvSpPr>
          <p:cNvPr id="59395" name="Rectangle 2">
            <a:extLst>
              <a:ext uri="{FF2B5EF4-FFF2-40B4-BE49-F238E27FC236}">
                <a16:creationId xmlns:a16="http://schemas.microsoft.com/office/drawing/2014/main" id="{D2777188-EAF1-4E2E-A95D-9C301D72A1A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B640106-7850-4DD4-953D-FA5A491E96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42A8174-1B6B-403A-905E-12525104EB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B4BA80-1E1D-4CCD-8BD4-3CCFEC508A17}" type="slidenum">
              <a:rPr lang="en-US" altLang="en-US"/>
              <a:pPr>
                <a:spcBef>
                  <a:spcPct val="0"/>
                </a:spcBef>
              </a:pPr>
              <a:t>28</a:t>
            </a:fld>
            <a:endParaRPr lang="en-US" altLang="en-US"/>
          </a:p>
        </p:txBody>
      </p:sp>
      <p:sp>
        <p:nvSpPr>
          <p:cNvPr id="61443" name="Rectangle 2">
            <a:extLst>
              <a:ext uri="{FF2B5EF4-FFF2-40B4-BE49-F238E27FC236}">
                <a16:creationId xmlns:a16="http://schemas.microsoft.com/office/drawing/2014/main" id="{92831EFD-2C25-4638-A135-A92A1A05A87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0C4E877-D494-4659-A9FF-4E84F9DD73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C4591C3-B73E-4FE5-83AE-191DA6AE41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779323-29A7-4C7E-A5AB-C961868E8C9F}" type="slidenum">
              <a:rPr lang="en-US" altLang="en-US"/>
              <a:pPr>
                <a:spcBef>
                  <a:spcPct val="0"/>
                </a:spcBef>
              </a:pPr>
              <a:t>29</a:t>
            </a:fld>
            <a:endParaRPr lang="en-US" altLang="en-US"/>
          </a:p>
        </p:txBody>
      </p:sp>
      <p:sp>
        <p:nvSpPr>
          <p:cNvPr id="63491" name="Rectangle 2">
            <a:extLst>
              <a:ext uri="{FF2B5EF4-FFF2-40B4-BE49-F238E27FC236}">
                <a16:creationId xmlns:a16="http://schemas.microsoft.com/office/drawing/2014/main" id="{B816A702-365D-49D1-B8BD-BFEEE2A4863B}"/>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FD34C5E-DD9B-4383-AE5B-3C08385AC1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B93F6A1-8B7A-4EF2-BE3E-40CFB0FC37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5775938-5143-452A-B0B8-381A8886B63A}" type="slidenum">
              <a:rPr lang="en-US" altLang="en-US"/>
              <a:pPr>
                <a:spcBef>
                  <a:spcPct val="0"/>
                </a:spcBef>
              </a:pPr>
              <a:t>3</a:t>
            </a:fld>
            <a:endParaRPr lang="en-US" altLang="en-US"/>
          </a:p>
        </p:txBody>
      </p:sp>
      <p:sp>
        <p:nvSpPr>
          <p:cNvPr id="10243" name="Rectangle 2">
            <a:extLst>
              <a:ext uri="{FF2B5EF4-FFF2-40B4-BE49-F238E27FC236}">
                <a16:creationId xmlns:a16="http://schemas.microsoft.com/office/drawing/2014/main" id="{CD1F145E-55E9-4819-9823-097ED01A7AD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8DE572D-24EF-4A02-9D18-36EBFB4700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CCF2A111-C105-4A5F-8DFD-179BBA7BD1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A52419-A42F-4C78-A61B-A29A2D309D36}" type="slidenum">
              <a:rPr lang="en-US" altLang="en-US"/>
              <a:pPr>
                <a:spcBef>
                  <a:spcPct val="0"/>
                </a:spcBef>
              </a:pPr>
              <a:t>30</a:t>
            </a:fld>
            <a:endParaRPr lang="en-US" altLang="en-US"/>
          </a:p>
        </p:txBody>
      </p:sp>
      <p:sp>
        <p:nvSpPr>
          <p:cNvPr id="65539" name="Rectangle 2">
            <a:extLst>
              <a:ext uri="{FF2B5EF4-FFF2-40B4-BE49-F238E27FC236}">
                <a16:creationId xmlns:a16="http://schemas.microsoft.com/office/drawing/2014/main" id="{248D6ED9-5BE3-464D-8330-774DE94B9C3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65C37A3-D6B7-4A5C-9972-26DFCAC5E4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293CBC5-B5C9-43FF-81B2-A3C41934E2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69441D-E136-44ED-879A-09A1FDED1736}" type="slidenum">
              <a:rPr lang="en-US" altLang="en-US"/>
              <a:pPr>
                <a:spcBef>
                  <a:spcPct val="0"/>
                </a:spcBef>
              </a:pPr>
              <a:t>31</a:t>
            </a:fld>
            <a:endParaRPr lang="en-US" altLang="en-US"/>
          </a:p>
        </p:txBody>
      </p:sp>
      <p:sp>
        <p:nvSpPr>
          <p:cNvPr id="67587" name="Rectangle 2">
            <a:extLst>
              <a:ext uri="{FF2B5EF4-FFF2-40B4-BE49-F238E27FC236}">
                <a16:creationId xmlns:a16="http://schemas.microsoft.com/office/drawing/2014/main" id="{A843AD4D-8E35-4940-B3BC-73DFB9FB3C9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DDD0E1E-F1A6-4761-8DDD-F032BCF21B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029D02C-5BCF-46B0-B122-89C11D023E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B6264EB-A5CD-44A4-BABB-72B7677300F7}" type="slidenum">
              <a:rPr lang="en-US" altLang="en-US"/>
              <a:pPr>
                <a:spcBef>
                  <a:spcPct val="0"/>
                </a:spcBef>
              </a:pPr>
              <a:t>32</a:t>
            </a:fld>
            <a:endParaRPr lang="en-US" altLang="en-US"/>
          </a:p>
        </p:txBody>
      </p:sp>
      <p:sp>
        <p:nvSpPr>
          <p:cNvPr id="69635" name="Rectangle 2">
            <a:extLst>
              <a:ext uri="{FF2B5EF4-FFF2-40B4-BE49-F238E27FC236}">
                <a16:creationId xmlns:a16="http://schemas.microsoft.com/office/drawing/2014/main" id="{E1120896-05CC-4F79-BD32-8C43909EF48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F87DB95-E59B-43BB-AAFA-A1E3FE25A8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C5C0951-1D6A-4B6F-B6BF-F96B59D993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81417F7-FC7C-4AD1-B5B0-DA2E5C243511}" type="slidenum">
              <a:rPr lang="en-US" altLang="en-US"/>
              <a:pPr>
                <a:spcBef>
                  <a:spcPct val="0"/>
                </a:spcBef>
              </a:pPr>
              <a:t>33</a:t>
            </a:fld>
            <a:endParaRPr lang="en-US" altLang="en-US"/>
          </a:p>
        </p:txBody>
      </p:sp>
      <p:sp>
        <p:nvSpPr>
          <p:cNvPr id="71683" name="Rectangle 2">
            <a:extLst>
              <a:ext uri="{FF2B5EF4-FFF2-40B4-BE49-F238E27FC236}">
                <a16:creationId xmlns:a16="http://schemas.microsoft.com/office/drawing/2014/main" id="{4A1CCEC0-4172-4760-B28D-059C25B2246C}"/>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31F7EAB4-4058-4241-83B2-1A5D9CAB59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0012B7C-1C53-4AC1-A798-55585E73D8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982DDBD-530C-4CB6-AB1D-5171E2109718}" type="slidenum">
              <a:rPr lang="en-US" altLang="en-US"/>
              <a:pPr>
                <a:spcBef>
                  <a:spcPct val="0"/>
                </a:spcBef>
              </a:pPr>
              <a:t>34</a:t>
            </a:fld>
            <a:endParaRPr lang="en-US" altLang="en-US"/>
          </a:p>
        </p:txBody>
      </p:sp>
      <p:sp>
        <p:nvSpPr>
          <p:cNvPr id="73731" name="Rectangle 2">
            <a:extLst>
              <a:ext uri="{FF2B5EF4-FFF2-40B4-BE49-F238E27FC236}">
                <a16:creationId xmlns:a16="http://schemas.microsoft.com/office/drawing/2014/main" id="{C79A0596-B89D-49D6-9533-9FFB52FB613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52210B71-8741-496D-81D6-50B23F52E2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455B524-461C-4455-A4B7-CD2D6BFA4D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67BA60BA-738C-4857-BA97-20F180F0F120}"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75779" name="Rectangle 2">
            <a:extLst>
              <a:ext uri="{FF2B5EF4-FFF2-40B4-BE49-F238E27FC236}">
                <a16:creationId xmlns:a16="http://schemas.microsoft.com/office/drawing/2014/main" id="{D16B1021-FCB5-41FC-A5DB-4ACB01ED7AE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86185369-4B36-4F82-8140-608A52AAA3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0288C3CF-BB89-4201-8AFB-17C7E39F94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86082F-4FF7-4C29-B66E-FA1F087EBF65}"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D77EAB5D-2C7B-4E79-AB9A-2C45516752E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1A340A15-3BBF-4E0D-8693-3635E31A29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B642C170-ED00-4D5D-83EC-A501E00080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3938EAE3-1314-4073-96A1-F7F9A24E368F}"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8C7B9348-3A74-4D58-95B2-AF62FE4068A4}"/>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3C1BCC6D-FFFE-4D59-80DE-171B994A233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A84A73B-DABA-43F2-88AC-F9E01ABBBF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3B21FE-85D5-49F9-B81F-F19A1D317A54}" type="slidenum">
              <a:rPr lang="en-US" altLang="en-US"/>
              <a:pPr>
                <a:spcBef>
                  <a:spcPct val="0"/>
                </a:spcBef>
              </a:pPr>
              <a:t>4</a:t>
            </a:fld>
            <a:endParaRPr lang="en-US" altLang="en-US"/>
          </a:p>
        </p:txBody>
      </p:sp>
      <p:sp>
        <p:nvSpPr>
          <p:cNvPr id="12291" name="Rectangle 2">
            <a:extLst>
              <a:ext uri="{FF2B5EF4-FFF2-40B4-BE49-F238E27FC236}">
                <a16:creationId xmlns:a16="http://schemas.microsoft.com/office/drawing/2014/main" id="{F6F84FDF-7C23-41E9-AE98-E29F120C2F93}"/>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95C060A-FF00-4635-867D-A557E934D8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82A61D2-C362-405E-A9DF-963782F0CC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ACC806C-6E62-4EB1-AAD4-FE93870393AE}" type="slidenum">
              <a:rPr lang="en-US" altLang="en-US"/>
              <a:pPr>
                <a:spcBef>
                  <a:spcPct val="0"/>
                </a:spcBef>
              </a:pPr>
              <a:t>5</a:t>
            </a:fld>
            <a:endParaRPr lang="en-US" altLang="en-US"/>
          </a:p>
        </p:txBody>
      </p:sp>
      <p:sp>
        <p:nvSpPr>
          <p:cNvPr id="14339" name="Rectangle 2">
            <a:extLst>
              <a:ext uri="{FF2B5EF4-FFF2-40B4-BE49-F238E27FC236}">
                <a16:creationId xmlns:a16="http://schemas.microsoft.com/office/drawing/2014/main" id="{CCDA7A30-D54C-47DD-B68E-9D41A3E2D69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34625A6-4F85-4EDE-B71F-565945062F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F2EDF0A-7F1D-487E-A293-6B8569420E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D52B16-AE79-44D3-BD62-277294D634B9}" type="slidenum">
              <a:rPr lang="en-US" altLang="en-US"/>
              <a:pPr>
                <a:spcBef>
                  <a:spcPct val="0"/>
                </a:spcBef>
              </a:pPr>
              <a:t>6</a:t>
            </a:fld>
            <a:endParaRPr lang="en-US" altLang="en-US"/>
          </a:p>
        </p:txBody>
      </p:sp>
      <p:sp>
        <p:nvSpPr>
          <p:cNvPr id="16387" name="Rectangle 2">
            <a:extLst>
              <a:ext uri="{FF2B5EF4-FFF2-40B4-BE49-F238E27FC236}">
                <a16:creationId xmlns:a16="http://schemas.microsoft.com/office/drawing/2014/main" id="{A127BC41-6075-41AD-995D-903739082D1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DE1E119A-841C-4B88-9265-641902EF2C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D0DEF41-63C5-4132-8F5F-F72A376113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33A7E3-9888-4670-856C-AB99E47B65DD}" type="slidenum">
              <a:rPr lang="en-US" altLang="en-US"/>
              <a:pPr>
                <a:spcBef>
                  <a:spcPct val="0"/>
                </a:spcBef>
              </a:pPr>
              <a:t>7</a:t>
            </a:fld>
            <a:endParaRPr lang="en-US" altLang="en-US"/>
          </a:p>
        </p:txBody>
      </p:sp>
      <p:sp>
        <p:nvSpPr>
          <p:cNvPr id="18435" name="Rectangle 2">
            <a:extLst>
              <a:ext uri="{FF2B5EF4-FFF2-40B4-BE49-F238E27FC236}">
                <a16:creationId xmlns:a16="http://schemas.microsoft.com/office/drawing/2014/main" id="{CA9E3587-0109-4AAB-A9F5-BAFF1BE6655A}"/>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B9C43B38-B0FA-4000-857D-AF4533094F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5E63D9F-79D5-457A-A658-369DB1FD9C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C988DF-EA00-4B93-A686-0869BCBE2BCE}" type="slidenum">
              <a:rPr lang="en-US" altLang="en-US"/>
              <a:pPr>
                <a:spcBef>
                  <a:spcPct val="0"/>
                </a:spcBef>
              </a:pPr>
              <a:t>8</a:t>
            </a:fld>
            <a:endParaRPr lang="en-US" altLang="en-US"/>
          </a:p>
        </p:txBody>
      </p:sp>
      <p:sp>
        <p:nvSpPr>
          <p:cNvPr id="20483" name="Rectangle 2">
            <a:extLst>
              <a:ext uri="{FF2B5EF4-FFF2-40B4-BE49-F238E27FC236}">
                <a16:creationId xmlns:a16="http://schemas.microsoft.com/office/drawing/2014/main" id="{E3E5412D-321C-4766-9561-21BCBF028CB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D711915-0593-40EA-AD45-DA8B8926D4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0BDBC83-C08C-4433-9204-B0FF0E922F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BEFA54-FB23-4AA1-999A-F463B6713317}" type="slidenum">
              <a:rPr lang="en-US" altLang="en-US"/>
              <a:pPr>
                <a:spcBef>
                  <a:spcPct val="0"/>
                </a:spcBef>
              </a:pPr>
              <a:t>9</a:t>
            </a:fld>
            <a:endParaRPr lang="en-US" altLang="en-US"/>
          </a:p>
        </p:txBody>
      </p:sp>
      <p:sp>
        <p:nvSpPr>
          <p:cNvPr id="22531" name="Rectangle 2">
            <a:extLst>
              <a:ext uri="{FF2B5EF4-FFF2-40B4-BE49-F238E27FC236}">
                <a16:creationId xmlns:a16="http://schemas.microsoft.com/office/drawing/2014/main" id="{4F70F011-0B80-4769-8FBA-7BA65051C32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0A65E3D-3653-4964-A33B-E6E4E81FA5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9F8EC8A-D3CE-470B-A68C-3AC51935ADE9}"/>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B216EE33-8E12-46D6-91B7-089A0605355A}"/>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FCA683E-E200-4072-9DA1-CEBB3DB2AFC6}"/>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a16="http://schemas.microsoft.com/office/drawing/2014/main" id="{1FBB271D-3B44-4A09-9438-22910891ACCD}"/>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a16="http://schemas.microsoft.com/office/drawing/2014/main" id="{47911B24-3596-426F-BB69-3EA03DCC5A47}"/>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a16="http://schemas.microsoft.com/office/drawing/2014/main" id="{36217CD4-0019-4EFD-9C2F-FCAA834ABE1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7385555A-DC56-4D39-AFCC-AF75E0923141}"/>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a16="http://schemas.microsoft.com/office/drawing/2014/main" id="{82DEACC7-2EAA-4E73-B0F2-8ED367AB702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a16="http://schemas.microsoft.com/office/drawing/2014/main" id="{279D50E9-5242-40E1-8217-2AE8255B6A53}"/>
                </a:ext>
              </a:extLst>
            </p:cNvPr>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3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819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9CA31AD2-1834-4626-B9BE-38DDCCBFA470}"/>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298F5ECD-D624-412A-B449-E6C63BF59A2E}"/>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3ABBEE0B-3098-4518-A183-235A6BC0CEAE}"/>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D515573A-0D33-473B-8D6D-722F908E49F2}" type="slidenum">
              <a:rPr lang="en-US" altLang="en-US"/>
              <a:pPr>
                <a:defRPr/>
              </a:pPr>
              <a:t>‹#›</a:t>
            </a:fld>
            <a:endParaRPr lang="en-US" altLang="en-US"/>
          </a:p>
        </p:txBody>
      </p:sp>
    </p:spTree>
    <p:extLst>
      <p:ext uri="{BB962C8B-B14F-4D97-AF65-F5344CB8AC3E}">
        <p14:creationId xmlns:p14="http://schemas.microsoft.com/office/powerpoint/2010/main" val="210407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BC4E995-E604-4030-83AD-86DB11212C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A02AA34-5A41-46DD-8F2C-776562D6A726}"/>
              </a:ext>
            </a:extLst>
          </p:cNvPr>
          <p:cNvSpPr>
            <a:spLocks noGrp="1" noChangeArrowheads="1"/>
          </p:cNvSpPr>
          <p:nvPr>
            <p:ph type="sldNum" sz="quarter" idx="11"/>
          </p:nvPr>
        </p:nvSpPr>
        <p:spPr>
          <a:ln/>
        </p:spPr>
        <p:txBody>
          <a:bodyPr/>
          <a:lstStyle>
            <a:lvl1pPr>
              <a:defRPr/>
            </a:lvl1pPr>
          </a:lstStyle>
          <a:p>
            <a:pPr>
              <a:defRPr/>
            </a:pPr>
            <a:fld id="{10A3A15F-C0AF-48E9-9341-BF36AB87A5D6}" type="slidenum">
              <a:rPr lang="en-US" altLang="en-US"/>
              <a:pPr>
                <a:defRPr/>
              </a:pPr>
              <a:t>‹#›</a:t>
            </a:fld>
            <a:endParaRPr lang="en-US" altLang="en-US"/>
          </a:p>
        </p:txBody>
      </p:sp>
      <p:sp>
        <p:nvSpPr>
          <p:cNvPr id="6" name="Rectangle 14">
            <a:extLst>
              <a:ext uri="{FF2B5EF4-FFF2-40B4-BE49-F238E27FC236}">
                <a16:creationId xmlns:a16="http://schemas.microsoft.com/office/drawing/2014/main" id="{5A704EB4-C40F-44AA-9D51-2E5C12F38BE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703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A3D03C6-9AA0-4099-B156-7C8033FF68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0CD00F2-64E3-41B1-B9CD-D67D7B1E5945}"/>
              </a:ext>
            </a:extLst>
          </p:cNvPr>
          <p:cNvSpPr>
            <a:spLocks noGrp="1" noChangeArrowheads="1"/>
          </p:cNvSpPr>
          <p:nvPr>
            <p:ph type="sldNum" sz="quarter" idx="11"/>
          </p:nvPr>
        </p:nvSpPr>
        <p:spPr>
          <a:ln/>
        </p:spPr>
        <p:txBody>
          <a:bodyPr/>
          <a:lstStyle>
            <a:lvl1pPr>
              <a:defRPr/>
            </a:lvl1pPr>
          </a:lstStyle>
          <a:p>
            <a:pPr>
              <a:defRPr/>
            </a:pPr>
            <a:fld id="{61F2A0DB-04CD-4BA2-BCB8-A195FC2AD76A}" type="slidenum">
              <a:rPr lang="en-US" altLang="en-US"/>
              <a:pPr>
                <a:defRPr/>
              </a:pPr>
              <a:t>‹#›</a:t>
            </a:fld>
            <a:endParaRPr lang="en-US" altLang="en-US"/>
          </a:p>
        </p:txBody>
      </p:sp>
      <p:sp>
        <p:nvSpPr>
          <p:cNvPr id="6" name="Rectangle 14">
            <a:extLst>
              <a:ext uri="{FF2B5EF4-FFF2-40B4-BE49-F238E27FC236}">
                <a16:creationId xmlns:a16="http://schemas.microsoft.com/office/drawing/2014/main" id="{CC28577E-033F-4781-82E5-7F0D1CB9B3C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499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E3C9A85-C837-415C-A158-717CE1D651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F604273-6015-4B1A-9A14-35F6DA3E0017}"/>
              </a:ext>
            </a:extLst>
          </p:cNvPr>
          <p:cNvSpPr>
            <a:spLocks noGrp="1" noChangeArrowheads="1"/>
          </p:cNvSpPr>
          <p:nvPr>
            <p:ph type="sldNum" sz="quarter" idx="11"/>
          </p:nvPr>
        </p:nvSpPr>
        <p:spPr>
          <a:ln/>
        </p:spPr>
        <p:txBody>
          <a:bodyPr/>
          <a:lstStyle>
            <a:lvl1pPr>
              <a:defRPr/>
            </a:lvl1pPr>
          </a:lstStyle>
          <a:p>
            <a:pPr>
              <a:defRPr/>
            </a:pPr>
            <a:fld id="{7A7CE471-25DF-41B7-9993-17EA3E836CBC}" type="slidenum">
              <a:rPr lang="en-US" altLang="en-US"/>
              <a:pPr>
                <a:defRPr/>
              </a:pPr>
              <a:t>‹#›</a:t>
            </a:fld>
            <a:endParaRPr lang="en-US" altLang="en-US"/>
          </a:p>
        </p:txBody>
      </p:sp>
      <p:sp>
        <p:nvSpPr>
          <p:cNvPr id="6" name="Rectangle 14">
            <a:extLst>
              <a:ext uri="{FF2B5EF4-FFF2-40B4-BE49-F238E27FC236}">
                <a16:creationId xmlns:a16="http://schemas.microsoft.com/office/drawing/2014/main" id="{1790720A-0B1E-4469-9B0C-D1F76AE965D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184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8621B0C0-4026-4B9B-80DC-8AA4043102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45F5DCB-3CD0-4039-9A8D-044138FE8B9B}"/>
              </a:ext>
            </a:extLst>
          </p:cNvPr>
          <p:cNvSpPr>
            <a:spLocks noGrp="1" noChangeArrowheads="1"/>
          </p:cNvSpPr>
          <p:nvPr>
            <p:ph type="sldNum" sz="quarter" idx="11"/>
          </p:nvPr>
        </p:nvSpPr>
        <p:spPr>
          <a:ln/>
        </p:spPr>
        <p:txBody>
          <a:bodyPr/>
          <a:lstStyle>
            <a:lvl1pPr>
              <a:defRPr/>
            </a:lvl1pPr>
          </a:lstStyle>
          <a:p>
            <a:pPr>
              <a:defRPr/>
            </a:pPr>
            <a:fld id="{EE7C28B0-09D7-45F4-B234-BE5C924C553E}" type="slidenum">
              <a:rPr lang="en-US" altLang="en-US"/>
              <a:pPr>
                <a:defRPr/>
              </a:pPr>
              <a:t>‹#›</a:t>
            </a:fld>
            <a:endParaRPr lang="en-US" altLang="en-US"/>
          </a:p>
        </p:txBody>
      </p:sp>
      <p:sp>
        <p:nvSpPr>
          <p:cNvPr id="6" name="Rectangle 14">
            <a:extLst>
              <a:ext uri="{FF2B5EF4-FFF2-40B4-BE49-F238E27FC236}">
                <a16:creationId xmlns:a16="http://schemas.microsoft.com/office/drawing/2014/main" id="{DA36B995-512D-438B-8F8E-6206409A91A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821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31173A-115D-4C62-8022-4D2DEE6376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DFC99CB-AC41-42A3-B317-1C5DE3911449}"/>
              </a:ext>
            </a:extLst>
          </p:cNvPr>
          <p:cNvSpPr>
            <a:spLocks noGrp="1" noChangeArrowheads="1"/>
          </p:cNvSpPr>
          <p:nvPr>
            <p:ph type="sldNum" sz="quarter" idx="11"/>
          </p:nvPr>
        </p:nvSpPr>
        <p:spPr>
          <a:ln/>
        </p:spPr>
        <p:txBody>
          <a:bodyPr/>
          <a:lstStyle>
            <a:lvl1pPr>
              <a:defRPr/>
            </a:lvl1pPr>
          </a:lstStyle>
          <a:p>
            <a:pPr>
              <a:defRPr/>
            </a:pPr>
            <a:fld id="{909E6272-48D9-40F8-B94D-41E6E6BB5F93}" type="slidenum">
              <a:rPr lang="en-US" altLang="en-US"/>
              <a:pPr>
                <a:defRPr/>
              </a:pPr>
              <a:t>‹#›</a:t>
            </a:fld>
            <a:endParaRPr lang="en-US" altLang="en-US"/>
          </a:p>
        </p:txBody>
      </p:sp>
      <p:sp>
        <p:nvSpPr>
          <p:cNvPr id="7" name="Rectangle 14">
            <a:extLst>
              <a:ext uri="{FF2B5EF4-FFF2-40B4-BE49-F238E27FC236}">
                <a16:creationId xmlns:a16="http://schemas.microsoft.com/office/drawing/2014/main" id="{3D32B239-C5F7-4B88-A566-105F47BEF43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1389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9BFF0CF9-CDCB-478B-8459-78E9E503E9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547E70B-70FE-4868-B88C-B8C22BFA5C62}"/>
              </a:ext>
            </a:extLst>
          </p:cNvPr>
          <p:cNvSpPr>
            <a:spLocks noGrp="1" noChangeArrowheads="1"/>
          </p:cNvSpPr>
          <p:nvPr>
            <p:ph type="sldNum" sz="quarter" idx="11"/>
          </p:nvPr>
        </p:nvSpPr>
        <p:spPr>
          <a:ln/>
        </p:spPr>
        <p:txBody>
          <a:bodyPr/>
          <a:lstStyle>
            <a:lvl1pPr>
              <a:defRPr/>
            </a:lvl1pPr>
          </a:lstStyle>
          <a:p>
            <a:pPr>
              <a:defRPr/>
            </a:pPr>
            <a:fld id="{79B183E8-C9BF-45FE-89F3-98222ED35830}" type="slidenum">
              <a:rPr lang="en-US" altLang="en-US"/>
              <a:pPr>
                <a:defRPr/>
              </a:pPr>
              <a:t>‹#›</a:t>
            </a:fld>
            <a:endParaRPr lang="en-US" altLang="en-US"/>
          </a:p>
        </p:txBody>
      </p:sp>
      <p:sp>
        <p:nvSpPr>
          <p:cNvPr id="9" name="Rectangle 14">
            <a:extLst>
              <a:ext uri="{FF2B5EF4-FFF2-40B4-BE49-F238E27FC236}">
                <a16:creationId xmlns:a16="http://schemas.microsoft.com/office/drawing/2014/main" id="{ADDD8AFC-184A-46D1-BEBA-92993ACDBC3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134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2D34B74C-2C41-4EF5-8474-EF9ABEF9BC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B891E4EC-37D8-472B-ACFF-83DC2034F77C}"/>
              </a:ext>
            </a:extLst>
          </p:cNvPr>
          <p:cNvSpPr>
            <a:spLocks noGrp="1" noChangeArrowheads="1"/>
          </p:cNvSpPr>
          <p:nvPr>
            <p:ph type="sldNum" sz="quarter" idx="11"/>
          </p:nvPr>
        </p:nvSpPr>
        <p:spPr>
          <a:ln/>
        </p:spPr>
        <p:txBody>
          <a:bodyPr/>
          <a:lstStyle>
            <a:lvl1pPr>
              <a:defRPr/>
            </a:lvl1pPr>
          </a:lstStyle>
          <a:p>
            <a:pPr>
              <a:defRPr/>
            </a:pPr>
            <a:fld id="{905CB651-27EE-4A17-83FE-5934A5CF5FD1}" type="slidenum">
              <a:rPr lang="en-US" altLang="en-US"/>
              <a:pPr>
                <a:defRPr/>
              </a:pPr>
              <a:t>‹#›</a:t>
            </a:fld>
            <a:endParaRPr lang="en-US" altLang="en-US"/>
          </a:p>
        </p:txBody>
      </p:sp>
      <p:sp>
        <p:nvSpPr>
          <p:cNvPr id="5" name="Rectangle 14">
            <a:extLst>
              <a:ext uri="{FF2B5EF4-FFF2-40B4-BE49-F238E27FC236}">
                <a16:creationId xmlns:a16="http://schemas.microsoft.com/office/drawing/2014/main" id="{3A7A07DC-ED24-4DF2-86CF-0A4AEB9E609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666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31B62A9-39B7-4FE8-AE21-9E4949E29A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98A8659-31AA-4125-9DAE-3EECD660287F}"/>
              </a:ext>
            </a:extLst>
          </p:cNvPr>
          <p:cNvSpPr>
            <a:spLocks noGrp="1" noChangeArrowheads="1"/>
          </p:cNvSpPr>
          <p:nvPr>
            <p:ph type="sldNum" sz="quarter" idx="11"/>
          </p:nvPr>
        </p:nvSpPr>
        <p:spPr>
          <a:ln/>
        </p:spPr>
        <p:txBody>
          <a:bodyPr/>
          <a:lstStyle>
            <a:lvl1pPr>
              <a:defRPr/>
            </a:lvl1pPr>
          </a:lstStyle>
          <a:p>
            <a:pPr>
              <a:defRPr/>
            </a:pPr>
            <a:fld id="{22D3DB02-FCCA-44B2-827F-38C3FB00B5E9}" type="slidenum">
              <a:rPr lang="en-US" altLang="en-US"/>
              <a:pPr>
                <a:defRPr/>
              </a:pPr>
              <a:t>‹#›</a:t>
            </a:fld>
            <a:endParaRPr lang="en-US" altLang="en-US"/>
          </a:p>
        </p:txBody>
      </p:sp>
      <p:sp>
        <p:nvSpPr>
          <p:cNvPr id="4" name="Rectangle 14">
            <a:extLst>
              <a:ext uri="{FF2B5EF4-FFF2-40B4-BE49-F238E27FC236}">
                <a16:creationId xmlns:a16="http://schemas.microsoft.com/office/drawing/2014/main" id="{1D582EC4-D246-460C-A8AC-FEECBA6F96E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271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49C223C-E4C6-46B5-BFD5-EE0257B3FE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85AC45AD-A51A-40AB-A11F-5B0333F2D9D9}"/>
              </a:ext>
            </a:extLst>
          </p:cNvPr>
          <p:cNvSpPr>
            <a:spLocks noGrp="1" noChangeArrowheads="1"/>
          </p:cNvSpPr>
          <p:nvPr>
            <p:ph type="sldNum" sz="quarter" idx="11"/>
          </p:nvPr>
        </p:nvSpPr>
        <p:spPr>
          <a:ln/>
        </p:spPr>
        <p:txBody>
          <a:bodyPr/>
          <a:lstStyle>
            <a:lvl1pPr>
              <a:defRPr/>
            </a:lvl1pPr>
          </a:lstStyle>
          <a:p>
            <a:pPr>
              <a:defRPr/>
            </a:pPr>
            <a:fld id="{E3964AC0-7F5C-4193-80A6-04D673DDBE96}" type="slidenum">
              <a:rPr lang="en-US" altLang="en-US"/>
              <a:pPr>
                <a:defRPr/>
              </a:pPr>
              <a:t>‹#›</a:t>
            </a:fld>
            <a:endParaRPr lang="en-US" altLang="en-US"/>
          </a:p>
        </p:txBody>
      </p:sp>
      <p:sp>
        <p:nvSpPr>
          <p:cNvPr id="7" name="Rectangle 14">
            <a:extLst>
              <a:ext uri="{FF2B5EF4-FFF2-40B4-BE49-F238E27FC236}">
                <a16:creationId xmlns:a16="http://schemas.microsoft.com/office/drawing/2014/main" id="{30302CCD-32E8-401C-965A-6E429D5A2D8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603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0281E4D-8422-40C8-ADD6-A1B00118F7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58A54A9-F937-4F21-8DE1-B854EE2BD504}"/>
              </a:ext>
            </a:extLst>
          </p:cNvPr>
          <p:cNvSpPr>
            <a:spLocks noGrp="1" noChangeArrowheads="1"/>
          </p:cNvSpPr>
          <p:nvPr>
            <p:ph type="sldNum" sz="quarter" idx="11"/>
          </p:nvPr>
        </p:nvSpPr>
        <p:spPr>
          <a:ln/>
        </p:spPr>
        <p:txBody>
          <a:bodyPr/>
          <a:lstStyle>
            <a:lvl1pPr>
              <a:defRPr/>
            </a:lvl1pPr>
          </a:lstStyle>
          <a:p>
            <a:pPr>
              <a:defRPr/>
            </a:pPr>
            <a:fld id="{B1C5B5CE-1379-4F6F-98DC-6F5D5D861E67}" type="slidenum">
              <a:rPr lang="en-US" altLang="en-US"/>
              <a:pPr>
                <a:defRPr/>
              </a:pPr>
              <a:t>‹#›</a:t>
            </a:fld>
            <a:endParaRPr lang="en-US" altLang="en-US"/>
          </a:p>
        </p:txBody>
      </p:sp>
      <p:sp>
        <p:nvSpPr>
          <p:cNvPr id="7" name="Rectangle 14">
            <a:extLst>
              <a:ext uri="{FF2B5EF4-FFF2-40B4-BE49-F238E27FC236}">
                <a16:creationId xmlns:a16="http://schemas.microsoft.com/office/drawing/2014/main" id="{8DDFD835-2CF8-476E-A788-7F5EBC70111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9913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1F03734-0E07-4939-AA95-0A1CC28FD7D9}"/>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80899" name="Rectangle 3">
            <a:extLst>
              <a:ext uri="{FF2B5EF4-FFF2-40B4-BE49-F238E27FC236}">
                <a16:creationId xmlns:a16="http://schemas.microsoft.com/office/drawing/2014/main" id="{F5D70FE9-5EB4-4CAE-B8AA-DAF5DBF39ACE}"/>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097FFAAC-55EF-40C7-AF13-1E3A99EE543F}" type="slidenum">
              <a:rPr lang="en-US" altLang="en-US"/>
              <a:pPr>
                <a:defRPr/>
              </a:pPr>
              <a:t>‹#›</a:t>
            </a:fld>
            <a:endParaRPr lang="en-US" altLang="en-US"/>
          </a:p>
        </p:txBody>
      </p:sp>
      <p:grpSp>
        <p:nvGrpSpPr>
          <p:cNvPr id="1028" name="Group 4">
            <a:extLst>
              <a:ext uri="{FF2B5EF4-FFF2-40B4-BE49-F238E27FC236}">
                <a16:creationId xmlns:a16="http://schemas.microsoft.com/office/drawing/2014/main" id="{43A54F9F-E6B1-4A72-88F5-8D2998C20618}"/>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920BAA25-81D7-4A34-89C9-607CFA289AC9}"/>
                </a:ext>
              </a:extLst>
            </p:cNvPr>
            <p:cNvGrpSpPr>
              <a:grpSpLocks/>
            </p:cNvGrpSpPr>
            <p:nvPr userDrawn="1"/>
          </p:nvGrpSpPr>
          <p:grpSpPr bwMode="auto">
            <a:xfrm>
              <a:off x="1728" y="2230"/>
              <a:ext cx="4027" cy="2085"/>
              <a:chOff x="1728" y="2230"/>
              <a:chExt cx="4027" cy="2085"/>
            </a:xfrm>
          </p:grpSpPr>
          <p:sp>
            <p:nvSpPr>
              <p:cNvPr id="80902" name="Freeform 6">
                <a:extLst>
                  <a:ext uri="{FF2B5EF4-FFF2-40B4-BE49-F238E27FC236}">
                    <a16:creationId xmlns:a16="http://schemas.microsoft.com/office/drawing/2014/main" id="{08972251-69B1-488C-B0E8-CA29234EB1A1}"/>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80903" name="Freeform 7">
                <a:extLst>
                  <a:ext uri="{FF2B5EF4-FFF2-40B4-BE49-F238E27FC236}">
                    <a16:creationId xmlns:a16="http://schemas.microsoft.com/office/drawing/2014/main" id="{5C0DA15D-CE63-4E70-8250-7908E37405EF}"/>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80904" name="Freeform 8">
                <a:extLst>
                  <a:ext uri="{FF2B5EF4-FFF2-40B4-BE49-F238E27FC236}">
                    <a16:creationId xmlns:a16="http://schemas.microsoft.com/office/drawing/2014/main" id="{8C996016-68F2-406C-B476-6195713D8BF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a16="http://schemas.microsoft.com/office/drawing/2014/main" id="{4B784207-0265-408E-ABC2-92978297E58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06" name="Freeform 10">
                <a:extLst>
                  <a:ext uri="{FF2B5EF4-FFF2-40B4-BE49-F238E27FC236}">
                    <a16:creationId xmlns:a16="http://schemas.microsoft.com/office/drawing/2014/main" id="{9BF677FE-487C-4B17-A012-75045BA9FAF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80907" name="Freeform 11">
              <a:extLst>
                <a:ext uri="{FF2B5EF4-FFF2-40B4-BE49-F238E27FC236}">
                  <a16:creationId xmlns:a16="http://schemas.microsoft.com/office/drawing/2014/main" id="{C834ABC8-0BA2-4C28-B473-E8C462AB6EA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a16="http://schemas.microsoft.com/office/drawing/2014/main" id="{BA42584A-DF7C-4A93-856C-58A41EC879E4}"/>
                </a:ext>
              </a:extLst>
            </p:cNvPr>
            <p:cNvSpPr>
              <a:spLocks/>
            </p:cNvSpPr>
            <p:nvPr/>
          </p:nvSpPr>
          <p:spPr bwMode="hidden">
            <a:xfrm>
              <a:off x="0" y="0"/>
              <a:ext cx="5758" cy="1776"/>
            </a:xfrm>
            <a:custGeom>
              <a:avLst/>
              <a:gdLst>
                <a:gd name="T0" fmla="*/ 0 w 5740"/>
                <a:gd name="T1" fmla="*/ 0 h 1906"/>
                <a:gd name="T2" fmla="*/ 0 w 5740"/>
                <a:gd name="T3" fmla="*/ 941 h 1906"/>
                <a:gd name="T4" fmla="*/ 5921 w 5740"/>
                <a:gd name="T5" fmla="*/ 941 h 1906"/>
                <a:gd name="T6" fmla="*/ 5921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0909" name="Rectangle 13">
            <a:extLst>
              <a:ext uri="{FF2B5EF4-FFF2-40B4-BE49-F238E27FC236}">
                <a16:creationId xmlns:a16="http://schemas.microsoft.com/office/drawing/2014/main" id="{1E55AB83-DF91-46D1-8581-04C0C1B8BEA8}"/>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0910" name="Rectangle 14">
            <a:extLst>
              <a:ext uri="{FF2B5EF4-FFF2-40B4-BE49-F238E27FC236}">
                <a16:creationId xmlns:a16="http://schemas.microsoft.com/office/drawing/2014/main" id="{F0DB3D55-D5C5-4B07-93FA-6D3B295ACC01}"/>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80911" name="Rectangle 15">
            <a:extLst>
              <a:ext uri="{FF2B5EF4-FFF2-40B4-BE49-F238E27FC236}">
                <a16:creationId xmlns:a16="http://schemas.microsoft.com/office/drawing/2014/main" id="{D19182CF-3975-42C0-A9C8-98F1C59F6F38}"/>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E7767E1-5A79-4980-B96D-9671FF3B2542}"/>
              </a:ext>
            </a:extLst>
          </p:cNvPr>
          <p:cNvSpPr>
            <a:spLocks noGrp="1" noChangeArrowheads="1"/>
          </p:cNvSpPr>
          <p:nvPr>
            <p:ph type="ctrTitle"/>
          </p:nvPr>
        </p:nvSpPr>
        <p:spPr>
          <a:xfrm>
            <a:off x="457200" y="1219200"/>
            <a:ext cx="7772400" cy="2682875"/>
          </a:xfrm>
        </p:spPr>
        <p:txBody>
          <a:bodyPr/>
          <a:lstStyle/>
          <a:p>
            <a:pPr eaLnBrk="1" hangingPunct="1">
              <a:defRPr/>
            </a:pPr>
            <a:r>
              <a:rPr lang="en-US" sz="5400" dirty="0"/>
              <a:t>Is God Good?</a:t>
            </a:r>
            <a:br>
              <a:rPr lang="en-US" sz="5400" dirty="0"/>
            </a:br>
            <a:r>
              <a:rPr lang="en-US" sz="5400" dirty="0"/>
              <a:t>The Problem of Pain and Suffering (and The Problem of Evil)</a:t>
            </a:r>
          </a:p>
        </p:txBody>
      </p:sp>
      <p:sp>
        <p:nvSpPr>
          <p:cNvPr id="2051" name="Rectangle 3">
            <a:extLst>
              <a:ext uri="{FF2B5EF4-FFF2-40B4-BE49-F238E27FC236}">
                <a16:creationId xmlns:a16="http://schemas.microsoft.com/office/drawing/2014/main" id="{EBDA6530-A440-41A2-B96E-7EFFA2B448AE}"/>
              </a:ext>
            </a:extLst>
          </p:cNvPr>
          <p:cNvSpPr>
            <a:spLocks noGrp="1" noChangeArrowheads="1"/>
          </p:cNvSpPr>
          <p:nvPr>
            <p:ph type="subTitle" idx="1"/>
          </p:nvPr>
        </p:nvSpPr>
        <p:spPr>
          <a:xfrm>
            <a:off x="1447800" y="4343400"/>
            <a:ext cx="6324600" cy="1905000"/>
          </a:xfrm>
        </p:spPr>
        <p:txBody>
          <a:bodyPr/>
          <a:lstStyle/>
          <a:p>
            <a:pPr eaLnBrk="1" hangingPunct="1">
              <a:defRPr/>
            </a:pPr>
            <a:r>
              <a:rPr lang="en-US" b="1" dirty="0"/>
              <a:t>John Oakes</a:t>
            </a:r>
          </a:p>
          <a:p>
            <a:pPr eaLnBrk="1" hangingPunct="1">
              <a:defRPr/>
            </a:pPr>
            <a:r>
              <a:rPr lang="en-US" b="1" dirty="0"/>
              <a:t>Accra, Ghana</a:t>
            </a:r>
            <a:endParaRPr lang="en-US" dirty="0"/>
          </a:p>
          <a:p>
            <a:pPr eaLnBrk="1" hangingPunct="1">
              <a:defRPr/>
            </a:pPr>
            <a:r>
              <a:rPr lang="en-US" b="1"/>
              <a:t>2/28/2023</a:t>
            </a:r>
            <a:endParaRPr lang="en-US" b="1" dirty="0"/>
          </a:p>
          <a:p>
            <a:pPr eaLnBrk="1" hangingPunct="1">
              <a:defRPr/>
            </a:pP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girl_next_door_still01">
            <a:extLst>
              <a:ext uri="{FF2B5EF4-FFF2-40B4-BE49-F238E27FC236}">
                <a16:creationId xmlns:a16="http://schemas.microsoft.com/office/drawing/2014/main" id="{DF9B0499-2A79-487C-8CAC-65AEE160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loneliness3kz">
            <a:extLst>
              <a:ext uri="{FF2B5EF4-FFF2-40B4-BE49-F238E27FC236}">
                <a16:creationId xmlns:a16="http://schemas.microsoft.com/office/drawing/2014/main" id="{6DECB820-CF19-420D-9601-41A035930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276350"/>
            <a:ext cx="47625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E6576A5D-F175-4AD4-A595-C796A7426EA3}"/>
              </a:ext>
            </a:extLst>
          </p:cNvPr>
          <p:cNvSpPr txBox="1">
            <a:spLocks noChangeArrowheads="1"/>
          </p:cNvSpPr>
          <p:nvPr/>
        </p:nvSpPr>
        <p:spPr bwMode="auto">
          <a:xfrm>
            <a:off x="1447800" y="914400"/>
            <a:ext cx="655320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en-US" altLang="en-US" sz="2800" b="1">
                <a:solidFill>
                  <a:srgbClr val="FFFF00"/>
                </a:solidFill>
                <a:latin typeface="Arial" panose="020B0604020202020204" pitchFamily="34" charset="0"/>
              </a:rPr>
              <a:t>Bottom line, there is a lot of pain and suffering in the world.</a:t>
            </a:r>
          </a:p>
          <a:p>
            <a:pPr eaLnBrk="1" hangingPunct="1">
              <a:spcBef>
                <a:spcPct val="50000"/>
              </a:spcBef>
              <a:buClrTx/>
              <a:buSzTx/>
              <a:buFontTx/>
              <a:buNone/>
            </a:pPr>
            <a:endParaRPr lang="en-US" altLang="en-US" sz="2800" b="1">
              <a:solidFill>
                <a:srgbClr val="FFFF00"/>
              </a:solidFill>
              <a:latin typeface="Arial" panose="020B0604020202020204" pitchFamily="34" charset="0"/>
            </a:endParaRPr>
          </a:p>
          <a:p>
            <a:pPr eaLnBrk="1" hangingPunct="1">
              <a:spcBef>
                <a:spcPct val="50000"/>
              </a:spcBef>
              <a:buClrTx/>
              <a:buSzTx/>
              <a:buFontTx/>
              <a:buNone/>
            </a:pPr>
            <a:r>
              <a:rPr lang="en-US" altLang="en-US" sz="2800" b="1">
                <a:solidFill>
                  <a:srgbClr val="FFFF00"/>
                </a:solidFill>
                <a:latin typeface="Arial" panose="020B0604020202020204" pitchFamily="34" charset="0"/>
              </a:rPr>
              <a:t>Question:  Is this because God does not care, or is this because he is not sufficiently powerful to prevent human suffering and evil in the world?</a:t>
            </a:r>
          </a:p>
          <a:p>
            <a:pPr eaLnBrk="1" hangingPunct="1">
              <a:spcBef>
                <a:spcPct val="50000"/>
              </a:spcBef>
              <a:buClrTx/>
              <a:buSzTx/>
              <a:buFontTx/>
              <a:buNone/>
            </a:pPr>
            <a:endParaRPr lang="en-US" altLang="en-US" sz="2800" b="1">
              <a:solidFill>
                <a:srgbClr val="FFFF00"/>
              </a:solidFill>
              <a:latin typeface="Arial" panose="020B0604020202020204" pitchFamily="34" charset="0"/>
            </a:endParaRPr>
          </a:p>
          <a:p>
            <a:pPr eaLnBrk="1" hangingPunct="1">
              <a:spcBef>
                <a:spcPct val="50000"/>
              </a:spcBef>
              <a:buClrTx/>
              <a:buSzTx/>
              <a:buFontTx/>
              <a:buNone/>
            </a:pPr>
            <a:r>
              <a:rPr lang="en-US" altLang="en-US" sz="2800" b="1">
                <a:solidFill>
                  <a:srgbClr val="FFFF00"/>
                </a:solidFill>
                <a:latin typeface="Arial" panose="020B0604020202020204" pitchFamily="34" charset="0"/>
              </a:rPr>
              <a:t>Caution:  There is no simple answer.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3B1D6C5-DDEF-41B4-947B-1F67EB71F13A}"/>
              </a:ext>
            </a:extLst>
          </p:cNvPr>
          <p:cNvSpPr>
            <a:spLocks noGrp="1" noRot="1" noChangeArrowheads="1"/>
          </p:cNvSpPr>
          <p:nvPr>
            <p:ph type="title"/>
          </p:nvPr>
        </p:nvSpPr>
        <p:spPr/>
        <p:txBody>
          <a:bodyPr/>
          <a:lstStyle/>
          <a:p>
            <a:pPr eaLnBrk="1" hangingPunct="1">
              <a:defRPr/>
            </a:pPr>
            <a:r>
              <a:rPr lang="en-US" sz="3600"/>
              <a:t>Causes of Suffering</a:t>
            </a:r>
          </a:p>
        </p:txBody>
      </p:sp>
      <p:sp>
        <p:nvSpPr>
          <p:cNvPr id="36867" name="Rectangle 3">
            <a:extLst>
              <a:ext uri="{FF2B5EF4-FFF2-40B4-BE49-F238E27FC236}">
                <a16:creationId xmlns:a16="http://schemas.microsoft.com/office/drawing/2014/main" id="{5FCA567B-7022-4C51-9567-16FD586EBB3A}"/>
              </a:ext>
            </a:extLst>
          </p:cNvPr>
          <p:cNvSpPr>
            <a:spLocks noGrp="1" noChangeArrowheads="1"/>
          </p:cNvSpPr>
          <p:nvPr>
            <p:ph type="body" idx="1"/>
          </p:nvPr>
        </p:nvSpPr>
        <p:spPr>
          <a:xfrm>
            <a:off x="990600" y="1905000"/>
            <a:ext cx="7696200" cy="4221163"/>
          </a:xfrm>
        </p:spPr>
        <p:txBody>
          <a:bodyPr/>
          <a:lstStyle/>
          <a:p>
            <a:pPr marL="0" indent="0" eaLnBrk="1" hangingPunct="1">
              <a:buFont typeface="Wingdings" panose="05000000000000000000" pitchFamily="2" charset="2"/>
              <a:buNone/>
              <a:defRPr/>
            </a:pPr>
            <a:r>
              <a:rPr lang="en-US" sz="3600" b="1" dirty="0">
                <a:solidFill>
                  <a:srgbClr val="FFFF00"/>
                </a:solidFill>
              </a:rPr>
              <a:t>Free Will</a:t>
            </a:r>
          </a:p>
          <a:p>
            <a:pPr marL="0" indent="0" eaLnBrk="1" hangingPunct="1">
              <a:buFont typeface="Wingdings" panose="05000000000000000000" pitchFamily="2" charset="2"/>
              <a:buNone/>
              <a:defRPr/>
            </a:pPr>
            <a:endParaRPr lang="en-US" sz="1200" b="1" dirty="0">
              <a:solidFill>
                <a:srgbClr val="FFFF00"/>
              </a:solidFill>
            </a:endParaRPr>
          </a:p>
          <a:p>
            <a:pPr marL="0" indent="0" eaLnBrk="1" hangingPunct="1">
              <a:buFont typeface="Wingdings" panose="05000000000000000000" pitchFamily="2" charset="2"/>
              <a:buNone/>
              <a:defRPr/>
            </a:pPr>
            <a:r>
              <a:rPr lang="en-US" sz="3600" b="1" dirty="0">
                <a:solidFill>
                  <a:srgbClr val="FFFF00"/>
                </a:solidFill>
              </a:rPr>
              <a:t>Sin</a:t>
            </a:r>
          </a:p>
          <a:p>
            <a:pPr marL="0" indent="0" eaLnBrk="1" hangingPunct="1">
              <a:buFont typeface="Wingdings" panose="05000000000000000000" pitchFamily="2" charset="2"/>
              <a:buNone/>
              <a:defRPr/>
            </a:pPr>
            <a:endParaRPr lang="en-US" sz="1200" b="1" dirty="0">
              <a:solidFill>
                <a:srgbClr val="FFFF00"/>
              </a:solidFill>
            </a:endParaRPr>
          </a:p>
          <a:p>
            <a:pPr marL="0" indent="0" eaLnBrk="1" hangingPunct="1">
              <a:buFont typeface="Wingdings" panose="05000000000000000000" pitchFamily="2" charset="2"/>
              <a:buNone/>
              <a:defRPr/>
            </a:pPr>
            <a:r>
              <a:rPr lang="en-US" sz="3600" b="1" dirty="0">
                <a:solidFill>
                  <a:srgbClr val="FFFF00"/>
                </a:solidFill>
              </a:rPr>
              <a:t>Natural Disasters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7765403E-AA40-4553-9D3E-224C1B084CAC}"/>
              </a:ext>
            </a:extLst>
          </p:cNvPr>
          <p:cNvSpPr>
            <a:spLocks noGrp="1" noChangeArrowheads="1"/>
          </p:cNvSpPr>
          <p:nvPr>
            <p:ph type="title"/>
          </p:nvPr>
        </p:nvSpPr>
        <p:spPr>
          <a:xfrm>
            <a:off x="457200" y="381000"/>
            <a:ext cx="8229600" cy="2514600"/>
          </a:xfrm>
        </p:spPr>
        <p:txBody>
          <a:bodyPr/>
          <a:lstStyle/>
          <a:p>
            <a:pPr eaLnBrk="1" hangingPunct="1">
              <a:defRPr/>
            </a:pPr>
            <a:r>
              <a:rPr lang="en-US" sz="2800" dirty="0"/>
              <a:t>Free Will:  God Gives Us a Choice</a:t>
            </a:r>
            <a:br>
              <a:rPr lang="en-US" sz="2800" dirty="0"/>
            </a:br>
            <a:r>
              <a:rPr lang="en-US" sz="2800" dirty="0"/>
              <a:t>Why? Because he loves us.</a:t>
            </a:r>
            <a:br>
              <a:rPr lang="en-US" sz="2800" dirty="0"/>
            </a:br>
            <a:br>
              <a:rPr lang="en-US" sz="2800" dirty="0"/>
            </a:br>
            <a:r>
              <a:rPr lang="en-US" sz="2800" dirty="0"/>
              <a:t>The result: We rebelled and brought evil into the world.  Is this God’s fault?  What is the alternative?</a:t>
            </a:r>
          </a:p>
        </p:txBody>
      </p:sp>
      <p:sp>
        <p:nvSpPr>
          <p:cNvPr id="222211" name="Rectangle 3">
            <a:extLst>
              <a:ext uri="{FF2B5EF4-FFF2-40B4-BE49-F238E27FC236}">
                <a16:creationId xmlns:a16="http://schemas.microsoft.com/office/drawing/2014/main" id="{706443D1-599C-4934-A441-245B71BC27FF}"/>
              </a:ext>
            </a:extLst>
          </p:cNvPr>
          <p:cNvSpPr>
            <a:spLocks noGrp="1" noChangeArrowheads="1"/>
          </p:cNvSpPr>
          <p:nvPr>
            <p:ph type="body" idx="1"/>
          </p:nvPr>
        </p:nvSpPr>
        <p:spPr>
          <a:xfrm>
            <a:off x="457200" y="2819400"/>
            <a:ext cx="8229600" cy="3276600"/>
          </a:xfrm>
        </p:spPr>
        <p:txBody>
          <a:bodyPr/>
          <a:lstStyle/>
          <a:p>
            <a:pPr eaLnBrk="1" hangingPunct="1">
              <a:defRPr/>
            </a:pPr>
            <a:r>
              <a:rPr lang="en-US" sz="2800" b="1" dirty="0">
                <a:solidFill>
                  <a:srgbClr val="FFFF00"/>
                </a:solidFill>
              </a:rPr>
              <a:t>This is what happened in the Garden</a:t>
            </a:r>
          </a:p>
          <a:p>
            <a:pPr eaLnBrk="1" hangingPunct="1">
              <a:defRPr/>
            </a:pPr>
            <a:r>
              <a:rPr lang="en-US" sz="2800" b="1" dirty="0">
                <a:solidFill>
                  <a:srgbClr val="FFFF00"/>
                </a:solidFill>
              </a:rPr>
              <a:t>Deuteronomy 30:15-20</a:t>
            </a:r>
          </a:p>
          <a:p>
            <a:pPr eaLnBrk="1" hangingPunct="1">
              <a:defRPr/>
            </a:pPr>
            <a:endParaRPr lang="en-US" sz="1000" b="1" dirty="0">
              <a:solidFill>
                <a:srgbClr val="FFFF00"/>
              </a:solidFill>
            </a:endParaRPr>
          </a:p>
          <a:p>
            <a:pPr eaLnBrk="1" hangingPunct="1">
              <a:defRPr/>
            </a:pPr>
            <a:r>
              <a:rPr lang="en-US" sz="2800" b="1" dirty="0">
                <a:solidFill>
                  <a:srgbClr val="FFFF00"/>
                </a:solidFill>
              </a:rPr>
              <a:t>Question: What is the alternative?</a:t>
            </a:r>
          </a:p>
          <a:p>
            <a:pPr eaLnBrk="1" hangingPunct="1">
              <a:defRPr/>
            </a:pPr>
            <a:r>
              <a:rPr lang="en-US" sz="2800" b="1" dirty="0">
                <a:solidFill>
                  <a:srgbClr val="FFFF00"/>
                </a:solidFill>
              </a:rPr>
              <a:t>Question: Is this a sign that God does not love us?</a:t>
            </a:r>
          </a:p>
          <a:p>
            <a:pPr eaLnBrk="1" hangingPunct="1">
              <a:defRPr/>
            </a:pPr>
            <a:r>
              <a:rPr lang="en-US" sz="2800" b="1" dirty="0">
                <a:solidFill>
                  <a:srgbClr val="FFFF00"/>
                </a:solidFill>
              </a:rPr>
              <a:t>God took a huge risk…</a:t>
            </a:r>
          </a:p>
          <a:p>
            <a:pPr marL="0" indent="0" eaLnBrk="1" hangingPunct="1">
              <a:buFont typeface="Wingdings" panose="05000000000000000000" pitchFamily="2" charset="2"/>
              <a:buNone/>
              <a:defRPr/>
            </a:pPr>
            <a:endParaRPr lang="en-US" sz="2800"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3A118348-C0DC-4399-9FF6-F8E85D717DC1}"/>
              </a:ext>
            </a:extLst>
          </p:cNvPr>
          <p:cNvSpPr txBox="1">
            <a:spLocks noChangeArrowheads="1"/>
          </p:cNvSpPr>
          <p:nvPr/>
        </p:nvSpPr>
        <p:spPr bwMode="auto">
          <a:xfrm>
            <a:off x="304800" y="457200"/>
            <a:ext cx="5181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800" b="1">
                <a:solidFill>
                  <a:srgbClr val="FFFF00"/>
                </a:solidFill>
                <a:latin typeface="Tahoma" panose="020B0604030504040204" pitchFamily="34" charset="0"/>
              </a:rPr>
              <a:t>If God is sovereign and all-powerful…</a:t>
            </a:r>
          </a:p>
          <a:p>
            <a:pPr>
              <a:spcBef>
                <a:spcPct val="50000"/>
              </a:spcBef>
              <a:buClrTx/>
              <a:buSzTx/>
              <a:buFontTx/>
              <a:buNone/>
            </a:pPr>
            <a:r>
              <a:rPr lang="en-US" altLang="en-US" sz="2800" b="1">
                <a:solidFill>
                  <a:srgbClr val="FFFF00"/>
                </a:solidFill>
                <a:latin typeface="Tahoma" panose="020B0604030504040204" pitchFamily="34" charset="0"/>
              </a:rPr>
              <a:t>Thomas Aquinas:</a:t>
            </a:r>
          </a:p>
          <a:p>
            <a:pPr>
              <a:spcBef>
                <a:spcPct val="50000"/>
              </a:spcBef>
              <a:buClrTx/>
              <a:buSzTx/>
              <a:buFontTx/>
              <a:buNone/>
            </a:pPr>
            <a:endParaRPr lang="en-US" altLang="en-US" sz="2800">
              <a:solidFill>
                <a:srgbClr val="FFFF00"/>
              </a:solidFill>
              <a:latin typeface="Tahoma" panose="020B0604030504040204" pitchFamily="34" charset="0"/>
            </a:endParaRPr>
          </a:p>
          <a:p>
            <a:pPr>
              <a:spcBef>
                <a:spcPct val="50000"/>
              </a:spcBef>
              <a:buClrTx/>
              <a:buSzTx/>
              <a:buFontTx/>
              <a:buNone/>
            </a:pPr>
            <a:r>
              <a:rPr lang="en-US" altLang="en-US" sz="2000" b="1">
                <a:latin typeface="Tahoma" panose="020B0604030504040204" pitchFamily="34" charset="0"/>
              </a:rPr>
              <a:t>“God, therefore, is the first cause, who moves causes both natural and voluntary.  And just as by moving natural causes He does not prevent their actions from being natural, so by moving voluntary causes He does not deprive their actions of being voluntary; but rather is He the cause of this very thing in them, for He operates in each thing according to his own nature.”</a:t>
            </a:r>
          </a:p>
          <a:p>
            <a:pPr>
              <a:spcBef>
                <a:spcPct val="50000"/>
              </a:spcBef>
              <a:buClrTx/>
              <a:buSzTx/>
              <a:buFontTx/>
              <a:buNone/>
            </a:pPr>
            <a:endParaRPr lang="en-US" altLang="en-US" sz="2000">
              <a:latin typeface="Tahoma" panose="020B0604030504040204" pitchFamily="34" charset="0"/>
            </a:endParaRPr>
          </a:p>
        </p:txBody>
      </p:sp>
      <p:pic>
        <p:nvPicPr>
          <p:cNvPr id="33795" name="Picture 3" descr="200px-St-thomas-aquinas">
            <a:hlinkClick r:id="rId3" tooltip="St-thomas-aquinas.jpg"/>
            <a:extLst>
              <a:ext uri="{FF2B5EF4-FFF2-40B4-BE49-F238E27FC236}">
                <a16:creationId xmlns:a16="http://schemas.microsoft.com/office/drawing/2014/main" id="{233BFF09-1052-4584-82BA-F59DACBA1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BFCF77D-6D8F-4C6A-AE21-5873F16DA503}"/>
              </a:ext>
            </a:extLst>
          </p:cNvPr>
          <p:cNvSpPr>
            <a:spLocks noGrp="1" noChangeArrowheads="1"/>
          </p:cNvSpPr>
          <p:nvPr>
            <p:ph type="title"/>
          </p:nvPr>
        </p:nvSpPr>
        <p:spPr>
          <a:xfrm>
            <a:off x="457200" y="381000"/>
            <a:ext cx="8229600" cy="762000"/>
          </a:xfrm>
        </p:spPr>
        <p:txBody>
          <a:bodyPr/>
          <a:lstStyle/>
          <a:p>
            <a:pPr eaLnBrk="1" hangingPunct="1">
              <a:defRPr/>
            </a:pPr>
            <a:r>
              <a:rPr lang="en-US" sz="3200"/>
              <a:t>Augustine:  Evil and Free Will</a:t>
            </a:r>
          </a:p>
        </p:txBody>
      </p:sp>
      <p:sp>
        <p:nvSpPr>
          <p:cNvPr id="146435" name="Rectangle 3">
            <a:extLst>
              <a:ext uri="{FF2B5EF4-FFF2-40B4-BE49-F238E27FC236}">
                <a16:creationId xmlns:a16="http://schemas.microsoft.com/office/drawing/2014/main" id="{E7615667-4FBF-4DC4-9A3A-0E5445135673}"/>
              </a:ext>
            </a:extLst>
          </p:cNvPr>
          <p:cNvSpPr>
            <a:spLocks noGrp="1" noChangeArrowheads="1"/>
          </p:cNvSpPr>
          <p:nvPr>
            <p:ph type="body" idx="1"/>
          </p:nvPr>
        </p:nvSpPr>
        <p:spPr>
          <a:xfrm>
            <a:off x="457200" y="1447800"/>
            <a:ext cx="8229600" cy="4648200"/>
          </a:xfrm>
        </p:spPr>
        <p:txBody>
          <a:bodyPr/>
          <a:lstStyle/>
          <a:p>
            <a:pPr eaLnBrk="1" hangingPunct="1">
              <a:lnSpc>
                <a:spcPct val="90000"/>
              </a:lnSpc>
              <a:buFont typeface="Wingdings" panose="05000000000000000000" pitchFamily="2" charset="2"/>
              <a:buNone/>
              <a:defRPr/>
            </a:pPr>
            <a:endParaRPr lang="en-US" sz="2800" dirty="0"/>
          </a:p>
          <a:p>
            <a:pPr eaLnBrk="1" hangingPunct="1">
              <a:lnSpc>
                <a:spcPct val="90000"/>
              </a:lnSpc>
              <a:defRPr/>
            </a:pPr>
            <a:r>
              <a:rPr lang="en-US" sz="2800" b="1" dirty="0">
                <a:solidFill>
                  <a:srgbClr val="FFFF00"/>
                </a:solidFill>
              </a:rPr>
              <a:t>“Evil arises from the corruption of a nature which is essentially good.  What is called evil is good corrupted; if it were not corrupted it would be wholly good; but even when it is corrupted, it is good in so far as it remains a natural thing, and bad only in so far as it is corrupted.”</a:t>
            </a:r>
          </a:p>
          <a:p>
            <a:pPr eaLnBrk="1" hangingPunct="1">
              <a:lnSpc>
                <a:spcPct val="90000"/>
              </a:lnSpc>
              <a:defRPr/>
            </a:pPr>
            <a:endParaRPr lang="en-US" sz="2400" b="1" dirty="0">
              <a:solidFill>
                <a:srgbClr val="FFFF00"/>
              </a:solidFill>
            </a:endParaRPr>
          </a:p>
          <a:p>
            <a:pPr marL="0" indent="0" eaLnBrk="1" hangingPunct="1">
              <a:lnSpc>
                <a:spcPct val="90000"/>
              </a:lnSpc>
              <a:buFont typeface="Wingdings" panose="05000000000000000000" pitchFamily="2" charset="2"/>
              <a:buNone/>
              <a:defRPr/>
            </a:pPr>
            <a:endParaRPr lang="en-US" sz="24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1247E439-C44E-4F92-A835-9BAA20BF9E6F}"/>
              </a:ext>
            </a:extLst>
          </p:cNvPr>
          <p:cNvSpPr>
            <a:spLocks noGrp="1" noChangeArrowheads="1"/>
          </p:cNvSpPr>
          <p:nvPr>
            <p:ph type="title"/>
          </p:nvPr>
        </p:nvSpPr>
        <p:spPr/>
        <p:txBody>
          <a:bodyPr/>
          <a:lstStyle/>
          <a:p>
            <a:pPr eaLnBrk="1" hangingPunct="1">
              <a:defRPr/>
            </a:pPr>
            <a:r>
              <a:rPr lang="en-US" sz="3200" dirty="0"/>
              <a:t>Apologetics and Evil:  What are the alternatives?</a:t>
            </a:r>
          </a:p>
        </p:txBody>
      </p:sp>
      <p:sp>
        <p:nvSpPr>
          <p:cNvPr id="234499" name="Rectangle 3">
            <a:extLst>
              <a:ext uri="{FF2B5EF4-FFF2-40B4-BE49-F238E27FC236}">
                <a16:creationId xmlns:a16="http://schemas.microsoft.com/office/drawing/2014/main" id="{FB96DE36-6E76-4447-A027-3AEA85EA4A91}"/>
              </a:ext>
            </a:extLst>
          </p:cNvPr>
          <p:cNvSpPr>
            <a:spLocks noGrp="1" noChangeArrowheads="1"/>
          </p:cNvSpPr>
          <p:nvPr>
            <p:ph type="body" idx="1"/>
          </p:nvPr>
        </p:nvSpPr>
        <p:spPr>
          <a:xfrm>
            <a:off x="457200" y="1981200"/>
            <a:ext cx="8229600" cy="4876800"/>
          </a:xfrm>
        </p:spPr>
        <p:txBody>
          <a:bodyPr/>
          <a:lstStyle/>
          <a:p>
            <a:pPr eaLnBrk="1" hangingPunct="1">
              <a:lnSpc>
                <a:spcPct val="90000"/>
              </a:lnSpc>
              <a:defRPr/>
            </a:pPr>
            <a:r>
              <a:rPr lang="en-US" sz="2400" b="1" dirty="0"/>
              <a:t>Dualism:  Good and Evil in an unending more or less equal balance</a:t>
            </a:r>
          </a:p>
          <a:p>
            <a:pPr eaLnBrk="1" hangingPunct="1">
              <a:lnSpc>
                <a:spcPct val="90000"/>
              </a:lnSpc>
              <a:defRPr/>
            </a:pPr>
            <a:endParaRPr lang="en-US" sz="1200" b="1" dirty="0"/>
          </a:p>
          <a:p>
            <a:pPr eaLnBrk="1" hangingPunct="1">
              <a:lnSpc>
                <a:spcPct val="90000"/>
              </a:lnSpc>
              <a:defRPr/>
            </a:pPr>
            <a:r>
              <a:rPr lang="en-US" sz="2400" b="1" dirty="0"/>
              <a:t>Pantheism:  The physical world is evil.  Evil is being tied down to the physical—it is missing the god-likeness in you.</a:t>
            </a:r>
          </a:p>
          <a:p>
            <a:pPr eaLnBrk="1" hangingPunct="1">
              <a:lnSpc>
                <a:spcPct val="90000"/>
              </a:lnSpc>
              <a:defRPr/>
            </a:pPr>
            <a:endParaRPr lang="en-US" sz="1200" b="1" dirty="0"/>
          </a:p>
          <a:p>
            <a:pPr eaLnBrk="1" hangingPunct="1">
              <a:lnSpc>
                <a:spcPct val="90000"/>
              </a:lnSpc>
              <a:defRPr/>
            </a:pPr>
            <a:r>
              <a:rPr lang="en-US" sz="2400" b="1" dirty="0"/>
              <a:t>Naturalism:  There is no evil.</a:t>
            </a:r>
          </a:p>
          <a:p>
            <a:pPr eaLnBrk="1" hangingPunct="1">
              <a:lnSpc>
                <a:spcPct val="90000"/>
              </a:lnSpc>
              <a:defRPr/>
            </a:pPr>
            <a:endParaRPr lang="en-US" sz="1200" b="1" dirty="0"/>
          </a:p>
          <a:p>
            <a:pPr eaLnBrk="1" hangingPunct="1">
              <a:lnSpc>
                <a:spcPct val="90000"/>
              </a:lnSpc>
              <a:defRPr/>
            </a:pPr>
            <a:r>
              <a:rPr lang="en-US" sz="2400" b="1" dirty="0"/>
              <a:t>Postmodernism:  Evil???   </a:t>
            </a:r>
          </a:p>
          <a:p>
            <a:pPr eaLnBrk="1" hangingPunct="1">
              <a:lnSpc>
                <a:spcPct val="90000"/>
              </a:lnSpc>
              <a:defRPr/>
            </a:pPr>
            <a:endParaRPr lang="en-US" sz="2400" b="1" dirty="0"/>
          </a:p>
          <a:p>
            <a:pPr eaLnBrk="1" hangingPunct="1">
              <a:lnSpc>
                <a:spcPct val="90000"/>
              </a:lnSpc>
              <a:defRPr/>
            </a:pPr>
            <a:r>
              <a:rPr lang="en-US" sz="2400" b="1" dirty="0"/>
              <a:t>Determinism/Fate   God is the cause of evil.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the-return-of-the-prodigal-son-murillo">
            <a:extLst>
              <a:ext uri="{FF2B5EF4-FFF2-40B4-BE49-F238E27FC236}">
                <a16:creationId xmlns:a16="http://schemas.microsoft.com/office/drawing/2014/main" id="{B0402DA3-0F14-4CB7-A490-73A6BCA3C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172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a:extLst>
              <a:ext uri="{FF2B5EF4-FFF2-40B4-BE49-F238E27FC236}">
                <a16:creationId xmlns:a16="http://schemas.microsoft.com/office/drawing/2014/main" id="{4C1ADA87-87B9-41A2-A483-6AF02077F30C}"/>
              </a:ext>
            </a:extLst>
          </p:cNvPr>
          <p:cNvSpPr txBox="1">
            <a:spLocks noChangeArrowheads="1"/>
          </p:cNvSpPr>
          <p:nvPr/>
        </p:nvSpPr>
        <p:spPr bwMode="auto">
          <a:xfrm>
            <a:off x="838200" y="304800"/>
            <a:ext cx="731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2800">
                <a:solidFill>
                  <a:srgbClr val="FFFF00"/>
                </a:solidFill>
                <a:latin typeface="Arial" panose="020B0604020202020204" pitchFamily="34" charset="0"/>
              </a:rPr>
              <a:t>Free Will, An Illustration:  The Prodigal Son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776B6D3A-EED1-4163-993E-96A592BF1E45}"/>
              </a:ext>
            </a:extLst>
          </p:cNvPr>
          <p:cNvSpPr>
            <a:spLocks noGrp="1" noChangeArrowheads="1"/>
          </p:cNvSpPr>
          <p:nvPr>
            <p:ph type="title"/>
          </p:nvPr>
        </p:nvSpPr>
        <p:spPr/>
        <p:txBody>
          <a:bodyPr/>
          <a:lstStyle/>
          <a:p>
            <a:pPr eaLnBrk="1" hangingPunct="1">
              <a:defRPr/>
            </a:pPr>
            <a:r>
              <a:rPr lang="en-US" sz="3200"/>
              <a:t>Christianity and the Problem of Evil</a:t>
            </a:r>
          </a:p>
        </p:txBody>
      </p:sp>
      <p:sp>
        <p:nvSpPr>
          <p:cNvPr id="236547" name="Rectangle 3">
            <a:extLst>
              <a:ext uri="{FF2B5EF4-FFF2-40B4-BE49-F238E27FC236}">
                <a16:creationId xmlns:a16="http://schemas.microsoft.com/office/drawing/2014/main" id="{DAC59FDD-FA7E-43A9-827C-244F25A009DF}"/>
              </a:ext>
            </a:extLst>
          </p:cNvPr>
          <p:cNvSpPr>
            <a:spLocks noGrp="1" noChangeArrowheads="1"/>
          </p:cNvSpPr>
          <p:nvPr>
            <p:ph type="body" idx="1"/>
          </p:nvPr>
        </p:nvSpPr>
        <p:spPr/>
        <p:txBody>
          <a:bodyPr/>
          <a:lstStyle/>
          <a:p>
            <a:pPr eaLnBrk="1" hangingPunct="1">
              <a:defRPr/>
            </a:pPr>
            <a:r>
              <a:rPr lang="en-US" sz="2400" b="1" dirty="0">
                <a:solidFill>
                  <a:srgbClr val="FFFF00"/>
                </a:solidFill>
              </a:rPr>
              <a:t>Evil is very much real.  Quite indirectly, it is the product of God’s love.  God loved us so much that he loved us and that he gave us a choice.  We chose evil, and thus evil came into the world.</a:t>
            </a:r>
          </a:p>
          <a:p>
            <a:pPr eaLnBrk="1" hangingPunct="1">
              <a:defRPr/>
            </a:pPr>
            <a:endParaRPr lang="en-US" sz="2400" b="1" dirty="0">
              <a:solidFill>
                <a:srgbClr val="FFFF00"/>
              </a:solidFill>
            </a:endParaRPr>
          </a:p>
          <a:p>
            <a:pPr eaLnBrk="1" hangingPunct="1">
              <a:defRPr/>
            </a:pPr>
            <a:r>
              <a:rPr lang="en-US" sz="2400" b="1" dirty="0">
                <a:solidFill>
                  <a:srgbClr val="FFFF00"/>
                </a:solidFill>
              </a:rPr>
              <a:t>Remember your alternatives: </a:t>
            </a:r>
          </a:p>
          <a:p>
            <a:pPr lvl="1" eaLnBrk="1" hangingPunct="1">
              <a:defRPr/>
            </a:pPr>
            <a:r>
              <a:rPr lang="en-US" sz="2000" b="1" dirty="0">
                <a:solidFill>
                  <a:srgbClr val="FFFF00"/>
                </a:solidFill>
              </a:rPr>
              <a:t>Predestination/Determinism  God is the cause of evil.</a:t>
            </a:r>
          </a:p>
          <a:p>
            <a:pPr lvl="1" eaLnBrk="1" hangingPunct="1">
              <a:defRPr/>
            </a:pPr>
            <a:r>
              <a:rPr lang="en-US" sz="2000" b="1" dirty="0">
                <a:solidFill>
                  <a:srgbClr val="FFFF00"/>
                </a:solidFill>
              </a:rPr>
              <a:t> Pantheism  Deny evil exists</a:t>
            </a:r>
          </a:p>
          <a:p>
            <a:pPr lvl="1" eaLnBrk="1" hangingPunct="1">
              <a:defRPr/>
            </a:pPr>
            <a:r>
              <a:rPr lang="en-US" sz="2000" b="1" dirty="0">
                <a:solidFill>
                  <a:srgbClr val="FFFF00"/>
                </a:solidFill>
              </a:rPr>
              <a:t>Physical creation is evil, but you are God</a:t>
            </a:r>
          </a:p>
          <a:p>
            <a:pPr lvl="1" eaLnBrk="1" hangingPunct="1">
              <a:defRPr/>
            </a:pPr>
            <a:r>
              <a:rPr lang="en-US" sz="2000" b="1" dirty="0">
                <a:solidFill>
                  <a:srgbClr val="FFFF00"/>
                </a:solidFill>
              </a:rPr>
              <a:t>An unending battle/balance between good and evil.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053F71A-C243-4D45-B371-D6B9A1E180F7}"/>
              </a:ext>
            </a:extLst>
          </p:cNvPr>
          <p:cNvSpPr>
            <a:spLocks noGrp="1" noRot="1" noChangeArrowheads="1"/>
          </p:cNvSpPr>
          <p:nvPr>
            <p:ph type="title"/>
          </p:nvPr>
        </p:nvSpPr>
        <p:spPr>
          <a:xfrm>
            <a:off x="455613" y="273050"/>
            <a:ext cx="8226425" cy="2012950"/>
          </a:xfrm>
        </p:spPr>
        <p:txBody>
          <a:bodyPr/>
          <a:lstStyle/>
          <a:p>
            <a:pPr eaLnBrk="1" hangingPunct="1">
              <a:defRPr/>
            </a:pPr>
            <a:r>
              <a:rPr lang="en-US" dirty="0"/>
              <a:t>The Problem of Pain and Suffering and the Problem of Evil</a:t>
            </a:r>
          </a:p>
        </p:txBody>
      </p:sp>
      <p:sp>
        <p:nvSpPr>
          <p:cNvPr id="8195" name="Rectangle 3">
            <a:extLst>
              <a:ext uri="{FF2B5EF4-FFF2-40B4-BE49-F238E27FC236}">
                <a16:creationId xmlns:a16="http://schemas.microsoft.com/office/drawing/2014/main" id="{5F454442-FE6C-4345-9FC5-5430477183BA}"/>
              </a:ext>
            </a:extLst>
          </p:cNvPr>
          <p:cNvSpPr>
            <a:spLocks noGrp="1" noChangeArrowheads="1"/>
          </p:cNvSpPr>
          <p:nvPr>
            <p:ph type="body" idx="1"/>
          </p:nvPr>
        </p:nvSpPr>
        <p:spPr>
          <a:xfrm>
            <a:off x="685800" y="2667000"/>
            <a:ext cx="8912225" cy="3429000"/>
          </a:xfrm>
        </p:spPr>
        <p:txBody>
          <a:bodyPr/>
          <a:lstStyle/>
          <a:p>
            <a:pPr marL="0" indent="0" eaLnBrk="1" hangingPunct="1">
              <a:buFont typeface="Wingdings" panose="05000000000000000000" pitchFamily="2" charset="2"/>
              <a:buNone/>
              <a:defRPr/>
            </a:pPr>
            <a:r>
              <a:rPr lang="en-US" sz="3600" b="1" dirty="0">
                <a:solidFill>
                  <a:srgbClr val="FFFF00"/>
                </a:solidFill>
              </a:rPr>
              <a:t>An apologetic/intellectual problem</a:t>
            </a:r>
          </a:p>
          <a:p>
            <a:pPr eaLnBrk="1" hangingPunct="1">
              <a:defRPr/>
            </a:pPr>
            <a:endParaRPr lang="en-US" b="1" dirty="0">
              <a:solidFill>
                <a:srgbClr val="FFFF00"/>
              </a:solidFill>
            </a:endParaRPr>
          </a:p>
          <a:p>
            <a:pPr marL="0" indent="0" eaLnBrk="1" hangingPunct="1">
              <a:buFont typeface="Wingdings" panose="05000000000000000000" pitchFamily="2" charset="2"/>
              <a:buNone/>
              <a:defRPr/>
            </a:pPr>
            <a:r>
              <a:rPr lang="en-US" sz="3600" b="1" dirty="0">
                <a:solidFill>
                  <a:srgbClr val="FFFF00"/>
                </a:solidFill>
              </a:rPr>
              <a:t>A human/emotional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0A36C3F-07C1-452F-8528-105BB60586BD}"/>
              </a:ext>
            </a:extLst>
          </p:cNvPr>
          <p:cNvSpPr>
            <a:spLocks noGrp="1" noRot="1" noChangeArrowheads="1"/>
          </p:cNvSpPr>
          <p:nvPr>
            <p:ph type="title"/>
          </p:nvPr>
        </p:nvSpPr>
        <p:spPr/>
        <p:txBody>
          <a:bodyPr/>
          <a:lstStyle/>
          <a:p>
            <a:pPr eaLnBrk="1" hangingPunct="1">
              <a:defRPr/>
            </a:pPr>
            <a:r>
              <a:rPr lang="en-US" sz="3200" dirty="0"/>
              <a:t>Cause of Human Suffering and Evil:  SIN</a:t>
            </a:r>
          </a:p>
        </p:txBody>
      </p:sp>
      <p:sp>
        <p:nvSpPr>
          <p:cNvPr id="43011" name="Rectangle 3">
            <a:extLst>
              <a:ext uri="{FF2B5EF4-FFF2-40B4-BE49-F238E27FC236}">
                <a16:creationId xmlns:a16="http://schemas.microsoft.com/office/drawing/2014/main" id="{93A189CB-6299-4DA8-98F8-684ABB7DD005}"/>
              </a:ext>
            </a:extLst>
          </p:cNvPr>
          <p:cNvSpPr>
            <a:spLocks noGrp="1" noChangeArrowheads="1"/>
          </p:cNvSpPr>
          <p:nvPr>
            <p:ph type="body" idx="1"/>
          </p:nvPr>
        </p:nvSpPr>
        <p:spPr/>
        <p:txBody>
          <a:bodyPr/>
          <a:lstStyle/>
          <a:p>
            <a:pPr eaLnBrk="1" hangingPunct="1">
              <a:defRPr/>
            </a:pPr>
            <a:r>
              <a:rPr lang="en-US" sz="2800" b="1" dirty="0">
                <a:solidFill>
                  <a:srgbClr val="FFFF00"/>
                </a:solidFill>
              </a:rPr>
              <a:t>The great majority (but not all) of suffering is the result of sin</a:t>
            </a:r>
          </a:p>
          <a:p>
            <a:pPr lvl="1" eaLnBrk="1" hangingPunct="1">
              <a:defRPr/>
            </a:pPr>
            <a:r>
              <a:rPr lang="en-US" sz="2400" b="1" dirty="0">
                <a:solidFill>
                  <a:srgbClr val="FFFF00"/>
                </a:solidFill>
              </a:rPr>
              <a:t>Addiction, lack of self-control</a:t>
            </a:r>
          </a:p>
          <a:p>
            <a:pPr lvl="1" eaLnBrk="1" hangingPunct="1">
              <a:defRPr/>
            </a:pPr>
            <a:r>
              <a:rPr lang="en-US" sz="2400" b="1" dirty="0">
                <a:solidFill>
                  <a:srgbClr val="FFFF00"/>
                </a:solidFill>
              </a:rPr>
              <a:t>Sexual immorality, perversion and abuse</a:t>
            </a:r>
          </a:p>
          <a:p>
            <a:pPr lvl="1" eaLnBrk="1" hangingPunct="1">
              <a:defRPr/>
            </a:pPr>
            <a:r>
              <a:rPr lang="en-US" sz="2400" b="1" dirty="0">
                <a:solidFill>
                  <a:srgbClr val="FFFF00"/>
                </a:solidFill>
              </a:rPr>
              <a:t>Anger, violence</a:t>
            </a:r>
          </a:p>
          <a:p>
            <a:pPr lvl="1" eaLnBrk="1" hangingPunct="1">
              <a:defRPr/>
            </a:pPr>
            <a:r>
              <a:rPr lang="en-US" sz="2400" b="1" dirty="0">
                <a:solidFill>
                  <a:srgbClr val="FFFF00"/>
                </a:solidFill>
              </a:rPr>
              <a:t>Greed</a:t>
            </a:r>
          </a:p>
          <a:p>
            <a:pPr lvl="1" eaLnBrk="1" hangingPunct="1">
              <a:defRPr/>
            </a:pPr>
            <a:r>
              <a:rPr lang="en-US" sz="2400" b="1" dirty="0">
                <a:solidFill>
                  <a:srgbClr val="FFFF00"/>
                </a:solidFill>
              </a:rPr>
              <a:t>Pride, arrogance, jealousy, desire for control</a:t>
            </a:r>
          </a:p>
          <a:p>
            <a:pPr lvl="1" eaLnBrk="1" hangingPunct="1">
              <a:defRPr/>
            </a:pPr>
            <a:r>
              <a:rPr lang="en-US" sz="2400" b="1" dirty="0">
                <a:solidFill>
                  <a:srgbClr val="FFFF00"/>
                </a:solidFill>
              </a:rPr>
              <a:t>Selfishness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76339E1-4B50-4C32-B250-56DF963CFD67}"/>
              </a:ext>
            </a:extLst>
          </p:cNvPr>
          <p:cNvSpPr>
            <a:spLocks noGrp="1" noRot="1" noChangeArrowheads="1"/>
          </p:cNvSpPr>
          <p:nvPr>
            <p:ph type="title"/>
          </p:nvPr>
        </p:nvSpPr>
        <p:spPr/>
        <p:txBody>
          <a:bodyPr/>
          <a:lstStyle/>
          <a:p>
            <a:pPr eaLnBrk="1" hangingPunct="1">
              <a:defRPr/>
            </a:pPr>
            <a:r>
              <a:rPr lang="en-US" sz="2400" dirty="0"/>
              <a:t>God’s Moral Law is Simple:  Sin Produces Suffering</a:t>
            </a:r>
          </a:p>
        </p:txBody>
      </p:sp>
      <p:sp>
        <p:nvSpPr>
          <p:cNvPr id="45059" name="Rectangle 3">
            <a:extLst>
              <a:ext uri="{FF2B5EF4-FFF2-40B4-BE49-F238E27FC236}">
                <a16:creationId xmlns:a16="http://schemas.microsoft.com/office/drawing/2014/main" id="{219BD0B4-CB14-4CB3-8680-38C9C2C1769A}"/>
              </a:ext>
            </a:extLst>
          </p:cNvPr>
          <p:cNvSpPr>
            <a:spLocks noGrp="1" noChangeArrowheads="1"/>
          </p:cNvSpPr>
          <p:nvPr>
            <p:ph type="body" idx="1"/>
          </p:nvPr>
        </p:nvSpPr>
        <p:spPr>
          <a:xfrm>
            <a:off x="457200" y="1755775"/>
            <a:ext cx="8229600" cy="4370388"/>
          </a:xfrm>
        </p:spPr>
        <p:txBody>
          <a:bodyPr/>
          <a:lstStyle/>
          <a:p>
            <a:pPr eaLnBrk="1" hangingPunct="1">
              <a:defRPr/>
            </a:pPr>
            <a:r>
              <a:rPr lang="en-US" sz="2400" b="1" dirty="0">
                <a:solidFill>
                  <a:srgbClr val="FFFF00"/>
                </a:solidFill>
              </a:rPr>
              <a:t>Exodus 20:5-6</a:t>
            </a:r>
            <a:r>
              <a:rPr lang="en-US" sz="2400" b="1" dirty="0"/>
              <a:t> </a:t>
            </a:r>
            <a:r>
              <a:rPr lang="en-US" sz="2400" b="1" dirty="0">
                <a:solidFill>
                  <a:srgbClr val="FFFF00"/>
                </a:solidFill>
              </a:rPr>
              <a:t>You shall not bow down to them (the idols you have made) or worship them; for I, the Lord your God, am a jealous God, punishing the children for the sin of the fathers </a:t>
            </a:r>
            <a:r>
              <a:rPr lang="en-US" sz="2400" b="1" dirty="0">
                <a:solidFill>
                  <a:srgbClr val="FF3300"/>
                </a:solidFill>
              </a:rPr>
              <a:t>to the third and fourth generation</a:t>
            </a:r>
            <a:r>
              <a:rPr lang="en-US" sz="2400" b="1" dirty="0">
                <a:solidFill>
                  <a:srgbClr val="FFFF00"/>
                </a:solidFill>
              </a:rPr>
              <a:t> of those who hate me, but showing love to thousands who love me and keep my commands.</a:t>
            </a:r>
            <a:r>
              <a:rPr lang="en-US" sz="2400" b="1" dirty="0"/>
              <a:t>   </a:t>
            </a:r>
          </a:p>
          <a:p>
            <a:pPr eaLnBrk="1" hangingPunct="1">
              <a:defRPr/>
            </a:pPr>
            <a:endParaRPr lang="en-US" sz="2400" b="1" dirty="0"/>
          </a:p>
          <a:p>
            <a:pPr eaLnBrk="1" hangingPunct="1">
              <a:defRPr/>
            </a:pPr>
            <a:r>
              <a:rPr lang="en-US" sz="2400" b="1" dirty="0"/>
              <a:t>God is love and God is just.  </a:t>
            </a:r>
          </a:p>
          <a:p>
            <a:pPr eaLnBrk="1" hangingPunct="1">
              <a:defRPr/>
            </a:pPr>
            <a:endParaRPr lang="en-US" sz="2400" b="1" dirty="0"/>
          </a:p>
          <a:p>
            <a:pPr eaLnBrk="1" hangingPunct="1">
              <a:defRPr/>
            </a:pPr>
            <a:r>
              <a:rPr lang="en-US" sz="2400" b="1" dirty="0">
                <a:solidFill>
                  <a:srgbClr val="FFFF00"/>
                </a:solidFill>
              </a:rPr>
              <a:t>Bear in mind Ezekiel 18:19-20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715FF015-DDC5-44E9-B3B9-64FB71B1D895}"/>
              </a:ext>
            </a:extLst>
          </p:cNvPr>
          <p:cNvSpPr>
            <a:spLocks noGrp="1" noRot="1" noChangeArrowheads="1"/>
          </p:cNvSpPr>
          <p:nvPr>
            <p:ph type="title"/>
          </p:nvPr>
        </p:nvSpPr>
        <p:spPr/>
        <p:txBody>
          <a:bodyPr/>
          <a:lstStyle/>
          <a:p>
            <a:pPr eaLnBrk="1" hangingPunct="1">
              <a:defRPr/>
            </a:pPr>
            <a:r>
              <a:rPr lang="en-US" sz="3600"/>
              <a:t>Is Sin the Cause of All Suffering?</a:t>
            </a:r>
          </a:p>
        </p:txBody>
      </p:sp>
      <p:sp>
        <p:nvSpPr>
          <p:cNvPr id="47107" name="Rectangle 3">
            <a:extLst>
              <a:ext uri="{FF2B5EF4-FFF2-40B4-BE49-F238E27FC236}">
                <a16:creationId xmlns:a16="http://schemas.microsoft.com/office/drawing/2014/main" id="{B3AD84F5-A513-4C21-90D3-FAFBA0D8042B}"/>
              </a:ext>
            </a:extLst>
          </p:cNvPr>
          <p:cNvSpPr>
            <a:spLocks noGrp="1" noChangeArrowheads="1"/>
          </p:cNvSpPr>
          <p:nvPr>
            <p:ph type="body" idx="1"/>
          </p:nvPr>
        </p:nvSpPr>
        <p:spPr>
          <a:xfrm>
            <a:off x="457200" y="1755775"/>
            <a:ext cx="8229600" cy="4370388"/>
          </a:xfrm>
        </p:spPr>
        <p:txBody>
          <a:bodyPr/>
          <a:lstStyle/>
          <a:p>
            <a:pPr eaLnBrk="1" hangingPunct="1">
              <a:defRPr/>
            </a:pPr>
            <a:r>
              <a:rPr lang="en-US" sz="2800" b="1" dirty="0">
                <a:solidFill>
                  <a:srgbClr val="FFFF00"/>
                </a:solidFill>
              </a:rPr>
              <a:t>Job:  Why did he suffer?</a:t>
            </a:r>
          </a:p>
          <a:p>
            <a:pPr eaLnBrk="1" hangingPunct="1">
              <a:defRPr/>
            </a:pPr>
            <a:endParaRPr lang="en-US" sz="2800" b="1" dirty="0">
              <a:solidFill>
                <a:srgbClr val="FFFF00"/>
              </a:solidFill>
            </a:endParaRPr>
          </a:p>
          <a:p>
            <a:pPr eaLnBrk="1" hangingPunct="1">
              <a:defRPr/>
            </a:pPr>
            <a:r>
              <a:rPr lang="en-US" sz="2800" b="1" dirty="0">
                <a:solidFill>
                  <a:srgbClr val="FFFF00"/>
                </a:solidFill>
              </a:rPr>
              <a:t>John 9</a:t>
            </a:r>
          </a:p>
          <a:p>
            <a:pPr eaLnBrk="1" hangingPunct="1">
              <a:defRPr/>
            </a:pPr>
            <a:endParaRPr lang="en-US" sz="2800" b="1" dirty="0">
              <a:solidFill>
                <a:srgbClr val="FFFF00"/>
              </a:solidFill>
            </a:endParaRPr>
          </a:p>
          <a:p>
            <a:pPr eaLnBrk="1" hangingPunct="1">
              <a:defRPr/>
            </a:pPr>
            <a:r>
              <a:rPr lang="en-US" sz="2800" b="1" dirty="0">
                <a:solidFill>
                  <a:srgbClr val="FFFF00"/>
                </a:solidFill>
              </a:rPr>
              <a:t>Is AIDS God’s punishment for homosexuality?  No!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featurep3_Page_1_Image_0003_Page_1_Image_0001">
            <a:extLst>
              <a:ext uri="{FF2B5EF4-FFF2-40B4-BE49-F238E27FC236}">
                <a16:creationId xmlns:a16="http://schemas.microsoft.com/office/drawing/2014/main" id="{BEBF6104-E0AD-4FCE-BC81-F34D904CD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239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6">
            <a:extLst>
              <a:ext uri="{FF2B5EF4-FFF2-40B4-BE49-F238E27FC236}">
                <a16:creationId xmlns:a16="http://schemas.microsoft.com/office/drawing/2014/main" id="{DB2D6E2B-193C-4233-84FA-2BBDCF4FCC52}"/>
              </a:ext>
            </a:extLst>
          </p:cNvPr>
          <p:cNvSpPr txBox="1">
            <a:spLocks noChangeArrowheads="1"/>
          </p:cNvSpPr>
          <p:nvPr/>
        </p:nvSpPr>
        <p:spPr bwMode="auto">
          <a:xfrm>
            <a:off x="762000" y="304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50000"/>
              </a:spcBef>
              <a:buClrTx/>
              <a:buSzTx/>
              <a:buFontTx/>
              <a:buNone/>
            </a:pPr>
            <a:r>
              <a:rPr lang="en-US" altLang="en-US" sz="2800">
                <a:solidFill>
                  <a:srgbClr val="FFFF00"/>
                </a:solidFill>
                <a:latin typeface="Arial" panose="020B0604020202020204" pitchFamily="34" charset="0"/>
              </a:rPr>
              <a:t>Tsunami off Sumatra in 2004:  Whose sin was this a punishment for?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ACB687B-751F-4FE5-9972-DF24944EB4DC}"/>
              </a:ext>
            </a:extLst>
          </p:cNvPr>
          <p:cNvSpPr>
            <a:spLocks noGrp="1" noRot="1" noChangeArrowheads="1"/>
          </p:cNvSpPr>
          <p:nvPr>
            <p:ph type="title"/>
          </p:nvPr>
        </p:nvSpPr>
        <p:spPr/>
        <p:txBody>
          <a:bodyPr/>
          <a:lstStyle/>
          <a:p>
            <a:pPr eaLnBrk="1" hangingPunct="1">
              <a:defRPr/>
            </a:pPr>
            <a:r>
              <a:rPr lang="en-US" sz="3200"/>
              <a:t>Causes of Suffering #3: Natural Causes</a:t>
            </a:r>
          </a:p>
        </p:txBody>
      </p:sp>
      <p:sp>
        <p:nvSpPr>
          <p:cNvPr id="51203" name="Rectangle 3">
            <a:extLst>
              <a:ext uri="{FF2B5EF4-FFF2-40B4-BE49-F238E27FC236}">
                <a16:creationId xmlns:a16="http://schemas.microsoft.com/office/drawing/2014/main" id="{9BA0D353-BA1D-42FE-BF64-80C86925CADB}"/>
              </a:ext>
            </a:extLst>
          </p:cNvPr>
          <p:cNvSpPr>
            <a:spLocks noGrp="1" noChangeArrowheads="1"/>
          </p:cNvSpPr>
          <p:nvPr>
            <p:ph type="body" idx="1"/>
          </p:nvPr>
        </p:nvSpPr>
        <p:spPr>
          <a:xfrm>
            <a:off x="457200" y="1831975"/>
            <a:ext cx="8229600" cy="4294188"/>
          </a:xfrm>
        </p:spPr>
        <p:txBody>
          <a:bodyPr/>
          <a:lstStyle/>
          <a:p>
            <a:pPr eaLnBrk="1" hangingPunct="1">
              <a:defRPr/>
            </a:pPr>
            <a:r>
              <a:rPr lang="en-US" sz="2800" b="1" dirty="0">
                <a:solidFill>
                  <a:srgbClr val="FFFF00"/>
                </a:solidFill>
              </a:rPr>
              <a:t>Plate Tectonics</a:t>
            </a:r>
          </a:p>
          <a:p>
            <a:pPr eaLnBrk="1" hangingPunct="1">
              <a:defRPr/>
            </a:pPr>
            <a:endParaRPr lang="en-US" sz="2800" b="1" dirty="0">
              <a:solidFill>
                <a:srgbClr val="FFFF00"/>
              </a:solidFill>
            </a:endParaRPr>
          </a:p>
          <a:p>
            <a:pPr eaLnBrk="1" hangingPunct="1">
              <a:defRPr/>
            </a:pPr>
            <a:r>
              <a:rPr lang="en-US" sz="2800" b="1" dirty="0">
                <a:solidFill>
                  <a:srgbClr val="FFFF00"/>
                </a:solidFill>
              </a:rPr>
              <a:t>Weather</a:t>
            </a:r>
          </a:p>
          <a:p>
            <a:pPr eaLnBrk="1" hangingPunct="1">
              <a:defRPr/>
            </a:pPr>
            <a:endParaRPr lang="en-US" sz="2800" b="1" dirty="0">
              <a:solidFill>
                <a:srgbClr val="FFFF00"/>
              </a:solidFill>
            </a:endParaRPr>
          </a:p>
          <a:p>
            <a:pPr eaLnBrk="1" hangingPunct="1">
              <a:defRPr/>
            </a:pPr>
            <a:r>
              <a:rPr lang="en-US" sz="2800" b="1" dirty="0">
                <a:solidFill>
                  <a:srgbClr val="FFFF00"/>
                </a:solidFill>
              </a:rPr>
              <a:t>Bacteria</a:t>
            </a:r>
          </a:p>
          <a:p>
            <a:pPr eaLnBrk="1" hangingPunct="1">
              <a:defRPr/>
            </a:pPr>
            <a:endParaRPr lang="en-US" sz="2800" b="1" dirty="0">
              <a:solidFill>
                <a:srgbClr val="FFFF00"/>
              </a:solidFill>
            </a:endParaRPr>
          </a:p>
          <a:p>
            <a:pPr eaLnBrk="1" hangingPunct="1">
              <a:defRPr/>
            </a:pPr>
            <a:r>
              <a:rPr lang="en-US" sz="2800" b="1" dirty="0">
                <a:solidFill>
                  <a:srgbClr val="FFFF00"/>
                </a:solidFill>
              </a:rPr>
              <a:t>These are all very good things.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02036D2-A1EB-4643-B669-2EFBC5F2E688}"/>
              </a:ext>
            </a:extLst>
          </p:cNvPr>
          <p:cNvSpPr>
            <a:spLocks noGrp="1" noRot="1" noChangeArrowheads="1"/>
          </p:cNvSpPr>
          <p:nvPr>
            <p:ph type="title"/>
          </p:nvPr>
        </p:nvSpPr>
        <p:spPr/>
        <p:txBody>
          <a:bodyPr/>
          <a:lstStyle/>
          <a:p>
            <a:pPr eaLnBrk="1" hangingPunct="1">
              <a:defRPr/>
            </a:pPr>
            <a:r>
              <a:rPr lang="en-US" sz="3600"/>
              <a:t>A Question: Is Pain Evil?</a:t>
            </a:r>
          </a:p>
        </p:txBody>
      </p:sp>
      <p:sp>
        <p:nvSpPr>
          <p:cNvPr id="53251" name="Rectangle 3">
            <a:extLst>
              <a:ext uri="{FF2B5EF4-FFF2-40B4-BE49-F238E27FC236}">
                <a16:creationId xmlns:a16="http://schemas.microsoft.com/office/drawing/2014/main" id="{2C4A6DDA-991A-4D12-BEE1-1FCDF7BC8D06}"/>
              </a:ext>
            </a:extLst>
          </p:cNvPr>
          <p:cNvSpPr>
            <a:spLocks noGrp="1" noChangeArrowheads="1"/>
          </p:cNvSpPr>
          <p:nvPr>
            <p:ph type="body" idx="1"/>
          </p:nvPr>
        </p:nvSpPr>
        <p:spPr/>
        <p:txBody>
          <a:bodyPr/>
          <a:lstStyle/>
          <a:p>
            <a:pPr eaLnBrk="1" hangingPunct="1">
              <a:defRPr/>
            </a:pPr>
            <a:r>
              <a:rPr lang="en-US" sz="2800" b="1" dirty="0">
                <a:solidFill>
                  <a:srgbClr val="FFFF00"/>
                </a:solidFill>
              </a:rPr>
              <a:t>Touch a burner on the stove</a:t>
            </a:r>
          </a:p>
          <a:p>
            <a:pPr eaLnBrk="1" hangingPunct="1">
              <a:defRPr/>
            </a:pPr>
            <a:r>
              <a:rPr lang="en-US" sz="2800" b="1" dirty="0">
                <a:solidFill>
                  <a:srgbClr val="FFFF00"/>
                </a:solidFill>
              </a:rPr>
              <a:t>Broken Bone</a:t>
            </a:r>
          </a:p>
          <a:p>
            <a:pPr eaLnBrk="1" hangingPunct="1">
              <a:defRPr/>
            </a:pPr>
            <a:r>
              <a:rPr lang="en-US" sz="2800" b="1" dirty="0">
                <a:solidFill>
                  <a:srgbClr val="FFFF00"/>
                </a:solidFill>
              </a:rPr>
              <a:t>Overeating</a:t>
            </a:r>
          </a:p>
          <a:p>
            <a:pPr eaLnBrk="1" hangingPunct="1">
              <a:defRPr/>
            </a:pPr>
            <a:r>
              <a:rPr lang="en-US" sz="2800" b="1" dirty="0">
                <a:solidFill>
                  <a:srgbClr val="FFFF00"/>
                </a:solidFill>
              </a:rPr>
              <a:t>Emotional Pain</a:t>
            </a:r>
          </a:p>
          <a:p>
            <a:pPr eaLnBrk="1" hangingPunct="1">
              <a:defRPr/>
            </a:pPr>
            <a:endParaRPr lang="en-US" sz="2800" b="1" dirty="0">
              <a:solidFill>
                <a:srgbClr val="FFFF00"/>
              </a:solidFill>
            </a:endParaRPr>
          </a:p>
          <a:p>
            <a:pPr eaLnBrk="1" hangingPunct="1">
              <a:defRPr/>
            </a:pPr>
            <a:r>
              <a:rPr lang="en-US" sz="2800" b="1" dirty="0">
                <a:solidFill>
                  <a:srgbClr val="FFFF00"/>
                </a:solidFill>
              </a:rPr>
              <a:t>Pain is Good.  Pain is from God</a:t>
            </a:r>
          </a:p>
          <a:p>
            <a:pPr eaLnBrk="1" hangingPunct="1">
              <a:defRPr/>
            </a:pPr>
            <a:endParaRPr lang="en-US" sz="2800" b="1" dirty="0">
              <a:solidFill>
                <a:srgbClr val="FFFF00"/>
              </a:solidFill>
            </a:endParaRPr>
          </a:p>
          <a:p>
            <a:pPr eaLnBrk="1" hangingPunct="1">
              <a:defRPr/>
            </a:pPr>
            <a:r>
              <a:rPr lang="en-US" sz="2800" b="1" dirty="0">
                <a:solidFill>
                  <a:srgbClr val="FFFF00"/>
                </a:solidFill>
              </a:rPr>
              <a:t>But…   Not all pain is explained so easily.</a:t>
            </a:r>
          </a:p>
        </p:txBody>
      </p:sp>
      <p:pic>
        <p:nvPicPr>
          <p:cNvPr id="54276" name="Picture 5" descr="gas_burner_on_stove">
            <a:extLst>
              <a:ext uri="{FF2B5EF4-FFF2-40B4-BE49-F238E27FC236}">
                <a16:creationId xmlns:a16="http://schemas.microsoft.com/office/drawing/2014/main" id="{6882988E-9E13-4CC6-9DE5-8BFC47861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6215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B9D5D33-8695-469A-A63A-0B9B7D1B9D07}"/>
              </a:ext>
            </a:extLst>
          </p:cNvPr>
          <p:cNvSpPr>
            <a:spLocks noGrp="1" noRot="1" noChangeArrowheads="1"/>
          </p:cNvSpPr>
          <p:nvPr>
            <p:ph type="title"/>
          </p:nvPr>
        </p:nvSpPr>
        <p:spPr/>
        <p:txBody>
          <a:bodyPr/>
          <a:lstStyle/>
          <a:p>
            <a:pPr eaLnBrk="1" hangingPunct="1">
              <a:defRPr/>
            </a:pPr>
            <a:r>
              <a:rPr lang="en-US" sz="3600"/>
              <a:t>A Question:  Is Death Evil?</a:t>
            </a:r>
          </a:p>
        </p:txBody>
      </p:sp>
      <p:sp>
        <p:nvSpPr>
          <p:cNvPr id="55299" name="Rectangle 3">
            <a:extLst>
              <a:ext uri="{FF2B5EF4-FFF2-40B4-BE49-F238E27FC236}">
                <a16:creationId xmlns:a16="http://schemas.microsoft.com/office/drawing/2014/main" id="{B6D167D3-53FF-4009-A24A-042BB6E36EF7}"/>
              </a:ext>
            </a:extLst>
          </p:cNvPr>
          <p:cNvSpPr>
            <a:spLocks noGrp="1" noChangeArrowheads="1"/>
          </p:cNvSpPr>
          <p:nvPr>
            <p:ph type="body" idx="1"/>
          </p:nvPr>
        </p:nvSpPr>
        <p:spPr>
          <a:xfrm>
            <a:off x="457200" y="1908175"/>
            <a:ext cx="8229600" cy="4217988"/>
          </a:xfrm>
        </p:spPr>
        <p:txBody>
          <a:bodyPr/>
          <a:lstStyle/>
          <a:p>
            <a:pPr eaLnBrk="1" hangingPunct="1">
              <a:defRPr/>
            </a:pPr>
            <a:r>
              <a:rPr lang="en-US" sz="2800" b="1" dirty="0">
                <a:solidFill>
                  <a:srgbClr val="FFFF00"/>
                </a:solidFill>
              </a:rPr>
              <a:t>For plants and animals, death is a positive good.</a:t>
            </a:r>
          </a:p>
          <a:p>
            <a:pPr eaLnBrk="1" hangingPunct="1">
              <a:defRPr/>
            </a:pPr>
            <a:r>
              <a:rPr lang="en-US" sz="2800" b="1" dirty="0">
                <a:solidFill>
                  <a:srgbClr val="FFFF00"/>
                </a:solidFill>
              </a:rPr>
              <a:t>Isaiah 57:2</a:t>
            </a:r>
          </a:p>
          <a:p>
            <a:pPr eaLnBrk="1" hangingPunct="1">
              <a:defRPr/>
            </a:pPr>
            <a:r>
              <a:rPr lang="en-US" sz="2800" b="1" dirty="0">
                <a:solidFill>
                  <a:srgbClr val="FFFF00"/>
                </a:solidFill>
              </a:rPr>
              <a:t>Philippians 1:21</a:t>
            </a:r>
          </a:p>
          <a:p>
            <a:pPr eaLnBrk="1" hangingPunct="1">
              <a:defRPr/>
            </a:pPr>
            <a:r>
              <a:rPr lang="en-US" sz="2800" b="1" dirty="0">
                <a:solidFill>
                  <a:srgbClr val="FFFF00"/>
                </a:solidFill>
              </a:rPr>
              <a:t>For humans, death is a transition, not an end.</a:t>
            </a:r>
          </a:p>
          <a:p>
            <a:pPr eaLnBrk="1" hangingPunct="1">
              <a:defRPr/>
            </a:pPr>
            <a:endParaRPr lang="en-US" sz="2800" b="1" dirty="0">
              <a:solidFill>
                <a:srgbClr val="FFFF00"/>
              </a:solidFill>
            </a:endParaRPr>
          </a:p>
          <a:p>
            <a:pPr eaLnBrk="1" hangingPunct="1">
              <a:defRPr/>
            </a:pPr>
            <a:r>
              <a:rPr lang="en-US" sz="2800" b="1" dirty="0">
                <a:solidFill>
                  <a:srgbClr val="FFFF00"/>
                </a:solidFill>
              </a:rPr>
              <a:t>If the atheist is right, then maybe death is evil, but if the atheist is right, there is no evil.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41E0BCA-0A48-48B8-80CB-3F1733680E95}"/>
              </a:ext>
            </a:extLst>
          </p:cNvPr>
          <p:cNvSpPr>
            <a:spLocks noGrp="1" noRot="1" noChangeArrowheads="1"/>
          </p:cNvSpPr>
          <p:nvPr>
            <p:ph type="title"/>
          </p:nvPr>
        </p:nvSpPr>
        <p:spPr/>
        <p:txBody>
          <a:bodyPr/>
          <a:lstStyle/>
          <a:p>
            <a:pPr eaLnBrk="1" hangingPunct="1">
              <a:defRPr/>
            </a:pPr>
            <a:r>
              <a:rPr lang="en-US" sz="3600"/>
              <a:t>Question:  Is Suffering Evil?</a:t>
            </a:r>
          </a:p>
        </p:txBody>
      </p:sp>
      <p:sp>
        <p:nvSpPr>
          <p:cNvPr id="57347" name="Rectangle 3">
            <a:extLst>
              <a:ext uri="{FF2B5EF4-FFF2-40B4-BE49-F238E27FC236}">
                <a16:creationId xmlns:a16="http://schemas.microsoft.com/office/drawing/2014/main" id="{4CD729F5-7FC3-4C9A-9569-811DEBDF42AA}"/>
              </a:ext>
            </a:extLst>
          </p:cNvPr>
          <p:cNvSpPr>
            <a:spLocks noGrp="1" noChangeArrowheads="1"/>
          </p:cNvSpPr>
          <p:nvPr>
            <p:ph type="body" idx="1"/>
          </p:nvPr>
        </p:nvSpPr>
        <p:spPr>
          <a:xfrm>
            <a:off x="455613" y="1598613"/>
            <a:ext cx="8688387" cy="5259387"/>
          </a:xfrm>
        </p:spPr>
        <p:txBody>
          <a:bodyPr/>
          <a:lstStyle/>
          <a:p>
            <a:pPr eaLnBrk="1" hangingPunct="1">
              <a:defRPr/>
            </a:pPr>
            <a:r>
              <a:rPr lang="en-US" sz="2400" b="1" dirty="0"/>
              <a:t>Psalm 30:5</a:t>
            </a:r>
            <a:r>
              <a:rPr lang="en-US" sz="2400" b="1" dirty="0">
                <a:solidFill>
                  <a:srgbClr val="FFFF00"/>
                </a:solidFill>
              </a:rPr>
              <a:t>  For Humans, without suffering there is no joy.</a:t>
            </a:r>
          </a:p>
          <a:p>
            <a:pPr eaLnBrk="1" hangingPunct="1">
              <a:defRPr/>
            </a:pPr>
            <a:r>
              <a:rPr lang="en-US" sz="2400" b="1" dirty="0"/>
              <a:t>John 9:1-3</a:t>
            </a:r>
            <a:r>
              <a:rPr lang="en-US" sz="2400" b="1" dirty="0">
                <a:solidFill>
                  <a:srgbClr val="FFFF00"/>
                </a:solidFill>
              </a:rPr>
              <a:t>   Suffering, if received correctly, glorifies God.</a:t>
            </a:r>
          </a:p>
          <a:p>
            <a:pPr eaLnBrk="1" hangingPunct="1">
              <a:defRPr/>
            </a:pPr>
            <a:r>
              <a:rPr lang="en-US" sz="2400" b="1" dirty="0"/>
              <a:t>Romans 8:28</a:t>
            </a:r>
            <a:r>
              <a:rPr lang="en-US" sz="2400" b="1" dirty="0">
                <a:solidFill>
                  <a:srgbClr val="FFFF00"/>
                </a:solidFill>
              </a:rPr>
              <a:t>  All kinds of suffering can be used for good (but be careful how you use this passage)</a:t>
            </a:r>
          </a:p>
          <a:p>
            <a:pPr eaLnBrk="1" hangingPunct="1">
              <a:defRPr/>
            </a:pPr>
            <a:r>
              <a:rPr lang="en-US" sz="2400" b="1" dirty="0"/>
              <a:t>Romans 5:3</a:t>
            </a:r>
            <a:r>
              <a:rPr lang="en-US" sz="2400" b="1" dirty="0">
                <a:solidFill>
                  <a:srgbClr val="FFFF00"/>
                </a:solidFill>
              </a:rPr>
              <a:t>, </a:t>
            </a:r>
            <a:r>
              <a:rPr lang="en-US" sz="2400" b="1" dirty="0"/>
              <a:t>James 1:2-3</a:t>
            </a:r>
            <a:r>
              <a:rPr lang="en-US" sz="2400" b="1" dirty="0">
                <a:solidFill>
                  <a:srgbClr val="FFFF00"/>
                </a:solidFill>
              </a:rPr>
              <a:t>  Suffering produces good character.  No pain, no gain.</a:t>
            </a:r>
          </a:p>
          <a:p>
            <a:pPr eaLnBrk="1" hangingPunct="1">
              <a:defRPr/>
            </a:pPr>
            <a:r>
              <a:rPr lang="en-US" sz="2400" b="1" dirty="0"/>
              <a:t>1 Peter 2:20-22, 2 Tim 3:12</a:t>
            </a:r>
            <a:r>
              <a:rPr lang="en-US" sz="2400" b="1" dirty="0">
                <a:solidFill>
                  <a:srgbClr val="FFFF00"/>
                </a:solidFill>
              </a:rPr>
              <a:t>.  Suffering is the natural result of doing good.</a:t>
            </a:r>
          </a:p>
          <a:p>
            <a:pPr eaLnBrk="1" hangingPunct="1">
              <a:defRPr/>
            </a:pPr>
            <a:r>
              <a:rPr lang="en-US" sz="2400" b="1" dirty="0" err="1"/>
              <a:t>Coll</a:t>
            </a:r>
            <a:r>
              <a:rPr lang="en-US" sz="2400" b="1" dirty="0"/>
              <a:t> 1:24-29, 1 Pet 4:12-17</a:t>
            </a:r>
            <a:r>
              <a:rPr lang="en-US" sz="2400" b="1" dirty="0">
                <a:solidFill>
                  <a:srgbClr val="FFFF00"/>
                </a:solidFill>
              </a:rPr>
              <a:t>   Suffering is how we come to know Christ and to fill up his suffering.</a:t>
            </a:r>
          </a:p>
          <a:p>
            <a:pPr eaLnBrk="1" hangingPunct="1">
              <a:defRPr/>
            </a:pPr>
            <a:r>
              <a:rPr lang="en-US" sz="2400" b="1" dirty="0">
                <a:solidFill>
                  <a:srgbClr val="FFFF00"/>
                </a:solidFill>
              </a:rPr>
              <a:t>Through shared suffering is how we become close to one another.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4153619-7F93-4232-9D1C-B5850B006990}"/>
              </a:ext>
            </a:extLst>
          </p:cNvPr>
          <p:cNvSpPr>
            <a:spLocks noGrp="1" noRot="1" noChangeArrowheads="1"/>
          </p:cNvSpPr>
          <p:nvPr>
            <p:ph type="title"/>
          </p:nvPr>
        </p:nvSpPr>
        <p:spPr/>
        <p:txBody>
          <a:bodyPr/>
          <a:lstStyle/>
          <a:p>
            <a:pPr eaLnBrk="1" hangingPunct="1">
              <a:defRPr/>
            </a:pPr>
            <a:r>
              <a:rPr lang="en-US" sz="3200"/>
              <a:t>Suffering and Evil: The Apologetic Problem</a:t>
            </a:r>
            <a:br>
              <a:rPr lang="en-US" sz="3200"/>
            </a:br>
            <a:r>
              <a:rPr lang="en-US" sz="3200"/>
              <a:t>A Summary</a:t>
            </a:r>
          </a:p>
        </p:txBody>
      </p:sp>
      <p:sp>
        <p:nvSpPr>
          <p:cNvPr id="59395" name="Rectangle 3">
            <a:extLst>
              <a:ext uri="{FF2B5EF4-FFF2-40B4-BE49-F238E27FC236}">
                <a16:creationId xmlns:a16="http://schemas.microsoft.com/office/drawing/2014/main" id="{63E336B3-6B4B-4B10-89AC-B656D29B2D14}"/>
              </a:ext>
            </a:extLst>
          </p:cNvPr>
          <p:cNvSpPr>
            <a:spLocks noGrp="1" noChangeArrowheads="1"/>
          </p:cNvSpPr>
          <p:nvPr>
            <p:ph type="body" idx="1"/>
          </p:nvPr>
        </p:nvSpPr>
        <p:spPr>
          <a:xfrm>
            <a:off x="458788" y="2062163"/>
            <a:ext cx="8229600" cy="4064000"/>
          </a:xfrm>
        </p:spPr>
        <p:txBody>
          <a:bodyPr/>
          <a:lstStyle/>
          <a:p>
            <a:pPr eaLnBrk="1" hangingPunct="1">
              <a:defRPr/>
            </a:pPr>
            <a:r>
              <a:rPr lang="en-US" sz="2400" b="1" dirty="0">
                <a:solidFill>
                  <a:srgbClr val="FFFF00"/>
                </a:solidFill>
              </a:rPr>
              <a:t>Most suffering is the result of free will and our choice to sin.  It is because God loves us, not because he does not care or is not powerful enough to stop us from suffering.</a:t>
            </a:r>
          </a:p>
          <a:p>
            <a:pPr eaLnBrk="1" hangingPunct="1">
              <a:defRPr/>
            </a:pPr>
            <a:endParaRPr lang="en-US" sz="2400" b="1" dirty="0">
              <a:solidFill>
                <a:srgbClr val="FFFF00"/>
              </a:solidFill>
            </a:endParaRPr>
          </a:p>
          <a:p>
            <a:pPr eaLnBrk="1" hangingPunct="1">
              <a:defRPr/>
            </a:pPr>
            <a:r>
              <a:rPr lang="en-US" sz="2400" b="1" dirty="0">
                <a:solidFill>
                  <a:srgbClr val="FFFF00"/>
                </a:solidFill>
              </a:rPr>
              <a:t>Pain is not evil, death is not evil, suffering is not evil.  All of these are gifts from a loving God.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BC4B6DA-DCA2-46D8-A95B-4446E82EE256}"/>
              </a:ext>
            </a:extLst>
          </p:cNvPr>
          <p:cNvSpPr>
            <a:spLocks noGrp="1" noRot="1" noChangeArrowheads="1"/>
          </p:cNvSpPr>
          <p:nvPr>
            <p:ph type="title"/>
          </p:nvPr>
        </p:nvSpPr>
        <p:spPr/>
        <p:txBody>
          <a:bodyPr/>
          <a:lstStyle/>
          <a:p>
            <a:pPr eaLnBrk="1" hangingPunct="1">
              <a:defRPr/>
            </a:pPr>
            <a:r>
              <a:rPr lang="en-US" sz="3200"/>
              <a:t>The Problem of Pain and Suffering Part II</a:t>
            </a:r>
            <a:br>
              <a:rPr lang="en-US" sz="3200"/>
            </a:br>
            <a:r>
              <a:rPr lang="en-US" sz="3200"/>
              <a:t>The Human Problem</a:t>
            </a:r>
          </a:p>
        </p:txBody>
      </p:sp>
      <p:sp>
        <p:nvSpPr>
          <p:cNvPr id="61443" name="Rectangle 3">
            <a:extLst>
              <a:ext uri="{FF2B5EF4-FFF2-40B4-BE49-F238E27FC236}">
                <a16:creationId xmlns:a16="http://schemas.microsoft.com/office/drawing/2014/main" id="{2298BF05-C176-404F-9324-C43A48402814}"/>
              </a:ext>
            </a:extLst>
          </p:cNvPr>
          <p:cNvSpPr>
            <a:spLocks noGrp="1" noChangeArrowheads="1"/>
          </p:cNvSpPr>
          <p:nvPr>
            <p:ph type="body" idx="1"/>
          </p:nvPr>
        </p:nvSpPr>
        <p:spPr>
          <a:xfrm>
            <a:off x="457200" y="1755775"/>
            <a:ext cx="8229600" cy="4370388"/>
          </a:xfrm>
        </p:spPr>
        <p:txBody>
          <a:bodyPr/>
          <a:lstStyle/>
          <a:p>
            <a:pPr eaLnBrk="1" hangingPunct="1">
              <a:defRPr/>
            </a:pPr>
            <a:r>
              <a:rPr lang="en-US" sz="2800" b="1" dirty="0">
                <a:solidFill>
                  <a:srgbClr val="FFFF00"/>
                </a:solidFill>
              </a:rPr>
              <a:t>Our response to suffering depends on our world view.</a:t>
            </a:r>
          </a:p>
          <a:p>
            <a:pPr eaLnBrk="1" hangingPunct="1">
              <a:defRPr/>
            </a:pPr>
            <a:endParaRPr lang="en-US" sz="1400" b="1" dirty="0">
              <a:solidFill>
                <a:srgbClr val="FFFF00"/>
              </a:solidFill>
            </a:endParaRPr>
          </a:p>
          <a:p>
            <a:pPr eaLnBrk="1" hangingPunct="1">
              <a:defRPr/>
            </a:pPr>
            <a:r>
              <a:rPr lang="en-US" sz="2400" b="1" dirty="0">
                <a:solidFill>
                  <a:srgbClr val="FFFF00"/>
                </a:solidFill>
              </a:rPr>
              <a:t>Pantheism/Hinduism  Suffering is an illusion  Dispassion is the answer.</a:t>
            </a:r>
          </a:p>
          <a:p>
            <a:pPr eaLnBrk="1" hangingPunct="1">
              <a:defRPr/>
            </a:pPr>
            <a:r>
              <a:rPr lang="en-US" sz="2400" b="1" dirty="0">
                <a:solidFill>
                  <a:srgbClr val="FFFF00"/>
                </a:solidFill>
              </a:rPr>
              <a:t>Atheism.  Suffering is purely random and meaningless.</a:t>
            </a:r>
          </a:p>
          <a:p>
            <a:pPr eaLnBrk="1" hangingPunct="1">
              <a:defRPr/>
            </a:pPr>
            <a:r>
              <a:rPr lang="en-US" sz="2400" b="1" dirty="0">
                <a:solidFill>
                  <a:srgbClr val="FFFF00"/>
                </a:solidFill>
              </a:rPr>
              <a:t>Islam:  Kismet (fate)  Inshallah (God wills it)</a:t>
            </a:r>
          </a:p>
          <a:p>
            <a:pPr eaLnBrk="1" hangingPunct="1">
              <a:defRPr/>
            </a:pPr>
            <a:r>
              <a:rPr lang="en-US" sz="2400" b="1" dirty="0">
                <a:solidFill>
                  <a:srgbClr val="FFFF00"/>
                </a:solidFill>
              </a:rPr>
              <a:t>Christians do a majority of the benevolent work in most countries.</a:t>
            </a:r>
          </a:p>
          <a:p>
            <a:pPr eaLnBrk="1" hangingPunct="1">
              <a:defRPr/>
            </a:pPr>
            <a:endParaRPr lang="en-US" sz="28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CCC115F-4DF2-40C2-A85C-C7B899AD473C}"/>
              </a:ext>
            </a:extLst>
          </p:cNvPr>
          <p:cNvSpPr>
            <a:spLocks noGrp="1" noRot="1" noChangeArrowheads="1"/>
          </p:cNvSpPr>
          <p:nvPr>
            <p:ph type="title"/>
          </p:nvPr>
        </p:nvSpPr>
        <p:spPr/>
        <p:txBody>
          <a:bodyPr/>
          <a:lstStyle/>
          <a:p>
            <a:pPr eaLnBrk="1" hangingPunct="1">
              <a:defRPr/>
            </a:pPr>
            <a:r>
              <a:rPr lang="en-US" sz="3600"/>
              <a:t>Pain and Suffering: An Apologetic Problem</a:t>
            </a:r>
          </a:p>
        </p:txBody>
      </p:sp>
      <p:sp>
        <p:nvSpPr>
          <p:cNvPr id="10243" name="Rectangle 3">
            <a:extLst>
              <a:ext uri="{FF2B5EF4-FFF2-40B4-BE49-F238E27FC236}">
                <a16:creationId xmlns:a16="http://schemas.microsoft.com/office/drawing/2014/main" id="{40D06E4D-D6CB-4AE2-8279-9A7E88473A1C}"/>
              </a:ext>
            </a:extLst>
          </p:cNvPr>
          <p:cNvSpPr>
            <a:spLocks noGrp="1" noChangeArrowheads="1"/>
          </p:cNvSpPr>
          <p:nvPr>
            <p:ph type="body" idx="1"/>
          </p:nvPr>
        </p:nvSpPr>
        <p:spPr/>
        <p:txBody>
          <a:bodyPr/>
          <a:lstStyle/>
          <a:p>
            <a:pPr marL="0" indent="0" eaLnBrk="1" hangingPunct="1">
              <a:buFont typeface="Wingdings" panose="05000000000000000000" pitchFamily="2" charset="2"/>
              <a:buNone/>
              <a:defRPr/>
            </a:pPr>
            <a:r>
              <a:rPr lang="en-US" sz="3600" b="1" dirty="0">
                <a:solidFill>
                  <a:srgbClr val="FFFF00"/>
                </a:solidFill>
              </a:rPr>
              <a:t>Agnostic:  </a:t>
            </a:r>
          </a:p>
          <a:p>
            <a:pPr marL="457200" lvl="1" indent="0" eaLnBrk="1" hangingPunct="1">
              <a:buFont typeface="Wingdings" panose="05000000000000000000" pitchFamily="2" charset="2"/>
              <a:buNone/>
              <a:defRPr/>
            </a:pPr>
            <a:r>
              <a:rPr lang="en-US" b="1" dirty="0">
                <a:solidFill>
                  <a:srgbClr val="FFFF00"/>
                </a:solidFill>
              </a:rPr>
              <a:t>God of the Bible is completely good and loving.</a:t>
            </a:r>
          </a:p>
          <a:p>
            <a:pPr lvl="1" eaLnBrk="1" hangingPunct="1">
              <a:defRPr/>
            </a:pPr>
            <a:endParaRPr lang="en-US" sz="1800" b="1" dirty="0">
              <a:solidFill>
                <a:srgbClr val="FFFF00"/>
              </a:solidFill>
            </a:endParaRPr>
          </a:p>
          <a:p>
            <a:pPr marL="457200" lvl="1" indent="0" eaLnBrk="1" hangingPunct="1">
              <a:buFont typeface="Wingdings" panose="05000000000000000000" pitchFamily="2" charset="2"/>
              <a:buNone/>
              <a:defRPr/>
            </a:pPr>
            <a:r>
              <a:rPr lang="en-US" b="1" dirty="0">
                <a:solidFill>
                  <a:srgbClr val="FFFF00"/>
                </a:solidFill>
              </a:rPr>
              <a:t>God of the Bible is all-knowing and all-powerful.</a:t>
            </a:r>
          </a:p>
          <a:p>
            <a:pPr lvl="1" eaLnBrk="1" hangingPunct="1">
              <a:defRPr/>
            </a:pPr>
            <a:endParaRPr lang="en-US" sz="1800" b="1" dirty="0">
              <a:solidFill>
                <a:srgbClr val="FFFF00"/>
              </a:solidFill>
            </a:endParaRPr>
          </a:p>
          <a:p>
            <a:pPr marL="457200" lvl="1" indent="0" eaLnBrk="1" hangingPunct="1">
              <a:buFont typeface="Wingdings" panose="05000000000000000000" pitchFamily="2" charset="2"/>
              <a:buNone/>
              <a:defRPr/>
            </a:pPr>
            <a:r>
              <a:rPr lang="en-US" b="1" dirty="0">
                <a:solidFill>
                  <a:srgbClr val="FFFF00"/>
                </a:solidFill>
              </a:rPr>
              <a:t>Conclusion:  Given all the pain and suffering in the world, the God of the Bible is not real.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3D60EF0-04A6-46C2-8275-3C8213D8B392}"/>
              </a:ext>
            </a:extLst>
          </p:cNvPr>
          <p:cNvSpPr>
            <a:spLocks noGrp="1" noRot="1" noChangeArrowheads="1"/>
          </p:cNvSpPr>
          <p:nvPr>
            <p:ph type="title"/>
          </p:nvPr>
        </p:nvSpPr>
        <p:spPr/>
        <p:txBody>
          <a:bodyPr/>
          <a:lstStyle/>
          <a:p>
            <a:pPr eaLnBrk="1" hangingPunct="1">
              <a:defRPr/>
            </a:pPr>
            <a:r>
              <a:rPr lang="en-US" sz="3600"/>
              <a:t>The Christian World View</a:t>
            </a:r>
          </a:p>
        </p:txBody>
      </p:sp>
      <p:sp>
        <p:nvSpPr>
          <p:cNvPr id="63491" name="Rectangle 3">
            <a:extLst>
              <a:ext uri="{FF2B5EF4-FFF2-40B4-BE49-F238E27FC236}">
                <a16:creationId xmlns:a16="http://schemas.microsoft.com/office/drawing/2014/main" id="{5286BD03-222D-49FF-BAD9-59E1346A8793}"/>
              </a:ext>
            </a:extLst>
          </p:cNvPr>
          <p:cNvSpPr>
            <a:spLocks noGrp="1" noChangeArrowheads="1"/>
          </p:cNvSpPr>
          <p:nvPr>
            <p:ph type="body" idx="1"/>
          </p:nvPr>
        </p:nvSpPr>
        <p:spPr>
          <a:xfrm>
            <a:off x="457200" y="1908175"/>
            <a:ext cx="8229600" cy="4217988"/>
          </a:xfrm>
        </p:spPr>
        <p:txBody>
          <a:bodyPr/>
          <a:lstStyle/>
          <a:p>
            <a:pPr eaLnBrk="1" hangingPunct="1">
              <a:defRPr/>
            </a:pPr>
            <a:r>
              <a:rPr lang="en-US" sz="2800" b="1" dirty="0">
                <a:solidFill>
                  <a:srgbClr val="FFFF00"/>
                </a:solidFill>
              </a:rPr>
              <a:t>The physical world is real.</a:t>
            </a:r>
          </a:p>
          <a:p>
            <a:pPr eaLnBrk="1" hangingPunct="1">
              <a:defRPr/>
            </a:pPr>
            <a:r>
              <a:rPr lang="en-US" sz="2800" b="1" dirty="0">
                <a:solidFill>
                  <a:srgbClr val="FFFF00"/>
                </a:solidFill>
              </a:rPr>
              <a:t>The physical world is good, not evil. (Gen 1:31)</a:t>
            </a:r>
          </a:p>
          <a:p>
            <a:pPr eaLnBrk="1" hangingPunct="1">
              <a:defRPr/>
            </a:pPr>
            <a:r>
              <a:rPr lang="en-US" sz="2800" b="1" dirty="0">
                <a:solidFill>
                  <a:srgbClr val="FFFF00"/>
                </a:solidFill>
              </a:rPr>
              <a:t>Pain and suffering are very real, but they are not the problem: the human problem is sin and separation.</a:t>
            </a:r>
          </a:p>
          <a:p>
            <a:pPr eaLnBrk="1" hangingPunct="1">
              <a:defRPr/>
            </a:pPr>
            <a:endParaRPr lang="en-US" sz="2800" b="1" dirty="0">
              <a:solidFill>
                <a:srgbClr val="FFFF00"/>
              </a:solidFill>
            </a:endParaRPr>
          </a:p>
          <a:p>
            <a:pPr eaLnBrk="1" hangingPunct="1">
              <a:defRPr/>
            </a:pPr>
            <a:r>
              <a:rPr lang="en-US" sz="2800" b="1" dirty="0">
                <a:solidFill>
                  <a:srgbClr val="FFFF00"/>
                </a:solidFill>
              </a:rPr>
              <a:t>The Christian response:  Compassion! Micah 6:8, James 1:27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26107E9F-A4BB-4B7A-BA42-8D194A107239}"/>
              </a:ext>
            </a:extLst>
          </p:cNvPr>
          <p:cNvSpPr>
            <a:spLocks noGrp="1" noChangeArrowheads="1"/>
          </p:cNvSpPr>
          <p:nvPr>
            <p:ph type="title"/>
          </p:nvPr>
        </p:nvSpPr>
        <p:spPr/>
        <p:txBody>
          <a:bodyPr/>
          <a:lstStyle/>
          <a:p>
            <a:pPr eaLnBrk="1" hangingPunct="1">
              <a:defRPr/>
            </a:pPr>
            <a:r>
              <a:rPr lang="en-US" sz="3200"/>
              <a:t>The Christian Response to the Problem of Suffering:  Compassion!</a:t>
            </a:r>
          </a:p>
        </p:txBody>
      </p:sp>
      <p:sp>
        <p:nvSpPr>
          <p:cNvPr id="269315" name="Rectangle 3">
            <a:extLst>
              <a:ext uri="{FF2B5EF4-FFF2-40B4-BE49-F238E27FC236}">
                <a16:creationId xmlns:a16="http://schemas.microsoft.com/office/drawing/2014/main" id="{AA0F607C-3139-4B91-8645-C2AE07563DE8}"/>
              </a:ext>
            </a:extLst>
          </p:cNvPr>
          <p:cNvSpPr>
            <a:spLocks noGrp="1" noChangeArrowheads="1"/>
          </p:cNvSpPr>
          <p:nvPr>
            <p:ph type="body" idx="1"/>
          </p:nvPr>
        </p:nvSpPr>
        <p:spPr/>
        <p:txBody>
          <a:bodyPr/>
          <a:lstStyle/>
          <a:p>
            <a:pPr eaLnBrk="1" hangingPunct="1">
              <a:lnSpc>
                <a:spcPct val="90000"/>
              </a:lnSpc>
              <a:defRPr/>
            </a:pPr>
            <a:r>
              <a:rPr lang="en-US" sz="2400" b="1">
                <a:solidFill>
                  <a:srgbClr val="FFFF00"/>
                </a:solidFill>
              </a:rPr>
              <a:t>James 1:27   Pure religion…</a:t>
            </a:r>
          </a:p>
          <a:p>
            <a:pPr eaLnBrk="1" hangingPunct="1">
              <a:lnSpc>
                <a:spcPct val="90000"/>
              </a:lnSpc>
              <a:defRPr/>
            </a:pPr>
            <a:endParaRPr lang="en-US" sz="2400" b="1">
              <a:solidFill>
                <a:srgbClr val="FFFF00"/>
              </a:solidFill>
            </a:endParaRPr>
          </a:p>
          <a:p>
            <a:pPr eaLnBrk="1" hangingPunct="1">
              <a:lnSpc>
                <a:spcPct val="90000"/>
              </a:lnSpc>
              <a:defRPr/>
            </a:pPr>
            <a:r>
              <a:rPr lang="en-US" sz="2400" b="1">
                <a:solidFill>
                  <a:srgbClr val="FFFF00"/>
                </a:solidFill>
              </a:rPr>
              <a:t>John 11:35   Jesus wept.   Matthew 23:37</a:t>
            </a:r>
          </a:p>
          <a:p>
            <a:pPr eaLnBrk="1" hangingPunct="1">
              <a:lnSpc>
                <a:spcPct val="90000"/>
              </a:lnSpc>
              <a:defRPr/>
            </a:pPr>
            <a:endParaRPr lang="en-US" sz="2400" b="1">
              <a:solidFill>
                <a:srgbClr val="FFFF00"/>
              </a:solidFill>
            </a:endParaRPr>
          </a:p>
          <a:p>
            <a:pPr eaLnBrk="1" hangingPunct="1">
              <a:lnSpc>
                <a:spcPct val="90000"/>
              </a:lnSpc>
              <a:defRPr/>
            </a:pPr>
            <a:r>
              <a:rPr lang="en-US" sz="2400" b="1">
                <a:solidFill>
                  <a:srgbClr val="FFFF00"/>
                </a:solidFill>
              </a:rPr>
              <a:t>Jeremiah 12:1</a:t>
            </a:r>
          </a:p>
          <a:p>
            <a:pPr eaLnBrk="1" hangingPunct="1">
              <a:lnSpc>
                <a:spcPct val="90000"/>
              </a:lnSpc>
              <a:defRPr/>
            </a:pPr>
            <a:endParaRPr lang="en-US" sz="2400" b="1">
              <a:solidFill>
                <a:srgbClr val="FFFF00"/>
              </a:solidFill>
            </a:endParaRPr>
          </a:p>
          <a:p>
            <a:pPr eaLnBrk="1" hangingPunct="1">
              <a:lnSpc>
                <a:spcPct val="90000"/>
              </a:lnSpc>
              <a:defRPr/>
            </a:pPr>
            <a:r>
              <a:rPr lang="en-US" sz="2400" b="1">
                <a:solidFill>
                  <a:srgbClr val="FFFF00"/>
                </a:solidFill>
              </a:rPr>
              <a:t>Hebrews 2:17-18, Hebrews 4:15.  Jesus understands</a:t>
            </a:r>
          </a:p>
          <a:p>
            <a:pPr eaLnBrk="1" hangingPunct="1">
              <a:lnSpc>
                <a:spcPct val="90000"/>
              </a:lnSpc>
              <a:defRPr/>
            </a:pPr>
            <a:endParaRPr lang="en-US" sz="2400" b="1">
              <a:solidFill>
                <a:srgbClr val="FFFF00"/>
              </a:solidFill>
            </a:endParaRPr>
          </a:p>
          <a:p>
            <a:pPr eaLnBrk="1" hangingPunct="1">
              <a:lnSpc>
                <a:spcPct val="90000"/>
              </a:lnSpc>
              <a:defRPr/>
            </a:pPr>
            <a:r>
              <a:rPr lang="en-US" sz="2400" b="1">
                <a:solidFill>
                  <a:srgbClr val="FFFF00"/>
                </a:solidFill>
              </a:rPr>
              <a:t>Matthew 9:36-38   Compassion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EB73F144-BAA3-4F1C-9D2A-FC6788CC5917}"/>
              </a:ext>
            </a:extLst>
          </p:cNvPr>
          <p:cNvSpPr>
            <a:spLocks noGrp="1" noChangeArrowheads="1"/>
          </p:cNvSpPr>
          <p:nvPr>
            <p:ph type="body" idx="1"/>
          </p:nvPr>
        </p:nvSpPr>
        <p:spPr>
          <a:xfrm>
            <a:off x="457200" y="838200"/>
            <a:ext cx="8226425" cy="5257800"/>
          </a:xfrm>
        </p:spPr>
        <p:txBody>
          <a:bodyPr/>
          <a:lstStyle/>
          <a:p>
            <a:pPr algn="ctr" eaLnBrk="1" hangingPunct="1">
              <a:buFont typeface="Wingdings" panose="05000000000000000000" pitchFamily="2" charset="2"/>
              <a:buNone/>
              <a:defRPr/>
            </a:pPr>
            <a:r>
              <a:rPr lang="en-US" altLang="ja-JP" sz="2800" dirty="0">
                <a:ea typeface="ＭＳ Ｐゴシック" pitchFamily="34" charset="-128"/>
              </a:rPr>
              <a:t>Julian </a:t>
            </a:r>
            <a:r>
              <a:rPr lang="en-US" altLang="ja-JP" sz="2800" dirty="0">
                <a:latin typeface="Arial"/>
                <a:ea typeface="ＭＳ Ｐゴシック" pitchFamily="34" charset="-128"/>
              </a:rPr>
              <a:t>“</a:t>
            </a:r>
            <a:r>
              <a:rPr lang="en-US" altLang="ja-JP" sz="2800" dirty="0">
                <a:ea typeface="ＭＳ Ｐゴシック" pitchFamily="34" charset="-128"/>
              </a:rPr>
              <a:t>the apostate.</a:t>
            </a:r>
            <a:r>
              <a:rPr lang="en-US" altLang="ja-JP" sz="2800" dirty="0">
                <a:latin typeface="Arial"/>
                <a:ea typeface="ＭＳ Ｐゴシック" pitchFamily="34" charset="-128"/>
              </a:rPr>
              <a:t>”</a:t>
            </a:r>
            <a:r>
              <a:rPr lang="en-US" altLang="ja-JP" sz="2800" dirty="0">
                <a:ea typeface="ＭＳ Ｐゴシック" pitchFamily="34" charset="-128"/>
              </a:rPr>
              <a:t>   (332-363) </a:t>
            </a:r>
          </a:p>
          <a:p>
            <a:pPr eaLnBrk="1" hangingPunct="1">
              <a:buFont typeface="Wingdings" panose="05000000000000000000" pitchFamily="2" charset="2"/>
              <a:buNone/>
              <a:defRPr/>
            </a:pPr>
            <a:endParaRPr lang="en-US" altLang="ja-JP" sz="2800" dirty="0">
              <a:ea typeface="ＭＳ Ｐゴシック" pitchFamily="34" charset="-128"/>
            </a:endParaRPr>
          </a:p>
          <a:p>
            <a:pPr eaLnBrk="1" hangingPunct="1">
              <a:buFont typeface="Wingdings" panose="05000000000000000000" pitchFamily="2" charset="2"/>
              <a:buNone/>
              <a:defRPr/>
            </a:pPr>
            <a:r>
              <a:rPr lang="en-US" altLang="ja-JP" sz="2800" dirty="0">
                <a:latin typeface="Arial"/>
                <a:ea typeface="ＭＳ Ｐゴシック" pitchFamily="34" charset="-128"/>
              </a:rPr>
              <a:t>“</a:t>
            </a:r>
            <a:r>
              <a:rPr lang="en-US" altLang="ja-JP" sz="2800" b="1" dirty="0">
                <a:solidFill>
                  <a:srgbClr val="FFFF00"/>
                </a:solidFill>
                <a:ea typeface="ＭＳ Ｐゴシック" pitchFamily="34" charset="-128"/>
              </a:rPr>
              <a:t>Atheism (i.e. Christian faith) has been specially advanced through the loving service rendered to strangers, and through their care for the burial of the dead. It is a scandal that there is not a single Jew who is a beggar, and that the godless Galileans care not only for their own poor but for ours as well; while those who belong to us look in vain for the help that we should render them.</a:t>
            </a:r>
            <a:r>
              <a:rPr lang="en-US" altLang="ja-JP" sz="2800" b="1" dirty="0">
                <a:solidFill>
                  <a:srgbClr val="FFFF00"/>
                </a:solidFill>
                <a:latin typeface="Arial"/>
                <a:ea typeface="ＭＳ Ｐゴシック" pitchFamily="34" charset="-128"/>
              </a:rPr>
              <a:t>”</a:t>
            </a:r>
            <a:endParaRPr lang="en-US" sz="2800" b="1" dirty="0">
              <a:solidFill>
                <a:srgbClr val="FFFF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ACE569-77D7-46C8-8E4F-81124BD7224B}"/>
              </a:ext>
            </a:extLst>
          </p:cNvPr>
          <p:cNvSpPr>
            <a:spLocks noGrp="1" noRot="1" noChangeArrowheads="1"/>
          </p:cNvSpPr>
          <p:nvPr>
            <p:ph type="title"/>
          </p:nvPr>
        </p:nvSpPr>
        <p:spPr/>
        <p:txBody>
          <a:bodyPr/>
          <a:lstStyle/>
          <a:p>
            <a:pPr eaLnBrk="1" hangingPunct="1">
              <a:defRPr/>
            </a:pPr>
            <a:r>
              <a:rPr lang="en-US" sz="3200"/>
              <a:t>God Understands (and so should we)</a:t>
            </a:r>
          </a:p>
        </p:txBody>
      </p:sp>
      <p:sp>
        <p:nvSpPr>
          <p:cNvPr id="65539" name="Rectangle 3">
            <a:extLst>
              <a:ext uri="{FF2B5EF4-FFF2-40B4-BE49-F238E27FC236}">
                <a16:creationId xmlns:a16="http://schemas.microsoft.com/office/drawing/2014/main" id="{DFF83501-0D19-4344-837D-D3DDDED98421}"/>
              </a:ext>
            </a:extLst>
          </p:cNvPr>
          <p:cNvSpPr>
            <a:spLocks noGrp="1" noChangeArrowheads="1"/>
          </p:cNvSpPr>
          <p:nvPr>
            <p:ph type="body" idx="1"/>
          </p:nvPr>
        </p:nvSpPr>
        <p:spPr>
          <a:xfrm>
            <a:off x="455613" y="1598613"/>
            <a:ext cx="8688387" cy="4497387"/>
          </a:xfrm>
        </p:spPr>
        <p:txBody>
          <a:bodyPr/>
          <a:lstStyle/>
          <a:p>
            <a:pPr eaLnBrk="1" hangingPunct="1">
              <a:defRPr/>
            </a:pPr>
            <a:r>
              <a:rPr lang="en-US" sz="2400" b="1" dirty="0">
                <a:solidFill>
                  <a:srgbClr val="FFFF00"/>
                </a:solidFill>
              </a:rPr>
              <a:t>God is ready and willing to hear our complaints.</a:t>
            </a:r>
          </a:p>
          <a:p>
            <a:pPr lvl="1" eaLnBrk="1" hangingPunct="1">
              <a:defRPr/>
            </a:pPr>
            <a:r>
              <a:rPr lang="en-US" sz="2000" b="1" dirty="0">
                <a:solidFill>
                  <a:srgbClr val="FFFF00"/>
                </a:solidFill>
              </a:rPr>
              <a:t>Habakkuk 1:2-4, Jeremiah 12:1</a:t>
            </a:r>
          </a:p>
          <a:p>
            <a:pPr lvl="1" eaLnBrk="1" hangingPunct="1">
              <a:defRPr/>
            </a:pPr>
            <a:r>
              <a:rPr lang="en-US" sz="2000" b="1" dirty="0">
                <a:solidFill>
                  <a:srgbClr val="FFFF00"/>
                </a:solidFill>
              </a:rPr>
              <a:t>Even Jesus cried out in his suffering.  “My God, my God…</a:t>
            </a:r>
          </a:p>
          <a:p>
            <a:pPr eaLnBrk="1" hangingPunct="1">
              <a:defRPr/>
            </a:pPr>
            <a:endParaRPr lang="en-US" sz="2400" b="1" dirty="0">
              <a:solidFill>
                <a:srgbClr val="FFFF00"/>
              </a:solidFill>
            </a:endParaRPr>
          </a:p>
          <a:p>
            <a:pPr eaLnBrk="1" hangingPunct="1">
              <a:defRPr/>
            </a:pPr>
            <a:r>
              <a:rPr lang="en-US" sz="2400" b="1" dirty="0">
                <a:solidFill>
                  <a:srgbClr val="FFFF00"/>
                </a:solidFill>
              </a:rPr>
              <a:t>Jesus can relate fully to our suffering.</a:t>
            </a:r>
          </a:p>
          <a:p>
            <a:pPr lvl="1" eaLnBrk="1" hangingPunct="1">
              <a:defRPr/>
            </a:pPr>
            <a:r>
              <a:rPr lang="en-US" sz="2000" b="1" dirty="0">
                <a:solidFill>
                  <a:srgbClr val="FFFF00"/>
                </a:solidFill>
              </a:rPr>
              <a:t>Hebrews 2:17-18, Hebrews 4:15.</a:t>
            </a:r>
          </a:p>
          <a:p>
            <a:pPr lvl="1" eaLnBrk="1" hangingPunct="1">
              <a:defRPr/>
            </a:pPr>
            <a:r>
              <a:rPr lang="en-US" sz="2000" b="1" dirty="0">
                <a:solidFill>
                  <a:srgbClr val="FFFF00"/>
                </a:solidFill>
              </a:rPr>
              <a:t>This ought to affect our response to others’ suffering. 2 </a:t>
            </a:r>
            <a:r>
              <a:rPr lang="en-US" sz="2000" b="1" dirty="0" err="1">
                <a:solidFill>
                  <a:srgbClr val="FFFF00"/>
                </a:solidFill>
              </a:rPr>
              <a:t>Cor</a:t>
            </a:r>
            <a:r>
              <a:rPr lang="en-US" sz="2000" b="1" dirty="0">
                <a:solidFill>
                  <a:srgbClr val="FFFF00"/>
                </a:solidFill>
              </a:rPr>
              <a:t> 5:14-15</a:t>
            </a:r>
          </a:p>
          <a:p>
            <a:pPr lvl="1" eaLnBrk="1" hangingPunct="1">
              <a:defRPr/>
            </a:pPr>
            <a:r>
              <a:rPr lang="en-US" sz="2000" b="1" dirty="0">
                <a:solidFill>
                  <a:srgbClr val="FFFF00"/>
                </a:solidFill>
              </a:rPr>
              <a:t>Look at Jesus’ response to suffering:  John 11:35 Jesus wept.   Matthew 23:37 O Jerusalem, Jerusalem…   Compassion.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74885BE-A9AD-485E-BE92-28224129E0FA}"/>
              </a:ext>
            </a:extLst>
          </p:cNvPr>
          <p:cNvSpPr>
            <a:spLocks noGrp="1" noRot="1" noChangeArrowheads="1"/>
          </p:cNvSpPr>
          <p:nvPr>
            <p:ph type="title"/>
          </p:nvPr>
        </p:nvSpPr>
        <p:spPr/>
        <p:txBody>
          <a:bodyPr/>
          <a:lstStyle/>
          <a:p>
            <a:pPr eaLnBrk="1" hangingPunct="1">
              <a:defRPr/>
            </a:pPr>
            <a:r>
              <a:rPr lang="en-US" sz="3600"/>
              <a:t>What Should We Do?</a:t>
            </a:r>
          </a:p>
        </p:txBody>
      </p:sp>
      <p:sp>
        <p:nvSpPr>
          <p:cNvPr id="67587" name="Rectangle 3">
            <a:extLst>
              <a:ext uri="{FF2B5EF4-FFF2-40B4-BE49-F238E27FC236}">
                <a16:creationId xmlns:a16="http://schemas.microsoft.com/office/drawing/2014/main" id="{5758FFED-D6A2-49CE-BCA9-66811EB99810}"/>
              </a:ext>
            </a:extLst>
          </p:cNvPr>
          <p:cNvSpPr>
            <a:spLocks noGrp="1" noChangeArrowheads="1"/>
          </p:cNvSpPr>
          <p:nvPr>
            <p:ph type="body" idx="1"/>
          </p:nvPr>
        </p:nvSpPr>
        <p:spPr>
          <a:xfrm>
            <a:off x="457200" y="1755775"/>
            <a:ext cx="8229600" cy="4370388"/>
          </a:xfrm>
        </p:spPr>
        <p:txBody>
          <a:bodyPr/>
          <a:lstStyle/>
          <a:p>
            <a:pPr eaLnBrk="1" hangingPunct="1">
              <a:defRPr/>
            </a:pPr>
            <a:r>
              <a:rPr lang="en-US" sz="2800" b="1" dirty="0">
                <a:solidFill>
                  <a:srgbClr val="FFFF00"/>
                </a:solidFill>
              </a:rPr>
              <a:t>Live with integrity, like Job.</a:t>
            </a:r>
          </a:p>
          <a:p>
            <a:pPr eaLnBrk="1" hangingPunct="1">
              <a:defRPr/>
            </a:pPr>
            <a:r>
              <a:rPr lang="en-US" sz="2800" b="1" dirty="0">
                <a:solidFill>
                  <a:srgbClr val="FFFF00"/>
                </a:solidFill>
              </a:rPr>
              <a:t>Use your suffering as an opportunity to show empathy.</a:t>
            </a:r>
          </a:p>
          <a:p>
            <a:pPr eaLnBrk="1" hangingPunct="1">
              <a:defRPr/>
            </a:pPr>
            <a:r>
              <a:rPr lang="en-US" sz="2800" b="1" dirty="0">
                <a:solidFill>
                  <a:srgbClr val="FFFF00"/>
                </a:solidFill>
              </a:rPr>
              <a:t>Alleviate suffering, not because it is evil, but because that is how God responds to suffering</a:t>
            </a:r>
          </a:p>
          <a:p>
            <a:pPr eaLnBrk="1" hangingPunct="1">
              <a:defRPr/>
            </a:pPr>
            <a:r>
              <a:rPr lang="en-US" sz="2800" b="1" dirty="0">
                <a:solidFill>
                  <a:srgbClr val="FFFF00"/>
                </a:solidFill>
              </a:rPr>
              <a:t>Show compassion.  Matthew 9:36-38</a:t>
            </a:r>
          </a:p>
          <a:p>
            <a:pPr eaLnBrk="1" hangingPunct="1">
              <a:buFont typeface="Wingdings" panose="05000000000000000000" pitchFamily="2" charset="2"/>
              <a:buNone/>
              <a:defRPr/>
            </a:pP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E41805D-4E3A-4720-A1BB-7CCC8024C428}"/>
              </a:ext>
            </a:extLst>
          </p:cNvPr>
          <p:cNvSpPr>
            <a:spLocks noGrp="1" noChangeArrowheads="1"/>
          </p:cNvSpPr>
          <p:nvPr>
            <p:ph type="title"/>
          </p:nvPr>
        </p:nvSpPr>
        <p:spPr/>
        <p:txBody>
          <a:bodyPr/>
          <a:lstStyle/>
          <a:p>
            <a:pPr eaLnBrk="1" hangingPunct="1">
              <a:defRPr/>
            </a:pPr>
            <a:r>
              <a:rPr lang="en-US" sz="3600" dirty="0"/>
              <a:t>Jesus the Perfect High Priest</a:t>
            </a:r>
          </a:p>
        </p:txBody>
      </p:sp>
      <p:sp>
        <p:nvSpPr>
          <p:cNvPr id="60419" name="Rectangle 3">
            <a:extLst>
              <a:ext uri="{FF2B5EF4-FFF2-40B4-BE49-F238E27FC236}">
                <a16:creationId xmlns:a16="http://schemas.microsoft.com/office/drawing/2014/main" id="{D1FCB629-420B-4FB7-BB96-58A436EF28FD}"/>
              </a:ext>
            </a:extLst>
          </p:cNvPr>
          <p:cNvSpPr>
            <a:spLocks noGrp="1" noChangeArrowheads="1"/>
          </p:cNvSpPr>
          <p:nvPr>
            <p:ph type="body" idx="1"/>
          </p:nvPr>
        </p:nvSpPr>
        <p:spPr>
          <a:xfrm>
            <a:off x="457200" y="1219200"/>
            <a:ext cx="8229600" cy="4953000"/>
          </a:xfrm>
        </p:spPr>
        <p:txBody>
          <a:bodyPr/>
          <a:lstStyle/>
          <a:p>
            <a:pPr eaLnBrk="1" hangingPunct="1">
              <a:defRPr/>
            </a:pPr>
            <a:r>
              <a:rPr lang="en-US" sz="2800" b="1" dirty="0"/>
              <a:t>What is a priest?</a:t>
            </a:r>
          </a:p>
          <a:p>
            <a:pPr eaLnBrk="1" hangingPunct="1">
              <a:defRPr/>
            </a:pPr>
            <a:endParaRPr lang="en-US" sz="1200" b="1" dirty="0"/>
          </a:p>
          <a:p>
            <a:pPr eaLnBrk="1" hangingPunct="1">
              <a:defRPr/>
            </a:pPr>
            <a:r>
              <a:rPr lang="en-US" sz="2800" b="1" dirty="0"/>
              <a:t>A </a:t>
            </a:r>
            <a:r>
              <a:rPr lang="en-US" sz="2800" b="1" i="1" dirty="0"/>
              <a:t>Pontifex</a:t>
            </a:r>
            <a:r>
              <a:rPr lang="en-US" sz="2800" b="1" dirty="0"/>
              <a:t>  Literally, a bridge-builder.  A mediator.   An advocate.   A representative.   One who give access.  One who can speak the language of both the worshipper and the one worshipped.</a:t>
            </a:r>
          </a:p>
          <a:p>
            <a:pPr eaLnBrk="1" hangingPunct="1">
              <a:defRPr/>
            </a:pPr>
            <a:endParaRPr lang="en-US" sz="800" b="1" dirty="0"/>
          </a:p>
          <a:p>
            <a:pPr eaLnBrk="1" hangingPunct="1">
              <a:defRPr/>
            </a:pPr>
            <a:r>
              <a:rPr lang="en-US" sz="2800" b="1" dirty="0"/>
              <a:t>The bridge before Jesus:</a:t>
            </a:r>
          </a:p>
          <a:p>
            <a:pPr lvl="1" eaLnBrk="1" hangingPunct="1">
              <a:defRPr/>
            </a:pPr>
            <a:r>
              <a:rPr lang="en-US" sz="2400" b="1" dirty="0"/>
              <a:t>The Law</a:t>
            </a:r>
          </a:p>
          <a:p>
            <a:pPr lvl="1" eaLnBrk="1" hangingPunct="1">
              <a:defRPr/>
            </a:pPr>
            <a:r>
              <a:rPr lang="en-US" sz="2400" b="1" dirty="0"/>
              <a:t>The Priest and the Sacrificial System</a:t>
            </a:r>
          </a:p>
          <a:p>
            <a:pPr lvl="1" eaLnBrk="1" hangingPunct="1">
              <a:defRPr/>
            </a:pPr>
            <a:r>
              <a:rPr lang="en-US" sz="2400" b="1" dirty="0"/>
              <a:t>But they did not work, and that is the point of Hebrews 7-10:18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902D-ECC7-40A3-8D22-4AEA0AEF7E10}"/>
              </a:ext>
            </a:extLst>
          </p:cNvPr>
          <p:cNvSpPr>
            <a:spLocks noGrp="1"/>
          </p:cNvSpPr>
          <p:nvPr>
            <p:ph type="title"/>
          </p:nvPr>
        </p:nvSpPr>
        <p:spPr/>
        <p:txBody>
          <a:bodyPr/>
          <a:lstStyle/>
          <a:p>
            <a:pPr>
              <a:defRPr/>
            </a:pPr>
            <a:r>
              <a:rPr lang="en-US" sz="3600" i="1" dirty="0"/>
              <a:t>Yom Kippur</a:t>
            </a:r>
            <a:r>
              <a:rPr lang="en-US" sz="3600" dirty="0"/>
              <a:t>: The Day of Atonement</a:t>
            </a:r>
          </a:p>
        </p:txBody>
      </p:sp>
      <p:sp>
        <p:nvSpPr>
          <p:cNvPr id="3" name="Content Placeholder 2">
            <a:extLst>
              <a:ext uri="{FF2B5EF4-FFF2-40B4-BE49-F238E27FC236}">
                <a16:creationId xmlns:a16="http://schemas.microsoft.com/office/drawing/2014/main" id="{F7EEB540-75D0-4409-8314-192837BE4C2A}"/>
              </a:ext>
            </a:extLst>
          </p:cNvPr>
          <p:cNvSpPr>
            <a:spLocks noGrp="1"/>
          </p:cNvSpPr>
          <p:nvPr>
            <p:ph idx="1"/>
          </p:nvPr>
        </p:nvSpPr>
        <p:spPr>
          <a:xfrm>
            <a:off x="228600" y="1600200"/>
            <a:ext cx="8686800" cy="4495800"/>
          </a:xfrm>
        </p:spPr>
        <p:txBody>
          <a:bodyPr/>
          <a:lstStyle/>
          <a:p>
            <a:pPr marL="0" indent="0">
              <a:buFontTx/>
              <a:buNone/>
              <a:defRPr/>
            </a:pPr>
            <a:r>
              <a:rPr lang="en-US" sz="2400" b="1" dirty="0"/>
              <a:t>1. Wash hands and feet in the laver</a:t>
            </a:r>
          </a:p>
          <a:p>
            <a:pPr marL="0" indent="0">
              <a:buFontTx/>
              <a:buNone/>
              <a:defRPr/>
            </a:pPr>
            <a:r>
              <a:rPr lang="en-US" sz="2400" b="1" dirty="0"/>
              <a:t>2. Change into perfectly white linen clothes</a:t>
            </a:r>
          </a:p>
          <a:p>
            <a:pPr marL="0" indent="0">
              <a:buFontTx/>
              <a:buNone/>
              <a:defRPr/>
            </a:pPr>
            <a:r>
              <a:rPr lang="en-US" sz="2400" b="1" dirty="0"/>
              <a:t>3. Lay hands on a bull paid for by the High Priest and sacrifice it</a:t>
            </a:r>
          </a:p>
          <a:p>
            <a:pPr marL="0" indent="0">
              <a:buFontTx/>
              <a:buNone/>
              <a:defRPr/>
            </a:pPr>
            <a:r>
              <a:rPr lang="en-US" sz="2400" b="1" dirty="0"/>
              <a:t>4. Sprinkle the blood in the Holy Place for sin of the High Priest</a:t>
            </a:r>
          </a:p>
          <a:p>
            <a:pPr marL="0" indent="0">
              <a:buFontTx/>
              <a:buNone/>
              <a:defRPr/>
            </a:pPr>
            <a:r>
              <a:rPr lang="en-US" sz="2400" b="1" dirty="0"/>
              <a:t>5. Fill a censer with incense and fill the MHP with the smoke.</a:t>
            </a:r>
          </a:p>
          <a:p>
            <a:pPr marL="0" indent="0">
              <a:buFontTx/>
              <a:buNone/>
              <a:defRPr/>
            </a:pPr>
            <a:r>
              <a:rPr lang="en-US" sz="2400" b="1" dirty="0"/>
              <a:t>6. Select two goats, kill one, as well as a bull for the sin of the    people (the other goat is the scape goat)</a:t>
            </a:r>
          </a:p>
          <a:p>
            <a:pPr marL="0" indent="0">
              <a:buFontTx/>
              <a:buNone/>
              <a:defRPr/>
            </a:pPr>
            <a:r>
              <a:rPr lang="en-US" sz="2400" b="1" dirty="0"/>
              <a:t>7. Enter the Most Holy Place, first with the blood of the goat, then the blood of the bull, to sprinkle it on the Mercy Seat.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114710C-7B61-4A87-9403-F54F5532B480}"/>
              </a:ext>
            </a:extLst>
          </p:cNvPr>
          <p:cNvSpPr>
            <a:spLocks noGrp="1" noChangeArrowheads="1"/>
          </p:cNvSpPr>
          <p:nvPr>
            <p:ph type="title"/>
          </p:nvPr>
        </p:nvSpPr>
        <p:spPr>
          <a:xfrm>
            <a:off x="457200" y="274638"/>
            <a:ext cx="8229600" cy="715962"/>
          </a:xfrm>
        </p:spPr>
        <p:txBody>
          <a:bodyPr/>
          <a:lstStyle/>
          <a:p>
            <a:pPr eaLnBrk="1" hangingPunct="1">
              <a:defRPr/>
            </a:pPr>
            <a:r>
              <a:rPr lang="en-US" sz="3600" dirty="0"/>
              <a:t>Jesus the Great High Priest</a:t>
            </a:r>
          </a:p>
        </p:txBody>
      </p:sp>
      <p:sp>
        <p:nvSpPr>
          <p:cNvPr id="48131" name="Rectangle 3">
            <a:extLst>
              <a:ext uri="{FF2B5EF4-FFF2-40B4-BE49-F238E27FC236}">
                <a16:creationId xmlns:a16="http://schemas.microsoft.com/office/drawing/2014/main" id="{C6EB6D49-28F2-4952-9F9F-E729C49C66CE}"/>
              </a:ext>
            </a:extLst>
          </p:cNvPr>
          <p:cNvSpPr>
            <a:spLocks noGrp="1" noChangeArrowheads="1"/>
          </p:cNvSpPr>
          <p:nvPr>
            <p:ph type="body" idx="1"/>
          </p:nvPr>
        </p:nvSpPr>
        <p:spPr>
          <a:xfrm>
            <a:off x="152400" y="1066800"/>
            <a:ext cx="8991600" cy="5029200"/>
          </a:xfrm>
        </p:spPr>
        <p:txBody>
          <a:bodyPr/>
          <a:lstStyle/>
          <a:p>
            <a:pPr eaLnBrk="1" hangingPunct="1">
              <a:defRPr/>
            </a:pPr>
            <a:r>
              <a:rPr lang="en-US" sz="2400" b="1" dirty="0"/>
              <a:t>Like a High priest:</a:t>
            </a:r>
          </a:p>
          <a:p>
            <a:pPr lvl="1" eaLnBrk="1" hangingPunct="1">
              <a:defRPr/>
            </a:pPr>
            <a:r>
              <a:rPr lang="en-US" sz="2000" b="1" dirty="0"/>
              <a:t>Can relate to us (</a:t>
            </a:r>
            <a:r>
              <a:rPr lang="en-US" sz="2000" b="1" dirty="0" err="1"/>
              <a:t>Heb</a:t>
            </a:r>
            <a:r>
              <a:rPr lang="en-US" sz="2000" b="1" dirty="0"/>
              <a:t> 4:15)</a:t>
            </a:r>
          </a:p>
          <a:p>
            <a:pPr lvl="1" eaLnBrk="1" hangingPunct="1">
              <a:defRPr/>
            </a:pPr>
            <a:r>
              <a:rPr lang="en-US" sz="2000" b="1" dirty="0"/>
              <a:t>Makes intercession before God for us (</a:t>
            </a:r>
            <a:r>
              <a:rPr lang="en-US" sz="2000" b="1" dirty="0" err="1"/>
              <a:t>Heb</a:t>
            </a:r>
            <a:r>
              <a:rPr lang="en-US" sz="2000" b="1" dirty="0"/>
              <a:t> 4:16)</a:t>
            </a:r>
          </a:p>
          <a:p>
            <a:pPr lvl="1" eaLnBrk="1" hangingPunct="1">
              <a:defRPr/>
            </a:pPr>
            <a:r>
              <a:rPr lang="en-US" sz="2000" b="1" dirty="0"/>
              <a:t>Offer gifts (fragrant offerings) and sacrifices (sin, guilt offering) (</a:t>
            </a:r>
            <a:r>
              <a:rPr lang="en-US" sz="2000" b="1" dirty="0" err="1"/>
              <a:t>Heb</a:t>
            </a:r>
            <a:r>
              <a:rPr lang="en-US" sz="2000" b="1" dirty="0"/>
              <a:t> 5:1) </a:t>
            </a:r>
          </a:p>
          <a:p>
            <a:pPr lvl="1" eaLnBrk="1" hangingPunct="1">
              <a:defRPr/>
            </a:pPr>
            <a:r>
              <a:rPr lang="en-US" sz="2000" b="1" dirty="0"/>
              <a:t>Selected by God from men (</a:t>
            </a:r>
            <a:r>
              <a:rPr lang="en-US" sz="2000" b="1" dirty="0" err="1"/>
              <a:t>Heb</a:t>
            </a:r>
            <a:r>
              <a:rPr lang="en-US" sz="2000" b="1" dirty="0"/>
              <a:t> 5:1,4-5)</a:t>
            </a:r>
          </a:p>
          <a:p>
            <a:pPr lvl="1" eaLnBrk="1" hangingPunct="1">
              <a:defRPr/>
            </a:pPr>
            <a:r>
              <a:rPr lang="en-US" sz="2000" b="1" dirty="0"/>
              <a:t>Represents man to God (</a:t>
            </a:r>
            <a:r>
              <a:rPr lang="en-US" sz="2000" b="1" dirty="0" err="1"/>
              <a:t>Heb</a:t>
            </a:r>
            <a:r>
              <a:rPr lang="en-US" sz="2000" b="1" dirty="0"/>
              <a:t> 5:1)</a:t>
            </a:r>
          </a:p>
          <a:p>
            <a:pPr lvl="1" eaLnBrk="1" hangingPunct="1">
              <a:defRPr/>
            </a:pPr>
            <a:endParaRPr lang="en-US" sz="800" b="1" dirty="0"/>
          </a:p>
          <a:p>
            <a:pPr eaLnBrk="1" hangingPunct="1">
              <a:defRPr/>
            </a:pPr>
            <a:r>
              <a:rPr lang="en-US" sz="2400" b="1" dirty="0"/>
              <a:t>Greater than any High Priest</a:t>
            </a:r>
          </a:p>
          <a:p>
            <a:pPr lvl="1" eaLnBrk="1" hangingPunct="1">
              <a:defRPr/>
            </a:pPr>
            <a:r>
              <a:rPr lang="en-US" sz="2000" b="1" dirty="0"/>
              <a:t>Serves in the Heavenly Tabernacle, not the earthly one. (</a:t>
            </a:r>
            <a:r>
              <a:rPr lang="en-US" sz="2000" b="1" dirty="0" err="1"/>
              <a:t>Heb</a:t>
            </a:r>
            <a:r>
              <a:rPr lang="en-US" sz="2000" b="1" dirty="0"/>
              <a:t> 4:14)</a:t>
            </a:r>
          </a:p>
          <a:p>
            <a:pPr lvl="1" eaLnBrk="1" hangingPunct="1">
              <a:defRPr/>
            </a:pPr>
            <a:r>
              <a:rPr lang="en-US" sz="2000" b="1" dirty="0"/>
              <a:t>Tempted, yet was without sin. (</a:t>
            </a:r>
            <a:r>
              <a:rPr lang="en-US" sz="2000" b="1" dirty="0" err="1"/>
              <a:t>Heb</a:t>
            </a:r>
            <a:r>
              <a:rPr lang="en-US" sz="2000" b="1" dirty="0"/>
              <a:t> 4:15)</a:t>
            </a:r>
          </a:p>
          <a:p>
            <a:pPr lvl="1" eaLnBrk="1" hangingPunct="1">
              <a:defRPr/>
            </a:pPr>
            <a:r>
              <a:rPr lang="en-US" sz="2000" b="1" dirty="0"/>
              <a:t>Did not need to offer sacrifices for his own sin. (</a:t>
            </a:r>
            <a:r>
              <a:rPr lang="en-US" sz="2000" b="1" dirty="0" err="1"/>
              <a:t>Heb</a:t>
            </a:r>
            <a:r>
              <a:rPr lang="en-US" sz="2000" b="1" dirty="0"/>
              <a:t> 5:3)</a:t>
            </a:r>
          </a:p>
          <a:p>
            <a:pPr lvl="1" eaLnBrk="1" hangingPunct="1">
              <a:defRPr/>
            </a:pPr>
            <a:r>
              <a:rPr lang="en-US" sz="2000" b="1" dirty="0"/>
              <a:t>A priest forever (</a:t>
            </a:r>
            <a:r>
              <a:rPr lang="en-US" sz="2000" b="1" dirty="0" err="1"/>
              <a:t>Heb</a:t>
            </a:r>
            <a:r>
              <a:rPr lang="en-US" sz="2000" b="1" dirty="0"/>
              <a:t> 5:6)</a:t>
            </a:r>
          </a:p>
          <a:p>
            <a:pPr lvl="1" eaLnBrk="1" hangingPunct="1">
              <a:defRPr/>
            </a:pPr>
            <a:r>
              <a:rPr lang="en-US" sz="2000" b="1" dirty="0"/>
              <a:t>A priest from the order of Melchizedek (Heb 5:6)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D4FB573-9ED6-49A0-B4A9-1D6546F9EFE2}"/>
              </a:ext>
            </a:extLst>
          </p:cNvPr>
          <p:cNvSpPr>
            <a:spLocks noGrp="1" noChangeArrowheads="1"/>
          </p:cNvSpPr>
          <p:nvPr>
            <p:ph type="title"/>
          </p:nvPr>
        </p:nvSpPr>
        <p:spPr/>
        <p:txBody>
          <a:bodyPr/>
          <a:lstStyle/>
          <a:p>
            <a:pPr eaLnBrk="1" hangingPunct="1">
              <a:defRPr/>
            </a:pPr>
            <a:r>
              <a:rPr lang="en-US" sz="3200"/>
              <a:t>A wonderful word…</a:t>
            </a:r>
          </a:p>
        </p:txBody>
      </p:sp>
      <p:sp>
        <p:nvSpPr>
          <p:cNvPr id="49155" name="Rectangle 3">
            <a:extLst>
              <a:ext uri="{FF2B5EF4-FFF2-40B4-BE49-F238E27FC236}">
                <a16:creationId xmlns:a16="http://schemas.microsoft.com/office/drawing/2014/main" id="{E65BF17D-88E0-408F-81BD-C4A890C67FD7}"/>
              </a:ext>
            </a:extLst>
          </p:cNvPr>
          <p:cNvSpPr>
            <a:spLocks noGrp="1" noChangeArrowheads="1"/>
          </p:cNvSpPr>
          <p:nvPr>
            <p:ph type="body" idx="1"/>
          </p:nvPr>
        </p:nvSpPr>
        <p:spPr/>
        <p:txBody>
          <a:bodyPr/>
          <a:lstStyle/>
          <a:p>
            <a:pPr eaLnBrk="1" hangingPunct="1">
              <a:defRPr/>
            </a:pPr>
            <a:r>
              <a:rPr lang="en-US" b="1" i="1" dirty="0" err="1"/>
              <a:t>metriopatheia</a:t>
            </a:r>
            <a:r>
              <a:rPr lang="en-US" dirty="0"/>
              <a:t>    </a:t>
            </a:r>
            <a:r>
              <a:rPr lang="en-US" b="1" dirty="0" err="1"/>
              <a:t>Heb</a:t>
            </a:r>
            <a:r>
              <a:rPr lang="en-US" b="1" dirty="0"/>
              <a:t> 5:2</a:t>
            </a:r>
          </a:p>
          <a:p>
            <a:pPr eaLnBrk="1" hangingPunct="1">
              <a:defRPr/>
            </a:pPr>
            <a:endParaRPr lang="en-US" dirty="0"/>
          </a:p>
          <a:p>
            <a:pPr eaLnBrk="1" hangingPunct="1">
              <a:defRPr/>
            </a:pPr>
            <a:r>
              <a:rPr lang="en-US" dirty="0"/>
              <a:t>Empathy, Sympathetic feeling, </a:t>
            </a:r>
          </a:p>
          <a:p>
            <a:pPr eaLnBrk="1" hangingPunct="1">
              <a:defRPr/>
            </a:pPr>
            <a:r>
              <a:rPr lang="en-US" dirty="0"/>
              <a:t>Bear with people without becoming angry</a:t>
            </a:r>
          </a:p>
          <a:p>
            <a:pPr eaLnBrk="1" hangingPunct="1">
              <a:defRPr/>
            </a:pPr>
            <a:r>
              <a:rPr lang="en-US" dirty="0"/>
              <a:t>Completely unlike the Greek concept of God</a:t>
            </a:r>
          </a:p>
          <a:p>
            <a:pPr eaLnBrk="1" hangingPunct="1">
              <a:defRPr/>
            </a:pPr>
            <a:r>
              <a:rPr lang="en-US" dirty="0"/>
              <a:t>God cannot possibly feel anything or he is weak.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8393-01AF-4068-B572-19DE3E867F1C}"/>
              </a:ext>
            </a:extLst>
          </p:cNvPr>
          <p:cNvSpPr>
            <a:spLocks noGrp="1"/>
          </p:cNvSpPr>
          <p:nvPr>
            <p:ph type="title"/>
          </p:nvPr>
        </p:nvSpPr>
        <p:spPr/>
        <p:txBody>
          <a:bodyPr/>
          <a:lstStyle/>
          <a:p>
            <a:pPr>
              <a:defRPr/>
            </a:pPr>
            <a:r>
              <a:rPr lang="en-US" sz="3600" dirty="0"/>
              <a:t>Hebrews 5:2 cont.</a:t>
            </a:r>
          </a:p>
        </p:txBody>
      </p:sp>
      <p:sp>
        <p:nvSpPr>
          <p:cNvPr id="3" name="Content Placeholder 2">
            <a:extLst>
              <a:ext uri="{FF2B5EF4-FFF2-40B4-BE49-F238E27FC236}">
                <a16:creationId xmlns:a16="http://schemas.microsoft.com/office/drawing/2014/main" id="{B25EDE16-CD3A-46C9-9D32-3E2D2FD2A98C}"/>
              </a:ext>
            </a:extLst>
          </p:cNvPr>
          <p:cNvSpPr>
            <a:spLocks noGrp="1"/>
          </p:cNvSpPr>
          <p:nvPr>
            <p:ph idx="1"/>
          </p:nvPr>
        </p:nvSpPr>
        <p:spPr/>
        <p:txBody>
          <a:bodyPr/>
          <a:lstStyle/>
          <a:p>
            <a:pPr marL="0" indent="0">
              <a:buFontTx/>
              <a:buNone/>
              <a:defRPr/>
            </a:pPr>
            <a:r>
              <a:rPr lang="en-US" sz="2800" b="1" dirty="0"/>
              <a:t>“He deals gently with those who are ignorant and going astray.”  This is accidental sin, not willful sin.</a:t>
            </a:r>
          </a:p>
          <a:p>
            <a:pPr marL="0" indent="0">
              <a:buFontTx/>
              <a:buNone/>
              <a:defRPr/>
            </a:pPr>
            <a:endParaRPr lang="en-US" sz="800" b="1" dirty="0"/>
          </a:p>
          <a:p>
            <a:pPr marL="0" indent="0">
              <a:buFontTx/>
              <a:buNone/>
              <a:defRPr/>
            </a:pPr>
            <a:r>
              <a:rPr lang="en-US" sz="2800" b="1" dirty="0"/>
              <a:t>There was no sacrifice for willful sin in the Law of Moses.   Hebrews 10:26, Leviticus 4:13, Numbers 15:30-31</a:t>
            </a:r>
          </a:p>
          <a:p>
            <a:pPr marL="0" indent="0">
              <a:buFontTx/>
              <a:buNone/>
              <a:defRPr/>
            </a:pPr>
            <a:endParaRPr lang="en-US" sz="800" b="1" dirty="0"/>
          </a:p>
          <a:p>
            <a:pPr marL="0" indent="0">
              <a:buFontTx/>
              <a:buNone/>
              <a:defRPr/>
            </a:pPr>
            <a:r>
              <a:rPr lang="en-US" sz="2800" b="1" dirty="0"/>
              <a:t>Willful sin is defiance, rebellion, willful (obviously)</a:t>
            </a:r>
          </a:p>
          <a:p>
            <a:pPr marL="0" indent="0">
              <a:buFontTx/>
              <a:buNone/>
              <a:defRPr/>
            </a:pPr>
            <a:endParaRPr lang="en-US" sz="800" b="1" dirty="0"/>
          </a:p>
          <a:p>
            <a:pPr marL="0" indent="0">
              <a:buFontTx/>
              <a:buNone/>
              <a:defRPr/>
            </a:pPr>
            <a:r>
              <a:rPr lang="en-US" sz="2800" b="1" dirty="0" err="1"/>
              <a:t>Unwillful</a:t>
            </a:r>
            <a:r>
              <a:rPr lang="en-US" sz="2800" b="1" dirty="0"/>
              <a:t> sin is an act of impulse or thoughtlessness or ignorance.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8C88950-F93D-44EB-AA94-6A43B372675E}"/>
              </a:ext>
            </a:extLst>
          </p:cNvPr>
          <p:cNvSpPr>
            <a:spLocks noGrp="1" noRot="1" noChangeArrowheads="1"/>
          </p:cNvSpPr>
          <p:nvPr>
            <p:ph type="title"/>
          </p:nvPr>
        </p:nvSpPr>
        <p:spPr>
          <a:xfrm>
            <a:off x="457200" y="350838"/>
            <a:ext cx="8229600" cy="914400"/>
          </a:xfrm>
        </p:spPr>
        <p:txBody>
          <a:bodyPr/>
          <a:lstStyle/>
          <a:p>
            <a:pPr eaLnBrk="1" hangingPunct="1">
              <a:defRPr/>
            </a:pPr>
            <a:br>
              <a:rPr lang="en-US" sz="3600" dirty="0"/>
            </a:br>
            <a:r>
              <a:rPr lang="en-US" sz="3600" dirty="0"/>
              <a:t>Kinds of Suffering</a:t>
            </a:r>
          </a:p>
        </p:txBody>
      </p:sp>
      <p:sp>
        <p:nvSpPr>
          <p:cNvPr id="12291" name="Rectangle 3">
            <a:extLst>
              <a:ext uri="{FF2B5EF4-FFF2-40B4-BE49-F238E27FC236}">
                <a16:creationId xmlns:a16="http://schemas.microsoft.com/office/drawing/2014/main" id="{AAB4CFBB-D068-4F2E-9441-4AC93D97EC4F}"/>
              </a:ext>
            </a:extLst>
          </p:cNvPr>
          <p:cNvSpPr>
            <a:spLocks noGrp="1" noChangeArrowheads="1"/>
          </p:cNvSpPr>
          <p:nvPr>
            <p:ph type="body" idx="1"/>
          </p:nvPr>
        </p:nvSpPr>
        <p:spPr>
          <a:xfrm>
            <a:off x="457200" y="2155825"/>
            <a:ext cx="8229600" cy="3970338"/>
          </a:xfrm>
        </p:spPr>
        <p:txBody>
          <a:bodyPr/>
          <a:lstStyle/>
          <a:p>
            <a:pPr eaLnBrk="1" hangingPunct="1">
              <a:defRPr/>
            </a:pPr>
            <a:r>
              <a:rPr lang="en-US" b="1" dirty="0">
                <a:solidFill>
                  <a:srgbClr val="FFFF00"/>
                </a:solidFill>
              </a:rPr>
              <a:t>Are they truly bad/evil?</a:t>
            </a:r>
          </a:p>
          <a:p>
            <a:pPr eaLnBrk="1" hangingPunct="1">
              <a:defRPr/>
            </a:pPr>
            <a:endParaRPr lang="en-US" b="1" dirty="0">
              <a:solidFill>
                <a:srgbClr val="FFFF00"/>
              </a:solidFill>
            </a:endParaRPr>
          </a:p>
          <a:p>
            <a:pPr eaLnBrk="1" hangingPunct="1">
              <a:defRPr/>
            </a:pPr>
            <a:r>
              <a:rPr lang="en-US" b="1" dirty="0">
                <a:solidFill>
                  <a:srgbClr val="FFFF00"/>
                </a:solidFill>
              </a:rPr>
              <a:t>Are they God’s fault?</a:t>
            </a:r>
          </a:p>
          <a:p>
            <a:pPr eaLnBrk="1" hangingPunct="1">
              <a:defRPr/>
            </a:pPr>
            <a:endParaRPr lang="en-US" dirty="0">
              <a:solidFill>
                <a:srgbClr val="FFFF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5B4E-83E1-4E0C-9451-E1424B3A2864}"/>
              </a:ext>
            </a:extLst>
          </p:cNvPr>
          <p:cNvSpPr>
            <a:spLocks noGrp="1"/>
          </p:cNvSpPr>
          <p:nvPr>
            <p:ph type="title"/>
          </p:nvPr>
        </p:nvSpPr>
        <p:spPr/>
        <p:txBody>
          <a:bodyPr/>
          <a:lstStyle/>
          <a:p>
            <a:pPr>
              <a:defRPr/>
            </a:pPr>
            <a:r>
              <a:rPr lang="en-US" dirty="0"/>
              <a:t>Willful Sin</a:t>
            </a:r>
          </a:p>
        </p:txBody>
      </p:sp>
      <p:pic>
        <p:nvPicPr>
          <p:cNvPr id="82947" name="Picture 2">
            <a:extLst>
              <a:ext uri="{FF2B5EF4-FFF2-40B4-BE49-F238E27FC236}">
                <a16:creationId xmlns:a16="http://schemas.microsoft.com/office/drawing/2014/main" id="{67713064-CB85-4173-AA2E-047869A76B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320800"/>
            <a:ext cx="7467600" cy="495458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66F9-2800-4B9C-A29E-3231FD169AAB}"/>
              </a:ext>
            </a:extLst>
          </p:cNvPr>
          <p:cNvSpPr>
            <a:spLocks noGrp="1"/>
          </p:cNvSpPr>
          <p:nvPr>
            <p:ph type="title"/>
          </p:nvPr>
        </p:nvSpPr>
        <p:spPr/>
        <p:txBody>
          <a:bodyPr/>
          <a:lstStyle/>
          <a:p>
            <a:pPr>
              <a:defRPr/>
            </a:pPr>
            <a:r>
              <a:rPr lang="en-US" dirty="0"/>
              <a:t>Hebrews 5:8-9</a:t>
            </a:r>
          </a:p>
        </p:txBody>
      </p:sp>
      <p:sp>
        <p:nvSpPr>
          <p:cNvPr id="3" name="Content Placeholder 2">
            <a:extLst>
              <a:ext uri="{FF2B5EF4-FFF2-40B4-BE49-F238E27FC236}">
                <a16:creationId xmlns:a16="http://schemas.microsoft.com/office/drawing/2014/main" id="{8632F557-B9D4-4450-BA39-D2044FBFA3BF}"/>
              </a:ext>
            </a:extLst>
          </p:cNvPr>
          <p:cNvSpPr>
            <a:spLocks noGrp="1"/>
          </p:cNvSpPr>
          <p:nvPr>
            <p:ph idx="1"/>
          </p:nvPr>
        </p:nvSpPr>
        <p:spPr/>
        <p:txBody>
          <a:bodyPr/>
          <a:lstStyle/>
          <a:p>
            <a:pPr marL="0" indent="0">
              <a:buFontTx/>
              <a:buNone/>
              <a:defRPr/>
            </a:pPr>
            <a:r>
              <a:rPr lang="en-US" sz="2800" b="1" dirty="0"/>
              <a:t>5:8  Jesus learned obedience through suffering.</a:t>
            </a:r>
          </a:p>
          <a:p>
            <a:pPr marL="0" indent="0">
              <a:buFontTx/>
              <a:buNone/>
              <a:defRPr/>
            </a:pPr>
            <a:endParaRPr lang="en-US" sz="2800" b="1" dirty="0"/>
          </a:p>
          <a:p>
            <a:pPr marL="0" indent="0">
              <a:buFontTx/>
              <a:buNone/>
              <a:defRPr/>
            </a:pPr>
            <a:r>
              <a:rPr lang="en-US" sz="2800" b="1" dirty="0"/>
              <a:t>“learned” in the sense of experiencing.</a:t>
            </a:r>
          </a:p>
          <a:p>
            <a:pPr marL="0" indent="0">
              <a:buFontTx/>
              <a:buNone/>
              <a:defRPr/>
            </a:pPr>
            <a:endParaRPr lang="en-US" sz="2800" b="1" dirty="0"/>
          </a:p>
          <a:p>
            <a:pPr marL="0" indent="0">
              <a:buFontTx/>
              <a:buNone/>
              <a:defRPr/>
            </a:pPr>
            <a:r>
              <a:rPr lang="en-US" sz="2800" b="1" dirty="0"/>
              <a:t>5:9  once made perfect (</a:t>
            </a:r>
            <a:r>
              <a:rPr lang="en-US" sz="2800" b="1" dirty="0" err="1"/>
              <a:t>teleio</a:t>
            </a:r>
            <a:r>
              <a:rPr lang="en-US" sz="2800" b="1" dirty="0"/>
              <a:t>) = complete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99B2B0F-9B61-41DE-A2F5-EB949DE40C65}"/>
              </a:ext>
            </a:extLst>
          </p:cNvPr>
          <p:cNvSpPr>
            <a:spLocks noGrp="1" noRot="1" noChangeArrowheads="1"/>
          </p:cNvSpPr>
          <p:nvPr>
            <p:ph type="title"/>
          </p:nvPr>
        </p:nvSpPr>
        <p:spPr/>
        <p:txBody>
          <a:bodyPr/>
          <a:lstStyle/>
          <a:p>
            <a:pPr eaLnBrk="1" hangingPunct="1">
              <a:defRPr/>
            </a:pPr>
            <a:r>
              <a:rPr lang="en-US" sz="4000"/>
              <a:t>Kinds of Suffering</a:t>
            </a:r>
          </a:p>
        </p:txBody>
      </p:sp>
      <p:sp>
        <p:nvSpPr>
          <p:cNvPr id="14339" name="Rectangle 3">
            <a:extLst>
              <a:ext uri="{FF2B5EF4-FFF2-40B4-BE49-F238E27FC236}">
                <a16:creationId xmlns:a16="http://schemas.microsoft.com/office/drawing/2014/main" id="{78E65E37-34CA-4856-9797-2CF810D61CA0}"/>
              </a:ext>
            </a:extLst>
          </p:cNvPr>
          <p:cNvSpPr>
            <a:spLocks noGrp="1" noChangeArrowheads="1"/>
          </p:cNvSpPr>
          <p:nvPr>
            <p:ph type="body" idx="1"/>
          </p:nvPr>
        </p:nvSpPr>
        <p:spPr/>
        <p:txBody>
          <a:bodyPr/>
          <a:lstStyle/>
          <a:p>
            <a:pPr eaLnBrk="1" hangingPunct="1">
              <a:lnSpc>
                <a:spcPct val="90000"/>
              </a:lnSpc>
              <a:defRPr/>
            </a:pPr>
            <a:r>
              <a:rPr lang="en-US" sz="2800" b="1" dirty="0">
                <a:solidFill>
                  <a:srgbClr val="FFFF00"/>
                </a:solidFill>
              </a:rPr>
              <a:t>Physical pain: acute and chronic</a:t>
            </a:r>
          </a:p>
          <a:p>
            <a:pPr eaLnBrk="1" hangingPunct="1">
              <a:lnSpc>
                <a:spcPct val="90000"/>
              </a:lnSpc>
              <a:defRPr/>
            </a:pPr>
            <a:r>
              <a:rPr lang="en-US" sz="2800" b="1" dirty="0">
                <a:solidFill>
                  <a:srgbClr val="FFFF00"/>
                </a:solidFill>
              </a:rPr>
              <a:t>Disease: acute and chronic</a:t>
            </a:r>
          </a:p>
          <a:p>
            <a:pPr eaLnBrk="1" hangingPunct="1">
              <a:lnSpc>
                <a:spcPct val="90000"/>
              </a:lnSpc>
              <a:defRPr/>
            </a:pPr>
            <a:r>
              <a:rPr lang="en-US" sz="2800" b="1" dirty="0">
                <a:solidFill>
                  <a:srgbClr val="FFFF00"/>
                </a:solidFill>
              </a:rPr>
              <a:t>Broken relationships</a:t>
            </a:r>
          </a:p>
          <a:p>
            <a:pPr eaLnBrk="1" hangingPunct="1">
              <a:lnSpc>
                <a:spcPct val="90000"/>
              </a:lnSpc>
              <a:defRPr/>
            </a:pPr>
            <a:r>
              <a:rPr lang="en-US" sz="2800" b="1" dirty="0">
                <a:solidFill>
                  <a:srgbClr val="FFFF00"/>
                </a:solidFill>
              </a:rPr>
              <a:t>Poverty, hunger, etc.</a:t>
            </a:r>
          </a:p>
          <a:p>
            <a:pPr eaLnBrk="1" hangingPunct="1">
              <a:lnSpc>
                <a:spcPct val="90000"/>
              </a:lnSpc>
              <a:defRPr/>
            </a:pPr>
            <a:r>
              <a:rPr lang="en-US" sz="2800" b="1" dirty="0">
                <a:solidFill>
                  <a:srgbClr val="FFFF00"/>
                </a:solidFill>
              </a:rPr>
              <a:t>Violence; terrorism, genocide, violent crime, etc.</a:t>
            </a:r>
          </a:p>
          <a:p>
            <a:pPr eaLnBrk="1" hangingPunct="1">
              <a:lnSpc>
                <a:spcPct val="90000"/>
              </a:lnSpc>
              <a:defRPr/>
            </a:pPr>
            <a:r>
              <a:rPr lang="en-US" sz="2800" b="1" dirty="0">
                <a:solidFill>
                  <a:srgbClr val="FFFF00"/>
                </a:solidFill>
              </a:rPr>
              <a:t>Chronic fear (rape, natural disasters, abuse, etc.)</a:t>
            </a:r>
          </a:p>
          <a:p>
            <a:pPr eaLnBrk="1" hangingPunct="1">
              <a:lnSpc>
                <a:spcPct val="90000"/>
              </a:lnSpc>
              <a:defRPr/>
            </a:pPr>
            <a:r>
              <a:rPr lang="en-US" sz="2800" b="1" dirty="0">
                <a:solidFill>
                  <a:srgbClr val="FFFF00"/>
                </a:solidFill>
              </a:rPr>
              <a:t>Disappointment, feelings of failure, loss of hope</a:t>
            </a:r>
          </a:p>
          <a:p>
            <a:pPr eaLnBrk="1" hangingPunct="1">
              <a:lnSpc>
                <a:spcPct val="90000"/>
              </a:lnSpc>
              <a:defRPr/>
            </a:pPr>
            <a:r>
              <a:rPr lang="en-US" sz="2800" b="1" dirty="0">
                <a:solidFill>
                  <a:srgbClr val="FFFF00"/>
                </a:solidFill>
              </a:rPr>
              <a:t>Death of a loved one, mourning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1010001_001">
            <a:extLst>
              <a:ext uri="{FF2B5EF4-FFF2-40B4-BE49-F238E27FC236}">
                <a16:creationId xmlns:a16="http://schemas.microsoft.com/office/drawing/2014/main" id="{76CE3530-6B7C-430A-BDCD-4F590300D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A6B06F9-85C3-4B7F-90A1-8C994C5B29D6}"/>
              </a:ext>
            </a:extLst>
          </p:cNvPr>
          <p:cNvSpPr>
            <a:spLocks noGrp="1" noRot="1" noChangeArrowheads="1"/>
          </p:cNvSpPr>
          <p:nvPr>
            <p:ph type="title"/>
          </p:nvPr>
        </p:nvSpPr>
        <p:spPr/>
        <p:txBody>
          <a:bodyPr/>
          <a:lstStyle/>
          <a:p>
            <a:pPr eaLnBrk="1" hangingPunct="1">
              <a:defRPr/>
            </a:pPr>
            <a:endParaRPr lang="en-US"/>
          </a:p>
        </p:txBody>
      </p:sp>
      <p:sp>
        <p:nvSpPr>
          <p:cNvPr id="22531" name="Rectangle 3">
            <a:extLst>
              <a:ext uri="{FF2B5EF4-FFF2-40B4-BE49-F238E27FC236}">
                <a16:creationId xmlns:a16="http://schemas.microsoft.com/office/drawing/2014/main" id="{2F925D82-48F6-4054-B523-6C7B377D23E4}"/>
              </a:ext>
            </a:extLst>
          </p:cNvPr>
          <p:cNvSpPr>
            <a:spLocks noGrp="1" noChangeArrowheads="1"/>
          </p:cNvSpPr>
          <p:nvPr>
            <p:ph type="body" idx="1"/>
          </p:nvPr>
        </p:nvSpPr>
        <p:spPr/>
        <p:txBody>
          <a:bodyPr/>
          <a:lstStyle/>
          <a:p>
            <a:pPr eaLnBrk="1" hangingPunct="1">
              <a:defRPr/>
            </a:pPr>
            <a:endParaRPr lang="en-US"/>
          </a:p>
        </p:txBody>
      </p:sp>
      <p:pic>
        <p:nvPicPr>
          <p:cNvPr id="17412" name="Picture 5" descr="suffering_02">
            <a:extLst>
              <a:ext uri="{FF2B5EF4-FFF2-40B4-BE49-F238E27FC236}">
                <a16:creationId xmlns:a16="http://schemas.microsoft.com/office/drawing/2014/main" id="{31A757DD-A428-485F-AFCA-BBAAD7CA0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58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a:extLst>
              <a:ext uri="{FF2B5EF4-FFF2-40B4-BE49-F238E27FC236}">
                <a16:creationId xmlns:a16="http://schemas.microsoft.com/office/drawing/2014/main" id="{1D2F90CA-E312-4F58-B0FE-2B8F60891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0439400" cy="747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3AF97157-F0D3-4370-8F7A-D5F224232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988"/>
            <a:ext cx="80772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2579</TotalTime>
  <Words>1993</Words>
  <Application>Microsoft Office PowerPoint</Application>
  <PresentationFormat>On-screen Show (4:3)</PresentationFormat>
  <Paragraphs>259</Paragraphs>
  <Slides>41</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Garamond</vt:lpstr>
      <vt:lpstr>Tahoma</vt:lpstr>
      <vt:lpstr>Wingdings</vt:lpstr>
      <vt:lpstr>Stream</vt:lpstr>
      <vt:lpstr>Is God Good? The Problem of Pain and Suffering (and The Problem of Evil)</vt:lpstr>
      <vt:lpstr>The Problem of Pain and Suffering and the Problem of Evil</vt:lpstr>
      <vt:lpstr>Pain and Suffering: An Apologetic Problem</vt:lpstr>
      <vt:lpstr> Kinds of Suffering</vt:lpstr>
      <vt:lpstr>Kinds of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Suffering</vt:lpstr>
      <vt:lpstr>Free Will:  God Gives Us a Choice Why? Because he loves us.  The result: We rebelled and brought evil into the world.  Is this God’s fault?  What is the alternative?</vt:lpstr>
      <vt:lpstr>PowerPoint Presentation</vt:lpstr>
      <vt:lpstr>Augustine:  Evil and Free Will</vt:lpstr>
      <vt:lpstr>Apologetics and Evil:  What are the alternatives?</vt:lpstr>
      <vt:lpstr>PowerPoint Presentation</vt:lpstr>
      <vt:lpstr>Christianity and the Problem of Evil</vt:lpstr>
      <vt:lpstr>Cause of Human Suffering and Evil:  SIN</vt:lpstr>
      <vt:lpstr>God’s Moral Law is Simple:  Sin Produces Suffering</vt:lpstr>
      <vt:lpstr>Is Sin the Cause of All Suffering?</vt:lpstr>
      <vt:lpstr>PowerPoint Presentation</vt:lpstr>
      <vt:lpstr>Causes of Suffering #3: Natural Causes</vt:lpstr>
      <vt:lpstr>A Question: Is Pain Evil?</vt:lpstr>
      <vt:lpstr>A Question:  Is Death Evil?</vt:lpstr>
      <vt:lpstr>Question:  Is Suffering Evil?</vt:lpstr>
      <vt:lpstr>Suffering and Evil: The Apologetic Problem A Summary</vt:lpstr>
      <vt:lpstr>The Problem of Pain and Suffering Part II The Human Problem</vt:lpstr>
      <vt:lpstr>The Christian World View</vt:lpstr>
      <vt:lpstr>The Christian Response to the Problem of Suffering:  Compassion!</vt:lpstr>
      <vt:lpstr>PowerPoint Presentation</vt:lpstr>
      <vt:lpstr>God Understands (and so should we)</vt:lpstr>
      <vt:lpstr>What Should We Do?</vt:lpstr>
      <vt:lpstr>Jesus the Perfect High Priest</vt:lpstr>
      <vt:lpstr>Yom Kippur: The Day of Atonement</vt:lpstr>
      <vt:lpstr>Jesus the Great High Priest</vt:lpstr>
      <vt:lpstr>A wonderful word…</vt:lpstr>
      <vt:lpstr>Hebrews 5:2 cont.</vt:lpstr>
      <vt:lpstr>Willful Sin</vt:lpstr>
      <vt:lpstr>Hebrews 5:8-9</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Pain and Suffering (and The Problem of Evil</dc:title>
  <dc:creator>John</dc:creator>
  <cp:lastModifiedBy>John Oakes</cp:lastModifiedBy>
  <cp:revision>37</cp:revision>
  <dcterms:created xsi:type="dcterms:W3CDTF">2007-10-25T20:37:50Z</dcterms:created>
  <dcterms:modified xsi:type="dcterms:W3CDTF">2023-02-18T13:29:59Z</dcterms:modified>
</cp:coreProperties>
</file>