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3"/>
  </p:notesMasterIdLst>
  <p:sldIdLst>
    <p:sldId id="256" r:id="rId3"/>
    <p:sldId id="257" r:id="rId4"/>
    <p:sldId id="258" r:id="rId5"/>
    <p:sldId id="259" r:id="rId6"/>
    <p:sldId id="260" r:id="rId7"/>
    <p:sldId id="261" r:id="rId8"/>
    <p:sldId id="416" r:id="rId9"/>
    <p:sldId id="262" r:id="rId10"/>
    <p:sldId id="265" r:id="rId11"/>
    <p:sldId id="264" r:id="rId12"/>
    <p:sldId id="266" r:id="rId13"/>
    <p:sldId id="267" r:id="rId14"/>
    <p:sldId id="268" r:id="rId15"/>
    <p:sldId id="269" r:id="rId16"/>
    <p:sldId id="270" r:id="rId17"/>
    <p:sldId id="282" r:id="rId18"/>
    <p:sldId id="283" r:id="rId19"/>
    <p:sldId id="275" r:id="rId20"/>
    <p:sldId id="271" r:id="rId21"/>
    <p:sldId id="273" r:id="rId22"/>
    <p:sldId id="274" r:id="rId23"/>
    <p:sldId id="284" r:id="rId24"/>
    <p:sldId id="287" r:id="rId25"/>
    <p:sldId id="272" r:id="rId26"/>
    <p:sldId id="277" r:id="rId27"/>
    <p:sldId id="278" r:id="rId28"/>
    <p:sldId id="279" r:id="rId29"/>
    <p:sldId id="280"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9C455B-7561-464A-ACC9-829BF9DB6BCF}" v="7" dt="2023-03-23T01:56:05.6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93" autoAdjust="0"/>
  </p:normalViewPr>
  <p:slideViewPr>
    <p:cSldViewPr>
      <p:cViewPr varScale="1">
        <p:scale>
          <a:sx n="58" d="100"/>
          <a:sy n="58" d="100"/>
        </p:scale>
        <p:origin x="964" y="36"/>
      </p:cViewPr>
      <p:guideLst>
        <p:guide orient="horz" pos="2160"/>
        <p:guide pos="3840"/>
      </p:guideLst>
    </p:cSldViewPr>
  </p:slideViewPr>
  <p:notesTextViewPr>
    <p:cViewPr>
      <p:scale>
        <a:sx n="1" d="1"/>
        <a:sy n="1" d="1"/>
      </p:scale>
      <p:origin x="0" y="0"/>
    </p:cViewPr>
  </p:notesTextViewPr>
  <p:sorterViewPr>
    <p:cViewPr>
      <p:scale>
        <a:sx n="100" d="100"/>
        <a:sy n="100" d="100"/>
      </p:scale>
      <p:origin x="0" y="18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Oakes" userId="1a36f0057432ea1f" providerId="LiveId" clId="{3D9C455B-7561-464A-ACC9-829BF9DB6BCF}"/>
    <pc:docChg chg="custSel addSld delSld modSld modMainMaster modNotesMaster">
      <pc:chgData name="John Oakes" userId="1a36f0057432ea1f" providerId="LiveId" clId="{3D9C455B-7561-464A-ACC9-829BF9DB6BCF}" dt="2023-03-23T01:59:28.866" v="640" actId="27636"/>
      <pc:docMkLst>
        <pc:docMk/>
      </pc:docMkLst>
      <pc:sldChg chg="modSp mod modNotes">
        <pc:chgData name="John Oakes" userId="1a36f0057432ea1f" providerId="LiveId" clId="{3D9C455B-7561-464A-ACC9-829BF9DB6BCF}" dt="2023-03-23T01:44:20.095" v="233" actId="255"/>
        <pc:sldMkLst>
          <pc:docMk/>
          <pc:sldMk cId="1276122098" sldId="256"/>
        </pc:sldMkLst>
        <pc:spChg chg="mod">
          <ac:chgData name="John Oakes" userId="1a36f0057432ea1f" providerId="LiveId" clId="{3D9C455B-7561-464A-ACC9-829BF9DB6BCF}" dt="2023-03-23T01:39:16.974" v="158"/>
          <ac:spMkLst>
            <pc:docMk/>
            <pc:sldMk cId="1276122098" sldId="256"/>
            <ac:spMk id="2" creationId="{00000000-0000-0000-0000-000000000000}"/>
          </ac:spMkLst>
        </pc:spChg>
        <pc:spChg chg="mod">
          <ac:chgData name="John Oakes" userId="1a36f0057432ea1f" providerId="LiveId" clId="{3D9C455B-7561-464A-ACC9-829BF9DB6BCF}" dt="2023-03-23T01:44:20.095" v="233" actId="255"/>
          <ac:spMkLst>
            <pc:docMk/>
            <pc:sldMk cId="1276122098" sldId="256"/>
            <ac:spMk id="3" creationId="{00000000-0000-0000-0000-000000000000}"/>
          </ac:spMkLst>
        </pc:spChg>
      </pc:sldChg>
      <pc:sldChg chg="modSp mod modNotes">
        <pc:chgData name="John Oakes" userId="1a36f0057432ea1f" providerId="LiveId" clId="{3D9C455B-7561-464A-ACC9-829BF9DB6BCF}" dt="2023-03-23T01:39:48.477" v="164" actId="14100"/>
        <pc:sldMkLst>
          <pc:docMk/>
          <pc:sldMk cId="3307267663" sldId="257"/>
        </pc:sldMkLst>
        <pc:spChg chg="mod">
          <ac:chgData name="John Oakes" userId="1a36f0057432ea1f" providerId="LiveId" clId="{3D9C455B-7561-464A-ACC9-829BF9DB6BCF}" dt="2023-03-23T01:39:33.884" v="160" actId="255"/>
          <ac:spMkLst>
            <pc:docMk/>
            <pc:sldMk cId="3307267663" sldId="257"/>
            <ac:spMk id="2" creationId="{00000000-0000-0000-0000-000000000000}"/>
          </ac:spMkLst>
        </pc:spChg>
        <pc:spChg chg="mod">
          <ac:chgData name="John Oakes" userId="1a36f0057432ea1f" providerId="LiveId" clId="{3D9C455B-7561-464A-ACC9-829BF9DB6BCF}" dt="2023-03-23T01:39:48.477" v="164" actId="14100"/>
          <ac:spMkLst>
            <pc:docMk/>
            <pc:sldMk cId="3307267663" sldId="257"/>
            <ac:spMk id="3" creationId="{00000000-0000-0000-0000-000000000000}"/>
          </ac:spMkLst>
        </pc:spChg>
        <pc:picChg chg="mod">
          <ac:chgData name="John Oakes" userId="1a36f0057432ea1f" providerId="LiveId" clId="{3D9C455B-7561-464A-ACC9-829BF9DB6BCF}" dt="2023-03-23T01:39:16.974" v="158"/>
          <ac:picMkLst>
            <pc:docMk/>
            <pc:sldMk cId="3307267663" sldId="257"/>
            <ac:picMk id="1026" creationId="{00000000-0000-0000-0000-000000000000}"/>
          </ac:picMkLst>
        </pc:picChg>
      </pc:sldChg>
      <pc:sldChg chg="modSp mod modNotes">
        <pc:chgData name="John Oakes" userId="1a36f0057432ea1f" providerId="LiveId" clId="{3D9C455B-7561-464A-ACC9-829BF9DB6BCF}" dt="2023-03-23T01:40:17.490" v="170" actId="14100"/>
        <pc:sldMkLst>
          <pc:docMk/>
          <pc:sldMk cId="1460688791" sldId="258"/>
        </pc:sldMkLst>
        <pc:spChg chg="mod">
          <ac:chgData name="John Oakes" userId="1a36f0057432ea1f" providerId="LiveId" clId="{3D9C455B-7561-464A-ACC9-829BF9DB6BCF}" dt="2023-03-23T01:39:57.962" v="165" actId="255"/>
          <ac:spMkLst>
            <pc:docMk/>
            <pc:sldMk cId="1460688791" sldId="258"/>
            <ac:spMk id="2" creationId="{00000000-0000-0000-0000-000000000000}"/>
          </ac:spMkLst>
        </pc:spChg>
        <pc:spChg chg="mod">
          <ac:chgData name="John Oakes" userId="1a36f0057432ea1f" providerId="LiveId" clId="{3D9C455B-7561-464A-ACC9-829BF9DB6BCF}" dt="2023-03-23T01:40:17.490" v="170" actId="14100"/>
          <ac:spMkLst>
            <pc:docMk/>
            <pc:sldMk cId="1460688791" sldId="258"/>
            <ac:spMk id="3" creationId="{00000000-0000-0000-0000-000000000000}"/>
          </ac:spMkLst>
        </pc:spChg>
      </pc:sldChg>
      <pc:sldChg chg="modSp mod modNotes">
        <pc:chgData name="John Oakes" userId="1a36f0057432ea1f" providerId="LiveId" clId="{3D9C455B-7561-464A-ACC9-829BF9DB6BCF}" dt="2023-03-23T01:44:45.466" v="257" actId="20577"/>
        <pc:sldMkLst>
          <pc:docMk/>
          <pc:sldMk cId="1441144603" sldId="259"/>
        </pc:sldMkLst>
        <pc:spChg chg="mod">
          <ac:chgData name="John Oakes" userId="1a36f0057432ea1f" providerId="LiveId" clId="{3D9C455B-7561-464A-ACC9-829BF9DB6BCF}" dt="2023-03-23T01:40:31.250" v="171" actId="255"/>
          <ac:spMkLst>
            <pc:docMk/>
            <pc:sldMk cId="1441144603" sldId="259"/>
            <ac:spMk id="2" creationId="{00000000-0000-0000-0000-000000000000}"/>
          </ac:spMkLst>
        </pc:spChg>
        <pc:spChg chg="mod">
          <ac:chgData name="John Oakes" userId="1a36f0057432ea1f" providerId="LiveId" clId="{3D9C455B-7561-464A-ACC9-829BF9DB6BCF}" dt="2023-03-23T01:44:45.466" v="257" actId="20577"/>
          <ac:spMkLst>
            <pc:docMk/>
            <pc:sldMk cId="1441144603" sldId="259"/>
            <ac:spMk id="3" creationId="{00000000-0000-0000-0000-000000000000}"/>
          </ac:spMkLst>
        </pc:spChg>
      </pc:sldChg>
      <pc:sldChg chg="modSp mod modNotes">
        <pc:chgData name="John Oakes" userId="1a36f0057432ea1f" providerId="LiveId" clId="{3D9C455B-7561-464A-ACC9-829BF9DB6BCF}" dt="2023-03-23T01:47:48.190" v="276" actId="14100"/>
        <pc:sldMkLst>
          <pc:docMk/>
          <pc:sldMk cId="278785720" sldId="260"/>
        </pc:sldMkLst>
        <pc:spChg chg="mod">
          <ac:chgData name="John Oakes" userId="1a36f0057432ea1f" providerId="LiveId" clId="{3D9C455B-7561-464A-ACC9-829BF9DB6BCF}" dt="2023-03-23T01:44:53.239" v="258" actId="255"/>
          <ac:spMkLst>
            <pc:docMk/>
            <pc:sldMk cId="278785720" sldId="260"/>
            <ac:spMk id="2" creationId="{00000000-0000-0000-0000-000000000000}"/>
          </ac:spMkLst>
        </pc:spChg>
        <pc:spChg chg="mod">
          <ac:chgData name="John Oakes" userId="1a36f0057432ea1f" providerId="LiveId" clId="{3D9C455B-7561-464A-ACC9-829BF9DB6BCF}" dt="2023-03-23T01:47:48.190" v="276" actId="14100"/>
          <ac:spMkLst>
            <pc:docMk/>
            <pc:sldMk cId="278785720" sldId="260"/>
            <ac:spMk id="3" creationId="{00000000-0000-0000-0000-000000000000}"/>
          </ac:spMkLst>
        </pc:spChg>
      </pc:sldChg>
      <pc:sldChg chg="modSp mod modNotes">
        <pc:chgData name="John Oakes" userId="1a36f0057432ea1f" providerId="LiveId" clId="{3D9C455B-7561-464A-ACC9-829BF9DB6BCF}" dt="2023-03-23T01:47:36.887" v="274" actId="14100"/>
        <pc:sldMkLst>
          <pc:docMk/>
          <pc:sldMk cId="159788776" sldId="261"/>
        </pc:sldMkLst>
        <pc:spChg chg="mod">
          <ac:chgData name="John Oakes" userId="1a36f0057432ea1f" providerId="LiveId" clId="{3D9C455B-7561-464A-ACC9-829BF9DB6BCF}" dt="2023-03-23T01:46:58.640" v="263" actId="255"/>
          <ac:spMkLst>
            <pc:docMk/>
            <pc:sldMk cId="159788776" sldId="261"/>
            <ac:spMk id="2" creationId="{00000000-0000-0000-0000-000000000000}"/>
          </ac:spMkLst>
        </pc:spChg>
        <pc:spChg chg="mod">
          <ac:chgData name="John Oakes" userId="1a36f0057432ea1f" providerId="LiveId" clId="{3D9C455B-7561-464A-ACC9-829BF9DB6BCF}" dt="2023-03-23T01:47:36.887" v="274" actId="14100"/>
          <ac:spMkLst>
            <pc:docMk/>
            <pc:sldMk cId="159788776" sldId="261"/>
            <ac:spMk id="3" creationId="{00000000-0000-0000-0000-000000000000}"/>
          </ac:spMkLst>
        </pc:spChg>
      </pc:sldChg>
      <pc:sldChg chg="modSp mod modNotes">
        <pc:chgData name="John Oakes" userId="1a36f0057432ea1f" providerId="LiveId" clId="{3D9C455B-7561-464A-ACC9-829BF9DB6BCF}" dt="2023-03-23T01:48:52.279" v="290" actId="255"/>
        <pc:sldMkLst>
          <pc:docMk/>
          <pc:sldMk cId="1647157181" sldId="262"/>
        </pc:sldMkLst>
        <pc:spChg chg="mod">
          <ac:chgData name="John Oakes" userId="1a36f0057432ea1f" providerId="LiveId" clId="{3D9C455B-7561-464A-ACC9-829BF9DB6BCF}" dt="2023-03-23T01:48:11.364" v="277" actId="255"/>
          <ac:spMkLst>
            <pc:docMk/>
            <pc:sldMk cId="1647157181" sldId="262"/>
            <ac:spMk id="2" creationId="{00000000-0000-0000-0000-000000000000}"/>
          </ac:spMkLst>
        </pc:spChg>
        <pc:spChg chg="mod">
          <ac:chgData name="John Oakes" userId="1a36f0057432ea1f" providerId="LiveId" clId="{3D9C455B-7561-464A-ACC9-829BF9DB6BCF}" dt="2023-03-23T01:48:52.279" v="290" actId="255"/>
          <ac:spMkLst>
            <pc:docMk/>
            <pc:sldMk cId="1647157181" sldId="262"/>
            <ac:spMk id="3" creationId="{00000000-0000-0000-0000-000000000000}"/>
          </ac:spMkLst>
        </pc:spChg>
      </pc:sldChg>
      <pc:sldChg chg="del">
        <pc:chgData name="John Oakes" userId="1a36f0057432ea1f" providerId="LiveId" clId="{3D9C455B-7561-464A-ACC9-829BF9DB6BCF}" dt="2023-03-23T01:26:02.532" v="0" actId="2696"/>
        <pc:sldMkLst>
          <pc:docMk/>
          <pc:sldMk cId="1027699860" sldId="263"/>
        </pc:sldMkLst>
      </pc:sldChg>
      <pc:sldChg chg="modSp mod modNotes">
        <pc:chgData name="John Oakes" userId="1a36f0057432ea1f" providerId="LiveId" clId="{3D9C455B-7561-464A-ACC9-829BF9DB6BCF}" dt="2023-03-23T01:50:34.136" v="313" actId="14100"/>
        <pc:sldMkLst>
          <pc:docMk/>
          <pc:sldMk cId="545873222" sldId="264"/>
        </pc:sldMkLst>
        <pc:spChg chg="mod">
          <ac:chgData name="John Oakes" userId="1a36f0057432ea1f" providerId="LiveId" clId="{3D9C455B-7561-464A-ACC9-829BF9DB6BCF}" dt="2023-03-23T01:50:13.656" v="307" actId="255"/>
          <ac:spMkLst>
            <pc:docMk/>
            <pc:sldMk cId="545873222" sldId="264"/>
            <ac:spMk id="2" creationId="{00000000-0000-0000-0000-000000000000}"/>
          </ac:spMkLst>
        </pc:spChg>
        <pc:spChg chg="mod">
          <ac:chgData name="John Oakes" userId="1a36f0057432ea1f" providerId="LiveId" clId="{3D9C455B-7561-464A-ACC9-829BF9DB6BCF}" dt="2023-03-23T01:50:34.136" v="313" actId="14100"/>
          <ac:spMkLst>
            <pc:docMk/>
            <pc:sldMk cId="545873222" sldId="264"/>
            <ac:spMk id="3" creationId="{00000000-0000-0000-0000-000000000000}"/>
          </ac:spMkLst>
        </pc:spChg>
      </pc:sldChg>
      <pc:sldChg chg="modSp mod modNotes">
        <pc:chgData name="John Oakes" userId="1a36f0057432ea1f" providerId="LiveId" clId="{3D9C455B-7561-464A-ACC9-829BF9DB6BCF}" dt="2023-03-23T01:49:54.971" v="306" actId="14100"/>
        <pc:sldMkLst>
          <pc:docMk/>
          <pc:sldMk cId="630285484" sldId="265"/>
        </pc:sldMkLst>
        <pc:spChg chg="mod">
          <ac:chgData name="John Oakes" userId="1a36f0057432ea1f" providerId="LiveId" clId="{3D9C455B-7561-464A-ACC9-829BF9DB6BCF}" dt="2023-03-23T01:49:05.689" v="291" actId="255"/>
          <ac:spMkLst>
            <pc:docMk/>
            <pc:sldMk cId="630285484" sldId="265"/>
            <ac:spMk id="2" creationId="{00000000-0000-0000-0000-000000000000}"/>
          </ac:spMkLst>
        </pc:spChg>
        <pc:spChg chg="mod">
          <ac:chgData name="John Oakes" userId="1a36f0057432ea1f" providerId="LiveId" clId="{3D9C455B-7561-464A-ACC9-829BF9DB6BCF}" dt="2023-03-23T01:49:54.971" v="306" actId="14100"/>
          <ac:spMkLst>
            <pc:docMk/>
            <pc:sldMk cId="630285484" sldId="265"/>
            <ac:spMk id="3" creationId="{00000000-0000-0000-0000-000000000000}"/>
          </ac:spMkLst>
        </pc:spChg>
        <pc:picChg chg="mod">
          <ac:chgData name="John Oakes" userId="1a36f0057432ea1f" providerId="LiveId" clId="{3D9C455B-7561-464A-ACC9-829BF9DB6BCF}" dt="2023-03-23T01:49:15.178" v="296" actId="1076"/>
          <ac:picMkLst>
            <pc:docMk/>
            <pc:sldMk cId="630285484" sldId="265"/>
            <ac:picMk id="2050" creationId="{00000000-0000-0000-0000-000000000000}"/>
          </ac:picMkLst>
        </pc:picChg>
      </pc:sldChg>
      <pc:sldChg chg="modSp mod modNotes">
        <pc:chgData name="John Oakes" userId="1a36f0057432ea1f" providerId="LiveId" clId="{3D9C455B-7561-464A-ACC9-829BF9DB6BCF}" dt="2023-03-23T01:51:33.292" v="325" actId="255"/>
        <pc:sldMkLst>
          <pc:docMk/>
          <pc:sldMk cId="3468490791" sldId="266"/>
        </pc:sldMkLst>
        <pc:spChg chg="mod">
          <ac:chgData name="John Oakes" userId="1a36f0057432ea1f" providerId="LiveId" clId="{3D9C455B-7561-464A-ACC9-829BF9DB6BCF}" dt="2023-03-23T01:50:52.436" v="316" actId="14100"/>
          <ac:spMkLst>
            <pc:docMk/>
            <pc:sldMk cId="3468490791" sldId="266"/>
            <ac:spMk id="2" creationId="{00000000-0000-0000-0000-000000000000}"/>
          </ac:spMkLst>
        </pc:spChg>
        <pc:spChg chg="mod">
          <ac:chgData name="John Oakes" userId="1a36f0057432ea1f" providerId="LiveId" clId="{3D9C455B-7561-464A-ACC9-829BF9DB6BCF}" dt="2023-03-23T01:51:33.292" v="325" actId="255"/>
          <ac:spMkLst>
            <pc:docMk/>
            <pc:sldMk cId="3468490791" sldId="266"/>
            <ac:spMk id="3" creationId="{00000000-0000-0000-0000-000000000000}"/>
          </ac:spMkLst>
        </pc:spChg>
      </pc:sldChg>
      <pc:sldChg chg="modSp mod modNotes">
        <pc:chgData name="John Oakes" userId="1a36f0057432ea1f" providerId="LiveId" clId="{3D9C455B-7561-464A-ACC9-829BF9DB6BCF}" dt="2023-03-23T01:52:32.167" v="339" actId="255"/>
        <pc:sldMkLst>
          <pc:docMk/>
          <pc:sldMk cId="337563083" sldId="267"/>
        </pc:sldMkLst>
        <pc:spChg chg="mod">
          <ac:chgData name="John Oakes" userId="1a36f0057432ea1f" providerId="LiveId" clId="{3D9C455B-7561-464A-ACC9-829BF9DB6BCF}" dt="2023-03-23T01:52:05.418" v="330" actId="14100"/>
          <ac:spMkLst>
            <pc:docMk/>
            <pc:sldMk cId="337563083" sldId="267"/>
            <ac:spMk id="2" creationId="{00000000-0000-0000-0000-000000000000}"/>
          </ac:spMkLst>
        </pc:spChg>
        <pc:spChg chg="mod">
          <ac:chgData name="John Oakes" userId="1a36f0057432ea1f" providerId="LiveId" clId="{3D9C455B-7561-464A-ACC9-829BF9DB6BCF}" dt="2023-03-23T01:52:32.167" v="339" actId="255"/>
          <ac:spMkLst>
            <pc:docMk/>
            <pc:sldMk cId="337563083" sldId="267"/>
            <ac:spMk id="3" creationId="{00000000-0000-0000-0000-000000000000}"/>
          </ac:spMkLst>
        </pc:spChg>
        <pc:picChg chg="mod">
          <ac:chgData name="John Oakes" userId="1a36f0057432ea1f" providerId="LiveId" clId="{3D9C455B-7561-464A-ACC9-829BF9DB6BCF}" dt="2023-03-23T01:52:14.630" v="333" actId="1076"/>
          <ac:picMkLst>
            <pc:docMk/>
            <pc:sldMk cId="337563083" sldId="267"/>
            <ac:picMk id="3074" creationId="{00000000-0000-0000-0000-000000000000}"/>
          </ac:picMkLst>
        </pc:picChg>
      </pc:sldChg>
      <pc:sldChg chg="modSp mod modNotes">
        <pc:chgData name="John Oakes" userId="1a36f0057432ea1f" providerId="LiveId" clId="{3D9C455B-7561-464A-ACC9-829BF9DB6BCF}" dt="2023-03-23T01:53:47.636" v="355" actId="14100"/>
        <pc:sldMkLst>
          <pc:docMk/>
          <pc:sldMk cId="2916093309" sldId="268"/>
        </pc:sldMkLst>
        <pc:spChg chg="mod">
          <ac:chgData name="John Oakes" userId="1a36f0057432ea1f" providerId="LiveId" clId="{3D9C455B-7561-464A-ACC9-829BF9DB6BCF}" dt="2023-03-23T01:52:50.496" v="340" actId="255"/>
          <ac:spMkLst>
            <pc:docMk/>
            <pc:sldMk cId="2916093309" sldId="268"/>
            <ac:spMk id="2" creationId="{00000000-0000-0000-0000-000000000000}"/>
          </ac:spMkLst>
        </pc:spChg>
        <pc:spChg chg="mod">
          <ac:chgData name="John Oakes" userId="1a36f0057432ea1f" providerId="LiveId" clId="{3D9C455B-7561-464A-ACC9-829BF9DB6BCF}" dt="2023-03-23T01:53:47.636" v="355" actId="14100"/>
          <ac:spMkLst>
            <pc:docMk/>
            <pc:sldMk cId="2916093309" sldId="268"/>
            <ac:spMk id="3" creationId="{00000000-0000-0000-0000-000000000000}"/>
          </ac:spMkLst>
        </pc:spChg>
      </pc:sldChg>
      <pc:sldChg chg="modSp mod modNotes">
        <pc:chgData name="John Oakes" userId="1a36f0057432ea1f" providerId="LiveId" clId="{3D9C455B-7561-464A-ACC9-829BF9DB6BCF}" dt="2023-03-23T01:55:15.594" v="505" actId="255"/>
        <pc:sldMkLst>
          <pc:docMk/>
          <pc:sldMk cId="2254542234" sldId="269"/>
        </pc:sldMkLst>
        <pc:spChg chg="mod">
          <ac:chgData name="John Oakes" userId="1a36f0057432ea1f" providerId="LiveId" clId="{3D9C455B-7561-464A-ACC9-829BF9DB6BCF}" dt="2023-03-23T01:54:03.302" v="358" actId="14100"/>
          <ac:spMkLst>
            <pc:docMk/>
            <pc:sldMk cId="2254542234" sldId="269"/>
            <ac:spMk id="2" creationId="{00000000-0000-0000-0000-000000000000}"/>
          </ac:spMkLst>
        </pc:spChg>
        <pc:spChg chg="mod">
          <ac:chgData name="John Oakes" userId="1a36f0057432ea1f" providerId="LiveId" clId="{3D9C455B-7561-464A-ACC9-829BF9DB6BCF}" dt="2023-03-23T01:55:15.594" v="505" actId="255"/>
          <ac:spMkLst>
            <pc:docMk/>
            <pc:sldMk cId="2254542234" sldId="269"/>
            <ac:spMk id="3" creationId="{00000000-0000-0000-0000-000000000000}"/>
          </ac:spMkLst>
        </pc:spChg>
      </pc:sldChg>
      <pc:sldChg chg="modSp mod modNotes">
        <pc:chgData name="John Oakes" userId="1a36f0057432ea1f" providerId="LiveId" clId="{3D9C455B-7561-464A-ACC9-829BF9DB6BCF}" dt="2023-03-23T01:55:43.695" v="511" actId="14100"/>
        <pc:sldMkLst>
          <pc:docMk/>
          <pc:sldMk cId="1919182434" sldId="270"/>
        </pc:sldMkLst>
        <pc:spChg chg="mod">
          <ac:chgData name="John Oakes" userId="1a36f0057432ea1f" providerId="LiveId" clId="{3D9C455B-7561-464A-ACC9-829BF9DB6BCF}" dt="2023-03-23T01:55:25.970" v="506" actId="255"/>
          <ac:spMkLst>
            <pc:docMk/>
            <pc:sldMk cId="1919182434" sldId="270"/>
            <ac:spMk id="2" creationId="{00000000-0000-0000-0000-000000000000}"/>
          </ac:spMkLst>
        </pc:spChg>
        <pc:spChg chg="mod">
          <ac:chgData name="John Oakes" userId="1a36f0057432ea1f" providerId="LiveId" clId="{3D9C455B-7561-464A-ACC9-829BF9DB6BCF}" dt="2023-03-23T01:55:43.695" v="511" actId="14100"/>
          <ac:spMkLst>
            <pc:docMk/>
            <pc:sldMk cId="1919182434" sldId="270"/>
            <ac:spMk id="3" creationId="{00000000-0000-0000-0000-000000000000}"/>
          </ac:spMkLst>
        </pc:spChg>
      </pc:sldChg>
      <pc:sldChg chg="modSp mod modNotes">
        <pc:chgData name="John Oakes" userId="1a36f0057432ea1f" providerId="LiveId" clId="{3D9C455B-7561-464A-ACC9-829BF9DB6BCF}" dt="2023-03-23T01:58:24.416" v="541" actId="14100"/>
        <pc:sldMkLst>
          <pc:docMk/>
          <pc:sldMk cId="1654232503" sldId="271"/>
        </pc:sldMkLst>
        <pc:spChg chg="mod">
          <ac:chgData name="John Oakes" userId="1a36f0057432ea1f" providerId="LiveId" clId="{3D9C455B-7561-464A-ACC9-829BF9DB6BCF}" dt="2023-03-23T01:58:13.471" v="538" actId="14100"/>
          <ac:spMkLst>
            <pc:docMk/>
            <pc:sldMk cId="1654232503" sldId="271"/>
            <ac:spMk id="2" creationId="{00000000-0000-0000-0000-000000000000}"/>
          </ac:spMkLst>
        </pc:spChg>
        <pc:spChg chg="mod">
          <ac:chgData name="John Oakes" userId="1a36f0057432ea1f" providerId="LiveId" clId="{3D9C455B-7561-464A-ACC9-829BF9DB6BCF}" dt="2023-03-23T01:58:24.416" v="541" actId="14100"/>
          <ac:spMkLst>
            <pc:docMk/>
            <pc:sldMk cId="1654232503" sldId="271"/>
            <ac:spMk id="3" creationId="{00000000-0000-0000-0000-000000000000}"/>
          </ac:spMkLst>
        </pc:spChg>
      </pc:sldChg>
      <pc:sldChg chg="modSp modNotes">
        <pc:chgData name="John Oakes" userId="1a36f0057432ea1f" providerId="LiveId" clId="{3D9C455B-7561-464A-ACC9-829BF9DB6BCF}" dt="2023-03-23T01:39:16.974" v="158"/>
        <pc:sldMkLst>
          <pc:docMk/>
          <pc:sldMk cId="3863936807" sldId="272"/>
        </pc:sldMkLst>
        <pc:spChg chg="mod">
          <ac:chgData name="John Oakes" userId="1a36f0057432ea1f" providerId="LiveId" clId="{3D9C455B-7561-464A-ACC9-829BF9DB6BCF}" dt="2023-03-23T01:39:16.974" v="158"/>
          <ac:spMkLst>
            <pc:docMk/>
            <pc:sldMk cId="3863936807" sldId="272"/>
            <ac:spMk id="2" creationId="{00000000-0000-0000-0000-000000000000}"/>
          </ac:spMkLst>
        </pc:spChg>
      </pc:sldChg>
      <pc:sldChg chg="modSp mod modNotes">
        <pc:chgData name="John Oakes" userId="1a36f0057432ea1f" providerId="LiveId" clId="{3D9C455B-7561-464A-ACC9-829BF9DB6BCF}" dt="2023-03-23T01:58:49.437" v="546" actId="14100"/>
        <pc:sldMkLst>
          <pc:docMk/>
          <pc:sldMk cId="545898202" sldId="273"/>
        </pc:sldMkLst>
        <pc:spChg chg="mod">
          <ac:chgData name="John Oakes" userId="1a36f0057432ea1f" providerId="LiveId" clId="{3D9C455B-7561-464A-ACC9-829BF9DB6BCF}" dt="2023-03-23T01:58:40.954" v="544" actId="255"/>
          <ac:spMkLst>
            <pc:docMk/>
            <pc:sldMk cId="545898202" sldId="273"/>
            <ac:spMk id="2" creationId="{00000000-0000-0000-0000-000000000000}"/>
          </ac:spMkLst>
        </pc:spChg>
        <pc:spChg chg="mod">
          <ac:chgData name="John Oakes" userId="1a36f0057432ea1f" providerId="LiveId" clId="{3D9C455B-7561-464A-ACC9-829BF9DB6BCF}" dt="2023-03-23T01:58:49.437" v="546" actId="14100"/>
          <ac:spMkLst>
            <pc:docMk/>
            <pc:sldMk cId="545898202" sldId="273"/>
            <ac:spMk id="3" creationId="{00000000-0000-0000-0000-000000000000}"/>
          </ac:spMkLst>
        </pc:spChg>
      </pc:sldChg>
      <pc:sldChg chg="modSp mod modNotes">
        <pc:chgData name="John Oakes" userId="1a36f0057432ea1f" providerId="LiveId" clId="{3D9C455B-7561-464A-ACC9-829BF9DB6BCF}" dt="2023-03-23T01:59:28.866" v="640" actId="27636"/>
        <pc:sldMkLst>
          <pc:docMk/>
          <pc:sldMk cId="2604375112" sldId="274"/>
        </pc:sldMkLst>
        <pc:spChg chg="mod">
          <ac:chgData name="John Oakes" userId="1a36f0057432ea1f" providerId="LiveId" clId="{3D9C455B-7561-464A-ACC9-829BF9DB6BCF}" dt="2023-03-23T01:39:16.974" v="158"/>
          <ac:spMkLst>
            <pc:docMk/>
            <pc:sldMk cId="2604375112" sldId="274"/>
            <ac:spMk id="2" creationId="{00000000-0000-0000-0000-000000000000}"/>
          </ac:spMkLst>
        </pc:spChg>
        <pc:spChg chg="mod">
          <ac:chgData name="John Oakes" userId="1a36f0057432ea1f" providerId="LiveId" clId="{3D9C455B-7561-464A-ACC9-829BF9DB6BCF}" dt="2023-03-23T01:59:28.866" v="640" actId="27636"/>
          <ac:spMkLst>
            <pc:docMk/>
            <pc:sldMk cId="2604375112" sldId="274"/>
            <ac:spMk id="3" creationId="{00000000-0000-0000-0000-000000000000}"/>
          </ac:spMkLst>
        </pc:spChg>
      </pc:sldChg>
      <pc:sldChg chg="modSp mod">
        <pc:chgData name="John Oakes" userId="1a36f0057432ea1f" providerId="LiveId" clId="{3D9C455B-7561-464A-ACC9-829BF9DB6BCF}" dt="2023-03-23T01:56:39.890" v="519" actId="14100"/>
        <pc:sldMkLst>
          <pc:docMk/>
          <pc:sldMk cId="3216126613" sldId="275"/>
        </pc:sldMkLst>
        <pc:spChg chg="mod">
          <ac:chgData name="John Oakes" userId="1a36f0057432ea1f" providerId="LiveId" clId="{3D9C455B-7561-464A-ACC9-829BF9DB6BCF}" dt="2023-03-23T01:56:39.890" v="519" actId="14100"/>
          <ac:spMkLst>
            <pc:docMk/>
            <pc:sldMk cId="3216126613" sldId="275"/>
            <ac:spMk id="3" creationId="{00000000-0000-0000-0000-000000000000}"/>
          </ac:spMkLst>
        </pc:spChg>
        <pc:spChg chg="mod">
          <ac:chgData name="John Oakes" userId="1a36f0057432ea1f" providerId="LiveId" clId="{3D9C455B-7561-464A-ACC9-829BF9DB6BCF}" dt="2023-03-23T01:39:16.974" v="158"/>
          <ac:spMkLst>
            <pc:docMk/>
            <pc:sldMk cId="3216126613" sldId="275"/>
            <ac:spMk id="4" creationId="{00000000-0000-0000-0000-000000000000}"/>
          </ac:spMkLst>
        </pc:spChg>
        <pc:graphicFrameChg chg="mod">
          <ac:chgData name="John Oakes" userId="1a36f0057432ea1f" providerId="LiveId" clId="{3D9C455B-7561-464A-ACC9-829BF9DB6BCF}" dt="2023-03-23T01:39:16.974" v="158"/>
          <ac:graphicFrameMkLst>
            <pc:docMk/>
            <pc:sldMk cId="3216126613" sldId="275"/>
            <ac:graphicFrameMk id="2" creationId="{00000000-0000-0000-0000-000000000000}"/>
          </ac:graphicFrameMkLst>
        </pc:graphicFrameChg>
      </pc:sldChg>
      <pc:sldChg chg="modSp">
        <pc:chgData name="John Oakes" userId="1a36f0057432ea1f" providerId="LiveId" clId="{3D9C455B-7561-464A-ACC9-829BF9DB6BCF}" dt="2023-03-23T01:39:16.974" v="158"/>
        <pc:sldMkLst>
          <pc:docMk/>
          <pc:sldMk cId="1611443862" sldId="277"/>
        </pc:sldMkLst>
        <pc:spChg chg="mod">
          <ac:chgData name="John Oakes" userId="1a36f0057432ea1f" providerId="LiveId" clId="{3D9C455B-7561-464A-ACC9-829BF9DB6BCF}" dt="2023-03-23T01:39:16.974" v="158"/>
          <ac:spMkLst>
            <pc:docMk/>
            <pc:sldMk cId="1611443862" sldId="277"/>
            <ac:spMk id="2" creationId="{00000000-0000-0000-0000-000000000000}"/>
          </ac:spMkLst>
        </pc:spChg>
        <pc:spChg chg="mod">
          <ac:chgData name="John Oakes" userId="1a36f0057432ea1f" providerId="LiveId" clId="{3D9C455B-7561-464A-ACC9-829BF9DB6BCF}" dt="2023-03-23T01:39:16.974" v="158"/>
          <ac:spMkLst>
            <pc:docMk/>
            <pc:sldMk cId="1611443862" sldId="277"/>
            <ac:spMk id="3" creationId="{00000000-0000-0000-0000-000000000000}"/>
          </ac:spMkLst>
        </pc:spChg>
      </pc:sldChg>
      <pc:sldChg chg="modSp">
        <pc:chgData name="John Oakes" userId="1a36f0057432ea1f" providerId="LiveId" clId="{3D9C455B-7561-464A-ACC9-829BF9DB6BCF}" dt="2023-03-23T01:39:16.974" v="158"/>
        <pc:sldMkLst>
          <pc:docMk/>
          <pc:sldMk cId="4068832265" sldId="278"/>
        </pc:sldMkLst>
        <pc:spChg chg="mod">
          <ac:chgData name="John Oakes" userId="1a36f0057432ea1f" providerId="LiveId" clId="{3D9C455B-7561-464A-ACC9-829BF9DB6BCF}" dt="2023-03-23T01:39:16.974" v="158"/>
          <ac:spMkLst>
            <pc:docMk/>
            <pc:sldMk cId="4068832265" sldId="278"/>
            <ac:spMk id="2" creationId="{00000000-0000-0000-0000-000000000000}"/>
          </ac:spMkLst>
        </pc:spChg>
        <pc:spChg chg="mod">
          <ac:chgData name="John Oakes" userId="1a36f0057432ea1f" providerId="LiveId" clId="{3D9C455B-7561-464A-ACC9-829BF9DB6BCF}" dt="2023-03-23T01:39:16.974" v="158"/>
          <ac:spMkLst>
            <pc:docMk/>
            <pc:sldMk cId="4068832265" sldId="278"/>
            <ac:spMk id="3" creationId="{00000000-0000-0000-0000-000000000000}"/>
          </ac:spMkLst>
        </pc:spChg>
      </pc:sldChg>
      <pc:sldChg chg="modSp">
        <pc:chgData name="John Oakes" userId="1a36f0057432ea1f" providerId="LiveId" clId="{3D9C455B-7561-464A-ACC9-829BF9DB6BCF}" dt="2023-03-23T01:39:16.974" v="158"/>
        <pc:sldMkLst>
          <pc:docMk/>
          <pc:sldMk cId="4077555873" sldId="279"/>
        </pc:sldMkLst>
        <pc:spChg chg="mod">
          <ac:chgData name="John Oakes" userId="1a36f0057432ea1f" providerId="LiveId" clId="{3D9C455B-7561-464A-ACC9-829BF9DB6BCF}" dt="2023-03-23T01:39:16.974" v="158"/>
          <ac:spMkLst>
            <pc:docMk/>
            <pc:sldMk cId="4077555873" sldId="279"/>
            <ac:spMk id="2" creationId="{00000000-0000-0000-0000-000000000000}"/>
          </ac:spMkLst>
        </pc:spChg>
        <pc:spChg chg="mod">
          <ac:chgData name="John Oakes" userId="1a36f0057432ea1f" providerId="LiveId" clId="{3D9C455B-7561-464A-ACC9-829BF9DB6BCF}" dt="2023-03-23T01:39:16.974" v="158"/>
          <ac:spMkLst>
            <pc:docMk/>
            <pc:sldMk cId="4077555873" sldId="279"/>
            <ac:spMk id="3" creationId="{00000000-0000-0000-0000-000000000000}"/>
          </ac:spMkLst>
        </pc:spChg>
        <pc:picChg chg="mod">
          <ac:chgData name="John Oakes" userId="1a36f0057432ea1f" providerId="LiveId" clId="{3D9C455B-7561-464A-ACC9-829BF9DB6BCF}" dt="2023-03-23T01:39:16.974" v="158"/>
          <ac:picMkLst>
            <pc:docMk/>
            <pc:sldMk cId="4077555873" sldId="279"/>
            <ac:picMk id="3074" creationId="{00000000-0000-0000-0000-000000000000}"/>
          </ac:picMkLst>
        </pc:picChg>
      </pc:sldChg>
      <pc:sldChg chg="modSp">
        <pc:chgData name="John Oakes" userId="1a36f0057432ea1f" providerId="LiveId" clId="{3D9C455B-7561-464A-ACC9-829BF9DB6BCF}" dt="2023-03-23T01:39:16.974" v="158"/>
        <pc:sldMkLst>
          <pc:docMk/>
          <pc:sldMk cId="4133844456" sldId="280"/>
        </pc:sldMkLst>
        <pc:spChg chg="mod">
          <ac:chgData name="John Oakes" userId="1a36f0057432ea1f" providerId="LiveId" clId="{3D9C455B-7561-464A-ACC9-829BF9DB6BCF}" dt="2023-03-23T01:39:16.974" v="158"/>
          <ac:spMkLst>
            <pc:docMk/>
            <pc:sldMk cId="4133844456" sldId="280"/>
            <ac:spMk id="2" creationId="{00000000-0000-0000-0000-000000000000}"/>
          </ac:spMkLst>
        </pc:spChg>
        <pc:spChg chg="mod">
          <ac:chgData name="John Oakes" userId="1a36f0057432ea1f" providerId="LiveId" clId="{3D9C455B-7561-464A-ACC9-829BF9DB6BCF}" dt="2023-03-23T01:39:16.974" v="158"/>
          <ac:spMkLst>
            <pc:docMk/>
            <pc:sldMk cId="4133844456" sldId="280"/>
            <ac:spMk id="3" creationId="{00000000-0000-0000-0000-000000000000}"/>
          </ac:spMkLst>
        </pc:spChg>
        <pc:picChg chg="mod">
          <ac:chgData name="John Oakes" userId="1a36f0057432ea1f" providerId="LiveId" clId="{3D9C455B-7561-464A-ACC9-829BF9DB6BCF}" dt="2023-03-23T01:39:16.974" v="158"/>
          <ac:picMkLst>
            <pc:docMk/>
            <pc:sldMk cId="4133844456" sldId="280"/>
            <ac:picMk id="4098" creationId="{00000000-0000-0000-0000-000000000000}"/>
          </ac:picMkLst>
        </pc:picChg>
      </pc:sldChg>
      <pc:sldChg chg="modSp mod">
        <pc:chgData name="John Oakes" userId="1a36f0057432ea1f" providerId="LiveId" clId="{3D9C455B-7561-464A-ACC9-829BF9DB6BCF}" dt="2023-03-23T01:56:17.021" v="517" actId="5793"/>
        <pc:sldMkLst>
          <pc:docMk/>
          <pc:sldMk cId="3769379792" sldId="282"/>
        </pc:sldMkLst>
        <pc:spChg chg="mod">
          <ac:chgData name="John Oakes" userId="1a36f0057432ea1f" providerId="LiveId" clId="{3D9C455B-7561-464A-ACC9-829BF9DB6BCF}" dt="2023-03-23T01:55:59.900" v="512" actId="255"/>
          <ac:spMkLst>
            <pc:docMk/>
            <pc:sldMk cId="3769379792" sldId="282"/>
            <ac:spMk id="2" creationId="{00000000-0000-0000-0000-000000000000}"/>
          </ac:spMkLst>
        </pc:spChg>
        <pc:spChg chg="mod">
          <ac:chgData name="John Oakes" userId="1a36f0057432ea1f" providerId="LiveId" clId="{3D9C455B-7561-464A-ACC9-829BF9DB6BCF}" dt="2023-03-23T01:56:17.021" v="517" actId="5793"/>
          <ac:spMkLst>
            <pc:docMk/>
            <pc:sldMk cId="3769379792" sldId="282"/>
            <ac:spMk id="3" creationId="{00000000-0000-0000-0000-000000000000}"/>
          </ac:spMkLst>
        </pc:spChg>
        <pc:picChg chg="mod">
          <ac:chgData name="John Oakes" userId="1a36f0057432ea1f" providerId="LiveId" clId="{3D9C455B-7561-464A-ACC9-829BF9DB6BCF}" dt="2023-03-23T01:56:05.662" v="514" actId="1076"/>
          <ac:picMkLst>
            <pc:docMk/>
            <pc:sldMk cId="3769379792" sldId="282"/>
            <ac:picMk id="1026" creationId="{00000000-0000-0000-0000-000000000000}"/>
          </ac:picMkLst>
        </pc:picChg>
      </pc:sldChg>
      <pc:sldChg chg="modSp">
        <pc:chgData name="John Oakes" userId="1a36f0057432ea1f" providerId="LiveId" clId="{3D9C455B-7561-464A-ACC9-829BF9DB6BCF}" dt="2023-03-23T01:39:16.974" v="158"/>
        <pc:sldMkLst>
          <pc:docMk/>
          <pc:sldMk cId="1982659008" sldId="283"/>
        </pc:sldMkLst>
        <pc:spChg chg="mod">
          <ac:chgData name="John Oakes" userId="1a36f0057432ea1f" providerId="LiveId" clId="{3D9C455B-7561-464A-ACC9-829BF9DB6BCF}" dt="2023-03-23T01:39:16.974" v="158"/>
          <ac:spMkLst>
            <pc:docMk/>
            <pc:sldMk cId="1982659008" sldId="283"/>
            <ac:spMk id="2" creationId="{00000000-0000-0000-0000-000000000000}"/>
          </ac:spMkLst>
        </pc:spChg>
        <pc:spChg chg="mod">
          <ac:chgData name="John Oakes" userId="1a36f0057432ea1f" providerId="LiveId" clId="{3D9C455B-7561-464A-ACC9-829BF9DB6BCF}" dt="2023-03-23T01:39:16.974" v="158"/>
          <ac:spMkLst>
            <pc:docMk/>
            <pc:sldMk cId="1982659008" sldId="283"/>
            <ac:spMk id="3" creationId="{00000000-0000-0000-0000-000000000000}"/>
          </ac:spMkLst>
        </pc:spChg>
      </pc:sldChg>
      <pc:sldChg chg="modSp">
        <pc:chgData name="John Oakes" userId="1a36f0057432ea1f" providerId="LiveId" clId="{3D9C455B-7561-464A-ACC9-829BF9DB6BCF}" dt="2023-03-23T01:39:16.974" v="158"/>
        <pc:sldMkLst>
          <pc:docMk/>
          <pc:sldMk cId="1072668001" sldId="284"/>
        </pc:sldMkLst>
        <pc:spChg chg="mod">
          <ac:chgData name="John Oakes" userId="1a36f0057432ea1f" providerId="LiveId" clId="{3D9C455B-7561-464A-ACC9-829BF9DB6BCF}" dt="2023-03-23T01:39:16.974" v="158"/>
          <ac:spMkLst>
            <pc:docMk/>
            <pc:sldMk cId="1072668001" sldId="284"/>
            <ac:spMk id="2" creationId="{00000000-0000-0000-0000-000000000000}"/>
          </ac:spMkLst>
        </pc:spChg>
        <pc:spChg chg="mod">
          <ac:chgData name="John Oakes" userId="1a36f0057432ea1f" providerId="LiveId" clId="{3D9C455B-7561-464A-ACC9-829BF9DB6BCF}" dt="2023-03-23T01:39:16.974" v="158"/>
          <ac:spMkLst>
            <pc:docMk/>
            <pc:sldMk cId="1072668001" sldId="284"/>
            <ac:spMk id="3" creationId="{00000000-0000-0000-0000-000000000000}"/>
          </ac:spMkLst>
        </pc:spChg>
        <pc:picChg chg="mod">
          <ac:chgData name="John Oakes" userId="1a36f0057432ea1f" providerId="LiveId" clId="{3D9C455B-7561-464A-ACC9-829BF9DB6BCF}" dt="2023-03-23T01:39:16.974" v="158"/>
          <ac:picMkLst>
            <pc:docMk/>
            <pc:sldMk cId="1072668001" sldId="284"/>
            <ac:picMk id="2050" creationId="{00000000-0000-0000-0000-000000000000}"/>
          </ac:picMkLst>
        </pc:picChg>
      </pc:sldChg>
      <pc:sldChg chg="modSp">
        <pc:chgData name="John Oakes" userId="1a36f0057432ea1f" providerId="LiveId" clId="{3D9C455B-7561-464A-ACC9-829BF9DB6BCF}" dt="2023-03-23T01:39:16.974" v="158"/>
        <pc:sldMkLst>
          <pc:docMk/>
          <pc:sldMk cId="3197223631" sldId="285"/>
        </pc:sldMkLst>
        <pc:spChg chg="mod">
          <ac:chgData name="John Oakes" userId="1a36f0057432ea1f" providerId="LiveId" clId="{3D9C455B-7561-464A-ACC9-829BF9DB6BCF}" dt="2023-03-23T01:39:16.974" v="158"/>
          <ac:spMkLst>
            <pc:docMk/>
            <pc:sldMk cId="3197223631" sldId="285"/>
            <ac:spMk id="2" creationId="{00000000-0000-0000-0000-000000000000}"/>
          </ac:spMkLst>
        </pc:spChg>
        <pc:spChg chg="mod">
          <ac:chgData name="John Oakes" userId="1a36f0057432ea1f" providerId="LiveId" clId="{3D9C455B-7561-464A-ACC9-829BF9DB6BCF}" dt="2023-03-23T01:39:16.974" v="158"/>
          <ac:spMkLst>
            <pc:docMk/>
            <pc:sldMk cId="3197223631" sldId="285"/>
            <ac:spMk id="3" creationId="{00000000-0000-0000-0000-000000000000}"/>
          </ac:spMkLst>
        </pc:spChg>
      </pc:sldChg>
      <pc:sldChg chg="modSp">
        <pc:chgData name="John Oakes" userId="1a36f0057432ea1f" providerId="LiveId" clId="{3D9C455B-7561-464A-ACC9-829BF9DB6BCF}" dt="2023-03-23T01:39:16.974" v="158"/>
        <pc:sldMkLst>
          <pc:docMk/>
          <pc:sldMk cId="4256750523" sldId="286"/>
        </pc:sldMkLst>
        <pc:spChg chg="mod">
          <ac:chgData name="John Oakes" userId="1a36f0057432ea1f" providerId="LiveId" clId="{3D9C455B-7561-464A-ACC9-829BF9DB6BCF}" dt="2023-03-23T01:39:16.974" v="158"/>
          <ac:spMkLst>
            <pc:docMk/>
            <pc:sldMk cId="4256750523" sldId="286"/>
            <ac:spMk id="2" creationId="{00000000-0000-0000-0000-000000000000}"/>
          </ac:spMkLst>
        </pc:spChg>
        <pc:spChg chg="mod">
          <ac:chgData name="John Oakes" userId="1a36f0057432ea1f" providerId="LiveId" clId="{3D9C455B-7561-464A-ACC9-829BF9DB6BCF}" dt="2023-03-23T01:39:16.974" v="158"/>
          <ac:spMkLst>
            <pc:docMk/>
            <pc:sldMk cId="4256750523" sldId="286"/>
            <ac:spMk id="3" creationId="{00000000-0000-0000-0000-000000000000}"/>
          </ac:spMkLst>
        </pc:spChg>
      </pc:sldChg>
      <pc:sldChg chg="modSp new mod">
        <pc:chgData name="John Oakes" userId="1a36f0057432ea1f" providerId="LiveId" clId="{3D9C455B-7561-464A-ACC9-829BF9DB6BCF}" dt="2023-03-23T01:39:16.974" v="158"/>
        <pc:sldMkLst>
          <pc:docMk/>
          <pc:sldMk cId="2848770899" sldId="287"/>
        </pc:sldMkLst>
        <pc:spChg chg="mod">
          <ac:chgData name="John Oakes" userId="1a36f0057432ea1f" providerId="LiveId" clId="{3D9C455B-7561-464A-ACC9-829BF9DB6BCF}" dt="2023-03-23T01:39:16.974" v="158"/>
          <ac:spMkLst>
            <pc:docMk/>
            <pc:sldMk cId="2848770899" sldId="287"/>
            <ac:spMk id="2" creationId="{AC100BDE-36C1-0E29-0B4D-A4A3E6144B7D}"/>
          </ac:spMkLst>
        </pc:spChg>
        <pc:spChg chg="mod">
          <ac:chgData name="John Oakes" userId="1a36f0057432ea1f" providerId="LiveId" clId="{3D9C455B-7561-464A-ACC9-829BF9DB6BCF}" dt="2023-03-23T01:39:16.974" v="158"/>
          <ac:spMkLst>
            <pc:docMk/>
            <pc:sldMk cId="2848770899" sldId="287"/>
            <ac:spMk id="3" creationId="{C458D9F5-DD0D-916D-DAC0-B690FEA9D750}"/>
          </ac:spMkLst>
        </pc:spChg>
      </pc:sldChg>
      <pc:sldMasterChg chg="modSp modSldLayout">
        <pc:chgData name="John Oakes" userId="1a36f0057432ea1f" providerId="LiveId" clId="{3D9C455B-7561-464A-ACC9-829BF9DB6BCF}" dt="2023-03-23T01:39:16.974" v="158"/>
        <pc:sldMasterMkLst>
          <pc:docMk/>
          <pc:sldMasterMk cId="0" sldId="2147483672"/>
        </pc:sldMasterMkLst>
        <pc:spChg chg="mod">
          <ac:chgData name="John Oakes" userId="1a36f0057432ea1f" providerId="LiveId" clId="{3D9C455B-7561-464A-ACC9-829BF9DB6BCF}" dt="2023-03-23T01:39:16.974" v="158"/>
          <ac:spMkLst>
            <pc:docMk/>
            <pc:sldMasterMk cId="0" sldId="2147483672"/>
            <ac:spMk id="2" creationId="{00000000-0000-0000-0000-000000000000}"/>
          </ac:spMkLst>
        </pc:spChg>
        <pc:spChg chg="mod">
          <ac:chgData name="John Oakes" userId="1a36f0057432ea1f" providerId="LiveId" clId="{3D9C455B-7561-464A-ACC9-829BF9DB6BCF}" dt="2023-03-23T01:39:16.974" v="158"/>
          <ac:spMkLst>
            <pc:docMk/>
            <pc:sldMasterMk cId="0" sldId="2147483672"/>
            <ac:spMk id="3" creationId="{00000000-0000-0000-0000-000000000000}"/>
          </ac:spMkLst>
        </pc:spChg>
        <pc:spChg chg="mod">
          <ac:chgData name="John Oakes" userId="1a36f0057432ea1f" providerId="LiveId" clId="{3D9C455B-7561-464A-ACC9-829BF9DB6BCF}" dt="2023-03-23T01:39:16.974" v="158"/>
          <ac:spMkLst>
            <pc:docMk/>
            <pc:sldMasterMk cId="0" sldId="2147483672"/>
            <ac:spMk id="4" creationId="{00000000-0000-0000-0000-000000000000}"/>
          </ac:spMkLst>
        </pc:spChg>
        <pc:spChg chg="mod">
          <ac:chgData name="John Oakes" userId="1a36f0057432ea1f" providerId="LiveId" clId="{3D9C455B-7561-464A-ACC9-829BF9DB6BCF}" dt="2023-03-23T01:39:16.974" v="158"/>
          <ac:spMkLst>
            <pc:docMk/>
            <pc:sldMasterMk cId="0" sldId="2147483672"/>
            <ac:spMk id="5" creationId="{00000000-0000-0000-0000-000000000000}"/>
          </ac:spMkLst>
        </pc:spChg>
        <pc:spChg chg="mod">
          <ac:chgData name="John Oakes" userId="1a36f0057432ea1f" providerId="LiveId" clId="{3D9C455B-7561-464A-ACC9-829BF9DB6BCF}" dt="2023-03-23T01:39:16.974" v="158"/>
          <ac:spMkLst>
            <pc:docMk/>
            <pc:sldMasterMk cId="0" sldId="2147483672"/>
            <ac:spMk id="6" creationId="{00000000-0000-0000-0000-000000000000}"/>
          </ac:spMkLst>
        </pc:spChg>
        <pc:spChg chg="mod">
          <ac:chgData name="John Oakes" userId="1a36f0057432ea1f" providerId="LiveId" clId="{3D9C455B-7561-464A-ACC9-829BF9DB6BCF}" dt="2023-03-23T01:39:16.974" v="158"/>
          <ac:spMkLst>
            <pc:docMk/>
            <pc:sldMasterMk cId="0" sldId="2147483672"/>
            <ac:spMk id="44" creationId="{00000000-0000-0000-0000-000000000000}"/>
          </ac:spMkLst>
        </pc:spChg>
        <pc:spChg chg="mod">
          <ac:chgData name="John Oakes" userId="1a36f0057432ea1f" providerId="LiveId" clId="{3D9C455B-7561-464A-ACC9-829BF9DB6BCF}" dt="2023-03-23T01:39:16.974" v="158"/>
          <ac:spMkLst>
            <pc:docMk/>
            <pc:sldMasterMk cId="0" sldId="2147483672"/>
            <ac:spMk id="45" creationId="{00000000-0000-0000-0000-000000000000}"/>
          </ac:spMkLst>
        </pc:spChg>
        <pc:spChg chg="mod">
          <ac:chgData name="John Oakes" userId="1a36f0057432ea1f" providerId="LiveId" clId="{3D9C455B-7561-464A-ACC9-829BF9DB6BCF}" dt="2023-03-23T01:39:16.974" v="158"/>
          <ac:spMkLst>
            <pc:docMk/>
            <pc:sldMasterMk cId="0" sldId="2147483672"/>
            <ac:spMk id="46" creationId="{00000000-0000-0000-0000-000000000000}"/>
          </ac:spMkLst>
        </pc:spChg>
        <pc:spChg chg="mod">
          <ac:chgData name="John Oakes" userId="1a36f0057432ea1f" providerId="LiveId" clId="{3D9C455B-7561-464A-ACC9-829BF9DB6BCF}" dt="2023-03-23T01:39:16.974" v="158"/>
          <ac:spMkLst>
            <pc:docMk/>
            <pc:sldMasterMk cId="0" sldId="2147483672"/>
            <ac:spMk id="47" creationId="{00000000-0000-0000-0000-000000000000}"/>
          </ac:spMkLst>
        </pc:spChg>
        <pc:spChg chg="mod">
          <ac:chgData name="John Oakes" userId="1a36f0057432ea1f" providerId="LiveId" clId="{3D9C455B-7561-464A-ACC9-829BF9DB6BCF}" dt="2023-03-23T01:39:16.974" v="158"/>
          <ac:spMkLst>
            <pc:docMk/>
            <pc:sldMasterMk cId="0" sldId="2147483672"/>
            <ac:spMk id="49" creationId="{00000000-0000-0000-0000-000000000000}"/>
          </ac:spMkLst>
        </pc:spChg>
        <pc:spChg chg="mod">
          <ac:chgData name="John Oakes" userId="1a36f0057432ea1f" providerId="LiveId" clId="{3D9C455B-7561-464A-ACC9-829BF9DB6BCF}" dt="2023-03-23T01:39:16.974" v="158"/>
          <ac:spMkLst>
            <pc:docMk/>
            <pc:sldMasterMk cId="0" sldId="2147483672"/>
            <ac:spMk id="50" creationId="{00000000-0000-0000-0000-000000000000}"/>
          </ac:spMkLst>
        </pc:spChg>
        <pc:spChg chg="mod">
          <ac:chgData name="John Oakes" userId="1a36f0057432ea1f" providerId="LiveId" clId="{3D9C455B-7561-464A-ACC9-829BF9DB6BCF}" dt="2023-03-23T01:39:16.974" v="158"/>
          <ac:spMkLst>
            <pc:docMk/>
            <pc:sldMasterMk cId="0" sldId="2147483672"/>
            <ac:spMk id="51" creationId="{00000000-0000-0000-0000-000000000000}"/>
          </ac:spMkLst>
        </pc:spChg>
        <pc:spChg chg="mod">
          <ac:chgData name="John Oakes" userId="1a36f0057432ea1f" providerId="LiveId" clId="{3D9C455B-7561-464A-ACC9-829BF9DB6BCF}" dt="2023-03-23T01:39:16.974" v="158"/>
          <ac:spMkLst>
            <pc:docMk/>
            <pc:sldMasterMk cId="0" sldId="2147483672"/>
            <ac:spMk id="52" creationId="{00000000-0000-0000-0000-000000000000}"/>
          </ac:spMkLst>
        </pc:spChg>
        <pc:spChg chg="mod">
          <ac:chgData name="John Oakes" userId="1a36f0057432ea1f" providerId="LiveId" clId="{3D9C455B-7561-464A-ACC9-829BF9DB6BCF}" dt="2023-03-23T01:39:16.974" v="158"/>
          <ac:spMkLst>
            <pc:docMk/>
            <pc:sldMasterMk cId="0" sldId="2147483672"/>
            <ac:spMk id="53" creationId="{00000000-0000-0000-0000-000000000000}"/>
          </ac:spMkLst>
        </pc:spChg>
        <pc:spChg chg="mod">
          <ac:chgData name="John Oakes" userId="1a36f0057432ea1f" providerId="LiveId" clId="{3D9C455B-7561-464A-ACC9-829BF9DB6BCF}" dt="2023-03-23T01:39:16.974" v="158"/>
          <ac:spMkLst>
            <pc:docMk/>
            <pc:sldMasterMk cId="0" sldId="2147483672"/>
            <ac:spMk id="54" creationId="{00000000-0000-0000-0000-000000000000}"/>
          </ac:spMkLst>
        </pc:spChg>
        <pc:spChg chg="mod">
          <ac:chgData name="John Oakes" userId="1a36f0057432ea1f" providerId="LiveId" clId="{3D9C455B-7561-464A-ACC9-829BF9DB6BCF}" dt="2023-03-23T01:39:16.974" v="158"/>
          <ac:spMkLst>
            <pc:docMk/>
            <pc:sldMasterMk cId="0" sldId="2147483672"/>
            <ac:spMk id="55" creationId="{00000000-0000-0000-0000-000000000000}"/>
          </ac:spMkLst>
        </pc:spChg>
        <pc:spChg chg="mod">
          <ac:chgData name="John Oakes" userId="1a36f0057432ea1f" providerId="LiveId" clId="{3D9C455B-7561-464A-ACC9-829BF9DB6BCF}" dt="2023-03-23T01:39:16.974" v="158"/>
          <ac:spMkLst>
            <pc:docMk/>
            <pc:sldMasterMk cId="0" sldId="2147483672"/>
            <ac:spMk id="56" creationId="{00000000-0000-0000-0000-000000000000}"/>
          </ac:spMkLst>
        </pc:spChg>
        <pc:spChg chg="mod">
          <ac:chgData name="John Oakes" userId="1a36f0057432ea1f" providerId="LiveId" clId="{3D9C455B-7561-464A-ACC9-829BF9DB6BCF}" dt="2023-03-23T01:39:16.974" v="158"/>
          <ac:spMkLst>
            <pc:docMk/>
            <pc:sldMasterMk cId="0" sldId="2147483672"/>
            <ac:spMk id="57" creationId="{00000000-0000-0000-0000-000000000000}"/>
          </ac:spMkLst>
        </pc:spChg>
        <pc:spChg chg="mod">
          <ac:chgData name="John Oakes" userId="1a36f0057432ea1f" providerId="LiveId" clId="{3D9C455B-7561-464A-ACC9-829BF9DB6BCF}" dt="2023-03-23T01:39:16.974" v="158"/>
          <ac:spMkLst>
            <pc:docMk/>
            <pc:sldMasterMk cId="0" sldId="2147483672"/>
            <ac:spMk id="58" creationId="{00000000-0000-0000-0000-000000000000}"/>
          </ac:spMkLst>
        </pc:spChg>
        <pc:spChg chg="mod">
          <ac:chgData name="John Oakes" userId="1a36f0057432ea1f" providerId="LiveId" clId="{3D9C455B-7561-464A-ACC9-829BF9DB6BCF}" dt="2023-03-23T01:39:16.974" v="158"/>
          <ac:spMkLst>
            <pc:docMk/>
            <pc:sldMasterMk cId="0" sldId="2147483672"/>
            <ac:spMk id="59" creationId="{00000000-0000-0000-0000-000000000000}"/>
          </ac:spMkLst>
        </pc:spChg>
        <pc:spChg chg="mod">
          <ac:chgData name="John Oakes" userId="1a36f0057432ea1f" providerId="LiveId" clId="{3D9C455B-7561-464A-ACC9-829BF9DB6BCF}" dt="2023-03-23T01:39:16.974" v="158"/>
          <ac:spMkLst>
            <pc:docMk/>
            <pc:sldMasterMk cId="0" sldId="2147483672"/>
            <ac:spMk id="60" creationId="{00000000-0000-0000-0000-000000000000}"/>
          </ac:spMkLst>
        </pc:spChg>
        <pc:spChg chg="mod">
          <ac:chgData name="John Oakes" userId="1a36f0057432ea1f" providerId="LiveId" clId="{3D9C455B-7561-464A-ACC9-829BF9DB6BCF}" dt="2023-03-23T01:39:16.974" v="158"/>
          <ac:spMkLst>
            <pc:docMk/>
            <pc:sldMasterMk cId="0" sldId="2147483672"/>
            <ac:spMk id="66" creationId="{00000000-0000-0000-0000-000000000000}"/>
          </ac:spMkLst>
        </pc:spChg>
        <pc:spChg chg="mod">
          <ac:chgData name="John Oakes" userId="1a36f0057432ea1f" providerId="LiveId" clId="{3D9C455B-7561-464A-ACC9-829BF9DB6BCF}" dt="2023-03-23T01:39:16.974" v="158"/>
          <ac:spMkLst>
            <pc:docMk/>
            <pc:sldMasterMk cId="0" sldId="2147483672"/>
            <ac:spMk id="70" creationId="{00000000-0000-0000-0000-000000000000}"/>
          </ac:spMkLst>
        </pc:spChg>
        <pc:spChg chg="mod">
          <ac:chgData name="John Oakes" userId="1a36f0057432ea1f" providerId="LiveId" clId="{3D9C455B-7561-464A-ACC9-829BF9DB6BCF}" dt="2023-03-23T01:39:16.974" v="158"/>
          <ac:spMkLst>
            <pc:docMk/>
            <pc:sldMasterMk cId="0" sldId="2147483672"/>
            <ac:spMk id="71" creationId="{00000000-0000-0000-0000-000000000000}"/>
          </ac:spMkLst>
        </pc:spChg>
        <pc:spChg chg="mod">
          <ac:chgData name="John Oakes" userId="1a36f0057432ea1f" providerId="LiveId" clId="{3D9C455B-7561-464A-ACC9-829BF9DB6BCF}" dt="2023-03-23T01:39:16.974" v="158"/>
          <ac:spMkLst>
            <pc:docMk/>
            <pc:sldMasterMk cId="0" sldId="2147483672"/>
            <ac:spMk id="95" creationId="{00000000-0000-0000-0000-000000000000}"/>
          </ac:spMkLst>
        </pc:spChg>
        <pc:spChg chg="mod">
          <ac:chgData name="John Oakes" userId="1a36f0057432ea1f" providerId="LiveId" clId="{3D9C455B-7561-464A-ACC9-829BF9DB6BCF}" dt="2023-03-23T01:39:16.974" v="158"/>
          <ac:spMkLst>
            <pc:docMk/>
            <pc:sldMasterMk cId="0" sldId="2147483672"/>
            <ac:spMk id="96" creationId="{00000000-0000-0000-0000-000000000000}"/>
          </ac:spMkLst>
        </pc:spChg>
        <pc:spChg chg="mod">
          <ac:chgData name="John Oakes" userId="1a36f0057432ea1f" providerId="LiveId" clId="{3D9C455B-7561-464A-ACC9-829BF9DB6BCF}" dt="2023-03-23T01:39:16.974" v="158"/>
          <ac:spMkLst>
            <pc:docMk/>
            <pc:sldMasterMk cId="0" sldId="2147483672"/>
            <ac:spMk id="97" creationId="{00000000-0000-0000-0000-000000000000}"/>
          </ac:spMkLst>
        </pc:spChg>
        <pc:spChg chg="mod">
          <ac:chgData name="John Oakes" userId="1a36f0057432ea1f" providerId="LiveId" clId="{3D9C455B-7561-464A-ACC9-829BF9DB6BCF}" dt="2023-03-23T01:39:16.974" v="158"/>
          <ac:spMkLst>
            <pc:docMk/>
            <pc:sldMasterMk cId="0" sldId="2147483672"/>
            <ac:spMk id="98" creationId="{00000000-0000-0000-0000-000000000000}"/>
          </ac:spMkLst>
        </pc:spChg>
        <pc:spChg chg="mod">
          <ac:chgData name="John Oakes" userId="1a36f0057432ea1f" providerId="LiveId" clId="{3D9C455B-7561-464A-ACC9-829BF9DB6BCF}" dt="2023-03-23T01:39:16.974" v="158"/>
          <ac:spMkLst>
            <pc:docMk/>
            <pc:sldMasterMk cId="0" sldId="2147483672"/>
            <ac:spMk id="99" creationId="{00000000-0000-0000-0000-000000000000}"/>
          </ac:spMkLst>
        </pc:spChg>
        <pc:spChg chg="mod">
          <ac:chgData name="John Oakes" userId="1a36f0057432ea1f" providerId="LiveId" clId="{3D9C455B-7561-464A-ACC9-829BF9DB6BCF}" dt="2023-03-23T01:39:16.974" v="158"/>
          <ac:spMkLst>
            <pc:docMk/>
            <pc:sldMasterMk cId="0" sldId="2147483672"/>
            <ac:spMk id="100" creationId="{00000000-0000-0000-0000-000000000000}"/>
          </ac:spMkLst>
        </pc:spChg>
        <pc:spChg chg="mod">
          <ac:chgData name="John Oakes" userId="1a36f0057432ea1f" providerId="LiveId" clId="{3D9C455B-7561-464A-ACC9-829BF9DB6BCF}" dt="2023-03-23T01:39:16.974" v="158"/>
          <ac:spMkLst>
            <pc:docMk/>
            <pc:sldMasterMk cId="0" sldId="2147483672"/>
            <ac:spMk id="104" creationId="{00000000-0000-0000-0000-000000000000}"/>
          </ac:spMkLst>
        </pc:spChg>
        <pc:spChg chg="mod">
          <ac:chgData name="John Oakes" userId="1a36f0057432ea1f" providerId="LiveId" clId="{3D9C455B-7561-464A-ACC9-829BF9DB6BCF}" dt="2023-03-23T01:39:16.974" v="158"/>
          <ac:spMkLst>
            <pc:docMk/>
            <pc:sldMasterMk cId="0" sldId="2147483672"/>
            <ac:spMk id="105" creationId="{00000000-0000-0000-0000-000000000000}"/>
          </ac:spMkLst>
        </pc:spChg>
        <pc:spChg chg="mod">
          <ac:chgData name="John Oakes" userId="1a36f0057432ea1f" providerId="LiveId" clId="{3D9C455B-7561-464A-ACC9-829BF9DB6BCF}" dt="2023-03-23T01:39:16.974" v="158"/>
          <ac:spMkLst>
            <pc:docMk/>
            <pc:sldMasterMk cId="0" sldId="2147483672"/>
            <ac:spMk id="106" creationId="{00000000-0000-0000-0000-000000000000}"/>
          </ac:spMkLst>
        </pc:spChg>
        <pc:spChg chg="mod">
          <ac:chgData name="John Oakes" userId="1a36f0057432ea1f" providerId="LiveId" clId="{3D9C455B-7561-464A-ACC9-829BF9DB6BCF}" dt="2023-03-23T01:39:16.974" v="158"/>
          <ac:spMkLst>
            <pc:docMk/>
            <pc:sldMasterMk cId="0" sldId="2147483672"/>
            <ac:spMk id="107" creationId="{00000000-0000-0000-0000-000000000000}"/>
          </ac:spMkLst>
        </pc:spChg>
        <pc:spChg chg="mod">
          <ac:chgData name="John Oakes" userId="1a36f0057432ea1f" providerId="LiveId" clId="{3D9C455B-7561-464A-ACC9-829BF9DB6BCF}" dt="2023-03-23T01:39:16.974" v="158"/>
          <ac:spMkLst>
            <pc:docMk/>
            <pc:sldMasterMk cId="0" sldId="2147483672"/>
            <ac:spMk id="108" creationId="{00000000-0000-0000-0000-000000000000}"/>
          </ac:spMkLst>
        </pc:spChg>
        <pc:spChg chg="mod">
          <ac:chgData name="John Oakes" userId="1a36f0057432ea1f" providerId="LiveId" clId="{3D9C455B-7561-464A-ACC9-829BF9DB6BCF}" dt="2023-03-23T01:39:16.974" v="158"/>
          <ac:spMkLst>
            <pc:docMk/>
            <pc:sldMasterMk cId="0" sldId="2147483672"/>
            <ac:spMk id="109" creationId="{00000000-0000-0000-0000-000000000000}"/>
          </ac:spMkLst>
        </pc:spChg>
        <pc:spChg chg="mod">
          <ac:chgData name="John Oakes" userId="1a36f0057432ea1f" providerId="LiveId" clId="{3D9C455B-7561-464A-ACC9-829BF9DB6BCF}" dt="2023-03-23T01:39:16.974" v="158"/>
          <ac:spMkLst>
            <pc:docMk/>
            <pc:sldMasterMk cId="0" sldId="2147483672"/>
            <ac:spMk id="110" creationId="{00000000-0000-0000-0000-000000000000}"/>
          </ac:spMkLst>
        </pc:spChg>
        <pc:spChg chg="mod">
          <ac:chgData name="John Oakes" userId="1a36f0057432ea1f" providerId="LiveId" clId="{3D9C455B-7561-464A-ACC9-829BF9DB6BCF}" dt="2023-03-23T01:39:16.974" v="158"/>
          <ac:spMkLst>
            <pc:docMk/>
            <pc:sldMasterMk cId="0" sldId="2147483672"/>
            <ac:spMk id="111" creationId="{00000000-0000-0000-0000-000000000000}"/>
          </ac:spMkLst>
        </pc:spChg>
        <pc:spChg chg="mod">
          <ac:chgData name="John Oakes" userId="1a36f0057432ea1f" providerId="LiveId" clId="{3D9C455B-7561-464A-ACC9-829BF9DB6BCF}" dt="2023-03-23T01:39:16.974" v="158"/>
          <ac:spMkLst>
            <pc:docMk/>
            <pc:sldMasterMk cId="0" sldId="2147483672"/>
            <ac:spMk id="112" creationId="{00000000-0000-0000-0000-000000000000}"/>
          </ac:spMkLst>
        </pc:spChg>
        <pc:spChg chg="mod">
          <ac:chgData name="John Oakes" userId="1a36f0057432ea1f" providerId="LiveId" clId="{3D9C455B-7561-464A-ACC9-829BF9DB6BCF}" dt="2023-03-23T01:39:16.974" v="158"/>
          <ac:spMkLst>
            <pc:docMk/>
            <pc:sldMasterMk cId="0" sldId="2147483672"/>
            <ac:spMk id="113" creationId="{00000000-0000-0000-0000-000000000000}"/>
          </ac:spMkLst>
        </pc:spChg>
        <pc:spChg chg="mod">
          <ac:chgData name="John Oakes" userId="1a36f0057432ea1f" providerId="LiveId" clId="{3D9C455B-7561-464A-ACC9-829BF9DB6BCF}" dt="2023-03-23T01:39:16.974" v="158"/>
          <ac:spMkLst>
            <pc:docMk/>
            <pc:sldMasterMk cId="0" sldId="2147483672"/>
            <ac:spMk id="114" creationId="{00000000-0000-0000-0000-000000000000}"/>
          </ac:spMkLst>
        </pc:spChg>
        <pc:spChg chg="mod">
          <ac:chgData name="John Oakes" userId="1a36f0057432ea1f" providerId="LiveId" clId="{3D9C455B-7561-464A-ACC9-829BF9DB6BCF}" dt="2023-03-23T01:39:16.974" v="158"/>
          <ac:spMkLst>
            <pc:docMk/>
            <pc:sldMasterMk cId="0" sldId="2147483672"/>
            <ac:spMk id="115" creationId="{00000000-0000-0000-0000-000000000000}"/>
          </ac:spMkLst>
        </pc:spChg>
        <pc:grpChg chg="mod">
          <ac:chgData name="John Oakes" userId="1a36f0057432ea1f" providerId="LiveId" clId="{3D9C455B-7561-464A-ACC9-829BF9DB6BCF}" dt="2023-03-23T01:39:16.974" v="158"/>
          <ac:grpSpMkLst>
            <pc:docMk/>
            <pc:sldMasterMk cId="0" sldId="2147483672"/>
            <ac:grpSpMk id="42" creationId="{00000000-0000-0000-0000-000000000000}"/>
          </ac:grpSpMkLst>
        </pc:grpChg>
        <pc:grpChg chg="mod">
          <ac:chgData name="John Oakes" userId="1a36f0057432ea1f" providerId="LiveId" clId="{3D9C455B-7561-464A-ACC9-829BF9DB6BCF}" dt="2023-03-23T01:39:16.974" v="158"/>
          <ac:grpSpMkLst>
            <pc:docMk/>
            <pc:sldMasterMk cId="0" sldId="2147483672"/>
            <ac:grpSpMk id="43" creationId="{00000000-0000-0000-0000-000000000000}"/>
          </ac:grpSpMkLst>
        </pc:grpChg>
        <pc:grpChg chg="mod">
          <ac:chgData name="John Oakes" userId="1a36f0057432ea1f" providerId="LiveId" clId="{3D9C455B-7561-464A-ACC9-829BF9DB6BCF}" dt="2023-03-23T01:39:16.974" v="158"/>
          <ac:grpSpMkLst>
            <pc:docMk/>
            <pc:sldMasterMk cId="0" sldId="2147483672"/>
            <ac:grpSpMk id="101" creationId="{00000000-0000-0000-0000-000000000000}"/>
          </ac:grpSpMkLst>
        </pc:grpChg>
        <pc:grpChg chg="mod">
          <ac:chgData name="John Oakes" userId="1a36f0057432ea1f" providerId="LiveId" clId="{3D9C455B-7561-464A-ACC9-829BF9DB6BCF}" dt="2023-03-23T01:39:16.974" v="158"/>
          <ac:grpSpMkLst>
            <pc:docMk/>
            <pc:sldMasterMk cId="0" sldId="2147483672"/>
            <ac:grpSpMk id="102" creationId="{00000000-0000-0000-0000-000000000000}"/>
          </ac:grpSpMkLst>
        </pc:grpChg>
        <pc:grpChg chg="mod">
          <ac:chgData name="John Oakes" userId="1a36f0057432ea1f" providerId="LiveId" clId="{3D9C455B-7561-464A-ACC9-829BF9DB6BCF}" dt="2023-03-23T01:39:16.974" v="158"/>
          <ac:grpSpMkLst>
            <pc:docMk/>
            <pc:sldMasterMk cId="0" sldId="2147483672"/>
            <ac:grpSpMk id="103" creationId="{00000000-0000-0000-0000-000000000000}"/>
          </ac:grpSpMkLst>
        </pc:grpChg>
        <pc:sldLayoutChg chg="modSp">
          <pc:chgData name="John Oakes" userId="1a36f0057432ea1f" providerId="LiveId" clId="{3D9C455B-7561-464A-ACC9-829BF9DB6BCF}" dt="2023-03-23T01:39:16.974" v="158"/>
          <pc:sldLayoutMkLst>
            <pc:docMk/>
            <pc:sldMasterMk cId="0" sldId="2147483672"/>
            <pc:sldLayoutMk cId="0" sldId="2147483673"/>
          </pc:sldLayoutMkLst>
          <pc:spChg chg="mod">
            <ac:chgData name="John Oakes" userId="1a36f0057432ea1f" providerId="LiveId" clId="{3D9C455B-7561-464A-ACC9-829BF9DB6BCF}" dt="2023-03-23T01:39:16.974" v="158"/>
            <ac:spMkLst>
              <pc:docMk/>
              <pc:sldMasterMk cId="0" sldId="2147483672"/>
              <pc:sldLayoutMk cId="0" sldId="2147483673"/>
              <ac:spMk id="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4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4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4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4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4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5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6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7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7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7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7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7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8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8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8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8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11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11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11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3"/>
              <ac:spMk id="117" creationId="{00000000-0000-0000-0000-000000000000}"/>
            </ac:spMkLst>
          </pc:spChg>
          <pc:grpChg chg="mod">
            <ac:chgData name="John Oakes" userId="1a36f0057432ea1f" providerId="LiveId" clId="{3D9C455B-7561-464A-ACC9-829BF9DB6BCF}" dt="2023-03-23T01:39:16.974" v="158"/>
            <ac:grpSpMkLst>
              <pc:docMk/>
              <pc:sldMasterMk cId="0" sldId="2147483672"/>
              <pc:sldLayoutMk cId="0" sldId="2147483673"/>
              <ac:grpSpMk id="43"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73"/>
              <ac:grpSpMk id="44"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73"/>
              <ac:grpSpMk id="70"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73"/>
              <ac:grpSpMk id="71"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73"/>
              <ac:grpSpMk id="73" creationId="{00000000-0000-0000-0000-000000000000}"/>
            </ac:grpSpMkLst>
          </pc:grpChg>
        </pc:sldLayoutChg>
        <pc:sldLayoutChg chg="modSp">
          <pc:chgData name="John Oakes" userId="1a36f0057432ea1f" providerId="LiveId" clId="{3D9C455B-7561-464A-ACC9-829BF9DB6BCF}" dt="2023-03-23T01:39:16.974" v="158"/>
          <pc:sldLayoutMkLst>
            <pc:docMk/>
            <pc:sldMasterMk cId="0" sldId="2147483672"/>
            <pc:sldLayoutMk cId="0" sldId="2147483675"/>
          </pc:sldLayoutMkLst>
          <pc:spChg chg="mod">
            <ac:chgData name="John Oakes" userId="1a36f0057432ea1f" providerId="LiveId" clId="{3D9C455B-7561-464A-ACC9-829BF9DB6BCF}" dt="2023-03-23T01:39:16.974" v="158"/>
            <ac:spMkLst>
              <pc:docMk/>
              <pc:sldMasterMk cId="0" sldId="2147483672"/>
              <pc:sldLayoutMk cId="0" sldId="2147483675"/>
              <ac:spMk id="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5"/>
              <ac:spMk id="3" creationId="{00000000-0000-0000-0000-000000000000}"/>
            </ac:spMkLst>
          </pc:spChg>
        </pc:sldLayoutChg>
        <pc:sldLayoutChg chg="modSp">
          <pc:chgData name="John Oakes" userId="1a36f0057432ea1f" providerId="LiveId" clId="{3D9C455B-7561-464A-ACC9-829BF9DB6BCF}" dt="2023-03-23T01:39:16.974" v="158"/>
          <pc:sldLayoutMkLst>
            <pc:docMk/>
            <pc:sldMasterMk cId="0" sldId="2147483672"/>
            <pc:sldLayoutMk cId="0" sldId="2147483676"/>
          </pc:sldLayoutMkLst>
          <pc:spChg chg="mod">
            <ac:chgData name="John Oakes" userId="1a36f0057432ea1f" providerId="LiveId" clId="{3D9C455B-7561-464A-ACC9-829BF9DB6BCF}" dt="2023-03-23T01:39:16.974" v="158"/>
            <ac:spMkLst>
              <pc:docMk/>
              <pc:sldMasterMk cId="0" sldId="2147483672"/>
              <pc:sldLayoutMk cId="0" sldId="2147483676"/>
              <ac:spMk id="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6"/>
              <ac:spMk id="11" creationId="{00000000-0000-0000-0000-000000000000}"/>
            </ac:spMkLst>
          </pc:spChg>
        </pc:sldLayoutChg>
        <pc:sldLayoutChg chg="modSp">
          <pc:chgData name="John Oakes" userId="1a36f0057432ea1f" providerId="LiveId" clId="{3D9C455B-7561-464A-ACC9-829BF9DB6BCF}" dt="2023-03-23T01:39:16.974" v="158"/>
          <pc:sldLayoutMkLst>
            <pc:docMk/>
            <pc:sldMasterMk cId="0" sldId="2147483672"/>
            <pc:sldLayoutMk cId="0" sldId="2147483677"/>
          </pc:sldLayoutMkLst>
          <pc:spChg chg="mod">
            <ac:chgData name="John Oakes" userId="1a36f0057432ea1f" providerId="LiveId" clId="{3D9C455B-7561-464A-ACC9-829BF9DB6BCF}" dt="2023-03-23T01:39:16.974" v="158"/>
            <ac:spMkLst>
              <pc:docMk/>
              <pc:sldMasterMk cId="0" sldId="2147483672"/>
              <pc:sldLayoutMk cId="0" sldId="2147483677"/>
              <ac:spMk id="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7"/>
              <ac:spMk id="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7"/>
              <ac:spMk id="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77"/>
              <ac:spMk id="6" creationId="{00000000-0000-0000-0000-000000000000}"/>
            </ac:spMkLst>
          </pc:spChg>
        </pc:sldLayoutChg>
        <pc:sldLayoutChg chg="modSp">
          <pc:chgData name="John Oakes" userId="1a36f0057432ea1f" providerId="LiveId" clId="{3D9C455B-7561-464A-ACC9-829BF9DB6BCF}" dt="2023-03-23T01:39:16.974" v="158"/>
          <pc:sldLayoutMkLst>
            <pc:docMk/>
            <pc:sldMasterMk cId="0" sldId="2147483672"/>
            <pc:sldLayoutMk cId="0" sldId="2147483680"/>
          </pc:sldLayoutMkLst>
          <pc:spChg chg="mod">
            <ac:chgData name="John Oakes" userId="1a36f0057432ea1f" providerId="LiveId" clId="{3D9C455B-7561-464A-ACC9-829BF9DB6BCF}" dt="2023-03-23T01:39:16.974" v="158"/>
            <ac:spMkLst>
              <pc:docMk/>
              <pc:sldMasterMk cId="0" sldId="2147483672"/>
              <pc:sldLayoutMk cId="0" sldId="2147483680"/>
              <ac:spMk id="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4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4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4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4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5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6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7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7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7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7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7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7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7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8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8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8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8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8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8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0"/>
              <ac:spMk id="86" creationId="{00000000-0000-0000-0000-000000000000}"/>
            </ac:spMkLst>
          </pc:spChg>
          <pc:grpChg chg="mod">
            <ac:chgData name="John Oakes" userId="1a36f0057432ea1f" providerId="LiveId" clId="{3D9C455B-7561-464A-ACC9-829BF9DB6BCF}" dt="2023-03-23T01:39:16.974" v="158"/>
            <ac:grpSpMkLst>
              <pc:docMk/>
              <pc:sldMasterMk cId="0" sldId="2147483672"/>
              <pc:sldLayoutMk cId="0" sldId="2147483680"/>
              <ac:grpSpMk id="44"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0"/>
              <ac:grpSpMk id="45"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0"/>
              <ac:grpSpMk id="72"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0"/>
              <ac:grpSpMk id="73"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0"/>
              <ac:grpSpMk id="74" creationId="{00000000-0000-0000-0000-000000000000}"/>
            </ac:grpSpMkLst>
          </pc:grpChg>
        </pc:sldLayoutChg>
        <pc:sldLayoutChg chg="modSp">
          <pc:chgData name="John Oakes" userId="1a36f0057432ea1f" providerId="LiveId" clId="{3D9C455B-7561-464A-ACC9-829BF9DB6BCF}" dt="2023-03-23T01:39:16.974" v="158"/>
          <pc:sldLayoutMkLst>
            <pc:docMk/>
            <pc:sldMasterMk cId="0" sldId="2147483672"/>
            <pc:sldLayoutMk cId="0" sldId="2147483681"/>
          </pc:sldLayoutMkLst>
          <pc:spChg chg="mod">
            <ac:chgData name="John Oakes" userId="1a36f0057432ea1f" providerId="LiveId" clId="{3D9C455B-7561-464A-ACC9-829BF9DB6BCF}" dt="2023-03-23T01:39:16.974" v="158"/>
            <ac:spMkLst>
              <pc:docMk/>
              <pc:sldMasterMk cId="0" sldId="2147483672"/>
              <pc:sldLayoutMk cId="0" sldId="2147483681"/>
              <ac:spMk id="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4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4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4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4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5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5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5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6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7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7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7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7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7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7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7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0"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3"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5"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6"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7"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8"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89"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94"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101"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10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1"/>
              <ac:spMk id="105" creationId="{00000000-0000-0000-0000-000000000000}"/>
            </ac:spMkLst>
          </pc:spChg>
          <pc:grpChg chg="mod">
            <ac:chgData name="John Oakes" userId="1a36f0057432ea1f" providerId="LiveId" clId="{3D9C455B-7561-464A-ACC9-829BF9DB6BCF}" dt="2023-03-23T01:39:16.974" v="158"/>
            <ac:grpSpMkLst>
              <pc:docMk/>
              <pc:sldMasterMk cId="0" sldId="2147483672"/>
              <pc:sldLayoutMk cId="0" sldId="2147483681"/>
              <ac:grpSpMk id="44"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1"/>
              <ac:grpSpMk id="45"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1"/>
              <ac:grpSpMk id="75"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1"/>
              <ac:grpSpMk id="76" creationId="{00000000-0000-0000-0000-000000000000}"/>
            </ac:grpSpMkLst>
          </pc:grpChg>
          <pc:grpChg chg="mod">
            <ac:chgData name="John Oakes" userId="1a36f0057432ea1f" providerId="LiveId" clId="{3D9C455B-7561-464A-ACC9-829BF9DB6BCF}" dt="2023-03-23T01:39:16.974" v="158"/>
            <ac:grpSpMkLst>
              <pc:docMk/>
              <pc:sldMasterMk cId="0" sldId="2147483672"/>
              <pc:sldLayoutMk cId="0" sldId="2147483681"/>
              <ac:grpSpMk id="77" creationId="{00000000-0000-0000-0000-000000000000}"/>
            </ac:grpSpMkLst>
          </pc:grpChg>
        </pc:sldLayoutChg>
        <pc:sldLayoutChg chg="modSp">
          <pc:chgData name="John Oakes" userId="1a36f0057432ea1f" providerId="LiveId" clId="{3D9C455B-7561-464A-ACC9-829BF9DB6BCF}" dt="2023-03-23T01:39:16.974" v="158"/>
          <pc:sldLayoutMkLst>
            <pc:docMk/>
            <pc:sldMasterMk cId="0" sldId="2147483672"/>
            <pc:sldLayoutMk cId="0" sldId="2147483683"/>
          </pc:sldLayoutMkLst>
          <pc:spChg chg="mod">
            <ac:chgData name="John Oakes" userId="1a36f0057432ea1f" providerId="LiveId" clId="{3D9C455B-7561-464A-ACC9-829BF9DB6BCF}" dt="2023-03-23T01:39:16.974" v="158"/>
            <ac:spMkLst>
              <pc:docMk/>
              <pc:sldMasterMk cId="0" sldId="2147483672"/>
              <pc:sldLayoutMk cId="0" sldId="2147483683"/>
              <ac:spMk id="2" creationId="{00000000-0000-0000-0000-000000000000}"/>
            </ac:spMkLst>
          </pc:spChg>
          <pc:spChg chg="mod">
            <ac:chgData name="John Oakes" userId="1a36f0057432ea1f" providerId="LiveId" clId="{3D9C455B-7561-464A-ACC9-829BF9DB6BCF}" dt="2023-03-23T01:39:16.974" v="158"/>
            <ac:spMkLst>
              <pc:docMk/>
              <pc:sldMasterMk cId="0" sldId="2147483672"/>
              <pc:sldLayoutMk cId="0" sldId="2147483683"/>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12E43-C749-4015-B671-E39106D12466}" type="datetimeFigureOut">
              <a:rPr lang="en-US" smtClean="0"/>
              <a:t>3/22/2023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20B3F-39A6-4726-AD1F-C361535027D0}" type="slidenum">
              <a:rPr lang="en-US" smtClean="0"/>
              <a:t>‹#›</a:t>
            </a:fld>
            <a:endParaRPr lang="en-US"/>
          </a:p>
        </p:txBody>
      </p:sp>
    </p:spTree>
    <p:extLst>
      <p:ext uri="{BB962C8B-B14F-4D97-AF65-F5344CB8AC3E}">
        <p14:creationId xmlns:p14="http://schemas.microsoft.com/office/powerpoint/2010/main" val="425761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a:t>
            </a:fld>
            <a:endParaRPr lang="en-US"/>
          </a:p>
        </p:txBody>
      </p:sp>
    </p:spTree>
    <p:extLst>
      <p:ext uri="{BB962C8B-B14F-4D97-AF65-F5344CB8AC3E}">
        <p14:creationId xmlns:p14="http://schemas.microsoft.com/office/powerpoint/2010/main" val="507865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11</a:t>
            </a:fld>
            <a:endParaRPr lang="en-US"/>
          </a:p>
        </p:txBody>
      </p:sp>
    </p:spTree>
    <p:extLst>
      <p:ext uri="{BB962C8B-B14F-4D97-AF65-F5344CB8AC3E}">
        <p14:creationId xmlns:p14="http://schemas.microsoft.com/office/powerpoint/2010/main" val="855963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12</a:t>
            </a:fld>
            <a:endParaRPr lang="en-US"/>
          </a:p>
        </p:txBody>
      </p:sp>
    </p:spTree>
    <p:extLst>
      <p:ext uri="{BB962C8B-B14F-4D97-AF65-F5344CB8AC3E}">
        <p14:creationId xmlns:p14="http://schemas.microsoft.com/office/powerpoint/2010/main" val="773882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13</a:t>
            </a:fld>
            <a:endParaRPr lang="en-US"/>
          </a:p>
        </p:txBody>
      </p:sp>
    </p:spTree>
    <p:extLst>
      <p:ext uri="{BB962C8B-B14F-4D97-AF65-F5344CB8AC3E}">
        <p14:creationId xmlns:p14="http://schemas.microsoft.com/office/powerpoint/2010/main" val="467812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14</a:t>
            </a:fld>
            <a:endParaRPr lang="en-US"/>
          </a:p>
        </p:txBody>
      </p:sp>
    </p:spTree>
    <p:extLst>
      <p:ext uri="{BB962C8B-B14F-4D97-AF65-F5344CB8AC3E}">
        <p14:creationId xmlns:p14="http://schemas.microsoft.com/office/powerpoint/2010/main" val="801570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15</a:t>
            </a:fld>
            <a:endParaRPr lang="en-US"/>
          </a:p>
        </p:txBody>
      </p:sp>
    </p:spTree>
    <p:extLst>
      <p:ext uri="{BB962C8B-B14F-4D97-AF65-F5344CB8AC3E}">
        <p14:creationId xmlns:p14="http://schemas.microsoft.com/office/powerpoint/2010/main" val="3421644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19</a:t>
            </a:fld>
            <a:endParaRPr lang="en-US"/>
          </a:p>
        </p:txBody>
      </p:sp>
    </p:spTree>
    <p:extLst>
      <p:ext uri="{BB962C8B-B14F-4D97-AF65-F5344CB8AC3E}">
        <p14:creationId xmlns:p14="http://schemas.microsoft.com/office/powerpoint/2010/main" val="3013604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20</a:t>
            </a:fld>
            <a:endParaRPr lang="en-US"/>
          </a:p>
        </p:txBody>
      </p:sp>
    </p:spTree>
    <p:extLst>
      <p:ext uri="{BB962C8B-B14F-4D97-AF65-F5344CB8AC3E}">
        <p14:creationId xmlns:p14="http://schemas.microsoft.com/office/powerpoint/2010/main" val="1926144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21</a:t>
            </a:fld>
            <a:endParaRPr lang="en-US"/>
          </a:p>
        </p:txBody>
      </p:sp>
    </p:spTree>
    <p:extLst>
      <p:ext uri="{BB962C8B-B14F-4D97-AF65-F5344CB8AC3E}">
        <p14:creationId xmlns:p14="http://schemas.microsoft.com/office/powerpoint/2010/main" val="2290761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24</a:t>
            </a:fld>
            <a:endParaRPr lang="en-US"/>
          </a:p>
        </p:txBody>
      </p:sp>
    </p:spTree>
    <p:extLst>
      <p:ext uri="{BB962C8B-B14F-4D97-AF65-F5344CB8AC3E}">
        <p14:creationId xmlns:p14="http://schemas.microsoft.com/office/powerpoint/2010/main" val="150084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2</a:t>
            </a:fld>
            <a:endParaRPr lang="en-US"/>
          </a:p>
        </p:txBody>
      </p:sp>
    </p:spTree>
    <p:extLst>
      <p:ext uri="{BB962C8B-B14F-4D97-AF65-F5344CB8AC3E}">
        <p14:creationId xmlns:p14="http://schemas.microsoft.com/office/powerpoint/2010/main" val="2115878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3</a:t>
            </a:fld>
            <a:endParaRPr lang="en-US"/>
          </a:p>
        </p:txBody>
      </p:sp>
    </p:spTree>
    <p:extLst>
      <p:ext uri="{BB962C8B-B14F-4D97-AF65-F5344CB8AC3E}">
        <p14:creationId xmlns:p14="http://schemas.microsoft.com/office/powerpoint/2010/main" val="98721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4</a:t>
            </a:fld>
            <a:endParaRPr lang="en-US"/>
          </a:p>
        </p:txBody>
      </p:sp>
    </p:spTree>
    <p:extLst>
      <p:ext uri="{BB962C8B-B14F-4D97-AF65-F5344CB8AC3E}">
        <p14:creationId xmlns:p14="http://schemas.microsoft.com/office/powerpoint/2010/main" val="987219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5</a:t>
            </a:fld>
            <a:endParaRPr lang="en-US"/>
          </a:p>
        </p:txBody>
      </p:sp>
    </p:spTree>
    <p:extLst>
      <p:ext uri="{BB962C8B-B14F-4D97-AF65-F5344CB8AC3E}">
        <p14:creationId xmlns:p14="http://schemas.microsoft.com/office/powerpoint/2010/main" val="2938486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6</a:t>
            </a:fld>
            <a:endParaRPr lang="en-US"/>
          </a:p>
        </p:txBody>
      </p:sp>
    </p:spTree>
    <p:extLst>
      <p:ext uri="{BB962C8B-B14F-4D97-AF65-F5344CB8AC3E}">
        <p14:creationId xmlns:p14="http://schemas.microsoft.com/office/powerpoint/2010/main" val="293848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8</a:t>
            </a:fld>
            <a:endParaRPr lang="en-US"/>
          </a:p>
        </p:txBody>
      </p:sp>
    </p:spTree>
    <p:extLst>
      <p:ext uri="{BB962C8B-B14F-4D97-AF65-F5344CB8AC3E}">
        <p14:creationId xmlns:p14="http://schemas.microsoft.com/office/powerpoint/2010/main" val="348012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9</a:t>
            </a:fld>
            <a:endParaRPr lang="en-US"/>
          </a:p>
        </p:txBody>
      </p:sp>
    </p:spTree>
    <p:extLst>
      <p:ext uri="{BB962C8B-B14F-4D97-AF65-F5344CB8AC3E}">
        <p14:creationId xmlns:p14="http://schemas.microsoft.com/office/powerpoint/2010/main" val="402133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20B3F-39A6-4726-AD1F-C361535027D0}" type="slidenum">
              <a:rPr lang="en-US" smtClean="0"/>
              <a:t>10</a:t>
            </a:fld>
            <a:endParaRPr lang="en-US"/>
          </a:p>
        </p:txBody>
      </p:sp>
    </p:spTree>
    <p:extLst>
      <p:ext uri="{BB962C8B-B14F-4D97-AF65-F5344CB8AC3E}">
        <p14:creationId xmlns:p14="http://schemas.microsoft.com/office/powerpoint/2010/main" val="855963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342600F1-EDAB-4CE4-97B3-5D077F27BB10}" type="datetimeFigureOut">
              <a:rPr lang="en-US" smtClean="0"/>
              <a:t>3/22/2023</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DE8E0C4A-F2EB-4EB0-9A88-50111C1A0EE7}"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2600F1-EDAB-4CE4-97B3-5D077F27BB10}"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2600F1-EDAB-4CE4-97B3-5D077F27BB10}"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a:solidFill>
                <a:prstClr val="white">
                  <a:shade val="50000"/>
                </a:prstClr>
              </a:solidFill>
            </a:endParaRPr>
          </a:p>
        </p:txBody>
      </p:sp>
      <p:sp>
        <p:nvSpPr>
          <p:cNvPr id="29" name="Slide Number Placeholder 28"/>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3292067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642625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a:xfrm>
            <a:off x="10566400" y="6416676"/>
            <a:ext cx="1016000" cy="365125"/>
          </a:xfrm>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84586637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574118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956590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490031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502178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75903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2600F1-EDAB-4CE4-97B3-5D077F27BB10}"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062929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150756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296679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600F1-EDAB-4CE4-97B3-5D077F27BB10}"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342600F1-EDAB-4CE4-97B3-5D077F27BB10}"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E0C4A-F2EB-4EB0-9A88-50111C1A0EE7}"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2600F1-EDAB-4CE4-97B3-5D077F27BB10}"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2600F1-EDAB-4CE4-97B3-5D077F27BB10}"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600F1-EDAB-4CE4-97B3-5D077F27BB10}"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342600F1-EDAB-4CE4-97B3-5D077F27BB10}" type="datetimeFigureOut">
              <a:rPr lang="en-US" smtClean="0"/>
              <a:t>3/22/2023</a:t>
            </a:fld>
            <a:endParaRPr lang="en-US"/>
          </a:p>
        </p:txBody>
      </p:sp>
      <p:sp>
        <p:nvSpPr>
          <p:cNvPr id="7" name="Slide Number Placeholder 6"/>
          <p:cNvSpPr>
            <a:spLocks noGrp="1"/>
          </p:cNvSpPr>
          <p:nvPr>
            <p:ph type="sldNum" sz="quarter" idx="12"/>
          </p:nvPr>
        </p:nvSpPr>
        <p:spPr/>
        <p:txBody>
          <a:bodyPr/>
          <a:lstStyle/>
          <a:p>
            <a:fld id="{DE8E0C4A-F2EB-4EB0-9A88-50111C1A0EE7}"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2600F1-EDAB-4CE4-97B3-5D077F27BB10}" type="datetimeFigureOut">
              <a:rPr lang="en-US" smtClean="0"/>
              <a:t>3/22/2023</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E8E0C4A-F2EB-4EB0-9A88-50111C1A0E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342600F1-EDAB-4CE4-97B3-5D077F27BB10}" type="datetimeFigureOut">
              <a:rPr lang="en-US" smtClean="0"/>
              <a:t>3/22/2023</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DE8E0C4A-F2EB-4EB0-9A88-50111C1A0E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5A95B73-5353-4D46-9B11-961A96D0F9B4}" type="datetimeFigureOut">
              <a:rPr lang="en-US" smtClean="0">
                <a:solidFill>
                  <a:prstClr val="white">
                    <a:shade val="50000"/>
                  </a:prstClr>
                </a:solidFill>
              </a:rPr>
              <a:pPr/>
              <a:t>3/22/2023</a:t>
            </a:fld>
            <a:endParaRPr lang="en-US">
              <a:solidFill>
                <a:prstClr val="white">
                  <a:shade val="50000"/>
                </a:prstClr>
              </a:solidFill>
            </a:endParaRPr>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08453400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amp;esrc=s&amp;frm=1&amp;source=images&amp;cd=&amp;cad=rja&amp;docid=dx-3a3rIVM3vcM&amp;tbnid=2gAcbGM21WVxPM:&amp;ved=0CAUQjRw&amp;url=http%3A%2F%2Fwww.patheos.com%2Fblogs%2Fscriptorium%2F2012%2F01%2Fjohn-316%2F&amp;ei=yPPqUpc3k9ugBIKXgPAH&amp;bvm=bv.60444564,d.cGU&amp;psig=AFQjCNFIMwzhNmh6iM5s3gFN4pGLata44A&amp;ust=139121593735928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7366" y="2708476"/>
            <a:ext cx="3313355" cy="1177724"/>
          </a:xfrm>
        </p:spPr>
        <p:txBody>
          <a:bodyPr/>
          <a:lstStyle/>
          <a:p>
            <a:r>
              <a:rPr lang="en-US" b="1" dirty="0"/>
              <a:t>In Christ</a:t>
            </a:r>
          </a:p>
        </p:txBody>
      </p:sp>
      <p:sp>
        <p:nvSpPr>
          <p:cNvPr id="3" name="Subtitle 2"/>
          <p:cNvSpPr>
            <a:spLocks noGrp="1"/>
          </p:cNvSpPr>
          <p:nvPr>
            <p:ph type="subTitle" idx="1"/>
          </p:nvPr>
        </p:nvSpPr>
        <p:spPr/>
        <p:txBody>
          <a:bodyPr>
            <a:noAutofit/>
          </a:bodyPr>
          <a:lstStyle/>
          <a:p>
            <a:r>
              <a:rPr lang="en-US" sz="4400" b="1" dirty="0"/>
              <a:t>Baptism in the New Testament</a:t>
            </a:r>
          </a:p>
        </p:txBody>
      </p:sp>
    </p:spTree>
    <p:extLst>
      <p:ext uri="{BB962C8B-B14F-4D97-AF65-F5344CB8AC3E}">
        <p14:creationId xmlns:p14="http://schemas.microsoft.com/office/powerpoint/2010/main" val="1276122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801136"/>
          </a:xfrm>
        </p:spPr>
        <p:txBody>
          <a:bodyPr>
            <a:noAutofit/>
          </a:bodyPr>
          <a:lstStyle/>
          <a:p>
            <a:pPr algn="ctr"/>
            <a:r>
              <a:rPr lang="en-US" sz="4800" b="1" dirty="0"/>
              <a:t>An Easy Question:</a:t>
            </a:r>
          </a:p>
        </p:txBody>
      </p:sp>
      <p:sp>
        <p:nvSpPr>
          <p:cNvPr id="3" name="Content Placeholder 2"/>
          <p:cNvSpPr>
            <a:spLocks noGrp="1"/>
          </p:cNvSpPr>
          <p:nvPr>
            <p:ph idx="1"/>
          </p:nvPr>
        </p:nvSpPr>
        <p:spPr>
          <a:xfrm>
            <a:off x="1905000" y="2971800"/>
            <a:ext cx="8522746" cy="2860829"/>
          </a:xfrm>
        </p:spPr>
        <p:txBody>
          <a:bodyPr>
            <a:normAutofit/>
          </a:bodyPr>
          <a:lstStyle/>
          <a:p>
            <a:pPr marL="68580" indent="0">
              <a:buNone/>
            </a:pPr>
            <a:r>
              <a:rPr lang="en-US" sz="3600" b="1" dirty="0"/>
              <a:t>Is baptism </a:t>
            </a:r>
            <a:r>
              <a:rPr lang="en-US" sz="3600" b="1" u="sng" dirty="0">
                <a:solidFill>
                  <a:srgbClr val="FF0000"/>
                </a:solidFill>
              </a:rPr>
              <a:t>how</a:t>
            </a:r>
            <a:r>
              <a:rPr lang="en-US" sz="3600" b="1" dirty="0"/>
              <a:t> we are saved?</a:t>
            </a:r>
          </a:p>
        </p:txBody>
      </p:sp>
    </p:spTree>
    <p:extLst>
      <p:ext uri="{BB962C8B-B14F-4D97-AF65-F5344CB8AC3E}">
        <p14:creationId xmlns:p14="http://schemas.microsoft.com/office/powerpoint/2010/main" val="545873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85800"/>
            <a:ext cx="7230034" cy="838200"/>
          </a:xfrm>
        </p:spPr>
        <p:txBody>
          <a:bodyPr>
            <a:noAutofit/>
          </a:bodyPr>
          <a:lstStyle/>
          <a:p>
            <a:pPr algn="ctr"/>
            <a:r>
              <a:rPr lang="en-US" sz="4800" b="1" dirty="0"/>
              <a:t>An Easy Question:</a:t>
            </a:r>
          </a:p>
        </p:txBody>
      </p:sp>
      <p:sp>
        <p:nvSpPr>
          <p:cNvPr id="3" name="Content Placeholder 2"/>
          <p:cNvSpPr>
            <a:spLocks noGrp="1"/>
          </p:cNvSpPr>
          <p:nvPr>
            <p:ph idx="1"/>
          </p:nvPr>
        </p:nvSpPr>
        <p:spPr>
          <a:xfrm>
            <a:off x="1143000" y="1981200"/>
            <a:ext cx="10286999" cy="3851429"/>
          </a:xfrm>
        </p:spPr>
        <p:txBody>
          <a:bodyPr>
            <a:normAutofit/>
          </a:bodyPr>
          <a:lstStyle/>
          <a:p>
            <a:r>
              <a:rPr lang="en-US" sz="2800" b="1" dirty="0"/>
              <a:t>Is baptism </a:t>
            </a:r>
            <a:r>
              <a:rPr lang="en-US" sz="2800" b="1" u="sng" dirty="0">
                <a:solidFill>
                  <a:srgbClr val="FF0000"/>
                </a:solidFill>
              </a:rPr>
              <a:t>how</a:t>
            </a:r>
            <a:r>
              <a:rPr lang="en-US" sz="2800" b="1" dirty="0"/>
              <a:t> we are saved?</a:t>
            </a:r>
          </a:p>
          <a:p>
            <a:pPr marL="68580" indent="0">
              <a:buNone/>
            </a:pPr>
            <a:endParaRPr lang="en-US" sz="1200" b="1" dirty="0"/>
          </a:p>
          <a:p>
            <a:r>
              <a:rPr lang="en-US" sz="2800" b="1" dirty="0"/>
              <a:t>NO!!!!!</a:t>
            </a:r>
          </a:p>
          <a:p>
            <a:pPr marL="68580" indent="0">
              <a:buNone/>
            </a:pPr>
            <a:endParaRPr lang="en-US" sz="1400" b="1" dirty="0"/>
          </a:p>
          <a:p>
            <a:r>
              <a:rPr lang="en-US" sz="2800" b="1" dirty="0"/>
              <a:t>Romans 3:21-16 …through faith in his blood.</a:t>
            </a:r>
          </a:p>
          <a:p>
            <a:pPr marL="68580" indent="0">
              <a:buNone/>
            </a:pPr>
            <a:endParaRPr lang="en-US" sz="1400" b="1" dirty="0"/>
          </a:p>
          <a:p>
            <a:r>
              <a:rPr lang="en-US" sz="2800" b="1" dirty="0"/>
              <a:t>Rev 7:13-14  Clothes washed in the blood of the lamb</a:t>
            </a:r>
          </a:p>
        </p:txBody>
      </p:sp>
    </p:spTree>
    <p:extLst>
      <p:ext uri="{BB962C8B-B14F-4D97-AF65-F5344CB8AC3E}">
        <p14:creationId xmlns:p14="http://schemas.microsoft.com/office/powerpoint/2010/main" val="3468490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9220200" cy="1066800"/>
          </a:xfrm>
        </p:spPr>
        <p:txBody>
          <a:bodyPr>
            <a:noAutofit/>
          </a:bodyPr>
          <a:lstStyle/>
          <a:p>
            <a:pPr algn="ctr"/>
            <a:r>
              <a:rPr lang="en-US" sz="4800" b="1" dirty="0"/>
              <a:t>So What Is Baptism. Biblically?</a:t>
            </a:r>
          </a:p>
        </p:txBody>
      </p:sp>
      <p:sp>
        <p:nvSpPr>
          <p:cNvPr id="3" name="Content Placeholder 2"/>
          <p:cNvSpPr>
            <a:spLocks noGrp="1"/>
          </p:cNvSpPr>
          <p:nvPr>
            <p:ph idx="1"/>
          </p:nvPr>
        </p:nvSpPr>
        <p:spPr>
          <a:xfrm>
            <a:off x="838200" y="2514601"/>
            <a:ext cx="6705600" cy="3318029"/>
          </a:xfrm>
        </p:spPr>
        <p:txBody>
          <a:bodyPr>
            <a:normAutofit/>
          </a:bodyPr>
          <a:lstStyle/>
          <a:p>
            <a:pPr marL="68580" indent="0">
              <a:buNone/>
            </a:pPr>
            <a:r>
              <a:rPr lang="en-US" sz="2800" b="1" dirty="0"/>
              <a:t>It is </a:t>
            </a:r>
            <a:r>
              <a:rPr lang="en-US" sz="2800" b="1" dirty="0">
                <a:solidFill>
                  <a:srgbClr val="FF0000"/>
                </a:solidFill>
              </a:rPr>
              <a:t>when</a:t>
            </a:r>
            <a:r>
              <a:rPr lang="en-US" sz="2800" b="1" dirty="0"/>
              <a:t> we are saved.  It is </a:t>
            </a:r>
            <a:r>
              <a:rPr lang="en-US" sz="2800" b="1" dirty="0">
                <a:solidFill>
                  <a:srgbClr val="FF0000"/>
                </a:solidFill>
              </a:rPr>
              <a:t>when </a:t>
            </a:r>
            <a:r>
              <a:rPr lang="en-US" sz="2800" b="1" dirty="0"/>
              <a:t>we get into Christ.</a:t>
            </a:r>
          </a:p>
          <a:p>
            <a:pPr marL="68580" indent="0">
              <a:buNone/>
            </a:pPr>
            <a:endParaRPr lang="en-US" sz="1400" b="1" dirty="0"/>
          </a:p>
          <a:p>
            <a:pPr marL="68580" indent="0">
              <a:buNone/>
            </a:pPr>
            <a:r>
              <a:rPr lang="en-US" sz="2800" b="1" dirty="0"/>
              <a:t>Illustration:  Marriage</a:t>
            </a:r>
          </a:p>
          <a:p>
            <a:pPr lvl="1"/>
            <a:r>
              <a:rPr lang="en-US" sz="2800" b="1" dirty="0"/>
              <a:t>What if you weren’t married?</a:t>
            </a:r>
          </a:p>
          <a:p>
            <a:pPr lvl="1"/>
            <a:r>
              <a:rPr lang="en-US" sz="2800" b="1" dirty="0"/>
              <a:t>What if you weren’t baptized?</a:t>
            </a:r>
          </a:p>
          <a:p>
            <a:endParaRPr lang="en-US" b="1" dirty="0"/>
          </a:p>
          <a:p>
            <a:endParaRPr lang="en-US" b="1" dirty="0"/>
          </a:p>
        </p:txBody>
      </p:sp>
      <p:pic>
        <p:nvPicPr>
          <p:cNvPr id="3074" name="Picture 2" descr="http://www.google.com/url?source=imgres&amp;ct=img&amp;q=http://www.newthoughtgeneration.com/happy-marriage.jpg&amp;sa=X&amp;ei=zeaLTdySFpPWtQPJ6Nj2CA&amp;ved=0CAQQ8wc4Ew&amp;usg=AFQjCNFQYU_lmRR--mF0A_BlmDsayd2EH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2514601"/>
            <a:ext cx="3866359"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63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648736"/>
          </a:xfrm>
        </p:spPr>
        <p:txBody>
          <a:bodyPr>
            <a:noAutofit/>
          </a:bodyPr>
          <a:lstStyle/>
          <a:p>
            <a:pPr algn="ctr"/>
            <a:r>
              <a:rPr lang="en-US" sz="4400" b="1" dirty="0"/>
              <a:t>Acts 22:6-16</a:t>
            </a:r>
          </a:p>
        </p:txBody>
      </p:sp>
      <p:sp>
        <p:nvSpPr>
          <p:cNvPr id="3" name="Content Placeholder 2"/>
          <p:cNvSpPr>
            <a:spLocks noGrp="1"/>
          </p:cNvSpPr>
          <p:nvPr>
            <p:ph idx="1"/>
          </p:nvPr>
        </p:nvSpPr>
        <p:spPr>
          <a:xfrm>
            <a:off x="1219200" y="1905000"/>
            <a:ext cx="10058399" cy="3927629"/>
          </a:xfrm>
        </p:spPr>
        <p:txBody>
          <a:bodyPr>
            <a:noAutofit/>
          </a:bodyPr>
          <a:lstStyle/>
          <a:p>
            <a:pPr marL="68580" indent="0">
              <a:buNone/>
            </a:pPr>
            <a:r>
              <a:rPr lang="en-US" sz="3200" b="1" dirty="0"/>
              <a:t>When were Paul’s clothes washed?</a:t>
            </a:r>
          </a:p>
          <a:p>
            <a:pPr marL="68580" indent="0">
              <a:buNone/>
            </a:pPr>
            <a:endParaRPr lang="en-US" sz="1200" b="1" dirty="0"/>
          </a:p>
          <a:p>
            <a:pPr marL="365760" lvl="1" indent="0">
              <a:buNone/>
            </a:pPr>
            <a:r>
              <a:rPr lang="en-US" sz="3200" b="1" dirty="0"/>
              <a:t>When he believed?  v. 8</a:t>
            </a:r>
          </a:p>
          <a:p>
            <a:pPr marL="365760" lvl="1" indent="0">
              <a:buNone/>
            </a:pPr>
            <a:r>
              <a:rPr lang="en-US" sz="3200" b="1" dirty="0"/>
              <a:t>When he repented?  v. 9</a:t>
            </a:r>
          </a:p>
          <a:p>
            <a:pPr marL="365760" lvl="1" indent="0">
              <a:buNone/>
            </a:pPr>
            <a:r>
              <a:rPr lang="en-US" sz="3200" b="1" dirty="0"/>
              <a:t>When he declared Jesus Lord? v.10</a:t>
            </a:r>
          </a:p>
          <a:p>
            <a:pPr marL="365760" lvl="1" indent="0">
              <a:buNone/>
            </a:pPr>
            <a:r>
              <a:rPr lang="en-US" sz="3200" b="1" dirty="0"/>
              <a:t>When he obeyed?  v. 11</a:t>
            </a:r>
          </a:p>
          <a:p>
            <a:pPr marL="365760" lvl="1" indent="0">
              <a:buNone/>
            </a:pPr>
            <a:endParaRPr lang="en-US" sz="1400" b="1" dirty="0"/>
          </a:p>
          <a:p>
            <a:pPr marL="365760" lvl="1" indent="0">
              <a:buNone/>
            </a:pPr>
            <a:r>
              <a:rPr lang="en-US" sz="3200" b="1" dirty="0"/>
              <a:t>When he was baptized!</a:t>
            </a:r>
          </a:p>
        </p:txBody>
      </p:sp>
    </p:spTree>
    <p:extLst>
      <p:ext uri="{BB962C8B-B14F-4D97-AF65-F5344CB8AC3E}">
        <p14:creationId xmlns:p14="http://schemas.microsoft.com/office/powerpoint/2010/main" val="291609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027664"/>
            <a:ext cx="9372600" cy="953536"/>
          </a:xfrm>
        </p:spPr>
        <p:txBody>
          <a:bodyPr>
            <a:noAutofit/>
          </a:bodyPr>
          <a:lstStyle/>
          <a:p>
            <a:pPr algn="ctr"/>
            <a:r>
              <a:rPr lang="en-US" b="1" dirty="0"/>
              <a:t>Who Is the Man at the Banquet?</a:t>
            </a:r>
          </a:p>
        </p:txBody>
      </p:sp>
      <p:sp>
        <p:nvSpPr>
          <p:cNvPr id="3" name="Content Placeholder 2"/>
          <p:cNvSpPr>
            <a:spLocks noGrp="1"/>
          </p:cNvSpPr>
          <p:nvPr>
            <p:ph idx="1"/>
          </p:nvPr>
        </p:nvSpPr>
        <p:spPr>
          <a:xfrm>
            <a:off x="1828800" y="2743200"/>
            <a:ext cx="8762999" cy="3089431"/>
          </a:xfrm>
        </p:spPr>
        <p:txBody>
          <a:bodyPr>
            <a:normAutofit/>
          </a:bodyPr>
          <a:lstStyle/>
          <a:p>
            <a:pPr marL="68580" indent="0">
              <a:buNone/>
            </a:pPr>
            <a:r>
              <a:rPr lang="en-US" sz="2800" b="1" dirty="0"/>
              <a:t>He is anyone who thinks they are saved but are not—who is at the banquet and falsely believes he/she is wearing the correct clothes.</a:t>
            </a:r>
          </a:p>
          <a:p>
            <a:endParaRPr lang="en-US" sz="2800" b="1" dirty="0"/>
          </a:p>
          <a:p>
            <a:pPr marL="68580" indent="0">
              <a:buNone/>
            </a:pPr>
            <a:r>
              <a:rPr lang="en-US" sz="2800" b="1" dirty="0"/>
              <a:t>He is a lot of people we meet!!!!</a:t>
            </a:r>
          </a:p>
        </p:txBody>
      </p:sp>
    </p:spTree>
    <p:extLst>
      <p:ext uri="{BB962C8B-B14F-4D97-AF65-F5344CB8AC3E}">
        <p14:creationId xmlns:p14="http://schemas.microsoft.com/office/powerpoint/2010/main" val="2254542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724936"/>
          </a:xfrm>
        </p:spPr>
        <p:txBody>
          <a:bodyPr>
            <a:noAutofit/>
          </a:bodyPr>
          <a:lstStyle/>
          <a:p>
            <a:pPr algn="ctr"/>
            <a:r>
              <a:rPr lang="en-US" sz="4400" b="1" dirty="0"/>
              <a:t>What Should We Do?</a:t>
            </a:r>
          </a:p>
        </p:txBody>
      </p:sp>
      <p:sp>
        <p:nvSpPr>
          <p:cNvPr id="3" name="Content Placeholder 2"/>
          <p:cNvSpPr>
            <a:spLocks noGrp="1"/>
          </p:cNvSpPr>
          <p:nvPr>
            <p:ph idx="1"/>
          </p:nvPr>
        </p:nvSpPr>
        <p:spPr>
          <a:xfrm>
            <a:off x="1752600" y="2667000"/>
            <a:ext cx="9143999" cy="3165630"/>
          </a:xfrm>
        </p:spPr>
        <p:txBody>
          <a:bodyPr>
            <a:normAutofit/>
          </a:bodyPr>
          <a:lstStyle/>
          <a:p>
            <a:pPr marL="68580" indent="0">
              <a:buNone/>
            </a:pPr>
            <a:r>
              <a:rPr lang="en-US" sz="3200" b="1" dirty="0"/>
              <a:t>What would you do if there were some people in a burning building?</a:t>
            </a:r>
          </a:p>
          <a:p>
            <a:endParaRPr lang="en-US" sz="3200" b="1" dirty="0"/>
          </a:p>
          <a:p>
            <a:pPr marL="68580" indent="0">
              <a:buNone/>
            </a:pPr>
            <a:r>
              <a:rPr lang="en-US" sz="3200" b="1" dirty="0"/>
              <a:t>We can’t be sentimental about this.</a:t>
            </a:r>
          </a:p>
        </p:txBody>
      </p:sp>
    </p:spTree>
    <p:extLst>
      <p:ext uri="{BB962C8B-B14F-4D97-AF65-F5344CB8AC3E}">
        <p14:creationId xmlns:p14="http://schemas.microsoft.com/office/powerpoint/2010/main" val="191918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027664"/>
            <a:ext cx="7077634" cy="648736"/>
          </a:xfrm>
        </p:spPr>
        <p:txBody>
          <a:bodyPr>
            <a:noAutofit/>
          </a:bodyPr>
          <a:lstStyle/>
          <a:p>
            <a:r>
              <a:rPr lang="en-US" sz="4400" b="1" dirty="0"/>
              <a:t>Why does it matter?</a:t>
            </a:r>
          </a:p>
        </p:txBody>
      </p:sp>
      <p:sp>
        <p:nvSpPr>
          <p:cNvPr id="3" name="Content Placeholder 2"/>
          <p:cNvSpPr>
            <a:spLocks noGrp="1"/>
          </p:cNvSpPr>
          <p:nvPr>
            <p:ph idx="1"/>
          </p:nvPr>
        </p:nvSpPr>
        <p:spPr>
          <a:xfrm>
            <a:off x="990601" y="2286000"/>
            <a:ext cx="5334000" cy="3546630"/>
          </a:xfrm>
        </p:spPr>
        <p:txBody>
          <a:bodyPr>
            <a:normAutofit/>
          </a:bodyPr>
          <a:lstStyle/>
          <a:p>
            <a:pPr marL="68580" indent="0">
              <a:buNone/>
            </a:pPr>
            <a:r>
              <a:rPr lang="en-US" sz="2800" b="1" dirty="0"/>
              <a:t>Essential vs important vs unimportant doctrines. </a:t>
            </a:r>
          </a:p>
          <a:p>
            <a:endParaRPr lang="en-US" sz="2800" b="1" dirty="0"/>
          </a:p>
          <a:p>
            <a:pPr marL="68580" indent="0">
              <a:buNone/>
            </a:pPr>
            <a:r>
              <a:rPr lang="en-US" sz="2800" b="1" dirty="0"/>
              <a:t>Any teaching relevant to salvation is, by definition an essential </a:t>
            </a:r>
            <a:r>
              <a:rPr lang="en-US" sz="2800" b="1" dirty="0" err="1"/>
              <a:t>teachin</a:t>
            </a:r>
            <a:r>
              <a:rPr lang="en-US" sz="2800" b="1"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362200"/>
            <a:ext cx="4191000"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9379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09600"/>
            <a:ext cx="7001434" cy="914400"/>
          </a:xfrm>
        </p:spPr>
        <p:txBody>
          <a:bodyPr>
            <a:normAutofit/>
          </a:bodyPr>
          <a:lstStyle/>
          <a:p>
            <a:pPr algn="ctr"/>
            <a:r>
              <a:rPr lang="en-US" sz="3200" b="1" dirty="0"/>
              <a:t>A Brief History of Baptism</a:t>
            </a:r>
          </a:p>
        </p:txBody>
      </p:sp>
      <p:sp>
        <p:nvSpPr>
          <p:cNvPr id="3" name="Content Placeholder 2"/>
          <p:cNvSpPr>
            <a:spLocks noGrp="1"/>
          </p:cNvSpPr>
          <p:nvPr>
            <p:ph idx="1"/>
          </p:nvPr>
        </p:nvSpPr>
        <p:spPr>
          <a:xfrm>
            <a:off x="2590801" y="2057401"/>
            <a:ext cx="6754009" cy="3775229"/>
          </a:xfrm>
        </p:spPr>
        <p:txBody>
          <a:bodyPr>
            <a:normAutofit/>
          </a:bodyPr>
          <a:lstStyle/>
          <a:p>
            <a:r>
              <a:rPr lang="en-US" sz="2800" b="1" dirty="0"/>
              <a:t>In the Book of Acts</a:t>
            </a:r>
          </a:p>
          <a:p>
            <a:endParaRPr lang="en-US" sz="800" b="1" dirty="0"/>
          </a:p>
          <a:p>
            <a:r>
              <a:rPr lang="en-US" sz="2800" b="1" dirty="0"/>
              <a:t>Church Fathers</a:t>
            </a:r>
          </a:p>
          <a:p>
            <a:endParaRPr lang="en-US" sz="800" b="1" dirty="0"/>
          </a:p>
          <a:p>
            <a:r>
              <a:rPr lang="en-US" sz="2800" b="1" dirty="0"/>
              <a:t>Catholicism</a:t>
            </a:r>
          </a:p>
          <a:p>
            <a:endParaRPr lang="en-US" sz="800" b="1" dirty="0"/>
          </a:p>
          <a:p>
            <a:r>
              <a:rPr lang="en-US" sz="2800" b="1" dirty="0"/>
              <a:t>Reformation</a:t>
            </a:r>
          </a:p>
          <a:p>
            <a:endParaRPr lang="en-US" sz="800" b="1" dirty="0"/>
          </a:p>
          <a:p>
            <a:r>
              <a:rPr lang="en-US" sz="2800" b="1" dirty="0"/>
              <a:t>The Sinner’s Prayer</a:t>
            </a:r>
          </a:p>
        </p:txBody>
      </p:sp>
    </p:spTree>
    <p:extLst>
      <p:ext uri="{BB962C8B-B14F-4D97-AF65-F5344CB8AC3E}">
        <p14:creationId xmlns:p14="http://schemas.microsoft.com/office/powerpoint/2010/main" val="1982659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56115020"/>
              </p:ext>
            </p:extLst>
          </p:nvPr>
        </p:nvGraphicFramePr>
        <p:xfrm>
          <a:off x="1905000" y="1245896"/>
          <a:ext cx="8229604" cy="5554954"/>
        </p:xfrm>
        <a:graphic>
          <a:graphicData uri="http://schemas.openxmlformats.org/drawingml/2006/table">
            <a:tbl>
              <a:tblPr firstRow="1" bandRow="1">
                <a:tableStyleId>{5C22544A-7EE6-4342-B048-85BDC9FD1C3A}</a:tableStyleId>
              </a:tblPr>
              <a:tblGrid>
                <a:gridCol w="1489165">
                  <a:extLst>
                    <a:ext uri="{9D8B030D-6E8A-4147-A177-3AD203B41FA5}">
                      <a16:colId xmlns:a16="http://schemas.microsoft.com/office/drawing/2014/main" val="20000"/>
                    </a:ext>
                  </a:extLst>
                </a:gridCol>
                <a:gridCol w="940526">
                  <a:extLst>
                    <a:ext uri="{9D8B030D-6E8A-4147-A177-3AD203B41FA5}">
                      <a16:colId xmlns:a16="http://schemas.microsoft.com/office/drawing/2014/main" val="20001"/>
                    </a:ext>
                  </a:extLst>
                </a:gridCol>
                <a:gridCol w="1097281">
                  <a:extLst>
                    <a:ext uri="{9D8B030D-6E8A-4147-A177-3AD203B41FA5}">
                      <a16:colId xmlns:a16="http://schemas.microsoft.com/office/drawing/2014/main" val="20002"/>
                    </a:ext>
                  </a:extLst>
                </a:gridCol>
                <a:gridCol w="1175658">
                  <a:extLst>
                    <a:ext uri="{9D8B030D-6E8A-4147-A177-3AD203B41FA5}">
                      <a16:colId xmlns:a16="http://schemas.microsoft.com/office/drawing/2014/main" val="20003"/>
                    </a:ext>
                  </a:extLst>
                </a:gridCol>
                <a:gridCol w="1175658">
                  <a:extLst>
                    <a:ext uri="{9D8B030D-6E8A-4147-A177-3AD203B41FA5}">
                      <a16:colId xmlns:a16="http://schemas.microsoft.com/office/drawing/2014/main" val="20004"/>
                    </a:ext>
                  </a:extLst>
                </a:gridCol>
                <a:gridCol w="1175658">
                  <a:extLst>
                    <a:ext uri="{9D8B030D-6E8A-4147-A177-3AD203B41FA5}">
                      <a16:colId xmlns:a16="http://schemas.microsoft.com/office/drawing/2014/main" val="20005"/>
                    </a:ext>
                  </a:extLst>
                </a:gridCol>
                <a:gridCol w="1175658">
                  <a:extLst>
                    <a:ext uri="{9D8B030D-6E8A-4147-A177-3AD203B41FA5}">
                      <a16:colId xmlns:a16="http://schemas.microsoft.com/office/drawing/2014/main" val="20006"/>
                    </a:ext>
                  </a:extLst>
                </a:gridCol>
              </a:tblGrid>
              <a:tr h="597484">
                <a:tc>
                  <a:txBody>
                    <a:bodyPr/>
                    <a:lstStyle/>
                    <a:p>
                      <a:r>
                        <a:rPr lang="en-US" b="1" dirty="0"/>
                        <a:t>Scripture</a:t>
                      </a:r>
                    </a:p>
                  </a:txBody>
                  <a:tcPr/>
                </a:tc>
                <a:tc>
                  <a:txBody>
                    <a:bodyPr/>
                    <a:lstStyle/>
                    <a:p>
                      <a:r>
                        <a:rPr lang="en-US" dirty="0"/>
                        <a:t>Faith</a:t>
                      </a:r>
                    </a:p>
                  </a:txBody>
                  <a:tcPr/>
                </a:tc>
                <a:tc>
                  <a:txBody>
                    <a:bodyPr/>
                    <a:lstStyle/>
                    <a:p>
                      <a:r>
                        <a:rPr lang="en-US" dirty="0"/>
                        <a:t>Repent</a:t>
                      </a:r>
                    </a:p>
                  </a:txBody>
                  <a:tcPr/>
                </a:tc>
                <a:tc>
                  <a:txBody>
                    <a:bodyPr/>
                    <a:lstStyle/>
                    <a:p>
                      <a:r>
                        <a:rPr lang="en-US" dirty="0"/>
                        <a:t>Baptized</a:t>
                      </a:r>
                    </a:p>
                  </a:txBody>
                  <a:tcPr/>
                </a:tc>
                <a:tc>
                  <a:txBody>
                    <a:bodyPr/>
                    <a:lstStyle/>
                    <a:p>
                      <a:r>
                        <a:rPr lang="en-US" dirty="0"/>
                        <a:t>Forgiven</a:t>
                      </a:r>
                    </a:p>
                  </a:txBody>
                  <a:tcPr/>
                </a:tc>
                <a:tc>
                  <a:txBody>
                    <a:bodyPr/>
                    <a:lstStyle/>
                    <a:p>
                      <a:r>
                        <a:rPr lang="en-US" dirty="0"/>
                        <a:t>H Spirit</a:t>
                      </a:r>
                    </a:p>
                  </a:txBody>
                  <a:tcPr/>
                </a:tc>
                <a:tc>
                  <a:txBody>
                    <a:bodyPr/>
                    <a:lstStyle/>
                    <a:p>
                      <a:r>
                        <a:rPr lang="en-US" dirty="0"/>
                        <a:t>Church</a:t>
                      </a:r>
                    </a:p>
                  </a:txBody>
                  <a:tcPr/>
                </a:tc>
                <a:extLst>
                  <a:ext uri="{0D108BD9-81ED-4DB2-BD59-A6C34878D82A}">
                    <a16:rowId xmlns:a16="http://schemas.microsoft.com/office/drawing/2014/main" val="10000"/>
                  </a:ext>
                </a:extLst>
              </a:tr>
              <a:tr h="633328">
                <a:tc>
                  <a:txBody>
                    <a:bodyPr/>
                    <a:lstStyle/>
                    <a:p>
                      <a:r>
                        <a:rPr lang="en-US" b="1" dirty="0"/>
                        <a:t>Acts</a:t>
                      </a:r>
                      <a:r>
                        <a:rPr lang="en-US" b="1" baseline="0" dirty="0"/>
                        <a:t> 2:36-41</a:t>
                      </a:r>
                      <a:endParaRPr lang="en-US" b="1" dirty="0"/>
                    </a:p>
                  </a:txBody>
                  <a:tcPr/>
                </a:tc>
                <a:tc>
                  <a:txBody>
                    <a:bodyPr/>
                    <a:lstStyle/>
                    <a:p>
                      <a:r>
                        <a:rPr lang="en-US" dirty="0"/>
                        <a:t>    </a:t>
                      </a:r>
                      <a:r>
                        <a:rPr lang="en-US" b="1" dirty="0"/>
                        <a:t>*</a:t>
                      </a:r>
                      <a:endParaRPr lang="en-US" dirty="0"/>
                    </a:p>
                  </a:txBody>
                  <a:tcPr/>
                </a:tc>
                <a:tc>
                  <a:txBody>
                    <a:bodyPr/>
                    <a:lstStyle/>
                    <a:p>
                      <a:r>
                        <a:rPr lang="en-US" dirty="0"/>
                        <a:t>      </a:t>
                      </a:r>
                      <a:r>
                        <a:rPr lang="en-US" b="1" dirty="0"/>
                        <a:t>X</a:t>
                      </a:r>
                      <a:endParaRPr lang="en-US" dirty="0"/>
                    </a:p>
                  </a:txBody>
                  <a:tcPr/>
                </a:tc>
                <a:tc>
                  <a:txBody>
                    <a:bodyPr/>
                    <a:lstStyle/>
                    <a:p>
                      <a:r>
                        <a:rPr lang="en-US" dirty="0"/>
                        <a:t>     </a:t>
                      </a:r>
                      <a:r>
                        <a:rPr lang="en-US" b="1" dirty="0"/>
                        <a:t>X</a:t>
                      </a:r>
                      <a:endParaRPr lang="en-US" dirty="0"/>
                    </a:p>
                  </a:txBody>
                  <a:tcPr/>
                </a:tc>
                <a:tc>
                  <a:txBody>
                    <a:bodyPr/>
                    <a:lstStyle/>
                    <a:p>
                      <a:r>
                        <a:rPr lang="en-US" dirty="0"/>
                        <a:t>     </a:t>
                      </a:r>
                      <a:r>
                        <a:rPr lang="en-US" b="1" dirty="0"/>
                        <a:t>X</a:t>
                      </a:r>
                      <a:endParaRPr lang="en-US" dirty="0"/>
                    </a:p>
                  </a:txBody>
                  <a:tcPr/>
                </a:tc>
                <a:tc>
                  <a:txBody>
                    <a:bodyPr/>
                    <a:lstStyle/>
                    <a:p>
                      <a:r>
                        <a:rPr lang="en-US" dirty="0"/>
                        <a:t>     </a:t>
                      </a:r>
                      <a:r>
                        <a:rPr lang="en-US" b="1" dirty="0"/>
                        <a:t>X</a:t>
                      </a:r>
                      <a:endParaRPr lang="en-US" dirty="0"/>
                    </a:p>
                  </a:txBody>
                  <a:tcPr/>
                </a:tc>
                <a:tc>
                  <a:txBody>
                    <a:bodyPr/>
                    <a:lstStyle/>
                    <a:p>
                      <a:r>
                        <a:rPr lang="en-US" dirty="0"/>
                        <a:t>     </a:t>
                      </a:r>
                      <a:r>
                        <a:rPr lang="en-US" b="1" dirty="0"/>
                        <a:t>*</a:t>
                      </a:r>
                      <a:endParaRPr lang="en-US" dirty="0"/>
                    </a:p>
                  </a:txBody>
                  <a:tcPr/>
                </a:tc>
                <a:extLst>
                  <a:ext uri="{0D108BD9-81ED-4DB2-BD59-A6C34878D82A}">
                    <a16:rowId xmlns:a16="http://schemas.microsoft.com/office/drawing/2014/main" val="10001"/>
                  </a:ext>
                </a:extLst>
              </a:tr>
              <a:tr h="558495">
                <a:tc>
                  <a:txBody>
                    <a:bodyPr/>
                    <a:lstStyle/>
                    <a:p>
                      <a:r>
                        <a:rPr lang="en-US" b="1" dirty="0"/>
                        <a:t>Acts</a:t>
                      </a:r>
                      <a:r>
                        <a:rPr lang="en-US" b="1" baseline="0" dirty="0"/>
                        <a:t> 8:9-13</a:t>
                      </a:r>
                      <a:endParaRPr lang="en-US" b="1" dirty="0"/>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endParaRPr lang="en-US"/>
                    </a:p>
                  </a:txBody>
                  <a:tcPr/>
                </a:tc>
                <a:tc>
                  <a:txBody>
                    <a:bodyPr/>
                    <a:lstStyle/>
                    <a:p>
                      <a:r>
                        <a:rPr lang="en-US" dirty="0"/>
                        <a:t>     </a:t>
                      </a:r>
                      <a:r>
                        <a:rPr lang="en-US" b="1" dirty="0"/>
                        <a:t>*</a:t>
                      </a:r>
                      <a:endParaRPr lang="en-US" dirty="0"/>
                    </a:p>
                  </a:txBody>
                  <a:tcPr/>
                </a:tc>
                <a:extLst>
                  <a:ext uri="{0D108BD9-81ED-4DB2-BD59-A6C34878D82A}">
                    <a16:rowId xmlns:a16="http://schemas.microsoft.com/office/drawing/2014/main" val="10002"/>
                  </a:ext>
                </a:extLst>
              </a:tr>
              <a:tr h="633328">
                <a:tc>
                  <a:txBody>
                    <a:bodyPr/>
                    <a:lstStyle/>
                    <a:p>
                      <a:r>
                        <a:rPr lang="en-US" b="1" dirty="0"/>
                        <a:t>Acts</a:t>
                      </a:r>
                      <a:r>
                        <a:rPr lang="en-US" b="1" baseline="0" dirty="0"/>
                        <a:t> 8:26-39</a:t>
                      </a:r>
                      <a:endParaRPr lang="en-US" b="1" dirty="0"/>
                    </a:p>
                  </a:txBody>
                  <a:tcPr/>
                </a:tc>
                <a:tc>
                  <a:txBody>
                    <a:bodyPr/>
                    <a:lstStyle/>
                    <a:p>
                      <a:r>
                        <a:rPr lang="en-US" dirty="0"/>
                        <a:t>     </a:t>
                      </a:r>
                      <a:r>
                        <a:rPr lang="en-US" b="1" dirty="0"/>
                        <a:t>*</a:t>
                      </a:r>
                      <a:endParaRPr lang="en-US" dirty="0"/>
                    </a:p>
                  </a:txBody>
                  <a:tcPr/>
                </a:tc>
                <a:tc>
                  <a:txBody>
                    <a:bodyPr/>
                    <a:lstStyle/>
                    <a:p>
                      <a:endParaRPr lang="en-US"/>
                    </a:p>
                  </a:txBody>
                  <a:tcPr/>
                </a:tc>
                <a:tc>
                  <a:txBody>
                    <a:bodyPr/>
                    <a:lstStyle/>
                    <a:p>
                      <a:r>
                        <a:rPr lang="en-US" dirty="0"/>
                        <a:t>     </a:t>
                      </a:r>
                      <a:r>
                        <a:rPr lang="en-US" b="1" dirty="0"/>
                        <a:t>X</a:t>
                      </a:r>
                      <a:endParaRPr lang="en-US" dirty="0"/>
                    </a:p>
                  </a:txBody>
                  <a:tcPr/>
                </a:tc>
                <a:tc>
                  <a:txBody>
                    <a:bodyPr/>
                    <a:lstStyle/>
                    <a:p>
                      <a:r>
                        <a:rPr lang="en-US" dirty="0"/>
                        <a:t>     </a:t>
                      </a:r>
                      <a:r>
                        <a:rPr lang="en-US" b="1" dirty="0"/>
                        <a:t>*</a:t>
                      </a:r>
                      <a:endParaRPr lang="en-US" dirty="0"/>
                    </a:p>
                  </a:txBody>
                  <a:tcPr/>
                </a:tc>
                <a:tc>
                  <a:txBody>
                    <a:bodyPr/>
                    <a:lstStyle/>
                    <a:p>
                      <a:r>
                        <a:rPr lang="en-US" dirty="0"/>
                        <a:t>     </a:t>
                      </a:r>
                      <a:r>
                        <a:rPr lang="en-US" b="1" dirty="0"/>
                        <a:t>*</a:t>
                      </a:r>
                      <a:endParaRPr lang="en-US" dirty="0"/>
                    </a:p>
                  </a:txBody>
                  <a:tcPr/>
                </a:tc>
                <a:tc>
                  <a:txBody>
                    <a:bodyPr/>
                    <a:lstStyle/>
                    <a:p>
                      <a:endParaRPr lang="en-US"/>
                    </a:p>
                  </a:txBody>
                  <a:tcPr/>
                </a:tc>
                <a:extLst>
                  <a:ext uri="{0D108BD9-81ED-4DB2-BD59-A6C34878D82A}">
                    <a16:rowId xmlns:a16="http://schemas.microsoft.com/office/drawing/2014/main" val="10003"/>
                  </a:ext>
                </a:extLst>
              </a:tr>
              <a:tr h="558495">
                <a:tc>
                  <a:txBody>
                    <a:bodyPr/>
                    <a:lstStyle/>
                    <a:p>
                      <a:r>
                        <a:rPr lang="en-US" b="1" dirty="0"/>
                        <a:t>Acts 9:1-19</a:t>
                      </a:r>
                    </a:p>
                  </a:txBody>
                  <a:tcPr/>
                </a:tc>
                <a:tc>
                  <a:txBody>
                    <a:bodyPr/>
                    <a:lstStyle/>
                    <a:p>
                      <a:r>
                        <a:rPr lang="en-US" dirty="0"/>
                        <a:t>     </a:t>
                      </a:r>
                      <a:r>
                        <a:rPr lang="en-US" b="1" dirty="0"/>
                        <a:t>*</a:t>
                      </a:r>
                      <a:endParaRPr lang="en-US" dirty="0"/>
                    </a:p>
                  </a:txBody>
                  <a:tcPr/>
                </a:tc>
                <a:tc>
                  <a:txBody>
                    <a:bodyPr/>
                    <a:lstStyle/>
                    <a:p>
                      <a:r>
                        <a:rPr lang="en-US" dirty="0"/>
                        <a:t>     </a:t>
                      </a:r>
                      <a:r>
                        <a:rPr lang="en-US" b="1" dirty="0"/>
                        <a:t>*</a:t>
                      </a:r>
                      <a:endParaRPr lang="en-US" dirty="0"/>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r>
                        <a:rPr lang="en-US" dirty="0"/>
                        <a:t>     </a:t>
                      </a:r>
                      <a:r>
                        <a:rPr lang="en-US" b="1" dirty="0"/>
                        <a:t>X</a:t>
                      </a:r>
                      <a:endParaRPr lang="en-US" dirty="0"/>
                    </a:p>
                  </a:txBody>
                  <a:tcPr/>
                </a:tc>
                <a:tc>
                  <a:txBody>
                    <a:bodyPr/>
                    <a:lstStyle/>
                    <a:p>
                      <a:r>
                        <a:rPr lang="en-US" dirty="0"/>
                        <a:t>     </a:t>
                      </a:r>
                      <a:r>
                        <a:rPr lang="en-US" b="1" dirty="0"/>
                        <a:t>*</a:t>
                      </a:r>
                      <a:endParaRPr lang="en-US" dirty="0"/>
                    </a:p>
                  </a:txBody>
                  <a:tcPr/>
                </a:tc>
                <a:extLst>
                  <a:ext uri="{0D108BD9-81ED-4DB2-BD59-A6C34878D82A}">
                    <a16:rowId xmlns:a16="http://schemas.microsoft.com/office/drawing/2014/main" val="10004"/>
                  </a:ext>
                </a:extLst>
              </a:tr>
              <a:tr h="633328">
                <a:tc>
                  <a:txBody>
                    <a:bodyPr/>
                    <a:lstStyle/>
                    <a:p>
                      <a:r>
                        <a:rPr lang="en-US" b="1" dirty="0"/>
                        <a:t>Acts</a:t>
                      </a:r>
                      <a:r>
                        <a:rPr lang="en-US" b="1" baseline="0" dirty="0"/>
                        <a:t> 10:1-11:18</a:t>
                      </a:r>
                      <a:endParaRPr lang="en-US" b="1" dirty="0"/>
                    </a:p>
                  </a:txBody>
                  <a:tcPr/>
                </a:tc>
                <a:tc>
                  <a:txBody>
                    <a:bodyPr/>
                    <a:lstStyle/>
                    <a:p>
                      <a:r>
                        <a:rPr lang="en-US" dirty="0"/>
                        <a:t>     </a:t>
                      </a:r>
                      <a:r>
                        <a:rPr lang="en-US" b="1" dirty="0"/>
                        <a:t>*</a:t>
                      </a:r>
                      <a:endParaRPr lang="en-US" dirty="0"/>
                    </a:p>
                  </a:txBody>
                  <a:tcPr/>
                </a:tc>
                <a:tc>
                  <a:txBody>
                    <a:bodyPr/>
                    <a:lstStyle/>
                    <a:p>
                      <a:r>
                        <a:rPr lang="en-US" dirty="0"/>
                        <a:t>     </a:t>
                      </a:r>
                      <a:r>
                        <a:rPr lang="en-US" b="1" dirty="0"/>
                        <a:t>X</a:t>
                      </a:r>
                      <a:endParaRPr lang="en-US" dirty="0"/>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endParaRPr lang="en-US"/>
                    </a:p>
                  </a:txBody>
                  <a:tcPr/>
                </a:tc>
                <a:tc>
                  <a:txBody>
                    <a:bodyPr/>
                    <a:lstStyle/>
                    <a:p>
                      <a:r>
                        <a:rPr lang="en-US" dirty="0"/>
                        <a:t>     </a:t>
                      </a:r>
                      <a:r>
                        <a:rPr lang="en-US" b="1" dirty="0"/>
                        <a:t>*</a:t>
                      </a:r>
                      <a:endParaRPr lang="en-US" dirty="0"/>
                    </a:p>
                  </a:txBody>
                  <a:tcPr/>
                </a:tc>
                <a:extLst>
                  <a:ext uri="{0D108BD9-81ED-4DB2-BD59-A6C34878D82A}">
                    <a16:rowId xmlns:a16="http://schemas.microsoft.com/office/drawing/2014/main" val="10005"/>
                  </a:ext>
                </a:extLst>
              </a:tr>
              <a:tr h="633328">
                <a:tc>
                  <a:txBody>
                    <a:bodyPr/>
                    <a:lstStyle/>
                    <a:p>
                      <a:r>
                        <a:rPr lang="en-US" b="1" dirty="0"/>
                        <a:t>Acts16:13-15</a:t>
                      </a:r>
                    </a:p>
                  </a:txBody>
                  <a:tcPr/>
                </a:tc>
                <a:tc>
                  <a:txBody>
                    <a:bodyPr/>
                    <a:lstStyle/>
                    <a:p>
                      <a:r>
                        <a:rPr lang="en-US" dirty="0"/>
                        <a:t>     </a:t>
                      </a:r>
                      <a:r>
                        <a:rPr lang="en-US" b="1" dirty="0"/>
                        <a:t>*</a:t>
                      </a:r>
                      <a:endParaRPr lang="en-US" dirty="0"/>
                    </a:p>
                  </a:txBody>
                  <a:tcPr/>
                </a:tc>
                <a:tc>
                  <a:txBody>
                    <a:bodyPr/>
                    <a:lstStyle/>
                    <a:p>
                      <a:endParaRPr lang="en-US"/>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endParaRPr lang="en-US"/>
                    </a:p>
                  </a:txBody>
                  <a:tcPr/>
                </a:tc>
                <a:tc>
                  <a:txBody>
                    <a:bodyPr/>
                    <a:lstStyle/>
                    <a:p>
                      <a:r>
                        <a:rPr lang="en-US" dirty="0"/>
                        <a:t>     </a:t>
                      </a:r>
                      <a:r>
                        <a:rPr lang="en-US" b="1" dirty="0"/>
                        <a:t>*</a:t>
                      </a:r>
                      <a:endParaRPr lang="en-US" dirty="0"/>
                    </a:p>
                  </a:txBody>
                  <a:tcPr/>
                </a:tc>
                <a:extLst>
                  <a:ext uri="{0D108BD9-81ED-4DB2-BD59-A6C34878D82A}">
                    <a16:rowId xmlns:a16="http://schemas.microsoft.com/office/drawing/2014/main" val="10006"/>
                  </a:ext>
                </a:extLst>
              </a:tr>
              <a:tr h="633328">
                <a:tc>
                  <a:txBody>
                    <a:bodyPr/>
                    <a:lstStyle/>
                    <a:p>
                      <a:r>
                        <a:rPr lang="en-US" b="1" dirty="0"/>
                        <a:t>Acts</a:t>
                      </a:r>
                      <a:r>
                        <a:rPr lang="en-US" b="1" baseline="0" dirty="0"/>
                        <a:t> 16:25-34</a:t>
                      </a:r>
                      <a:endParaRPr lang="en-US" b="1" dirty="0"/>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r>
                        <a:rPr lang="en-US" dirty="0"/>
                        <a:t>     </a:t>
                      </a:r>
                      <a:r>
                        <a:rPr lang="en-US" b="1" dirty="0"/>
                        <a:t>X</a:t>
                      </a:r>
                      <a:endParaRPr lang="en-US" dirty="0"/>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r>
                        <a:rPr lang="en-US" dirty="0"/>
                        <a:t>     </a:t>
                      </a:r>
                      <a:r>
                        <a:rPr lang="en-US" b="1" dirty="0"/>
                        <a:t>*</a:t>
                      </a:r>
                      <a:endParaRPr lang="en-US" dirty="0"/>
                    </a:p>
                  </a:txBody>
                  <a:tcPr/>
                </a:tc>
                <a:extLst>
                  <a:ext uri="{0D108BD9-81ED-4DB2-BD59-A6C34878D82A}">
                    <a16:rowId xmlns:a16="http://schemas.microsoft.com/office/drawing/2014/main" val="10007"/>
                  </a:ext>
                </a:extLst>
              </a:tr>
              <a:tr h="633328">
                <a:tc>
                  <a:txBody>
                    <a:bodyPr/>
                    <a:lstStyle/>
                    <a:p>
                      <a:r>
                        <a:rPr lang="en-US" b="1" dirty="0"/>
                        <a:t>Acts 22:5-16</a:t>
                      </a:r>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r>
                        <a:rPr lang="en-US" dirty="0"/>
                        <a:t>     </a:t>
                      </a:r>
                      <a:r>
                        <a:rPr lang="en-US" b="1" dirty="0"/>
                        <a:t>X</a:t>
                      </a:r>
                      <a:endParaRPr lang="en-US" dirty="0"/>
                    </a:p>
                  </a:txBody>
                  <a:tcPr/>
                </a:tc>
                <a:tc>
                  <a:txBody>
                    <a:bodyPr/>
                    <a:lstStyle/>
                    <a:p>
                      <a:r>
                        <a:rPr lang="en-US" dirty="0"/>
                        <a:t>     </a:t>
                      </a:r>
                      <a:r>
                        <a:rPr lang="en-US" b="1" dirty="0"/>
                        <a:t>X</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838200" y="332304"/>
            <a:ext cx="5257800" cy="523220"/>
          </a:xfrm>
          <a:prstGeom prst="rect">
            <a:avLst/>
          </a:prstGeom>
          <a:noFill/>
        </p:spPr>
        <p:txBody>
          <a:bodyPr wrap="square" rtlCol="0">
            <a:spAutoFit/>
          </a:bodyPr>
          <a:lstStyle/>
          <a:p>
            <a:r>
              <a:rPr lang="en-US" sz="2800" b="1" dirty="0"/>
              <a:t>Conversion Accounts in Acts</a:t>
            </a:r>
          </a:p>
        </p:txBody>
      </p:sp>
      <p:sp>
        <p:nvSpPr>
          <p:cNvPr id="4" name="TextBox 3"/>
          <p:cNvSpPr txBox="1"/>
          <p:nvPr/>
        </p:nvSpPr>
        <p:spPr>
          <a:xfrm>
            <a:off x="5715000" y="747802"/>
            <a:ext cx="4267200" cy="461665"/>
          </a:xfrm>
          <a:prstGeom prst="rect">
            <a:avLst/>
          </a:prstGeom>
          <a:noFill/>
        </p:spPr>
        <p:txBody>
          <a:bodyPr wrap="square" rtlCol="0">
            <a:spAutoFit/>
          </a:bodyPr>
          <a:lstStyle/>
          <a:p>
            <a:r>
              <a:rPr lang="en-US" sz="2400" b="1" dirty="0"/>
              <a:t>X = stated      * = implied</a:t>
            </a:r>
          </a:p>
        </p:txBody>
      </p:sp>
    </p:spTree>
    <p:extLst>
      <p:ext uri="{BB962C8B-B14F-4D97-AF65-F5344CB8AC3E}">
        <p14:creationId xmlns:p14="http://schemas.microsoft.com/office/powerpoint/2010/main" val="3216126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439400" cy="685800"/>
          </a:xfrm>
        </p:spPr>
        <p:txBody>
          <a:bodyPr>
            <a:noAutofit/>
          </a:bodyPr>
          <a:lstStyle/>
          <a:p>
            <a:pPr algn="ctr"/>
            <a:r>
              <a:rPr lang="en-US" b="1" dirty="0"/>
              <a:t>A Ridiculously Brief History of Baptism</a:t>
            </a:r>
          </a:p>
        </p:txBody>
      </p:sp>
      <p:sp>
        <p:nvSpPr>
          <p:cNvPr id="3" name="Content Placeholder 2"/>
          <p:cNvSpPr>
            <a:spLocks noGrp="1"/>
          </p:cNvSpPr>
          <p:nvPr>
            <p:ph idx="1"/>
          </p:nvPr>
        </p:nvSpPr>
        <p:spPr>
          <a:xfrm>
            <a:off x="685800" y="1447800"/>
            <a:ext cx="11201400" cy="4384830"/>
          </a:xfrm>
        </p:spPr>
        <p:txBody>
          <a:bodyPr>
            <a:noAutofit/>
          </a:bodyPr>
          <a:lstStyle/>
          <a:p>
            <a:pPr marL="68580" indent="0">
              <a:buNone/>
            </a:pPr>
            <a:r>
              <a:rPr lang="en-US" b="1" dirty="0"/>
              <a:t>Epistle of Barnabas  AD 110  </a:t>
            </a:r>
          </a:p>
          <a:p>
            <a:pPr marL="365760" lvl="1" indent="0">
              <a:buNone/>
            </a:pPr>
            <a:r>
              <a:rPr lang="en-US" sz="2400" b="1" dirty="0"/>
              <a:t>We indeed descend into the water full of sins and defilement.  However, we come up, bearing fruit in our heart…</a:t>
            </a:r>
          </a:p>
          <a:p>
            <a:pPr marL="68580" indent="0">
              <a:buNone/>
            </a:pPr>
            <a:r>
              <a:rPr lang="en-US" b="1" dirty="0"/>
              <a:t>Shepherd of </a:t>
            </a:r>
            <a:r>
              <a:rPr lang="en-US" b="1" dirty="0" err="1"/>
              <a:t>Hermas</a:t>
            </a:r>
            <a:r>
              <a:rPr lang="en-US" b="1" dirty="0"/>
              <a:t>  AD 95</a:t>
            </a:r>
          </a:p>
          <a:p>
            <a:pPr marL="365760" lvl="1" indent="0">
              <a:buNone/>
            </a:pPr>
            <a:r>
              <a:rPr lang="en-US" sz="2400" b="1" dirty="0"/>
              <a:t>The seal, then, is the water.  They descend into the water dead, and they arise alive.</a:t>
            </a:r>
          </a:p>
          <a:p>
            <a:pPr marL="68580" indent="0">
              <a:buNone/>
            </a:pPr>
            <a:r>
              <a:rPr lang="en-US" b="1" dirty="0" err="1"/>
              <a:t>Irenaeus</a:t>
            </a:r>
            <a:r>
              <a:rPr lang="en-US" b="1" dirty="0"/>
              <a:t> of Lyon AD 185</a:t>
            </a:r>
          </a:p>
          <a:p>
            <a:pPr marL="365760" lvl="1" indent="0">
              <a:buNone/>
            </a:pPr>
            <a:r>
              <a:rPr lang="en-US" sz="2400" b="1" dirty="0"/>
              <a:t>This class of men have been instigated by Satan to denial of that baptism which is regeneration to God.  Thus they have renounced the whole faith.</a:t>
            </a:r>
          </a:p>
          <a:p>
            <a:pPr marL="68580" indent="0">
              <a:buNone/>
            </a:pPr>
            <a:r>
              <a:rPr lang="en-US" b="1" dirty="0"/>
              <a:t>Tertullian of Carthage AD 205</a:t>
            </a:r>
          </a:p>
          <a:p>
            <a:pPr lvl="1"/>
            <a:r>
              <a:rPr lang="en-US" sz="2400" b="1" dirty="0"/>
              <a:t>Without baptism salvation is attainable by no one.</a:t>
            </a:r>
          </a:p>
        </p:txBody>
      </p:sp>
    </p:spTree>
    <p:extLst>
      <p:ext uri="{BB962C8B-B14F-4D97-AF65-F5344CB8AC3E}">
        <p14:creationId xmlns:p14="http://schemas.microsoft.com/office/powerpoint/2010/main" val="165423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877336"/>
          </a:xfrm>
        </p:spPr>
        <p:txBody>
          <a:bodyPr>
            <a:normAutofit/>
          </a:bodyPr>
          <a:lstStyle/>
          <a:p>
            <a:pPr algn="ctr"/>
            <a:r>
              <a:rPr lang="en-US" sz="4800" b="1" dirty="0"/>
              <a:t>Matthew 22:1-14</a:t>
            </a:r>
          </a:p>
        </p:txBody>
      </p:sp>
      <p:sp>
        <p:nvSpPr>
          <p:cNvPr id="3" name="Content Placeholder 2"/>
          <p:cNvSpPr>
            <a:spLocks noGrp="1"/>
          </p:cNvSpPr>
          <p:nvPr>
            <p:ph idx="1"/>
          </p:nvPr>
        </p:nvSpPr>
        <p:spPr>
          <a:xfrm>
            <a:off x="1752600" y="2895600"/>
            <a:ext cx="4800600" cy="2937030"/>
          </a:xfrm>
        </p:spPr>
        <p:txBody>
          <a:bodyPr>
            <a:normAutofit/>
          </a:bodyPr>
          <a:lstStyle/>
          <a:p>
            <a:pPr marL="68580" indent="0">
              <a:buNone/>
            </a:pPr>
            <a:r>
              <a:rPr lang="en-US" sz="3600" b="1" dirty="0"/>
              <a:t>Wearing the wrong clothes</a:t>
            </a:r>
          </a:p>
        </p:txBody>
      </p:sp>
      <p:pic>
        <p:nvPicPr>
          <p:cNvPr id="1026" name="Picture 2" descr="http://www.google.com/url?source=imgres&amp;ct=img&amp;q=http://blogs.technet.com/blogfiles/ewan/WindowsLiveWriter/ChromingtheEmperorsNewClothes_14F9A/emperors-new-clothes-crop%255B1%255D_thumb.jpg&amp;sa=X&amp;ei=yt-LTabvC5KgsQPmuPX2CA&amp;ved=0CAQQ8wc4BA&amp;usg=AFQjCNGIXFKmS9Q9uIydd6yFHHj7vPCf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905000"/>
            <a:ext cx="3543300" cy="4591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67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0"/>
            <a:ext cx="7086600" cy="457200"/>
          </a:xfrm>
        </p:spPr>
        <p:txBody>
          <a:bodyPr>
            <a:noAutofit/>
          </a:bodyPr>
          <a:lstStyle/>
          <a:p>
            <a:pPr algn="ctr"/>
            <a:r>
              <a:rPr lang="en-US" sz="3600" b="1" dirty="0"/>
              <a:t>History of Baptism (cont.)</a:t>
            </a:r>
          </a:p>
        </p:txBody>
      </p:sp>
      <p:sp>
        <p:nvSpPr>
          <p:cNvPr id="3" name="Content Placeholder 2"/>
          <p:cNvSpPr>
            <a:spLocks noGrp="1"/>
          </p:cNvSpPr>
          <p:nvPr>
            <p:ph idx="1"/>
          </p:nvPr>
        </p:nvSpPr>
        <p:spPr>
          <a:xfrm>
            <a:off x="838200" y="1524000"/>
            <a:ext cx="10439400" cy="4308630"/>
          </a:xfrm>
        </p:spPr>
        <p:txBody>
          <a:bodyPr>
            <a:normAutofit/>
          </a:bodyPr>
          <a:lstStyle/>
          <a:p>
            <a:r>
              <a:rPr lang="en-US" b="1" dirty="0"/>
              <a:t>2</a:t>
            </a:r>
            <a:r>
              <a:rPr lang="en-US" b="1" baseline="30000" dirty="0"/>
              <a:t>nd</a:t>
            </a:r>
            <a:r>
              <a:rPr lang="en-US" b="1" dirty="0"/>
              <a:t> Century:  </a:t>
            </a:r>
            <a:r>
              <a:rPr lang="en-US" b="1" dirty="0" err="1"/>
              <a:t>Catachumens</a:t>
            </a:r>
            <a:r>
              <a:rPr lang="en-US" b="1" dirty="0"/>
              <a:t>  Prescribed fasting, christening with oil, wait 6 months, etc.</a:t>
            </a:r>
          </a:p>
          <a:p>
            <a:endParaRPr lang="en-US" sz="800" b="1" dirty="0"/>
          </a:p>
          <a:p>
            <a:r>
              <a:rPr lang="en-US" b="1" dirty="0"/>
              <a:t>Mid 4th century infant baptism practiced by some, but not generally accepted (Cyprian)</a:t>
            </a:r>
          </a:p>
          <a:p>
            <a:endParaRPr lang="en-US" sz="800" b="1" dirty="0"/>
          </a:p>
          <a:p>
            <a:r>
              <a:rPr lang="en-US" b="1" dirty="0"/>
              <a:t>Late 4</a:t>
            </a:r>
            <a:r>
              <a:rPr lang="en-US" b="1" baseline="30000" dirty="0"/>
              <a:t>th</a:t>
            </a:r>
            <a:r>
              <a:rPr lang="en-US" b="1" dirty="0"/>
              <a:t> century infant baptism encouraged (Augustine)</a:t>
            </a:r>
          </a:p>
          <a:p>
            <a:pPr lvl="1"/>
            <a:r>
              <a:rPr lang="en-US" b="1" dirty="0"/>
              <a:t>Augustine made baptism more than it was (a sacrament with power in and of itself, not requiring faith on the part of the believer)</a:t>
            </a:r>
          </a:p>
          <a:p>
            <a:endParaRPr lang="en-US" sz="800" b="1" dirty="0"/>
          </a:p>
          <a:p>
            <a:r>
              <a:rPr lang="en-US" b="1" dirty="0"/>
              <a:t>After AD 1000 sprinkling became a common practice</a:t>
            </a:r>
          </a:p>
        </p:txBody>
      </p:sp>
    </p:spTree>
    <p:extLst>
      <p:ext uri="{BB962C8B-B14F-4D97-AF65-F5344CB8AC3E}">
        <p14:creationId xmlns:p14="http://schemas.microsoft.com/office/powerpoint/2010/main" val="545898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990600"/>
            <a:ext cx="7153834" cy="685800"/>
          </a:xfrm>
        </p:spPr>
        <p:txBody>
          <a:bodyPr>
            <a:normAutofit/>
          </a:bodyPr>
          <a:lstStyle/>
          <a:p>
            <a:pPr algn="ctr"/>
            <a:r>
              <a:rPr lang="en-US" sz="2800" b="1" dirty="0"/>
              <a:t>History of Baptism (cont.)</a:t>
            </a:r>
          </a:p>
        </p:txBody>
      </p:sp>
      <p:sp>
        <p:nvSpPr>
          <p:cNvPr id="3" name="Content Placeholder 2"/>
          <p:cNvSpPr>
            <a:spLocks noGrp="1"/>
          </p:cNvSpPr>
          <p:nvPr>
            <p:ph idx="1"/>
          </p:nvPr>
        </p:nvSpPr>
        <p:spPr>
          <a:xfrm>
            <a:off x="1371600" y="1981201"/>
            <a:ext cx="9829800" cy="3851429"/>
          </a:xfrm>
        </p:spPr>
        <p:txBody>
          <a:bodyPr>
            <a:normAutofit/>
          </a:bodyPr>
          <a:lstStyle/>
          <a:p>
            <a:r>
              <a:rPr lang="en-US" b="1" dirty="0"/>
              <a:t>1500’s Luther, Zwingli and Calvin reject the Catholic idea of sacrament.  Faith alone salvation.   (James 2:14f)</a:t>
            </a:r>
          </a:p>
          <a:p>
            <a:endParaRPr lang="en-US" b="1" dirty="0"/>
          </a:p>
          <a:p>
            <a:r>
              <a:rPr lang="en-US" b="1" dirty="0"/>
              <a:t>Zwingli:  Baptism for Christians is like circumcision for the Jews.  It is a symbol of what God has already done—an outward sign of an inward grace.</a:t>
            </a:r>
          </a:p>
          <a:p>
            <a:endParaRPr lang="en-US" b="1" dirty="0"/>
          </a:p>
          <a:p>
            <a:r>
              <a:rPr lang="en-US" b="1" dirty="0"/>
              <a:t>1800’s  Happy Predestination and the sinner’s prayer.  Salvation became completely disconnected from baptism. </a:t>
            </a:r>
          </a:p>
        </p:txBody>
      </p:sp>
    </p:spTree>
    <p:extLst>
      <p:ext uri="{BB962C8B-B14F-4D97-AF65-F5344CB8AC3E}">
        <p14:creationId xmlns:p14="http://schemas.microsoft.com/office/powerpoint/2010/main" val="2604375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027664"/>
            <a:ext cx="7077634" cy="648736"/>
          </a:xfrm>
        </p:spPr>
        <p:txBody>
          <a:bodyPr>
            <a:normAutofit fontScale="90000"/>
          </a:bodyPr>
          <a:lstStyle/>
          <a:p>
            <a:pPr algn="ctr"/>
            <a:r>
              <a:rPr lang="en-US" b="1" dirty="0"/>
              <a:t>The Sinner’s Prayer</a:t>
            </a:r>
          </a:p>
        </p:txBody>
      </p:sp>
      <p:sp>
        <p:nvSpPr>
          <p:cNvPr id="3" name="Content Placeholder 2"/>
          <p:cNvSpPr>
            <a:spLocks noGrp="1"/>
          </p:cNvSpPr>
          <p:nvPr>
            <p:ph idx="1"/>
          </p:nvPr>
        </p:nvSpPr>
        <p:spPr>
          <a:xfrm>
            <a:off x="2057401" y="1905000"/>
            <a:ext cx="4648201" cy="4495800"/>
          </a:xfrm>
        </p:spPr>
        <p:txBody>
          <a:bodyPr>
            <a:normAutofit/>
          </a:bodyPr>
          <a:lstStyle/>
          <a:p>
            <a:pPr marL="68580" indent="0">
              <a:buNone/>
            </a:pPr>
            <a:r>
              <a:rPr lang="en-US" b="1" dirty="0"/>
              <a:t>Mourner’s seat 1740</a:t>
            </a:r>
          </a:p>
          <a:p>
            <a:pPr marL="68580" indent="0">
              <a:buNone/>
            </a:pPr>
            <a:endParaRPr lang="en-US" b="1" dirty="0"/>
          </a:p>
          <a:p>
            <a:pPr marL="68580" indent="0">
              <a:buNone/>
            </a:pPr>
            <a:r>
              <a:rPr lang="en-US" b="1" dirty="0"/>
              <a:t>Charles Finney 1835-1875</a:t>
            </a:r>
          </a:p>
          <a:p>
            <a:pPr marL="68580" indent="0">
              <a:buNone/>
            </a:pPr>
            <a:endParaRPr lang="en-US" b="1" dirty="0"/>
          </a:p>
          <a:p>
            <a:pPr marL="68580" indent="0">
              <a:buNone/>
            </a:pPr>
            <a:r>
              <a:rPr lang="en-US" b="1" dirty="0"/>
              <a:t>Billy Sunday early 1900s</a:t>
            </a:r>
          </a:p>
          <a:p>
            <a:pPr marL="68580" indent="0">
              <a:buNone/>
            </a:pPr>
            <a:endParaRPr lang="en-US" b="1" dirty="0"/>
          </a:p>
          <a:p>
            <a:pPr marL="68580" indent="0">
              <a:buNone/>
            </a:pPr>
            <a:r>
              <a:rPr lang="en-US" b="1" dirty="0"/>
              <a:t>Billy Graham 1950s</a:t>
            </a:r>
          </a:p>
          <a:p>
            <a:pPr marL="68580" indent="0">
              <a:buNone/>
            </a:pPr>
            <a:endParaRPr lang="en-US" b="1" dirty="0"/>
          </a:p>
          <a:p>
            <a:pPr marL="68580" indent="0">
              <a:buNone/>
            </a:pPr>
            <a:r>
              <a:rPr lang="en-US" b="1" dirty="0"/>
              <a:t>Billy Bright 1950s  The Sinner’s Prayer</a:t>
            </a:r>
          </a:p>
          <a:p>
            <a:pPr marL="68580" indent="0">
              <a:buNone/>
            </a:pP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3650" y="2033587"/>
            <a:ext cx="4286250" cy="3248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2668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0BDE-36C1-0E29-0B4D-A4A3E6144B7D}"/>
              </a:ext>
            </a:extLst>
          </p:cNvPr>
          <p:cNvSpPr>
            <a:spLocks noGrp="1"/>
          </p:cNvSpPr>
          <p:nvPr>
            <p:ph type="title"/>
          </p:nvPr>
        </p:nvSpPr>
        <p:spPr>
          <a:xfrm>
            <a:off x="2438400" y="762000"/>
            <a:ext cx="7153834" cy="1066800"/>
          </a:xfrm>
        </p:spPr>
        <p:txBody>
          <a:bodyPr>
            <a:normAutofit fontScale="90000"/>
          </a:bodyPr>
          <a:lstStyle/>
          <a:p>
            <a:pPr algn="ctr"/>
            <a:r>
              <a:rPr lang="en-US" b="1" dirty="0"/>
              <a:t>Charles Finney</a:t>
            </a:r>
            <a:br>
              <a:rPr lang="en-US" b="1" dirty="0"/>
            </a:br>
            <a:r>
              <a:rPr lang="en-US" b="1" dirty="0"/>
              <a:t>Happy Calvinism</a:t>
            </a:r>
          </a:p>
        </p:txBody>
      </p:sp>
      <p:sp>
        <p:nvSpPr>
          <p:cNvPr id="3" name="Content Placeholder 2">
            <a:extLst>
              <a:ext uri="{FF2B5EF4-FFF2-40B4-BE49-F238E27FC236}">
                <a16:creationId xmlns:a16="http://schemas.microsoft.com/office/drawing/2014/main" id="{C458D9F5-DD0D-916D-DAC0-B690FEA9D750}"/>
              </a:ext>
            </a:extLst>
          </p:cNvPr>
          <p:cNvSpPr>
            <a:spLocks noGrp="1"/>
          </p:cNvSpPr>
          <p:nvPr>
            <p:ph idx="1"/>
          </p:nvPr>
        </p:nvSpPr>
        <p:spPr>
          <a:xfrm>
            <a:off x="2057400" y="2323653"/>
            <a:ext cx="8153400" cy="3508977"/>
          </a:xfrm>
        </p:spPr>
        <p:txBody>
          <a:bodyPr>
            <a:normAutofit fontScale="92500" lnSpcReduction="20000"/>
          </a:bodyPr>
          <a:lstStyle/>
          <a:p>
            <a:pPr marL="68580" indent="0">
              <a:buNone/>
            </a:pPr>
            <a:r>
              <a:rPr lang="en-US" sz="3200" b="1" dirty="0"/>
              <a:t>On baptism:  The church has always felt it necessary to have something of this kind to answer this very purpose. In the days of the apostles, baptism answered this purpose… It held the place that the anxious seat does now as a public manifestation of their determination to be Christians.”</a:t>
            </a:r>
          </a:p>
          <a:p>
            <a:pPr marL="68580" indent="0">
              <a:buNone/>
            </a:pPr>
            <a:r>
              <a:rPr lang="en-US" sz="3200" b="1" dirty="0"/>
              <a:t>Wow!</a:t>
            </a:r>
          </a:p>
          <a:p>
            <a:pPr marL="68580" indent="0">
              <a:buNone/>
            </a:pPr>
            <a:endParaRPr lang="en-US" sz="3200" b="1" dirty="0"/>
          </a:p>
        </p:txBody>
      </p:sp>
    </p:spTree>
    <p:extLst>
      <p:ext uri="{BB962C8B-B14F-4D97-AF65-F5344CB8AC3E}">
        <p14:creationId xmlns:p14="http://schemas.microsoft.com/office/powerpoint/2010/main" val="2848770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838200"/>
            <a:ext cx="7153834" cy="685800"/>
          </a:xfrm>
        </p:spPr>
        <p:txBody>
          <a:bodyPr>
            <a:normAutofit/>
          </a:bodyPr>
          <a:lstStyle/>
          <a:p>
            <a:pPr algn="ctr"/>
            <a:r>
              <a:rPr lang="en-US" sz="3200" b="1" dirty="0"/>
              <a:t>The Sinner’s Prayer</a:t>
            </a:r>
          </a:p>
        </p:txBody>
      </p:sp>
      <p:sp>
        <p:nvSpPr>
          <p:cNvPr id="3" name="Content Placeholder 2"/>
          <p:cNvSpPr>
            <a:spLocks noGrp="1"/>
          </p:cNvSpPr>
          <p:nvPr>
            <p:ph idx="1"/>
          </p:nvPr>
        </p:nvSpPr>
        <p:spPr/>
        <p:txBody>
          <a:bodyPr/>
          <a:lstStyle/>
          <a:p>
            <a:r>
              <a:rPr lang="en-US" b="1" dirty="0"/>
              <a:t>Never mentioned anywhere before the 19</a:t>
            </a:r>
            <a:r>
              <a:rPr lang="en-US" b="1" baseline="30000" dirty="0"/>
              <a:t>th</a:t>
            </a:r>
            <a:r>
              <a:rPr lang="en-US" b="1" dirty="0"/>
              <a:t> century in the US.</a:t>
            </a:r>
          </a:p>
          <a:p>
            <a:endParaRPr lang="en-US" b="1" dirty="0"/>
          </a:p>
          <a:p>
            <a:r>
              <a:rPr lang="en-US" b="1" dirty="0"/>
              <a:t>Even evangelicals will admit that this was not taught in the early church..</a:t>
            </a:r>
          </a:p>
          <a:p>
            <a:endParaRPr lang="en-US" b="1" dirty="0"/>
          </a:p>
          <a:p>
            <a:r>
              <a:rPr lang="en-US" b="1" dirty="0"/>
              <a:t>Evangelicals as slowly coming around on the Sinner’s prayer (Francis Chan, etc.)</a:t>
            </a:r>
          </a:p>
        </p:txBody>
      </p:sp>
    </p:spTree>
    <p:extLst>
      <p:ext uri="{BB962C8B-B14F-4D97-AF65-F5344CB8AC3E}">
        <p14:creationId xmlns:p14="http://schemas.microsoft.com/office/powerpoint/2010/main" val="3863936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027664"/>
            <a:ext cx="7001434" cy="877336"/>
          </a:xfrm>
        </p:spPr>
        <p:txBody>
          <a:bodyPr>
            <a:normAutofit fontScale="90000"/>
          </a:bodyPr>
          <a:lstStyle/>
          <a:p>
            <a:pPr algn="ctr"/>
            <a:r>
              <a:rPr lang="en-US" b="1" dirty="0"/>
              <a:t>Defense of the Sinner’s Prayer</a:t>
            </a:r>
          </a:p>
        </p:txBody>
      </p:sp>
      <p:sp>
        <p:nvSpPr>
          <p:cNvPr id="3" name="Content Placeholder 2"/>
          <p:cNvSpPr>
            <a:spLocks noGrp="1"/>
          </p:cNvSpPr>
          <p:nvPr>
            <p:ph idx="1"/>
          </p:nvPr>
        </p:nvSpPr>
        <p:spPr>
          <a:xfrm>
            <a:off x="2438401" y="2286001"/>
            <a:ext cx="6906409" cy="3546629"/>
          </a:xfrm>
        </p:spPr>
        <p:txBody>
          <a:bodyPr>
            <a:normAutofit/>
          </a:bodyPr>
          <a:lstStyle/>
          <a:p>
            <a:pPr marL="68580" indent="0">
              <a:buNone/>
            </a:pPr>
            <a:r>
              <a:rPr lang="en-US" sz="2800" b="1" dirty="0"/>
              <a:t>Thief on the cross.</a:t>
            </a:r>
          </a:p>
          <a:p>
            <a:pPr marL="68580" indent="0">
              <a:buNone/>
            </a:pPr>
            <a:endParaRPr lang="en-US" sz="2800" b="1" dirty="0"/>
          </a:p>
          <a:p>
            <a:pPr marL="68580" indent="0">
              <a:buNone/>
            </a:pPr>
            <a:r>
              <a:rPr lang="en-US" sz="2800" b="1" dirty="0"/>
              <a:t>Revelation 3:</a:t>
            </a:r>
          </a:p>
          <a:p>
            <a:pPr marL="68580" indent="0">
              <a:buNone/>
            </a:pPr>
            <a:endParaRPr lang="en-US" sz="2800" b="1" dirty="0"/>
          </a:p>
          <a:p>
            <a:pPr marL="68580" indent="0">
              <a:buNone/>
            </a:pPr>
            <a:r>
              <a:rPr lang="en-US" sz="2800" b="1" dirty="0"/>
              <a:t>John 3:16</a:t>
            </a:r>
          </a:p>
        </p:txBody>
      </p:sp>
    </p:spTree>
    <p:extLst>
      <p:ext uri="{BB962C8B-B14F-4D97-AF65-F5344CB8AC3E}">
        <p14:creationId xmlns:p14="http://schemas.microsoft.com/office/powerpoint/2010/main" val="1611443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027664"/>
            <a:ext cx="7077634" cy="801136"/>
          </a:xfrm>
        </p:spPr>
        <p:txBody>
          <a:bodyPr>
            <a:normAutofit/>
          </a:bodyPr>
          <a:lstStyle/>
          <a:p>
            <a:pPr algn="ctr"/>
            <a:r>
              <a:rPr lang="en-US" sz="3200" b="1" dirty="0"/>
              <a:t>The Thief on the Cross</a:t>
            </a:r>
          </a:p>
        </p:txBody>
      </p:sp>
      <p:sp>
        <p:nvSpPr>
          <p:cNvPr id="3" name="Content Placeholder 2"/>
          <p:cNvSpPr>
            <a:spLocks noGrp="1"/>
          </p:cNvSpPr>
          <p:nvPr>
            <p:ph idx="1"/>
          </p:nvPr>
        </p:nvSpPr>
        <p:spPr>
          <a:xfrm>
            <a:off x="2209801" y="2286000"/>
            <a:ext cx="7135009" cy="3962400"/>
          </a:xfrm>
        </p:spPr>
        <p:txBody>
          <a:bodyPr>
            <a:normAutofit/>
          </a:bodyPr>
          <a:lstStyle/>
          <a:p>
            <a:pPr marL="68580" indent="0">
              <a:buNone/>
            </a:pPr>
            <a:r>
              <a:rPr lang="en-US" sz="2800" b="1" dirty="0"/>
              <a:t>Today you will be with me in paradise.</a:t>
            </a:r>
          </a:p>
          <a:p>
            <a:pPr marL="68580" indent="0">
              <a:buNone/>
            </a:pPr>
            <a:endParaRPr lang="en-US" sz="1600" b="1" dirty="0"/>
          </a:p>
          <a:p>
            <a:pPr marL="68580" indent="0">
              <a:buNone/>
            </a:pPr>
            <a:r>
              <a:rPr lang="en-US" sz="2800" b="1" dirty="0"/>
              <a:t>Is Paradise heaven?</a:t>
            </a:r>
          </a:p>
          <a:p>
            <a:pPr marL="68580" indent="0">
              <a:buNone/>
            </a:pPr>
            <a:endParaRPr lang="en-US" sz="1600" b="1" dirty="0"/>
          </a:p>
          <a:p>
            <a:pPr marL="68580" indent="0">
              <a:buNone/>
            </a:pPr>
            <a:r>
              <a:rPr lang="en-US" sz="2800" b="1" dirty="0"/>
              <a:t>Did he receive the Holy Spirit?</a:t>
            </a:r>
          </a:p>
          <a:p>
            <a:pPr marL="68580" indent="0">
              <a:buNone/>
            </a:pPr>
            <a:endParaRPr lang="en-US" sz="1600" b="1" dirty="0"/>
          </a:p>
          <a:p>
            <a:pPr marL="68580" indent="0">
              <a:buNone/>
            </a:pPr>
            <a:r>
              <a:rPr lang="en-US" sz="2800" b="1" dirty="0"/>
              <a:t>Was he saved in the NT sense?</a:t>
            </a:r>
          </a:p>
        </p:txBody>
      </p:sp>
    </p:spTree>
    <p:extLst>
      <p:ext uri="{BB962C8B-B14F-4D97-AF65-F5344CB8AC3E}">
        <p14:creationId xmlns:p14="http://schemas.microsoft.com/office/powerpoint/2010/main" val="4068832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027664"/>
            <a:ext cx="7001434" cy="496336"/>
          </a:xfrm>
        </p:spPr>
        <p:txBody>
          <a:bodyPr>
            <a:normAutofit fontScale="90000"/>
          </a:bodyPr>
          <a:lstStyle/>
          <a:p>
            <a:pPr algn="ctr"/>
            <a:r>
              <a:rPr lang="en-US" sz="3200" b="1" dirty="0"/>
              <a:t>Revelation 3:20</a:t>
            </a:r>
          </a:p>
        </p:txBody>
      </p:sp>
      <p:sp>
        <p:nvSpPr>
          <p:cNvPr id="3" name="Content Placeholder 2"/>
          <p:cNvSpPr>
            <a:spLocks noGrp="1"/>
          </p:cNvSpPr>
          <p:nvPr>
            <p:ph idx="1"/>
          </p:nvPr>
        </p:nvSpPr>
        <p:spPr>
          <a:xfrm>
            <a:off x="2133600" y="1981201"/>
            <a:ext cx="3733800" cy="3851429"/>
          </a:xfrm>
        </p:spPr>
        <p:txBody>
          <a:bodyPr/>
          <a:lstStyle/>
          <a:p>
            <a:pPr marL="68580" indent="0">
              <a:buNone/>
            </a:pPr>
            <a:r>
              <a:rPr lang="en-US" b="1" dirty="0"/>
              <a:t>Q:  Who is Jesus speaking to?</a:t>
            </a:r>
          </a:p>
          <a:p>
            <a:pPr marL="68580" indent="0">
              <a:buNone/>
            </a:pPr>
            <a:endParaRPr lang="en-US" b="1" dirty="0"/>
          </a:p>
          <a:p>
            <a:pPr marL="68580" indent="0">
              <a:buNone/>
            </a:pPr>
            <a:r>
              <a:rPr lang="en-US" b="1" dirty="0"/>
              <a:t>Q: What is he talking about?</a:t>
            </a:r>
          </a:p>
          <a:p>
            <a:pPr marL="68580" indent="0">
              <a:buNone/>
            </a:pPr>
            <a:endParaRPr lang="en-US" b="1" dirty="0"/>
          </a:p>
          <a:p>
            <a:pPr marL="68580" indent="0">
              <a:buNone/>
            </a:pPr>
            <a:r>
              <a:rPr lang="en-US" b="1" dirty="0"/>
              <a:t>Q: Is this passage relevant to how one is saved?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752601"/>
            <a:ext cx="3585594" cy="44775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7555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838200"/>
            <a:ext cx="7077634" cy="685800"/>
          </a:xfrm>
        </p:spPr>
        <p:txBody>
          <a:bodyPr>
            <a:normAutofit fontScale="90000"/>
          </a:bodyPr>
          <a:lstStyle/>
          <a:p>
            <a:pPr algn="ctr"/>
            <a:r>
              <a:rPr lang="en-US" b="1" dirty="0"/>
              <a:t>John 3:16</a:t>
            </a:r>
          </a:p>
        </p:txBody>
      </p:sp>
      <p:sp>
        <p:nvSpPr>
          <p:cNvPr id="3" name="Content Placeholder 2"/>
          <p:cNvSpPr>
            <a:spLocks noGrp="1"/>
          </p:cNvSpPr>
          <p:nvPr>
            <p:ph idx="1"/>
          </p:nvPr>
        </p:nvSpPr>
        <p:spPr>
          <a:xfrm>
            <a:off x="2209801" y="1981201"/>
            <a:ext cx="4267200" cy="3851429"/>
          </a:xfrm>
        </p:spPr>
        <p:txBody>
          <a:bodyPr/>
          <a:lstStyle/>
          <a:p>
            <a:pPr marL="68580" indent="0">
              <a:buNone/>
            </a:pPr>
            <a:r>
              <a:rPr lang="en-US" b="1" dirty="0"/>
              <a:t>Whoever believes in me will inherit eternal life.</a:t>
            </a:r>
          </a:p>
          <a:p>
            <a:pPr marL="68580" indent="0">
              <a:buNone/>
            </a:pPr>
            <a:endParaRPr lang="en-US" sz="800" b="1" dirty="0"/>
          </a:p>
          <a:p>
            <a:pPr marL="68580" indent="0">
              <a:buNone/>
            </a:pPr>
            <a:r>
              <a:rPr lang="en-US" b="1" dirty="0"/>
              <a:t>What is the definition of belief?  Faith only?</a:t>
            </a:r>
          </a:p>
          <a:p>
            <a:pPr marL="68580" indent="0">
              <a:buNone/>
            </a:pPr>
            <a:endParaRPr lang="en-US" sz="800" b="1" dirty="0"/>
          </a:p>
          <a:p>
            <a:pPr marL="68580" indent="0">
              <a:buNone/>
            </a:pPr>
            <a:r>
              <a:rPr lang="en-US" b="1" dirty="0" err="1"/>
              <a:t>Eph</a:t>
            </a:r>
            <a:r>
              <a:rPr lang="en-US" b="1" dirty="0"/>
              <a:t> 2:8-10  …not by works</a:t>
            </a:r>
          </a:p>
          <a:p>
            <a:pPr marL="68580" indent="0">
              <a:buNone/>
            </a:pPr>
            <a:r>
              <a:rPr lang="en-US" b="1" dirty="0"/>
              <a:t>Amen!</a:t>
            </a:r>
          </a:p>
          <a:p>
            <a:pPr marL="68580" indent="0">
              <a:buNone/>
            </a:pPr>
            <a:endParaRPr lang="en-US" sz="800" b="1" dirty="0"/>
          </a:p>
          <a:p>
            <a:pPr marL="68580" indent="0">
              <a:buNone/>
            </a:pPr>
            <a:r>
              <a:rPr lang="en-US" b="1" dirty="0"/>
              <a:t>Is baptism a work?</a:t>
            </a:r>
          </a:p>
        </p:txBody>
      </p:sp>
      <p:pic>
        <p:nvPicPr>
          <p:cNvPr id="4098" name="Picture 2" descr="https://encrypted-tbn0.gstatic.com/images?q=tbn:ANd9GcSuMdUNskTMGKOcfodY0SY6fGxswXTER6MENU-t7_comSIyF0Tb">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89" y="1752600"/>
            <a:ext cx="5163272"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844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027664"/>
            <a:ext cx="7077634" cy="801136"/>
          </a:xfrm>
        </p:spPr>
        <p:txBody>
          <a:bodyPr>
            <a:normAutofit/>
          </a:bodyPr>
          <a:lstStyle/>
          <a:p>
            <a:pPr algn="ctr"/>
            <a:r>
              <a:rPr lang="en-US" sz="3200" b="1" dirty="0"/>
              <a:t>Is Baptism a work of man?</a:t>
            </a:r>
          </a:p>
        </p:txBody>
      </p:sp>
      <p:sp>
        <p:nvSpPr>
          <p:cNvPr id="3" name="Content Placeholder 2"/>
          <p:cNvSpPr>
            <a:spLocks noGrp="1"/>
          </p:cNvSpPr>
          <p:nvPr>
            <p:ph idx="1"/>
          </p:nvPr>
        </p:nvSpPr>
        <p:spPr>
          <a:xfrm>
            <a:off x="2362201" y="2209801"/>
            <a:ext cx="6982609" cy="3622829"/>
          </a:xfrm>
        </p:spPr>
        <p:txBody>
          <a:bodyPr/>
          <a:lstStyle/>
          <a:p>
            <a:pPr marL="68580" indent="0">
              <a:buNone/>
            </a:pPr>
            <a:r>
              <a:rPr lang="en-US" b="1" dirty="0"/>
              <a:t>Is belief a work?  John 6:29  Yes, sort of.</a:t>
            </a:r>
          </a:p>
          <a:p>
            <a:pPr marL="68580" indent="0">
              <a:buNone/>
            </a:pPr>
            <a:endParaRPr lang="en-US" b="1" dirty="0"/>
          </a:p>
          <a:p>
            <a:pPr marL="68580" indent="0">
              <a:buNone/>
            </a:pPr>
            <a:r>
              <a:rPr lang="en-US" b="1" dirty="0"/>
              <a:t>Is repentance a work?   Yes</a:t>
            </a:r>
          </a:p>
          <a:p>
            <a:pPr marL="68580" indent="0">
              <a:buNone/>
            </a:pPr>
            <a:endParaRPr lang="en-US" b="1" dirty="0"/>
          </a:p>
          <a:p>
            <a:pPr marL="68580" indent="0">
              <a:buNone/>
            </a:pPr>
            <a:r>
              <a:rPr lang="en-US" b="1" dirty="0"/>
              <a:t>Is confession a work?  Yes, sort of.</a:t>
            </a:r>
          </a:p>
          <a:p>
            <a:pPr marL="68580" indent="0">
              <a:buNone/>
            </a:pPr>
            <a:endParaRPr lang="en-US" b="1" dirty="0"/>
          </a:p>
          <a:p>
            <a:pPr marL="68580" indent="0">
              <a:buNone/>
            </a:pPr>
            <a:r>
              <a:rPr lang="en-US" b="1" dirty="0"/>
              <a:t>Is baptism a work?  No</a:t>
            </a:r>
          </a:p>
        </p:txBody>
      </p:sp>
    </p:spTree>
    <p:extLst>
      <p:ext uri="{BB962C8B-B14F-4D97-AF65-F5344CB8AC3E}">
        <p14:creationId xmlns:p14="http://schemas.microsoft.com/office/powerpoint/2010/main" val="3197223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801136"/>
          </a:xfrm>
        </p:spPr>
        <p:txBody>
          <a:bodyPr>
            <a:noAutofit/>
          </a:bodyPr>
          <a:lstStyle/>
          <a:p>
            <a:pPr algn="ctr"/>
            <a:r>
              <a:rPr lang="en-US" sz="4800" b="1" dirty="0"/>
              <a:t>A Question for Thought:</a:t>
            </a:r>
          </a:p>
        </p:txBody>
      </p:sp>
      <p:sp>
        <p:nvSpPr>
          <p:cNvPr id="3" name="Content Placeholder 2"/>
          <p:cNvSpPr>
            <a:spLocks noGrp="1"/>
          </p:cNvSpPr>
          <p:nvPr>
            <p:ph idx="1"/>
          </p:nvPr>
        </p:nvSpPr>
        <p:spPr>
          <a:xfrm>
            <a:off x="1600200" y="2667000"/>
            <a:ext cx="8534401" cy="3165630"/>
          </a:xfrm>
        </p:spPr>
        <p:txBody>
          <a:bodyPr>
            <a:normAutofit/>
          </a:bodyPr>
          <a:lstStyle/>
          <a:p>
            <a:pPr marL="68580" indent="0">
              <a:buNone/>
            </a:pPr>
            <a:r>
              <a:rPr lang="en-US" sz="3200" b="1" dirty="0"/>
              <a:t>What is the most common phrase in the New Testament to describe a saved person?</a:t>
            </a:r>
          </a:p>
        </p:txBody>
      </p:sp>
    </p:spTree>
    <p:extLst>
      <p:ext uri="{BB962C8B-B14F-4D97-AF65-F5344CB8AC3E}">
        <p14:creationId xmlns:p14="http://schemas.microsoft.com/office/powerpoint/2010/main" val="1460688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027664"/>
            <a:ext cx="7077634" cy="648736"/>
          </a:xfrm>
        </p:spPr>
        <p:txBody>
          <a:bodyPr>
            <a:normAutofit/>
          </a:bodyPr>
          <a:lstStyle/>
          <a:p>
            <a:pPr algn="ctr"/>
            <a:r>
              <a:rPr lang="en-US" sz="3200" b="1" dirty="0"/>
              <a:t>What kind of faith saves us?</a:t>
            </a:r>
          </a:p>
        </p:txBody>
      </p:sp>
      <p:sp>
        <p:nvSpPr>
          <p:cNvPr id="3" name="Content Placeholder 2"/>
          <p:cNvSpPr>
            <a:spLocks noGrp="1"/>
          </p:cNvSpPr>
          <p:nvPr>
            <p:ph idx="1"/>
          </p:nvPr>
        </p:nvSpPr>
        <p:spPr>
          <a:xfrm>
            <a:off x="2362200" y="1981201"/>
            <a:ext cx="7467600" cy="3851429"/>
          </a:xfrm>
        </p:spPr>
        <p:txBody>
          <a:bodyPr/>
          <a:lstStyle/>
          <a:p>
            <a:pPr marL="68580" indent="0">
              <a:buNone/>
            </a:pPr>
            <a:r>
              <a:rPr lang="en-US" b="1" dirty="0"/>
              <a:t>Faith alone?</a:t>
            </a:r>
          </a:p>
          <a:p>
            <a:pPr marL="68580" indent="0">
              <a:buNone/>
            </a:pPr>
            <a:endParaRPr lang="en-US" b="1" dirty="0"/>
          </a:p>
          <a:p>
            <a:pPr marL="68580" indent="0">
              <a:buNone/>
            </a:pPr>
            <a:r>
              <a:rPr lang="en-US" b="1" dirty="0"/>
              <a:t>James 2:14-26     Apparently not.</a:t>
            </a:r>
          </a:p>
          <a:p>
            <a:pPr marL="68580" indent="0">
              <a:buNone/>
            </a:pPr>
            <a:endParaRPr lang="en-US" b="1" dirty="0"/>
          </a:p>
          <a:p>
            <a:pPr marL="68580" indent="0">
              <a:buNone/>
            </a:pPr>
            <a:r>
              <a:rPr lang="en-US" b="1" dirty="0"/>
              <a:t>James 2:26  Faith without deeds is dead.</a:t>
            </a:r>
          </a:p>
          <a:p>
            <a:pPr marL="68580" indent="0">
              <a:buNone/>
            </a:pPr>
            <a:endParaRPr lang="en-US" b="1" dirty="0"/>
          </a:p>
          <a:p>
            <a:pPr marL="68580" indent="0">
              <a:buNone/>
            </a:pPr>
            <a:r>
              <a:rPr lang="en-US" b="1" dirty="0"/>
              <a:t>Clearly, faith that is without deeds is not the kind of faith that will </a:t>
            </a:r>
            <a:r>
              <a:rPr lang="en-US" b="1"/>
              <a:t>“save” us.</a:t>
            </a:r>
            <a:endParaRPr lang="en-US" b="1" dirty="0"/>
          </a:p>
        </p:txBody>
      </p:sp>
    </p:spTree>
    <p:extLst>
      <p:ext uri="{BB962C8B-B14F-4D97-AF65-F5344CB8AC3E}">
        <p14:creationId xmlns:p14="http://schemas.microsoft.com/office/powerpoint/2010/main" val="425675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801136"/>
          </a:xfrm>
        </p:spPr>
        <p:txBody>
          <a:bodyPr>
            <a:normAutofit/>
          </a:bodyPr>
          <a:lstStyle/>
          <a:p>
            <a:pPr algn="ctr"/>
            <a:r>
              <a:rPr lang="en-US" sz="4400" b="1" dirty="0"/>
              <a:t>A Question for Thought:</a:t>
            </a:r>
          </a:p>
        </p:txBody>
      </p:sp>
      <p:sp>
        <p:nvSpPr>
          <p:cNvPr id="3" name="Content Placeholder 2"/>
          <p:cNvSpPr>
            <a:spLocks noGrp="1"/>
          </p:cNvSpPr>
          <p:nvPr>
            <p:ph idx="1"/>
          </p:nvPr>
        </p:nvSpPr>
        <p:spPr>
          <a:xfrm>
            <a:off x="1828800" y="2514600"/>
            <a:ext cx="9448799" cy="3733800"/>
          </a:xfrm>
        </p:spPr>
        <p:txBody>
          <a:bodyPr>
            <a:noAutofit/>
          </a:bodyPr>
          <a:lstStyle/>
          <a:p>
            <a:pPr marL="68580" indent="0">
              <a:buNone/>
            </a:pPr>
            <a:r>
              <a:rPr lang="en-US" sz="3200" b="1" dirty="0"/>
              <a:t>What is the most common phrase in the New Testament to describe a saved person?</a:t>
            </a:r>
          </a:p>
          <a:p>
            <a:pPr marL="68580" indent="0">
              <a:buNone/>
            </a:pPr>
            <a:endParaRPr lang="en-US" sz="1200" b="1" dirty="0"/>
          </a:p>
          <a:p>
            <a:pPr marL="68580" indent="0">
              <a:buNone/>
            </a:pPr>
            <a:r>
              <a:rPr lang="en-US" sz="3200" b="1" dirty="0">
                <a:solidFill>
                  <a:srgbClr val="FF0000"/>
                </a:solidFill>
              </a:rPr>
              <a:t>In Christ</a:t>
            </a:r>
          </a:p>
          <a:p>
            <a:pPr marL="68580" indent="0">
              <a:buNone/>
            </a:pPr>
            <a:endParaRPr lang="en-US" sz="1200" b="1" dirty="0">
              <a:solidFill>
                <a:srgbClr val="FF0000"/>
              </a:solidFill>
            </a:endParaRPr>
          </a:p>
          <a:p>
            <a:pPr marL="68580" indent="0">
              <a:buNone/>
            </a:pPr>
            <a:r>
              <a:rPr lang="en-US" sz="3200" b="1" dirty="0">
                <a:solidFill>
                  <a:schemeClr val="tx1"/>
                </a:solidFill>
              </a:rPr>
              <a:t>164 times in Paul alone.</a:t>
            </a:r>
          </a:p>
        </p:txBody>
      </p:sp>
    </p:spTree>
    <p:extLst>
      <p:ext uri="{BB962C8B-B14F-4D97-AF65-F5344CB8AC3E}">
        <p14:creationId xmlns:p14="http://schemas.microsoft.com/office/powerpoint/2010/main" val="1441144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724936"/>
          </a:xfrm>
        </p:spPr>
        <p:txBody>
          <a:bodyPr>
            <a:noAutofit/>
          </a:bodyPr>
          <a:lstStyle/>
          <a:p>
            <a:pPr algn="ctr"/>
            <a:r>
              <a:rPr lang="en-US" sz="4400" b="1" dirty="0"/>
              <a:t>Another Question:</a:t>
            </a:r>
          </a:p>
        </p:txBody>
      </p:sp>
      <p:sp>
        <p:nvSpPr>
          <p:cNvPr id="3" name="Content Placeholder 2"/>
          <p:cNvSpPr>
            <a:spLocks noGrp="1"/>
          </p:cNvSpPr>
          <p:nvPr>
            <p:ph idx="1"/>
          </p:nvPr>
        </p:nvSpPr>
        <p:spPr>
          <a:xfrm>
            <a:off x="1828800" y="2895600"/>
            <a:ext cx="9067800" cy="2937029"/>
          </a:xfrm>
        </p:spPr>
        <p:txBody>
          <a:bodyPr>
            <a:normAutofit/>
          </a:bodyPr>
          <a:lstStyle/>
          <a:p>
            <a:pPr marL="68580" indent="0">
              <a:buNone/>
            </a:pPr>
            <a:r>
              <a:rPr lang="en-US" sz="3600" b="1" dirty="0"/>
              <a:t>How does one get into Christ?</a:t>
            </a:r>
          </a:p>
        </p:txBody>
      </p:sp>
    </p:spTree>
    <p:extLst>
      <p:ext uri="{BB962C8B-B14F-4D97-AF65-F5344CB8AC3E}">
        <p14:creationId xmlns:p14="http://schemas.microsoft.com/office/powerpoint/2010/main" val="27878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762000"/>
            <a:ext cx="7024744" cy="685800"/>
          </a:xfrm>
        </p:spPr>
        <p:txBody>
          <a:bodyPr>
            <a:noAutofit/>
          </a:bodyPr>
          <a:lstStyle/>
          <a:p>
            <a:pPr algn="ctr"/>
            <a:r>
              <a:rPr lang="en-US" sz="4400" b="1" dirty="0"/>
              <a:t>Another Question:</a:t>
            </a:r>
          </a:p>
        </p:txBody>
      </p:sp>
      <p:sp>
        <p:nvSpPr>
          <p:cNvPr id="3" name="Content Placeholder 2"/>
          <p:cNvSpPr>
            <a:spLocks noGrp="1"/>
          </p:cNvSpPr>
          <p:nvPr>
            <p:ph idx="1"/>
          </p:nvPr>
        </p:nvSpPr>
        <p:spPr>
          <a:xfrm>
            <a:off x="1219200" y="1752600"/>
            <a:ext cx="10210800" cy="4080030"/>
          </a:xfrm>
        </p:spPr>
        <p:txBody>
          <a:bodyPr>
            <a:noAutofit/>
          </a:bodyPr>
          <a:lstStyle/>
          <a:p>
            <a:pPr marL="68580" indent="0">
              <a:buNone/>
            </a:pPr>
            <a:r>
              <a:rPr lang="en-US" sz="3200" b="1" dirty="0"/>
              <a:t>How does one get into Christ?</a:t>
            </a:r>
          </a:p>
          <a:p>
            <a:pPr marL="68580" indent="0">
              <a:buNone/>
            </a:pPr>
            <a:endParaRPr lang="en-US" sz="1200" b="1" dirty="0"/>
          </a:p>
          <a:p>
            <a:pPr marL="68580" indent="0">
              <a:buNone/>
            </a:pPr>
            <a:r>
              <a:rPr lang="en-US" sz="3200" b="1" dirty="0"/>
              <a:t>Answer: </a:t>
            </a:r>
            <a:r>
              <a:rPr lang="en-US" sz="3200" b="1" dirty="0">
                <a:solidFill>
                  <a:srgbClr val="FF0000"/>
                </a:solidFill>
              </a:rPr>
              <a:t>Baptism!!!</a:t>
            </a:r>
          </a:p>
          <a:p>
            <a:pPr marL="68580" indent="0">
              <a:buNone/>
            </a:pPr>
            <a:endParaRPr lang="en-US" sz="1200" b="1" dirty="0"/>
          </a:p>
          <a:p>
            <a:pPr marL="68580" indent="0">
              <a:buNone/>
            </a:pPr>
            <a:r>
              <a:rPr lang="en-US" sz="3200" b="1" dirty="0"/>
              <a:t>Nothing else in the entire NT is connected with getting into Christ except baptism.</a:t>
            </a:r>
          </a:p>
          <a:p>
            <a:pPr marL="68580" indent="0">
              <a:buNone/>
            </a:pPr>
            <a:r>
              <a:rPr lang="en-US" sz="3200" b="1" dirty="0"/>
              <a:t>	Pray into Christ?</a:t>
            </a:r>
          </a:p>
          <a:p>
            <a:pPr marL="68580" indent="0">
              <a:buNone/>
            </a:pPr>
            <a:r>
              <a:rPr lang="en-US" sz="3200" b="1" dirty="0"/>
              <a:t>	Believe into Christ?</a:t>
            </a:r>
          </a:p>
          <a:p>
            <a:pPr marL="68580" indent="0">
              <a:buNone/>
            </a:pPr>
            <a:r>
              <a:rPr lang="en-US" sz="3200" b="1" dirty="0"/>
              <a:t>	Repent into Christ?</a:t>
            </a:r>
          </a:p>
        </p:txBody>
      </p:sp>
    </p:spTree>
    <p:extLst>
      <p:ext uri="{BB962C8B-B14F-4D97-AF65-F5344CB8AC3E}">
        <p14:creationId xmlns:p14="http://schemas.microsoft.com/office/powerpoint/2010/main" val="15978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If We are in Christ, How and when did we get into Christ?</a:t>
            </a:r>
          </a:p>
        </p:txBody>
      </p:sp>
      <p:sp>
        <p:nvSpPr>
          <p:cNvPr id="3" name="Content Placeholder 2"/>
          <p:cNvSpPr>
            <a:spLocks noGrp="1"/>
          </p:cNvSpPr>
          <p:nvPr>
            <p:ph idx="1"/>
          </p:nvPr>
        </p:nvSpPr>
        <p:spPr>
          <a:xfrm>
            <a:off x="609600" y="1600200"/>
            <a:ext cx="7271084" cy="4709160"/>
          </a:xfrm>
        </p:spPr>
        <p:txBody>
          <a:bodyPr/>
          <a:lstStyle/>
          <a:p>
            <a:pPr marL="137160" indent="0">
              <a:buNone/>
            </a:pPr>
            <a:r>
              <a:rPr lang="en-US" b="1" dirty="0"/>
              <a:t>Gal 3:26  Baptized into Christ</a:t>
            </a:r>
          </a:p>
          <a:p>
            <a:pPr marL="137160" indent="0">
              <a:buNone/>
            </a:pPr>
            <a:endParaRPr lang="en-US" b="1" dirty="0"/>
          </a:p>
          <a:p>
            <a:pPr marL="137160" indent="0">
              <a:buNone/>
            </a:pPr>
            <a:r>
              <a:rPr lang="en-US" b="1" dirty="0"/>
              <a:t>Romans 6:4 Baptized into Christ</a:t>
            </a:r>
          </a:p>
          <a:p>
            <a:pPr marL="137160" indent="0">
              <a:buNone/>
            </a:pPr>
            <a:endParaRPr lang="en-US" b="1" dirty="0"/>
          </a:p>
          <a:p>
            <a:pPr marL="137160" indent="0">
              <a:buNone/>
            </a:pPr>
            <a:r>
              <a:rPr lang="en-US" b="1" dirty="0"/>
              <a:t>Believe into Christ?</a:t>
            </a:r>
          </a:p>
          <a:p>
            <a:pPr marL="137160" indent="0">
              <a:buNone/>
            </a:pPr>
            <a:r>
              <a:rPr lang="en-US" b="1" dirty="0"/>
              <a:t>Repent into Christ?</a:t>
            </a:r>
          </a:p>
          <a:p>
            <a:pPr marL="137160" indent="0">
              <a:buNone/>
            </a:pPr>
            <a:r>
              <a:rPr lang="en-US" b="1" dirty="0"/>
              <a:t>Pray into Christ?</a:t>
            </a:r>
          </a:p>
        </p:txBody>
      </p:sp>
      <p:pic>
        <p:nvPicPr>
          <p:cNvPr id="1026" name="Picture 2" descr="Image result for h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094" y="2127643"/>
            <a:ext cx="5952653" cy="44415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33937" y="5931568"/>
            <a:ext cx="275523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Book Antiqua"/>
                <a:ea typeface="+mn-ea"/>
                <a:cs typeface="+mn-cs"/>
              </a:rPr>
              <a:t>You were out here</a:t>
            </a:r>
          </a:p>
        </p:txBody>
      </p:sp>
      <p:sp>
        <p:nvSpPr>
          <p:cNvPr id="5" name="TextBox 4"/>
          <p:cNvSpPr txBox="1"/>
          <p:nvPr/>
        </p:nvSpPr>
        <p:spPr>
          <a:xfrm>
            <a:off x="10359188" y="2490538"/>
            <a:ext cx="152801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Book Antiqua"/>
                <a:ea typeface="+mn-ea"/>
                <a:cs typeface="+mn-cs"/>
              </a:rPr>
              <a:t>How do you get in there?</a:t>
            </a:r>
          </a:p>
        </p:txBody>
      </p:sp>
    </p:spTree>
    <p:extLst>
      <p:ext uri="{BB962C8B-B14F-4D97-AF65-F5344CB8AC3E}">
        <p14:creationId xmlns:p14="http://schemas.microsoft.com/office/powerpoint/2010/main" val="155203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801136"/>
          </a:xfrm>
        </p:spPr>
        <p:txBody>
          <a:bodyPr>
            <a:noAutofit/>
          </a:bodyPr>
          <a:lstStyle/>
          <a:p>
            <a:pPr algn="ctr"/>
            <a:r>
              <a:rPr lang="en-US" sz="4800" b="1" dirty="0"/>
              <a:t>In Christ</a:t>
            </a:r>
          </a:p>
        </p:txBody>
      </p:sp>
      <p:sp>
        <p:nvSpPr>
          <p:cNvPr id="3" name="Content Placeholder 2"/>
          <p:cNvSpPr>
            <a:spLocks noGrp="1"/>
          </p:cNvSpPr>
          <p:nvPr>
            <p:ph idx="1"/>
          </p:nvPr>
        </p:nvSpPr>
        <p:spPr>
          <a:xfrm>
            <a:off x="1295400" y="1828800"/>
            <a:ext cx="10058399" cy="4003829"/>
          </a:xfrm>
        </p:spPr>
        <p:txBody>
          <a:bodyPr>
            <a:noAutofit/>
          </a:bodyPr>
          <a:lstStyle/>
          <a:p>
            <a:pPr marL="68580" indent="0">
              <a:buNone/>
            </a:pPr>
            <a:r>
              <a:rPr lang="en-US" sz="2800" b="1" dirty="0"/>
              <a:t>Romans 6:1-7</a:t>
            </a:r>
          </a:p>
          <a:p>
            <a:endParaRPr lang="en-US" sz="2800" b="1" dirty="0"/>
          </a:p>
          <a:p>
            <a:pPr marL="365760" lvl="1" indent="0">
              <a:buNone/>
            </a:pPr>
            <a:r>
              <a:rPr lang="en-US" sz="2800" b="1" dirty="0"/>
              <a:t>The man had not been buried with Christ.</a:t>
            </a:r>
          </a:p>
          <a:p>
            <a:pPr marL="365760" lvl="1" indent="0">
              <a:buNone/>
            </a:pPr>
            <a:endParaRPr lang="en-US" sz="1400" b="1" dirty="0"/>
          </a:p>
          <a:p>
            <a:pPr marL="365760" lvl="1" indent="0">
              <a:buNone/>
            </a:pPr>
            <a:r>
              <a:rPr lang="en-US" sz="2800" b="1" dirty="0"/>
              <a:t>The man had not been united with Christ in his resurrection.</a:t>
            </a:r>
          </a:p>
          <a:p>
            <a:pPr marL="365760" lvl="1" indent="0">
              <a:buNone/>
            </a:pPr>
            <a:endParaRPr lang="en-US" sz="1400" b="1" dirty="0"/>
          </a:p>
          <a:p>
            <a:pPr marL="365760" lvl="1" indent="0">
              <a:buNone/>
            </a:pPr>
            <a:r>
              <a:rPr lang="en-US" sz="2800" b="1" dirty="0"/>
              <a:t>The man had not been freed from sin.</a:t>
            </a:r>
          </a:p>
        </p:txBody>
      </p:sp>
    </p:spTree>
    <p:extLst>
      <p:ext uri="{BB962C8B-B14F-4D97-AF65-F5344CB8AC3E}">
        <p14:creationId xmlns:p14="http://schemas.microsoft.com/office/powerpoint/2010/main" val="164715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1027664"/>
            <a:ext cx="7024744" cy="724936"/>
          </a:xfrm>
        </p:spPr>
        <p:txBody>
          <a:bodyPr>
            <a:noAutofit/>
          </a:bodyPr>
          <a:lstStyle/>
          <a:p>
            <a:pPr algn="ctr"/>
            <a:r>
              <a:rPr lang="en-US" sz="4400" b="1" dirty="0"/>
              <a:t>A Trick Question:</a:t>
            </a:r>
          </a:p>
        </p:txBody>
      </p:sp>
      <p:sp>
        <p:nvSpPr>
          <p:cNvPr id="3" name="Content Placeholder 2"/>
          <p:cNvSpPr>
            <a:spLocks noGrp="1"/>
          </p:cNvSpPr>
          <p:nvPr>
            <p:ph idx="1"/>
          </p:nvPr>
        </p:nvSpPr>
        <p:spPr>
          <a:xfrm>
            <a:off x="1143000" y="2057400"/>
            <a:ext cx="6172200" cy="3775231"/>
          </a:xfrm>
        </p:spPr>
        <p:txBody>
          <a:bodyPr>
            <a:noAutofit/>
          </a:bodyPr>
          <a:lstStyle/>
          <a:p>
            <a:pPr marL="68580" indent="0">
              <a:buNone/>
            </a:pPr>
            <a:r>
              <a:rPr lang="en-US" sz="2800" b="1" dirty="0"/>
              <a:t>Are we saved by baptism?</a:t>
            </a:r>
          </a:p>
          <a:p>
            <a:pPr marL="68580" indent="0">
              <a:buNone/>
            </a:pPr>
            <a:endParaRPr lang="en-US" sz="1400" b="1" dirty="0"/>
          </a:p>
          <a:p>
            <a:pPr marL="68580" indent="0">
              <a:buNone/>
            </a:pPr>
            <a:r>
              <a:rPr lang="en-US" sz="2800" b="1" dirty="0"/>
              <a:t>Answer:  </a:t>
            </a:r>
            <a:r>
              <a:rPr lang="en-US" sz="2800" b="1" dirty="0">
                <a:solidFill>
                  <a:srgbClr val="FF0000"/>
                </a:solidFill>
              </a:rPr>
              <a:t>yes and no</a:t>
            </a:r>
          </a:p>
          <a:p>
            <a:pPr marL="68580" indent="0">
              <a:buNone/>
            </a:pPr>
            <a:endParaRPr lang="en-US" sz="1400" b="1" dirty="0">
              <a:solidFill>
                <a:srgbClr val="FF0000"/>
              </a:solidFill>
            </a:endParaRPr>
          </a:p>
          <a:p>
            <a:pPr marL="68580" indent="0">
              <a:buNone/>
            </a:pPr>
            <a:r>
              <a:rPr lang="en-US" sz="2800" b="1" dirty="0">
                <a:solidFill>
                  <a:schemeClr val="tx1"/>
                </a:solidFill>
              </a:rPr>
              <a:t>1 Peter 3:21-22</a:t>
            </a:r>
          </a:p>
          <a:p>
            <a:pPr marL="68580" indent="0">
              <a:buNone/>
            </a:pPr>
            <a:endParaRPr lang="en-US" sz="1400" b="1" dirty="0">
              <a:solidFill>
                <a:schemeClr val="tx1"/>
              </a:solidFill>
            </a:endParaRPr>
          </a:p>
          <a:p>
            <a:pPr marL="68580" indent="0">
              <a:buNone/>
            </a:pPr>
            <a:r>
              <a:rPr lang="en-US" sz="2800" b="1" dirty="0">
                <a:solidFill>
                  <a:schemeClr val="tx1"/>
                </a:solidFill>
              </a:rPr>
              <a:t>Illustration:  A child in a burning building.</a:t>
            </a:r>
          </a:p>
        </p:txBody>
      </p:sp>
      <p:pic>
        <p:nvPicPr>
          <p:cNvPr id="2050" name="Picture 2" descr="Fireman Saving Child from Burning Bui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1788405"/>
            <a:ext cx="3276600" cy="4558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0285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1656</TotalTime>
  <Words>1165</Words>
  <Application>Microsoft Office PowerPoint</Application>
  <PresentationFormat>Widescreen</PresentationFormat>
  <Paragraphs>251</Paragraphs>
  <Slides>30</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Book Antiqua</vt:lpstr>
      <vt:lpstr>Calibri</vt:lpstr>
      <vt:lpstr>Century Gothic</vt:lpstr>
      <vt:lpstr>Lucida Sans</vt:lpstr>
      <vt:lpstr>Wingdings</vt:lpstr>
      <vt:lpstr>Wingdings 2</vt:lpstr>
      <vt:lpstr>Wingdings 3</vt:lpstr>
      <vt:lpstr>Austin</vt:lpstr>
      <vt:lpstr>Apex</vt:lpstr>
      <vt:lpstr>In Christ</vt:lpstr>
      <vt:lpstr>Matthew 22:1-14</vt:lpstr>
      <vt:lpstr>A Question for Thought:</vt:lpstr>
      <vt:lpstr>A Question for Thought:</vt:lpstr>
      <vt:lpstr>Another Question:</vt:lpstr>
      <vt:lpstr>Another Question:</vt:lpstr>
      <vt:lpstr>If We are in Christ, How and when did we get into Christ?</vt:lpstr>
      <vt:lpstr>In Christ</vt:lpstr>
      <vt:lpstr>A Trick Question:</vt:lpstr>
      <vt:lpstr>An Easy Question:</vt:lpstr>
      <vt:lpstr>An Easy Question:</vt:lpstr>
      <vt:lpstr>So What Is Baptism. Biblically?</vt:lpstr>
      <vt:lpstr>Acts 22:6-16</vt:lpstr>
      <vt:lpstr>Who Is the Man at the Banquet?</vt:lpstr>
      <vt:lpstr>What Should We Do?</vt:lpstr>
      <vt:lpstr>Why does it matter?</vt:lpstr>
      <vt:lpstr>A Brief History of Baptism</vt:lpstr>
      <vt:lpstr>PowerPoint Presentation</vt:lpstr>
      <vt:lpstr>A Ridiculously Brief History of Baptism</vt:lpstr>
      <vt:lpstr>History of Baptism (cont.)</vt:lpstr>
      <vt:lpstr>History of Baptism (cont.)</vt:lpstr>
      <vt:lpstr>The Sinner’s Prayer</vt:lpstr>
      <vt:lpstr>Charles Finney Happy Calvinism</vt:lpstr>
      <vt:lpstr>The Sinner’s Prayer</vt:lpstr>
      <vt:lpstr>Defense of the Sinner’s Prayer</vt:lpstr>
      <vt:lpstr>The Thief on the Cross</vt:lpstr>
      <vt:lpstr>Revelation 3:20</vt:lpstr>
      <vt:lpstr>John 3:16</vt:lpstr>
      <vt:lpstr>Is Baptism a work of man?</vt:lpstr>
      <vt:lpstr>What kind of faith saves us?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Christ</dc:title>
  <dc:creator>John Oakes</dc:creator>
  <cp:lastModifiedBy>John Oakes</cp:lastModifiedBy>
  <cp:revision>34</cp:revision>
  <dcterms:created xsi:type="dcterms:W3CDTF">2011-03-25T00:14:38Z</dcterms:created>
  <dcterms:modified xsi:type="dcterms:W3CDTF">2023-03-23T01:59:31Z</dcterms:modified>
</cp:coreProperties>
</file>