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62" r:id="rId2"/>
    <p:sldId id="366" r:id="rId3"/>
    <p:sldId id="386" r:id="rId4"/>
    <p:sldId id="389" r:id="rId5"/>
    <p:sldId id="405" r:id="rId6"/>
    <p:sldId id="527" r:id="rId7"/>
    <p:sldId id="406" r:id="rId8"/>
    <p:sldId id="407" r:id="rId9"/>
    <p:sldId id="526" r:id="rId10"/>
    <p:sldId id="410" r:id="rId11"/>
    <p:sldId id="462" r:id="rId12"/>
    <p:sldId id="463" r:id="rId13"/>
    <p:sldId id="524" r:id="rId14"/>
    <p:sldId id="464" r:id="rId15"/>
    <p:sldId id="530" r:id="rId16"/>
    <p:sldId id="466" r:id="rId17"/>
    <p:sldId id="525" r:id="rId18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362"/>
            <p14:sldId id="366"/>
            <p14:sldId id="386"/>
            <p14:sldId id="389"/>
            <p14:sldId id="405"/>
            <p14:sldId id="527"/>
            <p14:sldId id="406"/>
            <p14:sldId id="407"/>
            <p14:sldId id="526"/>
            <p14:sldId id="410"/>
            <p14:sldId id="462"/>
            <p14:sldId id="463"/>
            <p14:sldId id="524"/>
            <p14:sldId id="464"/>
            <p14:sldId id="530"/>
            <p14:sldId id="466"/>
            <p14:sldId id="5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5350C-433C-4E73-BB94-F5F617FD03C0}" v="28" dt="2023-03-19T15:25:41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958" autoAdjust="0"/>
    <p:restoredTop sz="92980" autoAdjust="0"/>
  </p:normalViewPr>
  <p:slideViewPr>
    <p:cSldViewPr>
      <p:cViewPr varScale="1">
        <p:scale>
          <a:sx n="59" d="100"/>
          <a:sy n="59" d="100"/>
        </p:scale>
        <p:origin x="12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Ezekiel IV  The End of the Road &amp; God Saves a Remnant</a:t>
            </a:r>
          </a:p>
        </p:txBody>
      </p:sp>
      <p:pic>
        <p:nvPicPr>
          <p:cNvPr id="2050" name="Picture 2" descr="http://4.bp.blogspot.com/-NM_Ka7AVbQ4/TqfjsEN5fAI/AAAAAAAAA4A/0jrKzregpi4/s400/ezekiel-vision-merka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78" y="1524001"/>
            <a:ext cx="6768322" cy="536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9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33  Jerusalem has fallen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1752600"/>
            <a:ext cx="8260672" cy="5181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Ezekiel 33 is a transition from </a:t>
            </a:r>
            <a:r>
              <a:rPr lang="en-US" b="1" dirty="0" err="1"/>
              <a:t>Ch</a:t>
            </a:r>
            <a:r>
              <a:rPr lang="en-US" b="1" dirty="0"/>
              <a:t> 1-24 to </a:t>
            </a:r>
            <a:r>
              <a:rPr lang="en-US" b="1" dirty="0" err="1"/>
              <a:t>Ch</a:t>
            </a:r>
            <a:r>
              <a:rPr lang="en-US" b="1" dirty="0"/>
              <a:t> 34-48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God’s judgment has now been completed, so the message will turn from principally rebuke to principally encouragement.  The Messiah is coming.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33:21 A messenger  arrives (as prophesied in Ezek 24:26).  Jerusalem has fallen!!!  Ezekiel is vindicated as a prophet.</a:t>
            </a:r>
          </a:p>
          <a:p>
            <a:pPr marL="114300" indent="0">
              <a:buNone/>
            </a:pPr>
            <a:r>
              <a:rPr lang="en-US" b="1" dirty="0"/>
              <a:t>Jerusalem has fallen:  Good news!!!  God’s wrath has been completed. 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3479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V  </a:t>
            </a:r>
            <a:r>
              <a:rPr lang="en-US" sz="3200" b="1" dirty="0" err="1"/>
              <a:t>ezekiel</a:t>
            </a:r>
            <a:r>
              <a:rPr lang="en-US" sz="3200" b="1" dirty="0"/>
              <a:t> 34-48  The Messiah is coming!  God is saving a remnant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The tone shifts toward comfort, now that God’s wrath  has been completed.  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Deuteronomy 30:1-6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b="1" dirty="0"/>
              <a:t>There is much double (or even triple) prophecy in this section.  </a:t>
            </a:r>
          </a:p>
          <a:p>
            <a:pPr marL="114300" indent="0">
              <a:buNone/>
            </a:pPr>
            <a:r>
              <a:rPr lang="en-US" b="1" dirty="0"/>
              <a:t>1. The restoration of Judah under Zerubbabel.</a:t>
            </a:r>
          </a:p>
          <a:p>
            <a:pPr marL="114300" indent="0">
              <a:buNone/>
            </a:pPr>
            <a:r>
              <a:rPr lang="en-US" b="1" dirty="0"/>
              <a:t>2. The restoration of the Kingdom/The Church</a:t>
            </a:r>
          </a:p>
          <a:p>
            <a:pPr marL="114300" indent="0">
              <a:buNone/>
            </a:pPr>
            <a:r>
              <a:rPr lang="en-US" b="1" dirty="0"/>
              <a:t>3. The final kingdom of God—heaven.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2590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34  </a:t>
            </a:r>
            <a:br>
              <a:rPr lang="en-US" sz="2800" b="1" dirty="0"/>
            </a:br>
            <a:r>
              <a:rPr lang="en-US" sz="2800" b="1" dirty="0"/>
              <a:t>The Messiah: A better shepherd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The job of a shepherd:</a:t>
            </a:r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34:2  To care for the flock, not for yourself.  </a:t>
            </a:r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34:4  To care for the weak</a:t>
            </a:r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34:4  To bring back the strays.</a:t>
            </a:r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34:4  To bring in the lost.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God’s charge:  You treated my sheep harshly.  The result is the sheep are scattered.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34:7-10  I will hold you accountable.  </a:t>
            </a:r>
          </a:p>
          <a:p>
            <a:pPr marL="114300" indent="0">
              <a:buNone/>
            </a:pPr>
            <a:r>
              <a:rPr lang="en-US" b="1" dirty="0"/>
              <a:t>I will remove you from leading my flock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747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will Shepherd my flock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34:11-22  I will shepherd the flock myself.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34:13-16  Q:  Is he talking about Judah restored to the Promised Land, or is he talking about the us, restored to a relationship with God?</a:t>
            </a:r>
          </a:p>
          <a:p>
            <a:pPr marL="114300" indent="0">
              <a:buNone/>
            </a:pPr>
            <a:r>
              <a:rPr lang="en-US" sz="2800" b="1" dirty="0"/>
              <a:t>  v. 17-20   Even in the absence of good shepherds, the sheep have some responsibilities.</a:t>
            </a:r>
          </a:p>
          <a:p>
            <a:pPr marL="11430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0434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Ezek</a:t>
            </a:r>
            <a:r>
              <a:rPr lang="en-US" sz="2800" b="1" dirty="0"/>
              <a:t> 34  The Good shepherd is 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648200" cy="4572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34:23f  God’s shepherd is coming.  “My servant David.”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John 10:1-18   I am the good shepherd.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34:26  Showers of blessings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34:27  Much fruit, Security, Freedom (John 8:31f)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b="1" dirty="0"/>
              <a:t>34:29  Spiritual food, the bread of life.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31" y="2032000"/>
            <a:ext cx="4097867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13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0095-0391-C8C8-B2C2-B44613A2A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message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0E4BB-8193-A228-0A16-8BA1E2462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dirty="0"/>
              <a:t>Rebellion and sin will bring about God’s justice, and even faithful believers may be caught up in the consequences.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Our sin will lead us to the end of the road. God will judge. His wrath will come.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r>
              <a:rPr lang="en-US" sz="2800" b="1" dirty="0"/>
              <a:t>But, God’s wrath is for a moment, and his blessing is for a lifetime.  God will restore and rebuild our lives as a good shepherd.</a:t>
            </a:r>
          </a:p>
        </p:txBody>
      </p:sp>
    </p:spTree>
    <p:extLst>
      <p:ext uri="{BB962C8B-B14F-4D97-AF65-F5344CB8AC3E}">
        <p14:creationId xmlns:p14="http://schemas.microsoft.com/office/powerpoint/2010/main" val="46888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Ezek</a:t>
            </a:r>
            <a:r>
              <a:rPr lang="en-US" sz="3200" b="1" dirty="0"/>
              <a:t> 36  a new covenant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 err="1"/>
              <a:t>Ezek</a:t>
            </a:r>
            <a:r>
              <a:rPr lang="en-US" sz="2000" b="1" dirty="0"/>
              <a:t> 36:24f  A remnant devoted to God.   A New Covenant.</a:t>
            </a:r>
          </a:p>
          <a:p>
            <a:pPr marL="114300" indent="0">
              <a:buNone/>
            </a:pPr>
            <a:r>
              <a:rPr lang="en-US" sz="2000" b="1" dirty="0"/>
              <a:t>v. 24  all nations</a:t>
            </a:r>
          </a:p>
          <a:p>
            <a:pPr marL="114300" indent="0">
              <a:buNone/>
            </a:pPr>
            <a:r>
              <a:rPr lang="en-US" sz="2000" b="1" dirty="0"/>
              <a:t>v. 25  cleansed by water</a:t>
            </a:r>
          </a:p>
          <a:p>
            <a:pPr marL="114300" indent="0">
              <a:buNone/>
            </a:pPr>
            <a:r>
              <a:rPr lang="en-US" sz="2000" b="1" dirty="0"/>
              <a:t>v. 26   a new heart and a new spirit</a:t>
            </a:r>
          </a:p>
          <a:p>
            <a:pPr marL="114300" indent="0">
              <a:buNone/>
            </a:pPr>
            <a:r>
              <a:rPr lang="en-US" sz="2000" b="1" dirty="0"/>
              <a:t>v. 27  receive the Holy Spirit</a:t>
            </a:r>
          </a:p>
          <a:p>
            <a:pPr marL="114300" indent="0">
              <a:buNone/>
            </a:pPr>
            <a:r>
              <a:rPr lang="en-US" sz="2000" b="1" dirty="0"/>
              <a:t>v. 29-30  blessings</a:t>
            </a:r>
          </a:p>
          <a:p>
            <a:pPr marL="114300" indent="0">
              <a:buNone/>
            </a:pPr>
            <a:r>
              <a:rPr lang="en-US" sz="2000" b="1" dirty="0"/>
              <a:t>v. 31  repentance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000" b="1" dirty="0"/>
              <a:t>No wonder Jesus challenged Nicodemus he should have known</a:t>
            </a:r>
          </a:p>
          <a:p>
            <a:pPr marL="114300" indent="0">
              <a:buNone/>
            </a:pPr>
            <a:endParaRPr lang="en-US" sz="2000" b="1" dirty="0"/>
          </a:p>
          <a:p>
            <a:pPr marL="114300" indent="0">
              <a:buNone/>
            </a:pPr>
            <a:r>
              <a:rPr lang="en-US" sz="2000" b="1" dirty="0"/>
              <a:t>v. 32  not because you are awesome</a:t>
            </a:r>
          </a:p>
        </p:txBody>
      </p:sp>
    </p:spTree>
    <p:extLst>
      <p:ext uri="{BB962C8B-B14F-4D97-AF65-F5344CB8AC3E}">
        <p14:creationId xmlns:p14="http://schemas.microsoft.com/office/powerpoint/2010/main" val="731033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new </a:t>
            </a:r>
            <a:r>
              <a:rPr lang="en-US" b="1" dirty="0" err="1"/>
              <a:t>eden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514601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v. 33 much fruit</a:t>
            </a:r>
          </a:p>
          <a:p>
            <a:pPr marL="114300" indent="0">
              <a:buNone/>
            </a:pPr>
            <a:r>
              <a:rPr lang="en-US" b="1" dirty="0"/>
              <a:t>v. 35  imagery from the Garden of Eden.  The Kingdom of God    Isaiah 65:19-25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v. 36  When people see how God has blessed us, “Then they will know that I am the Lord”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33975"/>
            <a:ext cx="8610601" cy="27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8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Themes in Ezekiel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dirty="0"/>
              <a:t>1. The Sovereignty/glory of God</a:t>
            </a:r>
          </a:p>
          <a:p>
            <a:pPr marL="114300" indent="0">
              <a:buNone/>
            </a:pPr>
            <a:r>
              <a:rPr lang="en-US" b="1" dirty="0"/>
              <a:t>	a. Theodicy: Free will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2. The utter sinfulness of humanity/Judah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3. The inescapability of God’s justice</a:t>
            </a:r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r>
              <a:rPr lang="en-US" b="1" dirty="0"/>
              <a:t>4. The Messiah is coming/ The restoration of God’s Remnant.</a:t>
            </a:r>
          </a:p>
          <a:p>
            <a:pPr marL="571500" indent="-4572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28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08372"/>
            <a:ext cx="8991600" cy="103942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Last Week: Ezekiel 18 God’s Justice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2973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The soul who sins is the one who will die.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In this life, sin leads to suffering of many, but in eternity we are judged for our own actions only.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Those who repent will be saved. Those who do not will not be saved.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God: Repent and live!</a:t>
            </a:r>
          </a:p>
          <a:p>
            <a:pPr marL="114300" indent="0">
              <a:buNone/>
            </a:pPr>
            <a:endParaRPr lang="en-US" sz="2800" b="1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326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IV. The End of the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086600" cy="137160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/>
              <a:t>Ezek 21:18-24 A signpost.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2800" b="1" dirty="0"/>
              <a:t>Ezekiel 21:27  A ruin!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3302C-1BCE-4570-B0F5-9B814FE54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1"/>
            <a:ext cx="7467600" cy="373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77CBFB-2C5A-12B1-8895-05E465E40861}"/>
              </a:ext>
            </a:extLst>
          </p:cNvPr>
          <p:cNvSpPr txBox="1"/>
          <p:nvPr/>
        </p:nvSpPr>
        <p:spPr>
          <a:xfrm>
            <a:off x="6172200" y="4114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Jerusalem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AC438-8A42-0BAA-5E9B-F851D95E96B1}"/>
              </a:ext>
            </a:extLst>
          </p:cNvPr>
          <p:cNvSpPr txBox="1"/>
          <p:nvPr/>
        </p:nvSpPr>
        <p:spPr>
          <a:xfrm>
            <a:off x="1066800" y="4114800"/>
            <a:ext cx="1600200" cy="53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Ammon</a:t>
            </a:r>
          </a:p>
        </p:txBody>
      </p:sp>
    </p:spTree>
    <p:extLst>
      <p:ext uri="{BB962C8B-B14F-4D97-AF65-F5344CB8AC3E}">
        <p14:creationId xmlns:p14="http://schemas.microsoft.com/office/powerpoint/2010/main" val="356601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91828"/>
          </a:xfrm>
        </p:spPr>
        <p:txBody>
          <a:bodyPr>
            <a:normAutofit/>
          </a:bodyPr>
          <a:lstStyle/>
          <a:p>
            <a:r>
              <a:rPr lang="en-US" sz="2800" b="1" dirty="0"/>
              <a:t>Ezekiel 23   </a:t>
            </a:r>
            <a:r>
              <a:rPr lang="en-US" sz="2800" b="1" dirty="0" err="1"/>
              <a:t>Oholah</a:t>
            </a:r>
            <a:r>
              <a:rPr lang="en-US" sz="2800" b="1" dirty="0"/>
              <a:t> and </a:t>
            </a:r>
            <a:r>
              <a:rPr lang="en-US" sz="2800" b="1" dirty="0" err="1"/>
              <a:t>oholibah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b="1" dirty="0" err="1"/>
              <a:t>Oholah</a:t>
            </a:r>
            <a:r>
              <a:rPr lang="en-US" b="1" dirty="0"/>
              <a:t> (Heb: her tent) is Samaria/Northern Kingdom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err="1"/>
              <a:t>Oholibah</a:t>
            </a:r>
            <a:r>
              <a:rPr lang="en-US" b="1" dirty="0"/>
              <a:t> (Heb: my tent is in her) is Jerusalem/Judah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b="1" dirty="0"/>
              <a:t>Ezek 23:5-10 </a:t>
            </a:r>
            <a:r>
              <a:rPr lang="en-US" b="1" dirty="0" err="1"/>
              <a:t>Oholah</a:t>
            </a:r>
            <a:r>
              <a:rPr lang="en-US" b="1" dirty="0"/>
              <a:t> prostituted herself with Egypt and Assyria.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Q: What have you given yourself to?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23:11-27 </a:t>
            </a:r>
            <a:r>
              <a:rPr lang="en-US" b="1" dirty="0" err="1"/>
              <a:t>Oholibah</a:t>
            </a:r>
            <a:r>
              <a:rPr lang="en-US" b="1" dirty="0"/>
              <a:t> was worse than her sister!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/>
              <a:t>Their mistake:  They were not satisfied with God.  1 Tim 6:8  Are you satisfied with what God has for you?</a:t>
            </a:r>
          </a:p>
        </p:txBody>
      </p:sp>
    </p:spTree>
    <p:extLst>
      <p:ext uri="{BB962C8B-B14F-4D97-AF65-F5344CB8AC3E}">
        <p14:creationId xmlns:p14="http://schemas.microsoft.com/office/powerpoint/2010/main" val="385396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3D68-DA1F-92E9-4A4A-C59EC0394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Babylonians/Chaldeans</a:t>
            </a:r>
          </a:p>
        </p:txBody>
      </p:sp>
      <p:pic>
        <p:nvPicPr>
          <p:cNvPr id="1026" name="Picture 2" descr="Chariot and riders of the Assyrian army Around 645 BC Nineveh, Assurbanipal  Palace. ( Assurbanipal or Ashurbanipal, was King of the Neo-Assyrian Empire  from 668 BC to c. 627 BC ) King">
            <a:extLst>
              <a:ext uri="{FF2B5EF4-FFF2-40B4-BE49-F238E27FC236}">
                <a16:creationId xmlns:a16="http://schemas.microsoft.com/office/drawing/2014/main" id="{BAA4CF24-FC4C-0772-CB52-71190F6AF9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8" y="1600200"/>
            <a:ext cx="8381705" cy="570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8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Oholah</a:t>
            </a:r>
            <a:r>
              <a:rPr lang="en-US" sz="3200" b="1" dirty="0"/>
              <a:t> and </a:t>
            </a:r>
            <a:r>
              <a:rPr lang="en-US" sz="3200" b="1" dirty="0" err="1"/>
              <a:t>Oholibah</a:t>
            </a:r>
            <a:r>
              <a:rPr lang="en-US" sz="3200" b="1" dirty="0"/>
              <a:t>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23:22  The take-home lesson:  I will give you over to what you give yourself to.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b="1" dirty="0" err="1"/>
              <a:t>Ezek</a:t>
            </a:r>
            <a:r>
              <a:rPr lang="en-US" b="1" dirty="0"/>
              <a:t> 23:28  I will give you over to the very thing you hate.  This is what sin does.  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b="1" dirty="0"/>
              <a:t>Summary:  23:49  Then you will know that I AM the Lord.</a:t>
            </a:r>
          </a:p>
        </p:txBody>
      </p:sp>
    </p:spTree>
    <p:extLst>
      <p:ext uri="{BB962C8B-B14F-4D97-AF65-F5344CB8AC3E}">
        <p14:creationId xmlns:p14="http://schemas.microsoft.com/office/powerpoint/2010/main" val="335347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24:1-14  The cauldron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6019800" cy="533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b="1" dirty="0"/>
              <a:t> Ezekiel 24:1    Jan 588 BC  Mark it down.  Jerusalem put under siege. Ezekiel a prophet.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sz="3000" b="1" dirty="0"/>
              <a:t>Ezek 24:6  A cauldron with encrusted layers of unrepented sin.  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sz="3000" b="1" dirty="0"/>
              <a:t>Ezek 24:11-14 God’s wrath: it will get hot.</a:t>
            </a:r>
          </a:p>
          <a:p>
            <a:pPr marL="114300" indent="0">
              <a:buNone/>
            </a:pPr>
            <a:endParaRPr lang="en-US" sz="1100" b="1" dirty="0"/>
          </a:p>
          <a:p>
            <a:pPr marL="114300" indent="0">
              <a:buNone/>
            </a:pPr>
            <a:r>
              <a:rPr lang="en-US" sz="3000" b="1" dirty="0"/>
              <a:t>24:14 I will not have pity</a:t>
            </a:r>
          </a:p>
          <a:p>
            <a:pPr marL="114300" indent="0">
              <a:buNone/>
            </a:pPr>
            <a:endParaRPr lang="en-US" sz="800" b="1" dirty="0"/>
          </a:p>
        </p:txBody>
      </p:sp>
      <p:pic>
        <p:nvPicPr>
          <p:cNvPr id="2050" name="Picture 2" descr="Ezekiel 24 Part 2 - YouTube">
            <a:extLst>
              <a:ext uri="{FF2B5EF4-FFF2-40B4-BE49-F238E27FC236}">
                <a16:creationId xmlns:a16="http://schemas.microsoft.com/office/drawing/2014/main" id="{07E1006B-1A57-F7AD-76DD-F80D469C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156" y="3733800"/>
            <a:ext cx="3343844" cy="28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0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Ezekiel 24:15- Ezekiel Does not Mourn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 </a:t>
            </a:r>
            <a:endParaRPr lang="en-US" sz="800" b="1" dirty="0"/>
          </a:p>
          <a:p>
            <a:pPr marL="114300" indent="0">
              <a:buNone/>
            </a:pPr>
            <a:r>
              <a:rPr lang="en-US" sz="3200" b="1" dirty="0"/>
              <a:t>24:15-24  God to Ezekiel:  Do not mourn when your wife dies.  I will take away the delight of your eyes.  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3200" b="1" dirty="0"/>
              <a:t>God does not want to judge Judah, but he will, without mercy.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3200" b="1" dirty="0"/>
              <a:t>24:27  Ezekiel will be silent for two years.</a:t>
            </a:r>
          </a:p>
        </p:txBody>
      </p:sp>
    </p:spTree>
    <p:extLst>
      <p:ext uri="{BB962C8B-B14F-4D97-AF65-F5344CB8AC3E}">
        <p14:creationId xmlns:p14="http://schemas.microsoft.com/office/powerpoint/2010/main" val="3829999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16640</TotalTime>
  <Words>918</Words>
  <Application>Microsoft Office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Century Gothic</vt:lpstr>
      <vt:lpstr>Apothecary</vt:lpstr>
      <vt:lpstr>Ezekiel IV  The End of the Road &amp; God Saves a Remnant</vt:lpstr>
      <vt:lpstr>Themes in Ezekiel</vt:lpstr>
      <vt:lpstr>Last Week: Ezekiel 18 God’s Justice</vt:lpstr>
      <vt:lpstr>IV. The End of the road</vt:lpstr>
      <vt:lpstr>Ezekiel 23   Oholah and oholibah</vt:lpstr>
      <vt:lpstr>Babylonians/Chaldeans</vt:lpstr>
      <vt:lpstr>Oholah and Oholibah cont.</vt:lpstr>
      <vt:lpstr>Ezekiel 24:1-14  The cauldron</vt:lpstr>
      <vt:lpstr>Ezekiel 24:15- Ezekiel Does not Mourn</vt:lpstr>
      <vt:lpstr>Ezekiel 33  Jerusalem has fallen</vt:lpstr>
      <vt:lpstr>V  ezekiel 34-48  The Messiah is coming!  God is saving a remnant</vt:lpstr>
      <vt:lpstr>Ezekiel 34   The Messiah: A better shepherd</vt:lpstr>
      <vt:lpstr>I will Shepherd my flock</vt:lpstr>
      <vt:lpstr>Ezek 34  The Good shepherd is coming</vt:lpstr>
      <vt:lpstr>Our message today</vt:lpstr>
      <vt:lpstr>Ezek 36  a new covenant</vt:lpstr>
      <vt:lpstr>A new eden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271</cp:revision>
  <cp:lastPrinted>2012-05-31T00:05:14Z</cp:lastPrinted>
  <dcterms:created xsi:type="dcterms:W3CDTF">2012-03-18T21:08:42Z</dcterms:created>
  <dcterms:modified xsi:type="dcterms:W3CDTF">2023-03-19T15:31:18Z</dcterms:modified>
</cp:coreProperties>
</file>