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2" r:id="rId2"/>
    <p:sldId id="366" r:id="rId3"/>
    <p:sldId id="574" r:id="rId4"/>
    <p:sldId id="462" r:id="rId5"/>
    <p:sldId id="463" r:id="rId6"/>
    <p:sldId id="524" r:id="rId7"/>
    <p:sldId id="577" r:id="rId8"/>
    <p:sldId id="464" r:id="rId9"/>
    <p:sldId id="466" r:id="rId10"/>
    <p:sldId id="525" r:id="rId11"/>
    <p:sldId id="467" r:id="rId12"/>
    <p:sldId id="468" r:id="rId13"/>
    <p:sldId id="573" r:id="rId14"/>
    <p:sldId id="470" r:id="rId15"/>
    <p:sldId id="473" r:id="rId16"/>
    <p:sldId id="474" r:id="rId17"/>
    <p:sldId id="475" r:id="rId18"/>
    <p:sldId id="572" r:id="rId19"/>
    <p:sldId id="476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574"/>
            <p14:sldId id="462"/>
            <p14:sldId id="463"/>
            <p14:sldId id="524"/>
            <p14:sldId id="577"/>
            <p14:sldId id="464"/>
            <p14:sldId id="466"/>
            <p14:sldId id="525"/>
            <p14:sldId id="467"/>
            <p14:sldId id="468"/>
            <p14:sldId id="573"/>
            <p14:sldId id="470"/>
            <p14:sldId id="473"/>
            <p14:sldId id="474"/>
            <p14:sldId id="475"/>
            <p14:sldId id="572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45DD2-1F01-45BD-90EC-644C53922269}" v="12" dt="2023-03-26T15:39:08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58" autoAdjust="0"/>
    <p:restoredTop sz="92980" autoAdjust="0"/>
  </p:normalViewPr>
  <p:slideViewPr>
    <p:cSldViewPr>
      <p:cViewPr varScale="1">
        <p:scale>
          <a:sx n="59" d="100"/>
          <a:sy n="59" d="100"/>
        </p:scale>
        <p:origin x="6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86845DD2-1F01-45BD-90EC-644C53922269}"/>
    <pc:docChg chg="undo custSel addSld delSld modSld delMainMaster modMainMaster modSection modNotesMaster">
      <pc:chgData name="John Oakes" userId="1a36f0057432ea1f" providerId="LiveId" clId="{86845DD2-1F01-45BD-90EC-644C53922269}" dt="2023-03-29T22:14:00.777" v="635" actId="47"/>
      <pc:docMkLst>
        <pc:docMk/>
      </pc:docMkLst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56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57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58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59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60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61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62"/>
        </pc:sldMkLst>
      </pc:sldChg>
      <pc:sldChg chg="del">
        <pc:chgData name="John Oakes" userId="1a36f0057432ea1f" providerId="LiveId" clId="{86845DD2-1F01-45BD-90EC-644C53922269}" dt="2023-03-29T22:13:42.353" v="634" actId="47"/>
        <pc:sldMkLst>
          <pc:docMk/>
          <pc:sldMk cId="0" sldId="263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4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5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6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7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8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69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70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71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72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73"/>
        </pc:sldMkLst>
      </pc:sldChg>
      <pc:sldChg chg="del">
        <pc:chgData name="John Oakes" userId="1a36f0057432ea1f" providerId="LiveId" clId="{86845DD2-1F01-45BD-90EC-644C53922269}" dt="2023-03-29T22:14:00.777" v="635" actId="47"/>
        <pc:sldMkLst>
          <pc:docMk/>
          <pc:sldMk cId="0" sldId="274"/>
        </pc:sldMkLst>
      </pc:sldChg>
      <pc:sldChg chg="modSp">
        <pc:chgData name="John Oakes" userId="1a36f0057432ea1f" providerId="LiveId" clId="{86845DD2-1F01-45BD-90EC-644C53922269}" dt="2023-03-25T21:05:22.123" v="69"/>
        <pc:sldMkLst>
          <pc:docMk/>
          <pc:sldMk cId="1520590171" sldId="362"/>
        </pc:sldMkLst>
        <pc:picChg chg="mod">
          <ac:chgData name="John Oakes" userId="1a36f0057432ea1f" providerId="LiveId" clId="{86845DD2-1F01-45BD-90EC-644C53922269}" dt="2023-03-25T21:05:22.123" v="69"/>
          <ac:picMkLst>
            <pc:docMk/>
            <pc:sldMk cId="1520590171" sldId="362"/>
            <ac:picMk id="2050" creationId="{00000000-0000-0000-0000-000000000000}"/>
          </ac:picMkLst>
        </pc:picChg>
      </pc:sldChg>
      <pc:sldChg chg="del">
        <pc:chgData name="John Oakes" userId="1a36f0057432ea1f" providerId="LiveId" clId="{86845DD2-1F01-45BD-90EC-644C53922269}" dt="2023-03-25T21:01:56.576" v="0" actId="2696"/>
        <pc:sldMkLst>
          <pc:docMk/>
          <pc:sldMk cId="1745121088" sldId="380"/>
        </pc:sldMkLst>
      </pc:sldChg>
      <pc:sldChg chg="del">
        <pc:chgData name="John Oakes" userId="1a36f0057432ea1f" providerId="LiveId" clId="{86845DD2-1F01-45BD-90EC-644C53922269}" dt="2023-03-25T21:02:01.408" v="1" actId="2696"/>
        <pc:sldMkLst>
          <pc:docMk/>
          <pc:sldMk cId="3075149691" sldId="384"/>
        </pc:sldMkLst>
      </pc:sldChg>
      <pc:sldChg chg="del">
        <pc:chgData name="John Oakes" userId="1a36f0057432ea1f" providerId="LiveId" clId="{86845DD2-1F01-45BD-90EC-644C53922269}" dt="2023-03-25T21:02:05.776" v="2" actId="2696"/>
        <pc:sldMkLst>
          <pc:docMk/>
          <pc:sldMk cId="883265653" sldId="386"/>
        </pc:sldMkLst>
      </pc:sldChg>
      <pc:sldChg chg="del">
        <pc:chgData name="John Oakes" userId="1a36f0057432ea1f" providerId="LiveId" clId="{86845DD2-1F01-45BD-90EC-644C53922269}" dt="2023-03-25T21:04:31.163" v="68" actId="2696"/>
        <pc:sldMkLst>
          <pc:docMk/>
          <pc:sldMk cId="3566014620" sldId="389"/>
        </pc:sldMkLst>
      </pc:sldChg>
      <pc:sldChg chg="modSp mod">
        <pc:chgData name="John Oakes" userId="1a36f0057432ea1f" providerId="LiveId" clId="{86845DD2-1F01-45BD-90EC-644C53922269}" dt="2023-03-26T15:16:54.877" v="413" actId="20577"/>
        <pc:sldMkLst>
          <pc:docMk/>
          <pc:sldMk cId="2742590155" sldId="462"/>
        </pc:sldMkLst>
        <pc:spChg chg="mod">
          <ac:chgData name="John Oakes" userId="1a36f0057432ea1f" providerId="LiveId" clId="{86845DD2-1F01-45BD-90EC-644C53922269}" dt="2023-03-26T15:16:54.877" v="413" actId="20577"/>
          <ac:spMkLst>
            <pc:docMk/>
            <pc:sldMk cId="2742590155" sldId="462"/>
            <ac:spMk id="3" creationId="{00000000-0000-0000-0000-000000000000}"/>
          </ac:spMkLst>
        </pc:spChg>
      </pc:sldChg>
      <pc:sldChg chg="modSp mod">
        <pc:chgData name="John Oakes" userId="1a36f0057432ea1f" providerId="LiveId" clId="{86845DD2-1F01-45BD-90EC-644C53922269}" dt="2023-03-25T21:05:48.486" v="74" actId="27636"/>
        <pc:sldMkLst>
          <pc:docMk/>
          <pc:sldMk cId="3927476249" sldId="463"/>
        </pc:sldMkLst>
        <pc:spChg chg="mod">
          <ac:chgData name="John Oakes" userId="1a36f0057432ea1f" providerId="LiveId" clId="{86845DD2-1F01-45BD-90EC-644C53922269}" dt="2023-03-25T21:05:48.486" v="74" actId="27636"/>
          <ac:spMkLst>
            <pc:docMk/>
            <pc:sldMk cId="3927476249" sldId="463"/>
            <ac:spMk id="3" creationId="{00000000-0000-0000-0000-000000000000}"/>
          </ac:spMkLst>
        </pc:spChg>
      </pc:sldChg>
      <pc:sldChg chg="modSp mod">
        <pc:chgData name="John Oakes" userId="1a36f0057432ea1f" providerId="LiveId" clId="{86845DD2-1F01-45BD-90EC-644C53922269}" dt="2023-03-26T15:41:29.504" v="573" actId="20577"/>
        <pc:sldMkLst>
          <pc:docMk/>
          <pc:sldMk cId="3254131676" sldId="464"/>
        </pc:sldMkLst>
        <pc:spChg chg="mod">
          <ac:chgData name="John Oakes" userId="1a36f0057432ea1f" providerId="LiveId" clId="{86845DD2-1F01-45BD-90EC-644C53922269}" dt="2023-03-26T15:41:29.504" v="573" actId="20577"/>
          <ac:spMkLst>
            <pc:docMk/>
            <pc:sldMk cId="3254131676" sldId="464"/>
            <ac:spMk id="3" creationId="{00000000-0000-0000-0000-000000000000}"/>
          </ac:spMkLst>
        </pc:spChg>
        <pc:picChg chg="mod">
          <ac:chgData name="John Oakes" userId="1a36f0057432ea1f" providerId="LiveId" clId="{86845DD2-1F01-45BD-90EC-644C53922269}" dt="2023-03-25T21:08:46.266" v="83" actId="14100"/>
          <ac:picMkLst>
            <pc:docMk/>
            <pc:sldMk cId="3254131676" sldId="464"/>
            <ac:picMk id="2050" creationId="{00000000-0000-0000-0000-000000000000}"/>
          </ac:picMkLst>
        </pc:picChg>
      </pc:sldChg>
      <pc:sldChg chg="modSp mod">
        <pc:chgData name="John Oakes" userId="1a36f0057432ea1f" providerId="LiveId" clId="{86845DD2-1F01-45BD-90EC-644C53922269}" dt="2023-03-26T15:44:41.423" v="633" actId="255"/>
        <pc:sldMkLst>
          <pc:docMk/>
          <pc:sldMk cId="731033484" sldId="466"/>
        </pc:sldMkLst>
        <pc:spChg chg="mod">
          <ac:chgData name="John Oakes" userId="1a36f0057432ea1f" providerId="LiveId" clId="{86845DD2-1F01-45BD-90EC-644C53922269}" dt="2023-03-26T15:41:46.678" v="599" actId="20577"/>
          <ac:spMkLst>
            <pc:docMk/>
            <pc:sldMk cId="731033484" sldId="466"/>
            <ac:spMk id="2" creationId="{00000000-0000-0000-0000-000000000000}"/>
          </ac:spMkLst>
        </pc:spChg>
        <pc:spChg chg="mod">
          <ac:chgData name="John Oakes" userId="1a36f0057432ea1f" providerId="LiveId" clId="{86845DD2-1F01-45BD-90EC-644C53922269}" dt="2023-03-26T15:44:41.423" v="633" actId="255"/>
          <ac:spMkLst>
            <pc:docMk/>
            <pc:sldMk cId="731033484" sldId="466"/>
            <ac:spMk id="3" creationId="{00000000-0000-0000-0000-000000000000}"/>
          </ac:spMkLst>
        </pc:spChg>
      </pc:sldChg>
      <pc:sldChg chg="modSp">
        <pc:chgData name="John Oakes" userId="1a36f0057432ea1f" providerId="LiveId" clId="{86845DD2-1F01-45BD-90EC-644C53922269}" dt="2023-03-25T21:05:22.123" v="69"/>
        <pc:sldMkLst>
          <pc:docMk/>
          <pc:sldMk cId="3962810693" sldId="467"/>
        </pc:sldMkLst>
        <pc:spChg chg="mod">
          <ac:chgData name="John Oakes" userId="1a36f0057432ea1f" providerId="LiveId" clId="{86845DD2-1F01-45BD-90EC-644C53922269}" dt="2023-03-25T21:05:22.123" v="69"/>
          <ac:spMkLst>
            <pc:docMk/>
            <pc:sldMk cId="3962810693" sldId="467"/>
            <ac:spMk id="3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k cId="3962810693" sldId="467"/>
            <ac:spMk id="4" creationId="{00000000-0000-0000-0000-000000000000}"/>
          </ac:spMkLst>
        </pc:spChg>
        <pc:picChg chg="mod">
          <ac:chgData name="John Oakes" userId="1a36f0057432ea1f" providerId="LiveId" clId="{86845DD2-1F01-45BD-90EC-644C53922269}" dt="2023-03-25T21:05:22.123" v="69"/>
          <ac:picMkLst>
            <pc:docMk/>
            <pc:sldMk cId="3962810693" sldId="467"/>
            <ac:picMk id="2050" creationId="{00000000-0000-0000-0000-000000000000}"/>
          </ac:picMkLst>
        </pc:picChg>
      </pc:sldChg>
      <pc:sldChg chg="modSp">
        <pc:chgData name="John Oakes" userId="1a36f0057432ea1f" providerId="LiveId" clId="{86845DD2-1F01-45BD-90EC-644C53922269}" dt="2023-03-25T21:05:22.123" v="69"/>
        <pc:sldMkLst>
          <pc:docMk/>
          <pc:sldMk cId="828172177" sldId="470"/>
        </pc:sldMkLst>
        <pc:spChg chg="mod">
          <ac:chgData name="John Oakes" userId="1a36f0057432ea1f" providerId="LiveId" clId="{86845DD2-1F01-45BD-90EC-644C53922269}" dt="2023-03-25T21:05:22.123" v="69"/>
          <ac:spMkLst>
            <pc:docMk/>
            <pc:sldMk cId="828172177" sldId="470"/>
            <ac:spMk id="3" creationId="{00000000-0000-0000-0000-000000000000}"/>
          </ac:spMkLst>
        </pc:spChg>
      </pc:sldChg>
      <pc:sldChg chg="modSp mod">
        <pc:chgData name="John Oakes" userId="1a36f0057432ea1f" providerId="LiveId" clId="{86845DD2-1F01-45BD-90EC-644C53922269}" dt="2023-03-25T21:06:31.802" v="78" actId="20577"/>
        <pc:sldMkLst>
          <pc:docMk/>
          <pc:sldMk cId="4060434330" sldId="524"/>
        </pc:sldMkLst>
        <pc:spChg chg="mod">
          <ac:chgData name="John Oakes" userId="1a36f0057432ea1f" providerId="LiveId" clId="{86845DD2-1F01-45BD-90EC-644C53922269}" dt="2023-03-25T21:06:31.802" v="78" actId="20577"/>
          <ac:spMkLst>
            <pc:docMk/>
            <pc:sldMk cId="4060434330" sldId="524"/>
            <ac:spMk id="3" creationId="{00000000-0000-0000-0000-000000000000}"/>
          </ac:spMkLst>
        </pc:spChg>
      </pc:sldChg>
      <pc:sldChg chg="modSp mod">
        <pc:chgData name="John Oakes" userId="1a36f0057432ea1f" providerId="LiveId" clId="{86845DD2-1F01-45BD-90EC-644C53922269}" dt="2023-03-26T15:43:22.660" v="624" actId="20577"/>
        <pc:sldMkLst>
          <pc:docMk/>
          <pc:sldMk cId="2659483503" sldId="525"/>
        </pc:sldMkLst>
        <pc:spChg chg="mod">
          <ac:chgData name="John Oakes" userId="1a36f0057432ea1f" providerId="LiveId" clId="{86845DD2-1F01-45BD-90EC-644C53922269}" dt="2023-03-26T15:43:22.660" v="624" actId="20577"/>
          <ac:spMkLst>
            <pc:docMk/>
            <pc:sldMk cId="2659483503" sldId="525"/>
            <ac:spMk id="2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k cId="2659483503" sldId="525"/>
            <ac:spMk id="3" creationId="{00000000-0000-0000-0000-000000000000}"/>
          </ac:spMkLst>
        </pc:spChg>
        <pc:picChg chg="mod">
          <ac:chgData name="John Oakes" userId="1a36f0057432ea1f" providerId="LiveId" clId="{86845DD2-1F01-45BD-90EC-644C53922269}" dt="2023-03-25T21:05:22.123" v="69"/>
          <ac:picMkLst>
            <pc:docMk/>
            <pc:sldMk cId="2659483503" sldId="525"/>
            <ac:picMk id="3074" creationId="{00000000-0000-0000-0000-000000000000}"/>
          </ac:picMkLst>
        </pc:picChg>
      </pc:sldChg>
      <pc:sldChg chg="modSp">
        <pc:chgData name="John Oakes" userId="1a36f0057432ea1f" providerId="LiveId" clId="{86845DD2-1F01-45BD-90EC-644C53922269}" dt="2023-03-25T21:05:22.123" v="69"/>
        <pc:sldMkLst>
          <pc:docMk/>
          <pc:sldMk cId="459425645" sldId="572"/>
        </pc:sldMkLst>
        <pc:spChg chg="mod">
          <ac:chgData name="John Oakes" userId="1a36f0057432ea1f" providerId="LiveId" clId="{86845DD2-1F01-45BD-90EC-644C53922269}" dt="2023-03-25T21:05:22.123" v="69"/>
          <ac:spMkLst>
            <pc:docMk/>
            <pc:sldMk cId="459425645" sldId="572"/>
            <ac:spMk id="3" creationId="{00000000-0000-0000-0000-000000000000}"/>
          </ac:spMkLst>
        </pc:spChg>
        <pc:picChg chg="mod">
          <ac:chgData name="John Oakes" userId="1a36f0057432ea1f" providerId="LiveId" clId="{86845DD2-1F01-45BD-90EC-644C53922269}" dt="2023-03-25T21:05:22.123" v="69"/>
          <ac:picMkLst>
            <pc:docMk/>
            <pc:sldMk cId="459425645" sldId="572"/>
            <ac:picMk id="1026" creationId="{00000000-0000-0000-0000-000000000000}"/>
          </ac:picMkLst>
        </pc:picChg>
      </pc:sldChg>
      <pc:sldChg chg="modSp">
        <pc:chgData name="John Oakes" userId="1a36f0057432ea1f" providerId="LiveId" clId="{86845DD2-1F01-45BD-90EC-644C53922269}" dt="2023-03-25T21:05:22.123" v="69"/>
        <pc:sldMkLst>
          <pc:docMk/>
          <pc:sldMk cId="1370985191" sldId="573"/>
        </pc:sldMkLst>
        <pc:picChg chg="mod">
          <ac:chgData name="John Oakes" userId="1a36f0057432ea1f" providerId="LiveId" clId="{86845DD2-1F01-45BD-90EC-644C53922269}" dt="2023-03-25T21:05:22.123" v="69"/>
          <ac:picMkLst>
            <pc:docMk/>
            <pc:sldMk cId="1370985191" sldId="573"/>
            <ac:picMk id="1026" creationId="{297B1B06-2417-428A-B9F9-70D61B76BD7D}"/>
          </ac:picMkLst>
        </pc:picChg>
      </pc:sldChg>
      <pc:sldChg chg="modSp mod">
        <pc:chgData name="John Oakes" userId="1a36f0057432ea1f" providerId="LiveId" clId="{86845DD2-1F01-45BD-90EC-644C53922269}" dt="2023-03-25T21:05:22.123" v="69"/>
        <pc:sldMkLst>
          <pc:docMk/>
          <pc:sldMk cId="1424262708" sldId="574"/>
        </pc:sldMkLst>
        <pc:spChg chg="mod">
          <ac:chgData name="John Oakes" userId="1a36f0057432ea1f" providerId="LiveId" clId="{86845DD2-1F01-45BD-90EC-644C53922269}" dt="2023-03-25T21:05:22.123" v="69"/>
          <ac:spMkLst>
            <pc:docMk/>
            <pc:sldMk cId="1424262708" sldId="574"/>
            <ac:spMk id="3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k cId="1424262708" sldId="574"/>
            <ac:spMk id="5" creationId="{8C77CBFB-2C5A-12B1-8895-05E465E40861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k cId="1424262708" sldId="574"/>
            <ac:spMk id="6" creationId="{013AC438-8A42-0BAA-5E9B-F851D95E96B1}"/>
          </ac:spMkLst>
        </pc:spChg>
        <pc:picChg chg="mod">
          <ac:chgData name="John Oakes" userId="1a36f0057432ea1f" providerId="LiveId" clId="{86845DD2-1F01-45BD-90EC-644C53922269}" dt="2023-03-25T21:05:22.123" v="69"/>
          <ac:picMkLst>
            <pc:docMk/>
            <pc:sldMk cId="1424262708" sldId="574"/>
            <ac:picMk id="4" creationId="{50E3302C-1BCE-4570-B0F5-9B814FE541EA}"/>
          </ac:picMkLst>
        </pc:picChg>
      </pc:sldChg>
      <pc:sldChg chg="new del">
        <pc:chgData name="John Oakes" userId="1a36f0057432ea1f" providerId="LiveId" clId="{86845DD2-1F01-45BD-90EC-644C53922269}" dt="2023-03-26T14:58:41.059" v="86" actId="680"/>
        <pc:sldMkLst>
          <pc:docMk/>
          <pc:sldMk cId="1328677817" sldId="575"/>
        </pc:sldMkLst>
      </pc:sldChg>
      <pc:sldChg chg="modSp new del mod">
        <pc:chgData name="John Oakes" userId="1a36f0057432ea1f" providerId="LiveId" clId="{86845DD2-1F01-45BD-90EC-644C53922269}" dt="2023-03-29T22:14:00.777" v="635" actId="47"/>
        <pc:sldMkLst>
          <pc:docMk/>
          <pc:sldMk cId="3189876807" sldId="575"/>
        </pc:sldMkLst>
        <pc:spChg chg="mod">
          <ac:chgData name="John Oakes" userId="1a36f0057432ea1f" providerId="LiveId" clId="{86845DD2-1F01-45BD-90EC-644C53922269}" dt="2023-03-26T14:59:02.864" v="103" actId="20577"/>
          <ac:spMkLst>
            <pc:docMk/>
            <pc:sldMk cId="3189876807" sldId="575"/>
            <ac:spMk id="2" creationId="{47B2528A-2BD9-C68C-3A82-E2E83A09458B}"/>
          </ac:spMkLst>
        </pc:spChg>
        <pc:spChg chg="mod">
          <ac:chgData name="John Oakes" userId="1a36f0057432ea1f" providerId="LiveId" clId="{86845DD2-1F01-45BD-90EC-644C53922269}" dt="2023-03-26T15:01:45.748" v="385" actId="27636"/>
          <ac:spMkLst>
            <pc:docMk/>
            <pc:sldMk cId="3189876807" sldId="575"/>
            <ac:spMk id="3" creationId="{8A9508BE-9AFB-9E46-6F02-B7D8A291B7C8}"/>
          </ac:spMkLst>
        </pc:spChg>
      </pc:sldChg>
      <pc:sldChg chg="addSp modSp new del mod">
        <pc:chgData name="John Oakes" userId="1a36f0057432ea1f" providerId="LiveId" clId="{86845DD2-1F01-45BD-90EC-644C53922269}" dt="2023-03-29T22:14:00.777" v="635" actId="47"/>
        <pc:sldMkLst>
          <pc:docMk/>
          <pc:sldMk cId="3756103977" sldId="576"/>
        </pc:sldMkLst>
        <pc:picChg chg="add mod">
          <ac:chgData name="John Oakes" userId="1a36f0057432ea1f" providerId="LiveId" clId="{86845DD2-1F01-45BD-90EC-644C53922269}" dt="2023-03-26T15:02:19.320" v="389" actId="962"/>
          <ac:picMkLst>
            <pc:docMk/>
            <pc:sldMk cId="3756103977" sldId="576"/>
            <ac:picMk id="5" creationId="{916BDA9E-44A8-1980-E2E7-6A3CFCD81743}"/>
          </ac:picMkLst>
        </pc:picChg>
      </pc:sldChg>
      <pc:sldChg chg="addSp modSp new mod">
        <pc:chgData name="John Oakes" userId="1a36f0057432ea1f" providerId="LiveId" clId="{86845DD2-1F01-45BD-90EC-644C53922269}" dt="2023-03-26T15:41:10.821" v="567" actId="20577"/>
        <pc:sldMkLst>
          <pc:docMk/>
          <pc:sldMk cId="1646822389" sldId="577"/>
        </pc:sldMkLst>
        <pc:spChg chg="mod">
          <ac:chgData name="John Oakes" userId="1a36f0057432ea1f" providerId="LiveId" clId="{86845DD2-1F01-45BD-90EC-644C53922269}" dt="2023-03-26T15:35:20.795" v="454" actId="20577"/>
          <ac:spMkLst>
            <pc:docMk/>
            <pc:sldMk cId="1646822389" sldId="577"/>
            <ac:spMk id="2" creationId="{E2E7245F-A944-32EC-A9CE-BD21329EA90F}"/>
          </ac:spMkLst>
        </pc:spChg>
        <pc:spChg chg="mod">
          <ac:chgData name="John Oakes" userId="1a36f0057432ea1f" providerId="LiveId" clId="{86845DD2-1F01-45BD-90EC-644C53922269}" dt="2023-03-26T15:41:10.821" v="567" actId="20577"/>
          <ac:spMkLst>
            <pc:docMk/>
            <pc:sldMk cId="1646822389" sldId="577"/>
            <ac:spMk id="3" creationId="{1750A9B2-8767-BDCC-ED53-5A11CD608961}"/>
          </ac:spMkLst>
        </pc:spChg>
        <pc:picChg chg="add mod">
          <ac:chgData name="John Oakes" userId="1a36f0057432ea1f" providerId="LiveId" clId="{86845DD2-1F01-45BD-90EC-644C53922269}" dt="2023-03-26T15:39:29.567" v="549" actId="14100"/>
          <ac:picMkLst>
            <pc:docMk/>
            <pc:sldMk cId="1646822389" sldId="577"/>
            <ac:picMk id="4" creationId="{5C6071B7-83F1-7474-7D90-094C20FBBD11}"/>
          </ac:picMkLst>
        </pc:picChg>
      </pc:sldChg>
      <pc:sldMasterChg chg="modSp modSldLayout">
        <pc:chgData name="John Oakes" userId="1a36f0057432ea1f" providerId="LiveId" clId="{86845DD2-1F01-45BD-90EC-644C53922269}" dt="2023-03-25T21:05:22.123" v="69"/>
        <pc:sldMasterMkLst>
          <pc:docMk/>
          <pc:sldMasterMk cId="0" sldId="2147483660"/>
        </pc:sldMasterMkLst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2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4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5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6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8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John Oakes" userId="1a36f0057432ea1f" providerId="LiveId" clId="{86845DD2-1F01-45BD-90EC-644C53922269}" dt="2023-03-25T21:05:22.123" v="69"/>
          <ac:spMkLst>
            <pc:docMk/>
            <pc:sldMasterMk cId="0" sldId="2147483660"/>
            <ac:spMk id="10" creationId="{00000000-0000-0000-0000-000000000000}"/>
          </ac:spMkLst>
        </pc:sp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1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6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7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1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3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7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8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4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4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5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7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7"/>
              <ac:spMk id="5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7"/>
              <ac:spMk id="11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8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4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69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8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</pc:sldLayoutChg>
        <pc:sldLayoutChg chg="modSp">
          <pc:chgData name="John Oakes" userId="1a36f0057432ea1f" providerId="LiveId" clId="{86845DD2-1F01-45BD-90EC-644C53922269}" dt="2023-03-25T21:05:22.123" v="69"/>
          <pc:sldLayoutMkLst>
            <pc:docMk/>
            <pc:sldMasterMk cId="0" sldId="2147483660"/>
            <pc:sldLayoutMk cId="0" sldId="2147483671"/>
          </pc:sldLayoutMkLst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71"/>
              <ac:spMk id="7" creationId="{00000000-0000-0000-0000-000000000000}"/>
            </ac:spMkLst>
          </pc:spChg>
          <pc:spChg chg="mod">
            <ac:chgData name="John Oakes" userId="1a36f0057432ea1f" providerId="LiveId" clId="{86845DD2-1F01-45BD-90EC-644C53922269}" dt="2023-03-25T21:05:22.123" v="69"/>
            <ac:spMkLst>
              <pc:docMk/>
              <pc:sldMasterMk cId="0" sldId="2147483660"/>
              <pc:sldLayoutMk cId="0" sldId="2147483671"/>
              <ac:spMk id="8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86845DD2-1F01-45BD-90EC-644C53922269}" dt="2023-03-29T22:14:00.777" v="635" actId="47"/>
        <pc:sldMasterMkLst>
          <pc:docMk/>
          <pc:sldMasterMk cId="1230450326" sldId="2147483672"/>
        </pc:sldMasterMkLst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867207023" sldId="2147483673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3950004193" sldId="2147483674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45350010" sldId="2147483675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3728639483" sldId="2147483676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2332539978" sldId="2147483677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1421411842" sldId="2147483678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2958737064" sldId="2147483679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3814740366" sldId="2147483680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3171178270" sldId="2147483681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1880939253" sldId="2147483682"/>
          </pc:sldLayoutMkLst>
        </pc:sldLayoutChg>
        <pc:sldLayoutChg chg="del">
          <pc:chgData name="John Oakes" userId="1a36f0057432ea1f" providerId="LiveId" clId="{86845DD2-1F01-45BD-90EC-644C53922269}" dt="2023-03-29T22:14:00.777" v="635" actId="47"/>
          <pc:sldLayoutMkLst>
            <pc:docMk/>
            <pc:sldMasterMk cId="1230450326" sldId="2147483672"/>
            <pc:sldLayoutMk cId="1572407813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V </a:t>
            </a:r>
            <a:br>
              <a:rPr lang="en-US" b="1" dirty="0"/>
            </a:br>
            <a:r>
              <a:rPr lang="en-US" b="1" dirty="0"/>
              <a:t>God will save a remnant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39" y="1676400"/>
            <a:ext cx="6768322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Ezekiel 36:33-38  A new </a:t>
            </a:r>
            <a:r>
              <a:rPr lang="en-US" b="1" dirty="0" err="1"/>
              <a:t>eden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2514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v. 33 much fruit</a:t>
            </a:r>
          </a:p>
          <a:p>
            <a:pPr marL="114300" indent="0">
              <a:buNone/>
            </a:pPr>
            <a:r>
              <a:rPr lang="en-US" b="1" dirty="0"/>
              <a:t>v. 35  imagery from the Garden of Eden.  The Kingdom of God    Isaiah 65:19-25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36  When people see how God has blessed us, “Then they will know that I am the Lord”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33975"/>
            <a:ext cx="8610601" cy="2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37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114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The promise of resurrection (on many levels and in many ways)   God creates a remnant—something from nothing.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04744"/>
            <a:ext cx="4437585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962401"/>
            <a:ext cx="1981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entury Gothic"/>
              </a:rPr>
              <a:t>He’s Alive!</a:t>
            </a:r>
          </a:p>
        </p:txBody>
      </p:sp>
    </p:spTree>
    <p:extLst>
      <p:ext uri="{BB962C8B-B14F-4D97-AF65-F5344CB8AC3E}">
        <p14:creationId xmlns:p14="http://schemas.microsoft.com/office/powerpoint/2010/main" val="396281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37  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37:2  The bones are “very dry”   No hope!!!   God specializes in this kind of situation.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37:11-14  Primary application is to Israel.  God will bring them back to life in Canaan.   (but it is a double prophecy)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37:24-28  God will dwell with his remnant.</a:t>
            </a:r>
          </a:p>
        </p:txBody>
      </p:sp>
    </p:spTree>
    <p:extLst>
      <p:ext uri="{BB962C8B-B14F-4D97-AF65-F5344CB8AC3E}">
        <p14:creationId xmlns:p14="http://schemas.microsoft.com/office/powerpoint/2010/main" val="321332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8E46-C114-42AD-B56D-10E8546E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Meshech</a:t>
            </a:r>
            <a:r>
              <a:rPr lang="en-US" b="1" dirty="0"/>
              <a:t>, Tubal and Magog</a:t>
            </a:r>
          </a:p>
        </p:txBody>
      </p:sp>
      <p:pic>
        <p:nvPicPr>
          <p:cNvPr id="1026" name="Picture 2" descr="Image result for Meshech and tubal">
            <a:extLst>
              <a:ext uri="{FF2B5EF4-FFF2-40B4-BE49-F238E27FC236}">
                <a16:creationId xmlns:a16="http://schemas.microsoft.com/office/drawing/2014/main" id="{297B1B06-2417-428A-B9F9-70D61B76BD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66" y="1600201"/>
            <a:ext cx="6918269" cy="5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38-39  </a:t>
            </a:r>
            <a:r>
              <a:rPr lang="en-US" sz="3200" b="1" dirty="0" err="1"/>
              <a:t>gog</a:t>
            </a:r>
            <a:r>
              <a:rPr lang="en-US" sz="3200" b="1" dirty="0"/>
              <a:t> and </a:t>
            </a:r>
            <a:r>
              <a:rPr lang="en-US" sz="3200" b="1" dirty="0" err="1"/>
              <a:t>magog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8153400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This is an idealized vision of enemies attacking God’s people and God defending them</a:t>
            </a: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Jim </a:t>
            </a:r>
            <a:r>
              <a:rPr lang="en-US" b="1" dirty="0" err="1"/>
              <a:t>McGuiggan</a:t>
            </a:r>
            <a:r>
              <a:rPr lang="en-US" b="1" dirty="0"/>
              <a:t>:  “Gog is a grand illustration of any and all who oppose God’s people.”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8   You will invade the Promised Land “gathered from many nations to the mountains of Israel”</a:t>
            </a:r>
          </a:p>
          <a:p>
            <a:pPr marL="114300" indent="0">
              <a:buNone/>
            </a:pPr>
            <a:r>
              <a:rPr lang="en-US" b="1" dirty="0"/>
              <a:t>v. 11  </a:t>
            </a:r>
            <a:r>
              <a:rPr lang="en-US" b="1" dirty="0" err="1"/>
              <a:t>unwalled</a:t>
            </a:r>
            <a:r>
              <a:rPr lang="en-US" b="1" dirty="0"/>
              <a:t> cities.   God’s people living in security.    No problem.  God will destroy them without a shot.</a:t>
            </a:r>
          </a:p>
          <a:p>
            <a:pPr marL="114300" indent="0">
              <a:buNone/>
            </a:pPr>
            <a:r>
              <a:rPr lang="en-US" b="1" dirty="0"/>
              <a:t>v. 25-29.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2817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40-48  The Temple rebuilt</a:t>
            </a:r>
            <a:br>
              <a:rPr lang="en-US" sz="2800" b="1" dirty="0"/>
            </a:br>
            <a:r>
              <a:rPr lang="en-US" sz="2800" b="1" dirty="0"/>
              <a:t>the remnant Has been restored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Is it about restoration and the rebuilding of temple in 516 BC?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church and us as God’s tabernacle?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Is it about the Kingdom of God/Heaven? Yes.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2000" b="1" dirty="0"/>
              <a:t>Hebrews 8:3-6   “See to it  that you make everything according to the pattern shown you on the mountain.” (or in Ezekiel 40-48).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Ultimately, it is about God’s holiness—his perfection.</a:t>
            </a:r>
          </a:p>
        </p:txBody>
      </p:sp>
    </p:spTree>
    <p:extLst>
      <p:ext uri="{BB962C8B-B14F-4D97-AF65-F5344CB8AC3E}">
        <p14:creationId xmlns:p14="http://schemas.microsoft.com/office/powerpoint/2010/main" val="275048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Ezekiel 40-48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40:1   The twenty-fifth year of the exile (572 BC)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43:1 The glory of the Lord returns to the temple (after leaving it Ezekiel 8:6).  He enters through the East Gate (as he had exited it through the East Gate).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43:10   Why all the details? “that they may be ashamed of their sins.”</a:t>
            </a:r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25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We are the </a:t>
            </a:r>
            <a:r>
              <a:rPr lang="en-US" sz="3200" b="1" dirty="0" err="1"/>
              <a:t>zadokites</a:t>
            </a:r>
            <a:r>
              <a:rPr lang="en-US" sz="3200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44:15f  Only the </a:t>
            </a:r>
            <a:r>
              <a:rPr lang="en-US" b="1" dirty="0" err="1"/>
              <a:t>Zadokites</a:t>
            </a:r>
            <a:r>
              <a:rPr lang="en-US" b="1" dirty="0"/>
              <a:t> (also 43:19) can minister in the temple. 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16 We are the </a:t>
            </a:r>
            <a:r>
              <a:rPr lang="en-US" b="1" dirty="0" err="1"/>
              <a:t>Zadokites</a:t>
            </a:r>
            <a:r>
              <a:rPr lang="en-US" b="1" dirty="0"/>
              <a:t> (1 Pet 2:9)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23  We are to teach difference between the holy and common.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v. 28  I am to be their only inheritance.   They will have no possessions in the land.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0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 in the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1"/>
            <a:ext cx="8534400" cy="444976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Ezekiel 47    The river from the temple.  (Revelation 22:1-5, </a:t>
            </a:r>
            <a:r>
              <a:rPr lang="en-US" b="1" dirty="0" err="1"/>
              <a:t>Zech</a:t>
            </a:r>
            <a:r>
              <a:rPr lang="en-US" b="1" dirty="0"/>
              <a:t> 14:8-9)  Imagery from the Garden of Eden.</a:t>
            </a:r>
          </a:p>
          <a:p>
            <a:pPr marL="114300" indent="0">
              <a:buNone/>
            </a:pPr>
            <a:r>
              <a:rPr lang="en-US" b="1" dirty="0"/>
              <a:t>It comes from the temple—from God.</a:t>
            </a:r>
          </a:p>
          <a:p>
            <a:pPr marL="114300" indent="0">
              <a:buNone/>
            </a:pPr>
            <a:r>
              <a:rPr lang="en-US" b="1" dirty="0"/>
              <a:t>It cleanses (</a:t>
            </a:r>
            <a:r>
              <a:rPr lang="en-US" b="1" dirty="0" err="1"/>
              <a:t>Zech</a:t>
            </a:r>
            <a:r>
              <a:rPr lang="en-US" b="1" dirty="0"/>
              <a:t> 13:1) </a:t>
            </a:r>
          </a:p>
          <a:p>
            <a:pPr marL="114300" indent="0">
              <a:buNone/>
            </a:pPr>
            <a:r>
              <a:rPr lang="en-US" b="1" dirty="0"/>
              <a:t>It is living water (</a:t>
            </a:r>
            <a:r>
              <a:rPr lang="en-US" b="1" dirty="0" err="1"/>
              <a:t>Zech</a:t>
            </a:r>
            <a:r>
              <a:rPr lang="en-US" b="1" dirty="0"/>
              <a:t> 14:8, John 7:37-39)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40756"/>
            <a:ext cx="6172200" cy="31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2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Summary of </a:t>
            </a:r>
            <a:r>
              <a:rPr lang="en-US" sz="2800" b="1" dirty="0" err="1"/>
              <a:t>Ezek</a:t>
            </a:r>
            <a:r>
              <a:rPr lang="en-US" sz="2800" b="1" dirty="0"/>
              <a:t> 40-48 (and perhaps of the entire book of </a:t>
            </a:r>
            <a:r>
              <a:rPr lang="en-US" sz="2800" b="1" dirty="0" err="1"/>
              <a:t>ezekiel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Ezekiel 48:35    And the name of the city from that time on will be: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THE LORD IS THERE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We are back in the Garden if Eden—in the fully realized Kingdom of God, where God intended us to be all along.</a:t>
            </a:r>
          </a:p>
        </p:txBody>
      </p:sp>
    </p:spTree>
    <p:extLst>
      <p:ext uri="{BB962C8B-B14F-4D97-AF65-F5344CB8AC3E}">
        <p14:creationId xmlns:p14="http://schemas.microsoft.com/office/powerpoint/2010/main" val="247476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The End of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1"/>
            <a:ext cx="7086600" cy="15240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21:18-24 A signpost.</a:t>
            </a: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Ezekiel 23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Ezekiel 24 The Cauldron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3302C-1BCE-4570-B0F5-9B814FE5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3156859"/>
            <a:ext cx="7467600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7CBFB-2C5A-12B1-8895-05E465E40861}"/>
              </a:ext>
            </a:extLst>
          </p:cNvPr>
          <p:cNvSpPr txBox="1"/>
          <p:nvPr/>
        </p:nvSpPr>
        <p:spPr>
          <a:xfrm>
            <a:off x="7696200" y="4114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Jerusalem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AC438-8A42-0BAA-5E9B-F851D95E96B1}"/>
              </a:ext>
            </a:extLst>
          </p:cNvPr>
          <p:cNvSpPr txBox="1"/>
          <p:nvPr/>
        </p:nvSpPr>
        <p:spPr>
          <a:xfrm>
            <a:off x="2590800" y="4114801"/>
            <a:ext cx="1600200" cy="53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Ammon</a:t>
            </a:r>
          </a:p>
        </p:txBody>
      </p:sp>
    </p:spTree>
    <p:extLst>
      <p:ext uri="{BB962C8B-B14F-4D97-AF65-F5344CB8AC3E}">
        <p14:creationId xmlns:p14="http://schemas.microsoft.com/office/powerpoint/2010/main" val="142426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V  </a:t>
            </a:r>
            <a:r>
              <a:rPr lang="en-US" sz="3200" b="1" dirty="0" err="1"/>
              <a:t>ezekiel</a:t>
            </a:r>
            <a:r>
              <a:rPr lang="en-US" sz="3200" b="1" dirty="0"/>
              <a:t> 34-48  The Messiah is coming!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1" dirty="0"/>
              <a:t>The tone shifts toward comfort, now that God’s wrath  has been completed.    Deuteronomy 30:1-7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There is much double (or even triple) prophecy in this section.  </a:t>
            </a:r>
          </a:p>
          <a:p>
            <a:pPr marL="114300" indent="0">
              <a:buNone/>
            </a:pPr>
            <a:r>
              <a:rPr lang="en-US" sz="2800" b="1" dirty="0"/>
              <a:t>1. The restoration of Judah under Zerubbabel.</a:t>
            </a:r>
          </a:p>
          <a:p>
            <a:pPr marL="114300" indent="0">
              <a:buNone/>
            </a:pPr>
            <a:r>
              <a:rPr lang="en-US" sz="2800" b="1" dirty="0"/>
              <a:t>2. The Church</a:t>
            </a:r>
          </a:p>
          <a:p>
            <a:pPr marL="114300" indent="0">
              <a:buNone/>
            </a:pPr>
            <a:r>
              <a:rPr lang="en-US" sz="2800" b="1" dirty="0"/>
              <a:t>3. The final kingdom of God—heaven.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59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34  </a:t>
            </a:r>
            <a:br>
              <a:rPr lang="en-US" sz="2800" b="1" dirty="0"/>
            </a:br>
            <a:r>
              <a:rPr lang="en-US" sz="2800" b="1" dirty="0"/>
              <a:t>The Messiah: A better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800" b="1" dirty="0"/>
              <a:t>The job of a shepherd: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34:2  To care for the flock, not for yourself.  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34:4  To care for the weak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34:4  To bring back the strays.</a:t>
            </a:r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34:4  To bring in the lost.</a:t>
            </a:r>
          </a:p>
          <a:p>
            <a:pPr marL="114300" indent="0">
              <a:buNone/>
            </a:pPr>
            <a:endParaRPr lang="en-US" sz="1300" b="1" dirty="0"/>
          </a:p>
          <a:p>
            <a:pPr marL="114300" indent="0">
              <a:buNone/>
            </a:pPr>
            <a:r>
              <a:rPr lang="en-US" sz="2800" b="1" dirty="0"/>
              <a:t>God’s charge:  You treated my sheep harshly.  The result is the sheep are scattered.</a:t>
            </a:r>
          </a:p>
          <a:p>
            <a:pPr marL="114300" indent="0">
              <a:buNone/>
            </a:pPr>
            <a:endParaRPr lang="en-US" sz="1300" b="1" dirty="0"/>
          </a:p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34:7-10  I will hold you accountable.  </a:t>
            </a:r>
          </a:p>
          <a:p>
            <a:pPr marL="114300" indent="0">
              <a:buNone/>
            </a:pPr>
            <a:r>
              <a:rPr lang="en-US" sz="2800" b="1" dirty="0"/>
              <a:t>I will remove you from leading my flock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747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Shepherd my flock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34:11-22  I will shepherd the flock myself.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34:13-16  Q:  Is he talking about Judah restored to the Promised Land, or is he talking about the us, restored to a relationship with God?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v. 17-20   Even in the absence of good shepherds, the sheep have some responsibilities.</a:t>
            </a:r>
          </a:p>
          <a:p>
            <a:pPr marL="11430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043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245F-A944-32EC-A9CE-BD21329E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sheep have responsibility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A9B2-8767-BDCC-ED53-5A11CD608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1"/>
            <a:ext cx="50292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Ezekiel 34:17-21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Do not muddy the water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Are you a fat sheep?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Have you shoved with flank and shoulder?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071B7-83F1-7474-7D90-094C20FB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70" y="16002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34  The Good shepherd is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609600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Ezek 34:22-31  God’s shepherd is coming.  “My servant David.”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John 10:1-18   I am the good shepherd.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34:26  Showers of blessings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34:27  Much fruit, Security, Freedom (John 8:31f)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34:29  Spiritual food, the bread of life.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3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Ezek 36  a new covenant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/>
              <a:t>Ezek</a:t>
            </a:r>
            <a:r>
              <a:rPr lang="en-US" sz="2800" b="1" dirty="0"/>
              <a:t> 36:24f  A remnant devoted to God.   A New Covenant.</a:t>
            </a:r>
          </a:p>
          <a:p>
            <a:pPr marL="114300" indent="0">
              <a:buNone/>
            </a:pPr>
            <a:r>
              <a:rPr lang="en-US" sz="2800" b="1" dirty="0"/>
              <a:t>v. 24  all nations</a:t>
            </a:r>
          </a:p>
          <a:p>
            <a:pPr marL="114300" indent="0">
              <a:buNone/>
            </a:pPr>
            <a:r>
              <a:rPr lang="en-US" sz="2800" b="1" dirty="0"/>
              <a:t>v. 25  cleansed by water</a:t>
            </a:r>
          </a:p>
          <a:p>
            <a:pPr marL="114300" indent="0">
              <a:buNone/>
            </a:pPr>
            <a:r>
              <a:rPr lang="en-US" sz="28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800" b="1" dirty="0"/>
              <a:t>v. 27  receive the Holy Spirit</a:t>
            </a:r>
          </a:p>
          <a:p>
            <a:pPr marL="114300" indent="0">
              <a:buNone/>
            </a:pPr>
            <a:r>
              <a:rPr lang="en-US" sz="2800" b="1" dirty="0"/>
              <a:t>v. 29-30  blessings</a:t>
            </a:r>
          </a:p>
          <a:p>
            <a:pPr marL="114300" indent="0">
              <a:buNone/>
            </a:pPr>
            <a:r>
              <a:rPr lang="en-US" sz="2800" b="1" dirty="0"/>
              <a:t>v. 31  repentance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v. 32  not because you are so awesome</a:t>
            </a:r>
          </a:p>
        </p:txBody>
      </p:sp>
    </p:spTree>
    <p:extLst>
      <p:ext uri="{BB962C8B-B14F-4D97-AF65-F5344CB8AC3E}">
        <p14:creationId xmlns:p14="http://schemas.microsoft.com/office/powerpoint/2010/main" val="731033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17891</TotalTime>
  <Words>979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Apothecary</vt:lpstr>
      <vt:lpstr>Ezekiel V  God will save a remnant</vt:lpstr>
      <vt:lpstr>Themes in Ezekiel</vt:lpstr>
      <vt:lpstr>IV. The End of the road</vt:lpstr>
      <vt:lpstr>V  ezekiel 34-48  The Messiah is coming!  God is saving a remnant</vt:lpstr>
      <vt:lpstr>Ezekiel 34   The Messiah: A better shepherd</vt:lpstr>
      <vt:lpstr>I will Shepherd my flock</vt:lpstr>
      <vt:lpstr>The sheep have responsibility too!</vt:lpstr>
      <vt:lpstr>Ezek 34  The Good shepherd is coming</vt:lpstr>
      <vt:lpstr>Ezek 36  a new covenant  God is Saving a remnant</vt:lpstr>
      <vt:lpstr>Ezekiel 36:33-38  A new eden</vt:lpstr>
      <vt:lpstr>Ezekiel 37 the valley of dry bones</vt:lpstr>
      <vt:lpstr>Ezek 37  The valley of dry bones</vt:lpstr>
      <vt:lpstr>Meshech, Tubal and Magog</vt:lpstr>
      <vt:lpstr>Ezekiel 38-39  gog and magog</vt:lpstr>
      <vt:lpstr>Ezekiel 40-48  The Temple rebuilt the remnant Has been restored</vt:lpstr>
      <vt:lpstr>Ezekiel 40-48</vt:lpstr>
      <vt:lpstr>We are the zadokites!</vt:lpstr>
      <vt:lpstr>Back in the garden</vt:lpstr>
      <vt:lpstr>Summary of Ezek 40-48 (and perhaps of the entire book of ezekiel)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281</cp:revision>
  <cp:lastPrinted>2012-05-31T00:05:14Z</cp:lastPrinted>
  <dcterms:created xsi:type="dcterms:W3CDTF">2012-03-18T21:08:42Z</dcterms:created>
  <dcterms:modified xsi:type="dcterms:W3CDTF">2023-03-29T22:14:01Z</dcterms:modified>
</cp:coreProperties>
</file>