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362" r:id="rId3"/>
    <p:sldId id="366" r:id="rId4"/>
    <p:sldId id="462" r:id="rId5"/>
    <p:sldId id="463" r:id="rId6"/>
    <p:sldId id="578" r:id="rId7"/>
    <p:sldId id="467" r:id="rId8"/>
    <p:sldId id="468" r:id="rId9"/>
    <p:sldId id="526" r:id="rId10"/>
    <p:sldId id="527" r:id="rId11"/>
    <p:sldId id="469" r:id="rId12"/>
    <p:sldId id="585" r:id="rId13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CB4CBD7-F379-4727-B305-3218DE926D2A}">
          <p14:sldIdLst>
            <p14:sldId id="362"/>
            <p14:sldId id="366"/>
            <p14:sldId id="462"/>
            <p14:sldId id="463"/>
            <p14:sldId id="578"/>
            <p14:sldId id="467"/>
            <p14:sldId id="468"/>
            <p14:sldId id="526"/>
            <p14:sldId id="527"/>
            <p14:sldId id="469"/>
            <p14:sldId id="5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4E4C31-756E-4CFE-9F57-033796C32EBB}" v="20" dt="2023-04-02T14:41:37.9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3772" autoAdjust="0"/>
    <p:restoredTop sz="92980" autoAdjust="0"/>
  </p:normalViewPr>
  <p:slideViewPr>
    <p:cSldViewPr>
      <p:cViewPr varScale="1">
        <p:scale>
          <a:sx n="59" d="100"/>
          <a:sy n="59" d="100"/>
        </p:scale>
        <p:origin x="628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Oakes" userId="1a36f0057432ea1f" providerId="LiveId" clId="{A04E4C31-756E-4CFE-9F57-033796C32EBB}"/>
    <pc:docChg chg="undo custSel addSld delSld modSld sldOrd delMainMaster modSection">
      <pc:chgData name="John Oakes" userId="1a36f0057432ea1f" providerId="LiveId" clId="{A04E4C31-756E-4CFE-9F57-033796C32EBB}" dt="2023-04-02T23:29:06.945" v="647" actId="47"/>
      <pc:docMkLst>
        <pc:docMk/>
      </pc:docMkLst>
      <pc:sldChg chg="del">
        <pc:chgData name="John Oakes" userId="1a36f0057432ea1f" providerId="LiveId" clId="{A04E4C31-756E-4CFE-9F57-033796C32EBB}" dt="2023-04-02T23:28:45.335" v="645" actId="47"/>
        <pc:sldMkLst>
          <pc:docMk/>
          <pc:sldMk cId="0" sldId="256"/>
        </pc:sldMkLst>
      </pc:sldChg>
      <pc:sldChg chg="modSp del mod">
        <pc:chgData name="John Oakes" userId="1a36f0057432ea1f" providerId="LiveId" clId="{A04E4C31-756E-4CFE-9F57-033796C32EBB}" dt="2023-04-02T23:28:45.335" v="645" actId="47"/>
        <pc:sldMkLst>
          <pc:docMk/>
          <pc:sldMk cId="0" sldId="257"/>
        </pc:sldMkLst>
        <pc:spChg chg="mod">
          <ac:chgData name="John Oakes" userId="1a36f0057432ea1f" providerId="LiveId" clId="{A04E4C31-756E-4CFE-9F57-033796C32EBB}" dt="2023-04-02T02:15:28.409" v="0" actId="27636"/>
          <ac:spMkLst>
            <pc:docMk/>
            <pc:sldMk cId="0" sldId="257"/>
            <ac:spMk id="149" creationId="{00000000-0000-0000-0000-000000000000}"/>
          </ac:spMkLst>
        </pc:spChg>
      </pc:sldChg>
      <pc:sldChg chg="del">
        <pc:chgData name="John Oakes" userId="1a36f0057432ea1f" providerId="LiveId" clId="{A04E4C31-756E-4CFE-9F57-033796C32EBB}" dt="2023-04-02T23:28:45.335" v="645" actId="47"/>
        <pc:sldMkLst>
          <pc:docMk/>
          <pc:sldMk cId="0" sldId="258"/>
        </pc:sldMkLst>
      </pc:sldChg>
      <pc:sldChg chg="del">
        <pc:chgData name="John Oakes" userId="1a36f0057432ea1f" providerId="LiveId" clId="{A04E4C31-756E-4CFE-9F57-033796C32EBB}" dt="2023-04-02T23:28:45.335" v="645" actId="47"/>
        <pc:sldMkLst>
          <pc:docMk/>
          <pc:sldMk cId="0" sldId="259"/>
        </pc:sldMkLst>
      </pc:sldChg>
      <pc:sldChg chg="del">
        <pc:chgData name="John Oakes" userId="1a36f0057432ea1f" providerId="LiveId" clId="{A04E4C31-756E-4CFE-9F57-033796C32EBB}" dt="2023-04-02T23:28:45.335" v="645" actId="47"/>
        <pc:sldMkLst>
          <pc:docMk/>
          <pc:sldMk cId="0" sldId="260"/>
        </pc:sldMkLst>
      </pc:sldChg>
      <pc:sldChg chg="del">
        <pc:chgData name="John Oakes" userId="1a36f0057432ea1f" providerId="LiveId" clId="{A04E4C31-756E-4CFE-9F57-033796C32EBB}" dt="2023-04-02T23:28:45.335" v="645" actId="47"/>
        <pc:sldMkLst>
          <pc:docMk/>
          <pc:sldMk cId="0" sldId="261"/>
        </pc:sldMkLst>
      </pc:sldChg>
      <pc:sldChg chg="del">
        <pc:chgData name="John Oakes" userId="1a36f0057432ea1f" providerId="LiveId" clId="{A04E4C31-756E-4CFE-9F57-033796C32EBB}" dt="2023-04-02T23:28:45.335" v="645" actId="47"/>
        <pc:sldMkLst>
          <pc:docMk/>
          <pc:sldMk cId="0" sldId="262"/>
        </pc:sldMkLst>
      </pc:sldChg>
      <pc:sldChg chg="modSp del mod">
        <pc:chgData name="John Oakes" userId="1a36f0057432ea1f" providerId="LiveId" clId="{A04E4C31-756E-4CFE-9F57-033796C32EBB}" dt="2023-04-02T23:28:45.335" v="645" actId="47"/>
        <pc:sldMkLst>
          <pc:docMk/>
          <pc:sldMk cId="0" sldId="263"/>
        </pc:sldMkLst>
        <pc:spChg chg="mod">
          <ac:chgData name="John Oakes" userId="1a36f0057432ea1f" providerId="LiveId" clId="{A04E4C31-756E-4CFE-9F57-033796C32EBB}" dt="2023-04-02T02:15:28.425" v="1" actId="27636"/>
          <ac:spMkLst>
            <pc:docMk/>
            <pc:sldMk cId="0" sldId="263"/>
            <ac:spMk id="179" creationId="{00000000-0000-0000-0000-000000000000}"/>
          </ac:spMkLst>
        </pc:spChg>
      </pc:sldChg>
      <pc:sldChg chg="del">
        <pc:chgData name="John Oakes" userId="1a36f0057432ea1f" providerId="LiveId" clId="{A04E4C31-756E-4CFE-9F57-033796C32EBB}" dt="2023-04-02T23:28:45.335" v="645" actId="47"/>
        <pc:sldMkLst>
          <pc:docMk/>
          <pc:sldMk cId="0" sldId="264"/>
        </pc:sldMkLst>
      </pc:sldChg>
      <pc:sldChg chg="del">
        <pc:chgData name="John Oakes" userId="1a36f0057432ea1f" providerId="LiveId" clId="{A04E4C31-756E-4CFE-9F57-033796C32EBB}" dt="2023-04-02T23:28:45.335" v="645" actId="47"/>
        <pc:sldMkLst>
          <pc:docMk/>
          <pc:sldMk cId="0" sldId="265"/>
        </pc:sldMkLst>
      </pc:sldChg>
      <pc:sldChg chg="modSp del mod">
        <pc:chgData name="John Oakes" userId="1a36f0057432ea1f" providerId="LiveId" clId="{A04E4C31-756E-4CFE-9F57-033796C32EBB}" dt="2023-04-02T23:28:45.335" v="645" actId="47"/>
        <pc:sldMkLst>
          <pc:docMk/>
          <pc:sldMk cId="0" sldId="266"/>
        </pc:sldMkLst>
        <pc:spChg chg="mod">
          <ac:chgData name="John Oakes" userId="1a36f0057432ea1f" providerId="LiveId" clId="{A04E4C31-756E-4CFE-9F57-033796C32EBB}" dt="2023-04-02T02:15:28.431" v="2" actId="27636"/>
          <ac:spMkLst>
            <pc:docMk/>
            <pc:sldMk cId="0" sldId="266"/>
            <ac:spMk id="194" creationId="{00000000-0000-0000-0000-000000000000}"/>
          </ac:spMkLst>
        </pc:spChg>
      </pc:sldChg>
      <pc:sldChg chg="del">
        <pc:chgData name="John Oakes" userId="1a36f0057432ea1f" providerId="LiveId" clId="{A04E4C31-756E-4CFE-9F57-033796C32EBB}" dt="2023-04-02T23:28:45.335" v="645" actId="47"/>
        <pc:sldMkLst>
          <pc:docMk/>
          <pc:sldMk cId="0" sldId="267"/>
        </pc:sldMkLst>
      </pc:sldChg>
      <pc:sldChg chg="modSp del mod">
        <pc:chgData name="John Oakes" userId="1a36f0057432ea1f" providerId="LiveId" clId="{A04E4C31-756E-4CFE-9F57-033796C32EBB}" dt="2023-04-02T23:28:45.335" v="645" actId="47"/>
        <pc:sldMkLst>
          <pc:docMk/>
          <pc:sldMk cId="0" sldId="268"/>
        </pc:sldMkLst>
        <pc:spChg chg="mod">
          <ac:chgData name="John Oakes" userId="1a36f0057432ea1f" providerId="LiveId" clId="{A04E4C31-756E-4CFE-9F57-033796C32EBB}" dt="2023-04-02T02:15:28.431" v="3" actId="27636"/>
          <ac:spMkLst>
            <pc:docMk/>
            <pc:sldMk cId="0" sldId="268"/>
            <ac:spMk id="204" creationId="{00000000-0000-0000-0000-000000000000}"/>
          </ac:spMkLst>
        </pc:spChg>
      </pc:sldChg>
      <pc:sldChg chg="del">
        <pc:chgData name="John Oakes" userId="1a36f0057432ea1f" providerId="LiveId" clId="{A04E4C31-756E-4CFE-9F57-033796C32EBB}" dt="2023-04-02T23:28:45.335" v="645" actId="47"/>
        <pc:sldMkLst>
          <pc:docMk/>
          <pc:sldMk cId="0" sldId="269"/>
        </pc:sldMkLst>
      </pc:sldChg>
      <pc:sldChg chg="modSp del mod">
        <pc:chgData name="John Oakes" userId="1a36f0057432ea1f" providerId="LiveId" clId="{A04E4C31-756E-4CFE-9F57-033796C32EBB}" dt="2023-04-02T23:28:45.335" v="645" actId="47"/>
        <pc:sldMkLst>
          <pc:docMk/>
          <pc:sldMk cId="0" sldId="270"/>
        </pc:sldMkLst>
        <pc:spChg chg="mod">
          <ac:chgData name="John Oakes" userId="1a36f0057432ea1f" providerId="LiveId" clId="{A04E4C31-756E-4CFE-9F57-033796C32EBB}" dt="2023-04-02T02:15:28.431" v="4" actId="27636"/>
          <ac:spMkLst>
            <pc:docMk/>
            <pc:sldMk cId="0" sldId="270"/>
            <ac:spMk id="214" creationId="{00000000-0000-0000-0000-000000000000}"/>
          </ac:spMkLst>
        </pc:spChg>
      </pc:sldChg>
      <pc:sldChg chg="del">
        <pc:chgData name="John Oakes" userId="1a36f0057432ea1f" providerId="LiveId" clId="{A04E4C31-756E-4CFE-9F57-033796C32EBB}" dt="2023-04-02T23:28:45.335" v="645" actId="47"/>
        <pc:sldMkLst>
          <pc:docMk/>
          <pc:sldMk cId="0" sldId="271"/>
        </pc:sldMkLst>
      </pc:sldChg>
      <pc:sldChg chg="modSp del mod">
        <pc:chgData name="John Oakes" userId="1a36f0057432ea1f" providerId="LiveId" clId="{A04E4C31-756E-4CFE-9F57-033796C32EBB}" dt="2023-04-02T23:28:45.335" v="645" actId="47"/>
        <pc:sldMkLst>
          <pc:docMk/>
          <pc:sldMk cId="0" sldId="272"/>
        </pc:sldMkLst>
        <pc:spChg chg="mod">
          <ac:chgData name="John Oakes" userId="1a36f0057432ea1f" providerId="LiveId" clId="{A04E4C31-756E-4CFE-9F57-033796C32EBB}" dt="2023-04-02T02:15:28.431" v="5" actId="27636"/>
          <ac:spMkLst>
            <pc:docMk/>
            <pc:sldMk cId="0" sldId="272"/>
            <ac:spMk id="224" creationId="{00000000-0000-0000-0000-000000000000}"/>
          </ac:spMkLst>
        </pc:spChg>
      </pc:sldChg>
      <pc:sldChg chg="del">
        <pc:chgData name="John Oakes" userId="1a36f0057432ea1f" providerId="LiveId" clId="{A04E4C31-756E-4CFE-9F57-033796C32EBB}" dt="2023-04-02T23:28:45.335" v="645" actId="47"/>
        <pc:sldMkLst>
          <pc:docMk/>
          <pc:sldMk cId="0" sldId="273"/>
        </pc:sldMkLst>
      </pc:sldChg>
      <pc:sldChg chg="del">
        <pc:chgData name="John Oakes" userId="1a36f0057432ea1f" providerId="LiveId" clId="{A04E4C31-756E-4CFE-9F57-033796C32EBB}" dt="2023-04-02T23:29:06.945" v="647" actId="47"/>
        <pc:sldMkLst>
          <pc:docMk/>
          <pc:sldMk cId="0" sldId="274"/>
        </pc:sldMkLst>
      </pc:sldChg>
      <pc:sldChg chg="del">
        <pc:chgData name="John Oakes" userId="1a36f0057432ea1f" providerId="LiveId" clId="{A04E4C31-756E-4CFE-9F57-033796C32EBB}" dt="2023-04-02T23:29:06.945" v="647" actId="47"/>
        <pc:sldMkLst>
          <pc:docMk/>
          <pc:sldMk cId="0" sldId="275"/>
        </pc:sldMkLst>
      </pc:sldChg>
      <pc:sldChg chg="del">
        <pc:chgData name="John Oakes" userId="1a36f0057432ea1f" providerId="LiveId" clId="{A04E4C31-756E-4CFE-9F57-033796C32EBB}" dt="2023-04-02T23:29:06.945" v="647" actId="47"/>
        <pc:sldMkLst>
          <pc:docMk/>
          <pc:sldMk cId="0" sldId="276"/>
        </pc:sldMkLst>
      </pc:sldChg>
      <pc:sldChg chg="del">
        <pc:chgData name="John Oakes" userId="1a36f0057432ea1f" providerId="LiveId" clId="{A04E4C31-756E-4CFE-9F57-033796C32EBB}" dt="2023-04-02T23:29:06.945" v="647" actId="47"/>
        <pc:sldMkLst>
          <pc:docMk/>
          <pc:sldMk cId="0" sldId="277"/>
        </pc:sldMkLst>
      </pc:sldChg>
      <pc:sldChg chg="del">
        <pc:chgData name="John Oakes" userId="1a36f0057432ea1f" providerId="LiveId" clId="{A04E4C31-756E-4CFE-9F57-033796C32EBB}" dt="2023-04-02T23:29:06.945" v="647" actId="47"/>
        <pc:sldMkLst>
          <pc:docMk/>
          <pc:sldMk cId="0" sldId="278"/>
        </pc:sldMkLst>
      </pc:sldChg>
      <pc:sldChg chg="del">
        <pc:chgData name="John Oakes" userId="1a36f0057432ea1f" providerId="LiveId" clId="{A04E4C31-756E-4CFE-9F57-033796C32EBB}" dt="2023-04-02T23:29:06.945" v="647" actId="47"/>
        <pc:sldMkLst>
          <pc:docMk/>
          <pc:sldMk cId="0" sldId="279"/>
        </pc:sldMkLst>
      </pc:sldChg>
      <pc:sldChg chg="del">
        <pc:chgData name="John Oakes" userId="1a36f0057432ea1f" providerId="LiveId" clId="{A04E4C31-756E-4CFE-9F57-033796C32EBB}" dt="2023-04-02T23:29:06.945" v="647" actId="47"/>
        <pc:sldMkLst>
          <pc:docMk/>
          <pc:sldMk cId="0" sldId="280"/>
        </pc:sldMkLst>
      </pc:sldChg>
      <pc:sldChg chg="del">
        <pc:chgData name="John Oakes" userId="1a36f0057432ea1f" providerId="LiveId" clId="{A04E4C31-756E-4CFE-9F57-033796C32EBB}" dt="2023-04-02T23:29:06.945" v="647" actId="47"/>
        <pc:sldMkLst>
          <pc:docMk/>
          <pc:sldMk cId="0" sldId="281"/>
        </pc:sldMkLst>
      </pc:sldChg>
      <pc:sldChg chg="del">
        <pc:chgData name="John Oakes" userId="1a36f0057432ea1f" providerId="LiveId" clId="{A04E4C31-756E-4CFE-9F57-033796C32EBB}" dt="2023-04-02T23:29:06.945" v="647" actId="47"/>
        <pc:sldMkLst>
          <pc:docMk/>
          <pc:sldMk cId="0" sldId="282"/>
        </pc:sldMkLst>
      </pc:sldChg>
      <pc:sldChg chg="del">
        <pc:chgData name="John Oakes" userId="1a36f0057432ea1f" providerId="LiveId" clId="{A04E4C31-756E-4CFE-9F57-033796C32EBB}" dt="2023-04-02T23:29:06.945" v="647" actId="47"/>
        <pc:sldMkLst>
          <pc:docMk/>
          <pc:sldMk cId="0" sldId="283"/>
        </pc:sldMkLst>
      </pc:sldChg>
      <pc:sldChg chg="modSp del mod">
        <pc:chgData name="John Oakes" userId="1a36f0057432ea1f" providerId="LiveId" clId="{A04E4C31-756E-4CFE-9F57-033796C32EBB}" dt="2023-04-02T23:29:06.945" v="647" actId="47"/>
        <pc:sldMkLst>
          <pc:docMk/>
          <pc:sldMk cId="0" sldId="284"/>
        </pc:sldMkLst>
        <pc:spChg chg="mod">
          <ac:chgData name="John Oakes" userId="1a36f0057432ea1f" providerId="LiveId" clId="{A04E4C31-756E-4CFE-9F57-033796C32EBB}" dt="2023-04-02T02:19:55.506" v="85" actId="27636"/>
          <ac:spMkLst>
            <pc:docMk/>
            <pc:sldMk cId="0" sldId="284"/>
            <ac:spMk id="286" creationId="{00000000-0000-0000-0000-000000000000}"/>
          </ac:spMkLst>
        </pc:spChg>
      </pc:sldChg>
      <pc:sldChg chg="modSp del mod">
        <pc:chgData name="John Oakes" userId="1a36f0057432ea1f" providerId="LiveId" clId="{A04E4C31-756E-4CFE-9F57-033796C32EBB}" dt="2023-04-02T23:29:06.945" v="647" actId="47"/>
        <pc:sldMkLst>
          <pc:docMk/>
          <pc:sldMk cId="0" sldId="285"/>
        </pc:sldMkLst>
        <pc:spChg chg="mod">
          <ac:chgData name="John Oakes" userId="1a36f0057432ea1f" providerId="LiveId" clId="{A04E4C31-756E-4CFE-9F57-033796C32EBB}" dt="2023-04-02T02:19:55.506" v="86" actId="27636"/>
          <ac:spMkLst>
            <pc:docMk/>
            <pc:sldMk cId="0" sldId="285"/>
            <ac:spMk id="291" creationId="{00000000-0000-0000-0000-000000000000}"/>
          </ac:spMkLst>
        </pc:spChg>
      </pc:sldChg>
      <pc:sldChg chg="modSp del mod">
        <pc:chgData name="John Oakes" userId="1a36f0057432ea1f" providerId="LiveId" clId="{A04E4C31-756E-4CFE-9F57-033796C32EBB}" dt="2023-04-02T23:29:06.945" v="647" actId="47"/>
        <pc:sldMkLst>
          <pc:docMk/>
          <pc:sldMk cId="0" sldId="286"/>
        </pc:sldMkLst>
        <pc:spChg chg="mod">
          <ac:chgData name="John Oakes" userId="1a36f0057432ea1f" providerId="LiveId" clId="{A04E4C31-756E-4CFE-9F57-033796C32EBB}" dt="2023-04-02T02:19:55.506" v="87" actId="27636"/>
          <ac:spMkLst>
            <pc:docMk/>
            <pc:sldMk cId="0" sldId="286"/>
            <ac:spMk id="296" creationId="{00000000-0000-0000-0000-000000000000}"/>
          </ac:spMkLst>
        </pc:spChg>
      </pc:sldChg>
      <pc:sldChg chg="modSp del mod">
        <pc:chgData name="John Oakes" userId="1a36f0057432ea1f" providerId="LiveId" clId="{A04E4C31-756E-4CFE-9F57-033796C32EBB}" dt="2023-04-02T23:29:06.945" v="647" actId="47"/>
        <pc:sldMkLst>
          <pc:docMk/>
          <pc:sldMk cId="0" sldId="287"/>
        </pc:sldMkLst>
        <pc:spChg chg="mod">
          <ac:chgData name="John Oakes" userId="1a36f0057432ea1f" providerId="LiveId" clId="{A04E4C31-756E-4CFE-9F57-033796C32EBB}" dt="2023-04-02T02:19:55.506" v="88" actId="27636"/>
          <ac:spMkLst>
            <pc:docMk/>
            <pc:sldMk cId="0" sldId="287"/>
            <ac:spMk id="301" creationId="{00000000-0000-0000-0000-000000000000}"/>
          </ac:spMkLst>
        </pc:spChg>
      </pc:sldChg>
      <pc:sldChg chg="modSp del mod">
        <pc:chgData name="John Oakes" userId="1a36f0057432ea1f" providerId="LiveId" clId="{A04E4C31-756E-4CFE-9F57-033796C32EBB}" dt="2023-04-02T23:29:06.945" v="647" actId="47"/>
        <pc:sldMkLst>
          <pc:docMk/>
          <pc:sldMk cId="0" sldId="288"/>
        </pc:sldMkLst>
        <pc:spChg chg="mod">
          <ac:chgData name="John Oakes" userId="1a36f0057432ea1f" providerId="LiveId" clId="{A04E4C31-756E-4CFE-9F57-033796C32EBB}" dt="2023-04-02T02:19:55.506" v="89" actId="27636"/>
          <ac:spMkLst>
            <pc:docMk/>
            <pc:sldMk cId="0" sldId="288"/>
            <ac:spMk id="306" creationId="{00000000-0000-0000-0000-000000000000}"/>
          </ac:spMkLst>
        </pc:spChg>
      </pc:sldChg>
      <pc:sldChg chg="modSp del mod">
        <pc:chgData name="John Oakes" userId="1a36f0057432ea1f" providerId="LiveId" clId="{A04E4C31-756E-4CFE-9F57-033796C32EBB}" dt="2023-04-02T23:29:06.945" v="647" actId="47"/>
        <pc:sldMkLst>
          <pc:docMk/>
          <pc:sldMk cId="0" sldId="289"/>
        </pc:sldMkLst>
        <pc:spChg chg="mod">
          <ac:chgData name="John Oakes" userId="1a36f0057432ea1f" providerId="LiveId" clId="{A04E4C31-756E-4CFE-9F57-033796C32EBB}" dt="2023-04-02T02:19:55.506" v="90" actId="27636"/>
          <ac:spMkLst>
            <pc:docMk/>
            <pc:sldMk cId="0" sldId="289"/>
            <ac:spMk id="311" creationId="{00000000-0000-0000-0000-000000000000}"/>
          </ac:spMkLst>
        </pc:spChg>
      </pc:sldChg>
      <pc:sldChg chg="modSp del mod">
        <pc:chgData name="John Oakes" userId="1a36f0057432ea1f" providerId="LiveId" clId="{A04E4C31-756E-4CFE-9F57-033796C32EBB}" dt="2023-04-02T23:29:06.945" v="647" actId="47"/>
        <pc:sldMkLst>
          <pc:docMk/>
          <pc:sldMk cId="0" sldId="290"/>
        </pc:sldMkLst>
        <pc:spChg chg="mod">
          <ac:chgData name="John Oakes" userId="1a36f0057432ea1f" providerId="LiveId" clId="{A04E4C31-756E-4CFE-9F57-033796C32EBB}" dt="2023-04-02T02:19:55.522" v="91" actId="27636"/>
          <ac:spMkLst>
            <pc:docMk/>
            <pc:sldMk cId="0" sldId="290"/>
            <ac:spMk id="316" creationId="{00000000-0000-0000-0000-000000000000}"/>
          </ac:spMkLst>
        </pc:spChg>
      </pc:sldChg>
      <pc:sldChg chg="modSp del mod">
        <pc:chgData name="John Oakes" userId="1a36f0057432ea1f" providerId="LiveId" clId="{A04E4C31-756E-4CFE-9F57-033796C32EBB}" dt="2023-04-02T23:29:06.945" v="647" actId="47"/>
        <pc:sldMkLst>
          <pc:docMk/>
          <pc:sldMk cId="0" sldId="291"/>
        </pc:sldMkLst>
        <pc:spChg chg="mod">
          <ac:chgData name="John Oakes" userId="1a36f0057432ea1f" providerId="LiveId" clId="{A04E4C31-756E-4CFE-9F57-033796C32EBB}" dt="2023-04-02T02:19:55.522" v="92" actId="27636"/>
          <ac:spMkLst>
            <pc:docMk/>
            <pc:sldMk cId="0" sldId="291"/>
            <ac:spMk id="321" creationId="{00000000-0000-0000-0000-000000000000}"/>
          </ac:spMkLst>
        </pc:spChg>
      </pc:sldChg>
      <pc:sldChg chg="modSp del mod">
        <pc:chgData name="John Oakes" userId="1a36f0057432ea1f" providerId="LiveId" clId="{A04E4C31-756E-4CFE-9F57-033796C32EBB}" dt="2023-04-02T23:29:06.945" v="647" actId="47"/>
        <pc:sldMkLst>
          <pc:docMk/>
          <pc:sldMk cId="0" sldId="292"/>
        </pc:sldMkLst>
        <pc:spChg chg="mod">
          <ac:chgData name="John Oakes" userId="1a36f0057432ea1f" providerId="LiveId" clId="{A04E4C31-756E-4CFE-9F57-033796C32EBB}" dt="2023-04-02T02:19:55.522" v="93" actId="27636"/>
          <ac:spMkLst>
            <pc:docMk/>
            <pc:sldMk cId="0" sldId="292"/>
            <ac:spMk id="326" creationId="{00000000-0000-0000-0000-000000000000}"/>
          </ac:spMkLst>
        </pc:spChg>
      </pc:sldChg>
      <pc:sldChg chg="modSp del mod">
        <pc:chgData name="John Oakes" userId="1a36f0057432ea1f" providerId="LiveId" clId="{A04E4C31-756E-4CFE-9F57-033796C32EBB}" dt="2023-04-02T23:29:06.945" v="647" actId="47"/>
        <pc:sldMkLst>
          <pc:docMk/>
          <pc:sldMk cId="0" sldId="293"/>
        </pc:sldMkLst>
        <pc:spChg chg="mod">
          <ac:chgData name="John Oakes" userId="1a36f0057432ea1f" providerId="LiveId" clId="{A04E4C31-756E-4CFE-9F57-033796C32EBB}" dt="2023-04-02T02:19:55.522" v="94" actId="27636"/>
          <ac:spMkLst>
            <pc:docMk/>
            <pc:sldMk cId="0" sldId="293"/>
            <ac:spMk id="331" creationId="{00000000-0000-0000-0000-000000000000}"/>
          </ac:spMkLst>
        </pc:spChg>
      </pc:sldChg>
      <pc:sldChg chg="ord">
        <pc:chgData name="John Oakes" userId="1a36f0057432ea1f" providerId="LiveId" clId="{A04E4C31-756E-4CFE-9F57-033796C32EBB}" dt="2023-04-02T02:16:07.410" v="13"/>
        <pc:sldMkLst>
          <pc:docMk/>
          <pc:sldMk cId="1520590171" sldId="362"/>
        </pc:sldMkLst>
      </pc:sldChg>
      <pc:sldChg chg="modSp mod">
        <pc:chgData name="John Oakes" userId="1a36f0057432ea1f" providerId="LiveId" clId="{A04E4C31-756E-4CFE-9F57-033796C32EBB}" dt="2023-04-02T14:39:48.327" v="376" actId="14100"/>
        <pc:sldMkLst>
          <pc:docMk/>
          <pc:sldMk cId="3962810693" sldId="467"/>
        </pc:sldMkLst>
        <pc:spChg chg="mod">
          <ac:chgData name="John Oakes" userId="1a36f0057432ea1f" providerId="LiveId" clId="{A04E4C31-756E-4CFE-9F57-033796C32EBB}" dt="2023-04-02T14:39:36.270" v="374" actId="255"/>
          <ac:spMkLst>
            <pc:docMk/>
            <pc:sldMk cId="3962810693" sldId="467"/>
            <ac:spMk id="2" creationId="{00000000-0000-0000-0000-000000000000}"/>
          </ac:spMkLst>
        </pc:spChg>
        <pc:spChg chg="mod">
          <ac:chgData name="John Oakes" userId="1a36f0057432ea1f" providerId="LiveId" clId="{A04E4C31-756E-4CFE-9F57-033796C32EBB}" dt="2023-04-02T14:39:48.327" v="376" actId="14100"/>
          <ac:spMkLst>
            <pc:docMk/>
            <pc:sldMk cId="3962810693" sldId="467"/>
            <ac:spMk id="3" creationId="{00000000-0000-0000-0000-000000000000}"/>
          </ac:spMkLst>
        </pc:spChg>
        <pc:spChg chg="mod">
          <ac:chgData name="John Oakes" userId="1a36f0057432ea1f" providerId="LiveId" clId="{A04E4C31-756E-4CFE-9F57-033796C32EBB}" dt="2023-04-02T14:39:25.420" v="373" actId="14100"/>
          <ac:spMkLst>
            <pc:docMk/>
            <pc:sldMk cId="3962810693" sldId="467"/>
            <ac:spMk id="4" creationId="{00000000-0000-0000-0000-000000000000}"/>
          </ac:spMkLst>
        </pc:spChg>
        <pc:picChg chg="mod">
          <ac:chgData name="John Oakes" userId="1a36f0057432ea1f" providerId="LiveId" clId="{A04E4C31-756E-4CFE-9F57-033796C32EBB}" dt="2023-04-02T14:39:21.111" v="371" actId="1076"/>
          <ac:picMkLst>
            <pc:docMk/>
            <pc:sldMk cId="3962810693" sldId="467"/>
            <ac:picMk id="2050" creationId="{00000000-0000-0000-0000-000000000000}"/>
          </ac:picMkLst>
        </pc:picChg>
      </pc:sldChg>
      <pc:sldChg chg="modSp mod">
        <pc:chgData name="John Oakes" userId="1a36f0057432ea1f" providerId="LiveId" clId="{A04E4C31-756E-4CFE-9F57-033796C32EBB}" dt="2023-04-02T14:41:05.343" v="390" actId="14100"/>
        <pc:sldMkLst>
          <pc:docMk/>
          <pc:sldMk cId="3213328550" sldId="468"/>
        </pc:sldMkLst>
        <pc:spChg chg="mod">
          <ac:chgData name="John Oakes" userId="1a36f0057432ea1f" providerId="LiveId" clId="{A04E4C31-756E-4CFE-9F57-033796C32EBB}" dt="2023-04-02T14:41:01.743" v="389" actId="14100"/>
          <ac:spMkLst>
            <pc:docMk/>
            <pc:sldMk cId="3213328550" sldId="468"/>
            <ac:spMk id="3" creationId="{00000000-0000-0000-0000-000000000000}"/>
          </ac:spMkLst>
        </pc:spChg>
        <pc:picChg chg="mod">
          <ac:chgData name="John Oakes" userId="1a36f0057432ea1f" providerId="LiveId" clId="{A04E4C31-756E-4CFE-9F57-033796C32EBB}" dt="2023-04-02T14:41:05.343" v="390" actId="14100"/>
          <ac:picMkLst>
            <pc:docMk/>
            <pc:sldMk cId="3213328550" sldId="468"/>
            <ac:picMk id="2050" creationId="{05E7E09C-0178-43C9-BC84-D1068FDC84C9}"/>
          </ac:picMkLst>
        </pc:picChg>
      </pc:sldChg>
      <pc:sldChg chg="modSp mod">
        <pc:chgData name="John Oakes" userId="1a36f0057432ea1f" providerId="LiveId" clId="{A04E4C31-756E-4CFE-9F57-033796C32EBB}" dt="2023-04-02T14:43:46.731" v="430" actId="255"/>
        <pc:sldMkLst>
          <pc:docMk/>
          <pc:sldMk cId="2344444485" sldId="469"/>
        </pc:sldMkLst>
        <pc:spChg chg="mod">
          <ac:chgData name="John Oakes" userId="1a36f0057432ea1f" providerId="LiveId" clId="{A04E4C31-756E-4CFE-9F57-033796C32EBB}" dt="2023-04-02T14:43:46.731" v="430" actId="255"/>
          <ac:spMkLst>
            <pc:docMk/>
            <pc:sldMk cId="2344444485" sldId="469"/>
            <ac:spMk id="2" creationId="{00000000-0000-0000-0000-000000000000}"/>
          </ac:spMkLst>
        </pc:spChg>
      </pc:sldChg>
      <pc:sldChg chg="modSp mod">
        <pc:chgData name="John Oakes" userId="1a36f0057432ea1f" providerId="LiveId" clId="{A04E4C31-756E-4CFE-9F57-033796C32EBB}" dt="2023-04-02T14:41:49.277" v="399" actId="5793"/>
        <pc:sldMkLst>
          <pc:docMk/>
          <pc:sldMk cId="3379704808" sldId="526"/>
        </pc:sldMkLst>
        <pc:spChg chg="mod">
          <ac:chgData name="John Oakes" userId="1a36f0057432ea1f" providerId="LiveId" clId="{A04E4C31-756E-4CFE-9F57-033796C32EBB}" dt="2023-04-02T14:41:49.277" v="399" actId="5793"/>
          <ac:spMkLst>
            <pc:docMk/>
            <pc:sldMk cId="3379704808" sldId="526"/>
            <ac:spMk id="3" creationId="{DD9E223B-4DAF-4D43-9E22-E0EF6504E98A}"/>
          </ac:spMkLst>
        </pc:spChg>
        <pc:picChg chg="mod">
          <ac:chgData name="John Oakes" userId="1a36f0057432ea1f" providerId="LiveId" clId="{A04E4C31-756E-4CFE-9F57-033796C32EBB}" dt="2023-04-02T14:41:37.977" v="395" actId="14100"/>
          <ac:picMkLst>
            <pc:docMk/>
            <pc:sldMk cId="3379704808" sldId="526"/>
            <ac:picMk id="3076" creationId="{828FE1B1-EFBA-4BE1-A608-4A2957728F19}"/>
          </ac:picMkLst>
        </pc:picChg>
      </pc:sldChg>
      <pc:sldChg chg="modSp mod">
        <pc:chgData name="John Oakes" userId="1a36f0057432ea1f" providerId="LiveId" clId="{A04E4C31-756E-4CFE-9F57-033796C32EBB}" dt="2023-04-02T14:43:22.958" v="429" actId="255"/>
        <pc:sldMkLst>
          <pc:docMk/>
          <pc:sldMk cId="90111727" sldId="527"/>
        </pc:sldMkLst>
        <pc:spChg chg="mod">
          <ac:chgData name="John Oakes" userId="1a36f0057432ea1f" providerId="LiveId" clId="{A04E4C31-756E-4CFE-9F57-033796C32EBB}" dt="2023-04-02T14:43:22.958" v="429" actId="255"/>
          <ac:spMkLst>
            <pc:docMk/>
            <pc:sldMk cId="90111727" sldId="527"/>
            <ac:spMk id="3" creationId="{A04621B2-3734-4BC5-BDF2-7257A7B723A1}"/>
          </ac:spMkLst>
        </pc:spChg>
      </pc:sldChg>
      <pc:sldChg chg="new del">
        <pc:chgData name="John Oakes" userId="1a36f0057432ea1f" providerId="LiveId" clId="{A04E4C31-756E-4CFE-9F57-033796C32EBB}" dt="2023-04-02T02:16:38.013" v="19" actId="2696"/>
        <pc:sldMkLst>
          <pc:docMk/>
          <pc:sldMk cId="79098425" sldId="579"/>
        </pc:sldMkLst>
      </pc:sldChg>
      <pc:sldChg chg="new del">
        <pc:chgData name="John Oakes" userId="1a36f0057432ea1f" providerId="LiveId" clId="{A04E4C31-756E-4CFE-9F57-033796C32EBB}" dt="2023-04-02T02:16:16.259" v="15" actId="680"/>
        <pc:sldMkLst>
          <pc:docMk/>
          <pc:sldMk cId="144125899" sldId="579"/>
        </pc:sldMkLst>
      </pc:sldChg>
      <pc:sldChg chg="addSp delSp modSp new del mod ord">
        <pc:chgData name="John Oakes" userId="1a36f0057432ea1f" providerId="LiveId" clId="{A04E4C31-756E-4CFE-9F57-033796C32EBB}" dt="2023-04-02T23:28:50.118" v="646" actId="47"/>
        <pc:sldMkLst>
          <pc:docMk/>
          <pc:sldMk cId="1269431619" sldId="579"/>
        </pc:sldMkLst>
        <pc:spChg chg="del">
          <ac:chgData name="John Oakes" userId="1a36f0057432ea1f" providerId="LiveId" clId="{A04E4C31-756E-4CFE-9F57-033796C32EBB}" dt="2023-04-02T02:17:26.638" v="26" actId="931"/>
          <ac:spMkLst>
            <pc:docMk/>
            <pc:sldMk cId="1269431619" sldId="579"/>
            <ac:spMk id="3" creationId="{4D2812A0-4812-F30A-5A30-B7AF0C2E9415}"/>
          </ac:spMkLst>
        </pc:spChg>
        <pc:spChg chg="add mod">
          <ac:chgData name="John Oakes" userId="1a36f0057432ea1f" providerId="LiveId" clId="{A04E4C31-756E-4CFE-9F57-033796C32EBB}" dt="2023-04-02T02:18:42.133" v="74" actId="14100"/>
          <ac:spMkLst>
            <pc:docMk/>
            <pc:sldMk cId="1269431619" sldId="579"/>
            <ac:spMk id="6" creationId="{A8DA1677-AE8F-C2F3-0C50-77B72761C994}"/>
          </ac:spMkLst>
        </pc:spChg>
        <pc:picChg chg="add mod">
          <ac:chgData name="John Oakes" userId="1a36f0057432ea1f" providerId="LiveId" clId="{A04E4C31-756E-4CFE-9F57-033796C32EBB}" dt="2023-04-02T02:18:44.837" v="75" actId="1076"/>
          <ac:picMkLst>
            <pc:docMk/>
            <pc:sldMk cId="1269431619" sldId="579"/>
            <ac:picMk id="5" creationId="{38EC2238-ACD2-7E61-2CEE-1C5DCA83556A}"/>
          </ac:picMkLst>
        </pc:picChg>
      </pc:sldChg>
      <pc:sldChg chg="new del ord">
        <pc:chgData name="John Oakes" userId="1a36f0057432ea1f" providerId="LiveId" clId="{A04E4C31-756E-4CFE-9F57-033796C32EBB}" dt="2023-04-02T02:16:54.014" v="24" actId="680"/>
        <pc:sldMkLst>
          <pc:docMk/>
          <pc:sldMk cId="1366309829" sldId="579"/>
        </pc:sldMkLst>
      </pc:sldChg>
      <pc:sldChg chg="new del">
        <pc:chgData name="John Oakes" userId="1a36f0057432ea1f" providerId="LiveId" clId="{A04E4C31-756E-4CFE-9F57-033796C32EBB}" dt="2023-04-02T02:16:24.765" v="17" actId="2696"/>
        <pc:sldMkLst>
          <pc:docMk/>
          <pc:sldMk cId="2903213367" sldId="579"/>
        </pc:sldMkLst>
      </pc:sldChg>
      <pc:sldChg chg="addSp delSp modSp new del mod ord">
        <pc:chgData name="John Oakes" userId="1a36f0057432ea1f" providerId="LiveId" clId="{A04E4C31-756E-4CFE-9F57-033796C32EBB}" dt="2023-04-02T23:28:50.118" v="646" actId="47"/>
        <pc:sldMkLst>
          <pc:docMk/>
          <pc:sldMk cId="255669880" sldId="580"/>
        </pc:sldMkLst>
        <pc:spChg chg="del">
          <ac:chgData name="John Oakes" userId="1a36f0057432ea1f" providerId="LiveId" clId="{A04E4C31-756E-4CFE-9F57-033796C32EBB}" dt="2023-04-02T02:17:43.762" v="30" actId="931"/>
          <ac:spMkLst>
            <pc:docMk/>
            <pc:sldMk cId="255669880" sldId="580"/>
            <ac:spMk id="3" creationId="{F945BD9E-89F9-7CBF-989A-748396A59EE2}"/>
          </ac:spMkLst>
        </pc:spChg>
        <pc:picChg chg="add mod">
          <ac:chgData name="John Oakes" userId="1a36f0057432ea1f" providerId="LiveId" clId="{A04E4C31-756E-4CFE-9F57-033796C32EBB}" dt="2023-04-02T02:19:14.960" v="84" actId="1076"/>
          <ac:picMkLst>
            <pc:docMk/>
            <pc:sldMk cId="255669880" sldId="580"/>
            <ac:picMk id="5" creationId="{E117A03F-39C6-4ED6-D787-38F641D1488F}"/>
          </ac:picMkLst>
        </pc:picChg>
      </pc:sldChg>
      <pc:sldChg chg="modSp new del mod">
        <pc:chgData name="John Oakes" userId="1a36f0057432ea1f" providerId="LiveId" clId="{A04E4C31-756E-4CFE-9F57-033796C32EBB}" dt="2023-04-02T02:23:53.204" v="349" actId="2696"/>
        <pc:sldMkLst>
          <pc:docMk/>
          <pc:sldMk cId="2988023594" sldId="581"/>
        </pc:sldMkLst>
        <pc:spChg chg="mod">
          <ac:chgData name="John Oakes" userId="1a36f0057432ea1f" providerId="LiveId" clId="{A04E4C31-756E-4CFE-9F57-033796C32EBB}" dt="2023-04-02T02:20:52.194" v="116" actId="14100"/>
          <ac:spMkLst>
            <pc:docMk/>
            <pc:sldMk cId="2988023594" sldId="581"/>
            <ac:spMk id="2" creationId="{0DE383B2-2D54-F1AE-BFD9-9D029ED082A2}"/>
          </ac:spMkLst>
        </pc:spChg>
      </pc:sldChg>
      <pc:sldChg chg="modSp new del mod">
        <pc:chgData name="John Oakes" userId="1a36f0057432ea1f" providerId="LiveId" clId="{A04E4C31-756E-4CFE-9F57-033796C32EBB}" dt="2023-04-02T23:29:06.945" v="647" actId="47"/>
        <pc:sldMkLst>
          <pc:docMk/>
          <pc:sldMk cId="3276496208" sldId="582"/>
        </pc:sldMkLst>
        <pc:spChg chg="mod">
          <ac:chgData name="John Oakes" userId="1a36f0057432ea1f" providerId="LiveId" clId="{A04E4C31-756E-4CFE-9F57-033796C32EBB}" dt="2023-04-02T02:21:31.982" v="137" actId="20577"/>
          <ac:spMkLst>
            <pc:docMk/>
            <pc:sldMk cId="3276496208" sldId="582"/>
            <ac:spMk id="2" creationId="{8CC05431-5D2B-9514-A1E8-F97F407D77BA}"/>
          </ac:spMkLst>
        </pc:spChg>
        <pc:spChg chg="mod">
          <ac:chgData name="John Oakes" userId="1a36f0057432ea1f" providerId="LiveId" clId="{A04E4C31-756E-4CFE-9F57-033796C32EBB}" dt="2023-04-02T02:23:41.548" v="348" actId="20577"/>
          <ac:spMkLst>
            <pc:docMk/>
            <pc:sldMk cId="3276496208" sldId="582"/>
            <ac:spMk id="3" creationId="{4AF051B4-BE18-3AB9-3524-4C90C5CD07FF}"/>
          </ac:spMkLst>
        </pc:spChg>
      </pc:sldChg>
      <pc:sldChg chg="addSp delSp modSp new del mod">
        <pc:chgData name="John Oakes" userId="1a36f0057432ea1f" providerId="LiveId" clId="{A04E4C31-756E-4CFE-9F57-033796C32EBB}" dt="2023-04-02T23:29:06.945" v="647" actId="47"/>
        <pc:sldMkLst>
          <pc:docMk/>
          <pc:sldMk cId="2307519933" sldId="583"/>
        </pc:sldMkLst>
        <pc:spChg chg="del">
          <ac:chgData name="John Oakes" userId="1a36f0057432ea1f" providerId="LiveId" clId="{A04E4C31-756E-4CFE-9F57-033796C32EBB}" dt="2023-04-02T02:24:21.417" v="352" actId="931"/>
          <ac:spMkLst>
            <pc:docMk/>
            <pc:sldMk cId="2307519933" sldId="583"/>
            <ac:spMk id="3" creationId="{5AF4F5E2-C4E4-4034-DC88-094F712AC3F5}"/>
          </ac:spMkLst>
        </pc:spChg>
        <pc:picChg chg="add mod">
          <ac:chgData name="John Oakes" userId="1a36f0057432ea1f" providerId="LiveId" clId="{A04E4C31-756E-4CFE-9F57-033796C32EBB}" dt="2023-04-02T02:25:05.855" v="367" actId="14100"/>
          <ac:picMkLst>
            <pc:docMk/>
            <pc:sldMk cId="2307519933" sldId="583"/>
            <ac:picMk id="5" creationId="{73564B85-532F-DDCA-D869-4B3ECFA29414}"/>
          </ac:picMkLst>
        </pc:picChg>
      </pc:sldChg>
      <pc:sldChg chg="addSp delSp modSp new del mod ord">
        <pc:chgData name="John Oakes" userId="1a36f0057432ea1f" providerId="LiveId" clId="{A04E4C31-756E-4CFE-9F57-033796C32EBB}" dt="2023-04-02T23:29:06.945" v="647" actId="47"/>
        <pc:sldMkLst>
          <pc:docMk/>
          <pc:sldMk cId="809150191" sldId="584"/>
        </pc:sldMkLst>
        <pc:spChg chg="del">
          <ac:chgData name="John Oakes" userId="1a36f0057432ea1f" providerId="LiveId" clId="{A04E4C31-756E-4CFE-9F57-033796C32EBB}" dt="2023-04-02T02:24:31.805" v="355" actId="931"/>
          <ac:spMkLst>
            <pc:docMk/>
            <pc:sldMk cId="809150191" sldId="584"/>
            <ac:spMk id="3" creationId="{B21B54D0-69C6-790F-C7DA-D87A9D2F45B8}"/>
          </ac:spMkLst>
        </pc:spChg>
        <pc:picChg chg="add mod">
          <ac:chgData name="John Oakes" userId="1a36f0057432ea1f" providerId="LiveId" clId="{A04E4C31-756E-4CFE-9F57-033796C32EBB}" dt="2023-04-02T02:24:51.241" v="363" actId="1076"/>
          <ac:picMkLst>
            <pc:docMk/>
            <pc:sldMk cId="809150191" sldId="584"/>
            <ac:picMk id="5" creationId="{CC8AE0BF-5791-BE7B-275B-E92CFE086C3B}"/>
          </ac:picMkLst>
        </pc:picChg>
      </pc:sldChg>
      <pc:sldChg chg="modSp new mod">
        <pc:chgData name="John Oakes" userId="1a36f0057432ea1f" providerId="LiveId" clId="{A04E4C31-756E-4CFE-9F57-033796C32EBB}" dt="2023-04-02T14:46:09.960" v="644" actId="14100"/>
        <pc:sldMkLst>
          <pc:docMk/>
          <pc:sldMk cId="142678531" sldId="585"/>
        </pc:sldMkLst>
        <pc:spChg chg="mod">
          <ac:chgData name="John Oakes" userId="1a36f0057432ea1f" providerId="LiveId" clId="{A04E4C31-756E-4CFE-9F57-033796C32EBB}" dt="2023-04-02T14:44:35.164" v="456" actId="20577"/>
          <ac:spMkLst>
            <pc:docMk/>
            <pc:sldMk cId="142678531" sldId="585"/>
            <ac:spMk id="2" creationId="{E0ABB8C5-C8D4-FE93-891D-F6DE4CC41E7E}"/>
          </ac:spMkLst>
        </pc:spChg>
        <pc:spChg chg="mod">
          <ac:chgData name="John Oakes" userId="1a36f0057432ea1f" providerId="LiveId" clId="{A04E4C31-756E-4CFE-9F57-033796C32EBB}" dt="2023-04-02T14:46:09.960" v="644" actId="14100"/>
          <ac:spMkLst>
            <pc:docMk/>
            <pc:sldMk cId="142678531" sldId="585"/>
            <ac:spMk id="3" creationId="{B2B0DC54-582E-6D37-F861-C42582C55C79}"/>
          </ac:spMkLst>
        </pc:spChg>
      </pc:sldChg>
      <pc:sldMasterChg chg="del delSldLayout">
        <pc:chgData name="John Oakes" userId="1a36f0057432ea1f" providerId="LiveId" clId="{A04E4C31-756E-4CFE-9F57-033796C32EBB}" dt="2023-04-02T23:28:45.335" v="645" actId="47"/>
        <pc:sldMasterMkLst>
          <pc:docMk/>
          <pc:sldMasterMk cId="2689774167" sldId="2147483684"/>
        </pc:sldMasterMkLst>
        <pc:sldLayoutChg chg="del">
          <pc:chgData name="John Oakes" userId="1a36f0057432ea1f" providerId="LiveId" clId="{A04E4C31-756E-4CFE-9F57-033796C32EBB}" dt="2023-04-02T23:28:45.335" v="645" actId="47"/>
          <pc:sldLayoutMkLst>
            <pc:docMk/>
            <pc:sldMasterMk cId="2689774167" sldId="2147483684"/>
            <pc:sldLayoutMk cId="2210432363" sldId="2147483685"/>
          </pc:sldLayoutMkLst>
        </pc:sldLayoutChg>
        <pc:sldLayoutChg chg="del">
          <pc:chgData name="John Oakes" userId="1a36f0057432ea1f" providerId="LiveId" clId="{A04E4C31-756E-4CFE-9F57-033796C32EBB}" dt="2023-04-02T23:28:45.335" v="645" actId="47"/>
          <pc:sldLayoutMkLst>
            <pc:docMk/>
            <pc:sldMasterMk cId="2689774167" sldId="2147483684"/>
            <pc:sldLayoutMk cId="4000597112" sldId="2147483686"/>
          </pc:sldLayoutMkLst>
        </pc:sldLayoutChg>
        <pc:sldLayoutChg chg="del">
          <pc:chgData name="John Oakes" userId="1a36f0057432ea1f" providerId="LiveId" clId="{A04E4C31-756E-4CFE-9F57-033796C32EBB}" dt="2023-04-02T23:28:45.335" v="645" actId="47"/>
          <pc:sldLayoutMkLst>
            <pc:docMk/>
            <pc:sldMasterMk cId="2689774167" sldId="2147483684"/>
            <pc:sldLayoutMk cId="2817971044" sldId="2147483687"/>
          </pc:sldLayoutMkLst>
        </pc:sldLayoutChg>
        <pc:sldLayoutChg chg="del">
          <pc:chgData name="John Oakes" userId="1a36f0057432ea1f" providerId="LiveId" clId="{A04E4C31-756E-4CFE-9F57-033796C32EBB}" dt="2023-04-02T23:28:45.335" v="645" actId="47"/>
          <pc:sldLayoutMkLst>
            <pc:docMk/>
            <pc:sldMasterMk cId="2689774167" sldId="2147483684"/>
            <pc:sldLayoutMk cId="1827011369" sldId="2147483688"/>
          </pc:sldLayoutMkLst>
        </pc:sldLayoutChg>
        <pc:sldLayoutChg chg="del">
          <pc:chgData name="John Oakes" userId="1a36f0057432ea1f" providerId="LiveId" clId="{A04E4C31-756E-4CFE-9F57-033796C32EBB}" dt="2023-04-02T23:28:45.335" v="645" actId="47"/>
          <pc:sldLayoutMkLst>
            <pc:docMk/>
            <pc:sldMasterMk cId="2689774167" sldId="2147483684"/>
            <pc:sldLayoutMk cId="921566139" sldId="2147483689"/>
          </pc:sldLayoutMkLst>
        </pc:sldLayoutChg>
        <pc:sldLayoutChg chg="del">
          <pc:chgData name="John Oakes" userId="1a36f0057432ea1f" providerId="LiveId" clId="{A04E4C31-756E-4CFE-9F57-033796C32EBB}" dt="2023-04-02T23:28:45.335" v="645" actId="47"/>
          <pc:sldLayoutMkLst>
            <pc:docMk/>
            <pc:sldMasterMk cId="2689774167" sldId="2147483684"/>
            <pc:sldLayoutMk cId="1583905151" sldId="2147483690"/>
          </pc:sldLayoutMkLst>
        </pc:sldLayoutChg>
        <pc:sldLayoutChg chg="del">
          <pc:chgData name="John Oakes" userId="1a36f0057432ea1f" providerId="LiveId" clId="{A04E4C31-756E-4CFE-9F57-033796C32EBB}" dt="2023-04-02T23:28:45.335" v="645" actId="47"/>
          <pc:sldLayoutMkLst>
            <pc:docMk/>
            <pc:sldMasterMk cId="2689774167" sldId="2147483684"/>
            <pc:sldLayoutMk cId="3073760650" sldId="2147483691"/>
          </pc:sldLayoutMkLst>
        </pc:sldLayoutChg>
        <pc:sldLayoutChg chg="del">
          <pc:chgData name="John Oakes" userId="1a36f0057432ea1f" providerId="LiveId" clId="{A04E4C31-756E-4CFE-9F57-033796C32EBB}" dt="2023-04-02T23:28:45.335" v="645" actId="47"/>
          <pc:sldLayoutMkLst>
            <pc:docMk/>
            <pc:sldMasterMk cId="2689774167" sldId="2147483684"/>
            <pc:sldLayoutMk cId="2338474120" sldId="2147483692"/>
          </pc:sldLayoutMkLst>
        </pc:sldLayoutChg>
        <pc:sldLayoutChg chg="del">
          <pc:chgData name="John Oakes" userId="1a36f0057432ea1f" providerId="LiveId" clId="{A04E4C31-756E-4CFE-9F57-033796C32EBB}" dt="2023-04-02T23:28:45.335" v="645" actId="47"/>
          <pc:sldLayoutMkLst>
            <pc:docMk/>
            <pc:sldMasterMk cId="2689774167" sldId="2147483684"/>
            <pc:sldLayoutMk cId="2786359206" sldId="2147483693"/>
          </pc:sldLayoutMkLst>
        </pc:sldLayoutChg>
        <pc:sldLayoutChg chg="del">
          <pc:chgData name="John Oakes" userId="1a36f0057432ea1f" providerId="LiveId" clId="{A04E4C31-756E-4CFE-9F57-033796C32EBB}" dt="2023-04-02T23:28:45.335" v="645" actId="47"/>
          <pc:sldLayoutMkLst>
            <pc:docMk/>
            <pc:sldMasterMk cId="2689774167" sldId="2147483684"/>
            <pc:sldLayoutMk cId="1857534774" sldId="2147483694"/>
          </pc:sldLayoutMkLst>
        </pc:sldLayoutChg>
        <pc:sldLayoutChg chg="del">
          <pc:chgData name="John Oakes" userId="1a36f0057432ea1f" providerId="LiveId" clId="{A04E4C31-756E-4CFE-9F57-033796C32EBB}" dt="2023-04-02T23:28:45.335" v="645" actId="47"/>
          <pc:sldLayoutMkLst>
            <pc:docMk/>
            <pc:sldMasterMk cId="2689774167" sldId="2147483684"/>
            <pc:sldLayoutMk cId="2766304865" sldId="2147483695"/>
          </pc:sldLayoutMkLst>
        </pc:sldLayoutChg>
      </pc:sldMasterChg>
      <pc:sldMasterChg chg="del delSldLayout">
        <pc:chgData name="John Oakes" userId="1a36f0057432ea1f" providerId="LiveId" clId="{A04E4C31-756E-4CFE-9F57-033796C32EBB}" dt="2023-04-02T23:29:06.945" v="647" actId="47"/>
        <pc:sldMasterMkLst>
          <pc:docMk/>
          <pc:sldMasterMk cId="1302026183" sldId="2147483696"/>
        </pc:sldMasterMkLst>
        <pc:sldLayoutChg chg="del">
          <pc:chgData name="John Oakes" userId="1a36f0057432ea1f" providerId="LiveId" clId="{A04E4C31-756E-4CFE-9F57-033796C32EBB}" dt="2023-04-02T23:29:06.945" v="647" actId="47"/>
          <pc:sldLayoutMkLst>
            <pc:docMk/>
            <pc:sldMasterMk cId="1302026183" sldId="2147483696"/>
            <pc:sldLayoutMk cId="726493367" sldId="2147483697"/>
          </pc:sldLayoutMkLst>
        </pc:sldLayoutChg>
        <pc:sldLayoutChg chg="del">
          <pc:chgData name="John Oakes" userId="1a36f0057432ea1f" providerId="LiveId" clId="{A04E4C31-756E-4CFE-9F57-033796C32EBB}" dt="2023-04-02T23:29:06.945" v="647" actId="47"/>
          <pc:sldLayoutMkLst>
            <pc:docMk/>
            <pc:sldMasterMk cId="1302026183" sldId="2147483696"/>
            <pc:sldLayoutMk cId="1396139017" sldId="2147483698"/>
          </pc:sldLayoutMkLst>
        </pc:sldLayoutChg>
        <pc:sldLayoutChg chg="del">
          <pc:chgData name="John Oakes" userId="1a36f0057432ea1f" providerId="LiveId" clId="{A04E4C31-756E-4CFE-9F57-033796C32EBB}" dt="2023-04-02T02:16:38.013" v="19" actId="2696"/>
          <pc:sldLayoutMkLst>
            <pc:docMk/>
            <pc:sldMasterMk cId="1302026183" sldId="2147483696"/>
            <pc:sldLayoutMk cId="2835370773" sldId="2147483699"/>
          </pc:sldLayoutMkLst>
        </pc:sldLayoutChg>
        <pc:sldLayoutChg chg="del">
          <pc:chgData name="John Oakes" userId="1a36f0057432ea1f" providerId="LiveId" clId="{A04E4C31-756E-4CFE-9F57-033796C32EBB}" dt="2023-04-02T23:29:06.945" v="647" actId="47"/>
          <pc:sldLayoutMkLst>
            <pc:docMk/>
            <pc:sldMasterMk cId="1302026183" sldId="2147483696"/>
            <pc:sldLayoutMk cId="2883476986" sldId="2147483700"/>
          </pc:sldLayoutMkLst>
        </pc:sldLayoutChg>
        <pc:sldLayoutChg chg="del">
          <pc:chgData name="John Oakes" userId="1a36f0057432ea1f" providerId="LiveId" clId="{A04E4C31-756E-4CFE-9F57-033796C32EBB}" dt="2023-04-02T23:29:06.945" v="647" actId="47"/>
          <pc:sldLayoutMkLst>
            <pc:docMk/>
            <pc:sldMasterMk cId="1302026183" sldId="2147483696"/>
            <pc:sldLayoutMk cId="189930898" sldId="2147483701"/>
          </pc:sldLayoutMkLst>
        </pc:sldLayoutChg>
        <pc:sldLayoutChg chg="del">
          <pc:chgData name="John Oakes" userId="1a36f0057432ea1f" providerId="LiveId" clId="{A04E4C31-756E-4CFE-9F57-033796C32EBB}" dt="2023-04-02T23:29:06.945" v="647" actId="47"/>
          <pc:sldLayoutMkLst>
            <pc:docMk/>
            <pc:sldMasterMk cId="1302026183" sldId="2147483696"/>
            <pc:sldLayoutMk cId="1588575028" sldId="2147483702"/>
          </pc:sldLayoutMkLst>
        </pc:sldLayoutChg>
        <pc:sldLayoutChg chg="del">
          <pc:chgData name="John Oakes" userId="1a36f0057432ea1f" providerId="LiveId" clId="{A04E4C31-756E-4CFE-9F57-033796C32EBB}" dt="2023-04-02T23:29:06.945" v="647" actId="47"/>
          <pc:sldLayoutMkLst>
            <pc:docMk/>
            <pc:sldMasterMk cId="1302026183" sldId="2147483696"/>
            <pc:sldLayoutMk cId="4219163435" sldId="2147483703"/>
          </pc:sldLayoutMkLst>
        </pc:sldLayoutChg>
        <pc:sldLayoutChg chg="del">
          <pc:chgData name="John Oakes" userId="1a36f0057432ea1f" providerId="LiveId" clId="{A04E4C31-756E-4CFE-9F57-033796C32EBB}" dt="2023-04-02T23:29:06.945" v="647" actId="47"/>
          <pc:sldLayoutMkLst>
            <pc:docMk/>
            <pc:sldMasterMk cId="1302026183" sldId="2147483696"/>
            <pc:sldLayoutMk cId="173646253" sldId="2147483704"/>
          </pc:sldLayoutMkLst>
        </pc:sldLayoutChg>
        <pc:sldLayoutChg chg="del">
          <pc:chgData name="John Oakes" userId="1a36f0057432ea1f" providerId="LiveId" clId="{A04E4C31-756E-4CFE-9F57-033796C32EBB}" dt="2023-04-02T23:29:06.945" v="647" actId="47"/>
          <pc:sldLayoutMkLst>
            <pc:docMk/>
            <pc:sldMasterMk cId="1302026183" sldId="2147483696"/>
            <pc:sldLayoutMk cId="726073889" sldId="2147483705"/>
          </pc:sldLayoutMkLst>
        </pc:sldLayoutChg>
        <pc:sldLayoutChg chg="del">
          <pc:chgData name="John Oakes" userId="1a36f0057432ea1f" providerId="LiveId" clId="{A04E4C31-756E-4CFE-9F57-033796C32EBB}" dt="2023-04-02T23:29:06.945" v="647" actId="47"/>
          <pc:sldLayoutMkLst>
            <pc:docMk/>
            <pc:sldMasterMk cId="1302026183" sldId="2147483696"/>
            <pc:sldLayoutMk cId="1673801311" sldId="2147483706"/>
          </pc:sldLayoutMkLst>
        </pc:sldLayoutChg>
        <pc:sldLayoutChg chg="del">
          <pc:chgData name="John Oakes" userId="1a36f0057432ea1f" providerId="LiveId" clId="{A04E4C31-756E-4CFE-9F57-033796C32EBB}" dt="2023-04-02T23:29:06.945" v="647" actId="47"/>
          <pc:sldLayoutMkLst>
            <pc:docMk/>
            <pc:sldMasterMk cId="1302026183" sldId="2147483696"/>
            <pc:sldLayoutMk cId="495995513" sldId="2147483707"/>
          </pc:sldLayoutMkLst>
        </pc:sldLayoutChg>
        <pc:sldLayoutChg chg="del">
          <pc:chgData name="John Oakes" userId="1a36f0057432ea1f" providerId="LiveId" clId="{A04E4C31-756E-4CFE-9F57-033796C32EBB}" dt="2023-04-02T23:29:06.945" v="647" actId="47"/>
          <pc:sldLayoutMkLst>
            <pc:docMk/>
            <pc:sldMasterMk cId="1302026183" sldId="2147483696"/>
            <pc:sldLayoutMk cId="4129642936" sldId="2147483720"/>
          </pc:sldLayoutMkLst>
        </pc:sldLayoutChg>
      </pc:sldMasterChg>
      <pc:sldMasterChg chg="del delSldLayout">
        <pc:chgData name="John Oakes" userId="1a36f0057432ea1f" providerId="LiveId" clId="{A04E4C31-756E-4CFE-9F57-033796C32EBB}" dt="2023-04-02T23:29:06.945" v="647" actId="47"/>
        <pc:sldMasterMkLst>
          <pc:docMk/>
          <pc:sldMasterMk cId="3200160557" sldId="2147483708"/>
        </pc:sldMasterMkLst>
        <pc:sldLayoutChg chg="del">
          <pc:chgData name="John Oakes" userId="1a36f0057432ea1f" providerId="LiveId" clId="{A04E4C31-756E-4CFE-9F57-033796C32EBB}" dt="2023-04-02T23:29:06.945" v="647" actId="47"/>
          <pc:sldLayoutMkLst>
            <pc:docMk/>
            <pc:sldMasterMk cId="3200160557" sldId="2147483708"/>
            <pc:sldLayoutMk cId="1844258040" sldId="2147483709"/>
          </pc:sldLayoutMkLst>
        </pc:sldLayoutChg>
        <pc:sldLayoutChg chg="del">
          <pc:chgData name="John Oakes" userId="1a36f0057432ea1f" providerId="LiveId" clId="{A04E4C31-756E-4CFE-9F57-033796C32EBB}" dt="2023-04-02T23:29:06.945" v="647" actId="47"/>
          <pc:sldLayoutMkLst>
            <pc:docMk/>
            <pc:sldMasterMk cId="3200160557" sldId="2147483708"/>
            <pc:sldLayoutMk cId="2860526806" sldId="2147483710"/>
          </pc:sldLayoutMkLst>
        </pc:sldLayoutChg>
        <pc:sldLayoutChg chg="del">
          <pc:chgData name="John Oakes" userId="1a36f0057432ea1f" providerId="LiveId" clId="{A04E4C31-756E-4CFE-9F57-033796C32EBB}" dt="2023-04-02T23:29:06.945" v="647" actId="47"/>
          <pc:sldLayoutMkLst>
            <pc:docMk/>
            <pc:sldMasterMk cId="3200160557" sldId="2147483708"/>
            <pc:sldLayoutMk cId="323344111" sldId="2147483711"/>
          </pc:sldLayoutMkLst>
        </pc:sldLayoutChg>
        <pc:sldLayoutChg chg="del">
          <pc:chgData name="John Oakes" userId="1a36f0057432ea1f" providerId="LiveId" clId="{A04E4C31-756E-4CFE-9F57-033796C32EBB}" dt="2023-04-02T23:29:06.945" v="647" actId="47"/>
          <pc:sldLayoutMkLst>
            <pc:docMk/>
            <pc:sldMasterMk cId="3200160557" sldId="2147483708"/>
            <pc:sldLayoutMk cId="4272756064" sldId="2147483712"/>
          </pc:sldLayoutMkLst>
        </pc:sldLayoutChg>
        <pc:sldLayoutChg chg="del">
          <pc:chgData name="John Oakes" userId="1a36f0057432ea1f" providerId="LiveId" clId="{A04E4C31-756E-4CFE-9F57-033796C32EBB}" dt="2023-04-02T23:29:06.945" v="647" actId="47"/>
          <pc:sldLayoutMkLst>
            <pc:docMk/>
            <pc:sldMasterMk cId="3200160557" sldId="2147483708"/>
            <pc:sldLayoutMk cId="3738550011" sldId="2147483713"/>
          </pc:sldLayoutMkLst>
        </pc:sldLayoutChg>
        <pc:sldLayoutChg chg="del">
          <pc:chgData name="John Oakes" userId="1a36f0057432ea1f" providerId="LiveId" clId="{A04E4C31-756E-4CFE-9F57-033796C32EBB}" dt="2023-04-02T23:29:06.945" v="647" actId="47"/>
          <pc:sldLayoutMkLst>
            <pc:docMk/>
            <pc:sldMasterMk cId="3200160557" sldId="2147483708"/>
            <pc:sldLayoutMk cId="2768003548" sldId="2147483714"/>
          </pc:sldLayoutMkLst>
        </pc:sldLayoutChg>
        <pc:sldLayoutChg chg="del">
          <pc:chgData name="John Oakes" userId="1a36f0057432ea1f" providerId="LiveId" clId="{A04E4C31-756E-4CFE-9F57-033796C32EBB}" dt="2023-04-02T23:29:06.945" v="647" actId="47"/>
          <pc:sldLayoutMkLst>
            <pc:docMk/>
            <pc:sldMasterMk cId="3200160557" sldId="2147483708"/>
            <pc:sldLayoutMk cId="3692475903" sldId="2147483715"/>
          </pc:sldLayoutMkLst>
        </pc:sldLayoutChg>
        <pc:sldLayoutChg chg="del">
          <pc:chgData name="John Oakes" userId="1a36f0057432ea1f" providerId="LiveId" clId="{A04E4C31-756E-4CFE-9F57-033796C32EBB}" dt="2023-04-02T23:29:06.945" v="647" actId="47"/>
          <pc:sldLayoutMkLst>
            <pc:docMk/>
            <pc:sldMasterMk cId="3200160557" sldId="2147483708"/>
            <pc:sldLayoutMk cId="3579192406" sldId="2147483716"/>
          </pc:sldLayoutMkLst>
        </pc:sldLayoutChg>
        <pc:sldLayoutChg chg="del">
          <pc:chgData name="John Oakes" userId="1a36f0057432ea1f" providerId="LiveId" clId="{A04E4C31-756E-4CFE-9F57-033796C32EBB}" dt="2023-04-02T23:29:06.945" v="647" actId="47"/>
          <pc:sldLayoutMkLst>
            <pc:docMk/>
            <pc:sldMasterMk cId="3200160557" sldId="2147483708"/>
            <pc:sldLayoutMk cId="1342341588" sldId="2147483717"/>
          </pc:sldLayoutMkLst>
        </pc:sldLayoutChg>
        <pc:sldLayoutChg chg="del">
          <pc:chgData name="John Oakes" userId="1a36f0057432ea1f" providerId="LiveId" clId="{A04E4C31-756E-4CFE-9F57-033796C32EBB}" dt="2023-04-02T23:29:06.945" v="647" actId="47"/>
          <pc:sldLayoutMkLst>
            <pc:docMk/>
            <pc:sldMasterMk cId="3200160557" sldId="2147483708"/>
            <pc:sldLayoutMk cId="2645481404" sldId="2147483718"/>
          </pc:sldLayoutMkLst>
        </pc:sldLayoutChg>
        <pc:sldLayoutChg chg="del">
          <pc:chgData name="John Oakes" userId="1a36f0057432ea1f" providerId="LiveId" clId="{A04E4C31-756E-4CFE-9F57-033796C32EBB}" dt="2023-04-02T23:29:06.945" v="647" actId="47"/>
          <pc:sldLayoutMkLst>
            <pc:docMk/>
            <pc:sldMasterMk cId="3200160557" sldId="2147483708"/>
            <pc:sldLayoutMk cId="2541323241" sldId="214748371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5DA5A60-CD0D-4CEA-84A5-967F3B24EF8B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D1BA47B-E518-45AA-A0F0-AC88BF73B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21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0587" y="2942602"/>
            <a:ext cx="953057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0096869" y="2944634"/>
            <a:ext cx="1587131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10283619" y="3136658"/>
            <a:ext cx="121363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/>
        </p:nvSpPr>
        <p:spPr>
          <a:xfrm>
            <a:off x="593978" y="3055622"/>
            <a:ext cx="926379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82435" y="4625268"/>
            <a:ext cx="1016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2429" y="4559277"/>
            <a:ext cx="9006888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718628" y="3139440"/>
            <a:ext cx="9014491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073" y="4648200"/>
            <a:ext cx="8737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273" y="3227034"/>
            <a:ext cx="88392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8936" y="228600"/>
            <a:ext cx="247904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73634" y="351410"/>
            <a:ext cx="2229647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8103" y="395428"/>
            <a:ext cx="1980708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2296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0589" y="2942602"/>
            <a:ext cx="953057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10096869" y="2944634"/>
            <a:ext cx="1587131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10283619" y="3136658"/>
            <a:ext cx="121363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593980" y="3055624"/>
            <a:ext cx="926379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82435" y="4625268"/>
            <a:ext cx="1016000" cy="457200"/>
          </a:xfrm>
        </p:spPr>
        <p:txBody>
          <a:bodyPr/>
          <a:lstStyle>
            <a:lvl1pPr algn="ctr">
              <a:defRPr sz="2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2429" y="4559279"/>
            <a:ext cx="9006888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718629" y="3139440"/>
            <a:ext cx="9014491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073" y="4648200"/>
            <a:ext cx="8737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350" cap="all" spc="225" baseline="0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273" y="3227036"/>
            <a:ext cx="8839200" cy="1219201"/>
          </a:xfrm>
        </p:spPr>
        <p:txBody>
          <a:bodyPr anchor="b" anchorCtr="0">
            <a:noAutofit/>
          </a:bodyPr>
          <a:lstStyle>
            <a:lvl1pPr>
              <a:defRPr sz="3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592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27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2636" y="2946400"/>
            <a:ext cx="11020213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/>
        </p:nvSpPr>
        <p:spPr>
          <a:xfrm>
            <a:off x="756876" y="3048000"/>
            <a:ext cx="1071173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1" y="3200402"/>
            <a:ext cx="10261600" cy="1295401"/>
          </a:xfrm>
        </p:spPr>
        <p:txBody>
          <a:bodyPr anchor="b" anchorCtr="0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lang="en-US" sz="3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00661" y="4541523"/>
            <a:ext cx="1042416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941" y="4607513"/>
            <a:ext cx="102616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188" baseline="0">
                <a:solidFill>
                  <a:srgbClr val="FFFFFF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1012" y="3124200"/>
            <a:ext cx="10423465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256686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2" y="408375"/>
            <a:ext cx="11014229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34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2" y="408375"/>
            <a:ext cx="11014229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172" y="1722438"/>
            <a:ext cx="538691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6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172" y="2438400"/>
            <a:ext cx="5386917" cy="368776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722438"/>
            <a:ext cx="5389033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6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438400"/>
            <a:ext cx="5389033" cy="368776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14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37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68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25780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6712" y="1505712"/>
            <a:ext cx="3622088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902255" y="1642472"/>
            <a:ext cx="3311005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335" y="2971800"/>
            <a:ext cx="3064845" cy="1752600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050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335" y="1734312"/>
            <a:ext cx="3064845" cy="1191620"/>
          </a:xfrm>
        </p:spPr>
        <p:txBody>
          <a:bodyPr anchor="b">
            <a:normAutofit/>
          </a:bodyPr>
          <a:lstStyle>
            <a:lvl1pPr algn="l">
              <a:defRPr sz="15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342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 useBgFill="1">
        <p:nvSpPr>
          <p:cNvPr id="9" name="Rounded Rectangle 8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621437"/>
            <a:ext cx="103632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4400" y="4953000"/>
            <a:ext cx="103632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1016001" y="5029200"/>
            <a:ext cx="10134353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19200" y="5638800"/>
            <a:ext cx="9771352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807452" y="5074920"/>
            <a:ext cx="10594848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5052" y="5656559"/>
            <a:ext cx="965964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25" cap="all" spc="188" baseline="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05403"/>
            <a:ext cx="9771352" cy="523043"/>
          </a:xfrm>
        </p:spPr>
        <p:txBody>
          <a:bodyPr anchor="ctr" anchorCtr="0"/>
          <a:lstStyle>
            <a:lvl1pPr algn="ctr">
              <a:defRPr sz="15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277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1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8936" y="228600"/>
            <a:ext cx="247904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685800" rtl="0" eaLnBrk="1" latinLnBrk="0" hangingPunct="1"/>
            <a:endParaRPr lang="en-US" sz="135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73635" y="351412"/>
            <a:ext cx="2229647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8103" y="395430"/>
            <a:ext cx="1980708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2"/>
            <a:ext cx="82296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6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2635" y="2946400"/>
            <a:ext cx="11020213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/>
        </p:nvSpPr>
        <p:spPr>
          <a:xfrm>
            <a:off x="756875" y="3048000"/>
            <a:ext cx="1071173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1" y="3200400"/>
            <a:ext cx="102616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00661" y="4541521"/>
            <a:ext cx="1042416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941" y="4607511"/>
            <a:ext cx="102616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1010" y="3124200"/>
            <a:ext cx="10423465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171" y="1722438"/>
            <a:ext cx="538691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171" y="2438400"/>
            <a:ext cx="538691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6712" y="1505712"/>
            <a:ext cx="3622088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902254" y="1642472"/>
            <a:ext cx="3311005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334" y="2971800"/>
            <a:ext cx="306484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334" y="1734312"/>
            <a:ext cx="3064845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9" name="Rounded Rectangle 8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621437"/>
            <a:ext cx="103632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4400" y="4953000"/>
            <a:ext cx="103632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016000" y="5029200"/>
            <a:ext cx="10134353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19200" y="5638800"/>
            <a:ext cx="9771352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807452" y="5074920"/>
            <a:ext cx="10594848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5052" y="5656557"/>
            <a:ext cx="965964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05401"/>
            <a:ext cx="9771352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7" name="Rounded Rectangle 6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770A36D-EE8A-4D7C-9C9F-E5E9C6BED234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" y="278166"/>
            <a:ext cx="114604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151" y="372862"/>
            <a:ext cx="11174027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 useBgFill="1">
        <p:nvSpPr>
          <p:cNvPr id="7" name="Rounded Rectangle 6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2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0770A36D-EE8A-4D7C-9C9F-E5E9C6BED234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" y="278166"/>
            <a:ext cx="114604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685800" rtl="0" eaLnBrk="1" latinLnBrk="0" hangingPunct="1"/>
            <a:endParaRPr lang="en-US" sz="135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152" y="372862"/>
            <a:ext cx="11174027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172" y="408375"/>
            <a:ext cx="11014229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6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2625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57175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80060" indent="-17145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171450" algn="l" defTabSz="6858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3pPr>
      <a:lvl4pPr marL="960120" indent="-171450" algn="l" defTabSz="6858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165860" indent="-171450" algn="l" defTabSz="6858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2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30302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050" kern="1200">
          <a:solidFill>
            <a:schemeClr val="tx2"/>
          </a:solidFill>
          <a:latin typeface="+mn-lt"/>
          <a:ea typeface="+mn-ea"/>
          <a:cs typeface="+mn-cs"/>
        </a:defRPr>
      </a:lvl6pPr>
      <a:lvl7pPr marL="1508760" indent="-13716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05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37160" algn="l" defTabSz="6858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050" kern="1200">
          <a:solidFill>
            <a:schemeClr val="tx2"/>
          </a:solidFill>
          <a:latin typeface="+mn-lt"/>
          <a:ea typeface="+mn-ea"/>
          <a:cs typeface="+mn-cs"/>
        </a:defRPr>
      </a:lvl8pPr>
      <a:lvl9pPr marL="1783080" indent="-137160" algn="l" defTabSz="6858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05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Ezekiel VI</a:t>
            </a:r>
            <a:br>
              <a:rPr lang="en-US" sz="3600" b="1" dirty="0"/>
            </a:br>
            <a:r>
              <a:rPr lang="en-US" sz="3600" b="1" dirty="0"/>
              <a:t>The Valley of Dry Bones</a:t>
            </a:r>
          </a:p>
        </p:txBody>
      </p:sp>
      <p:pic>
        <p:nvPicPr>
          <p:cNvPr id="2050" name="Picture 2" descr="http://4.bp.blogspot.com/-NM_Ka7AVbQ4/TqfjsEN5fAI/AAAAAAAAA4A/0jrKzregpi4/s400/ezekiel-vision-merka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062" y="1447802"/>
            <a:ext cx="6937875" cy="550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590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Ezekiel 37:22-28  The Messiah!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dirty="0"/>
              <a:t>One nation  v. 22</a:t>
            </a:r>
          </a:p>
          <a:p>
            <a:pPr marL="114300" indent="0">
              <a:buNone/>
            </a:pPr>
            <a:r>
              <a:rPr lang="en-US" b="1" dirty="0"/>
              <a:t>One king  v. 22</a:t>
            </a:r>
          </a:p>
          <a:p>
            <a:pPr marL="114300" indent="0">
              <a:buNone/>
            </a:pPr>
            <a:r>
              <a:rPr lang="en-US" b="1" dirty="0"/>
              <a:t>I will save them v. 23</a:t>
            </a:r>
          </a:p>
          <a:p>
            <a:pPr marL="114300" indent="0">
              <a:buNone/>
            </a:pPr>
            <a:r>
              <a:rPr lang="en-US" b="1" dirty="0"/>
              <a:t>I will cleanse them   v. 23</a:t>
            </a:r>
          </a:p>
          <a:p>
            <a:pPr marL="114300" indent="0">
              <a:buNone/>
            </a:pPr>
            <a:r>
              <a:rPr lang="en-US" b="1" dirty="0"/>
              <a:t>My servant David will be king over them v. 24</a:t>
            </a:r>
          </a:p>
          <a:p>
            <a:pPr marL="114300" indent="0">
              <a:buNone/>
            </a:pPr>
            <a:r>
              <a:rPr lang="en-US" b="1" dirty="0"/>
              <a:t>A new covenant.  v. 26</a:t>
            </a:r>
          </a:p>
          <a:p>
            <a:pPr marL="114300" indent="0">
              <a:buNone/>
            </a:pPr>
            <a:r>
              <a:rPr lang="en-US" b="1" dirty="0"/>
              <a:t>I will dwell (tabernacle) with them v. 26-27  John 1:14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This is about the Church but it is also about heaven—the Kingdom</a:t>
            </a:r>
          </a:p>
          <a:p>
            <a:pPr marL="11430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44444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BB8C5-C8D4-FE93-891D-F6DE4CC41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The Valley of dry bones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0DC54-582E-6D37-F861-C42582C55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133600"/>
            <a:ext cx="10439400" cy="399256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b="1" dirty="0"/>
              <a:t>God can work in “hopeless” situations.</a:t>
            </a:r>
          </a:p>
          <a:p>
            <a:pPr marL="114300" indent="0">
              <a:buNone/>
            </a:pPr>
            <a:endParaRPr lang="en-US" sz="1200" b="1" dirty="0"/>
          </a:p>
          <a:p>
            <a:pPr marL="114300" indent="0">
              <a:buNone/>
            </a:pPr>
            <a:r>
              <a:rPr lang="en-US" sz="3200" b="1" dirty="0"/>
              <a:t>We need to “hear the words of the Lord.”</a:t>
            </a:r>
          </a:p>
          <a:p>
            <a:pPr marL="114300" indent="0">
              <a:buNone/>
            </a:pPr>
            <a:endParaRPr lang="en-US" sz="1200" b="1" dirty="0"/>
          </a:p>
          <a:p>
            <a:pPr marL="114300" indent="0">
              <a:buNone/>
            </a:pPr>
            <a:r>
              <a:rPr lang="en-US" sz="3200" b="1" dirty="0"/>
              <a:t>We need the breath—the Holy Spirit.</a:t>
            </a:r>
          </a:p>
          <a:p>
            <a:pPr marL="114300" indent="0">
              <a:buNone/>
            </a:pPr>
            <a:endParaRPr lang="en-US" sz="1200" b="1" dirty="0"/>
          </a:p>
          <a:p>
            <a:pPr marL="114300" indent="0">
              <a:buNone/>
            </a:pPr>
            <a:r>
              <a:rPr lang="en-US" sz="3200" b="1" dirty="0"/>
              <a:t>The Messiah is coming, bringing salvation</a:t>
            </a:r>
          </a:p>
        </p:txBody>
      </p:sp>
    </p:spTree>
    <p:extLst>
      <p:ext uri="{BB962C8B-B14F-4D97-AF65-F5344CB8AC3E}">
        <p14:creationId xmlns:p14="http://schemas.microsoft.com/office/powerpoint/2010/main" val="142678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Themes in Ezekiel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5725" indent="0">
              <a:buNone/>
            </a:pPr>
            <a:r>
              <a:rPr lang="en-US" sz="3200" b="1" dirty="0"/>
              <a:t>1. The Sovereignty/glory of God</a:t>
            </a:r>
          </a:p>
          <a:p>
            <a:pPr marL="85725" indent="0">
              <a:buNone/>
            </a:pPr>
            <a:endParaRPr lang="en-US" sz="3200" b="1" dirty="0"/>
          </a:p>
          <a:p>
            <a:pPr marL="85725" indent="0">
              <a:buNone/>
            </a:pPr>
            <a:r>
              <a:rPr lang="en-US" sz="3200" b="1" dirty="0"/>
              <a:t>2. The utter sinfulness of humanity/Judah</a:t>
            </a:r>
          </a:p>
          <a:p>
            <a:pPr marL="85725" indent="0">
              <a:buNone/>
            </a:pPr>
            <a:endParaRPr lang="en-US" sz="3200" b="1" dirty="0"/>
          </a:p>
          <a:p>
            <a:pPr marL="85725" indent="0">
              <a:buNone/>
            </a:pPr>
            <a:r>
              <a:rPr lang="en-US" sz="3200" b="1" dirty="0"/>
              <a:t>3. The inescapability of God’s justice</a:t>
            </a:r>
          </a:p>
          <a:p>
            <a:pPr marL="85725" indent="0">
              <a:buNone/>
            </a:pPr>
            <a:endParaRPr lang="en-US" sz="3200" b="1" dirty="0"/>
          </a:p>
          <a:p>
            <a:pPr marL="85725" indent="0">
              <a:buNone/>
            </a:pPr>
            <a:r>
              <a:rPr lang="en-US" sz="3200" b="1" dirty="0"/>
              <a:t>4. The Messiah is coming/ The restoration of God’s Remnant.</a:t>
            </a:r>
          </a:p>
          <a:p>
            <a:pPr marL="428625" indent="-342900">
              <a:buAutoNum type="arabicPeriod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52281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/>
              <a:t>V  </a:t>
            </a:r>
            <a:r>
              <a:rPr lang="en-US" sz="3200" b="1" dirty="0" err="1"/>
              <a:t>ezekiel</a:t>
            </a:r>
            <a:r>
              <a:rPr lang="en-US" sz="3200" b="1" dirty="0"/>
              <a:t> 34-48  The Messiah is coming!  God is saving a remnant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2800" b="1" dirty="0"/>
              <a:t>The tone shifts toward comfort, now that God’s wrath  has been completed.    Deuteronomy 30:1-7</a:t>
            </a:r>
          </a:p>
          <a:p>
            <a:pPr marL="114300" indent="0">
              <a:buNone/>
            </a:pPr>
            <a:endParaRPr lang="en-US" sz="2800" b="1" dirty="0"/>
          </a:p>
          <a:p>
            <a:pPr marL="114300" indent="0">
              <a:buNone/>
            </a:pPr>
            <a:r>
              <a:rPr lang="en-US" sz="2800" b="1" dirty="0"/>
              <a:t>There is much double (or even triple) prophecy in this section.  </a:t>
            </a:r>
          </a:p>
          <a:p>
            <a:pPr marL="114300" indent="0">
              <a:buNone/>
            </a:pPr>
            <a:r>
              <a:rPr lang="en-US" sz="2800" b="1" dirty="0"/>
              <a:t>1. The restoration of Judah under Zerubbabel.</a:t>
            </a:r>
          </a:p>
          <a:p>
            <a:pPr marL="114300" indent="0">
              <a:buNone/>
            </a:pPr>
            <a:r>
              <a:rPr lang="en-US" sz="2800" b="1" dirty="0"/>
              <a:t>2. The Church</a:t>
            </a:r>
          </a:p>
          <a:p>
            <a:pPr marL="114300" indent="0">
              <a:buNone/>
            </a:pPr>
            <a:r>
              <a:rPr lang="en-US" sz="2800" b="1" dirty="0"/>
              <a:t>3. The final kingdom of God—heaven.</a:t>
            </a:r>
          </a:p>
          <a:p>
            <a:pPr marL="11430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42590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Ezekiel 34  </a:t>
            </a:r>
            <a:br>
              <a:rPr lang="en-US" sz="3600" b="1" dirty="0"/>
            </a:br>
            <a:r>
              <a:rPr lang="en-US" sz="3600" b="1" dirty="0"/>
              <a:t>The Messiah: A better shepherd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b="1" dirty="0"/>
              <a:t>The job of a shepherd:</a:t>
            </a:r>
          </a:p>
          <a:p>
            <a:pPr marL="114300" indent="0">
              <a:buNone/>
            </a:pPr>
            <a:r>
              <a:rPr lang="en-US" sz="2800" b="1" dirty="0" err="1"/>
              <a:t>Ezek</a:t>
            </a:r>
            <a:r>
              <a:rPr lang="en-US" sz="2800" b="1" dirty="0"/>
              <a:t> 34:2  To care for the flock, not for yourself.  </a:t>
            </a:r>
          </a:p>
          <a:p>
            <a:pPr marL="114300" indent="0">
              <a:buNone/>
            </a:pPr>
            <a:r>
              <a:rPr lang="en-US" sz="2800" b="1" dirty="0" err="1"/>
              <a:t>Ezek</a:t>
            </a:r>
            <a:r>
              <a:rPr lang="en-US" sz="2800" b="1" dirty="0"/>
              <a:t> 34:4  To care for the weak</a:t>
            </a:r>
          </a:p>
          <a:p>
            <a:pPr marL="114300" indent="0">
              <a:buNone/>
            </a:pPr>
            <a:r>
              <a:rPr lang="en-US" sz="2800" b="1" dirty="0" err="1"/>
              <a:t>Ezek</a:t>
            </a:r>
            <a:r>
              <a:rPr lang="en-US" sz="2800" b="1" dirty="0"/>
              <a:t> 34:4  To bring back the strays.</a:t>
            </a:r>
          </a:p>
          <a:p>
            <a:pPr marL="114300" indent="0">
              <a:buNone/>
            </a:pPr>
            <a:r>
              <a:rPr lang="en-US" sz="2800" b="1" dirty="0"/>
              <a:t>Ezek 34:4  To bring in the lost.</a:t>
            </a:r>
          </a:p>
          <a:p>
            <a:pPr marL="114300" indent="0">
              <a:buNone/>
            </a:pPr>
            <a:endParaRPr lang="en-US" sz="2800" b="1" dirty="0"/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34:11-22  I will shepherd the flock myself.</a:t>
            </a:r>
          </a:p>
          <a:p>
            <a:pPr marL="114300" indent="0">
              <a:buNone/>
            </a:pPr>
            <a:endParaRPr lang="en-US" sz="2800" b="1" dirty="0"/>
          </a:p>
          <a:p>
            <a:pPr marL="114300" indent="0">
              <a:buNone/>
            </a:pPr>
            <a:endParaRPr lang="en-US" sz="1300" b="1" dirty="0"/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27476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/>
              <a:t>Ezek 36  a new covenant  God is Saving a remnant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800" b="1" dirty="0"/>
              <a:t>Ezek 36:24f  A remnant devoted to God.   </a:t>
            </a:r>
          </a:p>
          <a:p>
            <a:pPr marL="114300" indent="0">
              <a:buNone/>
            </a:pPr>
            <a:r>
              <a:rPr lang="en-US" sz="2800" b="1" dirty="0"/>
              <a:t>v. 25  cleansed by water</a:t>
            </a:r>
          </a:p>
          <a:p>
            <a:pPr marL="114300" indent="0">
              <a:buNone/>
            </a:pPr>
            <a:r>
              <a:rPr lang="en-US" sz="2800" b="1" dirty="0"/>
              <a:t>v. 26   a new heart and a new spirit</a:t>
            </a:r>
          </a:p>
          <a:p>
            <a:pPr marL="114300" indent="0">
              <a:buNone/>
            </a:pPr>
            <a:r>
              <a:rPr lang="en-US" sz="2800" b="1" dirty="0"/>
              <a:t>v. 27  receive the Holy Spirit</a:t>
            </a:r>
          </a:p>
          <a:p>
            <a:pPr marL="114300" indent="0">
              <a:buNone/>
            </a:pPr>
            <a:endParaRPr lang="en-US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1F561F-7B77-06CB-9A8A-0B2FE42C2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929486"/>
            <a:ext cx="8614395" cy="27373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38DEE1-1E72-EC63-8AAD-2C80BD3525A9}"/>
              </a:ext>
            </a:extLst>
          </p:cNvPr>
          <p:cNvSpPr txBox="1"/>
          <p:nvPr/>
        </p:nvSpPr>
        <p:spPr>
          <a:xfrm>
            <a:off x="9677400" y="4343400"/>
            <a:ext cx="220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Ezek 36</a:t>
            </a:r>
          </a:p>
          <a:p>
            <a:r>
              <a:rPr lang="en-US" sz="3200" b="1" dirty="0"/>
              <a:t>A New </a:t>
            </a:r>
          </a:p>
          <a:p>
            <a:r>
              <a:rPr lang="en-US" sz="3200" b="1" dirty="0"/>
              <a:t>Eden</a:t>
            </a:r>
          </a:p>
        </p:txBody>
      </p:sp>
    </p:spTree>
    <p:extLst>
      <p:ext uri="{BB962C8B-B14F-4D97-AF65-F5344CB8AC3E}">
        <p14:creationId xmlns:p14="http://schemas.microsoft.com/office/powerpoint/2010/main" val="702974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Ezekiel 37 the valley of dry bones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1"/>
            <a:ext cx="10820400" cy="1143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b="1" dirty="0"/>
              <a:t>The promise of resurrection (on many levels and in many ways)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743" y="2531473"/>
            <a:ext cx="5334000" cy="429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3962401"/>
            <a:ext cx="3124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He’s Alive!</a:t>
            </a:r>
          </a:p>
        </p:txBody>
      </p:sp>
    </p:spTree>
    <p:extLst>
      <p:ext uri="{BB962C8B-B14F-4D97-AF65-F5344CB8AC3E}">
        <p14:creationId xmlns:p14="http://schemas.microsoft.com/office/powerpoint/2010/main" val="3962810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/>
              <a:t>Ezek</a:t>
            </a:r>
            <a:r>
              <a:rPr lang="en-US" sz="2800" b="1" dirty="0"/>
              <a:t> 37  The valley of dry bones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1"/>
            <a:ext cx="6248400" cy="469702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b="1" dirty="0" err="1"/>
              <a:t>Ezek</a:t>
            </a:r>
            <a:r>
              <a:rPr lang="en-US" sz="2800" b="1" dirty="0"/>
              <a:t> 37:2  The bones are “very dry”   No hope!!!   God specializes in this kind of situation.</a:t>
            </a:r>
          </a:p>
          <a:p>
            <a:pPr marL="114300" indent="0">
              <a:buNone/>
            </a:pPr>
            <a:endParaRPr lang="en-US" sz="1100" b="1" dirty="0"/>
          </a:p>
          <a:p>
            <a:pPr marL="114300" indent="0">
              <a:buNone/>
            </a:pPr>
            <a:r>
              <a:rPr lang="en-US" sz="2800" b="1" dirty="0" err="1"/>
              <a:t>Ezek</a:t>
            </a:r>
            <a:r>
              <a:rPr lang="en-US" sz="2800" b="1" dirty="0"/>
              <a:t> 37:3 Son of man, can these bones live?</a:t>
            </a:r>
          </a:p>
          <a:p>
            <a:pPr marL="114300" indent="0">
              <a:buNone/>
            </a:pPr>
            <a:endParaRPr lang="en-US" sz="1100" b="1" dirty="0"/>
          </a:p>
          <a:p>
            <a:pPr marL="114300" indent="0">
              <a:buNone/>
            </a:pPr>
            <a:r>
              <a:rPr lang="en-US" sz="2800" b="1" dirty="0"/>
              <a:t>Q:  Can your neighbor live?  Can your marriage live?   Can you spiritual life be revived?  Can you overcome an addiction?</a:t>
            </a:r>
          </a:p>
          <a:p>
            <a:pPr marL="114300" indent="0">
              <a:buNone/>
            </a:pPr>
            <a:endParaRPr lang="en-US" sz="800" b="1" dirty="0"/>
          </a:p>
        </p:txBody>
      </p:sp>
      <p:pic>
        <p:nvPicPr>
          <p:cNvPr id="2050" name="Picture 2" descr="Image result for dry bones ezekiel 37">
            <a:extLst>
              <a:ext uri="{FF2B5EF4-FFF2-40B4-BE49-F238E27FC236}">
                <a16:creationId xmlns:a16="http://schemas.microsoft.com/office/drawing/2014/main" id="{05E7E09C-0178-43C9-BC84-D1068FDC8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146" y="2362200"/>
            <a:ext cx="554779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328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7CD00-5F70-468A-A073-68C65E627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I. Hear the word of the lord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E223B-4DAF-4D43-9E22-E0EF6504E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1"/>
            <a:ext cx="3810000" cy="4648199"/>
          </a:xfrm>
        </p:spPr>
        <p:txBody>
          <a:bodyPr>
            <a:normAutofit/>
          </a:bodyPr>
          <a:lstStyle/>
          <a:p>
            <a:pPr marL="114300" indent="0">
              <a:buClr>
                <a:srgbClr val="93A299"/>
              </a:buClr>
              <a:buNone/>
            </a:pPr>
            <a:r>
              <a:rPr lang="en-US" sz="2800" b="1" dirty="0">
                <a:solidFill>
                  <a:srgbClr val="564B3C"/>
                </a:solidFill>
              </a:rPr>
              <a:t>The solution:     </a:t>
            </a:r>
          </a:p>
          <a:p>
            <a:pPr marL="114300" indent="0">
              <a:buClr>
                <a:srgbClr val="93A299"/>
              </a:buClr>
              <a:buNone/>
            </a:pPr>
            <a:r>
              <a:rPr lang="en-US" sz="2800" b="1" dirty="0">
                <a:solidFill>
                  <a:srgbClr val="564B3C"/>
                </a:solidFill>
              </a:rPr>
              <a:t>I. 37:4  “Dry bones, hear the word of the Lord.”   Sometimes we need to preach to dry bones!</a:t>
            </a:r>
          </a:p>
          <a:p>
            <a:pPr marL="114300" indent="0">
              <a:buClr>
                <a:srgbClr val="93A299"/>
              </a:buClr>
              <a:buNone/>
            </a:pPr>
            <a:endParaRPr lang="en-US" sz="2800" b="1" dirty="0">
              <a:solidFill>
                <a:srgbClr val="564B3C"/>
              </a:solidFill>
            </a:endParaRPr>
          </a:p>
          <a:p>
            <a:pPr marL="114300" indent="0">
              <a:buClr>
                <a:srgbClr val="93A299"/>
              </a:buClr>
              <a:buNone/>
            </a:pPr>
            <a:r>
              <a:rPr lang="en-US" sz="2800" b="1" dirty="0">
                <a:solidFill>
                  <a:srgbClr val="564B3C"/>
                </a:solidFill>
              </a:rPr>
              <a:t>37:5-8 A bizarre vision!</a:t>
            </a:r>
          </a:p>
          <a:p>
            <a:pPr marL="114300" indent="0">
              <a:buClr>
                <a:srgbClr val="93A299"/>
              </a:buClr>
              <a:buNone/>
            </a:pPr>
            <a:endParaRPr lang="en-US" sz="700" b="1" dirty="0">
              <a:solidFill>
                <a:srgbClr val="564B3C"/>
              </a:solidFill>
            </a:endParaRPr>
          </a:p>
          <a:p>
            <a:pPr marL="114300" indent="0">
              <a:buClr>
                <a:srgbClr val="93A299"/>
              </a:buClr>
              <a:buNone/>
            </a:pPr>
            <a:endParaRPr lang="en-US" sz="1900" b="1" dirty="0">
              <a:solidFill>
                <a:srgbClr val="564B3C"/>
              </a:solidFill>
            </a:endParaRP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3076" name="Picture 4" descr="Image result for dry bones come to life ezekiel 37:6">
            <a:extLst>
              <a:ext uri="{FF2B5EF4-FFF2-40B4-BE49-F238E27FC236}">
                <a16:creationId xmlns:a16="http://schemas.microsoft.com/office/drawing/2014/main" id="{828FE1B1-EFBA-4BE1-A608-4A2957728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192" y="1600200"/>
            <a:ext cx="6994422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704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9E216-FE28-4AE5-9EFB-97E1FBF09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II. Breath: The Holy Spirit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621B2-3734-4BC5-BDF2-7257A7B72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171" y="1752601"/>
            <a:ext cx="11014229" cy="4800599"/>
          </a:xfrm>
        </p:spPr>
        <p:txBody>
          <a:bodyPr>
            <a:normAutofit lnSpcReduction="10000"/>
          </a:bodyPr>
          <a:lstStyle/>
          <a:p>
            <a:pPr marL="114300" indent="0">
              <a:buClr>
                <a:srgbClr val="93A299"/>
              </a:buClr>
              <a:buNone/>
            </a:pPr>
            <a:r>
              <a:rPr lang="en-US" sz="3000" b="1" dirty="0">
                <a:solidFill>
                  <a:srgbClr val="564B3C"/>
                </a:solidFill>
              </a:rPr>
              <a:t>II. We need to receive the Holy Spirit.  </a:t>
            </a:r>
          </a:p>
          <a:p>
            <a:pPr marL="114300" indent="0">
              <a:buClr>
                <a:srgbClr val="93A299"/>
              </a:buClr>
              <a:buNone/>
            </a:pPr>
            <a:endParaRPr lang="en-US" sz="1000" b="1" dirty="0">
              <a:solidFill>
                <a:srgbClr val="564B3C"/>
              </a:solidFill>
            </a:endParaRPr>
          </a:p>
          <a:p>
            <a:pPr marL="114300" indent="0">
              <a:buClr>
                <a:srgbClr val="93A299"/>
              </a:buClr>
              <a:buNone/>
            </a:pPr>
            <a:r>
              <a:rPr lang="en-US" sz="3000" b="1" dirty="0">
                <a:solidFill>
                  <a:srgbClr val="564B3C"/>
                </a:solidFill>
              </a:rPr>
              <a:t>Ezekiel 37:9-10</a:t>
            </a:r>
          </a:p>
          <a:p>
            <a:pPr marL="114300" indent="0">
              <a:buClr>
                <a:srgbClr val="93A299"/>
              </a:buClr>
              <a:buNone/>
            </a:pPr>
            <a:r>
              <a:rPr lang="en-US" sz="3000" b="1" dirty="0" err="1">
                <a:solidFill>
                  <a:srgbClr val="564B3C"/>
                </a:solidFill>
              </a:rPr>
              <a:t>Zech</a:t>
            </a:r>
            <a:r>
              <a:rPr lang="en-US" sz="3000" b="1" dirty="0">
                <a:solidFill>
                  <a:srgbClr val="564B3C"/>
                </a:solidFill>
              </a:rPr>
              <a:t> 4:6  Rom 8:9-11</a:t>
            </a:r>
          </a:p>
          <a:p>
            <a:pPr marL="114300" indent="0">
              <a:buClr>
                <a:srgbClr val="93A299"/>
              </a:buClr>
              <a:buNone/>
            </a:pPr>
            <a:endParaRPr lang="en-US" sz="1000" b="1" dirty="0">
              <a:solidFill>
                <a:srgbClr val="564B3C"/>
              </a:solidFill>
            </a:endParaRPr>
          </a:p>
          <a:p>
            <a:pPr marL="114300" indent="0">
              <a:buClr>
                <a:srgbClr val="93A299"/>
              </a:buClr>
              <a:buNone/>
            </a:pPr>
            <a:r>
              <a:rPr lang="en-US" sz="3000" b="1" dirty="0">
                <a:solidFill>
                  <a:srgbClr val="564B3C"/>
                </a:solidFill>
              </a:rPr>
              <a:t>37:11-14  God interprets the vision.  Resurrection!!!!</a:t>
            </a:r>
          </a:p>
          <a:p>
            <a:pPr marL="114300" indent="0">
              <a:buClr>
                <a:srgbClr val="93A299"/>
              </a:buClr>
              <a:buNone/>
            </a:pPr>
            <a:endParaRPr lang="en-US" sz="1000" b="1" dirty="0">
              <a:solidFill>
                <a:srgbClr val="564B3C"/>
              </a:solidFill>
            </a:endParaRPr>
          </a:p>
          <a:p>
            <a:pPr marL="114300" indent="0">
              <a:buClr>
                <a:srgbClr val="93A299"/>
              </a:buClr>
              <a:buNone/>
            </a:pPr>
            <a:r>
              <a:rPr lang="en-US" sz="3000" b="1" dirty="0">
                <a:solidFill>
                  <a:srgbClr val="564B3C"/>
                </a:solidFill>
              </a:rPr>
              <a:t>Primary application: Israel.  God will bring them back to Canaan.  </a:t>
            </a:r>
          </a:p>
          <a:p>
            <a:pPr marL="114300" indent="0">
              <a:buClr>
                <a:srgbClr val="93A299"/>
              </a:buClr>
              <a:buNone/>
            </a:pPr>
            <a:r>
              <a:rPr lang="en-US" sz="3000" b="1" dirty="0">
                <a:solidFill>
                  <a:srgbClr val="564B3C"/>
                </a:solidFill>
              </a:rPr>
              <a:t>Secondary application: the Church.</a:t>
            </a:r>
          </a:p>
          <a:p>
            <a:pPr marL="114300" indent="0">
              <a:buClr>
                <a:srgbClr val="93A299"/>
              </a:buClr>
              <a:buNone/>
            </a:pPr>
            <a:r>
              <a:rPr lang="en-US" sz="3000" b="1" dirty="0">
                <a:solidFill>
                  <a:srgbClr val="564B3C"/>
                </a:solidFill>
              </a:rPr>
              <a:t>Tertiary application:  Heaven.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117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9671</TotalTime>
  <Words>513</Words>
  <Application>Microsoft Office PowerPoint</Application>
  <PresentationFormat>Widescreen</PresentationFormat>
  <Paragraphs>78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Book Antiqua</vt:lpstr>
      <vt:lpstr>Calibri</vt:lpstr>
      <vt:lpstr>Century Gothic</vt:lpstr>
      <vt:lpstr>Apothecary</vt:lpstr>
      <vt:lpstr>1_Apothecary</vt:lpstr>
      <vt:lpstr>Ezekiel VI The Valley of Dry Bones</vt:lpstr>
      <vt:lpstr>Themes in Ezekiel</vt:lpstr>
      <vt:lpstr>V  ezekiel 34-48  The Messiah is coming!  God is saving a remnant</vt:lpstr>
      <vt:lpstr>Ezekiel 34   The Messiah: A better shepherd</vt:lpstr>
      <vt:lpstr>Ezek 36  a new covenant  God is Saving a remnant</vt:lpstr>
      <vt:lpstr>Ezekiel 37 the valley of dry bones</vt:lpstr>
      <vt:lpstr>Ezek 37  The valley of dry bones</vt:lpstr>
      <vt:lpstr>I. Hear the word of the lord</vt:lpstr>
      <vt:lpstr>II. Breath: The Holy Spirit</vt:lpstr>
      <vt:lpstr>Ezekiel 37:22-28  The Messiah!</vt:lpstr>
      <vt:lpstr>The Valley of dry bones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Jeremiah, Ezekiel, Daniel</dc:title>
  <dc:creator>pedro</dc:creator>
  <cp:lastModifiedBy>John Oakes</cp:lastModifiedBy>
  <cp:revision>244</cp:revision>
  <cp:lastPrinted>2012-05-31T00:05:14Z</cp:lastPrinted>
  <dcterms:created xsi:type="dcterms:W3CDTF">2012-03-18T21:08:42Z</dcterms:created>
  <dcterms:modified xsi:type="dcterms:W3CDTF">2023-04-02T23:29:11Z</dcterms:modified>
</cp:coreProperties>
</file>