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62" r:id="rId2"/>
    <p:sldId id="366" r:id="rId3"/>
    <p:sldId id="467" r:id="rId4"/>
    <p:sldId id="468" r:id="rId5"/>
    <p:sldId id="470" r:id="rId6"/>
    <p:sldId id="573" r:id="rId7"/>
    <p:sldId id="574" r:id="rId8"/>
    <p:sldId id="583" r:id="rId9"/>
    <p:sldId id="575" r:id="rId10"/>
    <p:sldId id="473" r:id="rId11"/>
    <p:sldId id="474" r:id="rId12"/>
    <p:sldId id="475" r:id="rId13"/>
    <p:sldId id="572" r:id="rId14"/>
    <p:sldId id="476" r:id="rId15"/>
    <p:sldId id="584" r:id="rId16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CB4CBD7-F379-4727-B305-3218DE926D2A}">
          <p14:sldIdLst>
            <p14:sldId id="362"/>
            <p14:sldId id="366"/>
            <p14:sldId id="467"/>
            <p14:sldId id="468"/>
            <p14:sldId id="470"/>
            <p14:sldId id="573"/>
            <p14:sldId id="574"/>
            <p14:sldId id="583"/>
            <p14:sldId id="575"/>
            <p14:sldId id="473"/>
            <p14:sldId id="474"/>
            <p14:sldId id="475"/>
            <p14:sldId id="572"/>
            <p14:sldId id="476"/>
            <p14:sldId id="5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854BA5-FBA2-43D7-B7AF-997024335B48}" v="40" dt="2023-04-16T16:19:58.4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944" autoAdjust="0"/>
    <p:restoredTop sz="92980" autoAdjust="0"/>
  </p:normalViewPr>
  <p:slideViewPr>
    <p:cSldViewPr>
      <p:cViewPr varScale="1">
        <p:scale>
          <a:sx n="59" d="100"/>
          <a:sy n="59" d="100"/>
        </p:scale>
        <p:origin x="125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EE854BA5-FBA2-43D7-B7AF-997024335B48}"/>
    <pc:docChg chg="custSel addSld delSld modSld sldOrd delMainMaster modSection">
      <pc:chgData name="John Oakes" userId="1a36f0057432ea1f" providerId="LiveId" clId="{EE854BA5-FBA2-43D7-B7AF-997024335B48}" dt="2023-04-16T21:20:12.591" v="825" actId="47"/>
      <pc:docMkLst>
        <pc:docMk/>
      </pc:docMkLst>
      <pc:sldChg chg="del">
        <pc:chgData name="John Oakes" userId="1a36f0057432ea1f" providerId="LiveId" clId="{EE854BA5-FBA2-43D7-B7AF-997024335B48}" dt="2023-04-16T21:19:57.707" v="824" actId="47"/>
        <pc:sldMkLst>
          <pc:docMk/>
          <pc:sldMk cId="0" sldId="256"/>
        </pc:sldMkLst>
      </pc:sldChg>
      <pc:sldChg chg="del">
        <pc:chgData name="John Oakes" userId="1a36f0057432ea1f" providerId="LiveId" clId="{EE854BA5-FBA2-43D7-B7AF-997024335B48}" dt="2023-04-16T21:19:57.707" v="824" actId="47"/>
        <pc:sldMkLst>
          <pc:docMk/>
          <pc:sldMk cId="0" sldId="257"/>
        </pc:sldMkLst>
      </pc:sldChg>
      <pc:sldChg chg="del">
        <pc:chgData name="John Oakes" userId="1a36f0057432ea1f" providerId="LiveId" clId="{EE854BA5-FBA2-43D7-B7AF-997024335B48}" dt="2023-04-16T21:19:57.707" v="824" actId="47"/>
        <pc:sldMkLst>
          <pc:docMk/>
          <pc:sldMk cId="0" sldId="258"/>
        </pc:sldMkLst>
      </pc:sldChg>
      <pc:sldChg chg="del">
        <pc:chgData name="John Oakes" userId="1a36f0057432ea1f" providerId="LiveId" clId="{EE854BA5-FBA2-43D7-B7AF-997024335B48}" dt="2023-04-16T21:19:57.707" v="824" actId="47"/>
        <pc:sldMkLst>
          <pc:docMk/>
          <pc:sldMk cId="0" sldId="259"/>
        </pc:sldMkLst>
      </pc:sldChg>
      <pc:sldChg chg="del">
        <pc:chgData name="John Oakes" userId="1a36f0057432ea1f" providerId="LiveId" clId="{EE854BA5-FBA2-43D7-B7AF-997024335B48}" dt="2023-04-16T21:19:57.707" v="824" actId="47"/>
        <pc:sldMkLst>
          <pc:docMk/>
          <pc:sldMk cId="0" sldId="260"/>
        </pc:sldMkLst>
      </pc:sldChg>
      <pc:sldChg chg="del">
        <pc:chgData name="John Oakes" userId="1a36f0057432ea1f" providerId="LiveId" clId="{EE854BA5-FBA2-43D7-B7AF-997024335B48}" dt="2023-04-16T21:19:57.707" v="824" actId="47"/>
        <pc:sldMkLst>
          <pc:docMk/>
          <pc:sldMk cId="0" sldId="261"/>
        </pc:sldMkLst>
      </pc:sldChg>
      <pc:sldChg chg="del">
        <pc:chgData name="John Oakes" userId="1a36f0057432ea1f" providerId="LiveId" clId="{EE854BA5-FBA2-43D7-B7AF-997024335B48}" dt="2023-04-16T21:19:57.707" v="824" actId="47"/>
        <pc:sldMkLst>
          <pc:docMk/>
          <pc:sldMk cId="0" sldId="262"/>
        </pc:sldMkLst>
      </pc:sldChg>
      <pc:sldChg chg="del">
        <pc:chgData name="John Oakes" userId="1a36f0057432ea1f" providerId="LiveId" clId="{EE854BA5-FBA2-43D7-B7AF-997024335B48}" dt="2023-04-16T21:19:57.707" v="824" actId="47"/>
        <pc:sldMkLst>
          <pc:docMk/>
          <pc:sldMk cId="0" sldId="263"/>
        </pc:sldMkLst>
      </pc:sldChg>
      <pc:sldChg chg="del">
        <pc:chgData name="John Oakes" userId="1a36f0057432ea1f" providerId="LiveId" clId="{EE854BA5-FBA2-43D7-B7AF-997024335B48}" dt="2023-04-16T21:19:57.707" v="824" actId="47"/>
        <pc:sldMkLst>
          <pc:docMk/>
          <pc:sldMk cId="0" sldId="264"/>
        </pc:sldMkLst>
      </pc:sldChg>
      <pc:sldChg chg="del">
        <pc:chgData name="John Oakes" userId="1a36f0057432ea1f" providerId="LiveId" clId="{EE854BA5-FBA2-43D7-B7AF-997024335B48}" dt="2023-04-16T21:19:57.707" v="824" actId="47"/>
        <pc:sldMkLst>
          <pc:docMk/>
          <pc:sldMk cId="0" sldId="265"/>
        </pc:sldMkLst>
      </pc:sldChg>
      <pc:sldChg chg="del">
        <pc:chgData name="John Oakes" userId="1a36f0057432ea1f" providerId="LiveId" clId="{EE854BA5-FBA2-43D7-B7AF-997024335B48}" dt="2023-04-16T21:19:57.707" v="824" actId="47"/>
        <pc:sldMkLst>
          <pc:docMk/>
          <pc:sldMk cId="0" sldId="266"/>
        </pc:sldMkLst>
      </pc:sldChg>
      <pc:sldChg chg="del">
        <pc:chgData name="John Oakes" userId="1a36f0057432ea1f" providerId="LiveId" clId="{EE854BA5-FBA2-43D7-B7AF-997024335B48}" dt="2023-04-16T21:20:12.591" v="825" actId="47"/>
        <pc:sldMkLst>
          <pc:docMk/>
          <pc:sldMk cId="0" sldId="267"/>
        </pc:sldMkLst>
      </pc:sldChg>
      <pc:sldChg chg="del">
        <pc:chgData name="John Oakes" userId="1a36f0057432ea1f" providerId="LiveId" clId="{EE854BA5-FBA2-43D7-B7AF-997024335B48}" dt="2023-04-16T21:20:12.591" v="825" actId="47"/>
        <pc:sldMkLst>
          <pc:docMk/>
          <pc:sldMk cId="0" sldId="268"/>
        </pc:sldMkLst>
      </pc:sldChg>
      <pc:sldChg chg="del">
        <pc:chgData name="John Oakes" userId="1a36f0057432ea1f" providerId="LiveId" clId="{EE854BA5-FBA2-43D7-B7AF-997024335B48}" dt="2023-04-16T21:20:12.591" v="825" actId="47"/>
        <pc:sldMkLst>
          <pc:docMk/>
          <pc:sldMk cId="0" sldId="269"/>
        </pc:sldMkLst>
      </pc:sldChg>
      <pc:sldChg chg="del">
        <pc:chgData name="John Oakes" userId="1a36f0057432ea1f" providerId="LiveId" clId="{EE854BA5-FBA2-43D7-B7AF-997024335B48}" dt="2023-04-16T21:20:12.591" v="825" actId="47"/>
        <pc:sldMkLst>
          <pc:docMk/>
          <pc:sldMk cId="0" sldId="270"/>
        </pc:sldMkLst>
      </pc:sldChg>
      <pc:sldChg chg="del">
        <pc:chgData name="John Oakes" userId="1a36f0057432ea1f" providerId="LiveId" clId="{EE854BA5-FBA2-43D7-B7AF-997024335B48}" dt="2023-04-16T21:20:12.591" v="825" actId="47"/>
        <pc:sldMkLst>
          <pc:docMk/>
          <pc:sldMk cId="0" sldId="271"/>
        </pc:sldMkLst>
      </pc:sldChg>
      <pc:sldChg chg="del">
        <pc:chgData name="John Oakes" userId="1a36f0057432ea1f" providerId="LiveId" clId="{EE854BA5-FBA2-43D7-B7AF-997024335B48}" dt="2023-04-16T21:20:12.591" v="825" actId="47"/>
        <pc:sldMkLst>
          <pc:docMk/>
          <pc:sldMk cId="0" sldId="272"/>
        </pc:sldMkLst>
      </pc:sldChg>
      <pc:sldChg chg="del">
        <pc:chgData name="John Oakes" userId="1a36f0057432ea1f" providerId="LiveId" clId="{EE854BA5-FBA2-43D7-B7AF-997024335B48}" dt="2023-04-16T21:20:12.591" v="825" actId="47"/>
        <pc:sldMkLst>
          <pc:docMk/>
          <pc:sldMk cId="0" sldId="273"/>
        </pc:sldMkLst>
      </pc:sldChg>
      <pc:sldChg chg="del">
        <pc:chgData name="John Oakes" userId="1a36f0057432ea1f" providerId="LiveId" clId="{EE854BA5-FBA2-43D7-B7AF-997024335B48}" dt="2023-04-16T21:20:12.591" v="825" actId="47"/>
        <pc:sldMkLst>
          <pc:docMk/>
          <pc:sldMk cId="0" sldId="274"/>
        </pc:sldMkLst>
      </pc:sldChg>
      <pc:sldChg chg="del">
        <pc:chgData name="John Oakes" userId="1a36f0057432ea1f" providerId="LiveId" clId="{EE854BA5-FBA2-43D7-B7AF-997024335B48}" dt="2023-04-16T21:20:12.591" v="825" actId="47"/>
        <pc:sldMkLst>
          <pc:docMk/>
          <pc:sldMk cId="0" sldId="275"/>
        </pc:sldMkLst>
      </pc:sldChg>
      <pc:sldChg chg="del">
        <pc:chgData name="John Oakes" userId="1a36f0057432ea1f" providerId="LiveId" clId="{EE854BA5-FBA2-43D7-B7AF-997024335B48}" dt="2023-04-16T21:20:12.591" v="825" actId="47"/>
        <pc:sldMkLst>
          <pc:docMk/>
          <pc:sldMk cId="0" sldId="276"/>
        </pc:sldMkLst>
      </pc:sldChg>
      <pc:sldChg chg="del">
        <pc:chgData name="John Oakes" userId="1a36f0057432ea1f" providerId="LiveId" clId="{EE854BA5-FBA2-43D7-B7AF-997024335B48}" dt="2023-04-16T21:20:12.591" v="825" actId="47"/>
        <pc:sldMkLst>
          <pc:docMk/>
          <pc:sldMk cId="0" sldId="277"/>
        </pc:sldMkLst>
      </pc:sldChg>
      <pc:sldChg chg="del">
        <pc:chgData name="John Oakes" userId="1a36f0057432ea1f" providerId="LiveId" clId="{EE854BA5-FBA2-43D7-B7AF-997024335B48}" dt="2023-04-16T21:20:12.591" v="825" actId="47"/>
        <pc:sldMkLst>
          <pc:docMk/>
          <pc:sldMk cId="0" sldId="278"/>
        </pc:sldMkLst>
      </pc:sldChg>
      <pc:sldChg chg="del">
        <pc:chgData name="John Oakes" userId="1a36f0057432ea1f" providerId="LiveId" clId="{EE854BA5-FBA2-43D7-B7AF-997024335B48}" dt="2023-04-16T21:20:12.591" v="825" actId="47"/>
        <pc:sldMkLst>
          <pc:docMk/>
          <pc:sldMk cId="0" sldId="279"/>
        </pc:sldMkLst>
      </pc:sldChg>
      <pc:sldChg chg="del">
        <pc:chgData name="John Oakes" userId="1a36f0057432ea1f" providerId="LiveId" clId="{EE854BA5-FBA2-43D7-B7AF-997024335B48}" dt="2023-04-16T21:20:12.591" v="825" actId="47"/>
        <pc:sldMkLst>
          <pc:docMk/>
          <pc:sldMk cId="0" sldId="280"/>
        </pc:sldMkLst>
      </pc:sldChg>
      <pc:sldChg chg="del">
        <pc:chgData name="John Oakes" userId="1a36f0057432ea1f" providerId="LiveId" clId="{EE854BA5-FBA2-43D7-B7AF-997024335B48}" dt="2023-04-16T21:20:12.591" v="825" actId="47"/>
        <pc:sldMkLst>
          <pc:docMk/>
          <pc:sldMk cId="0" sldId="281"/>
        </pc:sldMkLst>
      </pc:sldChg>
      <pc:sldChg chg="modSp mod ord">
        <pc:chgData name="John Oakes" userId="1a36f0057432ea1f" providerId="LiveId" clId="{EE854BA5-FBA2-43D7-B7AF-997024335B48}" dt="2023-04-16T04:50:11.645" v="117"/>
        <pc:sldMkLst>
          <pc:docMk/>
          <pc:sldMk cId="1520590171" sldId="362"/>
        </pc:sldMkLst>
        <pc:spChg chg="mod">
          <ac:chgData name="John Oakes" userId="1a36f0057432ea1f" providerId="LiveId" clId="{EE854BA5-FBA2-43D7-B7AF-997024335B48}" dt="2023-04-16T04:44:11.054" v="34" actId="6549"/>
          <ac:spMkLst>
            <pc:docMk/>
            <pc:sldMk cId="1520590171" sldId="362"/>
            <ac:spMk id="2" creationId="{00000000-0000-0000-0000-000000000000}"/>
          </ac:spMkLst>
        </pc:spChg>
      </pc:sldChg>
      <pc:sldChg chg="del">
        <pc:chgData name="John Oakes" userId="1a36f0057432ea1f" providerId="LiveId" clId="{EE854BA5-FBA2-43D7-B7AF-997024335B48}" dt="2023-04-16T04:44:27.125" v="35" actId="2696"/>
        <pc:sldMkLst>
          <pc:docMk/>
          <pc:sldMk cId="1745121088" sldId="380"/>
        </pc:sldMkLst>
      </pc:sldChg>
      <pc:sldChg chg="del">
        <pc:chgData name="John Oakes" userId="1a36f0057432ea1f" providerId="LiveId" clId="{EE854BA5-FBA2-43D7-B7AF-997024335B48}" dt="2023-04-16T04:44:33.416" v="36" actId="2696"/>
        <pc:sldMkLst>
          <pc:docMk/>
          <pc:sldMk cId="3927476249" sldId="463"/>
        </pc:sldMkLst>
      </pc:sldChg>
      <pc:sldChg chg="del">
        <pc:chgData name="John Oakes" userId="1a36f0057432ea1f" providerId="LiveId" clId="{EE854BA5-FBA2-43D7-B7AF-997024335B48}" dt="2023-04-16T04:44:44.998" v="37" actId="2696"/>
        <pc:sldMkLst>
          <pc:docMk/>
          <pc:sldMk cId="731033484" sldId="466"/>
        </pc:sldMkLst>
      </pc:sldChg>
      <pc:sldChg chg="modSp mod">
        <pc:chgData name="John Oakes" userId="1a36f0057432ea1f" providerId="LiveId" clId="{EE854BA5-FBA2-43D7-B7AF-997024335B48}" dt="2023-04-16T15:03:54.872" v="576" actId="14100"/>
        <pc:sldMkLst>
          <pc:docMk/>
          <pc:sldMk cId="241256096" sldId="474"/>
        </pc:sldMkLst>
        <pc:spChg chg="mod">
          <ac:chgData name="John Oakes" userId="1a36f0057432ea1f" providerId="LiveId" clId="{EE854BA5-FBA2-43D7-B7AF-997024335B48}" dt="2023-04-16T15:03:54.872" v="576" actId="14100"/>
          <ac:spMkLst>
            <pc:docMk/>
            <pc:sldMk cId="241256096" sldId="474"/>
            <ac:spMk id="3" creationId="{00000000-0000-0000-0000-000000000000}"/>
          </ac:spMkLst>
        </pc:spChg>
      </pc:sldChg>
      <pc:sldChg chg="del">
        <pc:chgData name="John Oakes" userId="1a36f0057432ea1f" providerId="LiveId" clId="{EE854BA5-FBA2-43D7-B7AF-997024335B48}" dt="2023-04-16T04:44:48.361" v="38" actId="2696"/>
        <pc:sldMkLst>
          <pc:docMk/>
          <pc:sldMk cId="2659483503" sldId="525"/>
        </pc:sldMkLst>
      </pc:sldChg>
      <pc:sldChg chg="addSp delSp modSp mod">
        <pc:chgData name="John Oakes" userId="1a36f0057432ea1f" providerId="LiveId" clId="{EE854BA5-FBA2-43D7-B7AF-997024335B48}" dt="2023-04-16T15:02:29.131" v="568" actId="1076"/>
        <pc:sldMkLst>
          <pc:docMk/>
          <pc:sldMk cId="4207105784" sldId="574"/>
        </pc:sldMkLst>
        <pc:spChg chg="mod">
          <ac:chgData name="John Oakes" userId="1a36f0057432ea1f" providerId="LiveId" clId="{EE854BA5-FBA2-43D7-B7AF-997024335B48}" dt="2023-04-16T15:02:06.033" v="562" actId="27636"/>
          <ac:spMkLst>
            <pc:docMk/>
            <pc:sldMk cId="4207105784" sldId="574"/>
            <ac:spMk id="3" creationId="{CC793D10-C8CF-4C62-87E2-B137D9CDD5E0}"/>
          </ac:spMkLst>
        </pc:spChg>
        <pc:picChg chg="add del mod">
          <ac:chgData name="John Oakes" userId="1a36f0057432ea1f" providerId="LiveId" clId="{EE854BA5-FBA2-43D7-B7AF-997024335B48}" dt="2023-04-16T15:01:59.697" v="560"/>
          <ac:picMkLst>
            <pc:docMk/>
            <pc:sldMk cId="4207105784" sldId="574"/>
            <ac:picMk id="2050" creationId="{3D7C13ED-E468-5CF4-8FC9-1E8FB96CD910}"/>
          </ac:picMkLst>
        </pc:picChg>
        <pc:picChg chg="add mod">
          <ac:chgData name="John Oakes" userId="1a36f0057432ea1f" providerId="LiveId" clId="{EE854BA5-FBA2-43D7-B7AF-997024335B48}" dt="2023-04-16T15:02:29.131" v="568" actId="1076"/>
          <ac:picMkLst>
            <pc:docMk/>
            <pc:sldMk cId="4207105784" sldId="574"/>
            <ac:picMk id="2052" creationId="{98C7FF7B-E47C-315C-A152-164392EAC6A2}"/>
          </ac:picMkLst>
        </pc:picChg>
      </pc:sldChg>
      <pc:sldChg chg="addSp delSp modSp new del mod">
        <pc:chgData name="John Oakes" userId="1a36f0057432ea1f" providerId="LiveId" clId="{EE854BA5-FBA2-43D7-B7AF-997024335B48}" dt="2023-04-16T21:19:57.707" v="824" actId="47"/>
        <pc:sldMkLst>
          <pc:docMk/>
          <pc:sldMk cId="1211322619" sldId="576"/>
        </pc:sldMkLst>
        <pc:spChg chg="mod">
          <ac:chgData name="John Oakes" userId="1a36f0057432ea1f" providerId="LiveId" clId="{EE854BA5-FBA2-43D7-B7AF-997024335B48}" dt="2023-04-16T04:50:48.011" v="135" actId="122"/>
          <ac:spMkLst>
            <pc:docMk/>
            <pc:sldMk cId="1211322619" sldId="576"/>
            <ac:spMk id="2" creationId="{FF2DDBB0-8B9C-1E6C-B5F7-FF5AC1C1DF87}"/>
          </ac:spMkLst>
        </pc:spChg>
        <pc:spChg chg="del">
          <ac:chgData name="John Oakes" userId="1a36f0057432ea1f" providerId="LiveId" clId="{EE854BA5-FBA2-43D7-B7AF-997024335B48}" dt="2023-04-16T04:45:58.500" v="43" actId="931"/>
          <ac:spMkLst>
            <pc:docMk/>
            <pc:sldMk cId="1211322619" sldId="576"/>
            <ac:spMk id="3" creationId="{9FCF6ADD-6099-4019-54F2-64CAE57C884C}"/>
          </ac:spMkLst>
        </pc:spChg>
        <pc:picChg chg="add mod">
          <ac:chgData name="John Oakes" userId="1a36f0057432ea1f" providerId="LiveId" clId="{EE854BA5-FBA2-43D7-B7AF-997024335B48}" dt="2023-04-16T04:51:02.575" v="139" actId="1076"/>
          <ac:picMkLst>
            <pc:docMk/>
            <pc:sldMk cId="1211322619" sldId="576"/>
            <ac:picMk id="5" creationId="{91013BE9-A566-17A4-499B-68D1D41AD8E2}"/>
          </ac:picMkLst>
        </pc:picChg>
      </pc:sldChg>
      <pc:sldChg chg="addSp delSp modSp new del mod">
        <pc:chgData name="John Oakes" userId="1a36f0057432ea1f" providerId="LiveId" clId="{EE854BA5-FBA2-43D7-B7AF-997024335B48}" dt="2023-04-16T21:19:57.707" v="824" actId="47"/>
        <pc:sldMkLst>
          <pc:docMk/>
          <pc:sldMk cId="1851583640" sldId="577"/>
        </pc:sldMkLst>
        <pc:spChg chg="del">
          <ac:chgData name="John Oakes" userId="1a36f0057432ea1f" providerId="LiveId" clId="{EE854BA5-FBA2-43D7-B7AF-997024335B48}" dt="2023-04-16T04:46:14.556" v="45" actId="931"/>
          <ac:spMkLst>
            <pc:docMk/>
            <pc:sldMk cId="1851583640" sldId="577"/>
            <ac:spMk id="3" creationId="{8039236E-BF43-C726-15E0-FA779F11869B}"/>
          </ac:spMkLst>
        </pc:spChg>
        <pc:spChg chg="add del mod">
          <ac:chgData name="John Oakes" userId="1a36f0057432ea1f" providerId="LiveId" clId="{EE854BA5-FBA2-43D7-B7AF-997024335B48}" dt="2023-04-16T04:46:59.441" v="53" actId="931"/>
          <ac:spMkLst>
            <pc:docMk/>
            <pc:sldMk cId="1851583640" sldId="577"/>
            <ac:spMk id="7" creationId="{6F481BC4-D04E-B82B-876F-E4E99125ABFF}"/>
          </ac:spMkLst>
        </pc:spChg>
        <pc:picChg chg="add del mod">
          <ac:chgData name="John Oakes" userId="1a36f0057432ea1f" providerId="LiveId" clId="{EE854BA5-FBA2-43D7-B7AF-997024335B48}" dt="2023-04-16T04:46:51.110" v="52" actId="478"/>
          <ac:picMkLst>
            <pc:docMk/>
            <pc:sldMk cId="1851583640" sldId="577"/>
            <ac:picMk id="5" creationId="{2C0686A5-3644-295A-5AED-0F87E23D55A5}"/>
          </ac:picMkLst>
        </pc:picChg>
        <pc:picChg chg="add mod">
          <ac:chgData name="John Oakes" userId="1a36f0057432ea1f" providerId="LiveId" clId="{EE854BA5-FBA2-43D7-B7AF-997024335B48}" dt="2023-04-16T04:47:03.142" v="55" actId="962"/>
          <ac:picMkLst>
            <pc:docMk/>
            <pc:sldMk cId="1851583640" sldId="577"/>
            <ac:picMk id="9" creationId="{19703726-8D82-61BA-6335-61604FCCB3C4}"/>
          </ac:picMkLst>
        </pc:picChg>
      </pc:sldChg>
      <pc:sldChg chg="addSp delSp modSp new del mod ord">
        <pc:chgData name="John Oakes" userId="1a36f0057432ea1f" providerId="LiveId" clId="{EE854BA5-FBA2-43D7-B7AF-997024335B48}" dt="2023-04-16T21:19:57.707" v="824" actId="47"/>
        <pc:sldMkLst>
          <pc:docMk/>
          <pc:sldMk cId="10158406" sldId="578"/>
        </pc:sldMkLst>
        <pc:spChg chg="del">
          <ac:chgData name="John Oakes" userId="1a36f0057432ea1f" providerId="LiveId" clId="{EE854BA5-FBA2-43D7-B7AF-997024335B48}" dt="2023-04-16T04:46:26.484" v="48" actId="931"/>
          <ac:spMkLst>
            <pc:docMk/>
            <pc:sldMk cId="10158406" sldId="578"/>
            <ac:spMk id="3" creationId="{69A8715A-DA3C-0B0F-7013-1C57E2E63589}"/>
          </ac:spMkLst>
        </pc:spChg>
        <pc:picChg chg="add mod">
          <ac:chgData name="John Oakes" userId="1a36f0057432ea1f" providerId="LiveId" clId="{EE854BA5-FBA2-43D7-B7AF-997024335B48}" dt="2023-04-16T04:46:31.875" v="49" actId="27614"/>
          <ac:picMkLst>
            <pc:docMk/>
            <pc:sldMk cId="10158406" sldId="578"/>
            <ac:picMk id="5" creationId="{A3A8CBE7-BF65-AAA1-D901-E0802D0ED548}"/>
          </ac:picMkLst>
        </pc:picChg>
      </pc:sldChg>
      <pc:sldChg chg="addSp delSp modSp new del mod ord">
        <pc:chgData name="John Oakes" userId="1a36f0057432ea1f" providerId="LiveId" clId="{EE854BA5-FBA2-43D7-B7AF-997024335B48}" dt="2023-04-16T21:19:57.707" v="824" actId="47"/>
        <pc:sldMkLst>
          <pc:docMk/>
          <pc:sldMk cId="771007898" sldId="579"/>
        </pc:sldMkLst>
        <pc:spChg chg="mod">
          <ac:chgData name="John Oakes" userId="1a36f0057432ea1f" providerId="LiveId" clId="{EE854BA5-FBA2-43D7-B7AF-997024335B48}" dt="2023-04-16T04:51:47.261" v="178" actId="20577"/>
          <ac:spMkLst>
            <pc:docMk/>
            <pc:sldMk cId="771007898" sldId="579"/>
            <ac:spMk id="2" creationId="{2546DB04-FD76-8B83-B362-E21A4E5D1A1D}"/>
          </ac:spMkLst>
        </pc:spChg>
        <pc:spChg chg="del">
          <ac:chgData name="John Oakes" userId="1a36f0057432ea1f" providerId="LiveId" clId="{EE854BA5-FBA2-43D7-B7AF-997024335B48}" dt="2023-04-16T04:46:38.949" v="50" actId="931"/>
          <ac:spMkLst>
            <pc:docMk/>
            <pc:sldMk cId="771007898" sldId="579"/>
            <ac:spMk id="3" creationId="{85628DE5-D22E-E08F-9F5B-C863FCB531B4}"/>
          </ac:spMkLst>
        </pc:spChg>
        <pc:picChg chg="add mod">
          <ac:chgData name="John Oakes" userId="1a36f0057432ea1f" providerId="LiveId" clId="{EE854BA5-FBA2-43D7-B7AF-997024335B48}" dt="2023-04-16T04:51:29.093" v="143" actId="1076"/>
          <ac:picMkLst>
            <pc:docMk/>
            <pc:sldMk cId="771007898" sldId="579"/>
            <ac:picMk id="5" creationId="{3B2E6E1B-68D9-5739-200B-D08D9BFB1DCC}"/>
          </ac:picMkLst>
        </pc:picChg>
      </pc:sldChg>
      <pc:sldChg chg="addSp delSp modSp new del mod">
        <pc:chgData name="John Oakes" userId="1a36f0057432ea1f" providerId="LiveId" clId="{EE854BA5-FBA2-43D7-B7AF-997024335B48}" dt="2023-04-16T21:19:57.707" v="824" actId="47"/>
        <pc:sldMkLst>
          <pc:docMk/>
          <pc:sldMk cId="991475083" sldId="580"/>
        </pc:sldMkLst>
        <pc:spChg chg="mod">
          <ac:chgData name="John Oakes" userId="1a36f0057432ea1f" providerId="LiveId" clId="{EE854BA5-FBA2-43D7-B7AF-997024335B48}" dt="2023-04-16T04:49:48.092" v="110" actId="14100"/>
          <ac:spMkLst>
            <pc:docMk/>
            <pc:sldMk cId="991475083" sldId="580"/>
            <ac:spMk id="2" creationId="{4C11F898-8A42-D43D-6833-EDC397775F85}"/>
          </ac:spMkLst>
        </pc:spChg>
        <pc:spChg chg="del">
          <ac:chgData name="John Oakes" userId="1a36f0057432ea1f" providerId="LiveId" clId="{EE854BA5-FBA2-43D7-B7AF-997024335B48}" dt="2023-04-16T04:49:11.453" v="82"/>
          <ac:spMkLst>
            <pc:docMk/>
            <pc:sldMk cId="991475083" sldId="580"/>
            <ac:spMk id="3" creationId="{8DD9D524-6B2A-52CA-2C06-DCCF9B459994}"/>
          </ac:spMkLst>
        </pc:spChg>
        <pc:picChg chg="add mod">
          <ac:chgData name="John Oakes" userId="1a36f0057432ea1f" providerId="LiveId" clId="{EE854BA5-FBA2-43D7-B7AF-997024335B48}" dt="2023-04-16T04:49:53.425" v="111" actId="1076"/>
          <ac:picMkLst>
            <pc:docMk/>
            <pc:sldMk cId="991475083" sldId="580"/>
            <ac:picMk id="1026" creationId="{AC859A77-9895-DD7D-9E91-2FE44E1C9208}"/>
          </ac:picMkLst>
        </pc:picChg>
      </pc:sldChg>
      <pc:sldChg chg="modSp new del mod">
        <pc:chgData name="John Oakes" userId="1a36f0057432ea1f" providerId="LiveId" clId="{EE854BA5-FBA2-43D7-B7AF-997024335B48}" dt="2023-04-16T21:20:12.591" v="825" actId="47"/>
        <pc:sldMkLst>
          <pc:docMk/>
          <pc:sldMk cId="4236297588" sldId="581"/>
        </pc:sldMkLst>
        <pc:spChg chg="mod">
          <ac:chgData name="John Oakes" userId="1a36f0057432ea1f" providerId="LiveId" clId="{EE854BA5-FBA2-43D7-B7AF-997024335B48}" dt="2023-04-16T14:16:56.596" v="203" actId="20577"/>
          <ac:spMkLst>
            <pc:docMk/>
            <pc:sldMk cId="4236297588" sldId="581"/>
            <ac:spMk id="2" creationId="{93E0D693-6C44-9DDE-4D1B-730374466777}"/>
          </ac:spMkLst>
        </pc:spChg>
        <pc:spChg chg="mod">
          <ac:chgData name="John Oakes" userId="1a36f0057432ea1f" providerId="LiveId" clId="{EE854BA5-FBA2-43D7-B7AF-997024335B48}" dt="2023-04-16T14:20:01.720" v="445" actId="20577"/>
          <ac:spMkLst>
            <pc:docMk/>
            <pc:sldMk cId="4236297588" sldId="581"/>
            <ac:spMk id="3" creationId="{E6223DF6-027D-2933-328E-323BF348FEC1}"/>
          </ac:spMkLst>
        </pc:spChg>
      </pc:sldChg>
      <pc:sldChg chg="addSp modSp new del mod">
        <pc:chgData name="John Oakes" userId="1a36f0057432ea1f" providerId="LiveId" clId="{EE854BA5-FBA2-43D7-B7AF-997024335B48}" dt="2023-04-16T21:20:12.591" v="825" actId="47"/>
        <pc:sldMkLst>
          <pc:docMk/>
          <pc:sldMk cId="2274332046" sldId="582"/>
        </pc:sldMkLst>
        <pc:picChg chg="add mod">
          <ac:chgData name="John Oakes" userId="1a36f0057432ea1f" providerId="LiveId" clId="{EE854BA5-FBA2-43D7-B7AF-997024335B48}" dt="2023-04-16T14:20:49.380" v="449" actId="962"/>
          <ac:picMkLst>
            <pc:docMk/>
            <pc:sldMk cId="2274332046" sldId="582"/>
            <ac:picMk id="5" creationId="{6B220F4B-A650-4C76-9B38-C4545834F436}"/>
          </ac:picMkLst>
        </pc:picChg>
      </pc:sldChg>
      <pc:sldChg chg="modSp new mod">
        <pc:chgData name="John Oakes" userId="1a36f0057432ea1f" providerId="LiveId" clId="{EE854BA5-FBA2-43D7-B7AF-997024335B48}" dt="2023-04-16T15:02:48.045" v="569" actId="255"/>
        <pc:sldMkLst>
          <pc:docMk/>
          <pc:sldMk cId="1652825499" sldId="583"/>
        </pc:sldMkLst>
        <pc:spChg chg="mod">
          <ac:chgData name="John Oakes" userId="1a36f0057432ea1f" providerId="LiveId" clId="{EE854BA5-FBA2-43D7-B7AF-997024335B48}" dt="2023-04-16T14:56:59.102" v="497" actId="20577"/>
          <ac:spMkLst>
            <pc:docMk/>
            <pc:sldMk cId="1652825499" sldId="583"/>
            <ac:spMk id="2" creationId="{70B80B6B-84DA-E2E8-9E91-8E7B8563E30C}"/>
          </ac:spMkLst>
        </pc:spChg>
        <pc:spChg chg="mod">
          <ac:chgData name="John Oakes" userId="1a36f0057432ea1f" providerId="LiveId" clId="{EE854BA5-FBA2-43D7-B7AF-997024335B48}" dt="2023-04-16T15:02:48.045" v="569" actId="255"/>
          <ac:spMkLst>
            <pc:docMk/>
            <pc:sldMk cId="1652825499" sldId="583"/>
            <ac:spMk id="3" creationId="{91B6CF65-355D-D439-B22C-D811BDF66ADA}"/>
          </ac:spMkLst>
        </pc:spChg>
      </pc:sldChg>
      <pc:sldChg chg="modSp new mod">
        <pc:chgData name="John Oakes" userId="1a36f0057432ea1f" providerId="LiveId" clId="{EE854BA5-FBA2-43D7-B7AF-997024335B48}" dt="2023-04-16T15:06:10.259" v="769" actId="255"/>
        <pc:sldMkLst>
          <pc:docMk/>
          <pc:sldMk cId="3464093283" sldId="584"/>
        </pc:sldMkLst>
        <pc:spChg chg="mod">
          <ac:chgData name="John Oakes" userId="1a36f0057432ea1f" providerId="LiveId" clId="{EE854BA5-FBA2-43D7-B7AF-997024335B48}" dt="2023-04-16T15:04:52.573" v="605" actId="20577"/>
          <ac:spMkLst>
            <pc:docMk/>
            <pc:sldMk cId="3464093283" sldId="584"/>
            <ac:spMk id="2" creationId="{05C58CB3-30CC-5D95-7E74-18455FCFFE89}"/>
          </ac:spMkLst>
        </pc:spChg>
        <pc:spChg chg="mod">
          <ac:chgData name="John Oakes" userId="1a36f0057432ea1f" providerId="LiveId" clId="{EE854BA5-FBA2-43D7-B7AF-997024335B48}" dt="2023-04-16T15:06:10.259" v="769" actId="255"/>
          <ac:spMkLst>
            <pc:docMk/>
            <pc:sldMk cId="3464093283" sldId="584"/>
            <ac:spMk id="3" creationId="{BAFA03D2-640B-7ECA-8E0D-F281A984A6F7}"/>
          </ac:spMkLst>
        </pc:spChg>
      </pc:sldChg>
      <pc:sldChg chg="addSp delSp modSp new del mod">
        <pc:chgData name="John Oakes" userId="1a36f0057432ea1f" providerId="LiveId" clId="{EE854BA5-FBA2-43D7-B7AF-997024335B48}" dt="2023-04-16T21:20:12.591" v="825" actId="47"/>
        <pc:sldMkLst>
          <pc:docMk/>
          <pc:sldMk cId="3080734141" sldId="585"/>
        </pc:sldMkLst>
        <pc:spChg chg="mod">
          <ac:chgData name="John Oakes" userId="1a36f0057432ea1f" providerId="LiveId" clId="{EE854BA5-FBA2-43D7-B7AF-997024335B48}" dt="2023-04-16T16:19:51.983" v="821" actId="14100"/>
          <ac:spMkLst>
            <pc:docMk/>
            <pc:sldMk cId="3080734141" sldId="585"/>
            <ac:spMk id="3" creationId="{DC75D0EB-B09A-0F7E-744D-ADE16749D388}"/>
          </ac:spMkLst>
        </pc:spChg>
        <pc:picChg chg="add del mod">
          <ac:chgData name="John Oakes" userId="1a36f0057432ea1f" providerId="LiveId" clId="{EE854BA5-FBA2-43D7-B7AF-997024335B48}" dt="2023-04-16T15:11:36.633" v="809" actId="478"/>
          <ac:picMkLst>
            <pc:docMk/>
            <pc:sldMk cId="3080734141" sldId="585"/>
            <ac:picMk id="3074" creationId="{D6D17BFB-0457-0AE0-42A1-38864953D334}"/>
          </ac:picMkLst>
        </pc:picChg>
        <pc:picChg chg="add mod">
          <ac:chgData name="John Oakes" userId="1a36f0057432ea1f" providerId="LiveId" clId="{EE854BA5-FBA2-43D7-B7AF-997024335B48}" dt="2023-04-16T16:19:58.460" v="823" actId="14100"/>
          <ac:picMkLst>
            <pc:docMk/>
            <pc:sldMk cId="3080734141" sldId="585"/>
            <ac:picMk id="3076" creationId="{7C77E10A-741F-06EB-2B13-04BB5CFE3D0E}"/>
          </ac:picMkLst>
        </pc:picChg>
      </pc:sldChg>
      <pc:sldMasterChg chg="del delSldLayout">
        <pc:chgData name="John Oakes" userId="1a36f0057432ea1f" providerId="LiveId" clId="{EE854BA5-FBA2-43D7-B7AF-997024335B48}" dt="2023-04-16T21:20:12.591" v="825" actId="47"/>
        <pc:sldMasterMkLst>
          <pc:docMk/>
          <pc:sldMasterMk cId="3292709711" sldId="2147483672"/>
        </pc:sldMasterMkLst>
        <pc:sldLayoutChg chg="del">
          <pc:chgData name="John Oakes" userId="1a36f0057432ea1f" providerId="LiveId" clId="{EE854BA5-FBA2-43D7-B7AF-997024335B48}" dt="2023-04-16T21:20:12.591" v="825" actId="47"/>
          <pc:sldLayoutMkLst>
            <pc:docMk/>
            <pc:sldMasterMk cId="3292709711" sldId="2147483672"/>
            <pc:sldLayoutMk cId="3402906900" sldId="2147483673"/>
          </pc:sldLayoutMkLst>
        </pc:sldLayoutChg>
        <pc:sldLayoutChg chg="del">
          <pc:chgData name="John Oakes" userId="1a36f0057432ea1f" providerId="LiveId" clId="{EE854BA5-FBA2-43D7-B7AF-997024335B48}" dt="2023-04-16T21:20:12.591" v="825" actId="47"/>
          <pc:sldLayoutMkLst>
            <pc:docMk/>
            <pc:sldMasterMk cId="3292709711" sldId="2147483672"/>
            <pc:sldLayoutMk cId="1494170967" sldId="2147483674"/>
          </pc:sldLayoutMkLst>
        </pc:sldLayoutChg>
        <pc:sldLayoutChg chg="del">
          <pc:chgData name="John Oakes" userId="1a36f0057432ea1f" providerId="LiveId" clId="{EE854BA5-FBA2-43D7-B7AF-997024335B48}" dt="2023-04-16T21:20:12.591" v="825" actId="47"/>
          <pc:sldLayoutMkLst>
            <pc:docMk/>
            <pc:sldMasterMk cId="3292709711" sldId="2147483672"/>
            <pc:sldLayoutMk cId="554825146" sldId="2147483675"/>
          </pc:sldLayoutMkLst>
        </pc:sldLayoutChg>
        <pc:sldLayoutChg chg="del">
          <pc:chgData name="John Oakes" userId="1a36f0057432ea1f" providerId="LiveId" clId="{EE854BA5-FBA2-43D7-B7AF-997024335B48}" dt="2023-04-16T21:20:12.591" v="825" actId="47"/>
          <pc:sldLayoutMkLst>
            <pc:docMk/>
            <pc:sldMasterMk cId="3292709711" sldId="2147483672"/>
            <pc:sldLayoutMk cId="672485532" sldId="2147483676"/>
          </pc:sldLayoutMkLst>
        </pc:sldLayoutChg>
        <pc:sldLayoutChg chg="del">
          <pc:chgData name="John Oakes" userId="1a36f0057432ea1f" providerId="LiveId" clId="{EE854BA5-FBA2-43D7-B7AF-997024335B48}" dt="2023-04-16T21:20:12.591" v="825" actId="47"/>
          <pc:sldLayoutMkLst>
            <pc:docMk/>
            <pc:sldMasterMk cId="3292709711" sldId="2147483672"/>
            <pc:sldLayoutMk cId="1774301312" sldId="2147483677"/>
          </pc:sldLayoutMkLst>
        </pc:sldLayoutChg>
        <pc:sldLayoutChg chg="del">
          <pc:chgData name="John Oakes" userId="1a36f0057432ea1f" providerId="LiveId" clId="{EE854BA5-FBA2-43D7-B7AF-997024335B48}" dt="2023-04-16T21:20:12.591" v="825" actId="47"/>
          <pc:sldLayoutMkLst>
            <pc:docMk/>
            <pc:sldMasterMk cId="3292709711" sldId="2147483672"/>
            <pc:sldLayoutMk cId="3911318364" sldId="2147483678"/>
          </pc:sldLayoutMkLst>
        </pc:sldLayoutChg>
        <pc:sldLayoutChg chg="del">
          <pc:chgData name="John Oakes" userId="1a36f0057432ea1f" providerId="LiveId" clId="{EE854BA5-FBA2-43D7-B7AF-997024335B48}" dt="2023-04-16T21:20:12.591" v="825" actId="47"/>
          <pc:sldLayoutMkLst>
            <pc:docMk/>
            <pc:sldMasterMk cId="3292709711" sldId="2147483672"/>
            <pc:sldLayoutMk cId="990105961" sldId="2147483679"/>
          </pc:sldLayoutMkLst>
        </pc:sldLayoutChg>
        <pc:sldLayoutChg chg="del">
          <pc:chgData name="John Oakes" userId="1a36f0057432ea1f" providerId="LiveId" clId="{EE854BA5-FBA2-43D7-B7AF-997024335B48}" dt="2023-04-16T21:20:12.591" v="825" actId="47"/>
          <pc:sldLayoutMkLst>
            <pc:docMk/>
            <pc:sldMasterMk cId="3292709711" sldId="2147483672"/>
            <pc:sldLayoutMk cId="869845172" sldId="2147483680"/>
          </pc:sldLayoutMkLst>
        </pc:sldLayoutChg>
        <pc:sldLayoutChg chg="del">
          <pc:chgData name="John Oakes" userId="1a36f0057432ea1f" providerId="LiveId" clId="{EE854BA5-FBA2-43D7-B7AF-997024335B48}" dt="2023-04-16T21:20:12.591" v="825" actId="47"/>
          <pc:sldLayoutMkLst>
            <pc:docMk/>
            <pc:sldMasterMk cId="3292709711" sldId="2147483672"/>
            <pc:sldLayoutMk cId="31062972" sldId="2147483681"/>
          </pc:sldLayoutMkLst>
        </pc:sldLayoutChg>
        <pc:sldLayoutChg chg="del">
          <pc:chgData name="John Oakes" userId="1a36f0057432ea1f" providerId="LiveId" clId="{EE854BA5-FBA2-43D7-B7AF-997024335B48}" dt="2023-04-16T21:20:12.591" v="825" actId="47"/>
          <pc:sldLayoutMkLst>
            <pc:docMk/>
            <pc:sldMasterMk cId="3292709711" sldId="2147483672"/>
            <pc:sldLayoutMk cId="1327905202" sldId="2147483682"/>
          </pc:sldLayoutMkLst>
        </pc:sldLayoutChg>
        <pc:sldLayoutChg chg="del">
          <pc:chgData name="John Oakes" userId="1a36f0057432ea1f" providerId="LiveId" clId="{EE854BA5-FBA2-43D7-B7AF-997024335B48}" dt="2023-04-16T21:20:12.591" v="825" actId="47"/>
          <pc:sldLayoutMkLst>
            <pc:docMk/>
            <pc:sldMasterMk cId="3292709711" sldId="2147483672"/>
            <pc:sldLayoutMk cId="4232425298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5DA5A60-CD0D-4CEA-84A5-967F3B24EF8B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D1BA47B-E518-45AA-A0F0-AC88BF73B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2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770A36D-EE8A-4D7C-9C9F-E5E9C6BED234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Ezekiel VII  Gog and Magog</a:t>
            </a:r>
          </a:p>
        </p:txBody>
      </p:sp>
      <p:pic>
        <p:nvPicPr>
          <p:cNvPr id="2050" name="Picture 2" descr="http://4.bp.blogspot.com/-NM_Ka7AVbQ4/TqfjsEN5fAI/AAAAAAAAA4A/0jrKzregpi4/s400/ezekiel-vision-merka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678" y="1524001"/>
            <a:ext cx="6768322" cy="53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590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Ezekiel 40-48  The Temple rebuilt</a:t>
            </a:r>
            <a:br>
              <a:rPr lang="en-US" sz="2800" b="1" dirty="0"/>
            </a:br>
            <a:r>
              <a:rPr lang="en-US" sz="2800" b="1" dirty="0"/>
              <a:t>the remnant Has been restored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US" sz="1000" b="1" dirty="0"/>
          </a:p>
          <a:p>
            <a:pPr marL="114300" indent="0">
              <a:buNone/>
            </a:pPr>
            <a:r>
              <a:rPr lang="en-US" sz="2000" b="1" dirty="0"/>
              <a:t>Is it about restoration and the rebuilding of temple in 516 BC?</a:t>
            </a:r>
          </a:p>
          <a:p>
            <a:pPr marL="114300" indent="0">
              <a:buNone/>
            </a:pPr>
            <a:endParaRPr lang="en-US" sz="2000" b="1" dirty="0"/>
          </a:p>
          <a:p>
            <a:pPr marL="114300" indent="0">
              <a:buNone/>
            </a:pPr>
            <a:r>
              <a:rPr lang="en-US" sz="2000" b="1" dirty="0"/>
              <a:t>Is it about the church and us as God’s tabernacle?</a:t>
            </a:r>
          </a:p>
          <a:p>
            <a:pPr marL="114300" indent="0">
              <a:buNone/>
            </a:pPr>
            <a:endParaRPr lang="en-US" sz="2000" b="1" dirty="0"/>
          </a:p>
          <a:p>
            <a:pPr marL="114300" indent="0">
              <a:buNone/>
            </a:pPr>
            <a:r>
              <a:rPr lang="en-US" sz="2000" b="1" dirty="0"/>
              <a:t>Is it about the Kingdom of God/Heaven? Yes.</a:t>
            </a:r>
          </a:p>
          <a:p>
            <a:pPr marL="114300" indent="0">
              <a:buNone/>
            </a:pPr>
            <a:endParaRPr lang="en-US" sz="1000" b="1" dirty="0"/>
          </a:p>
          <a:p>
            <a:pPr marL="114300" indent="0">
              <a:buNone/>
            </a:pPr>
            <a:r>
              <a:rPr lang="en-US" sz="2000" b="1" dirty="0"/>
              <a:t>Hebrews 8:3-6   “See to it  that you make everything according to the pattern shown you on the mountain.” (or in Ezekiel 40-48).</a:t>
            </a:r>
          </a:p>
          <a:p>
            <a:pPr marL="114300" indent="0">
              <a:buNone/>
            </a:pPr>
            <a:endParaRPr lang="en-US" sz="2000" b="1" dirty="0"/>
          </a:p>
          <a:p>
            <a:pPr marL="114300" indent="0">
              <a:buNone/>
            </a:pPr>
            <a:r>
              <a:rPr lang="en-US" sz="2000" b="1" dirty="0"/>
              <a:t>Ultimately, it is about God’s holiness—his perfection.</a:t>
            </a:r>
          </a:p>
        </p:txBody>
      </p:sp>
    </p:spTree>
    <p:extLst>
      <p:ext uri="{BB962C8B-B14F-4D97-AF65-F5344CB8AC3E}">
        <p14:creationId xmlns:p14="http://schemas.microsoft.com/office/powerpoint/2010/main" val="2750488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Ezekiel 43  God returns to the Temple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8" y="1981200"/>
            <a:ext cx="8260672" cy="41449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 err="1"/>
              <a:t>Ezek</a:t>
            </a:r>
            <a:r>
              <a:rPr lang="en-US" b="1" dirty="0"/>
              <a:t> 40:1   The twenty-fifth year of the exile (572 BC)</a:t>
            </a:r>
          </a:p>
          <a:p>
            <a:pPr marL="114300" indent="0">
              <a:buNone/>
            </a:pPr>
            <a:endParaRPr lang="en-US" sz="1100" b="1" dirty="0"/>
          </a:p>
          <a:p>
            <a:pPr marL="114300" indent="0">
              <a:buNone/>
            </a:pPr>
            <a:r>
              <a:rPr lang="en-US" b="1" dirty="0"/>
              <a:t>Ezek 43:1-7 The glory of the Lord returns to the temple (after leaving it Ezekiel 8:6).  He enters through the East Gate (as he had exited it through the East Gate).</a:t>
            </a:r>
          </a:p>
          <a:p>
            <a:pPr marL="114300" indent="0">
              <a:buNone/>
            </a:pPr>
            <a:endParaRPr lang="en-US" sz="1100" b="1" dirty="0"/>
          </a:p>
          <a:p>
            <a:pPr marL="114300" indent="0">
              <a:buNone/>
            </a:pPr>
            <a:r>
              <a:rPr lang="en-US" b="1" dirty="0"/>
              <a:t>43:10   Why all the details? “that they may be ashamed of their sins.”</a:t>
            </a:r>
          </a:p>
          <a:p>
            <a:pPr marL="114300" indent="0">
              <a:buNone/>
            </a:pPr>
            <a:endParaRPr lang="en-US" sz="1100" b="1" dirty="0"/>
          </a:p>
          <a:p>
            <a:pPr marL="114300" indent="0">
              <a:buNone/>
            </a:pPr>
            <a:r>
              <a:rPr lang="en-US" b="1" dirty="0"/>
              <a:t>We do not need to feel ashamed, but we should remember the shame.</a:t>
            </a:r>
          </a:p>
          <a:p>
            <a:pPr marL="11430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1256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We are the </a:t>
            </a:r>
            <a:r>
              <a:rPr lang="en-US" sz="3200" b="1" dirty="0" err="1"/>
              <a:t>zadokites</a:t>
            </a:r>
            <a:r>
              <a:rPr lang="en-US" sz="3200" b="1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/>
              <a:t>44:15f  Only the </a:t>
            </a:r>
            <a:r>
              <a:rPr lang="en-US" b="1" dirty="0" err="1"/>
              <a:t>Zadokites</a:t>
            </a:r>
            <a:r>
              <a:rPr lang="en-US" b="1" dirty="0"/>
              <a:t> (also 43:19) can minister in the temple.  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v. 16 We are the </a:t>
            </a:r>
            <a:r>
              <a:rPr lang="en-US" b="1" dirty="0" err="1"/>
              <a:t>Zadokites</a:t>
            </a:r>
            <a:r>
              <a:rPr lang="en-US" b="1" dirty="0"/>
              <a:t> (1 Pet 2:9)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v. 23  We are to teach difference between the holy and common.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v. 28  I am to be their only inheritance.   They will have no possessions in the land.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504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 in the garden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449763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/>
              <a:t>Ezekiel 47    The river from the temple.  (Revelation 22:1-5, </a:t>
            </a:r>
            <a:r>
              <a:rPr lang="en-US" b="1" dirty="0" err="1"/>
              <a:t>Zech</a:t>
            </a:r>
            <a:r>
              <a:rPr lang="en-US" b="1" dirty="0"/>
              <a:t> 14:8-9)  Imagery from the Garden of Eden.</a:t>
            </a:r>
          </a:p>
          <a:p>
            <a:pPr marL="114300" indent="0">
              <a:buNone/>
            </a:pPr>
            <a:r>
              <a:rPr lang="en-US" b="1" dirty="0"/>
              <a:t>It comes from the temple—from God.</a:t>
            </a:r>
          </a:p>
          <a:p>
            <a:pPr marL="114300" indent="0">
              <a:buNone/>
            </a:pPr>
            <a:r>
              <a:rPr lang="en-US" b="1" dirty="0"/>
              <a:t>It cleanses (</a:t>
            </a:r>
            <a:r>
              <a:rPr lang="en-US" b="1" dirty="0" err="1"/>
              <a:t>Zech</a:t>
            </a:r>
            <a:r>
              <a:rPr lang="en-US" b="1" dirty="0"/>
              <a:t> 13:1) </a:t>
            </a:r>
          </a:p>
          <a:p>
            <a:pPr marL="114300" indent="0">
              <a:buNone/>
            </a:pPr>
            <a:r>
              <a:rPr lang="en-US" b="1" dirty="0"/>
              <a:t>It is living water (</a:t>
            </a:r>
            <a:r>
              <a:rPr lang="en-US" b="1" dirty="0" err="1"/>
              <a:t>Zech</a:t>
            </a:r>
            <a:r>
              <a:rPr lang="en-US" b="1" dirty="0"/>
              <a:t> 14:8, John 7:37-39)</a:t>
            </a:r>
          </a:p>
          <a:p>
            <a:pPr marL="114300" indent="0">
              <a:buNone/>
            </a:pP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40756"/>
            <a:ext cx="6172200" cy="317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425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Summary of </a:t>
            </a:r>
            <a:r>
              <a:rPr lang="en-US" sz="2800" b="1" dirty="0" err="1"/>
              <a:t>Ezek</a:t>
            </a:r>
            <a:r>
              <a:rPr lang="en-US" sz="2800" b="1" dirty="0"/>
              <a:t> 40-48 (and perhaps of the entire book of </a:t>
            </a:r>
            <a:r>
              <a:rPr lang="en-US" sz="2800" b="1" dirty="0" err="1"/>
              <a:t>ezekiel</a:t>
            </a:r>
            <a:r>
              <a:rPr lang="en-US" sz="2800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/>
              <a:t>Ezekiel 48:35    And the name of the city from that time on will be: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THE LORD IS THERE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We are back in the Garden if Eden—in the fully realized Kingdom of God, where God intended us to be all along.</a:t>
            </a:r>
          </a:p>
        </p:txBody>
      </p:sp>
    </p:spTree>
    <p:extLst>
      <p:ext uri="{BB962C8B-B14F-4D97-AF65-F5344CB8AC3E}">
        <p14:creationId xmlns:p14="http://schemas.microsoft.com/office/powerpoint/2010/main" val="2474764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58CB3-30CC-5D95-7E74-18455FCFF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God will restore his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A03D2-640B-7ECA-8E0D-F281A984A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b="1" dirty="0"/>
              <a:t>God will protect his people without firing a shot.</a:t>
            </a:r>
          </a:p>
          <a:p>
            <a:pPr marL="114300" indent="0">
              <a:buNone/>
            </a:pPr>
            <a:endParaRPr lang="en-US" sz="1600" b="1" dirty="0"/>
          </a:p>
          <a:p>
            <a:pPr marL="114300" indent="0">
              <a:buNone/>
            </a:pPr>
            <a:r>
              <a:rPr lang="en-US" sz="3200" b="1" dirty="0"/>
              <a:t>God will restore those who have left him</a:t>
            </a:r>
          </a:p>
          <a:p>
            <a:pPr marL="114300" indent="0">
              <a:buNone/>
            </a:pPr>
            <a:endParaRPr lang="en-US" sz="1400" b="1" dirty="0"/>
          </a:p>
          <a:p>
            <a:pPr marL="114300" indent="0">
              <a:buNone/>
            </a:pPr>
            <a:r>
              <a:rPr lang="en-US" sz="3200" b="1" dirty="0"/>
              <a:t>Streams of living water will come from us</a:t>
            </a:r>
          </a:p>
        </p:txBody>
      </p:sp>
    </p:spTree>
    <p:extLst>
      <p:ext uri="{BB962C8B-B14F-4D97-AF65-F5344CB8AC3E}">
        <p14:creationId xmlns:p14="http://schemas.microsoft.com/office/powerpoint/2010/main" val="3464093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Themes in Ezekiel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/>
              <a:t>1. The Sovereignty/glory of God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2. The utter sinfulness of humanity/Judah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3. The inescapability of God’s justice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4. The Messiah is coming/ The restoration of God’s Remnant.</a:t>
            </a:r>
          </a:p>
          <a:p>
            <a:pPr marL="571500" indent="-457200">
              <a:buAutoNum type="arabicPeriod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2281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Ezekiel 37 the valley of dry 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1430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b="1" dirty="0"/>
              <a:t>The promise of resurrection (on many levels and in many ways)   God creates a remnant—something from nothing.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2904744"/>
            <a:ext cx="4437585" cy="357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799" y="3962400"/>
            <a:ext cx="1981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He’s Alive!</a:t>
            </a:r>
          </a:p>
        </p:txBody>
      </p:sp>
    </p:spTree>
    <p:extLst>
      <p:ext uri="{BB962C8B-B14F-4D97-AF65-F5344CB8AC3E}">
        <p14:creationId xmlns:p14="http://schemas.microsoft.com/office/powerpoint/2010/main" val="3962810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/>
              <a:t>Ezek</a:t>
            </a:r>
            <a:r>
              <a:rPr lang="en-US" sz="2800" b="1" dirty="0"/>
              <a:t> 37  The valley of dry 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dirty="0" err="1"/>
              <a:t>Ezek</a:t>
            </a:r>
            <a:r>
              <a:rPr lang="en-US" sz="2000" b="1" dirty="0"/>
              <a:t> 37:2  The bones are “very dry”   No hope!!!   God specializes in this kind of situation.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/>
              <a:t>37:11-14  Primary application is to Israel.  God will bring them back to life in Canaan.   (but it is a double prophecy)</a:t>
            </a:r>
          </a:p>
          <a:p>
            <a:pPr marL="114300" indent="0">
              <a:buNone/>
            </a:pPr>
            <a:endParaRPr lang="en-US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C03B45-85D6-4732-9F41-D853FCF8C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372" y="3603886"/>
            <a:ext cx="4810228" cy="302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28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Ezekiel 38:1-6  </a:t>
            </a:r>
            <a:r>
              <a:rPr lang="en-US" sz="3200" b="1" dirty="0" err="1"/>
              <a:t>gog</a:t>
            </a:r>
            <a:r>
              <a:rPr lang="en-US" sz="3200" b="1" dirty="0"/>
              <a:t> and </a:t>
            </a:r>
            <a:r>
              <a:rPr lang="en-US" sz="3200" b="1" dirty="0" err="1"/>
              <a:t>magog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153400" cy="5105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/>
              <a:t>This is an idealized vision of enemies attacking God’s people and God defending them</a:t>
            </a:r>
            <a:endParaRPr lang="en-US" sz="800" b="1" dirty="0"/>
          </a:p>
          <a:p>
            <a:pPr marL="114300" indent="0">
              <a:buNone/>
            </a:pPr>
            <a:r>
              <a:rPr lang="en-US" b="1" dirty="0"/>
              <a:t>Jim </a:t>
            </a:r>
            <a:r>
              <a:rPr lang="en-US" b="1" dirty="0" err="1"/>
              <a:t>McGuiggan</a:t>
            </a:r>
            <a:r>
              <a:rPr lang="en-US" b="1" dirty="0"/>
              <a:t>:  “Gog is a grand illustration of any and all who oppose God’s people.”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b="1" dirty="0"/>
              <a:t>Gog, Magog, </a:t>
            </a:r>
            <a:r>
              <a:rPr lang="en-US" b="1" dirty="0" err="1"/>
              <a:t>Meshech</a:t>
            </a:r>
            <a:r>
              <a:rPr lang="en-US" b="1" dirty="0"/>
              <a:t>, Tubal, Cush, Persia Put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God’s people are surrounded!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Q:Have you ever felt surrounded and outnumbered by Satan?</a:t>
            </a:r>
          </a:p>
          <a:p>
            <a:pPr marL="114300" indent="0">
              <a:buNone/>
            </a:pP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828172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78E46-C114-42AD-B56D-10E8546E0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Meshech</a:t>
            </a:r>
            <a:r>
              <a:rPr lang="en-US" b="1" dirty="0"/>
              <a:t>, Tubal and Magog</a:t>
            </a:r>
          </a:p>
        </p:txBody>
      </p:sp>
      <p:pic>
        <p:nvPicPr>
          <p:cNvPr id="1026" name="Picture 2" descr="Image result for Meshech and tubal">
            <a:extLst>
              <a:ext uri="{FF2B5EF4-FFF2-40B4-BE49-F238E27FC236}">
                <a16:creationId xmlns:a16="http://schemas.microsoft.com/office/drawing/2014/main" id="{297B1B06-2417-428A-B9F9-70D61B76BD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65" y="1600200"/>
            <a:ext cx="6918269" cy="52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985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371DD-4F00-4CDE-BEB6-69E9970B9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Ezekiel 38 &amp; 39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93D10-C8CF-4C62-87E2-B137D9CDD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52601"/>
            <a:ext cx="8382000" cy="17526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b="1" dirty="0"/>
              <a:t>v. 8   You will invade the Promised Land “gathered from many nations to the mountains of Israel”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b="1" dirty="0"/>
              <a:t>v. 11  unwalled cities.   God’s people living in security.    No problem.  God will destroy them without a shot.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2052" name="Picture 4" descr="Revealed: The Most Peaceful Countries In The World In 2020">
            <a:extLst>
              <a:ext uri="{FF2B5EF4-FFF2-40B4-BE49-F238E27FC236}">
                <a16:creationId xmlns:a16="http://schemas.microsoft.com/office/drawing/2014/main" id="{98C7FF7B-E47C-315C-A152-164392EAC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39886"/>
            <a:ext cx="6162675" cy="346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105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80B6B-84DA-E2E8-9E91-8E7B8563E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Ezekiel 39 God will defeat our enemies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6CF65-355D-D439-B22C-D811BDF66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Ezekiel 39:1-10  God will defeat our enemies.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Romans 8:31 If God is with us, who can be against us?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 Cor 10:3-5  We have powerful weapons. 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Hebrews 13:5-6    What can man do to me?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Eph 6:10-20   Full armor.  Mighty power.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825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A3017-A036-4E3E-981D-C6AA347A9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Ezekiel 39:25-29</a:t>
            </a:r>
            <a:br>
              <a:rPr lang="en-US" b="1" dirty="0"/>
            </a:br>
            <a:r>
              <a:rPr lang="en-US" b="1" dirty="0"/>
              <a:t>If God is for us….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E7F24-F3B4-4A66-AB8B-BEA410156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b="1" dirty="0"/>
              <a:t>v. 26  We can forget our shame and our unfaithfulness.</a:t>
            </a:r>
          </a:p>
          <a:p>
            <a:pPr marL="114300" indent="0">
              <a:buNone/>
            </a:pPr>
            <a:r>
              <a:rPr lang="en-US" sz="2800" b="1" dirty="0"/>
              <a:t>v. 27  God will prove himself holy through us.</a:t>
            </a:r>
          </a:p>
          <a:p>
            <a:pPr marL="114300" indent="0">
              <a:buNone/>
            </a:pPr>
            <a:r>
              <a:rPr lang="en-US" sz="2800" b="1" dirty="0"/>
              <a:t>v. 28  Sure, I sent them into exile, but I will restore them to their proper place with me.</a:t>
            </a:r>
          </a:p>
          <a:p>
            <a:pPr marL="114300" indent="0">
              <a:buNone/>
            </a:pPr>
            <a:r>
              <a:rPr lang="en-US" sz="2800" b="1" dirty="0"/>
              <a:t>v. 29  I will pour out my Holy Spirit on them.</a:t>
            </a:r>
          </a:p>
          <a:p>
            <a:pPr marL="114300" indent="0">
              <a:buNone/>
            </a:pPr>
            <a:endParaRPr lang="en-US" sz="2800" b="1" dirty="0"/>
          </a:p>
          <a:p>
            <a:pPr marL="114300" indent="0">
              <a:buNone/>
            </a:pPr>
            <a:r>
              <a:rPr lang="en-US" sz="2800" b="1" dirty="0"/>
              <a:t>Q: What will God do for you?</a:t>
            </a:r>
          </a:p>
        </p:txBody>
      </p:sp>
    </p:spTree>
    <p:extLst>
      <p:ext uri="{BB962C8B-B14F-4D97-AF65-F5344CB8AC3E}">
        <p14:creationId xmlns:p14="http://schemas.microsoft.com/office/powerpoint/2010/main" val="40765629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17514</TotalTime>
  <Words>754</Words>
  <Application>Microsoft Office PowerPoint</Application>
  <PresentationFormat>On-screen Show (4:3)</PresentationFormat>
  <Paragraphs>89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Book Antiqua</vt:lpstr>
      <vt:lpstr>Calibri</vt:lpstr>
      <vt:lpstr>Century Gothic</vt:lpstr>
      <vt:lpstr>Apothecary</vt:lpstr>
      <vt:lpstr>Ezekiel VII  Gog and Magog</vt:lpstr>
      <vt:lpstr>Themes in Ezekiel</vt:lpstr>
      <vt:lpstr>Ezekiel 37 the valley of dry bones</vt:lpstr>
      <vt:lpstr>Ezek 37  The valley of dry bones</vt:lpstr>
      <vt:lpstr>Ezekiel 38:1-6  gog and magog</vt:lpstr>
      <vt:lpstr>Meshech, Tubal and Magog</vt:lpstr>
      <vt:lpstr>Ezekiel 38 &amp; 39</vt:lpstr>
      <vt:lpstr>Ezekiel 39 God will defeat our enemies</vt:lpstr>
      <vt:lpstr>Ezekiel 39:25-29 If God is for us….</vt:lpstr>
      <vt:lpstr>Ezekiel 40-48  The Temple rebuilt the remnant Has been restored</vt:lpstr>
      <vt:lpstr>Ezekiel 43  God returns to the Temple</vt:lpstr>
      <vt:lpstr>We are the zadokites!</vt:lpstr>
      <vt:lpstr>Back in the garden</vt:lpstr>
      <vt:lpstr>Summary of Ezek 40-48 (and perhaps of the entire book of ezekiel)</vt:lpstr>
      <vt:lpstr>God will restore his people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Jeremiah, Ezekiel, Daniel</dc:title>
  <dc:creator>pedro</dc:creator>
  <cp:lastModifiedBy>John Oakes</cp:lastModifiedBy>
  <cp:revision>283</cp:revision>
  <cp:lastPrinted>2012-05-31T00:05:14Z</cp:lastPrinted>
  <dcterms:created xsi:type="dcterms:W3CDTF">2012-03-18T21:08:42Z</dcterms:created>
  <dcterms:modified xsi:type="dcterms:W3CDTF">2023-04-16T21:20:17Z</dcterms:modified>
</cp:coreProperties>
</file>