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97" r:id="rId4"/>
    <p:sldId id="299" r:id="rId5"/>
    <p:sldId id="343" r:id="rId6"/>
    <p:sldId id="356" r:id="rId7"/>
    <p:sldId id="362" r:id="rId8"/>
    <p:sldId id="366" r:id="rId9"/>
    <p:sldId id="359" r:id="rId10"/>
    <p:sldId id="367" r:id="rId11"/>
    <p:sldId id="368" r:id="rId12"/>
    <p:sldId id="369" r:id="rId13"/>
    <p:sldId id="370" r:id="rId14"/>
    <p:sldId id="379" r:id="rId15"/>
    <p:sldId id="371" r:id="rId16"/>
    <p:sldId id="372" r:id="rId17"/>
    <p:sldId id="373" r:id="rId18"/>
    <p:sldId id="374" r:id="rId19"/>
    <p:sldId id="375" r:id="rId20"/>
    <p:sldId id="376" r:id="rId21"/>
    <p:sldId id="3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AC16EF-F20E-4B1F-A577-1B7A822BB030}" v="7" dt="2023-04-30T16:46:15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akes" userId="1a36f0057432ea1f" providerId="LiveId" clId="{98AC16EF-F20E-4B1F-A577-1B7A822BB030}"/>
    <pc:docChg chg="undo custSel addSld delSld modSld">
      <pc:chgData name="John Oakes" userId="1a36f0057432ea1f" providerId="LiveId" clId="{98AC16EF-F20E-4B1F-A577-1B7A822BB030}" dt="2023-04-30T16:47:51.823" v="793" actId="20577"/>
      <pc:docMkLst>
        <pc:docMk/>
      </pc:docMkLst>
      <pc:sldChg chg="del">
        <pc:chgData name="John Oakes" userId="1a36f0057432ea1f" providerId="LiveId" clId="{98AC16EF-F20E-4B1F-A577-1B7A822BB030}" dt="2023-04-30T16:33:34.958" v="0" actId="2696"/>
        <pc:sldMkLst>
          <pc:docMk/>
          <pc:sldMk cId="0" sldId="349"/>
        </pc:sldMkLst>
      </pc:sldChg>
      <pc:sldChg chg="del">
        <pc:chgData name="John Oakes" userId="1a36f0057432ea1f" providerId="LiveId" clId="{98AC16EF-F20E-4B1F-A577-1B7A822BB030}" dt="2023-04-30T16:33:40.871" v="1" actId="2696"/>
        <pc:sldMkLst>
          <pc:docMk/>
          <pc:sldMk cId="0" sldId="355"/>
        </pc:sldMkLst>
      </pc:sldChg>
      <pc:sldChg chg="modSp mod">
        <pc:chgData name="John Oakes" userId="1a36f0057432ea1f" providerId="LiveId" clId="{98AC16EF-F20E-4B1F-A577-1B7A822BB030}" dt="2023-04-30T16:35:08.375" v="130" actId="6549"/>
        <pc:sldMkLst>
          <pc:docMk/>
          <pc:sldMk cId="0" sldId="356"/>
        </pc:sldMkLst>
        <pc:spChg chg="mod">
          <ac:chgData name="John Oakes" userId="1a36f0057432ea1f" providerId="LiveId" clId="{98AC16EF-F20E-4B1F-A577-1B7A822BB030}" dt="2023-04-30T16:35:08.375" v="130" actId="6549"/>
          <ac:spMkLst>
            <pc:docMk/>
            <pc:sldMk cId="0" sldId="356"/>
            <ac:spMk id="3" creationId="{E80A658E-2D52-EEC6-AA61-F5A29EA66C1B}"/>
          </ac:spMkLst>
        </pc:spChg>
      </pc:sldChg>
      <pc:sldChg chg="modSp del mod">
        <pc:chgData name="John Oakes" userId="1a36f0057432ea1f" providerId="LiveId" clId="{98AC16EF-F20E-4B1F-A577-1B7A822BB030}" dt="2023-04-30T16:37:42.876" v="263" actId="2696"/>
        <pc:sldMkLst>
          <pc:docMk/>
          <pc:sldMk cId="0" sldId="363"/>
        </pc:sldMkLst>
        <pc:spChg chg="mod">
          <ac:chgData name="John Oakes" userId="1a36f0057432ea1f" providerId="LiveId" clId="{98AC16EF-F20E-4B1F-A577-1B7A822BB030}" dt="2023-04-30T16:36:25.352" v="174" actId="255"/>
          <ac:spMkLst>
            <pc:docMk/>
            <pc:sldMk cId="0" sldId="363"/>
            <ac:spMk id="2" creationId="{35952708-0A94-1D8A-6A5F-EFAF488B0CF1}"/>
          </ac:spMkLst>
        </pc:spChg>
        <pc:spChg chg="mod">
          <ac:chgData name="John Oakes" userId="1a36f0057432ea1f" providerId="LiveId" clId="{98AC16EF-F20E-4B1F-A577-1B7A822BB030}" dt="2023-04-30T16:37:28.975" v="262" actId="255"/>
          <ac:spMkLst>
            <pc:docMk/>
            <pc:sldMk cId="0" sldId="363"/>
            <ac:spMk id="3" creationId="{4C11A8C7-D64A-25EA-4DA5-A7DD49A9DFDF}"/>
          </ac:spMkLst>
        </pc:spChg>
      </pc:sldChg>
      <pc:sldChg chg="modSp mod">
        <pc:chgData name="John Oakes" userId="1a36f0057432ea1f" providerId="LiveId" clId="{98AC16EF-F20E-4B1F-A577-1B7A822BB030}" dt="2023-04-30T16:43:23.302" v="434" actId="6549"/>
        <pc:sldMkLst>
          <pc:docMk/>
          <pc:sldMk cId="0" sldId="371"/>
        </pc:sldMkLst>
        <pc:spChg chg="mod">
          <ac:chgData name="John Oakes" userId="1a36f0057432ea1f" providerId="LiveId" clId="{98AC16EF-F20E-4B1F-A577-1B7A822BB030}" dt="2023-04-30T16:43:23.302" v="434" actId="6549"/>
          <ac:spMkLst>
            <pc:docMk/>
            <pc:sldMk cId="0" sldId="371"/>
            <ac:spMk id="3" creationId="{9ADCD411-DD0A-10FF-8CC2-95CE0167578A}"/>
          </ac:spMkLst>
        </pc:spChg>
        <pc:picChg chg="mod">
          <ac:chgData name="John Oakes" userId="1a36f0057432ea1f" providerId="LiveId" clId="{98AC16EF-F20E-4B1F-A577-1B7A822BB030}" dt="2023-04-30T16:43:17.344" v="432" actId="1076"/>
          <ac:picMkLst>
            <pc:docMk/>
            <pc:sldMk cId="0" sldId="371"/>
            <ac:picMk id="40964" creationId="{12D2F854-D594-2C86-8547-93D46BA23FF4}"/>
          </ac:picMkLst>
        </pc:picChg>
      </pc:sldChg>
      <pc:sldChg chg="delSp modSp mod">
        <pc:chgData name="John Oakes" userId="1a36f0057432ea1f" providerId="LiveId" clId="{98AC16EF-F20E-4B1F-A577-1B7A822BB030}" dt="2023-04-30T16:47:51.823" v="793" actId="20577"/>
        <pc:sldMkLst>
          <pc:docMk/>
          <pc:sldMk cId="0" sldId="378"/>
        </pc:sldMkLst>
        <pc:spChg chg="mod">
          <ac:chgData name="John Oakes" userId="1a36f0057432ea1f" providerId="LiveId" clId="{98AC16EF-F20E-4B1F-A577-1B7A822BB030}" dt="2023-04-30T16:46:11.024" v="526" actId="20577"/>
          <ac:spMkLst>
            <pc:docMk/>
            <pc:sldMk cId="0" sldId="378"/>
            <ac:spMk id="2" creationId="{8612150F-F387-267E-8255-5C27F0C2FAFB}"/>
          </ac:spMkLst>
        </pc:spChg>
        <pc:spChg chg="mod">
          <ac:chgData name="John Oakes" userId="1a36f0057432ea1f" providerId="LiveId" clId="{98AC16EF-F20E-4B1F-A577-1B7A822BB030}" dt="2023-04-30T16:47:51.823" v="793" actId="20577"/>
          <ac:spMkLst>
            <pc:docMk/>
            <pc:sldMk cId="0" sldId="378"/>
            <ac:spMk id="3" creationId="{424C67E8-89C0-D677-AE0A-B6C21FBA3412}"/>
          </ac:spMkLst>
        </pc:spChg>
        <pc:picChg chg="del">
          <ac:chgData name="John Oakes" userId="1a36f0057432ea1f" providerId="LiveId" clId="{98AC16EF-F20E-4B1F-A577-1B7A822BB030}" dt="2023-04-30T16:46:15.115" v="527" actId="478"/>
          <ac:picMkLst>
            <pc:docMk/>
            <pc:sldMk cId="0" sldId="378"/>
            <ac:picMk id="47108" creationId="{9E1AE971-D7B0-7402-C53D-F37E95E89313}"/>
          </ac:picMkLst>
        </pc:picChg>
      </pc:sldChg>
      <pc:sldChg chg="addSp modSp new mod">
        <pc:chgData name="John Oakes" userId="1a36f0057432ea1f" providerId="LiveId" clId="{98AC16EF-F20E-4B1F-A577-1B7A822BB030}" dt="2023-04-30T16:42:57.348" v="430" actId="1076"/>
        <pc:sldMkLst>
          <pc:docMk/>
          <pc:sldMk cId="2745990214" sldId="379"/>
        </pc:sldMkLst>
        <pc:spChg chg="mod">
          <ac:chgData name="John Oakes" userId="1a36f0057432ea1f" providerId="LiveId" clId="{98AC16EF-F20E-4B1F-A577-1B7A822BB030}" dt="2023-04-30T16:40:52.101" v="321" actId="20577"/>
          <ac:spMkLst>
            <pc:docMk/>
            <pc:sldMk cId="2745990214" sldId="379"/>
            <ac:spMk id="2" creationId="{2D4AA249-8EF7-F058-68F9-2394B39364A4}"/>
          </ac:spMkLst>
        </pc:spChg>
        <pc:spChg chg="mod">
          <ac:chgData name="John Oakes" userId="1a36f0057432ea1f" providerId="LiveId" clId="{98AC16EF-F20E-4B1F-A577-1B7A822BB030}" dt="2023-04-30T16:41:42.617" v="425" actId="14100"/>
          <ac:spMkLst>
            <pc:docMk/>
            <pc:sldMk cId="2745990214" sldId="379"/>
            <ac:spMk id="3" creationId="{8B060742-5E56-2EBB-FBFB-16DC9D9ADBE5}"/>
          </ac:spMkLst>
        </pc:spChg>
        <pc:picChg chg="add mod">
          <ac:chgData name="John Oakes" userId="1a36f0057432ea1f" providerId="LiveId" clId="{98AC16EF-F20E-4B1F-A577-1B7A822BB030}" dt="2023-04-30T16:42:57.348" v="430" actId="1076"/>
          <ac:picMkLst>
            <pc:docMk/>
            <pc:sldMk cId="2745990214" sldId="379"/>
            <ac:picMk id="1026" creationId="{068ADF0D-0EB1-5A33-B1C2-933B673D66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C427-13C3-4CEE-8D07-4D2081C94B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3FF77-1DB7-4B70-952B-958562D7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7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39A7D77-F57F-4559-B4BB-1C84CBC09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4A4026B-8BBD-C68B-AA4B-7D260A11C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373D666-A8E9-DFFE-DF3A-A410321ED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0127B-BDD0-49D9-B254-86078A16A1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D6B1A7E-E3CD-9AE0-FE10-7AC56DF37141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4ECDE68-2909-80B0-FF17-C8947824A5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F281FC2-F8B3-FAC5-22CA-EBBF199812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DB77CA7-F00A-4C4E-938D-00F0A3D6D3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08F5350-6484-445C-6A1F-F91E1ED68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1A2A16EA-4CCF-9A39-687E-F63C49F9BC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5F465ACC-96E0-A64A-5680-1963807DA4D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AB14B78F-04D3-0D08-4241-A9AD94A8E5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C7377E24-3E62-5FEC-69AE-A90854AFD0D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5526B5B-2C7B-8AF2-ECB2-01EF0F030D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6CC174FF-19B4-FD5E-993F-51F079E775B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8A0D179F-FDA0-DB11-1DFE-481BF60ABA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39F9F226-9487-1E04-D26D-2C3083F5C9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8D8A21A6-535B-D483-1A56-F8C95680975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A5028DEC-BD62-FDC8-5070-4593AAB16F6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84135C27-9C4C-C322-2A36-6632C4686D0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67325269-94B4-699F-C609-8EA604C433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8D27311-483C-6C3F-697B-FA3988F23A2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03B18723-B804-E2C4-FBF6-6A6A217F68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29AB33A4-16E6-0C77-2B8A-8E286536E0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63A900BC-0C53-018A-C282-B37C3FBFF7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C0370EEE-B177-F046-36D3-697CB307E0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7 w 717"/>
                <a:gd name="T1" fmla="*/ 845 h 845"/>
                <a:gd name="T2" fmla="*/ 787 w 717"/>
                <a:gd name="T3" fmla="*/ 821 h 845"/>
                <a:gd name="T4" fmla="*/ 644 w 717"/>
                <a:gd name="T5" fmla="*/ 605 h 845"/>
                <a:gd name="T6" fmla="*/ 441 w 717"/>
                <a:gd name="T7" fmla="*/ 396 h 845"/>
                <a:gd name="T8" fmla="*/ 25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4 w 717"/>
                <a:gd name="T15" fmla="*/ 198 h 845"/>
                <a:gd name="T16" fmla="*/ 435 w 717"/>
                <a:gd name="T17" fmla="*/ 408 h 845"/>
                <a:gd name="T18" fmla="*/ 638 w 717"/>
                <a:gd name="T19" fmla="*/ 623 h 845"/>
                <a:gd name="T20" fmla="*/ 787 w 717"/>
                <a:gd name="T21" fmla="*/ 845 h 845"/>
                <a:gd name="T22" fmla="*/ 78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94DEDB83-B50C-700B-164C-5158400A0F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2 w 407"/>
                <a:gd name="T1" fmla="*/ 414 h 414"/>
                <a:gd name="T2" fmla="*/ 442 w 407"/>
                <a:gd name="T3" fmla="*/ 396 h 414"/>
                <a:gd name="T4" fmla="*/ 25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1 w 407"/>
                <a:gd name="T13" fmla="*/ 204 h 414"/>
                <a:gd name="T14" fmla="*/ 442 w 407"/>
                <a:gd name="T15" fmla="*/ 414 h 414"/>
                <a:gd name="T16" fmla="*/ 44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E63CB627-0CF5-4F2B-BAD7-2220661FE8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37955C7D-0013-894E-9A82-662707FFC9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6 w 586"/>
                <a:gd name="T1" fmla="*/ 0 h 599"/>
                <a:gd name="T2" fmla="*/ 638 w 586"/>
                <a:gd name="T3" fmla="*/ 0 h 599"/>
                <a:gd name="T4" fmla="*/ 444 w 586"/>
                <a:gd name="T5" fmla="*/ 132 h 599"/>
                <a:gd name="T6" fmla="*/ 29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2 w 586"/>
                <a:gd name="T17" fmla="*/ 282 h 599"/>
                <a:gd name="T18" fmla="*/ 456 w 586"/>
                <a:gd name="T19" fmla="*/ 138 h 599"/>
                <a:gd name="T20" fmla="*/ 656 w 586"/>
                <a:gd name="T21" fmla="*/ 0 h 599"/>
                <a:gd name="T22" fmla="*/ 65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01E82459-9AAD-8C41-C38A-8EEF55849A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4 w 269"/>
                <a:gd name="T1" fmla="*/ 0 h 252"/>
                <a:gd name="T2" fmla="*/ 28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4 w 269"/>
                <a:gd name="T15" fmla="*/ 0 h 252"/>
                <a:gd name="T16" fmla="*/ 30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C5EDB33C-330D-C74D-6B77-791DEC3AB95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07216D84-0003-B6F6-629D-8E61A0726C9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0A8C2933-EF24-2BCD-9D25-45A76248C78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3CE1464A-00F2-21C5-9B9A-EC352046BE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" name="Line 32">
                <a:extLst>
                  <a:ext uri="{FF2B5EF4-FFF2-40B4-BE49-F238E27FC236}">
                    <a16:creationId xmlns:a16="http://schemas.microsoft.com/office/drawing/2014/main" id="{6DDA35AB-4AD7-F6CE-E3F2-D6F54C45F3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ED063195-A28B-7D9F-2F4C-99F80E49C4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A2EF9F9B-52E4-9D16-4285-2D955877EC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E214C58E-6DB7-29CE-0A57-533BB34410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B2BCC665-D2D2-2AFC-4A99-3CCFB93373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97799552-80AD-E085-906B-5D668FE5A91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821ACE7B-9BCA-CED3-8405-CFA379303EE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2C84D5D1-E2CF-9ABD-4808-30A1E875375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1346BD58-DCF9-21BF-F18B-377D2A490F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D02D44B7-800B-5474-440A-CFE489119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B27F8-092D-4752-AE85-1212A56F2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86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6D03D39-C5D9-4544-43C3-9E26C449AE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0515D79-0391-A978-E323-35243B9C1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35EBD02-A876-4383-FA95-70C46FD64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71EE2-A1B1-414B-8A6D-9199A1CC5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0DCDEF8-A548-AE7C-737A-500E43AED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7570F5A-2220-EFB2-62BF-D30CC7333C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524DD36A-6A6B-F014-9852-D50711643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93350-8276-48CD-81A7-35219C8543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57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4168389-464E-2395-F09F-25EA5D6AC91E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2558687-E33D-A45B-2971-57EF13B731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E6D9F1B-CC8C-92CE-37FE-38FEBBDAF7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F0AFB57-3DF7-2E01-B739-E3FC1A3F93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17D21A9-95AD-E623-B71E-F0A366197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79304F77-44DC-DF3D-1D99-AF0EAC42AC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ACCC0E93-2CFA-435B-B0B9-D65498ADD12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1E85893-80EA-A722-E545-EC228A2F4D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36CF7A3C-F45B-887F-9E6D-6A03A17B8DC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ED9BA0B6-B486-3DB7-EAB8-05F54FD624D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D3594CCA-45D4-6499-E9DC-808CD71DBF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93F08B04-F731-DECB-7D4A-E523670D74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A96E0C82-0729-C157-1E25-7BF0B98058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A242B08B-62E1-9262-4BD1-8AB7963B84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3A28BE96-7005-65E9-10A3-10B51AB168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6D56E6DC-8590-A79F-051F-64DE09FA97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885EF26C-D069-5B67-9F66-7442F87885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8A504828-4C10-6D8E-AE95-30DC02874A9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85FEAA8C-7F4D-81A4-923A-4CFF407D91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7BC266EF-4E34-F6A9-63AA-0BD301BBF0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75D3EB57-ECFA-60BB-F323-7097610108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6A1D1694-3F17-0ED8-E930-1D0FDB44A9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95 w 717"/>
                <a:gd name="T1" fmla="*/ 845 h 845"/>
                <a:gd name="T2" fmla="*/ 795 w 717"/>
                <a:gd name="T3" fmla="*/ 821 h 845"/>
                <a:gd name="T4" fmla="*/ 652 w 717"/>
                <a:gd name="T5" fmla="*/ 605 h 845"/>
                <a:gd name="T6" fmla="*/ 445 w 717"/>
                <a:gd name="T7" fmla="*/ 396 h 845"/>
                <a:gd name="T8" fmla="*/ 26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8 w 717"/>
                <a:gd name="T15" fmla="*/ 198 h 845"/>
                <a:gd name="T16" fmla="*/ 439 w 717"/>
                <a:gd name="T17" fmla="*/ 408 h 845"/>
                <a:gd name="T18" fmla="*/ 646 w 717"/>
                <a:gd name="T19" fmla="*/ 623 h 845"/>
                <a:gd name="T20" fmla="*/ 795 w 717"/>
                <a:gd name="T21" fmla="*/ 845 h 845"/>
                <a:gd name="T22" fmla="*/ 79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6075A554-12CC-908D-9C98-6D7982E827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6 w 407"/>
                <a:gd name="T1" fmla="*/ 414 h 414"/>
                <a:gd name="T2" fmla="*/ 446 w 407"/>
                <a:gd name="T3" fmla="*/ 396 h 414"/>
                <a:gd name="T4" fmla="*/ 26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5 w 407"/>
                <a:gd name="T13" fmla="*/ 204 h 414"/>
                <a:gd name="T14" fmla="*/ 446 w 407"/>
                <a:gd name="T15" fmla="*/ 414 h 414"/>
                <a:gd name="T16" fmla="*/ 44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5CA3350F-0AD5-B37A-AE9D-F3D9A08236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74BF6A15-7FD7-047D-DFED-44746D3D68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64 w 586"/>
                <a:gd name="T1" fmla="*/ 0 h 599"/>
                <a:gd name="T2" fmla="*/ 646 w 586"/>
                <a:gd name="T3" fmla="*/ 0 h 599"/>
                <a:gd name="T4" fmla="*/ 452 w 586"/>
                <a:gd name="T5" fmla="*/ 132 h 599"/>
                <a:gd name="T6" fmla="*/ 29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6 w 586"/>
                <a:gd name="T17" fmla="*/ 282 h 599"/>
                <a:gd name="T18" fmla="*/ 464 w 586"/>
                <a:gd name="T19" fmla="*/ 138 h 599"/>
                <a:gd name="T20" fmla="*/ 664 w 586"/>
                <a:gd name="T21" fmla="*/ 0 h 599"/>
                <a:gd name="T22" fmla="*/ 66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91551D2A-E08D-1878-2DBE-2F4099880A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8 w 269"/>
                <a:gd name="T1" fmla="*/ 0 h 252"/>
                <a:gd name="T2" fmla="*/ 29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8 w 269"/>
                <a:gd name="T15" fmla="*/ 0 h 252"/>
                <a:gd name="T16" fmla="*/ 30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3B45C8A6-AE0B-66A0-F3DC-136137B1D3C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436CE494-3989-4022-0F83-1E470BF04E4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80D38CB6-50B2-64D7-286F-F23601049E7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26F059BB-2667-5F90-3D2C-B7AF0BC4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" name="Line 32">
                <a:extLst>
                  <a:ext uri="{FF2B5EF4-FFF2-40B4-BE49-F238E27FC236}">
                    <a16:creationId xmlns:a16="http://schemas.microsoft.com/office/drawing/2014/main" id="{942E4B25-033E-56B1-A2FB-65835C99C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6D9CF914-C9EA-5C97-822C-9FB877C8DE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9957CB8B-9E31-051C-F5BA-3C31A31E21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29FE2D89-4982-3CF9-7BED-271F1E0BDD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08431108-9B59-0D91-35AF-BD3FBD43E5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14141A0B-E196-A723-4804-3E570B08C37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B5F21246-BFCB-6776-AA02-0BBA6E1CD22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61CBD887-A4FC-9FE8-B8C9-94F922DC518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9BE8BE74-B00F-FBCD-0BDD-3F4E95855E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56F7DE81-F8B9-5F75-96E8-C5260C69C8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B527E-ACBE-442E-8084-2EDF0847A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84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58B8CDB9-382F-84AE-4198-553585A3C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4D96B32-578F-CA5D-CD56-BDE52D0CE4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11DD9FF7-0F7E-1224-38CA-76D224A5C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3887-C837-4A5E-AD63-D61649E90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19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52F30AAB-D7AC-CE19-EF20-88780A431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D6183D6F-3A6E-FF1F-DF0B-7E52F94F9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9CED9C6-B928-2476-FC3B-4B8FB4396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EC3A-8A57-4F40-8EE1-C5AD1B2FE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81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BB219DB-3CE6-1CB6-77CE-B56685C46F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938E772-8036-920C-8BF3-67A26D351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B20FDE4-2B85-80F3-927B-F4FEA6D261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3791-758E-4FB9-8FD1-2B92560A2B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178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00C296AF-FF3F-DD90-C095-A71BD1FE15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CFA8754A-8C9E-0120-2C62-11997E67C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CC4F40A3-032E-7A57-A5BF-262ED0361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557E6-8533-4E41-9A27-C6B9554DA5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314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38E0F851-C3C5-A0B6-3C22-3BE03F8B5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326F13D3-EE22-807A-26A9-7071C3FB3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E2810FD6-28F9-25BF-403D-D14813C5B6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6F36-5A3F-4B2E-B1FF-6C739D79D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8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F4D847DE-3BC8-A8D1-D40E-15901F0CC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AFAB80A7-AB86-E743-2140-B30D946B3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C07F015D-E045-66E9-F2FA-FFEC0EBBD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D5267-563D-469E-AD05-648A2F0BB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439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4583CB8D-B053-A28D-A2C3-8AC27889E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8EAC97C-F9FE-4299-C925-8C9BC7B59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2FA9EE6-3167-1C4B-2A52-54F3500BF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A7789-E50C-4E0B-8210-51F3FD535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86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DB391991-5353-5B78-6D34-61A9FD985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93F5E72-B8BE-A3C1-B840-CD4C895E7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E8140153-969E-4860-6BB1-A5D2832FB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CD1F0-F38E-44A0-9B9E-529F4A455D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964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F4CC2FC4-2C8D-3747-7198-1605BF1CD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A668FD4A-42C7-DAA8-532B-56FBD64D9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2E6831F4-4422-46F4-238F-3C7B16E37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A4C76-DCFD-4254-807D-07678EBA9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634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5F6A75A-35AB-95B6-1F69-365338333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399CBAB-E18E-9365-A5F0-6A0C5A485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9AB98A7-8071-8F6E-D163-914B640CC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363EE-78A6-4E32-AD09-531AA9BEC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979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51342831-04DD-8BB0-8884-9B40622F6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D04CED0-955E-8187-58E3-6A707FC24D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A3D29DD-D5DA-077B-5210-DA7E5F48B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3F9A-AD30-4764-8ACE-2E500A786F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494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133CDF-9ED1-6203-D297-2997D62608FF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4B8136-6FC0-678C-1408-BE74CF27A3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FAC4B94-94B1-1A59-201A-0274DC37D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61E9764-8D0E-70A5-5AC0-253F629382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B061F7D-AFB4-D2BD-6B83-46D596D9C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5E0EEDD5-F85D-C03B-AF08-B372BFDADA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2D6740D8-76CC-4A53-FCBA-62D25117D9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5622261E-F070-93DA-5C98-481F50E56B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06123E2B-0B63-4E0E-29D0-D873B08B0B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926323B5-D1A2-6D79-1086-4BD4FEB0780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78A88C55-C069-168E-96E9-F8C499E950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90133741-91F8-D6ED-4B8A-65851B15D3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7FECF531-69D8-9B74-92C8-D61251B9218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48A1E6B4-91EE-13F4-8615-1A6B8CEA97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74DC8D84-B949-7AD5-E676-3FE87CD8D1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29CB4678-8A7E-ED8E-8D80-2068A794CB0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F674616B-A6C8-B545-3DC3-94977FD8864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3986FE2B-3069-561D-1642-D1337A8DE4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30572A3A-19F9-A44D-0BAA-40B9ED3170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7A699572-2CC7-41E4-4E7E-453E3C39A5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011A2ADE-0DE3-ADAD-304C-F15DCC74DC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D6499CE8-67A8-590F-8B46-6997B7547B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97 w 717"/>
                <a:gd name="T1" fmla="*/ 845 h 845"/>
                <a:gd name="T2" fmla="*/ 797 w 717"/>
                <a:gd name="T3" fmla="*/ 821 h 845"/>
                <a:gd name="T4" fmla="*/ 654 w 717"/>
                <a:gd name="T5" fmla="*/ 605 h 845"/>
                <a:gd name="T6" fmla="*/ 446 w 717"/>
                <a:gd name="T7" fmla="*/ 396 h 845"/>
                <a:gd name="T8" fmla="*/ 26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9 w 717"/>
                <a:gd name="T15" fmla="*/ 198 h 845"/>
                <a:gd name="T16" fmla="*/ 440 w 717"/>
                <a:gd name="T17" fmla="*/ 408 h 845"/>
                <a:gd name="T18" fmla="*/ 648 w 717"/>
                <a:gd name="T19" fmla="*/ 623 h 845"/>
                <a:gd name="T20" fmla="*/ 797 w 717"/>
                <a:gd name="T21" fmla="*/ 845 h 845"/>
                <a:gd name="T22" fmla="*/ 79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478AB620-8B66-C8B6-8E2C-EF28A507B33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7 w 407"/>
                <a:gd name="T1" fmla="*/ 414 h 414"/>
                <a:gd name="T2" fmla="*/ 447 w 407"/>
                <a:gd name="T3" fmla="*/ 396 h 414"/>
                <a:gd name="T4" fmla="*/ 26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6 w 407"/>
                <a:gd name="T13" fmla="*/ 204 h 414"/>
                <a:gd name="T14" fmla="*/ 447 w 407"/>
                <a:gd name="T15" fmla="*/ 414 h 414"/>
                <a:gd name="T16" fmla="*/ 44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B7B4E8EB-C844-48A9-7335-A5D5A10D6A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51E158F7-C8A8-AD5A-6EC4-6D8D0F4FC55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66 w 586"/>
                <a:gd name="T1" fmla="*/ 0 h 599"/>
                <a:gd name="T2" fmla="*/ 648 w 586"/>
                <a:gd name="T3" fmla="*/ 0 h 599"/>
                <a:gd name="T4" fmla="*/ 454 w 586"/>
                <a:gd name="T5" fmla="*/ 132 h 599"/>
                <a:gd name="T6" fmla="*/ 29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7 w 586"/>
                <a:gd name="T17" fmla="*/ 282 h 599"/>
                <a:gd name="T18" fmla="*/ 466 w 586"/>
                <a:gd name="T19" fmla="*/ 138 h 599"/>
                <a:gd name="T20" fmla="*/ 666 w 586"/>
                <a:gd name="T21" fmla="*/ 0 h 599"/>
                <a:gd name="T22" fmla="*/ 66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751CBC46-060A-1ADF-40BA-27829E2CE6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9 w 269"/>
                <a:gd name="T1" fmla="*/ 0 h 252"/>
                <a:gd name="T2" fmla="*/ 29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9 w 269"/>
                <a:gd name="T15" fmla="*/ 0 h 252"/>
                <a:gd name="T16" fmla="*/ 30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48F4DAD0-35AD-D29D-0AA4-3575D44F59E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168929D1-7943-6C25-42F0-A286525F9C1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09CBFF81-99AB-166D-3F17-D79890938AB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C1D93B3C-683E-F226-7A26-BE49E2EAB0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" name="Line 32">
                <a:extLst>
                  <a:ext uri="{FF2B5EF4-FFF2-40B4-BE49-F238E27FC236}">
                    <a16:creationId xmlns:a16="http://schemas.microsoft.com/office/drawing/2014/main" id="{5FF9E802-21E1-023D-3D4F-B4A55D7494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518E55A8-DAC2-5BBB-2422-E7D6231648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9EFF56AB-9548-C1FA-9C08-426A94CA1E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7F6289EE-5D0A-54E0-C416-7805ED616F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1AD77E85-A739-43C6-D3CC-6BF86E0A2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2BEF32F5-0531-BD01-59CC-C43D4493ADA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6D9D4CCD-47D2-3DDF-6D43-96B49192F51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6424F67-605C-BEDF-3EA3-D0321851D1A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7A0574D1-8E3D-2B95-E40A-EE3675F79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4CF5D18F-F5DE-5F02-FC1C-5D40C043BE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3FA25-E69C-4624-AFE1-D847BDB184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907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7272566A-0E7D-6D90-9788-079CC55A9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CB19CB83-A1A1-9AB9-7445-064FAAD0F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E5340F8D-63C0-9DBE-AB0F-AA10750B3E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0EA9E-416C-453E-9452-52C168EC3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565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8B755CF1-45F5-0B62-5F54-B7BDA8AC7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5958481-CB1C-24D0-D85F-0B6113EF6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0530DB9D-7275-4D6A-BA79-ECE3924AD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D00F7-F303-42BB-A8A5-77A6A8255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331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E922E45E-AD9E-A993-BAE9-403869507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3A2F6076-78AE-D346-0391-744066B069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F3E94051-6B8E-1AE8-C149-A3B927BBE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08C7-4585-4AA0-A05D-E00917A83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36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5EBE6A9D-F2A0-2C3F-FBF8-7095E2BE82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BCAE9DEC-DE80-0513-70E6-5BAEC17954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EC908499-E8FE-E7B4-5830-CF07D4858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4A22D-0D40-4B44-A1EE-1C328C015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74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AE77239B-EFFD-6BD0-6C53-1FCB448BF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2F2FDFAB-DE76-C9ED-40BC-DEE37E08F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41E00963-90BB-0299-CC1D-1F97436C8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393AE-7E0D-47B6-8543-A15997CB7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6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3678A713-AAF0-24DB-0B17-6963CE3D0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CC9A75D2-D8ED-6627-2906-264CEFAD3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586A10B5-4F69-EF93-1AAC-BB3DFB89C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E5E-9AA3-4BD9-81D9-7F5C67518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59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F9E444C-A1DB-C1BF-DB87-CB0CBB4FE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A9E5BF5-7470-F91C-E7F7-876883073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323DD54-7B7C-57C6-EA08-5CC5F5810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36D51-A0AB-4F66-9F3E-1E2997768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978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A39BDAD-890E-B08C-61D8-FC7F7A08F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D12722C8-E609-6065-A605-8FBCFB10A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41A5B39-7061-573F-AC6A-E9CB5D928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01C5-9E94-4D4A-BA4C-FCD06A7A6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51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DF1D0DE-5C27-4799-41FE-CC01DCA843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5A517E7-1EE8-1458-4293-52545662D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18EDE4F-AF37-D4AC-9192-EE629DB57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29039-7837-4840-B040-4DDE540301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130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F4254EC-AC78-85A4-215F-7656EA1E49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EA92A78-2E86-C9DC-B2D0-CEF26B730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3EC847BD-A738-45ED-D3F9-CFC861381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0A48-DD47-49B4-8ECF-F8AAB1AAC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825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2DA2892-569B-BA0E-E01A-483B44D18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8A2F4C7-5EA5-4CB6-70C7-11AE43603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3B3C86FD-C027-586C-9320-7F5E3D4EE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11071-EEE2-4E07-B53D-C8573D6E3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62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F7DEA8EA-66F1-98B0-C6B0-5E52181AB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7DFF8E4-0488-01B6-BDED-AB4398196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86A7F48B-48C2-2807-8232-7FA1B5D01B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4A7B5-4E58-46B4-B6A0-CFEA74CE3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8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3A6A8206-DE60-8248-A556-85B7E046CD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12C9A893-29EA-156F-15C0-022EFA360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D793C46C-8412-2598-D2F1-81E81E6D7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30658-1376-482F-9119-DC0265871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9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2BB5D84D-408F-0179-A837-BB5CC40FA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524B9DFF-54E7-EA17-F825-5A64534E5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82F950CF-8EE4-EE93-E3CD-98D69D584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EB87B-E21D-4C16-9BB0-925889AC4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31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DC34E9FB-013E-1D8D-AF32-D25F565CF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BFF2BBD3-5A3E-B057-972F-245713A2B0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589C0DE1-B4C4-76A4-39D0-C0E1D5E8F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9148-6990-4681-8577-52DC15687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05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C181993D-8216-5812-0992-39B6A8C83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1B689E68-1BB3-C446-01BD-167857946B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A96E5726-BE43-07EB-B405-6E9F38784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E5AA-D48A-4381-803C-122321391D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5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DE8C1519-6FA8-4D1C-1263-DFD26972D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1EC8D1F-649A-BC45-6460-4FAF858AB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527DA0E9-1F22-AA59-662B-EDAE4C6763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CD422-1E3B-4328-99A7-1186EAF441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2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13F8A105-0529-6991-8E62-585605CB9EFB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9AAD24E2-A5C7-D901-2013-423D95F41A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150FF5B4-F891-AB08-7055-76ADF3412D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9B192FDC-128B-896A-FFDF-AE52579E6FD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AF0CEA1E-3DEC-FF14-D0C8-B85C9D8414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3F27AEEA-89D0-6D88-0C8C-6C4A0DFAE05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F09D5C4C-373C-6A11-CCF0-53E8C3B5A4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56CBCD58-7B8A-791D-0D55-9981E96D041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BE6F8FF9-6EB8-B289-3DCE-648E046FEF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8D02B1A7-FA8C-860E-1183-57939191CA9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38730A07-E591-3A51-658C-6A2942C144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70CCFF8B-241E-642F-C17F-67743D97F0F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0D00455D-BD30-5DF7-2955-DA02811D92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D21C4F99-6AA6-39A9-0EC0-1A6E704DAE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FEBD3A6B-1A16-F296-7D66-4C573B00EC4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00C3F07D-02E7-71DA-FD56-D696E7C304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111F5486-C3C7-E4B8-7D09-6B0FCA6E1D6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9BFE7B4F-B888-3186-4F53-82413A07C3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71EEEFD7-788B-4CFB-C8B4-AB96E74723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93A31470-1E1E-42D6-5092-99834F5837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7FDBC882-73AA-74D8-DFE3-AA8EB3E4C34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14976D2F-4408-088A-0D23-4D6B45D51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7 w 717"/>
                <a:gd name="T1" fmla="*/ 845 h 845"/>
                <a:gd name="T2" fmla="*/ 787 w 717"/>
                <a:gd name="T3" fmla="*/ 821 h 845"/>
                <a:gd name="T4" fmla="*/ 644 w 717"/>
                <a:gd name="T5" fmla="*/ 605 h 845"/>
                <a:gd name="T6" fmla="*/ 441 w 717"/>
                <a:gd name="T7" fmla="*/ 396 h 845"/>
                <a:gd name="T8" fmla="*/ 25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4 w 717"/>
                <a:gd name="T15" fmla="*/ 198 h 845"/>
                <a:gd name="T16" fmla="*/ 435 w 717"/>
                <a:gd name="T17" fmla="*/ 408 h 845"/>
                <a:gd name="T18" fmla="*/ 638 w 717"/>
                <a:gd name="T19" fmla="*/ 623 h 845"/>
                <a:gd name="T20" fmla="*/ 787 w 717"/>
                <a:gd name="T21" fmla="*/ 845 h 845"/>
                <a:gd name="T22" fmla="*/ 78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7FE42D27-5713-596B-7C69-B1BD55F917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2 w 407"/>
                <a:gd name="T1" fmla="*/ 414 h 414"/>
                <a:gd name="T2" fmla="*/ 442 w 407"/>
                <a:gd name="T3" fmla="*/ 396 h 414"/>
                <a:gd name="T4" fmla="*/ 25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1 w 407"/>
                <a:gd name="T13" fmla="*/ 204 h 414"/>
                <a:gd name="T14" fmla="*/ 442 w 407"/>
                <a:gd name="T15" fmla="*/ 414 h 414"/>
                <a:gd name="T16" fmla="*/ 44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777FCFD8-22E9-7092-C2F5-830923E568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AB70AE61-3711-AF22-2B74-AAB3D7151B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6 w 586"/>
                <a:gd name="T1" fmla="*/ 0 h 599"/>
                <a:gd name="T2" fmla="*/ 638 w 586"/>
                <a:gd name="T3" fmla="*/ 0 h 599"/>
                <a:gd name="T4" fmla="*/ 444 w 586"/>
                <a:gd name="T5" fmla="*/ 132 h 599"/>
                <a:gd name="T6" fmla="*/ 29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2 w 586"/>
                <a:gd name="T17" fmla="*/ 282 h 599"/>
                <a:gd name="T18" fmla="*/ 456 w 586"/>
                <a:gd name="T19" fmla="*/ 138 h 599"/>
                <a:gd name="T20" fmla="*/ 656 w 586"/>
                <a:gd name="T21" fmla="*/ 0 h 599"/>
                <a:gd name="T22" fmla="*/ 65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07230275-55C1-DB6D-3BCD-98F34F3892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4 w 269"/>
                <a:gd name="T1" fmla="*/ 0 h 252"/>
                <a:gd name="T2" fmla="*/ 28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4 w 269"/>
                <a:gd name="T15" fmla="*/ 0 h 252"/>
                <a:gd name="T16" fmla="*/ 30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B09C61FE-19CE-907C-31EE-2B9DB3C2539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8B7ABFE2-60D8-7D77-8ADA-67C784819BD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42B82B02-606D-5396-A802-71609ED789D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A08BFB74-14F8-757D-63FD-56CFC7606C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60E91ABA-B170-FA53-5161-0136AD25C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8E69340E-CF56-F8E9-A5F2-6CE156FDD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C395A2D2-035A-222B-2F21-16BA90A7D2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7BC1D339-E7D0-7E13-7A19-32F73C87D2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6AE2D9CE-4C4C-A978-5EC8-CF34205413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3A2073F5-94E3-FEDE-FB08-54B765941C8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61A2389E-5B0C-C582-BFC2-3A7EA3DA707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A86A703B-E2A8-441D-0AC9-472B6F9F5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7B3A01FA-8BE1-FE17-E746-AE5372AB42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9209CF02-FCB6-CCF7-EC9F-64B0D90F0E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860C1F17-166B-47E7-52C7-DE2D6523DA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BC0C00E-7FE9-475B-87B1-2E0B7E887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C5501472-E0F7-8213-BEFB-2931A1F99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2921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BA15153B-2915-6D7F-7812-C3EDD9CD51DA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3DD34870-0893-4515-61AB-E7337F1BB1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B5B34E5F-CA34-3D91-2F72-69A63F6332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C9A73693-236D-1BC9-2172-D96E3BCD9B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2059" name="Group 6">
              <a:extLst>
                <a:ext uri="{FF2B5EF4-FFF2-40B4-BE49-F238E27FC236}">
                  <a16:creationId xmlns:a16="http://schemas.microsoft.com/office/drawing/2014/main" id="{43A857DD-37AB-77B0-89D5-D86EEE894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5F4B1A1C-A1D0-572A-7664-F207B09F2F1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CC01100E-BA76-DB4F-C457-87DF8652C2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F0ABA9F4-2BBD-BBA5-5E58-856D320A6A1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E7BE0AD4-8982-862D-4A5D-9C33AEE17B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2E635752-4281-FFD2-EBF4-7B7E145949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6E0791AA-FA11-1680-E3EF-551D408DF9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D11FD905-D916-7221-C9E1-C7507DB0B5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64167450-4D63-114D-DA78-03A7ADFFB8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FBC14570-AC3A-7533-3F7D-63BFCD0A90A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572F5902-19F5-D97A-547C-7C33B60A7C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E734E41A-C7FF-69EA-6A53-78353D54FCD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4BDBDABF-B763-11C2-C563-8ADBF3C9FA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3EE0662D-5F30-A723-4BAA-FD3DBB578E6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907335DC-9BC9-1FBF-F770-0B1F0925C2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7CC46EBA-D135-5F34-2352-A839E43604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65318573-F92A-3FD7-AD80-48CD5AA813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3" name="Freeform 23">
              <a:extLst>
                <a:ext uri="{FF2B5EF4-FFF2-40B4-BE49-F238E27FC236}">
                  <a16:creationId xmlns:a16="http://schemas.microsoft.com/office/drawing/2014/main" id="{38730B2B-0C48-CE2B-7E99-F4CBBE8621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95 w 717"/>
                <a:gd name="T1" fmla="*/ 845 h 845"/>
                <a:gd name="T2" fmla="*/ 795 w 717"/>
                <a:gd name="T3" fmla="*/ 821 h 845"/>
                <a:gd name="T4" fmla="*/ 652 w 717"/>
                <a:gd name="T5" fmla="*/ 605 h 845"/>
                <a:gd name="T6" fmla="*/ 445 w 717"/>
                <a:gd name="T7" fmla="*/ 396 h 845"/>
                <a:gd name="T8" fmla="*/ 26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8 w 717"/>
                <a:gd name="T15" fmla="*/ 198 h 845"/>
                <a:gd name="T16" fmla="*/ 439 w 717"/>
                <a:gd name="T17" fmla="*/ 408 h 845"/>
                <a:gd name="T18" fmla="*/ 646 w 717"/>
                <a:gd name="T19" fmla="*/ 623 h 845"/>
                <a:gd name="T20" fmla="*/ 795 w 717"/>
                <a:gd name="T21" fmla="*/ 845 h 845"/>
                <a:gd name="T22" fmla="*/ 79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4" name="Freeform 24">
              <a:extLst>
                <a:ext uri="{FF2B5EF4-FFF2-40B4-BE49-F238E27FC236}">
                  <a16:creationId xmlns:a16="http://schemas.microsoft.com/office/drawing/2014/main" id="{A826013A-6B18-120B-0839-C401BD5A31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6 w 407"/>
                <a:gd name="T1" fmla="*/ 414 h 414"/>
                <a:gd name="T2" fmla="*/ 446 w 407"/>
                <a:gd name="T3" fmla="*/ 396 h 414"/>
                <a:gd name="T4" fmla="*/ 26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5 w 407"/>
                <a:gd name="T13" fmla="*/ 204 h 414"/>
                <a:gd name="T14" fmla="*/ 446 w 407"/>
                <a:gd name="T15" fmla="*/ 414 h 414"/>
                <a:gd name="T16" fmla="*/ 44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D4CFF22B-7F00-C633-F110-D086B6126E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6" name="Freeform 26">
              <a:extLst>
                <a:ext uri="{FF2B5EF4-FFF2-40B4-BE49-F238E27FC236}">
                  <a16:creationId xmlns:a16="http://schemas.microsoft.com/office/drawing/2014/main" id="{D620FC6A-D442-965B-BCAE-7EC1DBFED3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64 w 586"/>
                <a:gd name="T1" fmla="*/ 0 h 599"/>
                <a:gd name="T2" fmla="*/ 646 w 586"/>
                <a:gd name="T3" fmla="*/ 0 h 599"/>
                <a:gd name="T4" fmla="*/ 452 w 586"/>
                <a:gd name="T5" fmla="*/ 132 h 599"/>
                <a:gd name="T6" fmla="*/ 29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6 w 586"/>
                <a:gd name="T17" fmla="*/ 282 h 599"/>
                <a:gd name="T18" fmla="*/ 464 w 586"/>
                <a:gd name="T19" fmla="*/ 138 h 599"/>
                <a:gd name="T20" fmla="*/ 664 w 586"/>
                <a:gd name="T21" fmla="*/ 0 h 599"/>
                <a:gd name="T22" fmla="*/ 66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7" name="Freeform 27">
              <a:extLst>
                <a:ext uri="{FF2B5EF4-FFF2-40B4-BE49-F238E27FC236}">
                  <a16:creationId xmlns:a16="http://schemas.microsoft.com/office/drawing/2014/main" id="{FBB4DD2C-DD1D-9C8F-5C94-00BFAFD546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8 w 269"/>
                <a:gd name="T1" fmla="*/ 0 h 252"/>
                <a:gd name="T2" fmla="*/ 29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8 w 269"/>
                <a:gd name="T15" fmla="*/ 0 h 252"/>
                <a:gd name="T16" fmla="*/ 30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8" name="Line 28">
              <a:extLst>
                <a:ext uri="{FF2B5EF4-FFF2-40B4-BE49-F238E27FC236}">
                  <a16:creationId xmlns:a16="http://schemas.microsoft.com/office/drawing/2014/main" id="{CE3106DB-5394-C326-E0B0-909773308D2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9" name="Line 29">
              <a:extLst>
                <a:ext uri="{FF2B5EF4-FFF2-40B4-BE49-F238E27FC236}">
                  <a16:creationId xmlns:a16="http://schemas.microsoft.com/office/drawing/2014/main" id="{3F81EEE0-CBB6-49E0-3F8C-D537ACBCBC0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0" name="Line 30">
              <a:extLst>
                <a:ext uri="{FF2B5EF4-FFF2-40B4-BE49-F238E27FC236}">
                  <a16:creationId xmlns:a16="http://schemas.microsoft.com/office/drawing/2014/main" id="{F2A203A6-D412-3613-9C4C-D15C25DD283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2071" name="Group 31">
              <a:extLst>
                <a:ext uri="{FF2B5EF4-FFF2-40B4-BE49-F238E27FC236}">
                  <a16:creationId xmlns:a16="http://schemas.microsoft.com/office/drawing/2014/main" id="{105DE7C0-E248-EF53-8A96-3D6CA3E3F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>
                <a:extLst>
                  <a:ext uri="{FF2B5EF4-FFF2-40B4-BE49-F238E27FC236}">
                    <a16:creationId xmlns:a16="http://schemas.microsoft.com/office/drawing/2014/main" id="{2F477EA5-38B3-40E3-5F48-74316DD348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5" name="Line 33">
                <a:extLst>
                  <a:ext uri="{FF2B5EF4-FFF2-40B4-BE49-F238E27FC236}">
                    <a16:creationId xmlns:a16="http://schemas.microsoft.com/office/drawing/2014/main" id="{99B64AF3-2F86-3D3E-915C-1A2DDF3F00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6" name="Line 34">
                <a:extLst>
                  <a:ext uri="{FF2B5EF4-FFF2-40B4-BE49-F238E27FC236}">
                    <a16:creationId xmlns:a16="http://schemas.microsoft.com/office/drawing/2014/main" id="{F1491CFA-AF44-7A3B-828D-28FDD29F82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7" name="Line 35">
                <a:extLst>
                  <a:ext uri="{FF2B5EF4-FFF2-40B4-BE49-F238E27FC236}">
                    <a16:creationId xmlns:a16="http://schemas.microsoft.com/office/drawing/2014/main" id="{BA87215F-04C9-F399-8892-4C60FCCFA9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8" name="Line 36">
                <a:extLst>
                  <a:ext uri="{FF2B5EF4-FFF2-40B4-BE49-F238E27FC236}">
                    <a16:creationId xmlns:a16="http://schemas.microsoft.com/office/drawing/2014/main" id="{72B215CB-0737-B7EC-9CCE-2839E15017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072" name="Line 37">
              <a:extLst>
                <a:ext uri="{FF2B5EF4-FFF2-40B4-BE49-F238E27FC236}">
                  <a16:creationId xmlns:a16="http://schemas.microsoft.com/office/drawing/2014/main" id="{70B7E04D-E885-EC8D-6606-EBA633EB97D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3" name="Line 38">
              <a:extLst>
                <a:ext uri="{FF2B5EF4-FFF2-40B4-BE49-F238E27FC236}">
                  <a16:creationId xmlns:a16="http://schemas.microsoft.com/office/drawing/2014/main" id="{4B592C0E-95B5-09FD-EA76-84C076554FC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6ADB5EA5-CD08-A919-BD0E-1027700F1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18C9BF09-8E06-9CD9-9E17-E144D84A0C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7864D6CD-90FC-894B-1EB0-BE3CEE4AE9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8ED02130-EFB7-2BB6-B884-A15C888F77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809EE22-8A95-4C6A-940D-D1E3223E1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11CBB856-05BC-A559-0013-C8B65BEE0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86579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36C87B9D-8B9E-FDFA-200E-FB8151CBE9C9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1617DDB0-45E1-8F9C-A006-E659408E2C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210292DA-42A3-80EB-B920-11DB6275D9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917DBEE2-7C59-681C-0B14-89869E8EB5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3083" name="Group 6">
              <a:extLst>
                <a:ext uri="{FF2B5EF4-FFF2-40B4-BE49-F238E27FC236}">
                  <a16:creationId xmlns:a16="http://schemas.microsoft.com/office/drawing/2014/main" id="{236A6648-8932-8055-4726-82B49B4DCE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8F7C7766-1029-8F7C-2959-F2F801F45A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F69E52C9-E806-D443-7517-E28C6596F7D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2B16E32E-6958-1B21-4811-A846E86C55F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9602400E-E7F9-9FD3-BFBE-8913D61D4E9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6901CBA1-45BF-811D-DD7F-C817F3FB16D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074B7988-45A5-326C-A238-C23FF06D04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50682014-E1CE-EFD5-6154-23FD1EDA60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BE4FC222-5B5B-51B1-9EBD-A6E99A788D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17897B70-B6D1-5EE0-5DBD-3E2B2CED4E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7F3E5E1B-15F5-EF20-8A07-25B7C453627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8F370799-D083-5F95-2011-A8798AF7B4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896A1C32-2873-3BB4-EB4A-06AA9D8CB9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5ED911C6-B381-5C38-EAC0-E33B3BDE00C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0003F16B-61BF-4B2E-D95E-8D19FD1E55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9699E8E1-5C4B-F4A0-C7FE-C43BA977B1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587B7895-E071-489C-1A3F-8E5CD6BB1E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87" name="Freeform 23">
              <a:extLst>
                <a:ext uri="{FF2B5EF4-FFF2-40B4-BE49-F238E27FC236}">
                  <a16:creationId xmlns:a16="http://schemas.microsoft.com/office/drawing/2014/main" id="{C382CC38-10BC-E156-B2E4-4779C201EE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97 w 717"/>
                <a:gd name="T1" fmla="*/ 845 h 845"/>
                <a:gd name="T2" fmla="*/ 797 w 717"/>
                <a:gd name="T3" fmla="*/ 821 h 845"/>
                <a:gd name="T4" fmla="*/ 654 w 717"/>
                <a:gd name="T5" fmla="*/ 605 h 845"/>
                <a:gd name="T6" fmla="*/ 446 w 717"/>
                <a:gd name="T7" fmla="*/ 396 h 845"/>
                <a:gd name="T8" fmla="*/ 26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9 w 717"/>
                <a:gd name="T15" fmla="*/ 198 h 845"/>
                <a:gd name="T16" fmla="*/ 440 w 717"/>
                <a:gd name="T17" fmla="*/ 408 h 845"/>
                <a:gd name="T18" fmla="*/ 648 w 717"/>
                <a:gd name="T19" fmla="*/ 623 h 845"/>
                <a:gd name="T20" fmla="*/ 797 w 717"/>
                <a:gd name="T21" fmla="*/ 845 h 845"/>
                <a:gd name="T22" fmla="*/ 79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88" name="Freeform 24">
              <a:extLst>
                <a:ext uri="{FF2B5EF4-FFF2-40B4-BE49-F238E27FC236}">
                  <a16:creationId xmlns:a16="http://schemas.microsoft.com/office/drawing/2014/main" id="{5D708A85-C765-64EA-4754-D8EA2934C4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7 w 407"/>
                <a:gd name="T1" fmla="*/ 414 h 414"/>
                <a:gd name="T2" fmla="*/ 447 w 407"/>
                <a:gd name="T3" fmla="*/ 396 h 414"/>
                <a:gd name="T4" fmla="*/ 26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6 w 407"/>
                <a:gd name="T13" fmla="*/ 204 h 414"/>
                <a:gd name="T14" fmla="*/ 447 w 407"/>
                <a:gd name="T15" fmla="*/ 414 h 414"/>
                <a:gd name="T16" fmla="*/ 44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2953DD08-3952-A0F0-4A22-89E06B9DB4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90" name="Freeform 26">
              <a:extLst>
                <a:ext uri="{FF2B5EF4-FFF2-40B4-BE49-F238E27FC236}">
                  <a16:creationId xmlns:a16="http://schemas.microsoft.com/office/drawing/2014/main" id="{6D061E51-EC53-A52D-4952-E5F33A7E47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66 w 586"/>
                <a:gd name="T1" fmla="*/ 0 h 599"/>
                <a:gd name="T2" fmla="*/ 648 w 586"/>
                <a:gd name="T3" fmla="*/ 0 h 599"/>
                <a:gd name="T4" fmla="*/ 454 w 586"/>
                <a:gd name="T5" fmla="*/ 132 h 599"/>
                <a:gd name="T6" fmla="*/ 29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7 w 586"/>
                <a:gd name="T17" fmla="*/ 282 h 599"/>
                <a:gd name="T18" fmla="*/ 466 w 586"/>
                <a:gd name="T19" fmla="*/ 138 h 599"/>
                <a:gd name="T20" fmla="*/ 666 w 586"/>
                <a:gd name="T21" fmla="*/ 0 h 599"/>
                <a:gd name="T22" fmla="*/ 66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1" name="Freeform 27">
              <a:extLst>
                <a:ext uri="{FF2B5EF4-FFF2-40B4-BE49-F238E27FC236}">
                  <a16:creationId xmlns:a16="http://schemas.microsoft.com/office/drawing/2014/main" id="{815AE5F9-7EB7-502B-74E3-FBD6CBC60F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9 w 269"/>
                <a:gd name="T1" fmla="*/ 0 h 252"/>
                <a:gd name="T2" fmla="*/ 29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9 w 269"/>
                <a:gd name="T15" fmla="*/ 0 h 252"/>
                <a:gd name="T16" fmla="*/ 30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2" name="Line 28">
              <a:extLst>
                <a:ext uri="{FF2B5EF4-FFF2-40B4-BE49-F238E27FC236}">
                  <a16:creationId xmlns:a16="http://schemas.microsoft.com/office/drawing/2014/main" id="{3244E99B-69F3-57D8-93E2-9D05EC9C3BB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3" name="Line 29">
              <a:extLst>
                <a:ext uri="{FF2B5EF4-FFF2-40B4-BE49-F238E27FC236}">
                  <a16:creationId xmlns:a16="http://schemas.microsoft.com/office/drawing/2014/main" id="{2ADC7BAF-8E9D-1A4F-1DBD-3C55736799B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4" name="Line 30">
              <a:extLst>
                <a:ext uri="{FF2B5EF4-FFF2-40B4-BE49-F238E27FC236}">
                  <a16:creationId xmlns:a16="http://schemas.microsoft.com/office/drawing/2014/main" id="{8888C648-B5C5-6FB9-BBB6-F90C39E9FAD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3095" name="Group 31">
              <a:extLst>
                <a:ext uri="{FF2B5EF4-FFF2-40B4-BE49-F238E27FC236}">
                  <a16:creationId xmlns:a16="http://schemas.microsoft.com/office/drawing/2014/main" id="{DC1E7E6A-9264-D1CC-F605-403C7C6BF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098" name="Line 32">
                <a:extLst>
                  <a:ext uri="{FF2B5EF4-FFF2-40B4-BE49-F238E27FC236}">
                    <a16:creationId xmlns:a16="http://schemas.microsoft.com/office/drawing/2014/main" id="{CB0104BC-61BC-3BAB-F518-59CBC4D3EC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99" name="Line 33">
                <a:extLst>
                  <a:ext uri="{FF2B5EF4-FFF2-40B4-BE49-F238E27FC236}">
                    <a16:creationId xmlns:a16="http://schemas.microsoft.com/office/drawing/2014/main" id="{AA62BE62-0039-D4B4-3B12-B6C8F4FC0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00" name="Line 34">
                <a:extLst>
                  <a:ext uri="{FF2B5EF4-FFF2-40B4-BE49-F238E27FC236}">
                    <a16:creationId xmlns:a16="http://schemas.microsoft.com/office/drawing/2014/main" id="{C4BC4728-21EA-8F4A-0CFB-E1D2C05038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01" name="Line 35">
                <a:extLst>
                  <a:ext uri="{FF2B5EF4-FFF2-40B4-BE49-F238E27FC236}">
                    <a16:creationId xmlns:a16="http://schemas.microsoft.com/office/drawing/2014/main" id="{89FB0D58-DB6B-0772-49B7-9874F72549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02" name="Line 36">
                <a:extLst>
                  <a:ext uri="{FF2B5EF4-FFF2-40B4-BE49-F238E27FC236}">
                    <a16:creationId xmlns:a16="http://schemas.microsoft.com/office/drawing/2014/main" id="{26EB4820-F6D5-43FE-4631-574B926C4C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3096" name="Line 37">
              <a:extLst>
                <a:ext uri="{FF2B5EF4-FFF2-40B4-BE49-F238E27FC236}">
                  <a16:creationId xmlns:a16="http://schemas.microsoft.com/office/drawing/2014/main" id="{89869625-3D89-B29B-FD5E-3DBBAF3BC27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7" name="Line 38">
              <a:extLst>
                <a:ext uri="{FF2B5EF4-FFF2-40B4-BE49-F238E27FC236}">
                  <a16:creationId xmlns:a16="http://schemas.microsoft.com/office/drawing/2014/main" id="{4EA93780-AD82-A973-5311-2569631F648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1DDECFDF-CEF7-EA1D-193D-9537D3A22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BE912BBD-D4C3-AEE3-87A7-75722438E7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C5F5BA5C-86C7-CDAC-813D-2B4101BD0E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F8D0568B-7FEE-6682-A311-DB6160E01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4B0DCC0-01CA-45A5-8313-B904B90367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13DF324F-FEF7-335C-8480-91407DA63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0296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64F3748C-04A4-C9CA-47D6-65B798675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20" y="673100"/>
            <a:ext cx="101193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FFFFFF"/>
                </a:solidFill>
              </a:rPr>
              <a:t>The Gospel of Mark Part II</a:t>
            </a:r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847AB9D2-95AE-823A-A938-DCBD9937A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57601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Merced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Spring, 2023</a:t>
            </a:r>
          </a:p>
        </p:txBody>
      </p:sp>
      <p:sp>
        <p:nvSpPr>
          <p:cNvPr id="15364" name="AutoShape 6" descr="data:image/jpeg;base64,/9j/4AAQSkZJRgABAQAAAQABAAD/2wCEAAkGBhMREBUUEhQWFBUUGB0XGBgXGBUYGBgdGBUcGBwYFB0YHCYeHRomGxYbIC8gIycsLC4sGB8xNTAqNycrLSkBCQoKDgwOGg8PGiokHyQvLCktLCwsLCksLCwpLCwsLCwpKSwsLCwsLCksLCwsKSwpKSkpLCwsLCksLCwsKSwpLP/AABEIALkAkAMBIgACEQEDEQH/xAAcAAACAgMBAQAAAAAAAAAAAAAFBgMEAQIHAAj/xABOEAACAQIEAQgECAoGCgMAAAABAhEAAwQSITEFBgcTIkFRYXEygZGzI0JSYnOhsdEUJTNUcnSCksHwFSRDU6KyFzVEg5OjwsPS4VVklP/EABoBAAIDAQEAAAAAAAAAAAAAAAIEAQMFBgD/xAAxEQACAQIEAwgBAgcAAAAAAAABAgADEQQSITFBUXEFExQiMoGhsWFCwRUjNFJykfD/2gAMAwEAAhEDEQA/AFjkryTucQe4qXFQ21DEvmIMtGka0xHmhvDfE2PZd+6pOaFou4o91pfeU7Y/iuR0TKWLzoIGgIBOp19IaDWsmpUy2sLzearUzkKdB+Ihnmju/nVj2XvurA5o7v51Y9l37qezxJOmFqesVzeG8RPf2+VUMNypR3VSpUuCVkiCQxXLM6GR21V355CSDWPH4EUX5o7n53Z/du/dWF5o7n53Y9l37qbTx4no4sv8L6OqawuYjfuB9lF1WveIPISGaqu5+BOe/wCiK5+d2f3bv3VleaNx/tdn927TdiuPKrBLY6RyYAG0jeIEn1aeNZtcLxl7V3FkH4us/uoftc+qiFduQns7j1N8CJ/+iK5+dWf3L1anmhufnVn1rdj7Kd35DK35S67nvhPqkEj2mtV5EomqXbinvASf8tT39uA+Z7vT/f8AES25pLh/2qx+7d+6sHmguDfFWP3bv3U4NwnF2utbfpQPimQfOGJB8gy1rZ5QDNkvqbTiCZkASY1nUDx1HjQ9+3ISc1Q7Nf2ikeZ9z/tdn9y7WRzPP+d2v3LtdDKzt6qpcSxvQIGiZZV0IHptlnXxofEtfYSA1Q6X+BEn/Q6353a/cuVkczbfnlr/AIdynHF8U6MuMubJa6Xca6kQNPCtF5RyjlUk21Zn6wAAUkDWN2ykgeFWDEMeAniatr3+BFEczT/ndr/h3KC8sOb9uH2kuG8l0O5SArLHVJ7fKur8J4ibqFtAAYGV8wMansEEeVLHPCf6lh/pz7s0dOsXJBEAPUDgEwdzR+ni/oU97TZxjhpvwpcBR2FJIMzmQyMrRpSfzSH4TFfQr70U+MapxBsR0hXtUY9PqCH4IZz9J8KLnSBoOXTSMuf5PVmtLHJ0QVdg6lWWMpU9Zy+YHMYIJ0oxnrw1pbMZZ3jShY4NAsDPIsEnUasCCIOumjVFexL4lzasmEHpPuNR9fgvbuYEZt+OYtjlsW/SuQD2iOwHw0LHwXxFFcDhFs2wq9m5O5J1LHxP89lT+TILG1zJOGcNSyOoNT6THUt5nu+rworbM0ucc5TWcFaN28dNlUek7b5V8fE7VxzlHy+xWNdg1xrVomFtqSqgdmcj0jFMUqDVNTtE6jXNp3jGcq8HZcJdxNlHn0TcE+uNvXFT/wBKWCwUXrRZtQouJJ8hOtfM1vA5euVLWzs0QCdtJPfpPjUuI4O1uGZV65hdYy6wNvZTPhk2vACPPpm4YoZxPAJeXK4ntB2KnvUjUVxLhnK3H4Uz+EM4Qeg5LqRMRrqIIiuvcD5QJjMOl63sw6w7VYbqfL65FK1KLU9ZYhsfzKFt7mDYI0tZPonu7SPBhuRsRqNRBI8Uwi37QXNAlWDLB2OYb6RIq1fsLdQowkER90dxB1HjQXhV5rVxsO52ModpG/qBEmO8NVG+sbBJ1G4klzgmc9e67EjKx6gldDkIAiNOzvNZXk2gDQzBnzhiMssLnxW02HZ2iiWXWpEGlRmMguZDgcIbY9Nm2EEKAI7soG/fSxzuLOAsH/7BHttH7qbiaU+dg/i6z+s/9l6Yw2ryq/mXrBnNQIbF/Qp72nlRNI3NQJfF/Qr72nqvYjcdJYfW3t9SIrFYQxvt2mt96rcReLFyN8pA/a6v8aVG8MC8rcBXpLty+e/KvrAJ+oIv7NHG+2hnJ8Rhk+dLfvMTV3EXiqMw1KqWH7IJ/hRbtaV1DqZxfnB5QHG43ImluwTbSZ1aeu58yD6gKFJhnCzKsFIJBG2XXUdum/qqhhBnJbNDGT6yST/Gjio1u2ojVyJjUElhHkdNR26VtHyCwi9Necnw3Ja9iLSZEvEtrAByDXYToBPbtWbnDCAbb4a4LloqXXr5ur6ZMT1Y1B747K6XyZxByBR2bwPv0A8TRbFXBHWLx3hgwHgY2pbvidbS1kANpxM8L6QFrdl20IMBiAc3V1mJy79kzTHzX4zoL9zDvKtdEqJkTbzFgfHKd+2KaOI4YOpKzE7sdz4TS1yW4cX4o9yDFnNJgxmZMgXXc6zHhXu8zqbzzIFsROm2noXykskZLy6MjAHyY6exo/eNEbZ1qPjK5sPdHbkJHmvWH1is1TLVJDSSxdDAMNiJ9R1FSAVQ4Ow6FY2GZR5BiB9VXVNeO8hhYzelXnUM8NtfrP8A2XppmlXnXH4ttfrQ9y9M4X1Sltx1g3mnMNiyP7lPe06MxpK5qDrjPoU97Topr2J3Et/W3t9TyioOK2/gH9R9jqauAV6/Zz22X5Ske3b64pUbywGVODD+rWo7FA9kj7Zq4NdCd9PbQ7k3fmyU2KMdP0uv/wBRHqq+/fU7G8FhdjPnrG4A4e9dt3BD22I/xb+RH203YvB2bXRZMykdGTLMwuSdZB0DDQyIgN7TnOnyea6qYm2mY21KXQok5ZBVj3x1gfCk88dW5gwtxSbtpkKsBp0YJkMZ31UDTURWyG7xQwiqeU2Ma8Tw3E3LEqrtaEyA2UMe9o1I8KF8I4PctlbpttbVT8KqG6uVc2UBy4gkgkga7a0zcB5TfAjJDLHo6E+QHb5b1e4pxFBgrpZVtroDEAAsYlgO3wFKioRdbS91ucxMSOK8Nd8U+YEojsgNw3CFybBAixmIjT51PXI3A5MIjf3hN2JmM0QPMAD2mhK8btqcSbb9IrpbcmIOcJlYR2HRSfOmfhGHa1h7SN6SoobwMSR7TQVn8tpAUDW8IJbqDiECzdJ2yN/kNTK1UeUV8Lhyva5C+fxm/wAINJLDGpmvAUy2FHcWHsYj+FXqhwVrJbRTuF18zqfrNTAVJktqTMA6xSzzqg/0ba/Wv+y9NSLSxzq/6utfrI9y9M4X1yhtx1gvmm9LGfQp72nJaTuaf0sZH9ynvacgDOtTidx0/eWD1t7fUnVKwGM15JrBNKQ4Gu3PwbFZzpbu+l3DrTPqYn1N4UZuLNVMfghdQqfUe7T7I3HcTVThHESjdBe3BhWPboNCe09x7R4ii3lh1GkL4YxXPOLciLVm9ct2SzNfsXGAaDBBBAXTtafLSn/H8StYdC91wqzHaWY/JQDc0qcJ5Qpjcf0ttWVLSC2uaNSWZidNthTVAOoLcIoSpe3Gc55N8WNq5BMSe3sP30WXDXMVclmLDOejUuEtqF3ZjB1J8KNc43Isa4nDpB3dV+thSPh+MXbG3nBpzRvMu8L/AChzjOGuWnuOTDPIaHDq0r1SCFWWDDu7RXXlkqJ3gT5xXCDxi811HjMUYMAy5lJGoBB0PlXT+S3OJaxULfC2bp0Bn4Nz3AnVG8GOuwJquvQqPTzAbSo1UD2jXaFBsQ/4RigBrbtb+JB6x9oC/svUvFuKH8jZku2hI7B3L8+J/RGp1gGzgOHizbCiJPpRtoIgeAGg8qztt40NBmk5apFM1E2m1TWxpQQTNlpW51D+LrX6yPcPTSNaVudJZ4da/WR7l6Zw3qlTeodYN5pxrjPoU97TtlpK5pPSxn0K+8p2mpxO46fvLAbO3t9TM1gtXs01gPrSsK4kbUucpuN4dGSwQbuIchUtpGYZj/aE9VV7we+eyqHLvlubBOGwpzYg6Mw16Oe758H9nek7hCNh8NfxczduH8HtH0mzMJu3BIMwoC/tGtbCYBqgzPtyiNbF5PTvN+UvELlxwjObjL1V1OxIgSdVSYies0STtTdyJ4UMMxttu4Dqx2JjWPIyCKVeSnJ9r13VsjhTe64Y5ut0YzQc25YzrGmhp5wmPW0fwbEqFuKA6EGQwOzWmAHiCIBGU01jQygIo8og4R1JJY+YwvxLGFdGBE9+x8uwikzjPCrNy4GKDMPEgesCmy/xJWQhoYRsf53paxYtWwTJbs62vhAj0j9tZYBvpNQEAeaAuO3FS2dYK6iNCCNvXI7aG4Ii6VZk6O6ZBOXNZvQwVs4HoEk6wCNZ0rfjilnVBlQCXdY0UDY3DG86xrEQT3ScGxKXLN1cpC4dlvrGjG24Fq6dPjAZHiugwdJqaebjMLFVRUfyyyMRieH4i2MM5CXtQlyGUSYa0SddH0kESCppq4Jzl2rsLiUOHfaes1qdtTEpr8r20q46w5wN4XDmu4O+jht8yXBlDKe4/BsPVVLjbKCzEyH61tVLxDjNmaDovWPiaKtgaVW+ljATEOs7PEwRsdRGx8Z2qZBpXGuSHLK5giFLG/he1Rq1v5yd36O3kda6/h8UlxFuW2DI4zKRsQe7+dCK5zE4R6DWO01KVYVJPGtK/OcPxan60PcvTKG7qXOc1PxYp7sSp/5TChw2jwz6l6wXzSeli/oU95TlccKCx0CgknuApN5ovTxf0Ke8pt4ogNi4JjqNr3ECQfaKLEbr/wBxhH1t7fUqYDiks2Y9UsqqIMhtQy+KgwCT8YkdlVuWPKIYHDNcGtxzktL3se3xAGtU+CG101wuwzWmHV1l3uLn6UjdvSIA2EHzpS5T4l8djwVlLNpOo7ghQpMPeg7kv1QPAVfh8MKlUDhF675Fi50DgPqTdfW7c3Kl9rYPy2J1P2RT5ewos9DhAJGHtA3H0CW9S925cJ+foBuYiq3JXo+mcshSxhClwOxGQFSWLXydSzMQ0gH0QO+ruItvizAQ9D+UW2ZW5iSuX4Ru4w4KIdO/UyOjqVVpG3KZARqg0lXhOJzliMyZrwXX0lS6nQpmHgwtHzolhlXERavggH4JisZlk9IhQkGOuhAYCR0oiheOxzXrBcv0nwl6znAgwAjWswgHRxGuorK8Ql+rINxRctnuOlxVP7ageqvEBl1i2Yq1xvJMYbYfJasqG2HSXGcsYmSbrZAD2aayNqo4ojDAloN875dVsA/Ft9huHSX7J076t47EJcaUIBIzW/nKwzFfMT6wPClzG3yqs7bKCfNogeyaBlUekQu9qHQmBbl4uL2Y6+G0KcoXyzEUZ5K24xmHU+jda5ZcHbK6Lak+EsPWKE8MwxNo7zcuW7f1m432Cmnk/g1dlzXBZFuyl3OwJAJxguR5tlApnLZLASwQljOA3LWBxFu6IezhyhOkPbRxcsspG8FWTvgrOwpWus1yxaVdclpCQBqXKZEXbeAW/hT/AMZ5TLe4djSvoqrqJ7Q75VI8SGBpDwjt0CWrY6Jcs3HmXdmUTl+SvxZ3gVCXLWM8doBxGBew8MBK6kT2Tse//wB07c2HKM2734K5m3elrfzXgkqPBgD618aTL9zKROoQ5dfkkbH6x7K9hcQbF5HU62biuPEZgZPq+ygxdEVaRBltFyrAz6Fya0vc5h/FY/WE/wAjUyZhuNjt/PlFK/Oc8cMHjiF+pGP2iuSw4s82t2XqIL5oj18X9CnvKcOKXQtq4SJGWDO3W6uvcOtqe6k7mjbrYv6Ffe018aKiwxuaICpufoZ1zfz3Udb1LDOjt7fURseSFcZmt2z8eVW7fnq9IPjMIkhRCwDVDJnAwV45Sqn8Huj5QMhCe1W7j9xpy4XyY1e/eJa4WYIQZDJ2GAdBGw9u9DoFvEZmAzAECY0mNR476+NXCtkNpBpCoLylw+/bxAFmDbyAtbt/E6S2CScR23WMaHZQVgUW/CoVGJjRZPb17LbdunRH2UDTFhMVcXsdA/ZAOVlJHiVEVJbxhVsp1lbTRoS0IdR6iwpjEnOivzlGDpEVGQ7Ca8QvTcvKdC92dgBmaxaYHzzrProLaxOiDY2yyeQnpE9moqTj3EEVxrJ6jQPTPprMbnqZKX8XxFi+kISRuQSDrq0dUel21pYdi1JRMfEUv5zCMwwxvZgrG30UENGYdZi6jedNR4yBVLj/AAe+9sKih5OuUgEwddD2/ozRjk5bYYe2SwZnZnYyDqDlUSO6FNFWwLsoKoSvzYaIOWSshozaDcmCYpF8SwfSbFPA0cil94jYayVs21j4RGuuynRhltGOqde/ail0G0mLH93aw9oadobb/ATrVziSDUMskGCp0J0nYwRt4HzqniLJa2bWd1U9cruJIgGG1mO2ml7RGzi0g9ks5JpNeV+OY42sBZw8/CYnLfuxsFj4JT4knNHhRvk8oucOvQP7SF0EwLYYid+2k/H22zguQeishVOvWCyqkz3SPZT5yStBOFqSCA126x0kna2oUdrHLAHnWgjqwDKd5k1qTUiUbcTnfGbcdbsJj2bfUfqqpiOsinvUqfNf/Rpg4zgGy3VI1WGHmujD2aUvqk2m+aw+sR91MNYiVoZ3nkriukwOGc7taSfUMs/VQznO/wBWp+sr7t6k5ub+fheH+YGT91z99ac54nhgPdiEPtRhXHKuWsw6zdTXL1EFc0Yl8X9AvvKNct7bXMOthGAbEXAgmOtCtcyjzKAR2zQbmhPWxf0Ke8qPnXLdHhcklhdYjLObS3oV8Z2irkXNXQT2Ia2f2+oQwZvYJwgW7fsE9YW7V9uiMCRbaIe1O0GQQRXuMA3Tmt2bqAje6Esj2O2b/DQTh3LlboXpzctOIzXLQDI3f01s9ZDpqVkUSxuDXFQ1u/bdQCYRlYknwJDTtoa1T2fTdszTNGLqILCLHFbqWbhe5ibRbQZbStdIGVhEnIvxjQlXu3zmVnRF0DsRm0AAyZANgB2wNZ3ozjOTbIxZcNcuMTM3CFT2JOnhIodjrTt1sTdQAbWUdQo7swBkD1E+NPrQphQJR3z3zX1g6866rbk/KaZn9Nz9i1XwVovftqhE5gogDKJ0JAO+nfUuPxdvbNmA2VBlQe3f2Vf5JWs94uRC2wYgdrfXsGHmRVeIdadMy7DUzVqAc40YdchCZSTooCgidQoYR4tlJ7PGnDDIqrvogVB1mEEjMxAU6gADwgMaX+E2Fe6hO1kF94kxlUHWZIlo7wY1o9ekAagwIJ+cTJG8GSfZPfXL1n4CbNcWfJwExdCt1DD6nR1DGNNyBocq/JOgNDMTydw7FcodDEdQ502A9H0hsx0AGkVfxJJUFRGhUknSSwMkAgliBkAECSZ7KpX8R1sqliGMSDDb9VidYgwfVVILQVZl1WJvKzk49qz0ue2yqwU5ZDHPrlgiJGk6yJFXcLy9w+GwNi2LbX76IxEytpC7MSSTqzQewad+po3xzDWsRctYe6xUZTeYAwSW0RetAzQCPYZoZcwYUfgdrCDK1ssxum3duWwdFFsKIW40aSx0M10mDB7oXmViqheobwFxLlpjUYZxYIIBCmymUBhMD43b30GxvF2xCvNuzbaBItoVkTMznOo8qJcqsLcRyl22bcABZ1IhYGYjQggb0s3XKkEaFT/PqrSyAC4igM65zQ4gnBXE+RfP+NFbT66L846/ip/C/b+wj+NKPM3i5uYlBpKJcjxVip/zU4c5J/FFz6a1XM1VC4lhNig11XrAXNH6WM+hT3lV+c/EZL+Ck5QGdjE6egJHcRJirPNEOtjPGynvKG88a9bCt9IPrQ0VC3fp7ycV+v2+oXOGwuPtk4m0Bftno7ly2cj5gNGYgHMrLqCQe0dlCsZyHw4M9JiQCNCyW7yx4PG1C+EcVuBVvWdXVcl1dGzBdiyzLLEbagjTepr3E8LeBe7aZTGuQu9sGd8khlPgwIrpMtjMS8H4/huDtCDiLpPcEs/UAWoQ+HttraR8o+NcaFHsA1q5dxGFtjMqi6ewuFCjytpp7ZoZicddxDRv2xsFHj2AUWUSRILgUaL1j3gQPJRufXNN/BGCiFBy3CD1gisBoELRpsAZ2kUr4ZAHVEMuxgv2LPyO7z+6mu/YBCgQpJCgnaCQsGeztnwrH7RexCTc7MpGzVhwjfwFALRdhIuNML8m1Pc3afD+0HdVrEy1wXS69aAAqrmhVg5yRt1iQAPi99V3xqKAloNcyKLYFsMwyqstBiNSV1ndapYnjCoozJeBzASbZiCQJMTsTm8dB21hkMW2lrXY5pYw112e+r9KqLOVLiAS0n8iwAzjogCSdy3gKlt4Yl1bYElQdwzSEJXu0LPHhpVEceUKtwujzGnWJLQADk9IEk+iTOjDtryYm4lm5dXD4iFRspNshQSuVSMwEAZmJMRr4VbkLt5RKb92tiYr43lHeOOv9AqEsejR2UsbYQZcyREEkk5o7qj4Rxc22v2Huxduuoa8WLgbi5czCSeqBHbJA0q7wDkepDnGXTaVYz27Zhjqfy7EEqh0hgCpka01W+hwqkYezbsD5QjMfO40sd+zvrpaaBVCrMdm1uYs8oOK4G+ciJdYKgRWkBlVRCgW21Yd5maQMUojQ5h2H7/Gn/lHxZLi/CwYkqYhge9D6U+enhSHinDSfjDfszfOpsCywBOi8z+EHSX7k9YW7akR8pi0nx+DHtpt5yB+Kbn01r7TSNzQYwjEOpGjWTr35HWJ8YanfnFP4pu/TWvtNczX/qTNah6V6wJzQjrYv6FPeVNzqcJa9gg6CTYcOR80gqxHlp7Kj5o/Sxn0Ke8pyxeLVN+31+Y8iKVdzTqKwjNRc7svT6nzth8SykFWKnvGn8+dXS127DF0kfGLKrfVXQeM83WExNwtZdsOx3VbZa2ZO4BiPVpQR+aDFA6X7JHjnH/TW9T7SosNTMt8K4NortaQflLmY9ydvmxG3lUN7HyMiAIm5A19bHcmiPKzkfdwAt9JdRzdzQFDaBY1Mgd9WeT3BsO6BixzyMuYB0DiSbd238YNEgg6wRuNXErLUF0lBQqdZV4DwnEYi4PwZCQpku3VQeLsdPV404cAwL3LrB81trM5ogkMRAAzAggjMQI12qpxfirWbQuWb3QMW/IpcFy0w26S1l61tfBgO7soJY5X31vB2uOJgOVYhmVZMGZBiZGlJ4vDGqM43Ebw2LakDT4GPfFrFzKqi9euNchFhwoztHoqoGnW7fknuNHcLwRbSBT1mA1Y6zp3zS5geUlq6C9u6MygZ8RdyK6A6lbNvTfXUaa6k6Cjq8pEZBIyM05QdWZexyOzQ6AxWC6sB5hNOm5tYGD8RhktXCQiNII6ygwDoY0kGo/6TuO5tq7dLbym2x9C6GmLF3szwhCsfSGm41gxeJa+5SyCY9N4kWwe0zpm+bPnFAOH8VPS4mxmV36pssdrrYd303I1BaNYkb6052er5/xFscyMm2svYzji22Cx8E9ubZYE9CLko2HuHfo8ykLO2lLdzjTZTaMq1oxbnUlJ9Hu00IPdpVi5xK6baX4zLkKXQewveuHWRBEmCCO0ULxeDt3Yawcj79Edv92f4SR49ldGukxbSniMQSTJJ8e/x8qHXD1vOpbrsNGEHxBmoDqR5VLHSEoj3zQ4mMWyRo9lwD4hlfT1CPVT9zif6pu/TWvtNc45reH3Hxtt0ByWszO3YAylQP0iY07ta6Nzjt+Kbv01r7TXN4oWxOnKaeG2XrFDkNyptYJ7xuq7LdthepBMq89p7qZ7nOTgT/Z4g+q399cpt7n+eytm2pc2O82Xwylibzqg5yMCI+Cv6baWtPKvHnNwX93iP+X99co7awdzUZV5QfCKeJj5yl49wvHG30yYv4MMFCG0vpETM/oihSJwhZyjHiRB69kyO4yKWBW/ZTCV3QWWVnAUm3jF0fB5Mpjj39ewPrivFOCj+xxx/wB7a/8AGld+2s3NqPxVXnI/h9KNCtwbUGxjde+9a+rq71Ph8dwlJy2MaJ0P9YVZHccgGlJyV5qFq7njCXBUuF/9x4wnHuGWZNnD4xM28Yka7bggg7dtUvw3hOn9TxLQZAOJA130hZFKfbUj9nkKgV3HGebA0hvHNuUfDCTOAvdfVh+FvDHvYbE1WbiXCBtw25PjinH8KWzUg39VF4ipzlfgqPKHrvG+GNAPDWMbTjLp+1ai/pLhf/xZ/wD13f8AxoIa8tR4ipzhDBUeUeOF85OGw1oWrOAyICTAxDbncklNT41T5Vc464zCth1w3RBnVy3Sl/RMxGUfbSoO2srQXubmGMNTXYT/2Q==">
            <a:extLst>
              <a:ext uri="{FF2B5EF4-FFF2-40B4-BE49-F238E27FC236}">
                <a16:creationId xmlns:a16="http://schemas.microsoft.com/office/drawing/2014/main" id="{8670D0D6-7F08-5862-BDA5-025DFA41CB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7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5365" name="Picture 7" descr="http://www.iconograms.org/images/igimages/I0419000000S0031AB_mark_evanglist.jpg">
            <a:extLst>
              <a:ext uri="{FF2B5EF4-FFF2-40B4-BE49-F238E27FC236}">
                <a16:creationId xmlns:a16="http://schemas.microsoft.com/office/drawing/2014/main" id="{3848302B-CEEE-6605-1A2C-CC942744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7" y="1600994"/>
            <a:ext cx="3886199" cy="525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4732-16A8-C519-D6E8-CB7789AD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Mark 2:13-28</a:t>
            </a:r>
            <a:br>
              <a:rPr lang="en-US" sz="3600" b="1" dirty="0"/>
            </a:br>
            <a:r>
              <a:rPr lang="en-US" sz="3600" b="1" dirty="0"/>
              <a:t>Jesus Is Making Everything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49BF0-9BB4-2C73-B470-68B24643E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" y="1737361"/>
            <a:ext cx="11795760" cy="439356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Mark 2:23-</a:t>
            </a:r>
            <a:r>
              <a:rPr lang="en-US" sz="2800" b="1" dirty="0">
                <a:solidFill>
                  <a:srgbClr val="FF0000"/>
                </a:solidFill>
              </a:rPr>
              <a:t>28</a:t>
            </a:r>
            <a:r>
              <a:rPr lang="en-US" sz="2800" b="1" dirty="0">
                <a:solidFill>
                  <a:srgbClr val="FFFF00"/>
                </a:solidFill>
              </a:rPr>
              <a:t>  Authority even over the Sabbath/Law!!!!</a:t>
            </a:r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2EC63A48-86D4-E901-A6F0-CDF59F61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88" y="2573867"/>
            <a:ext cx="5952332" cy="396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C3FD-D477-A9BD-F4F9-5BF6D0A9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78D9-61AA-C082-13B3-0D45614CB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79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/>
              <a:t>Astounding</a:t>
            </a:r>
          </a:p>
          <a:p>
            <a:pPr marL="0" indent="0">
              <a:buNone/>
              <a:defRPr/>
            </a:pPr>
            <a:r>
              <a:rPr lang="en-US" sz="2800" b="1" dirty="0"/>
              <a:t>Authoritative</a:t>
            </a:r>
          </a:p>
          <a:p>
            <a:pPr marL="0" indent="0">
              <a:buNone/>
              <a:defRPr/>
            </a:pPr>
            <a:r>
              <a:rPr lang="en-US" sz="2800" b="1" dirty="0"/>
              <a:t>Power over both the spiritual and the physical world</a:t>
            </a:r>
          </a:p>
          <a:p>
            <a:pPr marL="0" indent="0">
              <a:buNone/>
              <a:defRPr/>
            </a:pPr>
            <a:r>
              <a:rPr lang="en-US" sz="2800" b="1" dirty="0"/>
              <a:t>Yet, a man of great compassion</a:t>
            </a:r>
          </a:p>
          <a:p>
            <a:pPr marL="0" indent="0">
              <a:buNone/>
              <a:defRPr/>
            </a:pPr>
            <a:endParaRPr lang="en-US" sz="2800" b="1" dirty="0"/>
          </a:p>
          <a:p>
            <a:pPr marL="0" indent="0">
              <a:buNone/>
              <a:defRPr/>
            </a:pPr>
            <a:r>
              <a:rPr lang="en-US" sz="2800" b="1" dirty="0"/>
              <a:t>He is making everything new.  Are you ready to get on </a:t>
            </a:r>
            <a:r>
              <a:rPr lang="en-US" sz="2800" b="1"/>
              <a:t>the Jesus train?</a:t>
            </a:r>
            <a:endParaRPr lang="en-US"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A249-8EF7-F058-68F9-2394B393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My Family?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60742-5E56-2EBB-FBFB-16DC9D9AD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055360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Mark 3:20-21, 31-34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world (and even his family) thinks that Jesus is crazy.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Q: Who is my family?</a:t>
            </a:r>
          </a:p>
        </p:txBody>
      </p:sp>
      <p:pic>
        <p:nvPicPr>
          <p:cNvPr id="1026" name="Picture 2" descr="Who is a covered family member under the FMLA?">
            <a:extLst>
              <a:ext uri="{FF2B5EF4-FFF2-40B4-BE49-F238E27FC236}">
                <a16:creationId xmlns:a16="http://schemas.microsoft.com/office/drawing/2014/main" id="{068ADF0D-0EB1-5A33-B1C2-933B673D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76" y="1950720"/>
            <a:ext cx="5702443" cy="36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9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5366-2494-9677-1ACF-330ED33A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Mark 4:1-20  Parable of the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CD411-DD0A-10FF-8CC2-95CE0167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200" y="1752601"/>
            <a:ext cx="3042920" cy="4378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The seed: The Word of God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The soil: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Your heart!</a:t>
            </a:r>
          </a:p>
        </p:txBody>
      </p:sp>
      <p:pic>
        <p:nvPicPr>
          <p:cNvPr id="40964" name="Picture 7" descr="Image result for parable of the soils">
            <a:extLst>
              <a:ext uri="{FF2B5EF4-FFF2-40B4-BE49-F238E27FC236}">
                <a16:creationId xmlns:a16="http://schemas.microsoft.com/office/drawing/2014/main" id="{12D2F854-D594-2C86-8547-93D46BA2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3" y="1854200"/>
            <a:ext cx="6800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C542-DB2F-B021-CC70-5B139C0B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The Hard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B5BCD-5A89-EA11-EEE9-C3C4C45FF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5791200"/>
            <a:ext cx="8305800" cy="7889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Q: Has your heart been hardened?</a:t>
            </a:r>
          </a:p>
        </p:txBody>
      </p:sp>
      <p:pic>
        <p:nvPicPr>
          <p:cNvPr id="41988" name="Picture 2" descr="Image result for parable of the soils hard path">
            <a:extLst>
              <a:ext uri="{FF2B5EF4-FFF2-40B4-BE49-F238E27FC236}">
                <a16:creationId xmlns:a16="http://schemas.microsoft.com/office/drawing/2014/main" id="{7B8F6A30-F04A-4F9F-1B80-4FEF95E8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17638"/>
            <a:ext cx="723265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9456-5FDF-B45E-F7B3-14183F18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The Shallow/Rocky Soil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6FA7-CFA0-6C1C-A3E7-0EA5CD34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743201"/>
            <a:ext cx="3352800" cy="3387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/>
              <a:t>Q: Does your soil/motivation run deep?</a:t>
            </a:r>
          </a:p>
        </p:txBody>
      </p:sp>
      <p:pic>
        <p:nvPicPr>
          <p:cNvPr id="43012" name="Picture 2" descr="Image result for parable of the soils rocky places shallow soil">
            <a:extLst>
              <a:ext uri="{FF2B5EF4-FFF2-40B4-BE49-F238E27FC236}">
                <a16:creationId xmlns:a16="http://schemas.microsoft.com/office/drawing/2014/main" id="{A3B38A76-953A-0A9B-EE6E-CB9A72EA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981200"/>
            <a:ext cx="57800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864E-D426-A8FD-4B1C-34588ED3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Thorny Soil</a:t>
            </a:r>
          </a:p>
        </p:txBody>
      </p:sp>
      <p:pic>
        <p:nvPicPr>
          <p:cNvPr id="44035" name="Picture 2" descr="Image result for parable of the sower thorny soil">
            <a:extLst>
              <a:ext uri="{FF2B5EF4-FFF2-40B4-BE49-F238E27FC236}">
                <a16:creationId xmlns:a16="http://schemas.microsoft.com/office/drawing/2014/main" id="{3A5829BE-F69E-9832-FD44-8F1C7E2758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1" y="1411289"/>
            <a:ext cx="5586413" cy="4035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Box 3">
            <a:extLst>
              <a:ext uri="{FF2B5EF4-FFF2-40B4-BE49-F238E27FC236}">
                <a16:creationId xmlns:a16="http://schemas.microsoft.com/office/drawing/2014/main" id="{E6B89156-C7D2-D8C1-732A-18B4AB280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91201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What weeds do you need to pull out?</a:t>
            </a:r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B1BF-E4E5-9DCB-D25D-5C1496A0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/>
              <a:t>Good Soil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F773-8294-4BA4-9EA5-1B1F3F116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200" y="1600201"/>
            <a:ext cx="2133600" cy="4530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Soft heart  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Deep roots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Well-weeded</a:t>
            </a:r>
          </a:p>
        </p:txBody>
      </p:sp>
      <p:pic>
        <p:nvPicPr>
          <p:cNvPr id="45060" name="Picture 2" descr="Image result for parable of the sower good soil">
            <a:extLst>
              <a:ext uri="{FF2B5EF4-FFF2-40B4-BE49-F238E27FC236}">
                <a16:creationId xmlns:a16="http://schemas.microsoft.com/office/drawing/2014/main" id="{D2AD87E0-EE55-82F1-7D8C-39BFC785D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1600201"/>
            <a:ext cx="6796088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8D6F-DC45-F543-2875-3E1C4172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1703387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Mark 4:30-34 </a:t>
            </a:r>
            <a:br>
              <a:rPr lang="en-US" b="1" dirty="0"/>
            </a:br>
            <a:r>
              <a:rPr lang="en-US" b="1" dirty="0"/>
              <a:t> Parable of the Mustard Seed</a:t>
            </a:r>
          </a:p>
        </p:txBody>
      </p:sp>
      <p:pic>
        <p:nvPicPr>
          <p:cNvPr id="46083" name="Content Placeholder 4">
            <a:extLst>
              <a:ext uri="{FF2B5EF4-FFF2-40B4-BE49-F238E27FC236}">
                <a16:creationId xmlns:a16="http://schemas.microsoft.com/office/drawing/2014/main" id="{4507E0E9-5812-A62F-D583-46E2439FA1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088" y="2209801"/>
            <a:ext cx="6157912" cy="4244975"/>
          </a:xfrm>
        </p:spPr>
      </p:pic>
      <p:pic>
        <p:nvPicPr>
          <p:cNvPr id="46084" name="Picture 5" descr="Image result for parable of the mustard seed">
            <a:extLst>
              <a:ext uri="{FF2B5EF4-FFF2-40B4-BE49-F238E27FC236}">
                <a16:creationId xmlns:a16="http://schemas.microsoft.com/office/drawing/2014/main" id="{9BE13843-80D9-CC96-6B07-F446A2F82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3124200"/>
            <a:ext cx="2870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2150F-F387-267E-8255-5C27F0C2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77814"/>
            <a:ext cx="8915400" cy="1139825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Mark II  Kingdom Parables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67E8-89C0-D677-AE0A-B6C21FBA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080" y="1600201"/>
            <a:ext cx="8915400" cy="4099559"/>
          </a:xfrm>
        </p:spPr>
        <p:txBody>
          <a:bodyPr/>
          <a:lstStyle/>
          <a:p>
            <a:pPr marL="0" indent="0">
              <a:buNone/>
              <a:defRPr/>
            </a:pPr>
            <a:endParaRPr lang="en-US" sz="12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Are you willing to tough the “unclean?”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Are you willing to shake things up?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Do you have an undivided heart with deep roots?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Then get ready to see the seed grow!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89CD-F933-5965-2D51-A365B52F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Theme of 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E8C17-7189-B58F-6F76-5C5CA0420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1600201"/>
            <a:ext cx="4683760" cy="4530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effectLst/>
              </a:rPr>
              <a:t>Jesus: Messiah and Son of God: suffering servant and savior of mankind.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7412" name="Picture 5" descr="http://www.freebibleimages.org/storydata/photos/FB_Jesus_Dies/overview_images/009-jesus-dies.jpg?1361221244">
            <a:extLst>
              <a:ext uri="{FF2B5EF4-FFF2-40B4-BE49-F238E27FC236}">
                <a16:creationId xmlns:a16="http://schemas.microsoft.com/office/drawing/2014/main" id="{8A3D1CF6-2FD6-8416-95A9-BBB5C38BC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40" y="1745300"/>
            <a:ext cx="6319520" cy="473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E64C-E5A8-6DC5-79E1-4BF90B278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Theme Passage of 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10C52-3324-D10B-219F-D96B2A324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FFFF00"/>
                </a:solidFill>
                <a:effectLst/>
              </a:rPr>
              <a:t>Mark 10:45   For even the Son of Man did not come to be served, but to serve, and to give his life as a ransom for many.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  <a:effectLst/>
              </a:rPr>
              <a:t>Q: Did Jesus’ life agree with this mission statement?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529B8-26E4-EC69-3062-48B5630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Mark 1:14-3:12</a:t>
            </a:r>
            <a:br>
              <a:rPr lang="en-US" sz="3200" b="1" dirty="0"/>
            </a:br>
            <a:r>
              <a:rPr lang="en-US" sz="3200" b="1" dirty="0"/>
              <a:t>The Kingdom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658E-2D52-EEC6-AA61-F5A29EA66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371601"/>
            <a:ext cx="8305800" cy="4759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Mark 1:14-20  The call of discipleship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  </a:t>
            </a:r>
            <a:r>
              <a:rPr lang="en-US" sz="2800" b="1" dirty="0">
                <a:solidFill>
                  <a:srgbClr val="FFFF00"/>
                </a:solidFill>
              </a:rPr>
              <a:t>The time has come</a:t>
            </a:r>
          </a:p>
          <a:p>
            <a:pPr marL="0" indent="0"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Drop your nets</a:t>
            </a: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Follow immediately</a:t>
            </a: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Start fishing for people.</a:t>
            </a:r>
          </a:p>
          <a:p>
            <a:pPr marL="0" indent="0"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0C7-3BC5-2F10-B099-8EB3F416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Mark 1:14-20   Jesus’ Mission: Our Mission</a:t>
            </a:r>
            <a:br>
              <a:rPr lang="en-US" sz="3600" b="1" dirty="0"/>
            </a:br>
            <a:r>
              <a:rPr lang="en-US" sz="3600" b="1" dirty="0"/>
              <a:t>The Time Has Come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EBB0B7B1-621A-1302-42BD-5EDBC42D5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676401"/>
            <a:ext cx="6799263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Box 3">
            <a:extLst>
              <a:ext uri="{FF2B5EF4-FFF2-40B4-BE49-F238E27FC236}">
                <a16:creationId xmlns:a16="http://schemas.microsoft.com/office/drawing/2014/main" id="{B764F5F2-E40F-1CBE-09B8-E0262CFC5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743200"/>
            <a:ext cx="1752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Fishing for People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D6FA-49F3-5F7D-2679-D9B76076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Mark 1:21-45</a:t>
            </a:r>
            <a:br>
              <a:rPr lang="en-US" b="1" dirty="0"/>
            </a:br>
            <a:r>
              <a:rPr lang="en-US" b="1" dirty="0"/>
              <a:t>Jesus has great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9FE5A-3614-34F3-3B73-71123009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001000" cy="1139825"/>
          </a:xfrm>
        </p:spPr>
        <p:txBody>
          <a:bodyPr/>
          <a:lstStyle/>
          <a:p>
            <a:pPr marL="0" indent="0">
              <a:buNone/>
              <a:defRPr/>
            </a:pPr>
            <a:endParaRPr lang="en-US" sz="12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Mark 1:40-45 Jesus and the unclean.</a:t>
            </a:r>
          </a:p>
        </p:txBody>
      </p:sp>
      <p:pic>
        <p:nvPicPr>
          <p:cNvPr id="34820" name="Picture 2" descr="Image result for leprosy images&quot;">
            <a:extLst>
              <a:ext uri="{FF2B5EF4-FFF2-40B4-BE49-F238E27FC236}">
                <a16:creationId xmlns:a16="http://schemas.microsoft.com/office/drawing/2014/main" id="{17967826-FAC1-2C5A-2E43-A5804F981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2616200"/>
            <a:ext cx="704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3E9197-8FA4-9EBB-48E5-EC0B51043535}"/>
              </a:ext>
            </a:extLst>
          </p:cNvPr>
          <p:cNvSpPr txBox="1"/>
          <p:nvPr/>
        </p:nvSpPr>
        <p:spPr>
          <a:xfrm>
            <a:off x="8950960" y="3606800"/>
            <a:ext cx="309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Many are amazed at Jesus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04C7-D1DE-74E7-1F95-594CBB6B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Mark 2:1-12</a:t>
            </a:r>
            <a:br>
              <a:rPr lang="en-US" sz="3600" b="1" dirty="0"/>
            </a:br>
            <a:r>
              <a:rPr lang="en-US" sz="3600" b="1" dirty="0"/>
              <a:t>Authority to forgive 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0FB5A-049A-D5B5-A344-1A22CC0B3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838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Mark 2:1-12  Authority to forgive sins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35844" name="Picture 5" descr="Image result for mark 2:1-12&quot;">
            <a:extLst>
              <a:ext uri="{FF2B5EF4-FFF2-40B4-BE49-F238E27FC236}">
                <a16:creationId xmlns:a16="http://schemas.microsoft.com/office/drawing/2014/main" id="{37332E8A-7135-4BA0-35AC-2697129E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47925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3">
            <a:extLst>
              <a:ext uri="{FF2B5EF4-FFF2-40B4-BE49-F238E27FC236}">
                <a16:creationId xmlns:a16="http://schemas.microsoft.com/office/drawing/2014/main" id="{6B9476CB-A8BB-3AE2-36D5-830BF76B2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200401"/>
            <a:ext cx="2590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Q: Which is harder, to heal a paralytic or to forgive sins?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E259-F3B9-97F9-5C89-D68B2BB2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Mark 2:13-28</a:t>
            </a:r>
            <a:br>
              <a:rPr lang="en-US" sz="3600" b="1" dirty="0"/>
            </a:br>
            <a:r>
              <a:rPr lang="en-US" sz="3600" b="1" dirty="0"/>
              <a:t>Jesus Has Religious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CDCBF-D861-EF22-3D6D-22206A62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Mark 2:13-17  It doesn’t matter who you are, but whether you will answer the call.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Are you a sinner?  God wants you on his team and he wants to be your doctor.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8854-8627-4A6D-13B2-B76367AD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Mark 2:13-28</a:t>
            </a:r>
            <a:br>
              <a:rPr lang="en-US" sz="3600" b="1" dirty="0"/>
            </a:br>
            <a:r>
              <a:rPr lang="en-US" sz="3600" b="1" dirty="0"/>
              <a:t>Jesus Is Making Everything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AF478-D366-2557-14DC-E72A77B56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600200"/>
            <a:ext cx="11145520" cy="1828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Mark 2:18-22   New wineskins.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God is not improving the old.  He is replacing the old with the new.</a:t>
            </a:r>
          </a:p>
        </p:txBody>
      </p:sp>
      <p:pic>
        <p:nvPicPr>
          <p:cNvPr id="37892" name="Picture 2" descr="Image result for old and new wineskins&quot;">
            <a:extLst>
              <a:ext uri="{FF2B5EF4-FFF2-40B4-BE49-F238E27FC236}">
                <a16:creationId xmlns:a16="http://schemas.microsoft.com/office/drawing/2014/main" id="{ECF5B8C0-89C3-6D66-BB63-559ECE7D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40" y="3429000"/>
            <a:ext cx="3619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7062</TotalTime>
  <Words>434</Words>
  <Application>Microsoft Office PowerPoint</Application>
  <PresentationFormat>Widescreen</PresentationFormat>
  <Paragraphs>76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Times New Roman</vt:lpstr>
      <vt:lpstr>Verdana</vt:lpstr>
      <vt:lpstr>Wingdings</vt:lpstr>
      <vt:lpstr>1_Globe</vt:lpstr>
      <vt:lpstr>2_Globe</vt:lpstr>
      <vt:lpstr>3_Globe</vt:lpstr>
      <vt:lpstr>PowerPoint Presentation</vt:lpstr>
      <vt:lpstr>Theme of Mark</vt:lpstr>
      <vt:lpstr>Theme Passage of Mark</vt:lpstr>
      <vt:lpstr>Mark 1:14-3:12 The Kingdom of God</vt:lpstr>
      <vt:lpstr>Mark 1:14-20   Jesus’ Mission: Our Mission The Time Has Come</vt:lpstr>
      <vt:lpstr>Mark 1:21-45 Jesus has great authority</vt:lpstr>
      <vt:lpstr>Mark 2:1-12 Authority to forgive sins</vt:lpstr>
      <vt:lpstr>Mark 2:13-28 Jesus Has Religious Authority</vt:lpstr>
      <vt:lpstr>Mark 2:13-28 Jesus Is Making Everything New</vt:lpstr>
      <vt:lpstr>Mark 2:13-28 Jesus Is Making Everything New</vt:lpstr>
      <vt:lpstr>Jesus</vt:lpstr>
      <vt:lpstr>Who Is My Family?</vt:lpstr>
      <vt:lpstr>Mark 4:1-20  Parable of the Soils</vt:lpstr>
      <vt:lpstr>The Hard Path</vt:lpstr>
      <vt:lpstr>The Shallow/Rocky Soil</vt:lpstr>
      <vt:lpstr>Thorny Soil</vt:lpstr>
      <vt:lpstr>Good Soil</vt:lpstr>
      <vt:lpstr>Mark 4:30-34   Parable of the Mustard Seed</vt:lpstr>
      <vt:lpstr>Mark II  Kingdom Parables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Oakes</dc:creator>
  <cp:lastModifiedBy>John Oakes</cp:lastModifiedBy>
  <cp:revision>1</cp:revision>
  <dcterms:created xsi:type="dcterms:W3CDTF">2023-04-25T19:05:54Z</dcterms:created>
  <dcterms:modified xsi:type="dcterms:W3CDTF">2023-04-30T16:47:59Z</dcterms:modified>
</cp:coreProperties>
</file>