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5"/>
  </p:notesMasterIdLst>
  <p:sldIdLst>
    <p:sldId id="256" r:id="rId5"/>
    <p:sldId id="347" r:id="rId6"/>
    <p:sldId id="348" r:id="rId7"/>
    <p:sldId id="343" r:id="rId8"/>
    <p:sldId id="258" r:id="rId9"/>
    <p:sldId id="345" r:id="rId10"/>
    <p:sldId id="344" r:id="rId11"/>
    <p:sldId id="346" r:id="rId12"/>
    <p:sldId id="259" r:id="rId13"/>
    <p:sldId id="260" r:id="rId14"/>
    <p:sldId id="261" r:id="rId15"/>
    <p:sldId id="262" r:id="rId16"/>
    <p:sldId id="263" r:id="rId17"/>
    <p:sldId id="264" r:id="rId18"/>
    <p:sldId id="265" r:id="rId19"/>
    <p:sldId id="266" r:id="rId20"/>
    <p:sldId id="267" r:id="rId21"/>
    <p:sldId id="268" r:id="rId22"/>
    <p:sldId id="271" r:id="rId23"/>
    <p:sldId id="270" r:id="rId24"/>
    <p:sldId id="332" r:id="rId25"/>
    <p:sldId id="272" r:id="rId26"/>
    <p:sldId id="273" r:id="rId27"/>
    <p:sldId id="274" r:id="rId28"/>
    <p:sldId id="275" r:id="rId29"/>
    <p:sldId id="276" r:id="rId30"/>
    <p:sldId id="277" r:id="rId31"/>
    <p:sldId id="333" r:id="rId32"/>
    <p:sldId id="278" r:id="rId33"/>
    <p:sldId id="279" r:id="rId34"/>
    <p:sldId id="280" r:id="rId35"/>
    <p:sldId id="281" r:id="rId36"/>
    <p:sldId id="282" r:id="rId37"/>
    <p:sldId id="283" r:id="rId38"/>
    <p:sldId id="284" r:id="rId39"/>
    <p:sldId id="285" r:id="rId40"/>
    <p:sldId id="286" r:id="rId41"/>
    <p:sldId id="287"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34" r:id="rId57"/>
    <p:sldId id="303" r:id="rId58"/>
    <p:sldId id="304" r:id="rId59"/>
    <p:sldId id="305" r:id="rId60"/>
    <p:sldId id="306" r:id="rId61"/>
    <p:sldId id="307" r:id="rId62"/>
    <p:sldId id="308" r:id="rId63"/>
    <p:sldId id="288" r:id="rId64"/>
    <p:sldId id="309" r:id="rId65"/>
    <p:sldId id="311" r:id="rId66"/>
    <p:sldId id="312" r:id="rId67"/>
    <p:sldId id="313" r:id="rId68"/>
    <p:sldId id="314" r:id="rId69"/>
    <p:sldId id="335" r:id="rId70"/>
    <p:sldId id="315" r:id="rId71"/>
    <p:sldId id="316" r:id="rId72"/>
    <p:sldId id="317" r:id="rId73"/>
    <p:sldId id="319" r:id="rId74"/>
    <p:sldId id="320" r:id="rId75"/>
    <p:sldId id="321" r:id="rId76"/>
    <p:sldId id="322" r:id="rId77"/>
    <p:sldId id="323" r:id="rId78"/>
    <p:sldId id="324" r:id="rId79"/>
    <p:sldId id="325" r:id="rId80"/>
    <p:sldId id="318" r:id="rId81"/>
    <p:sldId id="326" r:id="rId82"/>
    <p:sldId id="327" r:id="rId83"/>
    <p:sldId id="328" r:id="rId84"/>
    <p:sldId id="329" r:id="rId85"/>
    <p:sldId id="330" r:id="rId86"/>
    <p:sldId id="331" r:id="rId87"/>
    <p:sldId id="336" r:id="rId88"/>
    <p:sldId id="337" r:id="rId89"/>
    <p:sldId id="338" r:id="rId90"/>
    <p:sldId id="339" r:id="rId91"/>
    <p:sldId id="340" r:id="rId92"/>
    <p:sldId id="342" r:id="rId93"/>
    <p:sldId id="341"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C7A64-F958-403C-B534-2A569CBF9A7F}" v="11" dt="2023-04-18T19:09:55.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3EDC7A64-F958-403C-B534-2A569CBF9A7F}"/>
    <pc:docChg chg="undo custSel addSld modSld modMainMaster modNotesMaster">
      <pc:chgData name="John Oakes" userId="1a36f0057432ea1f" providerId="LiveId" clId="{3EDC7A64-F958-403C-B534-2A569CBF9A7F}" dt="2023-04-22T15:22:58.122" v="1626" actId="20577"/>
      <pc:docMkLst>
        <pc:docMk/>
      </pc:docMkLst>
      <pc:sldChg chg="modSp mod">
        <pc:chgData name="John Oakes" userId="1a36f0057432ea1f" providerId="LiveId" clId="{3EDC7A64-F958-403C-B534-2A569CBF9A7F}" dt="2023-04-18T19:05:18.785" v="96" actId="27636"/>
        <pc:sldMkLst>
          <pc:docMk/>
          <pc:sldMk cId="1902679026" sldId="256"/>
        </pc:sldMkLst>
        <pc:spChg chg="mod">
          <ac:chgData name="John Oakes" userId="1a36f0057432ea1f" providerId="LiveId" clId="{3EDC7A64-F958-403C-B534-2A569CBF9A7F}" dt="2023-04-18T19:05:11.934" v="93" actId="14100"/>
          <ac:spMkLst>
            <pc:docMk/>
            <pc:sldMk cId="1902679026" sldId="256"/>
            <ac:spMk id="2" creationId="{00000000-0000-0000-0000-000000000000}"/>
          </ac:spMkLst>
        </pc:spChg>
        <pc:spChg chg="mod">
          <ac:chgData name="John Oakes" userId="1a36f0057432ea1f" providerId="LiveId" clId="{3EDC7A64-F958-403C-B534-2A569CBF9A7F}" dt="2023-04-18T19:05:18.785" v="96" actId="27636"/>
          <ac:spMkLst>
            <pc:docMk/>
            <pc:sldMk cId="1902679026" sldId="256"/>
            <ac:spMk id="3" creationId="{00000000-0000-0000-0000-000000000000}"/>
          </ac:spMkLst>
        </pc:spChg>
        <pc:picChg chg="mod">
          <ac:chgData name="John Oakes" userId="1a36f0057432ea1f" providerId="LiveId" clId="{3EDC7A64-F958-403C-B534-2A569CBF9A7F}" dt="2023-04-18T19:05:13.569" v="94" actId="1076"/>
          <ac:picMkLst>
            <pc:docMk/>
            <pc:sldMk cId="1902679026" sldId="256"/>
            <ac:picMk id="1026" creationId="{00000000-0000-0000-0000-000000000000}"/>
          </ac:picMkLst>
        </pc:picChg>
      </pc:sldChg>
      <pc:sldChg chg="addSp delSp modSp mod">
        <pc:chgData name="John Oakes" userId="1a36f0057432ea1f" providerId="LiveId" clId="{3EDC7A64-F958-403C-B534-2A569CBF9A7F}" dt="2023-04-18T19:09:55.023" v="138" actId="1076"/>
        <pc:sldMkLst>
          <pc:docMk/>
          <pc:sldMk cId="1364855921" sldId="258"/>
        </pc:sldMkLst>
        <pc:spChg chg="mod">
          <ac:chgData name="John Oakes" userId="1a36f0057432ea1f" providerId="LiveId" clId="{3EDC7A64-F958-403C-B534-2A569CBF9A7F}" dt="2023-04-18T19:06:28.250" v="116" actId="255"/>
          <ac:spMkLst>
            <pc:docMk/>
            <pc:sldMk cId="1364855921" sldId="258"/>
            <ac:spMk id="2" creationId="{00000000-0000-0000-0000-000000000000}"/>
          </ac:spMkLst>
        </pc:spChg>
        <pc:spChg chg="mod">
          <ac:chgData name="John Oakes" userId="1a36f0057432ea1f" providerId="LiveId" clId="{3EDC7A64-F958-403C-B534-2A569CBF9A7F}" dt="2023-04-18T19:08:31.723" v="132" actId="14100"/>
          <ac:spMkLst>
            <pc:docMk/>
            <pc:sldMk cId="1364855921" sldId="258"/>
            <ac:spMk id="3" creationId="{00000000-0000-0000-0000-000000000000}"/>
          </ac:spMkLst>
        </pc:spChg>
        <pc:picChg chg="add del mod">
          <ac:chgData name="John Oakes" userId="1a36f0057432ea1f" providerId="LiveId" clId="{3EDC7A64-F958-403C-B534-2A569CBF9A7F}" dt="2023-04-18T19:09:36.398" v="133" actId="478"/>
          <ac:picMkLst>
            <pc:docMk/>
            <pc:sldMk cId="1364855921" sldId="258"/>
            <ac:picMk id="1026" creationId="{6F07D8F8-05E1-C32F-EEAE-A7AC1B3CF212}"/>
          </ac:picMkLst>
        </pc:picChg>
        <pc:picChg chg="add mod">
          <ac:chgData name="John Oakes" userId="1a36f0057432ea1f" providerId="LiveId" clId="{3EDC7A64-F958-403C-B534-2A569CBF9A7F}" dt="2023-04-18T19:09:55.023" v="138" actId="1076"/>
          <ac:picMkLst>
            <pc:docMk/>
            <pc:sldMk cId="1364855921" sldId="258"/>
            <ac:picMk id="1028" creationId="{598C2817-96A7-E5AC-F872-87BAFC28A5EE}"/>
          </ac:picMkLst>
        </pc:picChg>
      </pc:sldChg>
      <pc:sldChg chg="modSp mod">
        <pc:chgData name="John Oakes" userId="1a36f0057432ea1f" providerId="LiveId" clId="{3EDC7A64-F958-403C-B534-2A569CBF9A7F}" dt="2023-04-18T19:05:01.491" v="81" actId="27636"/>
        <pc:sldMkLst>
          <pc:docMk/>
          <pc:sldMk cId="3469167705" sldId="259"/>
        </pc:sldMkLst>
        <pc:spChg chg="mod">
          <ac:chgData name="John Oakes" userId="1a36f0057432ea1f" providerId="LiveId" clId="{3EDC7A64-F958-403C-B534-2A569CBF9A7F}" dt="2023-04-18T19:05:01.491" v="81" actId="27636"/>
          <ac:spMkLst>
            <pc:docMk/>
            <pc:sldMk cId="3469167705" sldId="259"/>
            <ac:spMk id="3" creationId="{00000000-0000-0000-0000-000000000000}"/>
          </ac:spMkLst>
        </pc:spChg>
      </pc:sldChg>
      <pc:sldChg chg="modSp mod">
        <pc:chgData name="John Oakes" userId="1a36f0057432ea1f" providerId="LiveId" clId="{3EDC7A64-F958-403C-B534-2A569CBF9A7F}" dt="2023-04-18T21:54:50.457" v="1089" actId="20577"/>
        <pc:sldMkLst>
          <pc:docMk/>
          <pc:sldMk cId="3908066026" sldId="260"/>
        </pc:sldMkLst>
        <pc:spChg chg="mod">
          <ac:chgData name="John Oakes" userId="1a36f0057432ea1f" providerId="LiveId" clId="{3EDC7A64-F958-403C-B534-2A569CBF9A7F}" dt="2023-04-18T21:54:50.457" v="1089" actId="20577"/>
          <ac:spMkLst>
            <pc:docMk/>
            <pc:sldMk cId="3908066026" sldId="260"/>
            <ac:spMk id="3" creationId="{00000000-0000-0000-0000-000000000000}"/>
          </ac:spMkLst>
        </pc:spChg>
      </pc:sldChg>
      <pc:sldChg chg="modSp mod">
        <pc:chgData name="John Oakes" userId="1a36f0057432ea1f" providerId="LiveId" clId="{3EDC7A64-F958-403C-B534-2A569CBF9A7F}" dt="2023-04-18T21:53:09.101" v="1036" actId="5793"/>
        <pc:sldMkLst>
          <pc:docMk/>
          <pc:sldMk cId="2062397766" sldId="262"/>
        </pc:sldMkLst>
        <pc:spChg chg="mod">
          <ac:chgData name="John Oakes" userId="1a36f0057432ea1f" providerId="LiveId" clId="{3EDC7A64-F958-403C-B534-2A569CBF9A7F}" dt="2023-04-18T21:53:09.101" v="1036" actId="5793"/>
          <ac:spMkLst>
            <pc:docMk/>
            <pc:sldMk cId="2062397766" sldId="262"/>
            <ac:spMk id="3" creationId="{00000000-0000-0000-0000-000000000000}"/>
          </ac:spMkLst>
        </pc:spChg>
      </pc:sldChg>
      <pc:sldChg chg="modSp mod">
        <pc:chgData name="John Oakes" userId="1a36f0057432ea1f" providerId="LiveId" clId="{3EDC7A64-F958-403C-B534-2A569CBF9A7F}" dt="2023-04-18T21:56:42.550" v="1145" actId="20577"/>
        <pc:sldMkLst>
          <pc:docMk/>
          <pc:sldMk cId="2784149113" sldId="264"/>
        </pc:sldMkLst>
        <pc:spChg chg="mod">
          <ac:chgData name="John Oakes" userId="1a36f0057432ea1f" providerId="LiveId" clId="{3EDC7A64-F958-403C-B534-2A569CBF9A7F}" dt="2023-04-18T19:05:01.297" v="80"/>
          <ac:spMkLst>
            <pc:docMk/>
            <pc:sldMk cId="2784149113" sldId="264"/>
            <ac:spMk id="2" creationId="{00000000-0000-0000-0000-000000000000}"/>
          </ac:spMkLst>
        </pc:spChg>
        <pc:spChg chg="mod">
          <ac:chgData name="John Oakes" userId="1a36f0057432ea1f" providerId="LiveId" clId="{3EDC7A64-F958-403C-B534-2A569CBF9A7F}" dt="2023-04-18T21:56:42.550" v="1145" actId="20577"/>
          <ac:spMkLst>
            <pc:docMk/>
            <pc:sldMk cId="2784149113" sldId="264"/>
            <ac:spMk id="3" creationId="{00000000-0000-0000-0000-000000000000}"/>
          </ac:spMkLst>
        </pc:spChg>
      </pc:sldChg>
      <pc:sldChg chg="modSp mod">
        <pc:chgData name="John Oakes" userId="1a36f0057432ea1f" providerId="LiveId" clId="{3EDC7A64-F958-403C-B534-2A569CBF9A7F}" dt="2023-04-18T21:57:31.899" v="1153" actId="255"/>
        <pc:sldMkLst>
          <pc:docMk/>
          <pc:sldMk cId="1989585755" sldId="265"/>
        </pc:sldMkLst>
        <pc:spChg chg="mod">
          <ac:chgData name="John Oakes" userId="1a36f0057432ea1f" providerId="LiveId" clId="{3EDC7A64-F958-403C-B534-2A569CBF9A7F}" dt="2023-04-18T21:57:01.399" v="1146" actId="255"/>
          <ac:spMkLst>
            <pc:docMk/>
            <pc:sldMk cId="1989585755" sldId="265"/>
            <ac:spMk id="2" creationId="{00000000-0000-0000-0000-000000000000}"/>
          </ac:spMkLst>
        </pc:spChg>
        <pc:spChg chg="mod">
          <ac:chgData name="John Oakes" userId="1a36f0057432ea1f" providerId="LiveId" clId="{3EDC7A64-F958-403C-B534-2A569CBF9A7F}" dt="2023-04-18T21:57:31.899" v="1153" actId="255"/>
          <ac:spMkLst>
            <pc:docMk/>
            <pc:sldMk cId="1989585755" sldId="265"/>
            <ac:spMk id="3" creationId="{00000000-0000-0000-0000-000000000000}"/>
          </ac:spMkLst>
        </pc:spChg>
      </pc:sldChg>
      <pc:sldChg chg="modSp mod">
        <pc:chgData name="John Oakes" userId="1a36f0057432ea1f" providerId="LiveId" clId="{3EDC7A64-F958-403C-B534-2A569CBF9A7F}" dt="2023-04-18T21:58:10.811" v="1192" actId="20577"/>
        <pc:sldMkLst>
          <pc:docMk/>
          <pc:sldMk cId="3161852130" sldId="266"/>
        </pc:sldMkLst>
        <pc:spChg chg="mod">
          <ac:chgData name="John Oakes" userId="1a36f0057432ea1f" providerId="LiveId" clId="{3EDC7A64-F958-403C-B534-2A569CBF9A7F}" dt="2023-04-18T21:58:10.811" v="1192" actId="20577"/>
          <ac:spMkLst>
            <pc:docMk/>
            <pc:sldMk cId="3161852130" sldId="266"/>
            <ac:spMk id="3" creationId="{00000000-0000-0000-0000-000000000000}"/>
          </ac:spMkLst>
        </pc:spChg>
      </pc:sldChg>
      <pc:sldChg chg="modSp mod">
        <pc:chgData name="John Oakes" userId="1a36f0057432ea1f" providerId="LiveId" clId="{3EDC7A64-F958-403C-B534-2A569CBF9A7F}" dt="2023-04-18T21:59:10.117" v="1198" actId="255"/>
        <pc:sldMkLst>
          <pc:docMk/>
          <pc:sldMk cId="3774072275" sldId="268"/>
        </pc:sldMkLst>
        <pc:spChg chg="mod">
          <ac:chgData name="John Oakes" userId="1a36f0057432ea1f" providerId="LiveId" clId="{3EDC7A64-F958-403C-B534-2A569CBF9A7F}" dt="2023-04-18T21:59:10.117" v="1198" actId="255"/>
          <ac:spMkLst>
            <pc:docMk/>
            <pc:sldMk cId="3774072275" sldId="268"/>
            <ac:spMk id="2" creationId="{00000000-0000-0000-0000-000000000000}"/>
          </ac:spMkLst>
        </pc:spChg>
        <pc:spChg chg="mod">
          <ac:chgData name="John Oakes" userId="1a36f0057432ea1f" providerId="LiveId" clId="{3EDC7A64-F958-403C-B534-2A569CBF9A7F}" dt="2023-04-18T21:59:01.284" v="1197" actId="255"/>
          <ac:spMkLst>
            <pc:docMk/>
            <pc:sldMk cId="3774072275" sldId="268"/>
            <ac:spMk id="3" creationId="{00000000-0000-0000-0000-000000000000}"/>
          </ac:spMkLst>
        </pc:spChg>
      </pc:sldChg>
      <pc:sldChg chg="modSp mod">
        <pc:chgData name="John Oakes" userId="1a36f0057432ea1f" providerId="LiveId" clId="{3EDC7A64-F958-403C-B534-2A569CBF9A7F}" dt="2023-04-18T21:59:55.670" v="1245" actId="20577"/>
        <pc:sldMkLst>
          <pc:docMk/>
          <pc:sldMk cId="3929645082" sldId="271"/>
        </pc:sldMkLst>
        <pc:spChg chg="mod">
          <ac:chgData name="John Oakes" userId="1a36f0057432ea1f" providerId="LiveId" clId="{3EDC7A64-F958-403C-B534-2A569CBF9A7F}" dt="2023-04-18T21:59:55.670" v="1245" actId="20577"/>
          <ac:spMkLst>
            <pc:docMk/>
            <pc:sldMk cId="3929645082" sldId="271"/>
            <ac:spMk id="3" creationId="{00000000-0000-0000-0000-000000000000}"/>
          </ac:spMkLst>
        </pc:spChg>
      </pc:sldChg>
      <pc:sldChg chg="modSp mod">
        <pc:chgData name="John Oakes" userId="1a36f0057432ea1f" providerId="LiveId" clId="{3EDC7A64-F958-403C-B534-2A569CBF9A7F}" dt="2023-04-18T22:40:39.395" v="1266" actId="14100"/>
        <pc:sldMkLst>
          <pc:docMk/>
          <pc:sldMk cId="228775287" sldId="272"/>
        </pc:sldMkLst>
        <pc:spChg chg="mod">
          <ac:chgData name="John Oakes" userId="1a36f0057432ea1f" providerId="LiveId" clId="{3EDC7A64-F958-403C-B534-2A569CBF9A7F}" dt="2023-04-18T22:40:39.395" v="1266" actId="14100"/>
          <ac:spMkLst>
            <pc:docMk/>
            <pc:sldMk cId="228775287" sldId="272"/>
            <ac:spMk id="3" creationId="{00000000-0000-0000-0000-000000000000}"/>
          </ac:spMkLst>
        </pc:spChg>
      </pc:sldChg>
      <pc:sldChg chg="modSp mod">
        <pc:chgData name="John Oakes" userId="1a36f0057432ea1f" providerId="LiveId" clId="{3EDC7A64-F958-403C-B534-2A569CBF9A7F}" dt="2023-04-18T22:41:04.822" v="1268" actId="255"/>
        <pc:sldMkLst>
          <pc:docMk/>
          <pc:sldMk cId="3567047126" sldId="273"/>
        </pc:sldMkLst>
        <pc:spChg chg="mod">
          <ac:chgData name="John Oakes" userId="1a36f0057432ea1f" providerId="LiveId" clId="{3EDC7A64-F958-403C-B534-2A569CBF9A7F}" dt="2023-04-18T22:41:04.822" v="1268" actId="255"/>
          <ac:spMkLst>
            <pc:docMk/>
            <pc:sldMk cId="3567047126" sldId="273"/>
            <ac:spMk id="2" creationId="{00000000-0000-0000-0000-000000000000}"/>
          </ac:spMkLst>
        </pc:spChg>
        <pc:spChg chg="mod">
          <ac:chgData name="John Oakes" userId="1a36f0057432ea1f" providerId="LiveId" clId="{3EDC7A64-F958-403C-B534-2A569CBF9A7F}" dt="2023-04-18T22:40:56.331" v="1267" actId="255"/>
          <ac:spMkLst>
            <pc:docMk/>
            <pc:sldMk cId="3567047126" sldId="273"/>
            <ac:spMk id="3" creationId="{00000000-0000-0000-0000-000000000000}"/>
          </ac:spMkLst>
        </pc:spChg>
      </pc:sldChg>
      <pc:sldChg chg="modSp mod">
        <pc:chgData name="John Oakes" userId="1a36f0057432ea1f" providerId="LiveId" clId="{3EDC7A64-F958-403C-B534-2A569CBF9A7F}" dt="2023-04-18T22:42:01.623" v="1275" actId="27636"/>
        <pc:sldMkLst>
          <pc:docMk/>
          <pc:sldMk cId="1753732455" sldId="275"/>
        </pc:sldMkLst>
        <pc:spChg chg="mod">
          <ac:chgData name="John Oakes" userId="1a36f0057432ea1f" providerId="LiveId" clId="{3EDC7A64-F958-403C-B534-2A569CBF9A7F}" dt="2023-04-18T22:42:01.623" v="1275" actId="27636"/>
          <ac:spMkLst>
            <pc:docMk/>
            <pc:sldMk cId="1753732455" sldId="275"/>
            <ac:spMk id="3" creationId="{00000000-0000-0000-0000-000000000000}"/>
          </ac:spMkLst>
        </pc:spChg>
      </pc:sldChg>
      <pc:sldChg chg="modSp mod">
        <pc:chgData name="John Oakes" userId="1a36f0057432ea1f" providerId="LiveId" clId="{3EDC7A64-F958-403C-B534-2A569CBF9A7F}" dt="2023-04-18T22:43:10.541" v="1282" actId="27636"/>
        <pc:sldMkLst>
          <pc:docMk/>
          <pc:sldMk cId="4075189740" sldId="276"/>
        </pc:sldMkLst>
        <pc:spChg chg="mod">
          <ac:chgData name="John Oakes" userId="1a36f0057432ea1f" providerId="LiveId" clId="{3EDC7A64-F958-403C-B534-2A569CBF9A7F}" dt="2023-04-18T22:42:19.442" v="1276" actId="255"/>
          <ac:spMkLst>
            <pc:docMk/>
            <pc:sldMk cId="4075189740" sldId="276"/>
            <ac:spMk id="2" creationId="{00000000-0000-0000-0000-000000000000}"/>
          </ac:spMkLst>
        </pc:spChg>
        <pc:spChg chg="mod">
          <ac:chgData name="John Oakes" userId="1a36f0057432ea1f" providerId="LiveId" clId="{3EDC7A64-F958-403C-B534-2A569CBF9A7F}" dt="2023-04-18T22:43:10.541" v="1282" actId="27636"/>
          <ac:spMkLst>
            <pc:docMk/>
            <pc:sldMk cId="4075189740" sldId="276"/>
            <ac:spMk id="3" creationId="{00000000-0000-0000-0000-000000000000}"/>
          </ac:spMkLst>
        </pc:spChg>
      </pc:sldChg>
      <pc:sldChg chg="modSp mod">
        <pc:chgData name="John Oakes" userId="1a36f0057432ea1f" providerId="LiveId" clId="{3EDC7A64-F958-403C-B534-2A569CBF9A7F}" dt="2023-04-18T19:05:01.501" v="83" actId="27636"/>
        <pc:sldMkLst>
          <pc:docMk/>
          <pc:sldMk cId="976007027" sldId="277"/>
        </pc:sldMkLst>
        <pc:spChg chg="mod">
          <ac:chgData name="John Oakes" userId="1a36f0057432ea1f" providerId="LiveId" clId="{3EDC7A64-F958-403C-B534-2A569CBF9A7F}" dt="2023-04-18T19:05:01.501" v="83" actId="27636"/>
          <ac:spMkLst>
            <pc:docMk/>
            <pc:sldMk cId="976007027" sldId="277"/>
            <ac:spMk id="2" creationId="{00000000-0000-0000-0000-000000000000}"/>
          </ac:spMkLst>
        </pc:spChg>
        <pc:spChg chg="mod">
          <ac:chgData name="John Oakes" userId="1a36f0057432ea1f" providerId="LiveId" clId="{3EDC7A64-F958-403C-B534-2A569CBF9A7F}" dt="2023-04-18T19:05:01.297" v="80"/>
          <ac:spMkLst>
            <pc:docMk/>
            <pc:sldMk cId="976007027" sldId="277"/>
            <ac:spMk id="3" creationId="{00000000-0000-0000-0000-000000000000}"/>
          </ac:spMkLst>
        </pc:spChg>
      </pc:sldChg>
      <pc:sldChg chg="modSp mod">
        <pc:chgData name="John Oakes" userId="1a36f0057432ea1f" providerId="LiveId" clId="{3EDC7A64-F958-403C-B534-2A569CBF9A7F}" dt="2023-04-18T22:44:01.344" v="1284" actId="255"/>
        <pc:sldMkLst>
          <pc:docMk/>
          <pc:sldMk cId="3889067606" sldId="278"/>
        </pc:sldMkLst>
        <pc:spChg chg="mod">
          <ac:chgData name="John Oakes" userId="1a36f0057432ea1f" providerId="LiveId" clId="{3EDC7A64-F958-403C-B534-2A569CBF9A7F}" dt="2023-04-18T22:44:01.344" v="1284" actId="255"/>
          <ac:spMkLst>
            <pc:docMk/>
            <pc:sldMk cId="3889067606" sldId="278"/>
            <ac:spMk id="3" creationId="{00000000-0000-0000-0000-000000000000}"/>
          </ac:spMkLst>
        </pc:spChg>
      </pc:sldChg>
      <pc:sldChg chg="modSp mod">
        <pc:chgData name="John Oakes" userId="1a36f0057432ea1f" providerId="LiveId" clId="{3EDC7A64-F958-403C-B534-2A569CBF9A7F}" dt="2023-04-18T22:44:39.704" v="1288" actId="255"/>
        <pc:sldMkLst>
          <pc:docMk/>
          <pc:sldMk cId="3571811994" sldId="279"/>
        </pc:sldMkLst>
        <pc:spChg chg="mod">
          <ac:chgData name="John Oakes" userId="1a36f0057432ea1f" providerId="LiveId" clId="{3EDC7A64-F958-403C-B534-2A569CBF9A7F}" dt="2023-04-18T22:44:39.704" v="1288" actId="255"/>
          <ac:spMkLst>
            <pc:docMk/>
            <pc:sldMk cId="3571811994" sldId="279"/>
            <ac:spMk id="3" creationId="{00000000-0000-0000-0000-000000000000}"/>
          </ac:spMkLst>
        </pc:spChg>
      </pc:sldChg>
      <pc:sldChg chg="modSp mod">
        <pc:chgData name="John Oakes" userId="1a36f0057432ea1f" providerId="LiveId" clId="{3EDC7A64-F958-403C-B534-2A569CBF9A7F}" dt="2023-04-18T22:46:19.328" v="1305" actId="14100"/>
        <pc:sldMkLst>
          <pc:docMk/>
          <pc:sldMk cId="1214814625" sldId="283"/>
        </pc:sldMkLst>
        <pc:spChg chg="mod">
          <ac:chgData name="John Oakes" userId="1a36f0057432ea1f" providerId="LiveId" clId="{3EDC7A64-F958-403C-B534-2A569CBF9A7F}" dt="2023-04-18T22:46:19.328" v="1305" actId="14100"/>
          <ac:spMkLst>
            <pc:docMk/>
            <pc:sldMk cId="1214814625" sldId="283"/>
            <ac:spMk id="3" creationId="{00000000-0000-0000-0000-000000000000}"/>
          </ac:spMkLst>
        </pc:spChg>
      </pc:sldChg>
      <pc:sldChg chg="modSp mod">
        <pc:chgData name="John Oakes" userId="1a36f0057432ea1f" providerId="LiveId" clId="{3EDC7A64-F958-403C-B534-2A569CBF9A7F}" dt="2023-04-18T22:46:38.061" v="1307" actId="14100"/>
        <pc:sldMkLst>
          <pc:docMk/>
          <pc:sldMk cId="1755558416" sldId="284"/>
        </pc:sldMkLst>
        <pc:spChg chg="mod">
          <ac:chgData name="John Oakes" userId="1a36f0057432ea1f" providerId="LiveId" clId="{3EDC7A64-F958-403C-B534-2A569CBF9A7F}" dt="2023-04-18T19:05:01.516" v="84" actId="27636"/>
          <ac:spMkLst>
            <pc:docMk/>
            <pc:sldMk cId="1755558416" sldId="284"/>
            <ac:spMk id="2" creationId="{00000000-0000-0000-0000-000000000000}"/>
          </ac:spMkLst>
        </pc:spChg>
        <pc:spChg chg="mod">
          <ac:chgData name="John Oakes" userId="1a36f0057432ea1f" providerId="LiveId" clId="{3EDC7A64-F958-403C-B534-2A569CBF9A7F}" dt="2023-04-18T22:46:38.061" v="1307" actId="14100"/>
          <ac:spMkLst>
            <pc:docMk/>
            <pc:sldMk cId="1755558416" sldId="284"/>
            <ac:spMk id="3" creationId="{00000000-0000-0000-0000-000000000000}"/>
          </ac:spMkLst>
        </pc:spChg>
      </pc:sldChg>
      <pc:sldChg chg="modSp mod">
        <pc:chgData name="John Oakes" userId="1a36f0057432ea1f" providerId="LiveId" clId="{3EDC7A64-F958-403C-B534-2A569CBF9A7F}" dt="2023-04-18T22:47:22.113" v="1314" actId="255"/>
        <pc:sldMkLst>
          <pc:docMk/>
          <pc:sldMk cId="3696260656" sldId="286"/>
        </pc:sldMkLst>
        <pc:spChg chg="mod">
          <ac:chgData name="John Oakes" userId="1a36f0057432ea1f" providerId="LiveId" clId="{3EDC7A64-F958-403C-B534-2A569CBF9A7F}" dt="2023-04-18T22:47:00.805" v="1310" actId="255"/>
          <ac:spMkLst>
            <pc:docMk/>
            <pc:sldMk cId="3696260656" sldId="286"/>
            <ac:spMk id="2" creationId="{00000000-0000-0000-0000-000000000000}"/>
          </ac:spMkLst>
        </pc:spChg>
        <pc:spChg chg="mod">
          <ac:chgData name="John Oakes" userId="1a36f0057432ea1f" providerId="LiveId" clId="{3EDC7A64-F958-403C-B534-2A569CBF9A7F}" dt="2023-04-18T22:47:22.113" v="1314" actId="255"/>
          <ac:spMkLst>
            <pc:docMk/>
            <pc:sldMk cId="3696260656" sldId="286"/>
            <ac:spMk id="3" creationId="{00000000-0000-0000-0000-000000000000}"/>
          </ac:spMkLst>
        </pc:spChg>
      </pc:sldChg>
      <pc:sldChg chg="modSp mod">
        <pc:chgData name="John Oakes" userId="1a36f0057432ea1f" providerId="LiveId" clId="{3EDC7A64-F958-403C-B534-2A569CBF9A7F}" dt="2023-04-18T19:05:01.516" v="85" actId="27636"/>
        <pc:sldMkLst>
          <pc:docMk/>
          <pc:sldMk cId="195275684" sldId="287"/>
        </pc:sldMkLst>
        <pc:spChg chg="mod">
          <ac:chgData name="John Oakes" userId="1a36f0057432ea1f" providerId="LiveId" clId="{3EDC7A64-F958-403C-B534-2A569CBF9A7F}" dt="2023-04-18T19:05:01.516" v="85" actId="27636"/>
          <ac:spMkLst>
            <pc:docMk/>
            <pc:sldMk cId="195275684" sldId="287"/>
            <ac:spMk id="3" creationId="{00000000-0000-0000-0000-000000000000}"/>
          </ac:spMkLst>
        </pc:spChg>
      </pc:sldChg>
      <pc:sldChg chg="modSp modNotes">
        <pc:chgData name="John Oakes" userId="1a36f0057432ea1f" providerId="LiveId" clId="{3EDC7A64-F958-403C-B534-2A569CBF9A7F}" dt="2023-04-18T19:05:01.297" v="80"/>
        <pc:sldMkLst>
          <pc:docMk/>
          <pc:sldMk cId="105084787" sldId="288"/>
        </pc:sldMkLst>
        <pc:spChg chg="mod">
          <ac:chgData name="John Oakes" userId="1a36f0057432ea1f" providerId="LiveId" clId="{3EDC7A64-F958-403C-B534-2A569CBF9A7F}" dt="2023-04-18T19:05:01.297" v="80"/>
          <ac:spMkLst>
            <pc:docMk/>
            <pc:sldMk cId="105084787" sldId="288"/>
            <ac:spMk id="89090" creationId="{00000000-0000-0000-0000-000000000000}"/>
          </ac:spMkLst>
        </pc:spChg>
        <pc:picChg chg="mod">
          <ac:chgData name="John Oakes" userId="1a36f0057432ea1f" providerId="LiveId" clId="{3EDC7A64-F958-403C-B534-2A569CBF9A7F}" dt="2023-04-18T19:05:01.297" v="80"/>
          <ac:picMkLst>
            <pc:docMk/>
            <pc:sldMk cId="105084787" sldId="288"/>
            <ac:picMk id="89091" creationId="{00000000-0000-0000-0000-000000000000}"/>
          </ac:picMkLst>
        </pc:picChg>
      </pc:sldChg>
      <pc:sldChg chg="modSp">
        <pc:chgData name="John Oakes" userId="1a36f0057432ea1f" providerId="LiveId" clId="{3EDC7A64-F958-403C-B534-2A569CBF9A7F}" dt="2023-04-18T19:05:01.297" v="80"/>
        <pc:sldMkLst>
          <pc:docMk/>
          <pc:sldMk cId="2687213288" sldId="290"/>
        </pc:sldMkLst>
        <pc:spChg chg="mod">
          <ac:chgData name="John Oakes" userId="1a36f0057432ea1f" providerId="LiveId" clId="{3EDC7A64-F958-403C-B534-2A569CBF9A7F}" dt="2023-04-18T19:05:01.297" v="80"/>
          <ac:spMkLst>
            <pc:docMk/>
            <pc:sldMk cId="2687213288" sldId="290"/>
            <ac:spMk id="3" creationId="{00000000-0000-0000-0000-000000000000}"/>
          </ac:spMkLst>
        </pc:spChg>
        <pc:spChg chg="mod">
          <ac:chgData name="John Oakes" userId="1a36f0057432ea1f" providerId="LiveId" clId="{3EDC7A64-F958-403C-B534-2A569CBF9A7F}" dt="2023-04-18T19:05:01.297" v="80"/>
          <ac:spMkLst>
            <pc:docMk/>
            <pc:sldMk cId="2687213288" sldId="290"/>
            <ac:spMk id="5" creationId="{4C32DC7B-C801-4E05-BFE7-90ABAECCE411}"/>
          </ac:spMkLst>
        </pc:spChg>
        <pc:picChg chg="mod">
          <ac:chgData name="John Oakes" userId="1a36f0057432ea1f" providerId="LiveId" clId="{3EDC7A64-F958-403C-B534-2A569CBF9A7F}" dt="2023-04-18T19:05:01.297" v="80"/>
          <ac:picMkLst>
            <pc:docMk/>
            <pc:sldMk cId="2687213288" sldId="290"/>
            <ac:picMk id="4" creationId="{00000000-0000-0000-0000-000000000000}"/>
          </ac:picMkLst>
        </pc:picChg>
      </pc:sldChg>
      <pc:sldChg chg="modSp">
        <pc:chgData name="John Oakes" userId="1a36f0057432ea1f" providerId="LiveId" clId="{3EDC7A64-F958-403C-B534-2A569CBF9A7F}" dt="2023-04-18T19:05:01.297" v="80"/>
        <pc:sldMkLst>
          <pc:docMk/>
          <pc:sldMk cId="3135963226" sldId="291"/>
        </pc:sldMkLst>
        <pc:spChg chg="mod">
          <ac:chgData name="John Oakes" userId="1a36f0057432ea1f" providerId="LiveId" clId="{3EDC7A64-F958-403C-B534-2A569CBF9A7F}" dt="2023-04-18T19:05:01.297" v="80"/>
          <ac:spMkLst>
            <pc:docMk/>
            <pc:sldMk cId="3135963226" sldId="291"/>
            <ac:spMk id="3" creationId="{00000000-0000-0000-0000-000000000000}"/>
          </ac:spMkLst>
        </pc:spChg>
      </pc:sldChg>
      <pc:sldChg chg="modSp">
        <pc:chgData name="John Oakes" userId="1a36f0057432ea1f" providerId="LiveId" clId="{3EDC7A64-F958-403C-B534-2A569CBF9A7F}" dt="2023-04-18T19:05:01.297" v="80"/>
        <pc:sldMkLst>
          <pc:docMk/>
          <pc:sldMk cId="4037750324" sldId="292"/>
        </pc:sldMkLst>
        <pc:spChg chg="mod">
          <ac:chgData name="John Oakes" userId="1a36f0057432ea1f" providerId="LiveId" clId="{3EDC7A64-F958-403C-B534-2A569CBF9A7F}" dt="2023-04-18T19:05:01.297" v="80"/>
          <ac:spMkLst>
            <pc:docMk/>
            <pc:sldMk cId="4037750324" sldId="292"/>
            <ac:spMk id="3" creationId="{00000000-0000-0000-0000-000000000000}"/>
          </ac:spMkLst>
        </pc:spChg>
      </pc:sldChg>
      <pc:sldChg chg="modSp">
        <pc:chgData name="John Oakes" userId="1a36f0057432ea1f" providerId="LiveId" clId="{3EDC7A64-F958-403C-B534-2A569CBF9A7F}" dt="2023-04-18T19:05:01.297" v="80"/>
        <pc:sldMkLst>
          <pc:docMk/>
          <pc:sldMk cId="3150418089" sldId="295"/>
        </pc:sldMkLst>
        <pc:spChg chg="mod">
          <ac:chgData name="John Oakes" userId="1a36f0057432ea1f" providerId="LiveId" clId="{3EDC7A64-F958-403C-B534-2A569CBF9A7F}" dt="2023-04-18T19:05:01.297" v="80"/>
          <ac:spMkLst>
            <pc:docMk/>
            <pc:sldMk cId="3150418089" sldId="295"/>
            <ac:spMk id="3" creationId="{00000000-0000-0000-0000-000000000000}"/>
          </ac:spMkLst>
        </pc:spChg>
      </pc:sldChg>
      <pc:sldChg chg="modSp mod">
        <pc:chgData name="John Oakes" userId="1a36f0057432ea1f" providerId="LiveId" clId="{3EDC7A64-F958-403C-B534-2A569CBF9A7F}" dt="2023-04-18T19:05:01.532" v="86" actId="27636"/>
        <pc:sldMkLst>
          <pc:docMk/>
          <pc:sldMk cId="238052677" sldId="301"/>
        </pc:sldMkLst>
        <pc:spChg chg="mod">
          <ac:chgData name="John Oakes" userId="1a36f0057432ea1f" providerId="LiveId" clId="{3EDC7A64-F958-403C-B534-2A569CBF9A7F}" dt="2023-04-18T19:05:01.532" v="86" actId="27636"/>
          <ac:spMkLst>
            <pc:docMk/>
            <pc:sldMk cId="238052677" sldId="301"/>
            <ac:spMk id="2" creationId="{00000000-0000-0000-0000-000000000000}"/>
          </ac:spMkLst>
        </pc:spChg>
      </pc:sldChg>
      <pc:sldChg chg="modSp">
        <pc:chgData name="John Oakes" userId="1a36f0057432ea1f" providerId="LiveId" clId="{3EDC7A64-F958-403C-B534-2A569CBF9A7F}" dt="2023-04-18T19:05:01.297" v="80"/>
        <pc:sldMkLst>
          <pc:docMk/>
          <pc:sldMk cId="2173698156" sldId="303"/>
        </pc:sldMkLst>
        <pc:spChg chg="mod">
          <ac:chgData name="John Oakes" userId="1a36f0057432ea1f" providerId="LiveId" clId="{3EDC7A64-F958-403C-B534-2A569CBF9A7F}" dt="2023-04-18T19:05:01.297" v="80"/>
          <ac:spMkLst>
            <pc:docMk/>
            <pc:sldMk cId="2173698156" sldId="303"/>
            <ac:spMk id="3" creationId="{00000000-0000-0000-0000-000000000000}"/>
          </ac:spMkLst>
        </pc:spChg>
      </pc:sldChg>
      <pc:sldChg chg="modSp">
        <pc:chgData name="John Oakes" userId="1a36f0057432ea1f" providerId="LiveId" clId="{3EDC7A64-F958-403C-B534-2A569CBF9A7F}" dt="2023-04-18T19:05:01.297" v="80"/>
        <pc:sldMkLst>
          <pc:docMk/>
          <pc:sldMk cId="1354315725" sldId="307"/>
        </pc:sldMkLst>
        <pc:spChg chg="mod">
          <ac:chgData name="John Oakes" userId="1a36f0057432ea1f" providerId="LiveId" clId="{3EDC7A64-F958-403C-B534-2A569CBF9A7F}" dt="2023-04-18T19:05:01.297" v="80"/>
          <ac:spMkLst>
            <pc:docMk/>
            <pc:sldMk cId="1354315725" sldId="307"/>
            <ac:spMk id="3" creationId="{00000000-0000-0000-0000-000000000000}"/>
          </ac:spMkLst>
        </pc:spChg>
      </pc:sldChg>
      <pc:sldChg chg="modSp mod">
        <pc:chgData name="John Oakes" userId="1a36f0057432ea1f" providerId="LiveId" clId="{3EDC7A64-F958-403C-B534-2A569CBF9A7F}" dt="2023-04-18T19:05:01.532" v="87" actId="27636"/>
        <pc:sldMkLst>
          <pc:docMk/>
          <pc:sldMk cId="847117979" sldId="308"/>
        </pc:sldMkLst>
        <pc:spChg chg="mod">
          <ac:chgData name="John Oakes" userId="1a36f0057432ea1f" providerId="LiveId" clId="{3EDC7A64-F958-403C-B534-2A569CBF9A7F}" dt="2023-04-18T19:05:01.532" v="87" actId="27636"/>
          <ac:spMkLst>
            <pc:docMk/>
            <pc:sldMk cId="847117979" sldId="308"/>
            <ac:spMk id="3" creationId="{00000000-0000-0000-0000-000000000000}"/>
          </ac:spMkLst>
        </pc:spChg>
      </pc:sldChg>
      <pc:sldChg chg="modSp modNotes">
        <pc:chgData name="John Oakes" userId="1a36f0057432ea1f" providerId="LiveId" clId="{3EDC7A64-F958-403C-B534-2A569CBF9A7F}" dt="2023-04-18T19:05:01.297" v="80"/>
        <pc:sldMkLst>
          <pc:docMk/>
          <pc:sldMk cId="553792756" sldId="309"/>
        </pc:sldMkLst>
        <pc:spChg chg="mod">
          <ac:chgData name="John Oakes" userId="1a36f0057432ea1f" providerId="LiveId" clId="{3EDC7A64-F958-403C-B534-2A569CBF9A7F}" dt="2023-04-18T19:05:01.297" v="80"/>
          <ac:spMkLst>
            <pc:docMk/>
            <pc:sldMk cId="553792756" sldId="309"/>
            <ac:spMk id="70659" creationId="{00000000-0000-0000-0000-000000000000}"/>
          </ac:spMkLst>
        </pc:spChg>
        <pc:picChg chg="mod">
          <ac:chgData name="John Oakes" userId="1a36f0057432ea1f" providerId="LiveId" clId="{3EDC7A64-F958-403C-B534-2A569CBF9A7F}" dt="2023-04-18T19:05:01.297" v="80"/>
          <ac:picMkLst>
            <pc:docMk/>
            <pc:sldMk cId="553792756" sldId="309"/>
            <ac:picMk id="70658" creationId="{00000000-0000-0000-0000-000000000000}"/>
          </ac:picMkLst>
        </pc:picChg>
      </pc:sldChg>
      <pc:sldChg chg="modSp mod">
        <pc:chgData name="John Oakes" userId="1a36f0057432ea1f" providerId="LiveId" clId="{3EDC7A64-F958-403C-B534-2A569CBF9A7F}" dt="2023-04-18T19:05:01.548" v="88" actId="27636"/>
        <pc:sldMkLst>
          <pc:docMk/>
          <pc:sldMk cId="3242409074" sldId="315"/>
        </pc:sldMkLst>
        <pc:spChg chg="mod">
          <ac:chgData name="John Oakes" userId="1a36f0057432ea1f" providerId="LiveId" clId="{3EDC7A64-F958-403C-B534-2A569CBF9A7F}" dt="2023-04-18T19:05:01.548" v="88" actId="27636"/>
          <ac:spMkLst>
            <pc:docMk/>
            <pc:sldMk cId="3242409074" sldId="315"/>
            <ac:spMk id="2" creationId="{00000000-0000-0000-0000-000000000000}"/>
          </ac:spMkLst>
        </pc:spChg>
        <pc:spChg chg="mod">
          <ac:chgData name="John Oakes" userId="1a36f0057432ea1f" providerId="LiveId" clId="{3EDC7A64-F958-403C-B534-2A569CBF9A7F}" dt="2023-04-18T19:05:01.297" v="80"/>
          <ac:spMkLst>
            <pc:docMk/>
            <pc:sldMk cId="3242409074" sldId="315"/>
            <ac:spMk id="3" creationId="{00000000-0000-0000-0000-000000000000}"/>
          </ac:spMkLst>
        </pc:spChg>
      </pc:sldChg>
      <pc:sldChg chg="modSp">
        <pc:chgData name="John Oakes" userId="1a36f0057432ea1f" providerId="LiveId" clId="{3EDC7A64-F958-403C-B534-2A569CBF9A7F}" dt="2023-04-18T19:05:01.297" v="80"/>
        <pc:sldMkLst>
          <pc:docMk/>
          <pc:sldMk cId="4187252185" sldId="319"/>
        </pc:sldMkLst>
        <pc:spChg chg="mod">
          <ac:chgData name="John Oakes" userId="1a36f0057432ea1f" providerId="LiveId" clId="{3EDC7A64-F958-403C-B534-2A569CBF9A7F}" dt="2023-04-18T19:05:01.297" v="80"/>
          <ac:spMkLst>
            <pc:docMk/>
            <pc:sldMk cId="4187252185" sldId="319"/>
            <ac:spMk id="3" creationId="{00000000-0000-0000-0000-000000000000}"/>
          </ac:spMkLst>
        </pc:spChg>
      </pc:sldChg>
      <pc:sldChg chg="modSp">
        <pc:chgData name="John Oakes" userId="1a36f0057432ea1f" providerId="LiveId" clId="{3EDC7A64-F958-403C-B534-2A569CBF9A7F}" dt="2023-04-18T19:05:01.297" v="80"/>
        <pc:sldMkLst>
          <pc:docMk/>
          <pc:sldMk cId="631963776" sldId="320"/>
        </pc:sldMkLst>
        <pc:spChg chg="mod">
          <ac:chgData name="John Oakes" userId="1a36f0057432ea1f" providerId="LiveId" clId="{3EDC7A64-F958-403C-B534-2A569CBF9A7F}" dt="2023-04-18T19:05:01.297" v="80"/>
          <ac:spMkLst>
            <pc:docMk/>
            <pc:sldMk cId="631963776" sldId="320"/>
            <ac:spMk id="3" creationId="{00000000-0000-0000-0000-000000000000}"/>
          </ac:spMkLst>
        </pc:spChg>
      </pc:sldChg>
      <pc:sldChg chg="modSp mod">
        <pc:chgData name="John Oakes" userId="1a36f0057432ea1f" providerId="LiveId" clId="{3EDC7A64-F958-403C-B534-2A569CBF9A7F}" dt="2023-04-18T19:05:01.548" v="89" actId="27636"/>
        <pc:sldMkLst>
          <pc:docMk/>
          <pc:sldMk cId="208891812" sldId="322"/>
        </pc:sldMkLst>
        <pc:spChg chg="mod">
          <ac:chgData name="John Oakes" userId="1a36f0057432ea1f" providerId="LiveId" clId="{3EDC7A64-F958-403C-B534-2A569CBF9A7F}" dt="2023-04-18T19:05:01.548" v="89" actId="27636"/>
          <ac:spMkLst>
            <pc:docMk/>
            <pc:sldMk cId="208891812" sldId="322"/>
            <ac:spMk id="2" creationId="{00000000-0000-0000-0000-000000000000}"/>
          </ac:spMkLst>
        </pc:spChg>
        <pc:spChg chg="mod">
          <ac:chgData name="John Oakes" userId="1a36f0057432ea1f" providerId="LiveId" clId="{3EDC7A64-F958-403C-B534-2A569CBF9A7F}" dt="2023-04-18T19:05:01.297" v="80"/>
          <ac:spMkLst>
            <pc:docMk/>
            <pc:sldMk cId="208891812" sldId="322"/>
            <ac:spMk id="3" creationId="{00000000-0000-0000-0000-000000000000}"/>
          </ac:spMkLst>
        </pc:spChg>
      </pc:sldChg>
      <pc:sldChg chg="modSp mod">
        <pc:chgData name="John Oakes" userId="1a36f0057432ea1f" providerId="LiveId" clId="{3EDC7A64-F958-403C-B534-2A569CBF9A7F}" dt="2023-04-18T19:05:01.548" v="90" actId="27636"/>
        <pc:sldMkLst>
          <pc:docMk/>
          <pc:sldMk cId="3013191304" sldId="323"/>
        </pc:sldMkLst>
        <pc:spChg chg="mod">
          <ac:chgData name="John Oakes" userId="1a36f0057432ea1f" providerId="LiveId" clId="{3EDC7A64-F958-403C-B534-2A569CBF9A7F}" dt="2023-04-18T19:05:01.548" v="90" actId="27636"/>
          <ac:spMkLst>
            <pc:docMk/>
            <pc:sldMk cId="3013191304" sldId="323"/>
            <ac:spMk id="3" creationId="{00000000-0000-0000-0000-000000000000}"/>
          </ac:spMkLst>
        </pc:spChg>
      </pc:sldChg>
      <pc:sldChg chg="modSp">
        <pc:chgData name="John Oakes" userId="1a36f0057432ea1f" providerId="LiveId" clId="{3EDC7A64-F958-403C-B534-2A569CBF9A7F}" dt="2023-04-18T19:05:01.297" v="80"/>
        <pc:sldMkLst>
          <pc:docMk/>
          <pc:sldMk cId="1545911511" sldId="329"/>
        </pc:sldMkLst>
        <pc:spChg chg="mod">
          <ac:chgData name="John Oakes" userId="1a36f0057432ea1f" providerId="LiveId" clId="{3EDC7A64-F958-403C-B534-2A569CBF9A7F}" dt="2023-04-18T19:05:01.297" v="80"/>
          <ac:spMkLst>
            <pc:docMk/>
            <pc:sldMk cId="1545911511" sldId="329"/>
            <ac:spMk id="2" creationId="{00000000-0000-0000-0000-000000000000}"/>
          </ac:spMkLst>
        </pc:spChg>
        <pc:spChg chg="mod">
          <ac:chgData name="John Oakes" userId="1a36f0057432ea1f" providerId="LiveId" clId="{3EDC7A64-F958-403C-B534-2A569CBF9A7F}" dt="2023-04-18T19:05:01.297" v="80"/>
          <ac:spMkLst>
            <pc:docMk/>
            <pc:sldMk cId="1545911511" sldId="329"/>
            <ac:spMk id="3" creationId="{00000000-0000-0000-0000-000000000000}"/>
          </ac:spMkLst>
        </pc:spChg>
      </pc:sldChg>
      <pc:sldChg chg="modSp">
        <pc:chgData name="John Oakes" userId="1a36f0057432ea1f" providerId="LiveId" clId="{3EDC7A64-F958-403C-B534-2A569CBF9A7F}" dt="2023-04-18T19:05:01.297" v="80"/>
        <pc:sldMkLst>
          <pc:docMk/>
          <pc:sldMk cId="162416551" sldId="330"/>
        </pc:sldMkLst>
        <pc:spChg chg="mod">
          <ac:chgData name="John Oakes" userId="1a36f0057432ea1f" providerId="LiveId" clId="{3EDC7A64-F958-403C-B534-2A569CBF9A7F}" dt="2023-04-18T19:05:01.297" v="80"/>
          <ac:spMkLst>
            <pc:docMk/>
            <pc:sldMk cId="162416551" sldId="330"/>
            <ac:spMk id="3" creationId="{00000000-0000-0000-0000-000000000000}"/>
          </ac:spMkLst>
        </pc:spChg>
      </pc:sldChg>
      <pc:sldChg chg="modSp mod">
        <pc:chgData name="John Oakes" userId="1a36f0057432ea1f" providerId="LiveId" clId="{3EDC7A64-F958-403C-B534-2A569CBF9A7F}" dt="2023-04-18T19:05:01.563" v="91" actId="27636"/>
        <pc:sldMkLst>
          <pc:docMk/>
          <pc:sldMk cId="1810846814" sldId="331"/>
        </pc:sldMkLst>
        <pc:spChg chg="mod">
          <ac:chgData name="John Oakes" userId="1a36f0057432ea1f" providerId="LiveId" clId="{3EDC7A64-F958-403C-B534-2A569CBF9A7F}" dt="2023-04-18T19:05:01.563" v="91" actId="27636"/>
          <ac:spMkLst>
            <pc:docMk/>
            <pc:sldMk cId="1810846814" sldId="331"/>
            <ac:spMk id="3" creationId="{00000000-0000-0000-0000-000000000000}"/>
          </ac:spMkLst>
        </pc:spChg>
      </pc:sldChg>
      <pc:sldChg chg="modSp mod">
        <pc:chgData name="John Oakes" userId="1a36f0057432ea1f" providerId="LiveId" clId="{3EDC7A64-F958-403C-B534-2A569CBF9A7F}" dt="2023-04-18T22:00:32.827" v="1265" actId="20577"/>
        <pc:sldMkLst>
          <pc:docMk/>
          <pc:sldMk cId="4190816532" sldId="332"/>
        </pc:sldMkLst>
        <pc:spChg chg="mod">
          <ac:chgData name="John Oakes" userId="1a36f0057432ea1f" providerId="LiveId" clId="{3EDC7A64-F958-403C-B534-2A569CBF9A7F}" dt="2023-04-18T22:00:32.827" v="1265" actId="20577"/>
          <ac:spMkLst>
            <pc:docMk/>
            <pc:sldMk cId="4190816532" sldId="332"/>
            <ac:spMk id="3" creationId="{3454AA10-F92A-4A46-90A9-9C6652CCBAE5}"/>
          </ac:spMkLst>
        </pc:spChg>
      </pc:sldChg>
      <pc:sldChg chg="modSp">
        <pc:chgData name="John Oakes" userId="1a36f0057432ea1f" providerId="LiveId" clId="{3EDC7A64-F958-403C-B534-2A569CBF9A7F}" dt="2023-04-18T19:05:01.297" v="80"/>
        <pc:sldMkLst>
          <pc:docMk/>
          <pc:sldMk cId="927174837" sldId="336"/>
        </pc:sldMkLst>
        <pc:spChg chg="mod">
          <ac:chgData name="John Oakes" userId="1a36f0057432ea1f" providerId="LiveId" clId="{3EDC7A64-F958-403C-B534-2A569CBF9A7F}" dt="2023-04-18T19:05:01.297" v="80"/>
          <ac:spMkLst>
            <pc:docMk/>
            <pc:sldMk cId="927174837" sldId="336"/>
            <ac:spMk id="2" creationId="{B8F13E62-03FB-426C-85AE-460F62E6EBAA}"/>
          </ac:spMkLst>
        </pc:spChg>
      </pc:sldChg>
      <pc:sldChg chg="modSp">
        <pc:chgData name="John Oakes" userId="1a36f0057432ea1f" providerId="LiveId" clId="{3EDC7A64-F958-403C-B534-2A569CBF9A7F}" dt="2023-04-18T19:05:01.297" v="80"/>
        <pc:sldMkLst>
          <pc:docMk/>
          <pc:sldMk cId="3159963089" sldId="337"/>
        </pc:sldMkLst>
        <pc:spChg chg="mod">
          <ac:chgData name="John Oakes" userId="1a36f0057432ea1f" providerId="LiveId" clId="{3EDC7A64-F958-403C-B534-2A569CBF9A7F}" dt="2023-04-18T19:05:01.297" v="80"/>
          <ac:spMkLst>
            <pc:docMk/>
            <pc:sldMk cId="3159963089" sldId="337"/>
            <ac:spMk id="2" creationId="{DB6CC161-FC11-46B3-B8E9-20F71806B8B3}"/>
          </ac:spMkLst>
        </pc:spChg>
      </pc:sldChg>
      <pc:sldChg chg="modSp mod">
        <pc:chgData name="John Oakes" userId="1a36f0057432ea1f" providerId="LiveId" clId="{3EDC7A64-F958-403C-B534-2A569CBF9A7F}" dt="2023-04-18T19:06:16.407" v="115" actId="255"/>
        <pc:sldMkLst>
          <pc:docMk/>
          <pc:sldMk cId="1922820183" sldId="343"/>
        </pc:sldMkLst>
        <pc:spChg chg="mod">
          <ac:chgData name="John Oakes" userId="1a36f0057432ea1f" providerId="LiveId" clId="{3EDC7A64-F958-403C-B534-2A569CBF9A7F}" dt="2023-04-18T19:06:16.407" v="115" actId="255"/>
          <ac:spMkLst>
            <pc:docMk/>
            <pc:sldMk cId="1922820183" sldId="343"/>
            <ac:spMk id="3" creationId="{00000000-0000-0000-0000-000000000000}"/>
          </ac:spMkLst>
        </pc:spChg>
      </pc:sldChg>
      <pc:sldChg chg="modSp new mod">
        <pc:chgData name="John Oakes" userId="1a36f0057432ea1f" providerId="LiveId" clId="{3EDC7A64-F958-403C-B534-2A569CBF9A7F}" dt="2023-04-18T19:14:00.066" v="391" actId="14100"/>
        <pc:sldMkLst>
          <pc:docMk/>
          <pc:sldMk cId="2624191754" sldId="344"/>
        </pc:sldMkLst>
        <pc:spChg chg="mod">
          <ac:chgData name="John Oakes" userId="1a36f0057432ea1f" providerId="LiveId" clId="{3EDC7A64-F958-403C-B534-2A569CBF9A7F}" dt="2023-04-18T19:10:39.061" v="159" actId="20577"/>
          <ac:spMkLst>
            <pc:docMk/>
            <pc:sldMk cId="2624191754" sldId="344"/>
            <ac:spMk id="2" creationId="{E594C95D-FFD6-9BE5-2D6B-8E17A6065F6C}"/>
          </ac:spMkLst>
        </pc:spChg>
        <pc:spChg chg="mod">
          <ac:chgData name="John Oakes" userId="1a36f0057432ea1f" providerId="LiveId" clId="{3EDC7A64-F958-403C-B534-2A569CBF9A7F}" dt="2023-04-18T19:14:00.066" v="391" actId="14100"/>
          <ac:spMkLst>
            <pc:docMk/>
            <pc:sldMk cId="2624191754" sldId="344"/>
            <ac:spMk id="3" creationId="{7DB82BF1-C467-5C23-4C4A-A2889DAF20A7}"/>
          </ac:spMkLst>
        </pc:spChg>
      </pc:sldChg>
      <pc:sldChg chg="modSp new mod">
        <pc:chgData name="John Oakes" userId="1a36f0057432ea1f" providerId="LiveId" clId="{3EDC7A64-F958-403C-B534-2A569CBF9A7F}" dt="2023-04-18T19:17:13.541" v="677" actId="313"/>
        <pc:sldMkLst>
          <pc:docMk/>
          <pc:sldMk cId="39531708" sldId="345"/>
        </pc:sldMkLst>
        <pc:spChg chg="mod">
          <ac:chgData name="John Oakes" userId="1a36f0057432ea1f" providerId="LiveId" clId="{3EDC7A64-F958-403C-B534-2A569CBF9A7F}" dt="2023-04-18T19:15:38.775" v="422" actId="20577"/>
          <ac:spMkLst>
            <pc:docMk/>
            <pc:sldMk cId="39531708" sldId="345"/>
            <ac:spMk id="2" creationId="{A54CD362-802F-5020-C732-512BE3E84AE6}"/>
          </ac:spMkLst>
        </pc:spChg>
        <pc:spChg chg="mod">
          <ac:chgData name="John Oakes" userId="1a36f0057432ea1f" providerId="LiveId" clId="{3EDC7A64-F958-403C-B534-2A569CBF9A7F}" dt="2023-04-18T19:17:13.541" v="677" actId="313"/>
          <ac:spMkLst>
            <pc:docMk/>
            <pc:sldMk cId="39531708" sldId="345"/>
            <ac:spMk id="3" creationId="{93BD5E7F-370C-DF61-E25D-AD3BA685DB90}"/>
          </ac:spMkLst>
        </pc:spChg>
      </pc:sldChg>
      <pc:sldChg chg="modSp new mod">
        <pc:chgData name="John Oakes" userId="1a36f0057432ea1f" providerId="LiveId" clId="{3EDC7A64-F958-403C-B534-2A569CBF9A7F}" dt="2023-04-18T19:25:33.084" v="988" actId="20577"/>
        <pc:sldMkLst>
          <pc:docMk/>
          <pc:sldMk cId="976244510" sldId="346"/>
        </pc:sldMkLst>
        <pc:spChg chg="mod">
          <ac:chgData name="John Oakes" userId="1a36f0057432ea1f" providerId="LiveId" clId="{3EDC7A64-F958-403C-B534-2A569CBF9A7F}" dt="2023-04-18T19:24:06.018" v="692" actId="20577"/>
          <ac:spMkLst>
            <pc:docMk/>
            <pc:sldMk cId="976244510" sldId="346"/>
            <ac:spMk id="2" creationId="{2166E99E-A134-E827-24BA-66BAB484A09E}"/>
          </ac:spMkLst>
        </pc:spChg>
        <pc:spChg chg="mod">
          <ac:chgData name="John Oakes" userId="1a36f0057432ea1f" providerId="LiveId" clId="{3EDC7A64-F958-403C-B534-2A569CBF9A7F}" dt="2023-04-18T19:25:33.084" v="988" actId="20577"/>
          <ac:spMkLst>
            <pc:docMk/>
            <pc:sldMk cId="976244510" sldId="346"/>
            <ac:spMk id="3" creationId="{F95CC046-2346-CEFB-3121-A065E75C4B3F}"/>
          </ac:spMkLst>
        </pc:spChg>
      </pc:sldChg>
      <pc:sldChg chg="modSp new mod">
        <pc:chgData name="John Oakes" userId="1a36f0057432ea1f" providerId="LiveId" clId="{3EDC7A64-F958-403C-B534-2A569CBF9A7F}" dt="2023-04-22T15:19:32.606" v="1326" actId="114"/>
        <pc:sldMkLst>
          <pc:docMk/>
          <pc:sldMk cId="1874929740" sldId="347"/>
        </pc:sldMkLst>
        <pc:spChg chg="mod">
          <ac:chgData name="John Oakes" userId="1a36f0057432ea1f" providerId="LiveId" clId="{3EDC7A64-F958-403C-B534-2A569CBF9A7F}" dt="2023-04-22T15:18:15.423" v="1320" actId="20577"/>
          <ac:spMkLst>
            <pc:docMk/>
            <pc:sldMk cId="1874929740" sldId="347"/>
            <ac:spMk id="2" creationId="{B88E41D1-D866-94F6-88CC-63C49AF9DABB}"/>
          </ac:spMkLst>
        </pc:spChg>
        <pc:spChg chg="mod">
          <ac:chgData name="John Oakes" userId="1a36f0057432ea1f" providerId="LiveId" clId="{3EDC7A64-F958-403C-B534-2A569CBF9A7F}" dt="2023-04-22T15:19:32.606" v="1326" actId="114"/>
          <ac:spMkLst>
            <pc:docMk/>
            <pc:sldMk cId="1874929740" sldId="347"/>
            <ac:spMk id="3" creationId="{A3304E5C-032F-DF93-C549-CF1FB5179200}"/>
          </ac:spMkLst>
        </pc:spChg>
      </pc:sldChg>
      <pc:sldChg chg="modSp new mod">
        <pc:chgData name="John Oakes" userId="1a36f0057432ea1f" providerId="LiveId" clId="{3EDC7A64-F958-403C-B534-2A569CBF9A7F}" dt="2023-04-22T15:22:58.122" v="1626" actId="20577"/>
        <pc:sldMkLst>
          <pc:docMk/>
          <pc:sldMk cId="2540887712" sldId="348"/>
        </pc:sldMkLst>
        <pc:spChg chg="mod">
          <ac:chgData name="John Oakes" userId="1a36f0057432ea1f" providerId="LiveId" clId="{3EDC7A64-F958-403C-B534-2A569CBF9A7F}" dt="2023-04-22T15:19:47.266" v="1340" actId="20577"/>
          <ac:spMkLst>
            <pc:docMk/>
            <pc:sldMk cId="2540887712" sldId="348"/>
            <ac:spMk id="2" creationId="{59C44C16-78F2-EF6C-783C-789862AF6C73}"/>
          </ac:spMkLst>
        </pc:spChg>
        <pc:spChg chg="mod">
          <ac:chgData name="John Oakes" userId="1a36f0057432ea1f" providerId="LiveId" clId="{3EDC7A64-F958-403C-B534-2A569CBF9A7F}" dt="2023-04-22T15:22:58.122" v="1626" actId="20577"/>
          <ac:spMkLst>
            <pc:docMk/>
            <pc:sldMk cId="2540887712" sldId="348"/>
            <ac:spMk id="3" creationId="{92605D42-EB8E-4198-655C-8DA7E80659CD}"/>
          </ac:spMkLst>
        </pc:spChg>
      </pc:sldChg>
      <pc:sldMasterChg chg="modSp modSldLayout">
        <pc:chgData name="John Oakes" userId="1a36f0057432ea1f" providerId="LiveId" clId="{3EDC7A64-F958-403C-B534-2A569CBF9A7F}" dt="2023-04-18T19:05:01.297" v="80"/>
        <pc:sldMasterMkLst>
          <pc:docMk/>
          <pc:sldMasterMk cId="0" sldId="2147483660"/>
        </pc:sldMasterMkLst>
        <pc:spChg chg="mod">
          <ac:chgData name="John Oakes" userId="1a36f0057432ea1f" providerId="LiveId" clId="{3EDC7A64-F958-403C-B534-2A569CBF9A7F}" dt="2023-04-18T19:05:01.297" v="80"/>
          <ac:spMkLst>
            <pc:docMk/>
            <pc:sldMasterMk cId="0" sldId="2147483660"/>
            <ac:spMk id="3" creationId="{00000000-0000-0000-0000-000000000000}"/>
          </ac:spMkLst>
        </pc:spChg>
        <pc:spChg chg="mod">
          <ac:chgData name="John Oakes" userId="1a36f0057432ea1f" providerId="LiveId" clId="{3EDC7A64-F958-403C-B534-2A569CBF9A7F}" dt="2023-04-18T19:05:01.297" v="80"/>
          <ac:spMkLst>
            <pc:docMk/>
            <pc:sldMasterMk cId="0" sldId="2147483660"/>
            <ac:spMk id="13" creationId="{00000000-0000-0000-0000-000000000000}"/>
          </ac:spMkLst>
        </pc:spChg>
        <pc:spChg chg="mod">
          <ac:chgData name="John Oakes" userId="1a36f0057432ea1f" providerId="LiveId" clId="{3EDC7A64-F958-403C-B534-2A569CBF9A7F}" dt="2023-04-18T19:05:01.297" v="80"/>
          <ac:spMkLst>
            <pc:docMk/>
            <pc:sldMasterMk cId="0" sldId="2147483660"/>
            <ac:spMk id="14" creationId="{00000000-0000-0000-0000-000000000000}"/>
          </ac:spMkLst>
        </pc:spChg>
        <pc:spChg chg="mod">
          <ac:chgData name="John Oakes" userId="1a36f0057432ea1f" providerId="LiveId" clId="{3EDC7A64-F958-403C-B534-2A569CBF9A7F}" dt="2023-04-18T19:05:01.297" v="80"/>
          <ac:spMkLst>
            <pc:docMk/>
            <pc:sldMasterMk cId="0" sldId="2147483660"/>
            <ac:spMk id="22" creationId="{00000000-0000-0000-0000-000000000000}"/>
          </ac:spMkLst>
        </pc:spChg>
        <pc:spChg chg="mod">
          <ac:chgData name="John Oakes" userId="1a36f0057432ea1f" providerId="LiveId" clId="{3EDC7A64-F958-403C-B534-2A569CBF9A7F}" dt="2023-04-18T19:05:01.297" v="80"/>
          <ac:spMkLst>
            <pc:docMk/>
            <pc:sldMasterMk cId="0" sldId="2147483660"/>
            <ac:spMk id="23" creationId="{00000000-0000-0000-0000-000000000000}"/>
          </ac:spMkLst>
        </pc:spChg>
        <pc:sldLayoutChg chg="modSp">
          <pc:chgData name="John Oakes" userId="1a36f0057432ea1f" providerId="LiveId" clId="{3EDC7A64-F958-403C-B534-2A569CBF9A7F}" dt="2023-04-18T19:05:01.297" v="80"/>
          <pc:sldLayoutMkLst>
            <pc:docMk/>
            <pc:sldMasterMk cId="0" sldId="2147483660"/>
            <pc:sldLayoutMk cId="0" sldId="2147483661"/>
          </pc:sldLayoutMkLst>
          <pc:spChg chg="mod">
            <ac:chgData name="John Oakes" userId="1a36f0057432ea1f" providerId="LiveId" clId="{3EDC7A64-F958-403C-B534-2A569CBF9A7F}" dt="2023-04-18T19:05:01.297" v="80"/>
            <ac:spMkLst>
              <pc:docMk/>
              <pc:sldMasterMk cId="0" sldId="2147483660"/>
              <pc:sldLayoutMk cId="0" sldId="2147483661"/>
              <ac:spMk id="8"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1"/>
              <ac:spMk id="9" creationId="{00000000-0000-0000-0000-000000000000}"/>
            </ac:spMkLst>
          </pc:spChg>
        </pc:sldLayoutChg>
        <pc:sldLayoutChg chg="modSp">
          <pc:chgData name="John Oakes" userId="1a36f0057432ea1f" providerId="LiveId" clId="{3EDC7A64-F958-403C-B534-2A569CBF9A7F}" dt="2023-04-18T19:05:01.297" v="80"/>
          <pc:sldLayoutMkLst>
            <pc:docMk/>
            <pc:sldMasterMk cId="0" sldId="2147483660"/>
            <pc:sldLayoutMk cId="0" sldId="2147483663"/>
          </pc:sldLayoutMkLst>
          <pc:spChg chg="mod">
            <ac:chgData name="John Oakes" userId="1a36f0057432ea1f" providerId="LiveId" clId="{3EDC7A64-F958-403C-B534-2A569CBF9A7F}" dt="2023-04-18T19:05:01.297" v="80"/>
            <ac:spMkLst>
              <pc:docMk/>
              <pc:sldMasterMk cId="0" sldId="2147483660"/>
              <pc:sldLayoutMk cId="0" sldId="2147483663"/>
              <ac:spMk id="2"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3"/>
              <ac:spMk id="3"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3"/>
              <ac:spMk id="6" creationId="{00000000-0000-0000-0000-000000000000}"/>
            </ac:spMkLst>
          </pc:spChg>
        </pc:sldLayoutChg>
        <pc:sldLayoutChg chg="modSp">
          <pc:chgData name="John Oakes" userId="1a36f0057432ea1f" providerId="LiveId" clId="{3EDC7A64-F958-403C-B534-2A569CBF9A7F}" dt="2023-04-18T19:05:01.297" v="80"/>
          <pc:sldLayoutMkLst>
            <pc:docMk/>
            <pc:sldMasterMk cId="0" sldId="2147483660"/>
            <pc:sldLayoutMk cId="0" sldId="2147483664"/>
          </pc:sldLayoutMkLst>
          <pc:spChg chg="mod">
            <ac:chgData name="John Oakes" userId="1a36f0057432ea1f" providerId="LiveId" clId="{3EDC7A64-F958-403C-B534-2A569CBF9A7F}" dt="2023-04-18T19:05:01.297" v="80"/>
            <ac:spMkLst>
              <pc:docMk/>
              <pc:sldMasterMk cId="0" sldId="2147483660"/>
              <pc:sldLayoutMk cId="0" sldId="2147483664"/>
              <ac:spMk id="3"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4"/>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0" sldId="2147483660"/>
            <pc:sldLayoutMk cId="0" sldId="2147483665"/>
          </pc:sldLayoutMkLst>
          <pc:spChg chg="mod">
            <ac:chgData name="John Oakes" userId="1a36f0057432ea1f" providerId="LiveId" clId="{3EDC7A64-F958-403C-B534-2A569CBF9A7F}" dt="2023-04-18T19:05:01.297" v="80"/>
            <ac:spMkLst>
              <pc:docMk/>
              <pc:sldMasterMk cId="0" sldId="2147483660"/>
              <pc:sldLayoutMk cId="0" sldId="2147483665"/>
              <ac:spMk id="2"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5"/>
              <ac:spMk id="3"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5"/>
              <ac:spMk id="4"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5"/>
              <ac:spMk id="5"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5"/>
              <ac:spMk id="6" creationId="{00000000-0000-0000-0000-000000000000}"/>
            </ac:spMkLst>
          </pc:spChg>
        </pc:sldLayoutChg>
        <pc:sldLayoutChg chg="modSp">
          <pc:chgData name="John Oakes" userId="1a36f0057432ea1f" providerId="LiveId" clId="{3EDC7A64-F958-403C-B534-2A569CBF9A7F}" dt="2023-04-18T19:05:01.297" v="80"/>
          <pc:sldLayoutMkLst>
            <pc:docMk/>
            <pc:sldMasterMk cId="0" sldId="2147483660"/>
            <pc:sldLayoutMk cId="0" sldId="2147483668"/>
          </pc:sldLayoutMkLst>
          <pc:spChg chg="mod">
            <ac:chgData name="John Oakes" userId="1a36f0057432ea1f" providerId="LiveId" clId="{3EDC7A64-F958-403C-B534-2A569CBF9A7F}" dt="2023-04-18T19:05:01.297" v="80"/>
            <ac:spMkLst>
              <pc:docMk/>
              <pc:sldMasterMk cId="0" sldId="2147483660"/>
              <pc:sldLayoutMk cId="0" sldId="2147483668"/>
              <ac:spMk id="2"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8"/>
              <ac:spMk id="3"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8"/>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0" sldId="2147483660"/>
            <pc:sldLayoutMk cId="0" sldId="2147483669"/>
          </pc:sldLayoutMkLst>
          <pc:spChg chg="mod">
            <ac:chgData name="John Oakes" userId="1a36f0057432ea1f" providerId="LiveId" clId="{3EDC7A64-F958-403C-B534-2A569CBF9A7F}" dt="2023-04-18T19:05:01.297" v="80"/>
            <ac:spMkLst>
              <pc:docMk/>
              <pc:sldMasterMk cId="0" sldId="2147483660"/>
              <pc:sldLayoutMk cId="0" sldId="2147483669"/>
              <ac:spMk id="2"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9"/>
              <ac:spMk id="3"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69"/>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0" sldId="2147483660"/>
            <pc:sldLayoutMk cId="0" sldId="2147483671"/>
          </pc:sldLayoutMkLst>
          <pc:spChg chg="mod">
            <ac:chgData name="John Oakes" userId="1a36f0057432ea1f" providerId="LiveId" clId="{3EDC7A64-F958-403C-B534-2A569CBF9A7F}" dt="2023-04-18T19:05:01.297" v="80"/>
            <ac:spMkLst>
              <pc:docMk/>
              <pc:sldMasterMk cId="0" sldId="2147483660"/>
              <pc:sldLayoutMk cId="0" sldId="2147483671"/>
              <ac:spMk id="2" creationId="{00000000-0000-0000-0000-000000000000}"/>
            </ac:spMkLst>
          </pc:spChg>
          <pc:spChg chg="mod">
            <ac:chgData name="John Oakes" userId="1a36f0057432ea1f" providerId="LiveId" clId="{3EDC7A64-F958-403C-B534-2A569CBF9A7F}" dt="2023-04-18T19:05:01.297" v="80"/>
            <ac:spMkLst>
              <pc:docMk/>
              <pc:sldMasterMk cId="0" sldId="2147483660"/>
              <pc:sldLayoutMk cId="0" sldId="2147483671"/>
              <ac:spMk id="3" creationId="{00000000-0000-0000-0000-000000000000}"/>
            </ac:spMkLst>
          </pc:spChg>
        </pc:sldLayoutChg>
      </pc:sldMasterChg>
      <pc:sldMasterChg chg="modSp modSldLayout">
        <pc:chgData name="John Oakes" userId="1a36f0057432ea1f" providerId="LiveId" clId="{3EDC7A64-F958-403C-B534-2A569CBF9A7F}" dt="2023-04-18T19:05:01.297" v="80"/>
        <pc:sldMasterMkLst>
          <pc:docMk/>
          <pc:sldMasterMk cId="972977621" sldId="2147483672"/>
        </pc:sldMasterMkLst>
        <pc:spChg chg="mod">
          <ac:chgData name="John Oakes" userId="1a36f0057432ea1f" providerId="LiveId" clId="{3EDC7A64-F958-403C-B534-2A569CBF9A7F}" dt="2023-04-18T19:05:01.297" v="80"/>
          <ac:spMkLst>
            <pc:docMk/>
            <pc:sldMasterMk cId="972977621" sldId="2147483672"/>
            <ac:spMk id="3" creationId="{00000000-0000-0000-0000-000000000000}"/>
          </ac:spMkLst>
        </pc:spChg>
        <pc:spChg chg="mod">
          <ac:chgData name="John Oakes" userId="1a36f0057432ea1f" providerId="LiveId" clId="{3EDC7A64-F958-403C-B534-2A569CBF9A7F}" dt="2023-04-18T19:05:01.297" v="80"/>
          <ac:spMkLst>
            <pc:docMk/>
            <pc:sldMasterMk cId="972977621" sldId="2147483672"/>
            <ac:spMk id="14" creationId="{00000000-0000-0000-0000-000000000000}"/>
          </ac:spMkLst>
        </pc:spChg>
        <pc:spChg chg="mod">
          <ac:chgData name="John Oakes" userId="1a36f0057432ea1f" providerId="LiveId" clId="{3EDC7A64-F958-403C-B534-2A569CBF9A7F}" dt="2023-04-18T19:05:01.297" v="80"/>
          <ac:spMkLst>
            <pc:docMk/>
            <pc:sldMasterMk cId="972977621" sldId="2147483672"/>
            <ac:spMk id="22" creationId="{00000000-0000-0000-0000-000000000000}"/>
          </ac:spMkLst>
        </pc:spChg>
        <pc:spChg chg="mod">
          <ac:chgData name="John Oakes" userId="1a36f0057432ea1f" providerId="LiveId" clId="{3EDC7A64-F958-403C-B534-2A569CBF9A7F}" dt="2023-04-18T19:05:01.297" v="80"/>
          <ac:spMkLst>
            <pc:docMk/>
            <pc:sldMasterMk cId="972977621" sldId="2147483672"/>
            <ac:spMk id="23" creationId="{00000000-0000-0000-0000-000000000000}"/>
          </ac:spMkLst>
        </pc:spChg>
        <pc:spChg chg="mod">
          <ac:chgData name="John Oakes" userId="1a36f0057432ea1f" providerId="LiveId" clId="{3EDC7A64-F958-403C-B534-2A569CBF9A7F}" dt="2023-04-18T19:05:01.297" v="80"/>
          <ac:spMkLst>
            <pc:docMk/>
            <pc:sldMasterMk cId="972977621" sldId="2147483672"/>
            <ac:spMk id="1027" creationId="{00000000-0000-0000-0000-000000000000}"/>
          </ac:spMkLst>
        </pc:spChg>
        <pc:sldLayoutChg chg="modSp">
          <pc:chgData name="John Oakes" userId="1a36f0057432ea1f" providerId="LiveId" clId="{3EDC7A64-F958-403C-B534-2A569CBF9A7F}" dt="2023-04-18T19:05:01.297" v="80"/>
          <pc:sldLayoutMkLst>
            <pc:docMk/>
            <pc:sldMasterMk cId="972977621" sldId="2147483672"/>
            <pc:sldLayoutMk cId="966117247" sldId="2147483673"/>
          </pc:sldLayoutMkLst>
          <pc:spChg chg="mod">
            <ac:chgData name="John Oakes" userId="1a36f0057432ea1f" providerId="LiveId" clId="{3EDC7A64-F958-403C-B534-2A569CBF9A7F}" dt="2023-04-18T19:05:01.297" v="80"/>
            <ac:spMkLst>
              <pc:docMk/>
              <pc:sldMasterMk cId="972977621" sldId="2147483672"/>
              <pc:sldLayoutMk cId="966117247" sldId="2147483673"/>
              <ac:spMk id="8"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966117247" sldId="2147483673"/>
              <ac:spMk id="9" creationId="{00000000-0000-0000-0000-000000000000}"/>
            </ac:spMkLst>
          </pc:spChg>
        </pc:sldLayoutChg>
        <pc:sldLayoutChg chg="modSp">
          <pc:chgData name="John Oakes" userId="1a36f0057432ea1f" providerId="LiveId" clId="{3EDC7A64-F958-403C-B534-2A569CBF9A7F}" dt="2023-04-18T19:05:01.297" v="80"/>
          <pc:sldLayoutMkLst>
            <pc:docMk/>
            <pc:sldMasterMk cId="972977621" sldId="2147483672"/>
            <pc:sldLayoutMk cId="2527320397" sldId="2147483675"/>
          </pc:sldLayoutMkLst>
          <pc:spChg chg="mod">
            <ac:chgData name="John Oakes" userId="1a36f0057432ea1f" providerId="LiveId" clId="{3EDC7A64-F958-403C-B534-2A569CBF9A7F}" dt="2023-04-18T19:05:01.297" v="80"/>
            <ac:spMkLst>
              <pc:docMk/>
              <pc:sldMasterMk cId="972977621" sldId="2147483672"/>
              <pc:sldLayoutMk cId="2527320397" sldId="2147483675"/>
              <ac:spMk id="2"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2527320397" sldId="2147483675"/>
              <ac:spMk id="3" creationId="{00000000-0000-0000-0000-000000000000}"/>
            </ac:spMkLst>
          </pc:spChg>
        </pc:sldLayoutChg>
        <pc:sldLayoutChg chg="modSp">
          <pc:chgData name="John Oakes" userId="1a36f0057432ea1f" providerId="LiveId" clId="{3EDC7A64-F958-403C-B534-2A569CBF9A7F}" dt="2023-04-18T19:05:01.297" v="80"/>
          <pc:sldLayoutMkLst>
            <pc:docMk/>
            <pc:sldMasterMk cId="972977621" sldId="2147483672"/>
            <pc:sldLayoutMk cId="641196863" sldId="2147483676"/>
          </pc:sldLayoutMkLst>
          <pc:spChg chg="mod">
            <ac:chgData name="John Oakes" userId="1a36f0057432ea1f" providerId="LiveId" clId="{3EDC7A64-F958-403C-B534-2A569CBF9A7F}" dt="2023-04-18T19:05:01.297" v="80"/>
            <ac:spMkLst>
              <pc:docMk/>
              <pc:sldMasterMk cId="972977621" sldId="2147483672"/>
              <pc:sldLayoutMk cId="641196863" sldId="2147483676"/>
              <ac:spMk id="3"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641196863" sldId="2147483676"/>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972977621" sldId="2147483672"/>
            <pc:sldLayoutMk cId="2080508234" sldId="2147483677"/>
          </pc:sldLayoutMkLst>
          <pc:spChg chg="mod">
            <ac:chgData name="John Oakes" userId="1a36f0057432ea1f" providerId="LiveId" clId="{3EDC7A64-F958-403C-B534-2A569CBF9A7F}" dt="2023-04-18T19:05:01.297" v="80"/>
            <ac:spMkLst>
              <pc:docMk/>
              <pc:sldMasterMk cId="972977621" sldId="2147483672"/>
              <pc:sldLayoutMk cId="2080508234" sldId="2147483677"/>
              <ac:spMk id="2"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2080508234" sldId="2147483677"/>
              <ac:spMk id="3"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2080508234" sldId="2147483677"/>
              <ac:spMk id="4"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2080508234" sldId="2147483677"/>
              <ac:spMk id="5"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2080508234" sldId="2147483677"/>
              <ac:spMk id="6" creationId="{00000000-0000-0000-0000-000000000000}"/>
            </ac:spMkLst>
          </pc:spChg>
        </pc:sldLayoutChg>
        <pc:sldLayoutChg chg="modSp">
          <pc:chgData name="John Oakes" userId="1a36f0057432ea1f" providerId="LiveId" clId="{3EDC7A64-F958-403C-B534-2A569CBF9A7F}" dt="2023-04-18T19:05:01.297" v="80"/>
          <pc:sldLayoutMkLst>
            <pc:docMk/>
            <pc:sldMasterMk cId="972977621" sldId="2147483672"/>
            <pc:sldLayoutMk cId="670617567" sldId="2147483680"/>
          </pc:sldLayoutMkLst>
          <pc:spChg chg="mod">
            <ac:chgData name="John Oakes" userId="1a36f0057432ea1f" providerId="LiveId" clId="{3EDC7A64-F958-403C-B534-2A569CBF9A7F}" dt="2023-04-18T19:05:01.297" v="80"/>
            <ac:spMkLst>
              <pc:docMk/>
              <pc:sldMasterMk cId="972977621" sldId="2147483672"/>
              <pc:sldLayoutMk cId="670617567" sldId="2147483680"/>
              <ac:spMk id="2"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670617567" sldId="2147483680"/>
              <ac:spMk id="3"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670617567" sldId="2147483680"/>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972977621" sldId="2147483672"/>
            <pc:sldLayoutMk cId="3543499409" sldId="2147483681"/>
          </pc:sldLayoutMkLst>
          <pc:spChg chg="mod">
            <ac:chgData name="John Oakes" userId="1a36f0057432ea1f" providerId="LiveId" clId="{3EDC7A64-F958-403C-B534-2A569CBF9A7F}" dt="2023-04-18T19:05:01.297" v="80"/>
            <ac:spMkLst>
              <pc:docMk/>
              <pc:sldMasterMk cId="972977621" sldId="2147483672"/>
              <pc:sldLayoutMk cId="3543499409" sldId="2147483681"/>
              <ac:spMk id="2"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3543499409" sldId="2147483681"/>
              <ac:spMk id="3"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3543499409" sldId="2147483681"/>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972977621" sldId="2147483672"/>
            <pc:sldLayoutMk cId="1938493585" sldId="2147483683"/>
          </pc:sldLayoutMkLst>
          <pc:spChg chg="mod">
            <ac:chgData name="John Oakes" userId="1a36f0057432ea1f" providerId="LiveId" clId="{3EDC7A64-F958-403C-B534-2A569CBF9A7F}" dt="2023-04-18T19:05:01.297" v="80"/>
            <ac:spMkLst>
              <pc:docMk/>
              <pc:sldMasterMk cId="972977621" sldId="2147483672"/>
              <pc:sldLayoutMk cId="1938493585" sldId="2147483683"/>
              <ac:spMk id="2" creationId="{00000000-0000-0000-0000-000000000000}"/>
            </ac:spMkLst>
          </pc:spChg>
          <pc:spChg chg="mod">
            <ac:chgData name="John Oakes" userId="1a36f0057432ea1f" providerId="LiveId" clId="{3EDC7A64-F958-403C-B534-2A569CBF9A7F}" dt="2023-04-18T19:05:01.297" v="80"/>
            <ac:spMkLst>
              <pc:docMk/>
              <pc:sldMasterMk cId="972977621" sldId="2147483672"/>
              <pc:sldLayoutMk cId="1938493585" sldId="2147483683"/>
              <ac:spMk id="3" creationId="{00000000-0000-0000-0000-000000000000}"/>
            </ac:spMkLst>
          </pc:spChg>
        </pc:sldLayoutChg>
      </pc:sldMasterChg>
      <pc:sldMasterChg chg="modSp modSldLayout">
        <pc:chgData name="John Oakes" userId="1a36f0057432ea1f" providerId="LiveId" clId="{3EDC7A64-F958-403C-B534-2A569CBF9A7F}" dt="2023-04-18T19:05:01.297" v="80"/>
        <pc:sldMasterMkLst>
          <pc:docMk/>
          <pc:sldMasterMk cId="1707527384" sldId="2147483684"/>
        </pc:sldMasterMkLst>
        <pc:spChg chg="mod">
          <ac:chgData name="John Oakes" userId="1a36f0057432ea1f" providerId="LiveId" clId="{3EDC7A64-F958-403C-B534-2A569CBF9A7F}" dt="2023-04-18T19:05:01.297" v="80"/>
          <ac:spMkLst>
            <pc:docMk/>
            <pc:sldMasterMk cId="1707527384" sldId="2147483684"/>
            <ac:spMk id="3" creationId="{00000000-0000-0000-0000-000000000000}"/>
          </ac:spMkLst>
        </pc:spChg>
        <pc:spChg chg="mod">
          <ac:chgData name="John Oakes" userId="1a36f0057432ea1f" providerId="LiveId" clId="{3EDC7A64-F958-403C-B534-2A569CBF9A7F}" dt="2023-04-18T19:05:01.297" v="80"/>
          <ac:spMkLst>
            <pc:docMk/>
            <pc:sldMasterMk cId="1707527384" sldId="2147483684"/>
            <ac:spMk id="14" creationId="{00000000-0000-0000-0000-000000000000}"/>
          </ac:spMkLst>
        </pc:spChg>
        <pc:spChg chg="mod">
          <ac:chgData name="John Oakes" userId="1a36f0057432ea1f" providerId="LiveId" clId="{3EDC7A64-F958-403C-B534-2A569CBF9A7F}" dt="2023-04-18T19:05:01.297" v="80"/>
          <ac:spMkLst>
            <pc:docMk/>
            <pc:sldMasterMk cId="1707527384" sldId="2147483684"/>
            <ac:spMk id="22" creationId="{00000000-0000-0000-0000-000000000000}"/>
          </ac:spMkLst>
        </pc:spChg>
        <pc:spChg chg="mod">
          <ac:chgData name="John Oakes" userId="1a36f0057432ea1f" providerId="LiveId" clId="{3EDC7A64-F958-403C-B534-2A569CBF9A7F}" dt="2023-04-18T19:05:01.297" v="80"/>
          <ac:spMkLst>
            <pc:docMk/>
            <pc:sldMasterMk cId="1707527384" sldId="2147483684"/>
            <ac:spMk id="23" creationId="{00000000-0000-0000-0000-000000000000}"/>
          </ac:spMkLst>
        </pc:spChg>
        <pc:spChg chg="mod">
          <ac:chgData name="John Oakes" userId="1a36f0057432ea1f" providerId="LiveId" clId="{3EDC7A64-F958-403C-B534-2A569CBF9A7F}" dt="2023-04-18T19:05:01.297" v="80"/>
          <ac:spMkLst>
            <pc:docMk/>
            <pc:sldMasterMk cId="1707527384" sldId="2147483684"/>
            <ac:spMk id="1027" creationId="{00000000-0000-0000-0000-000000000000}"/>
          </ac:spMkLst>
        </pc:spChg>
        <pc:sldLayoutChg chg="modSp">
          <pc:chgData name="John Oakes" userId="1a36f0057432ea1f" providerId="LiveId" clId="{3EDC7A64-F958-403C-B534-2A569CBF9A7F}" dt="2023-04-18T19:05:01.297" v="80"/>
          <pc:sldLayoutMkLst>
            <pc:docMk/>
            <pc:sldMasterMk cId="1707527384" sldId="2147483684"/>
            <pc:sldLayoutMk cId="3693584782" sldId="2147483685"/>
          </pc:sldLayoutMkLst>
          <pc:spChg chg="mod">
            <ac:chgData name="John Oakes" userId="1a36f0057432ea1f" providerId="LiveId" clId="{3EDC7A64-F958-403C-B534-2A569CBF9A7F}" dt="2023-04-18T19:05:01.297" v="80"/>
            <ac:spMkLst>
              <pc:docMk/>
              <pc:sldMasterMk cId="1707527384" sldId="2147483684"/>
              <pc:sldLayoutMk cId="3693584782" sldId="2147483685"/>
              <ac:spMk id="8"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693584782" sldId="2147483685"/>
              <ac:spMk id="9" creationId="{00000000-0000-0000-0000-000000000000}"/>
            </ac:spMkLst>
          </pc:spChg>
        </pc:sldLayoutChg>
        <pc:sldLayoutChg chg="modSp">
          <pc:chgData name="John Oakes" userId="1a36f0057432ea1f" providerId="LiveId" clId="{3EDC7A64-F958-403C-B534-2A569CBF9A7F}" dt="2023-04-18T19:05:01.297" v="80"/>
          <pc:sldLayoutMkLst>
            <pc:docMk/>
            <pc:sldMasterMk cId="1707527384" sldId="2147483684"/>
            <pc:sldLayoutMk cId="1642175839" sldId="2147483687"/>
          </pc:sldLayoutMkLst>
          <pc:spChg chg="mod">
            <ac:chgData name="John Oakes" userId="1a36f0057432ea1f" providerId="LiveId" clId="{3EDC7A64-F958-403C-B534-2A569CBF9A7F}" dt="2023-04-18T19:05:01.297" v="80"/>
            <ac:spMkLst>
              <pc:docMk/>
              <pc:sldMasterMk cId="1707527384" sldId="2147483684"/>
              <pc:sldLayoutMk cId="1642175839" sldId="2147483687"/>
              <ac:spMk id="2"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1642175839" sldId="2147483687"/>
              <ac:spMk id="3" creationId="{00000000-0000-0000-0000-000000000000}"/>
            </ac:spMkLst>
          </pc:spChg>
        </pc:sldLayoutChg>
        <pc:sldLayoutChg chg="modSp">
          <pc:chgData name="John Oakes" userId="1a36f0057432ea1f" providerId="LiveId" clId="{3EDC7A64-F958-403C-B534-2A569CBF9A7F}" dt="2023-04-18T19:05:01.297" v="80"/>
          <pc:sldLayoutMkLst>
            <pc:docMk/>
            <pc:sldMasterMk cId="1707527384" sldId="2147483684"/>
            <pc:sldLayoutMk cId="4103063156" sldId="2147483688"/>
          </pc:sldLayoutMkLst>
          <pc:spChg chg="mod">
            <ac:chgData name="John Oakes" userId="1a36f0057432ea1f" providerId="LiveId" clId="{3EDC7A64-F958-403C-B534-2A569CBF9A7F}" dt="2023-04-18T19:05:01.297" v="80"/>
            <ac:spMkLst>
              <pc:docMk/>
              <pc:sldMasterMk cId="1707527384" sldId="2147483684"/>
              <pc:sldLayoutMk cId="4103063156" sldId="2147483688"/>
              <ac:spMk id="3"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4103063156" sldId="2147483688"/>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1707527384" sldId="2147483684"/>
            <pc:sldLayoutMk cId="3259847091" sldId="2147483689"/>
          </pc:sldLayoutMkLst>
          <pc:spChg chg="mod">
            <ac:chgData name="John Oakes" userId="1a36f0057432ea1f" providerId="LiveId" clId="{3EDC7A64-F958-403C-B534-2A569CBF9A7F}" dt="2023-04-18T19:05:01.297" v="80"/>
            <ac:spMkLst>
              <pc:docMk/>
              <pc:sldMasterMk cId="1707527384" sldId="2147483684"/>
              <pc:sldLayoutMk cId="3259847091" sldId="2147483689"/>
              <ac:spMk id="2"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259847091" sldId="2147483689"/>
              <ac:spMk id="3"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259847091" sldId="2147483689"/>
              <ac:spMk id="4"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259847091" sldId="2147483689"/>
              <ac:spMk id="5"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259847091" sldId="2147483689"/>
              <ac:spMk id="6" creationId="{00000000-0000-0000-0000-000000000000}"/>
            </ac:spMkLst>
          </pc:spChg>
        </pc:sldLayoutChg>
        <pc:sldLayoutChg chg="modSp">
          <pc:chgData name="John Oakes" userId="1a36f0057432ea1f" providerId="LiveId" clId="{3EDC7A64-F958-403C-B534-2A569CBF9A7F}" dt="2023-04-18T19:05:01.297" v="80"/>
          <pc:sldLayoutMkLst>
            <pc:docMk/>
            <pc:sldMasterMk cId="1707527384" sldId="2147483684"/>
            <pc:sldLayoutMk cId="3562671017" sldId="2147483692"/>
          </pc:sldLayoutMkLst>
          <pc:spChg chg="mod">
            <ac:chgData name="John Oakes" userId="1a36f0057432ea1f" providerId="LiveId" clId="{3EDC7A64-F958-403C-B534-2A569CBF9A7F}" dt="2023-04-18T19:05:01.297" v="80"/>
            <ac:spMkLst>
              <pc:docMk/>
              <pc:sldMasterMk cId="1707527384" sldId="2147483684"/>
              <pc:sldLayoutMk cId="3562671017" sldId="2147483692"/>
              <ac:spMk id="2"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562671017" sldId="2147483692"/>
              <ac:spMk id="3"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3562671017" sldId="2147483692"/>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1707527384" sldId="2147483684"/>
            <pc:sldLayoutMk cId="2566462205" sldId="2147483693"/>
          </pc:sldLayoutMkLst>
          <pc:spChg chg="mod">
            <ac:chgData name="John Oakes" userId="1a36f0057432ea1f" providerId="LiveId" clId="{3EDC7A64-F958-403C-B534-2A569CBF9A7F}" dt="2023-04-18T19:05:01.297" v="80"/>
            <ac:spMkLst>
              <pc:docMk/>
              <pc:sldMasterMk cId="1707527384" sldId="2147483684"/>
              <pc:sldLayoutMk cId="2566462205" sldId="2147483693"/>
              <ac:spMk id="2"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2566462205" sldId="2147483693"/>
              <ac:spMk id="3"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2566462205" sldId="2147483693"/>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1707527384" sldId="2147483684"/>
            <pc:sldLayoutMk cId="2317009161" sldId="2147483695"/>
          </pc:sldLayoutMkLst>
          <pc:spChg chg="mod">
            <ac:chgData name="John Oakes" userId="1a36f0057432ea1f" providerId="LiveId" clId="{3EDC7A64-F958-403C-B534-2A569CBF9A7F}" dt="2023-04-18T19:05:01.297" v="80"/>
            <ac:spMkLst>
              <pc:docMk/>
              <pc:sldMasterMk cId="1707527384" sldId="2147483684"/>
              <pc:sldLayoutMk cId="2317009161" sldId="2147483695"/>
              <ac:spMk id="2" creationId="{00000000-0000-0000-0000-000000000000}"/>
            </ac:spMkLst>
          </pc:spChg>
          <pc:spChg chg="mod">
            <ac:chgData name="John Oakes" userId="1a36f0057432ea1f" providerId="LiveId" clId="{3EDC7A64-F958-403C-B534-2A569CBF9A7F}" dt="2023-04-18T19:05:01.297" v="80"/>
            <ac:spMkLst>
              <pc:docMk/>
              <pc:sldMasterMk cId="1707527384" sldId="2147483684"/>
              <pc:sldLayoutMk cId="2317009161" sldId="2147483695"/>
              <ac:spMk id="3" creationId="{00000000-0000-0000-0000-000000000000}"/>
            </ac:spMkLst>
          </pc:spChg>
        </pc:sldLayoutChg>
      </pc:sldMasterChg>
      <pc:sldMasterChg chg="modSp modSldLayout">
        <pc:chgData name="John Oakes" userId="1a36f0057432ea1f" providerId="LiveId" clId="{3EDC7A64-F958-403C-B534-2A569CBF9A7F}" dt="2023-04-18T19:05:01.297" v="80"/>
        <pc:sldMasterMkLst>
          <pc:docMk/>
          <pc:sldMasterMk cId="3613958314" sldId="2147483696"/>
        </pc:sldMasterMkLst>
        <pc:spChg chg="mod">
          <ac:chgData name="John Oakes" userId="1a36f0057432ea1f" providerId="LiveId" clId="{3EDC7A64-F958-403C-B534-2A569CBF9A7F}" dt="2023-04-18T19:05:01.297" v="80"/>
          <ac:spMkLst>
            <pc:docMk/>
            <pc:sldMasterMk cId="3613958314" sldId="2147483696"/>
            <ac:spMk id="3" creationId="{00000000-0000-0000-0000-000000000000}"/>
          </ac:spMkLst>
        </pc:spChg>
        <pc:spChg chg="mod">
          <ac:chgData name="John Oakes" userId="1a36f0057432ea1f" providerId="LiveId" clId="{3EDC7A64-F958-403C-B534-2A569CBF9A7F}" dt="2023-04-18T19:05:01.297" v="80"/>
          <ac:spMkLst>
            <pc:docMk/>
            <pc:sldMasterMk cId="3613958314" sldId="2147483696"/>
            <ac:spMk id="13" creationId="{00000000-0000-0000-0000-000000000000}"/>
          </ac:spMkLst>
        </pc:spChg>
        <pc:spChg chg="mod">
          <ac:chgData name="John Oakes" userId="1a36f0057432ea1f" providerId="LiveId" clId="{3EDC7A64-F958-403C-B534-2A569CBF9A7F}" dt="2023-04-18T19:05:01.297" v="80"/>
          <ac:spMkLst>
            <pc:docMk/>
            <pc:sldMasterMk cId="3613958314" sldId="2147483696"/>
            <ac:spMk id="14" creationId="{00000000-0000-0000-0000-000000000000}"/>
          </ac:spMkLst>
        </pc:spChg>
        <pc:spChg chg="mod">
          <ac:chgData name="John Oakes" userId="1a36f0057432ea1f" providerId="LiveId" clId="{3EDC7A64-F958-403C-B534-2A569CBF9A7F}" dt="2023-04-18T19:05:01.297" v="80"/>
          <ac:spMkLst>
            <pc:docMk/>
            <pc:sldMasterMk cId="3613958314" sldId="2147483696"/>
            <ac:spMk id="22" creationId="{00000000-0000-0000-0000-000000000000}"/>
          </ac:spMkLst>
        </pc:spChg>
        <pc:spChg chg="mod">
          <ac:chgData name="John Oakes" userId="1a36f0057432ea1f" providerId="LiveId" clId="{3EDC7A64-F958-403C-B534-2A569CBF9A7F}" dt="2023-04-18T19:05:01.297" v="80"/>
          <ac:spMkLst>
            <pc:docMk/>
            <pc:sldMasterMk cId="3613958314" sldId="2147483696"/>
            <ac:spMk id="23" creationId="{00000000-0000-0000-0000-000000000000}"/>
          </ac:spMkLst>
        </pc:spChg>
        <pc:sldLayoutChg chg="modSp">
          <pc:chgData name="John Oakes" userId="1a36f0057432ea1f" providerId="LiveId" clId="{3EDC7A64-F958-403C-B534-2A569CBF9A7F}" dt="2023-04-18T19:05:01.297" v="80"/>
          <pc:sldLayoutMkLst>
            <pc:docMk/>
            <pc:sldMasterMk cId="3613958314" sldId="2147483696"/>
            <pc:sldLayoutMk cId="3710256405" sldId="2147483697"/>
          </pc:sldLayoutMkLst>
          <pc:spChg chg="mod">
            <ac:chgData name="John Oakes" userId="1a36f0057432ea1f" providerId="LiveId" clId="{3EDC7A64-F958-403C-B534-2A569CBF9A7F}" dt="2023-04-18T19:05:01.297" v="80"/>
            <ac:spMkLst>
              <pc:docMk/>
              <pc:sldMasterMk cId="3613958314" sldId="2147483696"/>
              <pc:sldLayoutMk cId="3710256405" sldId="2147483697"/>
              <ac:spMk id="8"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3710256405" sldId="2147483697"/>
              <ac:spMk id="9" creationId="{00000000-0000-0000-0000-000000000000}"/>
            </ac:spMkLst>
          </pc:spChg>
        </pc:sldLayoutChg>
        <pc:sldLayoutChg chg="modSp">
          <pc:chgData name="John Oakes" userId="1a36f0057432ea1f" providerId="LiveId" clId="{3EDC7A64-F958-403C-B534-2A569CBF9A7F}" dt="2023-04-18T19:05:01.297" v="80"/>
          <pc:sldLayoutMkLst>
            <pc:docMk/>
            <pc:sldMasterMk cId="3613958314" sldId="2147483696"/>
            <pc:sldLayoutMk cId="130025744" sldId="2147483699"/>
          </pc:sldLayoutMkLst>
          <pc:spChg chg="mod">
            <ac:chgData name="John Oakes" userId="1a36f0057432ea1f" providerId="LiveId" clId="{3EDC7A64-F958-403C-B534-2A569CBF9A7F}" dt="2023-04-18T19:05:01.297" v="80"/>
            <ac:spMkLst>
              <pc:docMk/>
              <pc:sldMasterMk cId="3613958314" sldId="2147483696"/>
              <pc:sldLayoutMk cId="130025744" sldId="2147483699"/>
              <ac:spMk id="2"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30025744" sldId="2147483699"/>
              <ac:spMk id="3"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30025744" sldId="2147483699"/>
              <ac:spMk id="6" creationId="{00000000-0000-0000-0000-000000000000}"/>
            </ac:spMkLst>
          </pc:spChg>
        </pc:sldLayoutChg>
        <pc:sldLayoutChg chg="modSp">
          <pc:chgData name="John Oakes" userId="1a36f0057432ea1f" providerId="LiveId" clId="{3EDC7A64-F958-403C-B534-2A569CBF9A7F}" dt="2023-04-18T19:05:01.297" v="80"/>
          <pc:sldLayoutMkLst>
            <pc:docMk/>
            <pc:sldMasterMk cId="3613958314" sldId="2147483696"/>
            <pc:sldLayoutMk cId="3904642187" sldId="2147483700"/>
          </pc:sldLayoutMkLst>
          <pc:spChg chg="mod">
            <ac:chgData name="John Oakes" userId="1a36f0057432ea1f" providerId="LiveId" clId="{3EDC7A64-F958-403C-B534-2A569CBF9A7F}" dt="2023-04-18T19:05:01.297" v="80"/>
            <ac:spMkLst>
              <pc:docMk/>
              <pc:sldMasterMk cId="3613958314" sldId="2147483696"/>
              <pc:sldLayoutMk cId="3904642187" sldId="2147483700"/>
              <ac:spMk id="3"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3904642187" sldId="2147483700"/>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3613958314" sldId="2147483696"/>
            <pc:sldLayoutMk cId="1970086317" sldId="2147483701"/>
          </pc:sldLayoutMkLst>
          <pc:spChg chg="mod">
            <ac:chgData name="John Oakes" userId="1a36f0057432ea1f" providerId="LiveId" clId="{3EDC7A64-F958-403C-B534-2A569CBF9A7F}" dt="2023-04-18T19:05:01.297" v="80"/>
            <ac:spMkLst>
              <pc:docMk/>
              <pc:sldMasterMk cId="3613958314" sldId="2147483696"/>
              <pc:sldLayoutMk cId="1970086317" sldId="2147483701"/>
              <ac:spMk id="2"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970086317" sldId="2147483701"/>
              <ac:spMk id="3"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970086317" sldId="2147483701"/>
              <ac:spMk id="4"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970086317" sldId="2147483701"/>
              <ac:spMk id="5"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970086317" sldId="2147483701"/>
              <ac:spMk id="6" creationId="{00000000-0000-0000-0000-000000000000}"/>
            </ac:spMkLst>
          </pc:spChg>
        </pc:sldLayoutChg>
        <pc:sldLayoutChg chg="modSp">
          <pc:chgData name="John Oakes" userId="1a36f0057432ea1f" providerId="LiveId" clId="{3EDC7A64-F958-403C-B534-2A569CBF9A7F}" dt="2023-04-18T19:05:01.297" v="80"/>
          <pc:sldLayoutMkLst>
            <pc:docMk/>
            <pc:sldMasterMk cId="3613958314" sldId="2147483696"/>
            <pc:sldLayoutMk cId="2527051990" sldId="2147483704"/>
          </pc:sldLayoutMkLst>
          <pc:spChg chg="mod">
            <ac:chgData name="John Oakes" userId="1a36f0057432ea1f" providerId="LiveId" clId="{3EDC7A64-F958-403C-B534-2A569CBF9A7F}" dt="2023-04-18T19:05:01.297" v="80"/>
            <ac:spMkLst>
              <pc:docMk/>
              <pc:sldMasterMk cId="3613958314" sldId="2147483696"/>
              <pc:sldLayoutMk cId="2527051990" sldId="2147483704"/>
              <ac:spMk id="2"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2527051990" sldId="2147483704"/>
              <ac:spMk id="3"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2527051990" sldId="2147483704"/>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3613958314" sldId="2147483696"/>
            <pc:sldLayoutMk cId="1220986210" sldId="2147483705"/>
          </pc:sldLayoutMkLst>
          <pc:spChg chg="mod">
            <ac:chgData name="John Oakes" userId="1a36f0057432ea1f" providerId="LiveId" clId="{3EDC7A64-F958-403C-B534-2A569CBF9A7F}" dt="2023-04-18T19:05:01.297" v="80"/>
            <ac:spMkLst>
              <pc:docMk/>
              <pc:sldMasterMk cId="3613958314" sldId="2147483696"/>
              <pc:sldLayoutMk cId="1220986210" sldId="2147483705"/>
              <ac:spMk id="2"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220986210" sldId="2147483705"/>
              <ac:spMk id="3"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1220986210" sldId="2147483705"/>
              <ac:spMk id="4" creationId="{00000000-0000-0000-0000-000000000000}"/>
            </ac:spMkLst>
          </pc:spChg>
        </pc:sldLayoutChg>
        <pc:sldLayoutChg chg="modSp">
          <pc:chgData name="John Oakes" userId="1a36f0057432ea1f" providerId="LiveId" clId="{3EDC7A64-F958-403C-B534-2A569CBF9A7F}" dt="2023-04-18T19:05:01.297" v="80"/>
          <pc:sldLayoutMkLst>
            <pc:docMk/>
            <pc:sldMasterMk cId="3613958314" sldId="2147483696"/>
            <pc:sldLayoutMk cId="3341197983" sldId="2147483707"/>
          </pc:sldLayoutMkLst>
          <pc:spChg chg="mod">
            <ac:chgData name="John Oakes" userId="1a36f0057432ea1f" providerId="LiveId" clId="{3EDC7A64-F958-403C-B534-2A569CBF9A7F}" dt="2023-04-18T19:05:01.297" v="80"/>
            <ac:spMkLst>
              <pc:docMk/>
              <pc:sldMasterMk cId="3613958314" sldId="2147483696"/>
              <pc:sldLayoutMk cId="3341197983" sldId="2147483707"/>
              <ac:spMk id="2" creationId="{00000000-0000-0000-0000-000000000000}"/>
            </ac:spMkLst>
          </pc:spChg>
          <pc:spChg chg="mod">
            <ac:chgData name="John Oakes" userId="1a36f0057432ea1f" providerId="LiveId" clId="{3EDC7A64-F958-403C-B534-2A569CBF9A7F}" dt="2023-04-18T19:05:01.297" v="80"/>
            <ac:spMkLst>
              <pc:docMk/>
              <pc:sldMasterMk cId="3613958314" sldId="2147483696"/>
              <pc:sldLayoutMk cId="3341197983" sldId="2147483707"/>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0787-8B7D-41B3-949E-425F454A1AD1}" type="datetimeFigureOut">
              <a:rPr lang="en-US" smtClean="0"/>
              <a:t>4/22/2023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FF70C-902A-4D4C-B33F-CB6906B35090}" type="slidenum">
              <a:rPr lang="en-US" smtClean="0"/>
              <a:t>‹#›</a:t>
            </a:fld>
            <a:endParaRPr lang="en-US"/>
          </a:p>
        </p:txBody>
      </p:sp>
    </p:spTree>
    <p:extLst>
      <p:ext uri="{BB962C8B-B14F-4D97-AF65-F5344CB8AC3E}">
        <p14:creationId xmlns:p14="http://schemas.microsoft.com/office/powerpoint/2010/main" val="53290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46784775-EBD0-4377-9CE2-F1FF2CFEB2BA}" type="slidenum">
              <a:rPr lang="en-US" smtClean="0">
                <a:solidFill>
                  <a:srgbClr val="000000"/>
                </a:solidFill>
                <a:latin typeface="Calibri" pitchFamily="34" charset="0"/>
              </a:rPr>
              <a:pPr>
                <a:defRPr/>
              </a:pPr>
              <a:t>60</a:t>
            </a:fld>
            <a:endParaRPr lang="en-US">
              <a:solidFill>
                <a:srgbClr val="000000"/>
              </a:solidFill>
              <a:latin typeface="Calibri" pitchFamily="34" charset="0"/>
            </a:endParaRPr>
          </a:p>
        </p:txBody>
      </p:sp>
      <p:sp>
        <p:nvSpPr>
          <p:cNvPr id="23142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C856C310-EAC7-441A-82B5-32CF0C5FDF4F}" type="slidenum">
              <a:rPr lang="en-US" smtClean="0">
                <a:solidFill>
                  <a:prstClr val="black"/>
                </a:solidFill>
                <a:latin typeface="Calibri" pitchFamily="34" charset="0"/>
              </a:rPr>
              <a:pPr>
                <a:defRPr/>
              </a:pPr>
              <a:t>61</a:t>
            </a:fld>
            <a:endParaRPr lang="en-US">
              <a:solidFill>
                <a:prstClr val="black"/>
              </a:solidFill>
              <a:latin typeface="Calibri" pitchFamily="34" charset="0"/>
            </a:endParaRPr>
          </a:p>
        </p:txBody>
      </p:sp>
      <p:sp>
        <p:nvSpPr>
          <p:cNvPr id="2129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t>4/22/2023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19429CB-2937-4790-A58B-E079203FB7C2}"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661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5596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273203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4/22/2023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4119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4/22/2023</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8050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4/22/2023</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9154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4/22/2023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9424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4/22/2023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706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4/22/2023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43499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74365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3849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9358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91363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6421758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4/22/2023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0306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4/22/2023</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59847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4/22/2023</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2444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4/22/2023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06212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219429CB-2937-4790-A58B-E079203FB7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4/22/2023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6267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4/22/2023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6646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98527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4/22/2023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31700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710256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317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257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4642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008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770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0895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7051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0986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6545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119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t>4/22/2023</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4/22/2023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729776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4/22/2023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075273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solidFill>
                  <a:prstClr val="white">
                    <a:shade val="50000"/>
                  </a:prstClr>
                </a:solidFill>
              </a:rPr>
              <a:pPr/>
              <a:t>4/22/2023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9583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
            <a:ext cx="8423030" cy="838200"/>
          </a:xfrm>
        </p:spPr>
        <p:txBody>
          <a:bodyPr/>
          <a:lstStyle/>
          <a:p>
            <a:r>
              <a:rPr lang="en-US" dirty="0"/>
              <a:t>The Book of Romans</a:t>
            </a:r>
          </a:p>
        </p:txBody>
      </p:sp>
      <p:sp>
        <p:nvSpPr>
          <p:cNvPr id="3" name="Subtitle 2"/>
          <p:cNvSpPr>
            <a:spLocks noGrp="1"/>
          </p:cNvSpPr>
          <p:nvPr>
            <p:ph type="subTitle" idx="1"/>
          </p:nvPr>
        </p:nvSpPr>
        <p:spPr>
          <a:xfrm>
            <a:off x="2057400" y="4953000"/>
            <a:ext cx="8305800" cy="1600200"/>
          </a:xfrm>
        </p:spPr>
        <p:txBody>
          <a:bodyPr>
            <a:normAutofit/>
          </a:bodyPr>
          <a:lstStyle/>
          <a:p>
            <a:r>
              <a:rPr lang="en-US" b="1" dirty="0"/>
              <a:t>John Oakes</a:t>
            </a:r>
          </a:p>
          <a:p>
            <a:r>
              <a:rPr lang="en-US" b="1" dirty="0"/>
              <a:t>West Coast School of Ministry</a:t>
            </a:r>
          </a:p>
          <a:p>
            <a:r>
              <a:rPr lang="en-US" b="1" dirty="0"/>
              <a:t>Spring, 2023</a:t>
            </a:r>
          </a:p>
        </p:txBody>
      </p:sp>
      <p:pic>
        <p:nvPicPr>
          <p:cNvPr id="1026" name="Picture 2" descr="http://www.historiasztuki.com.pl/KANON/KANON_STAR/forum-roman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062" y="1066800"/>
            <a:ext cx="911210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7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  Romans 1:1-17 </a:t>
            </a:r>
            <a:br>
              <a:rPr lang="en-US" sz="3600" dirty="0"/>
            </a:br>
            <a:r>
              <a:rPr lang="en-US" sz="3600" dirty="0"/>
              <a:t> The Righteousness of God</a:t>
            </a:r>
          </a:p>
        </p:txBody>
      </p:sp>
      <p:sp>
        <p:nvSpPr>
          <p:cNvPr id="3" name="Content Placeholder 2"/>
          <p:cNvSpPr>
            <a:spLocks noGrp="1"/>
          </p:cNvSpPr>
          <p:nvPr>
            <p:ph idx="1"/>
          </p:nvPr>
        </p:nvSpPr>
        <p:spPr/>
        <p:txBody>
          <a:bodyPr/>
          <a:lstStyle/>
          <a:p>
            <a:pPr marL="137160" indent="0">
              <a:buNone/>
            </a:pPr>
            <a:r>
              <a:rPr lang="en-US" b="1" dirty="0"/>
              <a:t>Romans 1:1-7 Paul’s greeting.</a:t>
            </a:r>
          </a:p>
          <a:p>
            <a:pPr marL="137160" indent="0">
              <a:buNone/>
            </a:pPr>
            <a:r>
              <a:rPr lang="en-US" b="1" dirty="0"/>
              <a:t>	1:1 Paul a servant and an apostle (in that order)</a:t>
            </a:r>
          </a:p>
          <a:p>
            <a:pPr marL="137160" indent="0">
              <a:buNone/>
            </a:pPr>
            <a:r>
              <a:rPr lang="en-US" b="1" dirty="0"/>
              <a:t>	Matthew 20:24-28</a:t>
            </a:r>
          </a:p>
          <a:p>
            <a:pPr marL="137160" indent="0">
              <a:buNone/>
            </a:pPr>
            <a:r>
              <a:rPr lang="en-US" b="1" dirty="0"/>
              <a:t>	Paul explains why they should listen to him:</a:t>
            </a:r>
          </a:p>
          <a:p>
            <a:pPr marL="137160" indent="0">
              <a:buNone/>
            </a:pPr>
            <a:r>
              <a:rPr lang="en-US" b="1" dirty="0"/>
              <a:t>	v. 2 His message was foretold by prophets (also 1:17, 3:21, 4:3, 4:6 and many more)</a:t>
            </a:r>
          </a:p>
          <a:p>
            <a:pPr marL="137160" indent="0">
              <a:buNone/>
            </a:pPr>
            <a:r>
              <a:rPr lang="en-US" b="1" dirty="0"/>
              <a:t>	v. 3-4 Confirmed by the Holy Spirit</a:t>
            </a:r>
          </a:p>
          <a:p>
            <a:pPr marL="137160" indent="0">
              <a:buNone/>
            </a:pPr>
            <a:r>
              <a:rPr lang="en-US" b="1" dirty="0"/>
              <a:t>	v. 5  Paul specially chosen apostle to the Gentiles</a:t>
            </a:r>
          </a:p>
          <a:p>
            <a:pPr marL="137160" indent="0">
              <a:buNone/>
            </a:pPr>
            <a:r>
              <a:rPr lang="en-US" b="1" dirty="0"/>
              <a:t>	v. 6-7  Paul connected with all the churches</a:t>
            </a:r>
          </a:p>
          <a:p>
            <a:pPr marL="137160" indent="0">
              <a:buNone/>
            </a:pPr>
            <a:endParaRPr lang="en-US" sz="2400" b="1" dirty="0"/>
          </a:p>
        </p:txBody>
      </p:sp>
    </p:spTree>
    <p:extLst>
      <p:ext uri="{BB962C8B-B14F-4D97-AF65-F5344CB8AC3E}">
        <p14:creationId xmlns:p14="http://schemas.microsoft.com/office/powerpoint/2010/main" val="390806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1:5  What are we called to?</a:t>
            </a:r>
          </a:p>
        </p:txBody>
      </p:sp>
      <p:sp>
        <p:nvSpPr>
          <p:cNvPr id="3" name="Content Placeholder 2"/>
          <p:cNvSpPr>
            <a:spLocks noGrp="1"/>
          </p:cNvSpPr>
          <p:nvPr>
            <p:ph idx="1"/>
          </p:nvPr>
        </p:nvSpPr>
        <p:spPr/>
        <p:txBody>
          <a:bodyPr/>
          <a:lstStyle/>
          <a:p>
            <a:pPr marL="137160" indent="0">
              <a:buNone/>
            </a:pPr>
            <a:r>
              <a:rPr lang="en-US" b="1" dirty="0"/>
              <a:t>Answer:  We are called to the obedience that comes from faith.</a:t>
            </a:r>
          </a:p>
          <a:p>
            <a:pPr marL="137160" indent="0">
              <a:buNone/>
            </a:pPr>
            <a:endParaRPr lang="en-US" b="1" dirty="0"/>
          </a:p>
          <a:p>
            <a:pPr marL="137160" indent="0">
              <a:buNone/>
            </a:pPr>
            <a:r>
              <a:rPr lang="en-US" b="1" dirty="0"/>
              <a:t>Question:  Where does your obedience come from?</a:t>
            </a:r>
          </a:p>
          <a:p>
            <a:pPr marL="137160" indent="0">
              <a:buNone/>
            </a:pPr>
            <a:endParaRPr lang="en-US" b="1" dirty="0"/>
          </a:p>
          <a:p>
            <a:pPr marL="137160" indent="0">
              <a:buNone/>
            </a:pPr>
            <a:r>
              <a:rPr lang="en-US" b="1" dirty="0"/>
              <a:t>Paul’s point:  The key to everything is faith.</a:t>
            </a:r>
          </a:p>
        </p:txBody>
      </p:sp>
    </p:spTree>
    <p:extLst>
      <p:ext uri="{BB962C8B-B14F-4D97-AF65-F5344CB8AC3E}">
        <p14:creationId xmlns:p14="http://schemas.microsoft.com/office/powerpoint/2010/main" val="312085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1:8-15  Paul: I really wanted to come to you.</a:t>
            </a:r>
          </a:p>
        </p:txBody>
      </p:sp>
      <p:sp>
        <p:nvSpPr>
          <p:cNvPr id="3" name="Content Placeholder 2"/>
          <p:cNvSpPr>
            <a:spLocks noGrp="1"/>
          </p:cNvSpPr>
          <p:nvPr>
            <p:ph idx="1"/>
          </p:nvPr>
        </p:nvSpPr>
        <p:spPr/>
        <p:txBody>
          <a:bodyPr/>
          <a:lstStyle/>
          <a:p>
            <a:pPr marL="137160" indent="0">
              <a:buNone/>
            </a:pPr>
            <a:r>
              <a:rPr lang="en-US" b="1" dirty="0"/>
              <a:t>Q:  Why did Paul want to come to them?</a:t>
            </a:r>
          </a:p>
          <a:p>
            <a:pPr marL="137160" indent="0">
              <a:buNone/>
            </a:pPr>
            <a:endParaRPr lang="en-US" b="1" dirty="0"/>
          </a:p>
          <a:p>
            <a:pPr marL="137160" indent="0">
              <a:buNone/>
            </a:pPr>
            <a:r>
              <a:rPr lang="en-US" b="1" dirty="0"/>
              <a:t>Answer:  Because of their faith, of course (v. 8).</a:t>
            </a:r>
          </a:p>
          <a:p>
            <a:pPr marL="137160" indent="0">
              <a:buNone/>
            </a:pPr>
            <a:endParaRPr lang="en-US" b="1" dirty="0"/>
          </a:p>
          <a:p>
            <a:pPr marL="137160" indent="0">
              <a:buNone/>
            </a:pPr>
            <a:r>
              <a:rPr lang="en-US" b="1" dirty="0"/>
              <a:t>Paul:  I REALLY wanted to come to you… </a:t>
            </a:r>
          </a:p>
        </p:txBody>
      </p:sp>
    </p:spTree>
    <p:extLst>
      <p:ext uri="{BB962C8B-B14F-4D97-AF65-F5344CB8AC3E}">
        <p14:creationId xmlns:p14="http://schemas.microsoft.com/office/powerpoint/2010/main" val="206239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1:16-17  Paul summarizes what he has to say</a:t>
            </a:r>
          </a:p>
        </p:txBody>
      </p:sp>
      <p:sp>
        <p:nvSpPr>
          <p:cNvPr id="3" name="Content Placeholder 2"/>
          <p:cNvSpPr>
            <a:spLocks noGrp="1"/>
          </p:cNvSpPr>
          <p:nvPr>
            <p:ph idx="1"/>
          </p:nvPr>
        </p:nvSpPr>
        <p:spPr/>
        <p:txBody>
          <a:bodyPr>
            <a:normAutofit/>
          </a:bodyPr>
          <a:lstStyle/>
          <a:p>
            <a:pPr marL="137160" indent="0">
              <a:buNone/>
            </a:pPr>
            <a:r>
              <a:rPr lang="en-US" b="1" dirty="0"/>
              <a:t>The Gospel means salvation to all who believe, first for the Jew, then for the Gentile.</a:t>
            </a:r>
          </a:p>
          <a:p>
            <a:pPr marL="137160" indent="0">
              <a:buNone/>
            </a:pPr>
            <a:r>
              <a:rPr lang="en-US" b="1" dirty="0"/>
              <a:t>Q:  Why first for the Jew?</a:t>
            </a:r>
          </a:p>
          <a:p>
            <a:pPr marL="137160" indent="0">
              <a:buNone/>
            </a:pPr>
            <a:endParaRPr lang="en-US" sz="800" b="1" dirty="0"/>
          </a:p>
          <a:p>
            <a:pPr marL="137160" indent="0">
              <a:buNone/>
            </a:pPr>
            <a:r>
              <a:rPr lang="en-US" b="1" dirty="0"/>
              <a:t>By faith from first to last.   Salvation begins with faith and it ends with faith.</a:t>
            </a:r>
          </a:p>
          <a:p>
            <a:pPr marL="137160" indent="0">
              <a:buNone/>
            </a:pPr>
            <a:endParaRPr lang="en-US" sz="800" b="1" dirty="0"/>
          </a:p>
          <a:p>
            <a:pPr marL="137160" indent="0">
              <a:buNone/>
            </a:pPr>
            <a:r>
              <a:rPr lang="en-US" b="1" dirty="0"/>
              <a:t>The righteous shall live by faith  or   alternatively,  Those who through faith are righteous shall live.  (also 3:26, 3:28, 4:5, 4:11, 5:1, Gal 3:11)</a:t>
            </a:r>
          </a:p>
        </p:txBody>
      </p:sp>
    </p:spTree>
    <p:extLst>
      <p:ext uri="{BB962C8B-B14F-4D97-AF65-F5344CB8AC3E}">
        <p14:creationId xmlns:p14="http://schemas.microsoft.com/office/powerpoint/2010/main" val="50611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763000" cy="1143000"/>
          </a:xfrm>
        </p:spPr>
        <p:txBody>
          <a:bodyPr>
            <a:normAutofit/>
          </a:bodyPr>
          <a:lstStyle/>
          <a:p>
            <a:r>
              <a:rPr lang="en-US" sz="3200" dirty="0"/>
              <a:t>II. Romans 1:18-32  The Gentiles are Lost</a:t>
            </a:r>
          </a:p>
        </p:txBody>
      </p:sp>
      <p:sp>
        <p:nvSpPr>
          <p:cNvPr id="3" name="Content Placeholder 2"/>
          <p:cNvSpPr>
            <a:spLocks noGrp="1"/>
          </p:cNvSpPr>
          <p:nvPr>
            <p:ph idx="1"/>
          </p:nvPr>
        </p:nvSpPr>
        <p:spPr/>
        <p:txBody>
          <a:bodyPr>
            <a:normAutofit/>
          </a:bodyPr>
          <a:lstStyle/>
          <a:p>
            <a:pPr marL="137160" indent="0">
              <a:buNone/>
            </a:pPr>
            <a:r>
              <a:rPr lang="en-US" b="1" dirty="0"/>
              <a:t>Paul:  The only rational worldview is Christian monotheism.</a:t>
            </a:r>
          </a:p>
          <a:p>
            <a:pPr marL="137160" indent="0">
              <a:buNone/>
            </a:pPr>
            <a:endParaRPr lang="en-US" sz="800" b="1" dirty="0"/>
          </a:p>
          <a:p>
            <a:pPr marL="137160" indent="0">
              <a:buNone/>
            </a:pPr>
            <a:r>
              <a:rPr lang="en-US" b="1" dirty="0"/>
              <a:t>Therefore the Gentiles who have rejected this are lost.</a:t>
            </a:r>
          </a:p>
          <a:p>
            <a:pPr marL="137160" indent="0">
              <a:buNone/>
            </a:pPr>
            <a:endParaRPr lang="en-US" sz="800" b="1" dirty="0"/>
          </a:p>
          <a:p>
            <a:pPr marL="137160" indent="0">
              <a:buNone/>
            </a:pPr>
            <a:r>
              <a:rPr lang="en-US" b="1" dirty="0"/>
              <a:t>1:18-20 Unbelief requires that we actively and deliberately suppress the obvious truth.</a:t>
            </a:r>
          </a:p>
          <a:p>
            <a:pPr marL="137160" indent="0">
              <a:buNone/>
            </a:pPr>
            <a:r>
              <a:rPr lang="en-US" b="1" dirty="0"/>
              <a:t>They ignore general revelation (creation, design, etc.)</a:t>
            </a:r>
          </a:p>
          <a:p>
            <a:pPr marL="137160" indent="0">
              <a:buNone/>
            </a:pPr>
            <a:endParaRPr lang="en-US" sz="900" b="1" dirty="0"/>
          </a:p>
          <a:p>
            <a:pPr marL="137160" indent="0">
              <a:buNone/>
            </a:pPr>
            <a:r>
              <a:rPr lang="en-US" b="1" dirty="0"/>
              <a:t>1:18  God’s wrath is revealed.  Q: Is this because God does not love us?  No!!  It is because he loved us and gave us a choice, and we deliberately chose not to love him.</a:t>
            </a:r>
          </a:p>
        </p:txBody>
      </p:sp>
    </p:spTree>
    <p:extLst>
      <p:ext uri="{BB962C8B-B14F-4D97-AF65-F5344CB8AC3E}">
        <p14:creationId xmlns:p14="http://schemas.microsoft.com/office/powerpoint/2010/main" val="278414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Romans 1:24-32  God gives us over</a:t>
            </a:r>
          </a:p>
        </p:txBody>
      </p:sp>
      <p:sp>
        <p:nvSpPr>
          <p:cNvPr id="3" name="Content Placeholder 2"/>
          <p:cNvSpPr>
            <a:spLocks noGrp="1"/>
          </p:cNvSpPr>
          <p:nvPr>
            <p:ph idx="1"/>
          </p:nvPr>
        </p:nvSpPr>
        <p:spPr/>
        <p:txBody>
          <a:bodyPr>
            <a:normAutofit/>
          </a:bodyPr>
          <a:lstStyle/>
          <a:p>
            <a:pPr marL="137160" indent="0">
              <a:buNone/>
            </a:pPr>
            <a:r>
              <a:rPr lang="en-US" b="1" dirty="0"/>
              <a:t>1:21-23  Those who choose to worship created things, rather than the Creator of those things become foolish and darkened.</a:t>
            </a:r>
          </a:p>
          <a:p>
            <a:pPr marL="137160" indent="0">
              <a:buNone/>
            </a:pPr>
            <a:endParaRPr lang="en-US" sz="900" b="1" dirty="0"/>
          </a:p>
          <a:p>
            <a:pPr marL="137160" indent="0">
              <a:buNone/>
            </a:pPr>
            <a:r>
              <a:rPr lang="en-US" b="1" dirty="0"/>
              <a:t>1:24, 26, 28  God gives us over.  Q:  To what?   To the things we chose to give ourselves to.</a:t>
            </a:r>
          </a:p>
          <a:p>
            <a:pPr marL="137160" indent="0">
              <a:buNone/>
            </a:pPr>
            <a:endParaRPr lang="en-US" sz="800" b="1" dirty="0"/>
          </a:p>
          <a:p>
            <a:pPr marL="137160" indent="0">
              <a:buNone/>
            </a:pPr>
            <a:r>
              <a:rPr lang="en-US" b="1" dirty="0"/>
              <a:t>Why?  In the hope that we will come to our senses.</a:t>
            </a:r>
          </a:p>
          <a:p>
            <a:pPr marL="137160" indent="0">
              <a:buNone/>
            </a:pPr>
            <a:endParaRPr lang="en-US" sz="800" b="1" dirty="0"/>
          </a:p>
          <a:p>
            <a:pPr marL="137160" indent="0">
              <a:buNone/>
            </a:pPr>
            <a:r>
              <a:rPr lang="en-US" b="1" dirty="0"/>
              <a:t>v. 32  All are aware that these things are evil, yet willfully choose to do them.</a:t>
            </a:r>
          </a:p>
          <a:p>
            <a:pPr marL="137160" indent="0">
              <a:buNone/>
            </a:pPr>
            <a:r>
              <a:rPr lang="en-US" b="1" dirty="0"/>
              <a:t>Q:  Do you believe this applies to you?</a:t>
            </a:r>
          </a:p>
          <a:p>
            <a:pPr marL="137160" indent="0">
              <a:buNone/>
            </a:pPr>
            <a:endParaRPr lang="en-US" b="1" dirty="0"/>
          </a:p>
          <a:p>
            <a:pPr marL="137160" indent="0">
              <a:buNone/>
            </a:pPr>
            <a:endParaRPr lang="en-US" sz="2400" b="1" dirty="0"/>
          </a:p>
        </p:txBody>
      </p:sp>
    </p:spTree>
    <p:extLst>
      <p:ext uri="{BB962C8B-B14F-4D97-AF65-F5344CB8AC3E}">
        <p14:creationId xmlns:p14="http://schemas.microsoft.com/office/powerpoint/2010/main" val="198958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11430000" cy="5623560"/>
          </a:xfrm>
        </p:spPr>
        <p:txBody>
          <a:bodyPr>
            <a:normAutofit/>
          </a:bodyPr>
          <a:lstStyle/>
          <a:p>
            <a:pPr marL="137160" indent="0">
              <a:buNone/>
            </a:pPr>
            <a:r>
              <a:rPr lang="en-US" b="1" dirty="0"/>
              <a:t>Right now the Jews are saying, “Yeah, those Gentiles are really depraved.”</a:t>
            </a:r>
          </a:p>
          <a:p>
            <a:pPr marL="137160" indent="0">
              <a:buNone/>
            </a:pPr>
            <a:endParaRPr lang="en-US" sz="800" b="1" dirty="0"/>
          </a:p>
          <a:p>
            <a:pPr marL="137160" indent="0">
              <a:buNone/>
            </a:pPr>
            <a:r>
              <a:rPr lang="en-US" b="1" dirty="0"/>
              <a:t>Romans 1:  The Gentiles are lost</a:t>
            </a:r>
          </a:p>
          <a:p>
            <a:pPr marL="137160" indent="0">
              <a:buNone/>
            </a:pPr>
            <a:r>
              <a:rPr lang="en-US" b="1" dirty="0"/>
              <a:t>Romans 2:  The Jews are equally lost.</a:t>
            </a:r>
          </a:p>
          <a:p>
            <a:pPr marL="137160" indent="0">
              <a:buNone/>
            </a:pPr>
            <a:endParaRPr lang="en-US" sz="1200" b="1" dirty="0"/>
          </a:p>
          <a:p>
            <a:pPr marL="137160" indent="0">
              <a:buNone/>
            </a:pPr>
            <a:r>
              <a:rPr lang="en-US" b="1" dirty="0"/>
              <a:t>Def of </a:t>
            </a:r>
            <a:r>
              <a:rPr lang="en-US" b="1" dirty="0" err="1"/>
              <a:t>Judgemental</a:t>
            </a:r>
            <a:r>
              <a:rPr lang="en-US" b="1" dirty="0"/>
              <a:t>:  “One who forms a lot of opinions—usually critical ones—about other people.”</a:t>
            </a:r>
          </a:p>
          <a:p>
            <a:pPr marL="137160" indent="0">
              <a:buNone/>
            </a:pPr>
            <a:endParaRPr lang="en-US" sz="1200" b="1" dirty="0"/>
          </a:p>
          <a:p>
            <a:pPr marL="137160" indent="0">
              <a:buNone/>
            </a:pPr>
            <a:r>
              <a:rPr lang="en-US" b="1" dirty="0"/>
              <a:t>Romans 2:1-4  You Jews do the very same thing.</a:t>
            </a:r>
          </a:p>
          <a:p>
            <a:pPr marL="137160" indent="0">
              <a:buNone/>
            </a:pPr>
            <a:r>
              <a:rPr lang="en-US" b="1" dirty="0"/>
              <a:t>Q:  Was this true literally?  (they do the same kinds of things)</a:t>
            </a:r>
          </a:p>
          <a:p>
            <a:pPr marL="137160" indent="0">
              <a:buNone/>
            </a:pPr>
            <a:endParaRPr lang="en-US" sz="900" b="1" dirty="0"/>
          </a:p>
          <a:p>
            <a:pPr marL="137160" indent="0">
              <a:buNone/>
            </a:pPr>
            <a:r>
              <a:rPr lang="en-US" b="1" dirty="0"/>
              <a:t>Paul (v. 4) Being </a:t>
            </a:r>
            <a:r>
              <a:rPr lang="en-US" b="1" dirty="0" err="1"/>
              <a:t>judgemental</a:t>
            </a:r>
            <a:r>
              <a:rPr lang="en-US" b="1" dirty="0"/>
              <a:t> is showing contempt for God’s kindness.</a:t>
            </a:r>
          </a:p>
        </p:txBody>
      </p:sp>
    </p:spTree>
    <p:extLst>
      <p:ext uri="{BB962C8B-B14F-4D97-AF65-F5344CB8AC3E}">
        <p14:creationId xmlns:p14="http://schemas.microsoft.com/office/powerpoint/2010/main" val="316185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III. Romans 2 The Jews are lost as well</a:t>
            </a:r>
          </a:p>
        </p:txBody>
      </p:sp>
      <p:sp>
        <p:nvSpPr>
          <p:cNvPr id="3" name="Content Placeholder 2"/>
          <p:cNvSpPr>
            <a:spLocks noGrp="1"/>
          </p:cNvSpPr>
          <p:nvPr>
            <p:ph idx="1"/>
          </p:nvPr>
        </p:nvSpPr>
        <p:spPr/>
        <p:txBody>
          <a:bodyPr>
            <a:normAutofit/>
          </a:bodyPr>
          <a:lstStyle/>
          <a:p>
            <a:pPr marL="137160" indent="0">
              <a:buNone/>
            </a:pPr>
            <a:r>
              <a:rPr lang="en-US" b="1" dirty="0"/>
              <a:t>2:7   Those who persist in doing good….  He will give eternal life.   Q:  Is this works salvation?</a:t>
            </a:r>
          </a:p>
          <a:p>
            <a:pPr marL="137160" indent="0">
              <a:buNone/>
            </a:pPr>
            <a:endParaRPr lang="en-US" b="1" dirty="0"/>
          </a:p>
          <a:p>
            <a:pPr marL="137160" indent="0">
              <a:buNone/>
            </a:pPr>
            <a:r>
              <a:rPr lang="en-US" b="1" dirty="0"/>
              <a:t>2:9   God is fair.  Both salvation and judgement are “first for the Jew, then for the Gentile.</a:t>
            </a:r>
          </a:p>
          <a:p>
            <a:pPr marL="137160" indent="0">
              <a:buNone/>
            </a:pPr>
            <a:endParaRPr lang="en-US" sz="800" b="1" dirty="0"/>
          </a:p>
          <a:p>
            <a:pPr marL="137160" indent="0">
              <a:buNone/>
            </a:pPr>
            <a:endParaRPr lang="en-US" sz="2400" b="1" dirty="0"/>
          </a:p>
        </p:txBody>
      </p:sp>
    </p:spTree>
    <p:extLst>
      <p:ext uri="{BB962C8B-B14F-4D97-AF65-F5344CB8AC3E}">
        <p14:creationId xmlns:p14="http://schemas.microsoft.com/office/powerpoint/2010/main" val="384089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Salvation based on our conscience?</a:t>
            </a:r>
          </a:p>
        </p:txBody>
      </p:sp>
      <p:sp>
        <p:nvSpPr>
          <p:cNvPr id="3" name="Content Placeholder 2"/>
          <p:cNvSpPr>
            <a:spLocks noGrp="1"/>
          </p:cNvSpPr>
          <p:nvPr>
            <p:ph idx="1"/>
          </p:nvPr>
        </p:nvSpPr>
        <p:spPr>
          <a:xfrm>
            <a:off x="685800" y="1371600"/>
            <a:ext cx="10744200" cy="4937760"/>
          </a:xfrm>
        </p:spPr>
        <p:txBody>
          <a:bodyPr>
            <a:noAutofit/>
          </a:bodyPr>
          <a:lstStyle/>
          <a:p>
            <a:pPr marL="137160" indent="0">
              <a:buNone/>
            </a:pPr>
            <a:r>
              <a:rPr lang="en-US" sz="3200" b="1" dirty="0"/>
              <a:t>Q:  Does Romans 2:12-16 hold out hope that those who have never heard of Jesus can be saved by their own righteousness?</a:t>
            </a:r>
          </a:p>
          <a:p>
            <a:pPr marL="137160" indent="0">
              <a:buNone/>
            </a:pPr>
            <a:endParaRPr lang="en-US" sz="800" b="1" dirty="0"/>
          </a:p>
          <a:p>
            <a:pPr marL="137160" indent="0">
              <a:buNone/>
            </a:pPr>
            <a:r>
              <a:rPr lang="en-US" sz="3200" b="1" dirty="0"/>
              <a:t>Answer:  Perhaps, but that is not Paul’s point here.  In fact, his point is the opposite of this.  The application is to the Jews who have knowledge, and therefore will be held to more strict judgement.   2:17-29 proves this.</a:t>
            </a:r>
          </a:p>
          <a:p>
            <a:pPr marL="137160" indent="0">
              <a:buNone/>
            </a:pPr>
            <a:endParaRPr lang="en-US" sz="800" b="1" dirty="0"/>
          </a:p>
          <a:p>
            <a:pPr marL="137160" indent="0">
              <a:buNone/>
            </a:pPr>
            <a:r>
              <a:rPr lang="en-US" sz="3200" b="1" dirty="0"/>
              <a:t>Besides:   Romans 3:9  </a:t>
            </a:r>
            <a:r>
              <a:rPr lang="en-US" sz="3200" b="1" dirty="0">
                <a:solidFill>
                  <a:srgbClr val="FFFF00"/>
                </a:solidFill>
              </a:rPr>
              <a:t>all</a:t>
            </a:r>
            <a:r>
              <a:rPr lang="en-US" sz="3200" b="1" dirty="0"/>
              <a:t> are under sin.   Romans 3:23    </a:t>
            </a:r>
            <a:r>
              <a:rPr lang="en-US" sz="3200" b="1" dirty="0">
                <a:solidFill>
                  <a:srgbClr val="FFFF00"/>
                </a:solidFill>
              </a:rPr>
              <a:t>All</a:t>
            </a:r>
            <a:r>
              <a:rPr lang="en-US" sz="3200" b="1" dirty="0"/>
              <a:t> have fallen short.   All are lost!</a:t>
            </a:r>
          </a:p>
        </p:txBody>
      </p:sp>
    </p:spTree>
    <p:extLst>
      <p:ext uri="{BB962C8B-B14F-4D97-AF65-F5344CB8AC3E}">
        <p14:creationId xmlns:p14="http://schemas.microsoft.com/office/powerpoint/2010/main" val="377407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2:17-29  Paul calls out Jewish (or Christian!) self-righteousness.</a:t>
            </a:r>
          </a:p>
        </p:txBody>
      </p:sp>
      <p:sp>
        <p:nvSpPr>
          <p:cNvPr id="3" name="Content Placeholder 2"/>
          <p:cNvSpPr>
            <a:spLocks noGrp="1"/>
          </p:cNvSpPr>
          <p:nvPr>
            <p:ph idx="1"/>
          </p:nvPr>
        </p:nvSpPr>
        <p:spPr>
          <a:xfrm>
            <a:off x="533400" y="1981200"/>
            <a:ext cx="10896600" cy="4328160"/>
          </a:xfrm>
        </p:spPr>
        <p:txBody>
          <a:bodyPr>
            <a:normAutofit/>
          </a:bodyPr>
          <a:lstStyle/>
          <a:p>
            <a:pPr marL="137160" indent="0">
              <a:buNone/>
            </a:pPr>
            <a:r>
              <a:rPr lang="en-US" b="1" dirty="0"/>
              <a:t>v. 28-29  Real Jewishness was spiritual, not physical all along.  (Coll 2:11-12)</a:t>
            </a:r>
          </a:p>
          <a:p>
            <a:pPr marL="137160" indent="0">
              <a:buNone/>
            </a:pPr>
            <a:r>
              <a:rPr lang="en-US" b="1" dirty="0"/>
              <a:t>Later:  Romans 9:6  Not all Israel is Israel</a:t>
            </a:r>
          </a:p>
          <a:p>
            <a:pPr marL="137160" indent="0">
              <a:buNone/>
            </a:pPr>
            <a:endParaRPr lang="en-US" b="1" dirty="0"/>
          </a:p>
          <a:p>
            <a:pPr marL="137160" indent="0">
              <a:buNone/>
            </a:pPr>
            <a:r>
              <a:rPr lang="en-US" b="1" dirty="0"/>
              <a:t>What was their mistake?  Making the outside more important than the inside.</a:t>
            </a:r>
          </a:p>
          <a:p>
            <a:pPr marL="137160" indent="0">
              <a:buNone/>
            </a:pPr>
            <a:endParaRPr lang="en-US" b="1" dirty="0"/>
          </a:p>
          <a:p>
            <a:pPr marL="137160" indent="0">
              <a:buNone/>
            </a:pPr>
            <a:r>
              <a:rPr lang="en-US" b="1" dirty="0"/>
              <a:t>Could this happen to us?</a:t>
            </a:r>
          </a:p>
        </p:txBody>
      </p:sp>
    </p:spTree>
    <p:extLst>
      <p:ext uri="{BB962C8B-B14F-4D97-AF65-F5344CB8AC3E}">
        <p14:creationId xmlns:p14="http://schemas.microsoft.com/office/powerpoint/2010/main" val="392964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41D1-D866-94F6-88CC-63C49AF9DABB}"/>
              </a:ext>
            </a:extLst>
          </p:cNvPr>
          <p:cNvSpPr>
            <a:spLocks noGrp="1"/>
          </p:cNvSpPr>
          <p:nvPr>
            <p:ph type="title"/>
          </p:nvPr>
        </p:nvSpPr>
        <p:spPr/>
        <p:txBody>
          <a:bodyPr/>
          <a:lstStyle/>
          <a:p>
            <a:r>
              <a:rPr lang="en-US" dirty="0"/>
              <a:t>Texts</a:t>
            </a:r>
          </a:p>
        </p:txBody>
      </p:sp>
      <p:sp>
        <p:nvSpPr>
          <p:cNvPr id="3" name="Content Placeholder 2">
            <a:extLst>
              <a:ext uri="{FF2B5EF4-FFF2-40B4-BE49-F238E27FC236}">
                <a16:creationId xmlns:a16="http://schemas.microsoft.com/office/drawing/2014/main" id="{A3304E5C-032F-DF93-C549-CF1FB5179200}"/>
              </a:ext>
            </a:extLst>
          </p:cNvPr>
          <p:cNvSpPr>
            <a:spLocks noGrp="1"/>
          </p:cNvSpPr>
          <p:nvPr>
            <p:ph idx="1"/>
          </p:nvPr>
        </p:nvSpPr>
        <p:spPr/>
        <p:txBody>
          <a:bodyPr/>
          <a:lstStyle/>
          <a:p>
            <a:pPr marL="137160" indent="0">
              <a:buNone/>
            </a:pPr>
            <a:r>
              <a:rPr lang="en-US" b="1" dirty="0"/>
              <a:t>Required: </a:t>
            </a:r>
          </a:p>
          <a:p>
            <a:pPr marL="137160" indent="0">
              <a:buNone/>
            </a:pPr>
            <a:r>
              <a:rPr lang="en-US" b="1" dirty="0"/>
              <a:t>Douglas J. Moo, </a:t>
            </a:r>
            <a:r>
              <a:rPr lang="en-US" b="1" i="1" dirty="0"/>
              <a:t>Encountering the Book of Romans</a:t>
            </a:r>
            <a:r>
              <a:rPr lang="en-US" b="1" dirty="0"/>
              <a:t>, 2nd </a:t>
            </a:r>
            <a:r>
              <a:rPr lang="en-US" b="1" dirty="0" err="1"/>
              <a:t>Edn</a:t>
            </a:r>
            <a:r>
              <a:rPr lang="en-US" b="1" dirty="0"/>
              <a:t>. (Baker Academic, 2014) </a:t>
            </a:r>
          </a:p>
          <a:p>
            <a:pPr marL="137160" indent="0">
              <a:buNone/>
            </a:pPr>
            <a:endParaRPr lang="en-US" b="1" dirty="0"/>
          </a:p>
          <a:p>
            <a:pPr marL="137160" indent="0">
              <a:buNone/>
            </a:pPr>
            <a:r>
              <a:rPr lang="en-US" b="1" dirty="0"/>
              <a:t>Recommended:</a:t>
            </a:r>
          </a:p>
          <a:p>
            <a:pPr marL="137160" indent="0">
              <a:buNone/>
            </a:pPr>
            <a:r>
              <a:rPr lang="en-US" b="1" dirty="0"/>
              <a:t>Gordon Ferguson: </a:t>
            </a:r>
            <a:r>
              <a:rPr lang="en-US" b="1" i="1" dirty="0"/>
              <a:t>Romans: The Heart Set Free </a:t>
            </a:r>
            <a:r>
              <a:rPr lang="en-US" b="1" dirty="0"/>
              <a:t>(IPI, 2021)</a:t>
            </a:r>
          </a:p>
          <a:p>
            <a:pPr marL="137160" indent="0">
              <a:buNone/>
            </a:pPr>
            <a:r>
              <a:rPr lang="en-US" b="1" dirty="0"/>
              <a:t>F. F. Bruce, </a:t>
            </a:r>
            <a:r>
              <a:rPr lang="en-US" b="1" i="1" dirty="0"/>
              <a:t>Romans </a:t>
            </a:r>
            <a:r>
              <a:rPr lang="en-US" b="1" dirty="0"/>
              <a:t>(Tyndale New Testament Commentaries, Intervarsity Press, 1985)</a:t>
            </a:r>
          </a:p>
          <a:p>
            <a:pPr marL="137160" indent="0">
              <a:buNone/>
            </a:pPr>
            <a:endParaRPr lang="en-US" b="1" dirty="0"/>
          </a:p>
          <a:p>
            <a:pPr marL="137160" indent="0">
              <a:buNone/>
            </a:pPr>
            <a:endParaRPr lang="en-US" b="1" dirty="0"/>
          </a:p>
        </p:txBody>
      </p:sp>
    </p:spTree>
    <p:extLst>
      <p:ext uri="{BB962C8B-B14F-4D97-AF65-F5344CB8AC3E}">
        <p14:creationId xmlns:p14="http://schemas.microsoft.com/office/powerpoint/2010/main" val="187492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IV.  Romans 3:1-20  All Are Equally Lost</a:t>
            </a:r>
          </a:p>
        </p:txBody>
      </p:sp>
      <p:sp>
        <p:nvSpPr>
          <p:cNvPr id="3" name="Content Placeholder 2"/>
          <p:cNvSpPr>
            <a:spLocks noGrp="1"/>
          </p:cNvSpPr>
          <p:nvPr>
            <p:ph idx="1"/>
          </p:nvPr>
        </p:nvSpPr>
        <p:spPr/>
        <p:txBody>
          <a:bodyPr/>
          <a:lstStyle/>
          <a:p>
            <a:pPr marL="137160" indent="0">
              <a:buNone/>
            </a:pPr>
            <a:r>
              <a:rPr lang="en-US" b="1" dirty="0"/>
              <a:t>The Jews right now are feeling pretty depressed.  What good, then, was there in being a Jew?</a:t>
            </a:r>
          </a:p>
          <a:p>
            <a:pPr marL="137160" indent="0">
              <a:buNone/>
            </a:pPr>
            <a:r>
              <a:rPr lang="en-US" b="1" dirty="0"/>
              <a:t>Romans 3:1-2  Much in every way! (Rom 9:1-5)</a:t>
            </a:r>
          </a:p>
          <a:p>
            <a:pPr marL="137160" indent="0">
              <a:buNone/>
            </a:pPr>
            <a:r>
              <a:rPr lang="en-US" b="1" dirty="0"/>
              <a:t>You had the very words of God!!!</a:t>
            </a:r>
          </a:p>
          <a:p>
            <a:pPr marL="137160" indent="0">
              <a:buNone/>
            </a:pPr>
            <a:r>
              <a:rPr lang="en-US" b="1" dirty="0"/>
              <a:t>But….  If you do not combine it with faith, it will be of absolutely no value to you.</a:t>
            </a:r>
          </a:p>
          <a:p>
            <a:pPr marL="137160" indent="0">
              <a:buNone/>
            </a:pPr>
            <a:endParaRPr lang="en-US" b="1" dirty="0"/>
          </a:p>
          <a:p>
            <a:pPr marL="137160" indent="0">
              <a:buNone/>
            </a:pPr>
            <a:r>
              <a:rPr lang="en-US" b="1" dirty="0"/>
              <a:t>3:4  God’s conclusion to the complaining Jews:  Let God be true, and every man a liar!</a:t>
            </a:r>
          </a:p>
        </p:txBody>
      </p:sp>
    </p:spTree>
    <p:extLst>
      <p:ext uri="{BB962C8B-B14F-4D97-AF65-F5344CB8AC3E}">
        <p14:creationId xmlns:p14="http://schemas.microsoft.com/office/powerpoint/2010/main" val="167652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3BD3-84DB-4E8A-ABDD-4C8136EE579B}"/>
              </a:ext>
            </a:extLst>
          </p:cNvPr>
          <p:cNvSpPr>
            <a:spLocks noGrp="1"/>
          </p:cNvSpPr>
          <p:nvPr>
            <p:ph type="title"/>
          </p:nvPr>
        </p:nvSpPr>
        <p:spPr/>
        <p:txBody>
          <a:bodyPr/>
          <a:lstStyle/>
          <a:p>
            <a:r>
              <a:rPr lang="en-US" dirty="0"/>
              <a:t>Romans 3:5-8</a:t>
            </a:r>
          </a:p>
        </p:txBody>
      </p:sp>
      <p:sp>
        <p:nvSpPr>
          <p:cNvPr id="3" name="Content Placeholder 2">
            <a:extLst>
              <a:ext uri="{FF2B5EF4-FFF2-40B4-BE49-F238E27FC236}">
                <a16:creationId xmlns:a16="http://schemas.microsoft.com/office/drawing/2014/main" id="{3454AA10-F92A-4A46-90A9-9C6652CCBAE5}"/>
              </a:ext>
            </a:extLst>
          </p:cNvPr>
          <p:cNvSpPr>
            <a:spLocks noGrp="1"/>
          </p:cNvSpPr>
          <p:nvPr>
            <p:ph idx="1"/>
          </p:nvPr>
        </p:nvSpPr>
        <p:spPr>
          <a:xfrm>
            <a:off x="457200" y="1752600"/>
            <a:ext cx="11201400" cy="4556760"/>
          </a:xfrm>
        </p:spPr>
        <p:txBody>
          <a:bodyPr>
            <a:normAutofit/>
          </a:bodyPr>
          <a:lstStyle/>
          <a:p>
            <a:pPr marL="137160" indent="0">
              <a:buNone/>
            </a:pPr>
            <a:r>
              <a:rPr lang="en-US" b="1" dirty="0"/>
              <a:t>A Diatribe.     Paul is being accused of being an antinomian</a:t>
            </a:r>
          </a:p>
          <a:p>
            <a:pPr marL="137160" indent="0">
              <a:buNone/>
            </a:pPr>
            <a:endParaRPr lang="en-US" sz="1000" b="1" dirty="0"/>
          </a:p>
          <a:p>
            <a:pPr marL="137160" indent="0">
              <a:buNone/>
            </a:pPr>
            <a:r>
              <a:rPr lang="en-US" b="1" dirty="0"/>
              <a:t>Wikipedia:  </a:t>
            </a:r>
          </a:p>
          <a:p>
            <a:pPr marL="137160" indent="0">
              <a:buNone/>
            </a:pPr>
            <a:endParaRPr lang="en-US" sz="1000" b="1" dirty="0"/>
          </a:p>
          <a:p>
            <a:pPr marL="137160" indent="0">
              <a:buNone/>
            </a:pPr>
            <a:r>
              <a:rPr lang="en-US" b="1" dirty="0"/>
              <a:t>1. Relating to the view that Christians are released by grace from the obligation of observing the moral law.</a:t>
            </a:r>
          </a:p>
          <a:p>
            <a:pPr marL="137160" indent="0">
              <a:buNone/>
            </a:pPr>
            <a:endParaRPr lang="en-US" sz="1000" b="1" dirty="0"/>
          </a:p>
          <a:p>
            <a:pPr marL="137160" indent="0">
              <a:buNone/>
            </a:pPr>
            <a:r>
              <a:rPr lang="en-US" b="1" dirty="0"/>
              <a:t>2. One who rejects a socially established morality.</a:t>
            </a:r>
          </a:p>
        </p:txBody>
      </p:sp>
    </p:spTree>
    <p:extLst>
      <p:ext uri="{BB962C8B-B14F-4D97-AF65-F5344CB8AC3E}">
        <p14:creationId xmlns:p14="http://schemas.microsoft.com/office/powerpoint/2010/main" val="419081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3:9-20  Utterly lost</a:t>
            </a:r>
          </a:p>
        </p:txBody>
      </p:sp>
      <p:sp>
        <p:nvSpPr>
          <p:cNvPr id="3" name="Content Placeholder 2"/>
          <p:cNvSpPr>
            <a:spLocks noGrp="1"/>
          </p:cNvSpPr>
          <p:nvPr>
            <p:ph idx="1"/>
          </p:nvPr>
        </p:nvSpPr>
        <p:spPr>
          <a:xfrm>
            <a:off x="1219200" y="1600200"/>
            <a:ext cx="10363200" cy="4709160"/>
          </a:xfrm>
        </p:spPr>
        <p:txBody>
          <a:bodyPr>
            <a:normAutofit/>
          </a:bodyPr>
          <a:lstStyle/>
          <a:p>
            <a:pPr marL="137160" indent="0">
              <a:buNone/>
            </a:pPr>
            <a:r>
              <a:rPr lang="en-US" b="1" dirty="0"/>
              <a:t>3:9   Are we any better?   Q: Who is “we”?</a:t>
            </a:r>
          </a:p>
          <a:p>
            <a:pPr marL="137160" indent="0">
              <a:buNone/>
            </a:pPr>
            <a:r>
              <a:rPr lang="en-US" b="1" dirty="0"/>
              <a:t>The clear answer: All alike are under sin.</a:t>
            </a:r>
          </a:p>
          <a:p>
            <a:pPr marL="137160" indent="0">
              <a:buNone/>
            </a:pPr>
            <a:endParaRPr lang="en-US" b="1" dirty="0"/>
          </a:p>
          <a:p>
            <a:pPr marL="137160" indent="0">
              <a:buNone/>
            </a:pPr>
            <a:r>
              <a:rPr lang="en-US" b="1" dirty="0"/>
              <a:t>3:10  A key verse!   There is no difference.</a:t>
            </a:r>
          </a:p>
          <a:p>
            <a:pPr marL="137160" indent="0">
              <a:buNone/>
            </a:pPr>
            <a:r>
              <a:rPr lang="en-US" b="1" dirty="0"/>
              <a:t>(read this:  There is no </a:t>
            </a:r>
            <a:r>
              <a:rPr lang="en-US" b="1" dirty="0">
                <a:solidFill>
                  <a:srgbClr val="FFFF00"/>
                </a:solidFill>
              </a:rPr>
              <a:t>essential</a:t>
            </a:r>
            <a:r>
              <a:rPr lang="en-US" b="1" dirty="0"/>
              <a:t> difference.)</a:t>
            </a:r>
          </a:p>
          <a:p>
            <a:pPr marL="137160" indent="0">
              <a:buNone/>
            </a:pPr>
            <a:endParaRPr lang="en-US" b="1" dirty="0"/>
          </a:p>
          <a:p>
            <a:pPr marL="137160" indent="0">
              <a:buNone/>
            </a:pPr>
            <a:r>
              <a:rPr lang="en-US" b="1" dirty="0"/>
              <a:t>3:11  No one does good, no one loves God.</a:t>
            </a:r>
          </a:p>
          <a:p>
            <a:pPr marL="137160" indent="0">
              <a:buNone/>
            </a:pPr>
            <a:r>
              <a:rPr lang="en-US" b="1" dirty="0"/>
              <a:t>Right now I am feeling a little defensive!</a:t>
            </a:r>
          </a:p>
          <a:p>
            <a:pPr marL="137160" indent="0">
              <a:buNone/>
            </a:pPr>
            <a:r>
              <a:rPr lang="en-US" b="1" dirty="0"/>
              <a:t>(Mark 10:17-18)</a:t>
            </a:r>
          </a:p>
        </p:txBody>
      </p:sp>
    </p:spTree>
    <p:extLst>
      <p:ext uri="{BB962C8B-B14F-4D97-AF65-F5344CB8AC3E}">
        <p14:creationId xmlns:p14="http://schemas.microsoft.com/office/powerpoint/2010/main" val="22877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Is God being unfair here?</a:t>
            </a:r>
          </a:p>
        </p:txBody>
      </p:sp>
      <p:sp>
        <p:nvSpPr>
          <p:cNvPr id="3" name="Content Placeholder 2"/>
          <p:cNvSpPr>
            <a:spLocks noGrp="1"/>
          </p:cNvSpPr>
          <p:nvPr>
            <p:ph idx="1"/>
          </p:nvPr>
        </p:nvSpPr>
        <p:spPr/>
        <p:txBody>
          <a:bodyPr>
            <a:normAutofit/>
          </a:bodyPr>
          <a:lstStyle/>
          <a:p>
            <a:pPr marL="137160" indent="0">
              <a:buNone/>
            </a:pPr>
            <a:r>
              <a:rPr lang="en-US" sz="3200" b="1" dirty="0"/>
              <a:t>No one seeks God.  Now, wait a minute!   Jeremiah 29:11-12.</a:t>
            </a:r>
          </a:p>
          <a:p>
            <a:pPr marL="137160" indent="0">
              <a:buNone/>
            </a:pPr>
            <a:endParaRPr lang="en-US" sz="3200" b="1" dirty="0"/>
          </a:p>
          <a:p>
            <a:pPr marL="137160" indent="0">
              <a:buNone/>
            </a:pPr>
            <a:r>
              <a:rPr lang="en-US" sz="3200" b="1" dirty="0"/>
              <a:t>Paul, you are exaggerating!</a:t>
            </a:r>
          </a:p>
          <a:p>
            <a:pPr marL="137160" indent="0">
              <a:buNone/>
            </a:pPr>
            <a:endParaRPr lang="en-US" sz="3200" b="1" dirty="0"/>
          </a:p>
          <a:p>
            <a:pPr marL="137160" indent="0">
              <a:buNone/>
            </a:pPr>
            <a:r>
              <a:rPr lang="en-US" sz="3200" b="1" dirty="0"/>
              <a:t>Q: Are you a good person?   </a:t>
            </a:r>
          </a:p>
          <a:p>
            <a:pPr marL="137160" indent="0">
              <a:buNone/>
            </a:pPr>
            <a:r>
              <a:rPr lang="en-US" sz="3200" b="1" dirty="0"/>
              <a:t>Is Romans 3:13-18 true of you without Jesus?</a:t>
            </a:r>
          </a:p>
        </p:txBody>
      </p:sp>
    </p:spTree>
    <p:extLst>
      <p:ext uri="{BB962C8B-B14F-4D97-AF65-F5344CB8AC3E}">
        <p14:creationId xmlns:p14="http://schemas.microsoft.com/office/powerpoint/2010/main" val="356704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3:19-20  So, what good, then, was the law?</a:t>
            </a:r>
          </a:p>
        </p:txBody>
      </p:sp>
      <p:sp>
        <p:nvSpPr>
          <p:cNvPr id="3" name="Content Placeholder 2"/>
          <p:cNvSpPr>
            <a:spLocks noGrp="1"/>
          </p:cNvSpPr>
          <p:nvPr>
            <p:ph idx="1"/>
          </p:nvPr>
        </p:nvSpPr>
        <p:spPr/>
        <p:txBody>
          <a:bodyPr>
            <a:normAutofit/>
          </a:bodyPr>
          <a:lstStyle/>
          <a:p>
            <a:pPr marL="137160" indent="0">
              <a:buNone/>
            </a:pPr>
            <a:r>
              <a:rPr lang="en-US" b="1" dirty="0"/>
              <a:t>Through the Law (of Moses, presumably) we become more aware of how truly sinful we are.</a:t>
            </a:r>
          </a:p>
          <a:p>
            <a:pPr marL="137160" indent="0">
              <a:buNone/>
            </a:pPr>
            <a:endParaRPr lang="en-US" sz="1400" b="1" dirty="0"/>
          </a:p>
          <a:p>
            <a:pPr marL="137160" indent="0">
              <a:buNone/>
            </a:pPr>
            <a:r>
              <a:rPr lang="en-US" b="1" dirty="0"/>
              <a:t>“through the Law we become conscious of sin.”</a:t>
            </a:r>
          </a:p>
          <a:p>
            <a:pPr marL="137160" indent="0">
              <a:buNone/>
            </a:pPr>
            <a:endParaRPr lang="en-US" sz="1400" b="1" dirty="0"/>
          </a:p>
          <a:p>
            <a:pPr marL="137160" indent="0">
              <a:buNone/>
            </a:pPr>
            <a:r>
              <a:rPr lang="en-US" b="1" dirty="0"/>
              <a:t>Romans 7:13   …so that through the commandment sin might become utterly sinful. (also Romans 5:20)</a:t>
            </a:r>
          </a:p>
          <a:p>
            <a:pPr marL="137160" indent="0">
              <a:buNone/>
            </a:pPr>
            <a:endParaRPr lang="en-US" sz="1400" b="1" dirty="0"/>
          </a:p>
          <a:p>
            <a:pPr marL="137160" indent="0">
              <a:buNone/>
            </a:pPr>
            <a:r>
              <a:rPr lang="en-US" b="1" dirty="0"/>
              <a:t>Summary of Romans 1:18-3:20  We all are in deep trouble!!!!</a:t>
            </a:r>
          </a:p>
        </p:txBody>
      </p:sp>
    </p:spTree>
    <p:extLst>
      <p:ext uri="{BB962C8B-B14F-4D97-AF65-F5344CB8AC3E}">
        <p14:creationId xmlns:p14="http://schemas.microsoft.com/office/powerpoint/2010/main" val="2169923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  Romans 3:21-5:21  Salvation by faith, through the blood of Jesus</a:t>
            </a:r>
          </a:p>
        </p:txBody>
      </p:sp>
      <p:sp>
        <p:nvSpPr>
          <p:cNvPr id="3" name="Content Placeholder 2"/>
          <p:cNvSpPr>
            <a:spLocks noGrp="1"/>
          </p:cNvSpPr>
          <p:nvPr>
            <p:ph idx="1"/>
          </p:nvPr>
        </p:nvSpPr>
        <p:spPr/>
        <p:txBody>
          <a:bodyPr>
            <a:normAutofit lnSpcReduction="10000"/>
          </a:bodyPr>
          <a:lstStyle/>
          <a:p>
            <a:pPr marL="137160" indent="0">
              <a:buNone/>
            </a:pPr>
            <a:r>
              <a:rPr lang="en-US" b="1" dirty="0"/>
              <a:t>Romans 3:21-30 is the heart of Romans (and one of the greatest passages in all of scripture)</a:t>
            </a:r>
          </a:p>
          <a:p>
            <a:pPr marL="137160" indent="0">
              <a:buNone/>
            </a:pPr>
            <a:endParaRPr lang="en-US" sz="900" b="1" dirty="0"/>
          </a:p>
          <a:p>
            <a:pPr marL="137160" indent="0">
              <a:buNone/>
            </a:pPr>
            <a:r>
              <a:rPr lang="en-US" b="1" dirty="0"/>
              <a:t>3:21  The Law and the Prophets testify about a new kind of righteousness that was coming.</a:t>
            </a:r>
          </a:p>
          <a:p>
            <a:pPr marL="137160" indent="0">
              <a:buNone/>
            </a:pPr>
            <a:r>
              <a:rPr lang="en-US" b="1" dirty="0"/>
              <a:t>Isaiah 53, Daniel 9:24-25, Jeremiah 31:31f, Ezekiel 36:24-27 and many more….</a:t>
            </a:r>
          </a:p>
          <a:p>
            <a:pPr marL="137160" indent="0">
              <a:buNone/>
            </a:pPr>
            <a:endParaRPr lang="en-US" sz="900" b="1" dirty="0"/>
          </a:p>
          <a:p>
            <a:pPr marL="137160" indent="0">
              <a:buNone/>
            </a:pPr>
            <a:r>
              <a:rPr lang="en-US" b="1" dirty="0"/>
              <a:t>What kind of righteousness?</a:t>
            </a:r>
          </a:p>
          <a:p>
            <a:pPr marL="137160" indent="0">
              <a:buNone/>
            </a:pPr>
            <a:r>
              <a:rPr lang="en-US" b="1" dirty="0"/>
              <a:t>3:22  Righteous that is by faith!</a:t>
            </a:r>
          </a:p>
          <a:p>
            <a:pPr marL="137160" indent="0">
              <a:buNone/>
            </a:pPr>
            <a:endParaRPr lang="en-US" sz="900" b="1" dirty="0"/>
          </a:p>
          <a:p>
            <a:pPr marL="137160" indent="0">
              <a:buNone/>
            </a:pPr>
            <a:r>
              <a:rPr lang="en-US" b="1" dirty="0"/>
              <a:t>3:23  There is no difference.  (Just in case you hadn’t gotten it yet)</a:t>
            </a:r>
          </a:p>
          <a:p>
            <a:pPr marL="137160" indent="0">
              <a:buNone/>
            </a:pPr>
            <a:endParaRPr lang="en-US" sz="2400" b="1" dirty="0"/>
          </a:p>
        </p:txBody>
      </p:sp>
    </p:spTree>
    <p:extLst>
      <p:ext uri="{BB962C8B-B14F-4D97-AF65-F5344CB8AC3E}">
        <p14:creationId xmlns:p14="http://schemas.microsoft.com/office/powerpoint/2010/main" val="1753732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Romans 3:21-30 </a:t>
            </a:r>
            <a:br>
              <a:rPr lang="en-US" sz="3600" dirty="0"/>
            </a:br>
            <a:r>
              <a:rPr lang="en-US" sz="3600" dirty="0"/>
              <a:t>Some really great words</a:t>
            </a:r>
          </a:p>
        </p:txBody>
      </p:sp>
      <p:sp>
        <p:nvSpPr>
          <p:cNvPr id="3" name="Content Placeholder 2"/>
          <p:cNvSpPr>
            <a:spLocks noGrp="1"/>
          </p:cNvSpPr>
          <p:nvPr>
            <p:ph idx="1"/>
          </p:nvPr>
        </p:nvSpPr>
        <p:spPr/>
        <p:txBody>
          <a:bodyPr>
            <a:normAutofit lnSpcReduction="10000"/>
          </a:bodyPr>
          <a:lstStyle/>
          <a:p>
            <a:pPr marL="137160" indent="0">
              <a:buNone/>
            </a:pPr>
            <a:r>
              <a:rPr lang="en-US" b="1" dirty="0"/>
              <a:t>3:24  Great news!!!!   Justified (Gr. </a:t>
            </a:r>
            <a:r>
              <a:rPr lang="en-US" b="1" i="1" dirty="0" err="1"/>
              <a:t>dikios</a:t>
            </a:r>
            <a:r>
              <a:rPr lang="en-US" b="1" i="1" dirty="0"/>
              <a:t>)</a:t>
            </a:r>
          </a:p>
          <a:p>
            <a:pPr marL="137160" indent="0">
              <a:buNone/>
            </a:pPr>
            <a:r>
              <a:rPr lang="en-US" b="1" i="1" dirty="0"/>
              <a:t>	-</a:t>
            </a:r>
            <a:r>
              <a:rPr lang="en-US" b="1" dirty="0"/>
              <a:t>aligned with</a:t>
            </a:r>
          </a:p>
          <a:p>
            <a:pPr marL="137160" indent="0">
              <a:buNone/>
            </a:pPr>
            <a:r>
              <a:rPr lang="en-US" b="1" dirty="0"/>
              <a:t>	-declared “not guilty.”</a:t>
            </a:r>
          </a:p>
          <a:p>
            <a:pPr marL="137160" indent="0">
              <a:buNone/>
            </a:pPr>
            <a:r>
              <a:rPr lang="en-US" b="1" dirty="0"/>
              <a:t>	-to be made righteous (even though you are not)</a:t>
            </a:r>
          </a:p>
          <a:p>
            <a:pPr marL="137160" indent="0">
              <a:buNone/>
            </a:pPr>
            <a:r>
              <a:rPr lang="en-US" b="1" dirty="0"/>
              <a:t>	- just-as-if-I’d  never sinned</a:t>
            </a:r>
          </a:p>
          <a:p>
            <a:pPr marL="137160" indent="0">
              <a:buNone/>
            </a:pPr>
            <a:endParaRPr lang="en-US" sz="900" b="1" dirty="0"/>
          </a:p>
          <a:p>
            <a:pPr marL="137160" indent="0">
              <a:buNone/>
            </a:pPr>
            <a:r>
              <a:rPr lang="en-US" b="1" dirty="0"/>
              <a:t>redemption  (Gr. </a:t>
            </a:r>
            <a:r>
              <a:rPr lang="en-US" b="1" dirty="0" err="1"/>
              <a:t>apolytrosis</a:t>
            </a:r>
            <a:r>
              <a:rPr lang="en-US" b="1" dirty="0"/>
              <a:t>)</a:t>
            </a:r>
          </a:p>
          <a:p>
            <a:pPr marL="137160" indent="0">
              <a:buNone/>
            </a:pPr>
            <a:r>
              <a:rPr lang="en-US" b="1" dirty="0"/>
              <a:t>	- payment for</a:t>
            </a:r>
          </a:p>
          <a:p>
            <a:pPr marL="137160" indent="0">
              <a:buNone/>
            </a:pPr>
            <a:r>
              <a:rPr lang="en-US" b="1" dirty="0"/>
              <a:t>	- ransom</a:t>
            </a:r>
          </a:p>
          <a:p>
            <a:pPr marL="137160" indent="0">
              <a:buNone/>
            </a:pPr>
            <a:endParaRPr lang="en-US" sz="900" b="1" dirty="0"/>
          </a:p>
          <a:p>
            <a:pPr marL="137160" indent="0">
              <a:buNone/>
            </a:pPr>
            <a:r>
              <a:rPr lang="en-US" b="1" dirty="0"/>
              <a:t>Q:  What was the payment?  Who got paid?</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407518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Theories of </a:t>
            </a:r>
            <a:r>
              <a:rPr lang="en-US" sz="3600" dirty="0" err="1"/>
              <a:t>Redeption</a:t>
            </a:r>
            <a:r>
              <a:rPr lang="en-US" sz="3600" dirty="0"/>
              <a:t> (Soteriology)</a:t>
            </a:r>
          </a:p>
        </p:txBody>
      </p:sp>
      <p:sp>
        <p:nvSpPr>
          <p:cNvPr id="3" name="Content Placeholder 2"/>
          <p:cNvSpPr>
            <a:spLocks noGrp="1"/>
          </p:cNvSpPr>
          <p:nvPr>
            <p:ph idx="1"/>
          </p:nvPr>
        </p:nvSpPr>
        <p:spPr>
          <a:xfrm>
            <a:off x="1905000" y="1524000"/>
            <a:ext cx="8305800" cy="5105400"/>
          </a:xfrm>
        </p:spPr>
        <p:txBody>
          <a:bodyPr>
            <a:normAutofit/>
          </a:bodyPr>
          <a:lstStyle/>
          <a:p>
            <a:pPr marL="137160" indent="0">
              <a:buNone/>
            </a:pPr>
            <a:r>
              <a:rPr lang="en-US" sz="2400" b="1" dirty="0">
                <a:solidFill>
                  <a:srgbClr val="FFFF00"/>
                </a:solidFill>
              </a:rPr>
              <a:t>Deification  </a:t>
            </a:r>
            <a:r>
              <a:rPr lang="en-US" sz="2400" b="1" dirty="0"/>
              <a:t>God became man so that man could become like God.  This was the theory of the Cappadocian Fathers (and of Orthodox Christianity)</a:t>
            </a:r>
            <a:endParaRPr lang="en-US" sz="2400" b="1" dirty="0">
              <a:solidFill>
                <a:srgbClr val="FFFF00"/>
              </a:solidFill>
            </a:endParaRPr>
          </a:p>
          <a:p>
            <a:pPr marL="137160" indent="0">
              <a:buNone/>
            </a:pPr>
            <a:endParaRPr lang="en-US" sz="800" b="1" dirty="0">
              <a:solidFill>
                <a:srgbClr val="FFFF00"/>
              </a:solidFill>
            </a:endParaRPr>
          </a:p>
          <a:p>
            <a:pPr marL="137160" indent="0">
              <a:buNone/>
            </a:pPr>
            <a:r>
              <a:rPr lang="en-US" sz="2400" b="1" dirty="0">
                <a:solidFill>
                  <a:srgbClr val="FFFF00"/>
                </a:solidFill>
              </a:rPr>
              <a:t>Ransom Theory  </a:t>
            </a:r>
            <a:r>
              <a:rPr lang="en-US" sz="2400" b="1" dirty="0"/>
              <a:t>Satan owned our souls and he was paid ransom “money” to buy us back for God.  This was the favorite theory of the Gregory the Great and of the Medieval Church</a:t>
            </a:r>
          </a:p>
          <a:p>
            <a:pPr marL="137160" indent="0">
              <a:buNone/>
            </a:pPr>
            <a:endParaRPr lang="en-US" sz="800" b="1" dirty="0"/>
          </a:p>
          <a:p>
            <a:pPr marL="137160" indent="0">
              <a:buNone/>
            </a:pPr>
            <a:r>
              <a:rPr lang="en-US" sz="2400" b="1" dirty="0">
                <a:solidFill>
                  <a:srgbClr val="FFFF00"/>
                </a:solidFill>
              </a:rPr>
              <a:t>Satisfaction Theory  </a:t>
            </a:r>
            <a:r>
              <a:rPr lang="en-US" sz="2400" b="1" dirty="0"/>
              <a:t>The death of Jesus satisfied the penalty owed to God for our sin and releases us from the penalty for our sins.   This was proposed by Anselm of Canterbury</a:t>
            </a:r>
            <a:endParaRPr lang="en-US" sz="2400" b="1" dirty="0">
              <a:solidFill>
                <a:srgbClr val="FFFF00"/>
              </a:solidFill>
            </a:endParaRPr>
          </a:p>
        </p:txBody>
      </p:sp>
    </p:spTree>
    <p:extLst>
      <p:ext uri="{BB962C8B-B14F-4D97-AF65-F5344CB8AC3E}">
        <p14:creationId xmlns:p14="http://schemas.microsoft.com/office/powerpoint/2010/main" val="97600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1D39-BF01-40FA-A7B8-722B41DE58BE}"/>
              </a:ext>
            </a:extLst>
          </p:cNvPr>
          <p:cNvSpPr>
            <a:spLocks noGrp="1"/>
          </p:cNvSpPr>
          <p:nvPr>
            <p:ph type="title"/>
          </p:nvPr>
        </p:nvSpPr>
        <p:spPr/>
        <p:txBody>
          <a:bodyPr>
            <a:normAutofit/>
          </a:bodyPr>
          <a:lstStyle/>
          <a:p>
            <a:r>
              <a:rPr lang="en-US" sz="3600" dirty="0"/>
              <a:t>Gregory of Nazianzus</a:t>
            </a:r>
          </a:p>
        </p:txBody>
      </p:sp>
      <p:sp>
        <p:nvSpPr>
          <p:cNvPr id="3" name="Content Placeholder 2">
            <a:extLst>
              <a:ext uri="{FF2B5EF4-FFF2-40B4-BE49-F238E27FC236}">
                <a16:creationId xmlns:a16="http://schemas.microsoft.com/office/drawing/2014/main" id="{46B52772-DA2A-492A-8FA6-92DA4F30BD9B}"/>
              </a:ext>
            </a:extLst>
          </p:cNvPr>
          <p:cNvSpPr>
            <a:spLocks noGrp="1"/>
          </p:cNvSpPr>
          <p:nvPr>
            <p:ph idx="1"/>
          </p:nvPr>
        </p:nvSpPr>
        <p:spPr/>
        <p:txBody>
          <a:bodyPr/>
          <a:lstStyle/>
          <a:p>
            <a:pPr marL="137160" indent="0">
              <a:buNone/>
            </a:pPr>
            <a:endParaRPr lang="en-US" b="1" dirty="0"/>
          </a:p>
          <a:p>
            <a:pPr marL="137160" indent="0">
              <a:buNone/>
            </a:pPr>
            <a:r>
              <a:rPr lang="en-US" b="1" dirty="0"/>
              <a:t>Deification.</a:t>
            </a:r>
          </a:p>
          <a:p>
            <a:pPr marL="137160" indent="0">
              <a:buNone/>
            </a:pPr>
            <a:endParaRPr lang="en-US" b="1" dirty="0"/>
          </a:p>
          <a:p>
            <a:pPr marL="137160" indent="0">
              <a:buNone/>
            </a:pPr>
            <a:r>
              <a:rPr lang="en-US" b="1" dirty="0"/>
              <a:t>What has not been assumed has not been healed; It is what is united to his divinity that is saved.</a:t>
            </a:r>
          </a:p>
        </p:txBody>
      </p:sp>
    </p:spTree>
    <p:extLst>
      <p:ext uri="{BB962C8B-B14F-4D97-AF65-F5344CB8AC3E}">
        <p14:creationId xmlns:p14="http://schemas.microsoft.com/office/powerpoint/2010/main" val="163025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Two more great words</a:t>
            </a:r>
          </a:p>
        </p:txBody>
      </p:sp>
      <p:sp>
        <p:nvSpPr>
          <p:cNvPr id="3" name="Content Placeholder 2"/>
          <p:cNvSpPr>
            <a:spLocks noGrp="1"/>
          </p:cNvSpPr>
          <p:nvPr>
            <p:ph idx="1"/>
          </p:nvPr>
        </p:nvSpPr>
        <p:spPr/>
        <p:txBody>
          <a:bodyPr>
            <a:noAutofit/>
          </a:bodyPr>
          <a:lstStyle/>
          <a:p>
            <a:pPr marL="137160" indent="0">
              <a:buNone/>
            </a:pPr>
            <a:r>
              <a:rPr lang="en-US" b="1" dirty="0"/>
              <a:t>Atonement  (Gr. </a:t>
            </a:r>
            <a:r>
              <a:rPr lang="en-US" b="1" i="1" dirty="0" err="1"/>
              <a:t>hilasterion</a:t>
            </a:r>
            <a:r>
              <a:rPr lang="en-US" b="1" i="1" dirty="0"/>
              <a:t>)</a:t>
            </a:r>
          </a:p>
          <a:p>
            <a:pPr marL="137160" indent="0">
              <a:buNone/>
            </a:pPr>
            <a:r>
              <a:rPr lang="en-US" b="1" i="1" dirty="0"/>
              <a:t>	- </a:t>
            </a:r>
            <a:r>
              <a:rPr lang="en-US" b="1" dirty="0"/>
              <a:t>a reference to the mercy seat in the tabernacle.</a:t>
            </a:r>
          </a:p>
          <a:p>
            <a:pPr marL="137160" indent="0">
              <a:buNone/>
            </a:pPr>
            <a:r>
              <a:rPr lang="en-US" b="1" dirty="0"/>
              <a:t>	- a removal of the consequences (for us) of sin.</a:t>
            </a:r>
          </a:p>
          <a:p>
            <a:pPr marL="137160" indent="0">
              <a:buNone/>
            </a:pPr>
            <a:r>
              <a:rPr lang="en-US" b="1" dirty="0"/>
              <a:t>	- restoring a relationship that was broken.</a:t>
            </a:r>
          </a:p>
          <a:p>
            <a:pPr marL="137160" indent="0">
              <a:buNone/>
            </a:pPr>
            <a:r>
              <a:rPr lang="en-US" b="1" dirty="0"/>
              <a:t>	- at-one-</a:t>
            </a:r>
            <a:r>
              <a:rPr lang="en-US" b="1" dirty="0" err="1"/>
              <a:t>ment</a:t>
            </a:r>
            <a:r>
              <a:rPr lang="en-US" b="1" dirty="0"/>
              <a:t>   </a:t>
            </a:r>
          </a:p>
          <a:p>
            <a:pPr marL="137160" indent="0">
              <a:buNone/>
            </a:pPr>
            <a:endParaRPr lang="en-US" sz="800" b="1" dirty="0"/>
          </a:p>
          <a:p>
            <a:pPr marL="137160" indent="0">
              <a:buNone/>
            </a:pPr>
            <a:r>
              <a:rPr lang="en-US" b="1" dirty="0"/>
              <a:t>Faith (Gr. </a:t>
            </a:r>
            <a:r>
              <a:rPr lang="en-US" b="1" i="1" dirty="0" err="1"/>
              <a:t>pistis</a:t>
            </a:r>
            <a:r>
              <a:rPr lang="en-US" b="1" i="1" dirty="0"/>
              <a:t>)     </a:t>
            </a:r>
          </a:p>
          <a:p>
            <a:pPr marL="137160" indent="0">
              <a:buNone/>
            </a:pPr>
            <a:r>
              <a:rPr lang="en-US" b="1" i="1" dirty="0"/>
              <a:t>	- </a:t>
            </a:r>
            <a:r>
              <a:rPr lang="en-US" b="1" dirty="0"/>
              <a:t>faith in lieu of death</a:t>
            </a:r>
          </a:p>
          <a:p>
            <a:pPr marL="137160" indent="0">
              <a:buNone/>
            </a:pPr>
            <a:r>
              <a:rPr lang="en-US" b="1" dirty="0"/>
              <a:t>	- What kind of faith? Romans 4 will define it for us</a:t>
            </a:r>
          </a:p>
          <a:p>
            <a:pPr marL="137160" indent="0">
              <a:buNone/>
            </a:pPr>
            <a:r>
              <a:rPr lang="en-US" b="1" dirty="0"/>
              <a:t>	- </a:t>
            </a:r>
          </a:p>
        </p:txBody>
      </p:sp>
    </p:spTree>
    <p:extLst>
      <p:ext uri="{BB962C8B-B14F-4D97-AF65-F5344CB8AC3E}">
        <p14:creationId xmlns:p14="http://schemas.microsoft.com/office/powerpoint/2010/main" val="388906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4C16-78F2-EF6C-783C-789862AF6C73}"/>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92605D42-EB8E-4198-655C-8DA7E80659CD}"/>
              </a:ext>
            </a:extLst>
          </p:cNvPr>
          <p:cNvSpPr>
            <a:spLocks noGrp="1"/>
          </p:cNvSpPr>
          <p:nvPr>
            <p:ph idx="1"/>
          </p:nvPr>
        </p:nvSpPr>
        <p:spPr/>
        <p:txBody>
          <a:bodyPr>
            <a:normAutofit lnSpcReduction="10000"/>
          </a:bodyPr>
          <a:lstStyle/>
          <a:p>
            <a:pPr marL="137160" indent="0">
              <a:buNone/>
            </a:pPr>
            <a:r>
              <a:rPr lang="en-US" b="1" dirty="0"/>
              <a:t>1. Read Moo by  6/21 40% of grade.</a:t>
            </a:r>
          </a:p>
          <a:p>
            <a:pPr marL="137160" indent="0">
              <a:buNone/>
            </a:pPr>
            <a:r>
              <a:rPr lang="en-US" b="1" dirty="0"/>
              <a:t>2. </a:t>
            </a:r>
            <a:r>
              <a:rPr lang="en-US" b="1" dirty="0" err="1"/>
              <a:t>Quizz</a:t>
            </a:r>
            <a:r>
              <a:rPr lang="en-US" b="1" dirty="0"/>
              <a:t> on 6/21. 10% of grade.</a:t>
            </a:r>
          </a:p>
          <a:p>
            <a:pPr marL="137160" indent="0">
              <a:buNone/>
            </a:pPr>
            <a:r>
              <a:rPr lang="en-US" b="1" dirty="0"/>
              <a:t>3. Students will produce two lessons, with detailed outlines from two different passages in the Book of Romans. 40% of the total grade Due 7/15.</a:t>
            </a:r>
          </a:p>
          <a:p>
            <a:pPr marL="137160" indent="0">
              <a:buNone/>
            </a:pPr>
            <a:r>
              <a:rPr lang="en-US" b="1" dirty="0"/>
              <a:t>4. Student will deliver one of these lessons in some setting, and will produce a short report on what was learned from the experience. 10% Due 7/15</a:t>
            </a:r>
          </a:p>
          <a:p>
            <a:pPr marL="137160" indent="0">
              <a:buNone/>
            </a:pPr>
            <a:endParaRPr lang="en-US" b="1" dirty="0"/>
          </a:p>
          <a:p>
            <a:pPr marL="137160" indent="0">
              <a:buNone/>
            </a:pPr>
            <a:r>
              <a:rPr lang="en-US" b="1" dirty="0"/>
              <a:t>Reading </a:t>
            </a:r>
            <a:r>
              <a:rPr lang="en-US" b="1"/>
              <a:t>Journal optional</a:t>
            </a:r>
            <a:endParaRPr lang="en-US" b="1" dirty="0"/>
          </a:p>
        </p:txBody>
      </p:sp>
    </p:spTree>
    <p:extLst>
      <p:ext uri="{BB962C8B-B14F-4D97-AF65-F5344CB8AC3E}">
        <p14:creationId xmlns:p14="http://schemas.microsoft.com/office/powerpoint/2010/main" val="254088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3:25-26 </a:t>
            </a:r>
            <a:br>
              <a:rPr lang="en-US" sz="3200" dirty="0"/>
            </a:br>
            <a:r>
              <a:rPr lang="en-US" sz="3200" dirty="0"/>
              <a:t>A difficult (but beautiful) passage</a:t>
            </a:r>
          </a:p>
        </p:txBody>
      </p:sp>
      <p:sp>
        <p:nvSpPr>
          <p:cNvPr id="3" name="Content Placeholder 2"/>
          <p:cNvSpPr>
            <a:spLocks noGrp="1"/>
          </p:cNvSpPr>
          <p:nvPr>
            <p:ph idx="1"/>
          </p:nvPr>
        </p:nvSpPr>
        <p:spPr/>
        <p:txBody>
          <a:bodyPr>
            <a:noAutofit/>
          </a:bodyPr>
          <a:lstStyle/>
          <a:p>
            <a:pPr marL="137160" indent="0">
              <a:buNone/>
            </a:pPr>
            <a:r>
              <a:rPr lang="en-US" b="1" dirty="0"/>
              <a:t>v. 25  God allowed Jesus to die instead of us to demonstrate his justice.</a:t>
            </a:r>
          </a:p>
          <a:p>
            <a:pPr marL="137160" indent="0">
              <a:buNone/>
            </a:pPr>
            <a:endParaRPr lang="en-US" sz="800" b="1" dirty="0"/>
          </a:p>
          <a:p>
            <a:pPr marL="137160" indent="0">
              <a:buNone/>
            </a:pPr>
            <a:r>
              <a:rPr lang="en-US" b="1" dirty="0"/>
              <a:t>Q: What does justice demand?  Romans 6:23 Ezekiel 18:4</a:t>
            </a:r>
          </a:p>
          <a:p>
            <a:pPr marL="137160" indent="0">
              <a:buNone/>
            </a:pPr>
            <a:endParaRPr lang="en-US" sz="800" b="1" dirty="0"/>
          </a:p>
          <a:p>
            <a:pPr marL="137160" indent="0">
              <a:buNone/>
            </a:pPr>
            <a:r>
              <a:rPr lang="en-US" b="1" dirty="0"/>
              <a:t>On the face of it, this is not “just.”   How can NOT punishing  us demonstrate his justice?</a:t>
            </a:r>
          </a:p>
          <a:p>
            <a:pPr marL="137160" indent="0">
              <a:buNone/>
            </a:pPr>
            <a:endParaRPr lang="en-US" sz="800" b="1" dirty="0"/>
          </a:p>
          <a:p>
            <a:pPr marL="137160" indent="0">
              <a:buNone/>
            </a:pPr>
            <a:r>
              <a:rPr lang="en-US" b="1" dirty="0"/>
              <a:t>This is the mystery.  This is the beauty of the gospel.</a:t>
            </a:r>
          </a:p>
          <a:p>
            <a:pPr marL="137160" indent="0">
              <a:buNone/>
            </a:pPr>
            <a:r>
              <a:rPr lang="en-US" b="1" dirty="0"/>
              <a:t>God is both just and he justifies.</a:t>
            </a:r>
          </a:p>
          <a:p>
            <a:pPr marL="137160" indent="0">
              <a:buNone/>
            </a:pPr>
            <a:r>
              <a:rPr lang="en-US" b="1" dirty="0"/>
              <a:t>v. 26  Justice and justification were at odds.</a:t>
            </a:r>
          </a:p>
          <a:p>
            <a:pPr marL="137160" indent="0">
              <a:buNone/>
            </a:pPr>
            <a:r>
              <a:rPr lang="en-US" b="1" dirty="0"/>
              <a:t>But God loved us so much that he gave his one and only Son….</a:t>
            </a:r>
          </a:p>
        </p:txBody>
      </p:sp>
    </p:spTree>
    <p:extLst>
      <p:ext uri="{BB962C8B-B14F-4D97-AF65-F5344CB8AC3E}">
        <p14:creationId xmlns:p14="http://schemas.microsoft.com/office/powerpoint/2010/main" val="357181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3:27-31 No Boasting!</a:t>
            </a:r>
          </a:p>
        </p:txBody>
      </p:sp>
      <p:sp>
        <p:nvSpPr>
          <p:cNvPr id="3" name="Content Placeholder 2"/>
          <p:cNvSpPr>
            <a:spLocks noGrp="1"/>
          </p:cNvSpPr>
          <p:nvPr>
            <p:ph idx="1"/>
          </p:nvPr>
        </p:nvSpPr>
        <p:spPr/>
        <p:txBody>
          <a:bodyPr>
            <a:normAutofit/>
          </a:bodyPr>
          <a:lstStyle/>
          <a:p>
            <a:pPr marL="137160" indent="0">
              <a:buNone/>
            </a:pPr>
            <a:r>
              <a:rPr lang="en-US" b="1" dirty="0"/>
              <a:t>v. 27 Where, then, is boasting?  </a:t>
            </a:r>
          </a:p>
          <a:p>
            <a:pPr marL="137160" indent="0">
              <a:buNone/>
            </a:pPr>
            <a:r>
              <a:rPr lang="en-US" b="1" dirty="0"/>
              <a:t>Q: Who was tempted to boast?</a:t>
            </a:r>
          </a:p>
          <a:p>
            <a:pPr marL="137160" indent="0">
              <a:buNone/>
            </a:pPr>
            <a:endParaRPr lang="en-US" sz="800" b="1" dirty="0"/>
          </a:p>
          <a:p>
            <a:pPr marL="137160" indent="0">
              <a:buNone/>
            </a:pPr>
            <a:r>
              <a:rPr lang="en-US" b="1" dirty="0"/>
              <a:t>Why not?   Because of faith.   Because God is the God of Jew and Gentile alike.</a:t>
            </a:r>
          </a:p>
          <a:p>
            <a:pPr marL="137160" indent="0">
              <a:buNone/>
            </a:pPr>
            <a:endParaRPr lang="en-US" sz="800" b="1" dirty="0"/>
          </a:p>
          <a:p>
            <a:pPr marL="137160" indent="0">
              <a:buNone/>
            </a:pPr>
            <a:r>
              <a:rPr lang="en-US" b="1" dirty="0"/>
              <a:t>v. 28 Saved apart from works </a:t>
            </a:r>
            <a:r>
              <a:rPr lang="en-US" b="1" dirty="0">
                <a:solidFill>
                  <a:srgbClr val="FFFF00"/>
                </a:solidFill>
              </a:rPr>
              <a:t>of the Law</a:t>
            </a:r>
          </a:p>
          <a:p>
            <a:pPr marL="137160" indent="0">
              <a:buNone/>
            </a:pPr>
            <a:endParaRPr lang="en-US" sz="800" b="1" dirty="0"/>
          </a:p>
          <a:p>
            <a:pPr marL="137160" indent="0">
              <a:buNone/>
            </a:pPr>
            <a:r>
              <a:rPr lang="en-US" b="1" dirty="0"/>
              <a:t>v. 30  Faith upholds the Law (something the Jews will struggle to understand)</a:t>
            </a:r>
          </a:p>
          <a:p>
            <a:pPr marL="137160" indent="0">
              <a:buNone/>
            </a:pPr>
            <a:r>
              <a:rPr lang="en-US" b="1" dirty="0"/>
              <a:t>Q: How does faith uphold the Law?</a:t>
            </a:r>
          </a:p>
        </p:txBody>
      </p:sp>
    </p:spTree>
    <p:extLst>
      <p:ext uri="{BB962C8B-B14F-4D97-AF65-F5344CB8AC3E}">
        <p14:creationId xmlns:p14="http://schemas.microsoft.com/office/powerpoint/2010/main" val="404533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4  The Faith of Abraham</a:t>
            </a:r>
          </a:p>
        </p:txBody>
      </p:sp>
      <p:sp>
        <p:nvSpPr>
          <p:cNvPr id="3" name="Content Placeholder 2"/>
          <p:cNvSpPr>
            <a:spLocks noGrp="1"/>
          </p:cNvSpPr>
          <p:nvPr>
            <p:ph idx="1"/>
          </p:nvPr>
        </p:nvSpPr>
        <p:spPr/>
        <p:txBody>
          <a:bodyPr/>
          <a:lstStyle/>
          <a:p>
            <a:pPr marL="137160" indent="0">
              <a:buNone/>
            </a:pPr>
            <a:r>
              <a:rPr lang="en-US" b="1" dirty="0"/>
              <a:t>Romans 4:3  My personal favorite scripture in Romans.</a:t>
            </a:r>
          </a:p>
          <a:p>
            <a:pPr marL="137160" indent="0">
              <a:buNone/>
            </a:pPr>
            <a:r>
              <a:rPr lang="en-US" b="1" dirty="0">
                <a:solidFill>
                  <a:srgbClr val="FFFF00"/>
                </a:solidFill>
              </a:rPr>
              <a:t>Abraham believed God</a:t>
            </a:r>
            <a:r>
              <a:rPr lang="en-US" b="1" dirty="0"/>
              <a:t>, and it was credited to him as righteousness.</a:t>
            </a:r>
          </a:p>
          <a:p>
            <a:pPr marL="137160" indent="0">
              <a:buNone/>
            </a:pPr>
            <a:endParaRPr lang="en-US" sz="2000" b="1" dirty="0"/>
          </a:p>
          <a:p>
            <a:pPr marL="137160" indent="0">
              <a:buNone/>
            </a:pPr>
            <a:r>
              <a:rPr lang="en-US" b="1" dirty="0"/>
              <a:t>Adam is a type and we are the antitype (if we have the faith of Abraham, of course)</a:t>
            </a:r>
          </a:p>
          <a:p>
            <a:pPr marL="137160" indent="0">
              <a:buNone/>
            </a:pPr>
            <a:endParaRPr lang="en-US" sz="2000" b="1" dirty="0"/>
          </a:p>
          <a:p>
            <a:pPr marL="137160" indent="0">
              <a:buNone/>
            </a:pPr>
            <a:r>
              <a:rPr lang="en-US" b="1" dirty="0"/>
              <a:t>Q:  What did he believe?</a:t>
            </a:r>
          </a:p>
        </p:txBody>
      </p:sp>
    </p:spTree>
    <p:extLst>
      <p:ext uri="{BB962C8B-B14F-4D97-AF65-F5344CB8AC3E}">
        <p14:creationId xmlns:p14="http://schemas.microsoft.com/office/powerpoint/2010/main" val="2162723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 Believed God</a:t>
            </a:r>
          </a:p>
        </p:txBody>
      </p:sp>
      <p:sp>
        <p:nvSpPr>
          <p:cNvPr id="3" name="Content Placeholder 2"/>
          <p:cNvSpPr>
            <a:spLocks noGrp="1"/>
          </p:cNvSpPr>
          <p:nvPr>
            <p:ph idx="1"/>
          </p:nvPr>
        </p:nvSpPr>
        <p:spPr/>
        <p:txBody>
          <a:bodyPr>
            <a:normAutofit/>
          </a:bodyPr>
          <a:lstStyle/>
          <a:p>
            <a:pPr marL="137160" indent="0">
              <a:buNone/>
            </a:pPr>
            <a:r>
              <a:rPr lang="en-US" b="1" dirty="0"/>
              <a:t>What did Abraham believe?</a:t>
            </a:r>
          </a:p>
          <a:p>
            <a:pPr marL="137160" indent="0">
              <a:buNone/>
            </a:pPr>
            <a:r>
              <a:rPr lang="en-US" b="1" dirty="0"/>
              <a:t>Answer:  Abraham believed that God would do what he said he would do.  Genesis 15:1-6 Romans 4:21</a:t>
            </a:r>
          </a:p>
          <a:p>
            <a:pPr marL="137160" indent="0">
              <a:buNone/>
            </a:pPr>
            <a:endParaRPr lang="en-US" sz="1000" b="1" dirty="0"/>
          </a:p>
          <a:p>
            <a:pPr marL="137160" indent="0">
              <a:buNone/>
            </a:pPr>
            <a:r>
              <a:rPr lang="en-US" b="1" dirty="0"/>
              <a:t>Abraham believed that if he entrusted his entire life to God rather than to himself, God would meet all his needs.</a:t>
            </a:r>
          </a:p>
          <a:p>
            <a:pPr marL="137160" indent="0">
              <a:buNone/>
            </a:pPr>
            <a:r>
              <a:rPr lang="en-US" b="1" dirty="0"/>
              <a:t>If only we could be like Abraham.</a:t>
            </a:r>
          </a:p>
          <a:p>
            <a:pPr marL="137160" indent="0">
              <a:buNone/>
            </a:pPr>
            <a:endParaRPr lang="en-US" sz="1000" b="1" dirty="0"/>
          </a:p>
          <a:p>
            <a:pPr marL="137160" indent="0">
              <a:buNone/>
            </a:pPr>
            <a:r>
              <a:rPr lang="en-US" b="1" dirty="0">
                <a:solidFill>
                  <a:srgbClr val="FFFF00"/>
                </a:solidFill>
              </a:rPr>
              <a:t>Q:  What do you believe?</a:t>
            </a:r>
          </a:p>
        </p:txBody>
      </p:sp>
    </p:spTree>
    <p:extLst>
      <p:ext uri="{BB962C8B-B14F-4D97-AF65-F5344CB8AC3E}">
        <p14:creationId xmlns:p14="http://schemas.microsoft.com/office/powerpoint/2010/main" val="181680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Faith of Abraham</a:t>
            </a:r>
          </a:p>
        </p:txBody>
      </p:sp>
      <p:sp>
        <p:nvSpPr>
          <p:cNvPr id="3" name="Content Placeholder 2"/>
          <p:cNvSpPr>
            <a:spLocks noGrp="1"/>
          </p:cNvSpPr>
          <p:nvPr>
            <p:ph idx="1"/>
          </p:nvPr>
        </p:nvSpPr>
        <p:spPr>
          <a:xfrm>
            <a:off x="304800" y="1417638"/>
            <a:ext cx="11658600" cy="5211762"/>
          </a:xfrm>
        </p:spPr>
        <p:txBody>
          <a:bodyPr>
            <a:noAutofit/>
          </a:bodyPr>
          <a:lstStyle/>
          <a:p>
            <a:pPr marL="137160" indent="0">
              <a:buNone/>
            </a:pPr>
            <a:r>
              <a:rPr lang="en-US" b="1" dirty="0"/>
              <a:t>Romans 4:4-8  work = obligation.</a:t>
            </a:r>
          </a:p>
          <a:p>
            <a:pPr marL="137160" indent="0">
              <a:buNone/>
            </a:pPr>
            <a:endParaRPr lang="en-US" sz="800" b="1" dirty="0"/>
          </a:p>
          <a:p>
            <a:pPr marL="137160" indent="0">
              <a:buNone/>
            </a:pPr>
            <a:r>
              <a:rPr lang="en-US" b="1" dirty="0"/>
              <a:t>Q:  Which is harder, working or trusting in God?</a:t>
            </a:r>
          </a:p>
          <a:p>
            <a:pPr marL="137160" indent="0">
              <a:buNone/>
            </a:pPr>
            <a:endParaRPr lang="en-US" sz="800" b="1" dirty="0"/>
          </a:p>
          <a:p>
            <a:pPr marL="137160" indent="0">
              <a:buNone/>
            </a:pPr>
            <a:r>
              <a:rPr lang="en-US" b="1" dirty="0"/>
              <a:t>What do we gain by works?  Not much.</a:t>
            </a:r>
          </a:p>
          <a:p>
            <a:pPr marL="137160" indent="0">
              <a:buNone/>
            </a:pPr>
            <a:r>
              <a:rPr lang="en-US" b="1" dirty="0"/>
              <a:t>What do we gain by faith?   Righteousness</a:t>
            </a:r>
          </a:p>
          <a:p>
            <a:pPr marL="137160" indent="0">
              <a:buNone/>
            </a:pPr>
            <a:endParaRPr lang="en-US" sz="800" b="1" dirty="0"/>
          </a:p>
          <a:p>
            <a:pPr marL="137160" indent="0">
              <a:buNone/>
            </a:pPr>
            <a:r>
              <a:rPr lang="en-US" b="1" dirty="0"/>
              <a:t>Faith (</a:t>
            </a:r>
            <a:r>
              <a:rPr lang="en-US" b="1" i="1" dirty="0" err="1"/>
              <a:t>pistos</a:t>
            </a:r>
            <a:r>
              <a:rPr lang="en-US" b="1" dirty="0"/>
              <a:t>) has a range of biblical meaning</a:t>
            </a:r>
          </a:p>
          <a:p>
            <a:pPr marL="137160" indent="0">
              <a:buNone/>
            </a:pPr>
            <a:r>
              <a:rPr lang="en-US" b="1" dirty="0"/>
              <a:t>	- Belief (Hebrews 11:1,6)</a:t>
            </a:r>
          </a:p>
          <a:p>
            <a:pPr marL="137160" indent="0">
              <a:buNone/>
            </a:pPr>
            <a:r>
              <a:rPr lang="en-US" b="1" dirty="0"/>
              <a:t>	- Trust (Romans 4)</a:t>
            </a:r>
          </a:p>
          <a:p>
            <a:pPr marL="137160" indent="0">
              <a:buNone/>
            </a:pPr>
            <a:r>
              <a:rPr lang="en-US" b="1" dirty="0"/>
              <a:t>	- Obedience (Hebrews 3:18-19)</a:t>
            </a:r>
          </a:p>
          <a:p>
            <a:pPr marL="137160" indent="0">
              <a:buNone/>
            </a:pPr>
            <a:r>
              <a:rPr lang="en-US" b="1" dirty="0"/>
              <a:t>	- A system of beliefs and practices (Medieval Church)</a:t>
            </a:r>
          </a:p>
        </p:txBody>
      </p:sp>
    </p:spTree>
    <p:extLst>
      <p:ext uri="{BB962C8B-B14F-4D97-AF65-F5344CB8AC3E}">
        <p14:creationId xmlns:p14="http://schemas.microsoft.com/office/powerpoint/2010/main" val="121481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4:9-12 </a:t>
            </a:r>
            <a:br>
              <a:rPr lang="en-US" sz="3200" dirty="0"/>
            </a:br>
            <a:r>
              <a:rPr lang="en-US" sz="3200" dirty="0"/>
              <a:t>Paul makes a big deal about circumcision.</a:t>
            </a:r>
          </a:p>
        </p:txBody>
      </p:sp>
      <p:sp>
        <p:nvSpPr>
          <p:cNvPr id="3" name="Content Placeholder 2"/>
          <p:cNvSpPr>
            <a:spLocks noGrp="1"/>
          </p:cNvSpPr>
          <p:nvPr>
            <p:ph idx="1"/>
          </p:nvPr>
        </p:nvSpPr>
        <p:spPr>
          <a:xfrm>
            <a:off x="609600" y="1828800"/>
            <a:ext cx="10363200" cy="4480560"/>
          </a:xfrm>
        </p:spPr>
        <p:txBody>
          <a:bodyPr/>
          <a:lstStyle/>
          <a:p>
            <a:pPr marL="137160" indent="0">
              <a:buNone/>
            </a:pPr>
            <a:r>
              <a:rPr lang="en-US" b="1" dirty="0"/>
              <a:t>What is the big deal here for Paul?</a:t>
            </a:r>
          </a:p>
          <a:p>
            <a:pPr marL="137160" indent="0">
              <a:buNone/>
            </a:pPr>
            <a:endParaRPr lang="en-US" b="1" dirty="0"/>
          </a:p>
          <a:p>
            <a:pPr marL="137160" indent="0">
              <a:buNone/>
            </a:pPr>
            <a:r>
              <a:rPr lang="en-US" b="1" dirty="0"/>
              <a:t>Abraham’s faith (and therefore his righteousness) preceded his circumcision.</a:t>
            </a:r>
          </a:p>
          <a:p>
            <a:pPr marL="137160" indent="0">
              <a:buNone/>
            </a:pPr>
            <a:endParaRPr lang="en-US" b="1" dirty="0"/>
          </a:p>
          <a:p>
            <a:pPr marL="137160" indent="0">
              <a:buNone/>
            </a:pPr>
            <a:r>
              <a:rPr lang="en-US" b="1" dirty="0"/>
              <a:t>v. 12 Who will be made righteous?   Those who walk in the footsteps of Abraham.</a:t>
            </a:r>
          </a:p>
          <a:p>
            <a:pPr marL="137160" indent="0">
              <a:buNone/>
            </a:pPr>
            <a:r>
              <a:rPr lang="en-US" b="1" dirty="0"/>
              <a:t>Where will that take us?</a:t>
            </a:r>
          </a:p>
        </p:txBody>
      </p:sp>
    </p:spTree>
    <p:extLst>
      <p:ext uri="{BB962C8B-B14F-4D97-AF65-F5344CB8AC3E}">
        <p14:creationId xmlns:p14="http://schemas.microsoft.com/office/powerpoint/2010/main" val="1755558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will following Abraham take you?</a:t>
            </a:r>
          </a:p>
        </p:txBody>
      </p:sp>
      <p:sp>
        <p:nvSpPr>
          <p:cNvPr id="3" name="Content Placeholder 2"/>
          <p:cNvSpPr>
            <a:spLocks noGrp="1"/>
          </p:cNvSpPr>
          <p:nvPr>
            <p:ph idx="1"/>
          </p:nvPr>
        </p:nvSpPr>
        <p:spPr/>
        <p:txBody>
          <a:bodyPr/>
          <a:lstStyle/>
          <a:p>
            <a:pPr marL="137160" indent="0">
              <a:buNone/>
            </a:pPr>
            <a:r>
              <a:rPr lang="en-US" b="1" dirty="0"/>
              <a:t>1.  </a:t>
            </a:r>
            <a:r>
              <a:rPr lang="en-US" b="1" dirty="0">
                <a:solidFill>
                  <a:srgbClr val="FFFF00"/>
                </a:solidFill>
              </a:rPr>
              <a:t>Out of Ur</a:t>
            </a:r>
            <a:r>
              <a:rPr lang="en-US" b="1" dirty="0"/>
              <a:t>.  Genesis 12:1-5.</a:t>
            </a:r>
          </a:p>
          <a:p>
            <a:pPr marL="137160" indent="0">
              <a:buNone/>
            </a:pPr>
            <a:endParaRPr lang="en-US" sz="800" b="1" dirty="0"/>
          </a:p>
          <a:p>
            <a:pPr marL="137160" indent="0">
              <a:buNone/>
            </a:pPr>
            <a:r>
              <a:rPr lang="en-US" b="1" dirty="0"/>
              <a:t>Q:  What do you need to walk away from? (Luke 14:33, Luke 9:61-62).</a:t>
            </a:r>
          </a:p>
          <a:p>
            <a:pPr marL="137160" indent="0">
              <a:buNone/>
            </a:pPr>
            <a:r>
              <a:rPr lang="en-US" b="1" dirty="0"/>
              <a:t>An encouraging verse:  Genesis 12:6-7.</a:t>
            </a:r>
          </a:p>
          <a:p>
            <a:pPr marL="137160" indent="0">
              <a:buNone/>
            </a:pPr>
            <a:endParaRPr lang="en-US" sz="2000" b="1" dirty="0"/>
          </a:p>
          <a:p>
            <a:pPr marL="137160" indent="0">
              <a:buNone/>
            </a:pPr>
            <a:r>
              <a:rPr lang="en-US" b="1" dirty="0"/>
              <a:t>2.  </a:t>
            </a:r>
            <a:r>
              <a:rPr lang="en-US" b="1" dirty="0">
                <a:solidFill>
                  <a:srgbClr val="FFFF00"/>
                </a:solidFill>
              </a:rPr>
              <a:t>To Mount Moriah </a:t>
            </a:r>
            <a:r>
              <a:rPr lang="en-US" b="1" dirty="0"/>
              <a:t>Genesis 22:11-15</a:t>
            </a:r>
          </a:p>
          <a:p>
            <a:pPr marL="137160" indent="0">
              <a:buNone/>
            </a:pPr>
            <a:endParaRPr lang="en-US" sz="800" b="1" dirty="0"/>
          </a:p>
          <a:p>
            <a:pPr marL="137160" indent="0">
              <a:buNone/>
            </a:pPr>
            <a:r>
              <a:rPr lang="en-US" b="1" dirty="0"/>
              <a:t>Q:  What thing that God has given you might you need to lay on the altar?</a:t>
            </a:r>
          </a:p>
        </p:txBody>
      </p:sp>
    </p:spTree>
    <p:extLst>
      <p:ext uri="{BB962C8B-B14F-4D97-AF65-F5344CB8AC3E}">
        <p14:creationId xmlns:p14="http://schemas.microsoft.com/office/powerpoint/2010/main" val="3070167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Abraham’s Offspring</a:t>
            </a:r>
          </a:p>
        </p:txBody>
      </p:sp>
      <p:sp>
        <p:nvSpPr>
          <p:cNvPr id="3" name="Content Placeholder 2"/>
          <p:cNvSpPr>
            <a:spLocks noGrp="1"/>
          </p:cNvSpPr>
          <p:nvPr>
            <p:ph idx="1"/>
          </p:nvPr>
        </p:nvSpPr>
        <p:spPr>
          <a:xfrm>
            <a:off x="685800" y="1447800"/>
            <a:ext cx="10820400" cy="5135562"/>
          </a:xfrm>
        </p:spPr>
        <p:txBody>
          <a:bodyPr>
            <a:normAutofit/>
          </a:bodyPr>
          <a:lstStyle/>
          <a:p>
            <a:pPr marL="137160" indent="0">
              <a:buNone/>
            </a:pPr>
            <a:r>
              <a:rPr lang="en-US" sz="3200" b="1" dirty="0"/>
              <a:t>4:13-15  Which do you live by: Law or Faith?</a:t>
            </a:r>
          </a:p>
          <a:p>
            <a:pPr marL="137160" indent="0">
              <a:buNone/>
            </a:pPr>
            <a:endParaRPr lang="en-US" sz="1200" b="1" dirty="0"/>
          </a:p>
          <a:p>
            <a:pPr marL="137160" indent="0">
              <a:buNone/>
            </a:pPr>
            <a:r>
              <a:rPr lang="en-US" sz="3200" b="1" dirty="0"/>
              <a:t>Q: What does “where there is no law there is no trespass mean?</a:t>
            </a:r>
          </a:p>
          <a:p>
            <a:pPr marL="137160" indent="0">
              <a:buNone/>
            </a:pPr>
            <a:endParaRPr lang="en-US" sz="1200" b="1" dirty="0"/>
          </a:p>
          <a:p>
            <a:pPr marL="137160" indent="0">
              <a:buNone/>
            </a:pPr>
            <a:r>
              <a:rPr lang="en-US" sz="3200" b="1" dirty="0"/>
              <a:t>4:16  Abraham is the father of all those who walk in his footsteps—of all those who live and walk by faith.</a:t>
            </a:r>
          </a:p>
          <a:p>
            <a:pPr marL="137160" indent="0">
              <a:buNone/>
            </a:pPr>
            <a:endParaRPr lang="en-US" sz="1200" b="1" dirty="0"/>
          </a:p>
          <a:p>
            <a:pPr marL="137160" indent="0">
              <a:buNone/>
            </a:pPr>
            <a:r>
              <a:rPr lang="en-US" sz="3200" b="1" dirty="0"/>
              <a:t>4:17  If you walk by faith, God will give life to the dead.</a:t>
            </a:r>
          </a:p>
        </p:txBody>
      </p:sp>
    </p:spTree>
    <p:extLst>
      <p:ext uri="{BB962C8B-B14F-4D97-AF65-F5344CB8AC3E}">
        <p14:creationId xmlns:p14="http://schemas.microsoft.com/office/powerpoint/2010/main" val="3696260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Kind of Belief?</a:t>
            </a:r>
          </a:p>
        </p:txBody>
      </p:sp>
      <p:sp>
        <p:nvSpPr>
          <p:cNvPr id="3" name="Content Placeholder 2"/>
          <p:cNvSpPr>
            <a:spLocks noGrp="1"/>
          </p:cNvSpPr>
          <p:nvPr>
            <p:ph idx="1"/>
          </p:nvPr>
        </p:nvSpPr>
        <p:spPr/>
        <p:txBody>
          <a:bodyPr>
            <a:normAutofit/>
          </a:bodyPr>
          <a:lstStyle/>
          <a:p>
            <a:pPr marL="137160" indent="0">
              <a:buNone/>
            </a:pPr>
            <a:r>
              <a:rPr lang="en-US" b="1" dirty="0"/>
              <a:t>Romans 4:18-23  The biblical standard of belief is  </a:t>
            </a:r>
            <a:r>
              <a:rPr lang="en-US" b="1" dirty="0">
                <a:solidFill>
                  <a:srgbClr val="FFFF00"/>
                </a:solidFill>
              </a:rPr>
              <a:t>I. belief “against hope.” </a:t>
            </a:r>
          </a:p>
          <a:p>
            <a:pPr marL="137160" indent="0">
              <a:buNone/>
            </a:pPr>
            <a:endParaRPr lang="en-US" sz="800" b="1" dirty="0"/>
          </a:p>
          <a:p>
            <a:pPr marL="137160" indent="0">
              <a:buNone/>
            </a:pPr>
            <a:r>
              <a:rPr lang="en-US" b="1" dirty="0"/>
              <a:t>The facts:   Abraham’s body was “as good as dead.”</a:t>
            </a:r>
          </a:p>
          <a:p>
            <a:pPr marL="137160" indent="0">
              <a:buNone/>
            </a:pPr>
            <a:endParaRPr lang="en-US" sz="800" b="1" dirty="0"/>
          </a:p>
          <a:p>
            <a:pPr marL="137160" indent="0">
              <a:buNone/>
            </a:pPr>
            <a:r>
              <a:rPr lang="en-US" b="1" dirty="0"/>
              <a:t>The promise:  Father of many nations</a:t>
            </a:r>
          </a:p>
          <a:p>
            <a:pPr marL="137160" indent="0">
              <a:buNone/>
            </a:pPr>
            <a:endParaRPr lang="en-US" sz="800" b="1" dirty="0"/>
          </a:p>
          <a:p>
            <a:pPr marL="137160" indent="0">
              <a:buNone/>
            </a:pPr>
            <a:r>
              <a:rPr lang="en-US" b="1" dirty="0"/>
              <a:t>v. 20 Abraham did not waver through unbelief.</a:t>
            </a:r>
          </a:p>
          <a:p>
            <a:pPr marL="137160" indent="0">
              <a:buNone/>
            </a:pPr>
            <a:r>
              <a:rPr lang="en-US" b="1" dirty="0"/>
              <a:t>v. 21 Abraham was </a:t>
            </a:r>
            <a:r>
              <a:rPr lang="en-US" b="1" dirty="0">
                <a:solidFill>
                  <a:srgbClr val="FFFF00"/>
                </a:solidFill>
              </a:rPr>
              <a:t>II.</a:t>
            </a:r>
            <a:r>
              <a:rPr lang="en-US" b="1" dirty="0"/>
              <a:t> </a:t>
            </a:r>
            <a:r>
              <a:rPr lang="en-US" b="1" dirty="0">
                <a:solidFill>
                  <a:srgbClr val="FFFF00"/>
                </a:solidFill>
              </a:rPr>
              <a:t>fully persuaded</a:t>
            </a:r>
            <a:r>
              <a:rPr lang="en-US" b="1" dirty="0"/>
              <a:t>.</a:t>
            </a:r>
          </a:p>
          <a:p>
            <a:pPr marL="137160" indent="0">
              <a:buNone/>
            </a:pPr>
            <a:endParaRPr lang="en-US" sz="900" b="1" dirty="0"/>
          </a:p>
          <a:p>
            <a:pPr marL="137160" indent="0">
              <a:buNone/>
            </a:pPr>
            <a:r>
              <a:rPr lang="en-US" b="1" dirty="0"/>
              <a:t>Q:  Are you fully persuaded that God will do what he said he will do?</a:t>
            </a:r>
          </a:p>
        </p:txBody>
      </p:sp>
    </p:spTree>
    <p:extLst>
      <p:ext uri="{BB962C8B-B14F-4D97-AF65-F5344CB8AC3E}">
        <p14:creationId xmlns:p14="http://schemas.microsoft.com/office/powerpoint/2010/main" val="19527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Romans 5:1-11</a:t>
            </a:r>
          </a:p>
        </p:txBody>
      </p:sp>
      <p:sp>
        <p:nvSpPr>
          <p:cNvPr id="3" name="Content Placeholder 2"/>
          <p:cNvSpPr>
            <a:spLocks noGrp="1"/>
          </p:cNvSpPr>
          <p:nvPr>
            <p:ph idx="1"/>
          </p:nvPr>
        </p:nvSpPr>
        <p:spPr/>
        <p:txBody>
          <a:bodyPr>
            <a:normAutofit/>
          </a:bodyPr>
          <a:lstStyle/>
          <a:p>
            <a:pPr marL="137160" indent="0">
              <a:buNone/>
            </a:pPr>
            <a:r>
              <a:rPr lang="en-US" sz="2400" b="1" dirty="0"/>
              <a:t>Romans 5:1-11 Because of our faith in Jesus Christ:</a:t>
            </a:r>
          </a:p>
          <a:p>
            <a:pPr marL="137160" indent="0">
              <a:buNone/>
            </a:pPr>
            <a:r>
              <a:rPr lang="en-US" sz="2400" b="1" dirty="0"/>
              <a:t>v. 1 Justified.</a:t>
            </a:r>
          </a:p>
          <a:p>
            <a:pPr marL="137160" indent="0">
              <a:buNone/>
            </a:pPr>
            <a:r>
              <a:rPr lang="en-US" sz="2400" b="1" dirty="0"/>
              <a:t>v. 1 Peace with God.</a:t>
            </a:r>
          </a:p>
          <a:p>
            <a:pPr marL="137160" indent="0">
              <a:buNone/>
            </a:pPr>
            <a:r>
              <a:rPr lang="en-US" sz="2400" b="1" dirty="0"/>
              <a:t>v. 2 Access to God.</a:t>
            </a:r>
          </a:p>
          <a:p>
            <a:pPr marL="137160" indent="0">
              <a:buNone/>
            </a:pPr>
            <a:r>
              <a:rPr lang="en-US" sz="2400" b="1" dirty="0"/>
              <a:t>v. 2 We will stand.</a:t>
            </a:r>
          </a:p>
          <a:p>
            <a:pPr marL="137160" indent="0">
              <a:buNone/>
            </a:pPr>
            <a:r>
              <a:rPr lang="en-US" sz="2400" b="1" dirty="0"/>
              <a:t>v. 4-5  Hope</a:t>
            </a:r>
          </a:p>
          <a:p>
            <a:pPr marL="137160" indent="0">
              <a:buNone/>
            </a:pPr>
            <a:r>
              <a:rPr lang="en-US" sz="2400" b="1" dirty="0"/>
              <a:t>5:6-8  At just the right time…  How fortunate and blessed we are.  How much does God love us?  Jesus died.</a:t>
            </a:r>
          </a:p>
          <a:p>
            <a:pPr marL="137160" indent="0">
              <a:buNone/>
            </a:pPr>
            <a:r>
              <a:rPr lang="en-US" sz="2400" b="1" dirty="0"/>
              <a:t>5:9-11 Aren’t justified and saved equivalent?</a:t>
            </a:r>
          </a:p>
          <a:p>
            <a:pPr marL="137160" indent="0">
              <a:buNone/>
            </a:pPr>
            <a:r>
              <a:rPr lang="en-US" sz="2400" b="1" dirty="0"/>
              <a:t> No.  Justified about the past.  Saved about the future.</a:t>
            </a:r>
          </a:p>
        </p:txBody>
      </p:sp>
    </p:spTree>
    <p:extLst>
      <p:ext uri="{BB962C8B-B14F-4D97-AF65-F5344CB8AC3E}">
        <p14:creationId xmlns:p14="http://schemas.microsoft.com/office/powerpoint/2010/main" val="385440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 of Romans</a:t>
            </a:r>
          </a:p>
        </p:txBody>
      </p:sp>
      <p:sp>
        <p:nvSpPr>
          <p:cNvPr id="3" name="Content Placeholder 2"/>
          <p:cNvSpPr>
            <a:spLocks noGrp="1"/>
          </p:cNvSpPr>
          <p:nvPr>
            <p:ph idx="1"/>
          </p:nvPr>
        </p:nvSpPr>
        <p:spPr>
          <a:xfrm>
            <a:off x="1219200" y="1524001"/>
            <a:ext cx="9829800" cy="4724406"/>
          </a:xfrm>
        </p:spPr>
        <p:txBody>
          <a:bodyPr>
            <a:noAutofit/>
          </a:bodyPr>
          <a:lstStyle/>
          <a:p>
            <a:pPr marL="102870" indent="0">
              <a:buNone/>
            </a:pPr>
            <a:r>
              <a:rPr lang="en-US" sz="3200" b="1" dirty="0"/>
              <a:t>Salvation/Righteousness is by faith.</a:t>
            </a:r>
          </a:p>
          <a:p>
            <a:pPr marL="102870" indent="0">
              <a:buNone/>
            </a:pPr>
            <a:endParaRPr lang="en-US" sz="1400" b="1" dirty="0"/>
          </a:p>
          <a:p>
            <a:pPr marL="102870" indent="0">
              <a:buNone/>
            </a:pPr>
            <a:r>
              <a:rPr lang="en-US" sz="3200" b="1" dirty="0"/>
              <a:t>Theme passage:  Romans 1:17    For in the gospel a righteousness from God is revealed, a righteousness that is by faith from first to last, just as it is written, “The righteous will live by faith.</a:t>
            </a:r>
          </a:p>
          <a:p>
            <a:pPr marL="102870" indent="0">
              <a:buNone/>
            </a:pPr>
            <a:endParaRPr lang="en-US" sz="1600" b="1" dirty="0"/>
          </a:p>
          <a:p>
            <a:pPr marL="102870" indent="0">
              <a:buNone/>
            </a:pPr>
            <a:r>
              <a:rPr lang="en-US" sz="3200" b="1" dirty="0">
                <a:solidFill>
                  <a:srgbClr val="FFFF00"/>
                </a:solidFill>
              </a:rPr>
              <a:t>Sub-theme. In Christ Jew and Gentile/Greek are made one.</a:t>
            </a:r>
          </a:p>
        </p:txBody>
      </p:sp>
    </p:spTree>
    <p:extLst>
      <p:ext uri="{BB962C8B-B14F-4D97-AF65-F5344CB8AC3E}">
        <p14:creationId xmlns:p14="http://schemas.microsoft.com/office/powerpoint/2010/main" val="1922820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5:12-19 Adam and Jesus</a:t>
            </a:r>
          </a:p>
        </p:txBody>
      </p:sp>
      <p:sp>
        <p:nvSpPr>
          <p:cNvPr id="3" name="Content Placeholder 2"/>
          <p:cNvSpPr>
            <a:spLocks noGrp="1"/>
          </p:cNvSpPr>
          <p:nvPr>
            <p:ph idx="1"/>
          </p:nvPr>
        </p:nvSpPr>
        <p:spPr>
          <a:xfrm>
            <a:off x="1981200" y="1600200"/>
            <a:ext cx="8229600" cy="4953000"/>
          </a:xfrm>
        </p:spPr>
        <p:txBody>
          <a:bodyPr>
            <a:normAutofit/>
          </a:bodyPr>
          <a:lstStyle/>
          <a:p>
            <a:pPr marL="137160" indent="0">
              <a:buNone/>
            </a:pPr>
            <a:r>
              <a:rPr lang="en-US" sz="2400" b="1" dirty="0"/>
              <a:t>Adam and Jesus are both very similar and very different.</a:t>
            </a:r>
          </a:p>
          <a:p>
            <a:pPr marL="137160" indent="0">
              <a:buNone/>
            </a:pPr>
            <a:endParaRPr lang="en-US" sz="1400" b="1" dirty="0"/>
          </a:p>
          <a:p>
            <a:pPr marL="137160" indent="0">
              <a:buNone/>
            </a:pPr>
            <a:r>
              <a:rPr lang="en-US" sz="2400" b="1" dirty="0"/>
              <a:t>Romans 5:12, 17, 18  The central question: What was the effect of Adam’s sin?</a:t>
            </a:r>
          </a:p>
          <a:p>
            <a:pPr marL="137160" indent="0">
              <a:buNone/>
            </a:pPr>
            <a:r>
              <a:rPr lang="en-US" sz="2400" b="1" dirty="0"/>
              <a:t>Does this passage support </a:t>
            </a:r>
          </a:p>
          <a:p>
            <a:pPr marL="137160" indent="0">
              <a:buNone/>
            </a:pPr>
            <a:r>
              <a:rPr lang="en-US" sz="2400" b="1" dirty="0"/>
              <a:t>“Original Sin”?</a:t>
            </a:r>
          </a:p>
          <a:p>
            <a:pPr marL="137160" indent="0">
              <a:buNone/>
            </a:pPr>
            <a:endParaRPr lang="en-US" sz="800" b="1" dirty="0"/>
          </a:p>
          <a:p>
            <a:pPr marL="137160" indent="0">
              <a:buNone/>
            </a:pPr>
            <a:r>
              <a:rPr lang="en-US" sz="2400" b="1" dirty="0"/>
              <a:t>Zwingli:  “In Adam’s fall, </a:t>
            </a:r>
          </a:p>
          <a:p>
            <a:pPr marL="137160" indent="0">
              <a:buNone/>
            </a:pPr>
            <a:r>
              <a:rPr lang="en-US" sz="2400" b="1" dirty="0"/>
              <a:t>we sinned all.”</a:t>
            </a:r>
          </a:p>
          <a:p>
            <a:pPr marL="137160" indent="0">
              <a:buNone/>
            </a:pPr>
            <a:endParaRPr lang="en-US" sz="2400" b="1" dirty="0"/>
          </a:p>
        </p:txBody>
      </p:sp>
      <p:pic>
        <p:nvPicPr>
          <p:cNvPr id="4" name="Picture 2" descr="zwingl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956742"/>
            <a:ext cx="2895600" cy="39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C32DC7B-C801-4E05-BFE7-90ABAECCE411}"/>
              </a:ext>
            </a:extLst>
          </p:cNvPr>
          <p:cNvSpPr txBox="1"/>
          <p:nvPr/>
        </p:nvSpPr>
        <p:spPr>
          <a:xfrm>
            <a:off x="5181600" y="5791201"/>
            <a:ext cx="2286000" cy="461665"/>
          </a:xfrm>
          <a:prstGeom prst="rect">
            <a:avLst/>
          </a:prstGeom>
          <a:noFill/>
        </p:spPr>
        <p:txBody>
          <a:bodyPr wrap="square" rtlCol="0">
            <a:spAutoFit/>
          </a:bodyPr>
          <a:lstStyle/>
          <a:p>
            <a:r>
              <a:rPr lang="en-US" sz="2400" b="1" dirty="0"/>
              <a:t>Ulrich Zwingli</a:t>
            </a:r>
          </a:p>
        </p:txBody>
      </p:sp>
    </p:spTree>
    <p:extLst>
      <p:ext uri="{BB962C8B-B14F-4D97-AF65-F5344CB8AC3E}">
        <p14:creationId xmlns:p14="http://schemas.microsoft.com/office/powerpoint/2010/main" val="2687213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Effect of Adam’s Sin</a:t>
            </a:r>
          </a:p>
        </p:txBody>
      </p:sp>
      <p:sp>
        <p:nvSpPr>
          <p:cNvPr id="3" name="Content Placeholder 2"/>
          <p:cNvSpPr>
            <a:spLocks noGrp="1"/>
          </p:cNvSpPr>
          <p:nvPr>
            <p:ph idx="1"/>
          </p:nvPr>
        </p:nvSpPr>
        <p:spPr>
          <a:xfrm>
            <a:off x="1981200" y="1600200"/>
            <a:ext cx="8229600" cy="5029200"/>
          </a:xfrm>
        </p:spPr>
        <p:txBody>
          <a:bodyPr>
            <a:normAutofit/>
          </a:bodyPr>
          <a:lstStyle/>
          <a:p>
            <a:pPr marL="137160" indent="0">
              <a:buNone/>
            </a:pPr>
            <a:r>
              <a:rPr lang="en-US" b="1" dirty="0"/>
              <a:t>a. Sin entered the world.</a:t>
            </a:r>
          </a:p>
          <a:p>
            <a:pPr marL="137160" indent="0">
              <a:buNone/>
            </a:pPr>
            <a:r>
              <a:rPr lang="en-US" b="1" dirty="0"/>
              <a:t>b. Death came to all (physical or spiritual or both?)</a:t>
            </a:r>
          </a:p>
          <a:p>
            <a:pPr marL="137160" indent="0">
              <a:buNone/>
            </a:pPr>
            <a:r>
              <a:rPr lang="en-US" b="1" dirty="0"/>
              <a:t>c. All sinned</a:t>
            </a:r>
          </a:p>
          <a:p>
            <a:pPr marL="137160" indent="0">
              <a:buNone/>
            </a:pPr>
            <a:endParaRPr lang="en-US" sz="1000" b="1" dirty="0"/>
          </a:p>
          <a:p>
            <a:pPr marL="137160" indent="0">
              <a:buNone/>
            </a:pPr>
            <a:r>
              <a:rPr lang="en-US" b="1" dirty="0"/>
              <a:t>We are not guilty of Adam’s sin, but because of what he did, all of us will sin.  We have “fallen.”</a:t>
            </a:r>
          </a:p>
          <a:p>
            <a:pPr marL="137160" indent="0">
              <a:buNone/>
            </a:pPr>
            <a:endParaRPr lang="en-US" sz="1200" b="1" dirty="0"/>
          </a:p>
          <a:p>
            <a:pPr marL="137160" indent="0">
              <a:buNone/>
            </a:pPr>
            <a:r>
              <a:rPr lang="en-US" b="1" dirty="0"/>
              <a:t>5:13 Sin is not taken into account when there is no law… Romans 5:20, Romans 7:13</a:t>
            </a:r>
          </a:p>
          <a:p>
            <a:pPr marL="137160" indent="0">
              <a:buNone/>
            </a:pPr>
            <a:r>
              <a:rPr lang="en-US" b="1" dirty="0"/>
              <a:t>Q: Do you see sin as utterly sinful?</a:t>
            </a:r>
          </a:p>
        </p:txBody>
      </p:sp>
    </p:spTree>
    <p:extLst>
      <p:ext uri="{BB962C8B-B14F-4D97-AF65-F5344CB8AC3E}">
        <p14:creationId xmlns:p14="http://schemas.microsoft.com/office/powerpoint/2010/main" val="3135963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5:15-19 Adam and Jesus</a:t>
            </a:r>
          </a:p>
        </p:txBody>
      </p:sp>
      <p:sp>
        <p:nvSpPr>
          <p:cNvPr id="3" name="Content Placeholder 2"/>
          <p:cNvSpPr>
            <a:spLocks noGrp="1"/>
          </p:cNvSpPr>
          <p:nvPr>
            <p:ph idx="1"/>
          </p:nvPr>
        </p:nvSpPr>
        <p:spPr>
          <a:xfrm>
            <a:off x="1981200" y="1600200"/>
            <a:ext cx="8305800" cy="5257800"/>
          </a:xfrm>
        </p:spPr>
        <p:txBody>
          <a:bodyPr/>
          <a:lstStyle/>
          <a:p>
            <a:pPr marL="137160" indent="0">
              <a:buNone/>
            </a:pPr>
            <a:r>
              <a:rPr lang="en-US" b="1" dirty="0"/>
              <a:t>5:15  The gift is not (exactly) like the </a:t>
            </a:r>
            <a:r>
              <a:rPr lang="en-US" b="1" dirty="0" err="1"/>
              <a:t>tresspass</a:t>
            </a:r>
            <a:r>
              <a:rPr lang="en-US" b="1" dirty="0"/>
              <a:t>.</a:t>
            </a:r>
          </a:p>
          <a:p>
            <a:pPr marL="137160" indent="0">
              <a:buNone/>
            </a:pPr>
            <a:r>
              <a:rPr lang="en-US" b="1" dirty="0"/>
              <a:t>The gift:  Jesus</a:t>
            </a:r>
          </a:p>
          <a:p>
            <a:pPr marL="137160" indent="0">
              <a:buNone/>
            </a:pPr>
            <a:r>
              <a:rPr lang="en-US" b="1" dirty="0"/>
              <a:t>The </a:t>
            </a:r>
            <a:r>
              <a:rPr lang="en-US" b="1" dirty="0" err="1"/>
              <a:t>tresspass</a:t>
            </a:r>
            <a:r>
              <a:rPr lang="en-US" b="1" dirty="0"/>
              <a:t>:  Adam     similar but different.</a:t>
            </a:r>
          </a:p>
          <a:p>
            <a:pPr marL="137160" indent="0">
              <a:buNone/>
            </a:pPr>
            <a:endParaRPr lang="en-US" sz="1000" b="1" dirty="0"/>
          </a:p>
          <a:p>
            <a:pPr marL="137160" indent="0">
              <a:buNone/>
            </a:pPr>
            <a:r>
              <a:rPr lang="en-US" b="1" dirty="0"/>
              <a:t>One act let to many sins      vs.</a:t>
            </a:r>
          </a:p>
          <a:p>
            <a:pPr marL="137160" indent="0">
              <a:buNone/>
            </a:pPr>
            <a:r>
              <a:rPr lang="en-US" b="1" dirty="0"/>
              <a:t>The many sins led to one act.</a:t>
            </a:r>
          </a:p>
          <a:p>
            <a:pPr marL="137160" indent="0">
              <a:buNone/>
            </a:pPr>
            <a:endParaRPr lang="en-US" sz="1000" b="1" dirty="0"/>
          </a:p>
          <a:p>
            <a:pPr marL="137160" indent="0">
              <a:buNone/>
            </a:pPr>
            <a:r>
              <a:rPr lang="en-US" b="1" dirty="0"/>
              <a:t>The gift followed many sins, while the condemnation followed one sin.</a:t>
            </a:r>
          </a:p>
          <a:p>
            <a:pPr marL="137160" indent="0">
              <a:buNone/>
            </a:pPr>
            <a:r>
              <a:rPr lang="en-US" b="1" dirty="0"/>
              <a:t>v. 18-19  condemnation for all and life for all….</a:t>
            </a:r>
          </a:p>
          <a:p>
            <a:pPr marL="137160" indent="0" algn="r">
              <a:buNone/>
            </a:pPr>
            <a:r>
              <a:rPr lang="en-US" b="1" dirty="0"/>
              <a:t>(Also: 1 Cor 15:45-49)</a:t>
            </a:r>
          </a:p>
        </p:txBody>
      </p:sp>
    </p:spTree>
    <p:extLst>
      <p:ext uri="{BB962C8B-B14F-4D97-AF65-F5344CB8AC3E}">
        <p14:creationId xmlns:p14="http://schemas.microsoft.com/office/powerpoint/2010/main" val="4037750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6-8 The Way of Holiness</a:t>
            </a:r>
          </a:p>
        </p:txBody>
      </p:sp>
      <p:sp>
        <p:nvSpPr>
          <p:cNvPr id="3" name="Content Placeholder 2"/>
          <p:cNvSpPr>
            <a:spLocks noGrp="1"/>
          </p:cNvSpPr>
          <p:nvPr>
            <p:ph idx="1"/>
          </p:nvPr>
        </p:nvSpPr>
        <p:spPr/>
        <p:txBody>
          <a:bodyPr>
            <a:noAutofit/>
          </a:bodyPr>
          <a:lstStyle/>
          <a:p>
            <a:pPr marL="137160" indent="0">
              <a:buNone/>
            </a:pPr>
            <a:r>
              <a:rPr lang="en-US" b="1" dirty="0"/>
              <a:t>Romans 6  Practical application of Romans 1-5</a:t>
            </a:r>
          </a:p>
          <a:p>
            <a:pPr marL="137160" indent="0">
              <a:buNone/>
            </a:pPr>
            <a:endParaRPr lang="en-US" sz="1600" b="1" dirty="0"/>
          </a:p>
          <a:p>
            <a:pPr marL="137160" indent="0">
              <a:buNone/>
            </a:pPr>
            <a:r>
              <a:rPr lang="en-US" b="1" dirty="0"/>
              <a:t>What is the application of Romans 5?  </a:t>
            </a:r>
          </a:p>
          <a:p>
            <a:pPr marL="137160" indent="0">
              <a:buNone/>
            </a:pPr>
            <a:endParaRPr lang="en-US" sz="800" b="1" dirty="0"/>
          </a:p>
          <a:p>
            <a:pPr marL="137160" indent="0">
              <a:buNone/>
            </a:pPr>
            <a:r>
              <a:rPr lang="en-US" b="1" dirty="0"/>
              <a:t>Should we take advantage of God’s grace?  NO WAY!!!</a:t>
            </a:r>
          </a:p>
          <a:p>
            <a:pPr marL="137160" indent="0">
              <a:buNone/>
            </a:pPr>
            <a:endParaRPr lang="en-US" sz="800" b="1" dirty="0"/>
          </a:p>
          <a:p>
            <a:pPr marL="137160" indent="0">
              <a:buNone/>
            </a:pPr>
            <a:r>
              <a:rPr lang="en-US" b="1" dirty="0"/>
              <a:t>Why not?  Because we are dead in Christ.</a:t>
            </a:r>
          </a:p>
          <a:p>
            <a:pPr marL="137160" indent="0">
              <a:buNone/>
            </a:pPr>
            <a:endParaRPr lang="en-US" sz="800" b="1" dirty="0"/>
          </a:p>
          <a:p>
            <a:pPr marL="137160" indent="0">
              <a:buNone/>
            </a:pPr>
            <a:r>
              <a:rPr lang="en-US" b="1" dirty="0"/>
              <a:t>Died with Christ = Dead to sin.   Answer: </a:t>
            </a:r>
            <a:r>
              <a:rPr lang="en-US" b="1" dirty="0">
                <a:solidFill>
                  <a:srgbClr val="FFFF00"/>
                </a:solidFill>
              </a:rPr>
              <a:t>We should die to sin, and live a new life</a:t>
            </a:r>
            <a:r>
              <a:rPr lang="en-US" b="1" dirty="0"/>
              <a:t> (v. 4)</a:t>
            </a:r>
          </a:p>
        </p:txBody>
      </p:sp>
    </p:spTree>
    <p:extLst>
      <p:ext uri="{BB962C8B-B14F-4D97-AF65-F5344CB8AC3E}">
        <p14:creationId xmlns:p14="http://schemas.microsoft.com/office/powerpoint/2010/main" val="2112054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6:5-14</a:t>
            </a:r>
            <a:br>
              <a:rPr lang="en-US" sz="3200" dirty="0"/>
            </a:br>
            <a:r>
              <a:rPr lang="en-US" sz="3200" dirty="0"/>
              <a:t>Paul explains himself with if… then…</a:t>
            </a:r>
          </a:p>
        </p:txBody>
      </p:sp>
      <p:sp>
        <p:nvSpPr>
          <p:cNvPr id="3" name="Content Placeholder 2"/>
          <p:cNvSpPr>
            <a:spLocks noGrp="1"/>
          </p:cNvSpPr>
          <p:nvPr>
            <p:ph idx="1"/>
          </p:nvPr>
        </p:nvSpPr>
        <p:spPr/>
        <p:txBody>
          <a:bodyPr>
            <a:normAutofit/>
          </a:bodyPr>
          <a:lstStyle/>
          <a:p>
            <a:pPr marL="137160" indent="0">
              <a:buNone/>
            </a:pPr>
            <a:r>
              <a:rPr lang="en-US" b="1" dirty="0"/>
              <a:t>Romans 6:5  If we have been united with him in his death…</a:t>
            </a:r>
          </a:p>
          <a:p>
            <a:pPr marL="137160" indent="0">
              <a:buNone/>
            </a:pPr>
            <a:endParaRPr lang="en-US" sz="800" b="1" dirty="0"/>
          </a:p>
          <a:p>
            <a:pPr marL="137160" indent="0">
              <a:buNone/>
            </a:pPr>
            <a:r>
              <a:rPr lang="en-US" b="1" dirty="0"/>
              <a:t>Q: What if we have not been united with him in his death?</a:t>
            </a:r>
          </a:p>
          <a:p>
            <a:pPr marL="137160" indent="0">
              <a:buNone/>
            </a:pPr>
            <a:r>
              <a:rPr lang="en-US" b="1" dirty="0"/>
              <a:t>Q: What if we have not been baptized into Christ?    (only in Romans 6:3, Gal 3:27)</a:t>
            </a:r>
          </a:p>
          <a:p>
            <a:pPr marL="137160" indent="0">
              <a:buNone/>
            </a:pPr>
            <a:endParaRPr lang="en-US" sz="800" b="1" dirty="0"/>
          </a:p>
          <a:p>
            <a:pPr marL="137160" indent="0">
              <a:buNone/>
            </a:pPr>
            <a:r>
              <a:rPr lang="en-US" b="1" dirty="0"/>
              <a:t>The only way “into Christ” is in baptism.  If we have not been baptized, we are not in Christ.</a:t>
            </a:r>
          </a:p>
          <a:p>
            <a:pPr marL="137160" indent="0">
              <a:buNone/>
            </a:pPr>
            <a:r>
              <a:rPr lang="en-US" sz="2400" b="1" dirty="0"/>
              <a:t>(in Christ is the most common NT phrase for saved) </a:t>
            </a:r>
          </a:p>
          <a:p>
            <a:pPr marL="137160" indent="0">
              <a:buNone/>
            </a:pPr>
            <a:endParaRPr lang="en-US" b="1" dirty="0"/>
          </a:p>
        </p:txBody>
      </p:sp>
    </p:spTree>
    <p:extLst>
      <p:ext uri="{BB962C8B-B14F-4D97-AF65-F5344CB8AC3E}">
        <p14:creationId xmlns:p14="http://schemas.microsoft.com/office/powerpoint/2010/main" val="2625368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6:5-14 cont.</a:t>
            </a:r>
          </a:p>
        </p:txBody>
      </p:sp>
      <p:sp>
        <p:nvSpPr>
          <p:cNvPr id="3" name="Content Placeholder 2"/>
          <p:cNvSpPr>
            <a:spLocks noGrp="1"/>
          </p:cNvSpPr>
          <p:nvPr>
            <p:ph idx="1"/>
          </p:nvPr>
        </p:nvSpPr>
        <p:spPr>
          <a:xfrm>
            <a:off x="1730062" y="1600200"/>
            <a:ext cx="8633138" cy="4709160"/>
          </a:xfrm>
        </p:spPr>
        <p:txBody>
          <a:bodyPr>
            <a:normAutofit/>
          </a:bodyPr>
          <a:lstStyle/>
          <a:p>
            <a:pPr marL="137160" indent="0">
              <a:buNone/>
            </a:pPr>
            <a:r>
              <a:rPr lang="en-US" b="1" dirty="0"/>
              <a:t>6:8    If we died with Christ we will live with him.</a:t>
            </a:r>
          </a:p>
          <a:p>
            <a:pPr marL="137160" indent="0">
              <a:buNone/>
            </a:pPr>
            <a:r>
              <a:rPr lang="en-US" b="1" dirty="0"/>
              <a:t>Q: What if we have NOT died with Christ?</a:t>
            </a:r>
          </a:p>
          <a:p>
            <a:pPr marL="137160" indent="0">
              <a:buNone/>
            </a:pPr>
            <a:endParaRPr lang="en-US" sz="1000" b="1" dirty="0"/>
          </a:p>
          <a:p>
            <a:pPr marL="137160" indent="0">
              <a:buNone/>
            </a:pPr>
            <a:r>
              <a:rPr lang="en-US" b="1" dirty="0"/>
              <a:t>Paul’s conclusion—the practical application of Romans 5:  Romans 6:11  </a:t>
            </a:r>
            <a:r>
              <a:rPr lang="en-US" b="1" dirty="0">
                <a:solidFill>
                  <a:srgbClr val="FFFF00"/>
                </a:solidFill>
              </a:rPr>
              <a:t>Count yourself</a:t>
            </a:r>
            <a:r>
              <a:rPr lang="en-US" b="1" dirty="0"/>
              <a:t> dead to sin.</a:t>
            </a:r>
          </a:p>
          <a:p>
            <a:pPr marL="137160" indent="0">
              <a:buNone/>
            </a:pPr>
            <a:endParaRPr lang="en-US" sz="1000" b="1" dirty="0"/>
          </a:p>
          <a:p>
            <a:pPr marL="137160" indent="0">
              <a:buNone/>
            </a:pPr>
            <a:r>
              <a:rPr lang="en-US" b="1" dirty="0"/>
              <a:t>Let us </a:t>
            </a:r>
            <a:r>
              <a:rPr lang="en-US" b="1" dirty="0">
                <a:solidFill>
                  <a:srgbClr val="FFFF00"/>
                </a:solidFill>
              </a:rPr>
              <a:t>strive</a:t>
            </a:r>
            <a:r>
              <a:rPr lang="en-US" b="1" dirty="0"/>
              <a:t> to become what Christ has already made us.</a:t>
            </a:r>
          </a:p>
          <a:p>
            <a:pPr marL="137160" indent="0">
              <a:buNone/>
            </a:pPr>
            <a:endParaRPr lang="en-US" sz="1200" b="1" dirty="0"/>
          </a:p>
          <a:p>
            <a:pPr marL="137160" indent="0">
              <a:buNone/>
            </a:pPr>
            <a:r>
              <a:rPr lang="en-US" b="1" dirty="0"/>
              <a:t>Romans 6:13  Q: What do you offer yourself to?</a:t>
            </a:r>
          </a:p>
        </p:txBody>
      </p:sp>
    </p:spTree>
    <p:extLst>
      <p:ext uri="{BB962C8B-B14F-4D97-AF65-F5344CB8AC3E}">
        <p14:creationId xmlns:p14="http://schemas.microsoft.com/office/powerpoint/2010/main" val="3150418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6:15-23  </a:t>
            </a:r>
            <a:br>
              <a:rPr lang="en-US" sz="3600" dirty="0"/>
            </a:br>
            <a:r>
              <a:rPr lang="en-US" sz="3600" dirty="0"/>
              <a:t>Whose slave are you?</a:t>
            </a:r>
          </a:p>
        </p:txBody>
      </p:sp>
      <p:sp>
        <p:nvSpPr>
          <p:cNvPr id="3" name="Content Placeholder 2"/>
          <p:cNvSpPr>
            <a:spLocks noGrp="1"/>
          </p:cNvSpPr>
          <p:nvPr>
            <p:ph idx="1"/>
          </p:nvPr>
        </p:nvSpPr>
        <p:spPr/>
        <p:txBody>
          <a:bodyPr/>
          <a:lstStyle/>
          <a:p>
            <a:pPr marL="137160" indent="0">
              <a:buNone/>
            </a:pPr>
            <a:r>
              <a:rPr lang="en-US" b="1" dirty="0"/>
              <a:t>We are all slaves. </a:t>
            </a:r>
          </a:p>
          <a:p>
            <a:pPr marL="137160" indent="0">
              <a:buNone/>
            </a:pPr>
            <a:endParaRPr lang="en-US" b="1" dirty="0"/>
          </a:p>
          <a:p>
            <a:pPr marL="137160" indent="0">
              <a:buNone/>
            </a:pPr>
            <a:r>
              <a:rPr lang="en-US" b="1" dirty="0"/>
              <a:t>Romans 6:21  “How is that working for you?”</a:t>
            </a:r>
          </a:p>
          <a:p>
            <a:pPr marL="137160" indent="0">
              <a:buNone/>
            </a:pPr>
            <a:endParaRPr lang="en-US" b="1" dirty="0"/>
          </a:p>
          <a:p>
            <a:pPr marL="137160" indent="0">
              <a:buNone/>
            </a:pPr>
            <a:r>
              <a:rPr lang="en-US" b="1" dirty="0"/>
              <a:t>Romans 6:23  What does sin earn for us?</a:t>
            </a:r>
          </a:p>
          <a:p>
            <a:pPr marL="137160" indent="0">
              <a:buNone/>
            </a:pPr>
            <a:endParaRPr lang="en-US" b="1" dirty="0"/>
          </a:p>
          <a:p>
            <a:pPr marL="137160" indent="0">
              <a:buNone/>
            </a:pPr>
            <a:r>
              <a:rPr lang="en-US" b="1" dirty="0"/>
              <a:t>Q: What is eternal life the wages of?</a:t>
            </a:r>
          </a:p>
        </p:txBody>
      </p:sp>
    </p:spTree>
    <p:extLst>
      <p:ext uri="{BB962C8B-B14F-4D97-AF65-F5344CB8AC3E}">
        <p14:creationId xmlns:p14="http://schemas.microsoft.com/office/powerpoint/2010/main" val="2468923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7</a:t>
            </a:r>
            <a:br>
              <a:rPr lang="en-US" sz="3600" dirty="0"/>
            </a:br>
            <a:r>
              <a:rPr lang="en-US" sz="3600" dirty="0"/>
              <a:t>The Vicious Circle of Salvation by Law</a:t>
            </a:r>
          </a:p>
        </p:txBody>
      </p:sp>
      <p:sp>
        <p:nvSpPr>
          <p:cNvPr id="3" name="Content Placeholder 2"/>
          <p:cNvSpPr>
            <a:spLocks noGrp="1"/>
          </p:cNvSpPr>
          <p:nvPr>
            <p:ph idx="1"/>
          </p:nvPr>
        </p:nvSpPr>
        <p:spPr/>
        <p:txBody>
          <a:bodyPr>
            <a:normAutofit/>
          </a:bodyPr>
          <a:lstStyle/>
          <a:p>
            <a:pPr marL="137160" indent="0">
              <a:buNone/>
            </a:pPr>
            <a:r>
              <a:rPr lang="en-US" b="1" dirty="0"/>
              <a:t>Romans 7:1-6  Marriage as an analogy to sin and the Law.   (similar to the slavery analogy in Romans 6:16-20)</a:t>
            </a:r>
          </a:p>
          <a:p>
            <a:pPr marL="137160" indent="0">
              <a:buNone/>
            </a:pPr>
            <a:endParaRPr lang="en-US" sz="1000" b="1" dirty="0"/>
          </a:p>
          <a:p>
            <a:pPr marL="137160" indent="0">
              <a:buNone/>
            </a:pPr>
            <a:r>
              <a:rPr lang="en-US" b="1" dirty="0"/>
              <a:t>Romans 7:4  We died to the Law.  Application: The only way out of a marriage (legally) is death.  Similarly, the only way out of salvation by law is death with Christ. (</a:t>
            </a:r>
            <a:r>
              <a:rPr lang="en-US" b="1" dirty="0" err="1"/>
              <a:t>ie</a:t>
            </a:r>
            <a:r>
              <a:rPr lang="en-US" b="1" dirty="0"/>
              <a:t> baptism)</a:t>
            </a:r>
          </a:p>
          <a:p>
            <a:pPr marL="137160" indent="0">
              <a:buNone/>
            </a:pPr>
            <a:endParaRPr lang="en-US" sz="1000" b="1" dirty="0"/>
          </a:p>
          <a:p>
            <a:pPr marL="137160" indent="0">
              <a:buNone/>
            </a:pPr>
            <a:r>
              <a:rPr lang="en-US" b="1" dirty="0">
                <a:solidFill>
                  <a:srgbClr val="FFFF00"/>
                </a:solidFill>
              </a:rPr>
              <a:t>Romans 7:6  Great News!  We serve in a completely new way.  “The way of the Spirit.”</a:t>
            </a:r>
          </a:p>
        </p:txBody>
      </p:sp>
    </p:spTree>
    <p:extLst>
      <p:ext uri="{BB962C8B-B14F-4D97-AF65-F5344CB8AC3E}">
        <p14:creationId xmlns:p14="http://schemas.microsoft.com/office/powerpoint/2010/main" val="1247129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7:7-24</a:t>
            </a:r>
            <a:br>
              <a:rPr lang="en-US" sz="3200" dirty="0"/>
            </a:br>
            <a:r>
              <a:rPr lang="en-US" sz="3200" dirty="0"/>
              <a:t>The Vicious Cycle of Sin.</a:t>
            </a:r>
          </a:p>
        </p:txBody>
      </p:sp>
      <p:sp>
        <p:nvSpPr>
          <p:cNvPr id="3" name="Content Placeholder 2"/>
          <p:cNvSpPr>
            <a:spLocks noGrp="1"/>
          </p:cNvSpPr>
          <p:nvPr>
            <p:ph idx="1"/>
          </p:nvPr>
        </p:nvSpPr>
        <p:spPr/>
        <p:txBody>
          <a:bodyPr>
            <a:normAutofit/>
          </a:bodyPr>
          <a:lstStyle/>
          <a:p>
            <a:pPr marL="137160" indent="0">
              <a:buNone/>
            </a:pPr>
            <a:r>
              <a:rPr lang="en-US" sz="2400" b="1" dirty="0"/>
              <a:t>Is Paul talking about himself BC (before salvation) or AC (after salvation)   What is the big picture here?</a:t>
            </a:r>
          </a:p>
          <a:p>
            <a:pPr marL="137160" indent="0">
              <a:buNone/>
            </a:pPr>
            <a:endParaRPr lang="en-US" sz="2400" b="1" dirty="0"/>
          </a:p>
          <a:p>
            <a:pPr marL="137160" indent="0">
              <a:buNone/>
            </a:pPr>
            <a:r>
              <a:rPr lang="en-US" sz="2400" b="1" dirty="0"/>
              <a:t>Answer: both!    Can you relate to Paul here?</a:t>
            </a:r>
          </a:p>
          <a:p>
            <a:pPr marL="137160" indent="0">
              <a:buNone/>
            </a:pPr>
            <a:endParaRPr lang="en-US" sz="2400" b="1" dirty="0"/>
          </a:p>
          <a:p>
            <a:pPr marL="137160" indent="0">
              <a:buNone/>
            </a:pPr>
            <a:r>
              <a:rPr lang="en-US" sz="2400" b="1" dirty="0"/>
              <a:t>Romans 7:13  (and 7:7-8) So what good was the Law?  It made us realize what wretches we are.</a:t>
            </a:r>
          </a:p>
          <a:p>
            <a:pPr marL="137160" indent="0">
              <a:buNone/>
            </a:pPr>
            <a:endParaRPr lang="en-US" sz="2400" b="1" dirty="0"/>
          </a:p>
          <a:p>
            <a:pPr marL="137160" indent="0">
              <a:buNone/>
            </a:pPr>
            <a:r>
              <a:rPr lang="en-US" sz="2400" b="1" dirty="0"/>
              <a:t>Romans 7:25  What is Paul so thankful for?   He has stepped off the treadmill of works salvation.</a:t>
            </a:r>
          </a:p>
        </p:txBody>
      </p:sp>
    </p:spTree>
    <p:extLst>
      <p:ext uri="{BB962C8B-B14F-4D97-AF65-F5344CB8AC3E}">
        <p14:creationId xmlns:p14="http://schemas.microsoft.com/office/powerpoint/2010/main" val="51507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7:9  An aside….</a:t>
            </a:r>
          </a:p>
        </p:txBody>
      </p:sp>
      <p:sp>
        <p:nvSpPr>
          <p:cNvPr id="3" name="Content Placeholder 2"/>
          <p:cNvSpPr>
            <a:spLocks noGrp="1"/>
          </p:cNvSpPr>
          <p:nvPr>
            <p:ph idx="1"/>
          </p:nvPr>
        </p:nvSpPr>
        <p:spPr/>
        <p:txBody>
          <a:bodyPr/>
          <a:lstStyle/>
          <a:p>
            <a:pPr marL="137160" indent="0">
              <a:buNone/>
            </a:pPr>
            <a:r>
              <a:rPr lang="en-US" b="1" dirty="0"/>
              <a:t>Romans 7:9  Here is clear evidence from no less than Paul himself that “Original Sin” is false doctrine.</a:t>
            </a:r>
          </a:p>
          <a:p>
            <a:pPr marL="137160" indent="0">
              <a:buNone/>
            </a:pPr>
            <a:endParaRPr lang="en-US" b="1" dirty="0"/>
          </a:p>
          <a:p>
            <a:pPr marL="137160" indent="0">
              <a:buNone/>
            </a:pPr>
            <a:r>
              <a:rPr lang="en-US" b="1" dirty="0"/>
              <a:t>As a child, Paul was not saved, but he was “safe”    (alive in Paul’s words)</a:t>
            </a:r>
          </a:p>
          <a:p>
            <a:pPr marL="137160" indent="0">
              <a:buNone/>
            </a:pPr>
            <a:endParaRPr lang="en-US" b="1" dirty="0"/>
          </a:p>
          <a:p>
            <a:pPr marL="137160" indent="0">
              <a:buNone/>
            </a:pPr>
            <a:r>
              <a:rPr lang="en-US" b="1" dirty="0"/>
              <a:t>Paul was not saved but he was alive because he had not yet sinned and was therefore not yet a slave to sin.</a:t>
            </a:r>
          </a:p>
        </p:txBody>
      </p:sp>
    </p:spTree>
    <p:extLst>
      <p:ext uri="{BB962C8B-B14F-4D97-AF65-F5344CB8AC3E}">
        <p14:creationId xmlns:p14="http://schemas.microsoft.com/office/powerpoint/2010/main" val="303988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 Few Introductory Comments</a:t>
            </a:r>
          </a:p>
        </p:txBody>
      </p:sp>
      <p:sp>
        <p:nvSpPr>
          <p:cNvPr id="3" name="Content Placeholder 2"/>
          <p:cNvSpPr>
            <a:spLocks noGrp="1"/>
          </p:cNvSpPr>
          <p:nvPr>
            <p:ph idx="1"/>
          </p:nvPr>
        </p:nvSpPr>
        <p:spPr>
          <a:xfrm>
            <a:off x="152400" y="1600200"/>
            <a:ext cx="7620000" cy="4709160"/>
          </a:xfrm>
        </p:spPr>
        <p:txBody>
          <a:bodyPr>
            <a:normAutofit/>
          </a:bodyPr>
          <a:lstStyle/>
          <a:p>
            <a:pPr marL="137160" indent="0">
              <a:buNone/>
            </a:pPr>
            <a:r>
              <a:rPr lang="en-US" b="1" dirty="0"/>
              <a:t>Style of Romans:  A diatribe.  A staged “debate” with an unnamed opponent who has been teaching salvation by works.</a:t>
            </a:r>
          </a:p>
          <a:p>
            <a:pPr marL="137160" indent="0">
              <a:buNone/>
            </a:pPr>
            <a:endParaRPr lang="en-US" sz="1100" b="1" dirty="0"/>
          </a:p>
          <a:p>
            <a:pPr marL="137160" indent="0">
              <a:buNone/>
            </a:pPr>
            <a:r>
              <a:rPr lang="en-US" b="1" dirty="0"/>
              <a:t>Date of writing:  57 AD based on Acts 18:12 and the fact that Paul is writing from Corinth.   </a:t>
            </a:r>
          </a:p>
          <a:p>
            <a:pPr marL="137160" indent="0">
              <a:buNone/>
            </a:pPr>
            <a:endParaRPr lang="en-US" sz="1200" b="1" dirty="0"/>
          </a:p>
          <a:p>
            <a:pPr marL="137160" indent="0">
              <a:buNone/>
            </a:pPr>
            <a:r>
              <a:rPr lang="en-US" b="1" dirty="0"/>
              <a:t>Paul was in Corinth about 1-1/2 years when Gallio was ruling there.  This can be dated from an inscription  found in Delphi.</a:t>
            </a:r>
          </a:p>
        </p:txBody>
      </p:sp>
      <p:pic>
        <p:nvPicPr>
          <p:cNvPr id="1028" name="Picture 4" descr="Stones tell Stories: Gallio Inscription">
            <a:extLst>
              <a:ext uri="{FF2B5EF4-FFF2-40B4-BE49-F238E27FC236}">
                <a16:creationId xmlns:a16="http://schemas.microsoft.com/office/drawing/2014/main" id="{598C2817-96A7-E5AC-F872-87BAFC28A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65642"/>
            <a:ext cx="5273527" cy="39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55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  Life in the Spirit</a:t>
            </a:r>
          </a:p>
        </p:txBody>
      </p:sp>
      <p:sp>
        <p:nvSpPr>
          <p:cNvPr id="3" name="Content Placeholder 2"/>
          <p:cNvSpPr>
            <a:spLocks noGrp="1"/>
          </p:cNvSpPr>
          <p:nvPr>
            <p:ph idx="1"/>
          </p:nvPr>
        </p:nvSpPr>
        <p:spPr/>
        <p:txBody>
          <a:bodyPr/>
          <a:lstStyle/>
          <a:p>
            <a:pPr marL="137160" indent="0">
              <a:buNone/>
            </a:pPr>
            <a:r>
              <a:rPr lang="en-US" b="1" dirty="0"/>
              <a:t>Romans 8:1  No condemnation.  This may be the most encouraging passage in the Bible.</a:t>
            </a:r>
          </a:p>
          <a:p>
            <a:pPr marL="137160" indent="0">
              <a:buNone/>
            </a:pPr>
            <a:endParaRPr lang="en-US" b="1" dirty="0"/>
          </a:p>
          <a:p>
            <a:pPr marL="137160" indent="0">
              <a:buNone/>
            </a:pPr>
            <a:r>
              <a:rPr lang="en-US" b="1" dirty="0"/>
              <a:t>Romans 8:2  The law of sin and death…</a:t>
            </a:r>
          </a:p>
          <a:p>
            <a:pPr marL="137160" indent="0" algn="r">
              <a:buNone/>
            </a:pPr>
            <a:r>
              <a:rPr lang="en-US" b="1" dirty="0"/>
              <a:t>Like the law of gravity</a:t>
            </a:r>
          </a:p>
          <a:p>
            <a:pPr marL="137160" indent="0">
              <a:buNone/>
            </a:pPr>
            <a:r>
              <a:rPr lang="en-US" b="1" dirty="0"/>
              <a:t>Romans 8:3  Why was the Law powerless?</a:t>
            </a:r>
          </a:p>
          <a:p>
            <a:pPr marL="137160" indent="0">
              <a:buNone/>
            </a:pPr>
            <a:endParaRPr lang="en-US" b="1" dirty="0"/>
          </a:p>
          <a:p>
            <a:pPr marL="137160" indent="0">
              <a:buNone/>
            </a:pPr>
            <a:r>
              <a:rPr lang="en-US" b="1" dirty="0"/>
              <a:t>It had no provision for removing the consequences of sin.  James 2:10.</a:t>
            </a:r>
          </a:p>
        </p:txBody>
      </p:sp>
    </p:spTree>
    <p:extLst>
      <p:ext uri="{BB962C8B-B14F-4D97-AF65-F5344CB8AC3E}">
        <p14:creationId xmlns:p14="http://schemas.microsoft.com/office/powerpoint/2010/main" val="824498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8:3b </a:t>
            </a:r>
            <a:br>
              <a:rPr lang="en-US" sz="3200" dirty="0"/>
            </a:br>
            <a:r>
              <a:rPr lang="en-US" sz="3200" dirty="0"/>
              <a:t>Jesus came in the likeness of sinful man</a:t>
            </a:r>
          </a:p>
        </p:txBody>
      </p:sp>
      <p:sp>
        <p:nvSpPr>
          <p:cNvPr id="3" name="Content Placeholder 2"/>
          <p:cNvSpPr>
            <a:spLocks noGrp="1"/>
          </p:cNvSpPr>
          <p:nvPr>
            <p:ph idx="1"/>
          </p:nvPr>
        </p:nvSpPr>
        <p:spPr/>
        <p:txBody>
          <a:bodyPr/>
          <a:lstStyle/>
          <a:p>
            <a:pPr marL="137160" indent="0">
              <a:buNone/>
            </a:pPr>
            <a:r>
              <a:rPr lang="en-US" b="1" dirty="0"/>
              <a:t>Q:  How was Jesus like us?</a:t>
            </a:r>
          </a:p>
          <a:p>
            <a:pPr marL="137160" indent="0">
              <a:buNone/>
            </a:pPr>
            <a:endParaRPr lang="en-US" sz="800" b="1" dirty="0"/>
          </a:p>
          <a:p>
            <a:pPr marL="137160" indent="0">
              <a:buNone/>
            </a:pPr>
            <a:r>
              <a:rPr lang="en-US" b="1" dirty="0"/>
              <a:t>Mortal body/human</a:t>
            </a:r>
          </a:p>
          <a:p>
            <a:pPr marL="137160" indent="0">
              <a:buNone/>
            </a:pPr>
            <a:r>
              <a:rPr lang="en-US" b="1" dirty="0"/>
              <a:t>Tempted in every way like us. (</a:t>
            </a:r>
            <a:r>
              <a:rPr lang="en-US" b="1" dirty="0" err="1"/>
              <a:t>Heb</a:t>
            </a:r>
            <a:r>
              <a:rPr lang="en-US" b="1" dirty="0"/>
              <a:t> 4:14-5:3)</a:t>
            </a:r>
          </a:p>
          <a:p>
            <a:pPr marL="137160" indent="0">
              <a:buNone/>
            </a:pPr>
            <a:endParaRPr lang="en-US" b="1" dirty="0"/>
          </a:p>
          <a:p>
            <a:pPr marL="137160" indent="0">
              <a:buNone/>
            </a:pPr>
            <a:r>
              <a:rPr lang="en-US" b="1" dirty="0"/>
              <a:t>8:4 What the Law could not do, Jesus did.   How?</a:t>
            </a:r>
          </a:p>
          <a:p>
            <a:pPr marL="137160" indent="0">
              <a:buNone/>
            </a:pPr>
            <a:r>
              <a:rPr lang="en-US" b="1" dirty="0"/>
              <a:t>a. He fulfilled all the requirements of the Law.</a:t>
            </a:r>
          </a:p>
          <a:p>
            <a:pPr marL="137160" indent="0">
              <a:buNone/>
            </a:pPr>
            <a:r>
              <a:rPr lang="en-US" b="1" dirty="0"/>
              <a:t>b. He paid the penalty required of those who do not keep the Law (Matthew 5:17)</a:t>
            </a:r>
          </a:p>
        </p:txBody>
      </p:sp>
    </p:spTree>
    <p:extLst>
      <p:ext uri="{BB962C8B-B14F-4D97-AF65-F5344CB8AC3E}">
        <p14:creationId xmlns:p14="http://schemas.microsoft.com/office/powerpoint/2010/main" val="238052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8:4-14 Living by the Spirit</a:t>
            </a:r>
          </a:p>
        </p:txBody>
      </p:sp>
      <p:sp>
        <p:nvSpPr>
          <p:cNvPr id="3" name="Content Placeholder 2"/>
          <p:cNvSpPr>
            <a:spLocks noGrp="1"/>
          </p:cNvSpPr>
          <p:nvPr>
            <p:ph idx="1"/>
          </p:nvPr>
        </p:nvSpPr>
        <p:spPr/>
        <p:txBody>
          <a:bodyPr>
            <a:normAutofit/>
          </a:bodyPr>
          <a:lstStyle/>
          <a:p>
            <a:pPr marL="137160" indent="0">
              <a:buNone/>
            </a:pPr>
            <a:r>
              <a:rPr lang="en-US" sz="2400" b="1" dirty="0"/>
              <a:t>8:3-4  How to appropriate the </a:t>
            </a:r>
            <a:r>
              <a:rPr lang="en-US" sz="2400" b="1" dirty="0">
                <a:solidFill>
                  <a:srgbClr val="FFFF00"/>
                </a:solidFill>
              </a:rPr>
              <a:t>sin offering </a:t>
            </a:r>
            <a:r>
              <a:rPr lang="en-US" sz="2400" b="1" dirty="0"/>
              <a:t>of Jesus?</a:t>
            </a:r>
          </a:p>
          <a:p>
            <a:pPr marL="137160" indent="0">
              <a:buNone/>
            </a:pPr>
            <a:endParaRPr lang="en-US" sz="1200" b="1" dirty="0"/>
          </a:p>
          <a:p>
            <a:pPr marL="137160" indent="0">
              <a:buNone/>
            </a:pPr>
            <a:r>
              <a:rPr lang="en-US" sz="2400" b="1" dirty="0"/>
              <a:t>By living “according to the Spirit.”</a:t>
            </a:r>
          </a:p>
          <a:p>
            <a:pPr marL="137160" indent="0">
              <a:buNone/>
            </a:pPr>
            <a:endParaRPr lang="en-US" sz="1000" b="1" dirty="0"/>
          </a:p>
          <a:p>
            <a:pPr marL="137160" indent="0">
              <a:buNone/>
            </a:pPr>
            <a:r>
              <a:rPr lang="en-US" sz="2400" b="1" dirty="0"/>
              <a:t>Q: What does that mean, Paul?</a:t>
            </a:r>
          </a:p>
          <a:p>
            <a:pPr marL="137160" indent="0">
              <a:buNone/>
            </a:pPr>
            <a:endParaRPr lang="en-US" sz="1000" b="1" dirty="0"/>
          </a:p>
          <a:p>
            <a:pPr marL="137160" indent="0">
              <a:buNone/>
            </a:pPr>
            <a:r>
              <a:rPr lang="en-US" sz="2400" b="1" dirty="0"/>
              <a:t>8:5  Set your mind on the things the Holy Spirt desires in our lives.</a:t>
            </a:r>
          </a:p>
          <a:p>
            <a:pPr marL="137160" indent="0">
              <a:buNone/>
            </a:pPr>
            <a:endParaRPr lang="en-US" sz="1000" b="1" dirty="0"/>
          </a:p>
          <a:p>
            <a:pPr marL="137160" indent="0">
              <a:buNone/>
            </a:pPr>
            <a:r>
              <a:rPr lang="en-US" sz="2400" b="1" dirty="0"/>
              <a:t>8:5-13  Is this a fact or is Paul describing the ideal?</a:t>
            </a:r>
          </a:p>
          <a:p>
            <a:pPr marL="137160" indent="0">
              <a:buNone/>
            </a:pPr>
            <a:endParaRPr lang="en-US" sz="2400" b="1" dirty="0"/>
          </a:p>
          <a:p>
            <a:pPr marL="137160" indent="0">
              <a:buNone/>
            </a:pPr>
            <a:r>
              <a:rPr lang="en-US" sz="2400" b="1" dirty="0"/>
              <a:t>Q: How do we live according to the Spirit?  Gal 5:25, </a:t>
            </a:r>
            <a:r>
              <a:rPr lang="en-US" sz="2400" b="1" dirty="0" err="1"/>
              <a:t>Coll</a:t>
            </a:r>
            <a:r>
              <a:rPr lang="en-US" sz="2400" b="1" dirty="0"/>
              <a:t> 3:1-2, Matthew 6:19-21</a:t>
            </a:r>
          </a:p>
        </p:txBody>
      </p:sp>
    </p:spTree>
    <p:extLst>
      <p:ext uri="{BB962C8B-B14F-4D97-AF65-F5344CB8AC3E}">
        <p14:creationId xmlns:p14="http://schemas.microsoft.com/office/powerpoint/2010/main" val="3234268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026-8777-4A1B-85BA-5054A7F7854B}"/>
              </a:ext>
            </a:extLst>
          </p:cNvPr>
          <p:cNvSpPr>
            <a:spLocks noGrp="1"/>
          </p:cNvSpPr>
          <p:nvPr>
            <p:ph type="title"/>
          </p:nvPr>
        </p:nvSpPr>
        <p:spPr/>
        <p:txBody>
          <a:bodyPr/>
          <a:lstStyle/>
          <a:p>
            <a:r>
              <a:rPr lang="en-US" dirty="0"/>
              <a:t>Assurance!</a:t>
            </a:r>
          </a:p>
        </p:txBody>
      </p:sp>
      <p:sp>
        <p:nvSpPr>
          <p:cNvPr id="3" name="Content Placeholder 2">
            <a:extLst>
              <a:ext uri="{FF2B5EF4-FFF2-40B4-BE49-F238E27FC236}">
                <a16:creationId xmlns:a16="http://schemas.microsoft.com/office/drawing/2014/main" id="{A6CE1623-BE88-4790-9932-DC0CDBDC40ED}"/>
              </a:ext>
            </a:extLst>
          </p:cNvPr>
          <p:cNvSpPr>
            <a:spLocks noGrp="1"/>
          </p:cNvSpPr>
          <p:nvPr>
            <p:ph idx="1"/>
          </p:nvPr>
        </p:nvSpPr>
        <p:spPr/>
        <p:txBody>
          <a:bodyPr/>
          <a:lstStyle/>
          <a:p>
            <a:pPr marL="137160" indent="0">
              <a:buNone/>
            </a:pPr>
            <a:r>
              <a:rPr lang="en-US" b="1" dirty="0"/>
              <a:t>Romans 8:11 Absolute assurance if the Holy Spirit lives in us (Eph 1:13-14)</a:t>
            </a:r>
          </a:p>
          <a:p>
            <a:pPr marL="137160" indent="0">
              <a:buNone/>
            </a:pPr>
            <a:endParaRPr lang="en-US" b="1" dirty="0"/>
          </a:p>
          <a:p>
            <a:pPr marL="137160" indent="0">
              <a:buNone/>
            </a:pPr>
            <a:r>
              <a:rPr lang="en-US" b="1" dirty="0"/>
              <a:t>Romans 8:12   The Holy Spirit does not cause us to stop sinning, but to stop being slaves to sin.</a:t>
            </a:r>
          </a:p>
        </p:txBody>
      </p:sp>
    </p:spTree>
    <p:extLst>
      <p:ext uri="{BB962C8B-B14F-4D97-AF65-F5344CB8AC3E}">
        <p14:creationId xmlns:p14="http://schemas.microsoft.com/office/powerpoint/2010/main" val="1180019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8:15-17 (and 8:23)</a:t>
            </a:r>
            <a:br>
              <a:rPr lang="en-US" sz="3200" dirty="0"/>
            </a:br>
            <a:r>
              <a:rPr lang="en-US" sz="3200" dirty="0"/>
              <a:t>Sons and Daughters of God</a:t>
            </a:r>
          </a:p>
        </p:txBody>
      </p:sp>
      <p:sp>
        <p:nvSpPr>
          <p:cNvPr id="3" name="Content Placeholder 2"/>
          <p:cNvSpPr>
            <a:spLocks noGrp="1"/>
          </p:cNvSpPr>
          <p:nvPr>
            <p:ph idx="1"/>
          </p:nvPr>
        </p:nvSpPr>
        <p:spPr>
          <a:xfrm>
            <a:off x="1981200" y="1752600"/>
            <a:ext cx="8229600" cy="4556760"/>
          </a:xfrm>
        </p:spPr>
        <p:txBody>
          <a:bodyPr>
            <a:normAutofit/>
          </a:bodyPr>
          <a:lstStyle/>
          <a:p>
            <a:pPr marL="137160" indent="0">
              <a:buNone/>
            </a:pPr>
            <a:r>
              <a:rPr lang="en-US" sz="2400" b="1" dirty="0"/>
              <a:t>What kinds of sons and daughters are we?</a:t>
            </a:r>
          </a:p>
          <a:p>
            <a:pPr marL="137160" indent="0">
              <a:buNone/>
            </a:pPr>
            <a:endParaRPr lang="en-US" sz="1000" b="1" dirty="0"/>
          </a:p>
          <a:p>
            <a:pPr marL="137160" indent="0">
              <a:buNone/>
            </a:pPr>
            <a:r>
              <a:rPr lang="en-US" sz="2400" b="1" dirty="0"/>
              <a:t>- Adopted (Ephesians 1:5)</a:t>
            </a:r>
          </a:p>
          <a:p>
            <a:pPr marL="137160" indent="0">
              <a:buNone/>
            </a:pPr>
            <a:r>
              <a:rPr lang="en-US" sz="2400" b="1" dirty="0"/>
              <a:t>- Chosen</a:t>
            </a:r>
          </a:p>
          <a:p>
            <a:pPr marL="137160" indent="0">
              <a:buNone/>
            </a:pPr>
            <a:r>
              <a:rPr lang="en-US" sz="2400" b="1" dirty="0"/>
              <a:t>- We say “daddy” by the Holy Spirit </a:t>
            </a:r>
          </a:p>
          <a:p>
            <a:pPr marL="137160" indent="0">
              <a:buNone/>
            </a:pPr>
            <a:r>
              <a:rPr lang="en-US" sz="2400" b="1" dirty="0"/>
              <a:t>- We are God’s heirs.   Q: What do we inherit?</a:t>
            </a:r>
          </a:p>
          <a:p>
            <a:pPr marL="137160" indent="0">
              <a:buNone/>
            </a:pPr>
            <a:endParaRPr lang="en-US" sz="2400" b="1" dirty="0"/>
          </a:p>
          <a:p>
            <a:pPr marL="137160" indent="0">
              <a:buNone/>
            </a:pPr>
            <a:r>
              <a:rPr lang="en-US" sz="2400" b="1" dirty="0"/>
              <a:t>8:17b  But we also inherit Christ’s propensity for suffering.  (</a:t>
            </a:r>
            <a:r>
              <a:rPr lang="en-US" sz="2400" b="1" dirty="0" err="1"/>
              <a:t>Coll</a:t>
            </a:r>
            <a:r>
              <a:rPr lang="en-US" sz="2400" b="1" dirty="0"/>
              <a:t> 1:24)</a:t>
            </a:r>
          </a:p>
        </p:txBody>
      </p:sp>
    </p:spTree>
    <p:extLst>
      <p:ext uri="{BB962C8B-B14F-4D97-AF65-F5344CB8AC3E}">
        <p14:creationId xmlns:p14="http://schemas.microsoft.com/office/powerpoint/2010/main" val="2173698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8:18-25</a:t>
            </a:r>
            <a:br>
              <a:rPr lang="en-US" sz="3200" dirty="0"/>
            </a:br>
            <a:r>
              <a:rPr lang="en-US" sz="3200" dirty="0"/>
              <a:t>Another tough passage</a:t>
            </a:r>
          </a:p>
        </p:txBody>
      </p:sp>
      <p:sp>
        <p:nvSpPr>
          <p:cNvPr id="3" name="Content Placeholder 2"/>
          <p:cNvSpPr>
            <a:spLocks noGrp="1"/>
          </p:cNvSpPr>
          <p:nvPr>
            <p:ph idx="1"/>
          </p:nvPr>
        </p:nvSpPr>
        <p:spPr/>
        <p:txBody>
          <a:bodyPr>
            <a:normAutofit/>
          </a:bodyPr>
          <a:lstStyle/>
          <a:p>
            <a:pPr marL="137160" indent="0">
              <a:buNone/>
            </a:pPr>
            <a:r>
              <a:rPr lang="en-US" sz="2400" b="1" dirty="0"/>
              <a:t>Q: What is the big picture here?</a:t>
            </a:r>
          </a:p>
          <a:p>
            <a:pPr marL="137160" indent="0">
              <a:buNone/>
            </a:pPr>
            <a:endParaRPr lang="en-US" sz="2400" b="1" dirty="0"/>
          </a:p>
          <a:p>
            <a:pPr marL="137160" indent="0">
              <a:buNone/>
            </a:pPr>
            <a:r>
              <a:rPr lang="en-US" sz="2400" b="1" dirty="0"/>
              <a:t>“The Creation” is a personification of the physical creation.  Do not take this literally.</a:t>
            </a:r>
          </a:p>
          <a:p>
            <a:pPr marL="137160" indent="0">
              <a:buNone/>
            </a:pPr>
            <a:endParaRPr lang="en-US" sz="2400" b="1" dirty="0"/>
          </a:p>
          <a:p>
            <a:pPr marL="137160" indent="0">
              <a:buNone/>
            </a:pPr>
            <a:r>
              <a:rPr lang="en-US" sz="2400" b="1" dirty="0"/>
              <a:t>v. 23  Aren’t we already adopted as sons?  Yes: already but not yet.</a:t>
            </a:r>
          </a:p>
          <a:p>
            <a:pPr marL="137160" indent="0">
              <a:buNone/>
            </a:pPr>
            <a:endParaRPr lang="en-US" sz="2400" b="1" dirty="0"/>
          </a:p>
          <a:p>
            <a:pPr marL="137160" indent="0">
              <a:buNone/>
            </a:pPr>
            <a:r>
              <a:rPr lang="en-US" sz="2400" b="1" dirty="0"/>
              <a:t>The point:  We should have </a:t>
            </a:r>
            <a:r>
              <a:rPr lang="en-US" sz="2400" b="1" dirty="0">
                <a:solidFill>
                  <a:srgbClr val="FFFF00"/>
                </a:solidFill>
              </a:rPr>
              <a:t>confident hope </a:t>
            </a:r>
            <a:r>
              <a:rPr lang="en-US" sz="2400" b="1" dirty="0"/>
              <a:t>in our final salvation with God.</a:t>
            </a:r>
          </a:p>
        </p:txBody>
      </p:sp>
    </p:spTree>
    <p:extLst>
      <p:ext uri="{BB962C8B-B14F-4D97-AF65-F5344CB8AC3E}">
        <p14:creationId xmlns:p14="http://schemas.microsoft.com/office/powerpoint/2010/main" val="3700069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8:26-28 </a:t>
            </a:r>
            <a:br>
              <a:rPr lang="en-US" sz="3200" dirty="0"/>
            </a:br>
            <a:r>
              <a:rPr lang="en-US" sz="3200" dirty="0"/>
              <a:t>The Holy Spirit helps us.</a:t>
            </a:r>
          </a:p>
        </p:txBody>
      </p:sp>
      <p:sp>
        <p:nvSpPr>
          <p:cNvPr id="3" name="Content Placeholder 2"/>
          <p:cNvSpPr>
            <a:spLocks noGrp="1"/>
          </p:cNvSpPr>
          <p:nvPr>
            <p:ph idx="1"/>
          </p:nvPr>
        </p:nvSpPr>
        <p:spPr/>
        <p:txBody>
          <a:bodyPr>
            <a:normAutofit/>
          </a:bodyPr>
          <a:lstStyle/>
          <a:p>
            <a:pPr marL="137160" indent="0">
              <a:buNone/>
            </a:pPr>
            <a:r>
              <a:rPr lang="en-US" sz="2400" b="1" dirty="0"/>
              <a:t>8:26 “in the same way…”   same as what?  8:16</a:t>
            </a:r>
          </a:p>
          <a:p>
            <a:pPr marL="137160" indent="0">
              <a:buNone/>
            </a:pPr>
            <a:endParaRPr lang="en-US" sz="2400" b="1" dirty="0"/>
          </a:p>
          <a:p>
            <a:pPr marL="137160" indent="0">
              <a:buNone/>
            </a:pPr>
            <a:r>
              <a:rPr lang="en-US" sz="2400" b="1" dirty="0"/>
              <a:t>How does the Holy Spirit help us in our prayers?</a:t>
            </a:r>
          </a:p>
          <a:p>
            <a:pPr marL="137160" indent="0">
              <a:buNone/>
            </a:pPr>
            <a:endParaRPr lang="en-US" sz="2400" b="1" dirty="0"/>
          </a:p>
          <a:p>
            <a:pPr marL="137160" indent="0">
              <a:buNone/>
            </a:pPr>
            <a:r>
              <a:rPr lang="en-US" sz="2400" b="1" dirty="0"/>
              <a:t>By “groans”   Our inmost concerns, longings.</a:t>
            </a:r>
          </a:p>
          <a:p>
            <a:pPr marL="137160" indent="0">
              <a:buNone/>
            </a:pPr>
            <a:endParaRPr lang="en-US" sz="2400" b="1" dirty="0"/>
          </a:p>
          <a:p>
            <a:pPr marL="137160" indent="0">
              <a:buNone/>
            </a:pPr>
            <a:r>
              <a:rPr lang="en-US" sz="2400" b="1" dirty="0"/>
              <a:t>What kind of prayer is this?   Not talking.</a:t>
            </a:r>
          </a:p>
        </p:txBody>
      </p:sp>
    </p:spTree>
    <p:extLst>
      <p:ext uri="{BB962C8B-B14F-4D97-AF65-F5344CB8AC3E}">
        <p14:creationId xmlns:p14="http://schemas.microsoft.com/office/powerpoint/2010/main" val="1377849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8:28-39  </a:t>
            </a:r>
            <a:br>
              <a:rPr lang="en-US" sz="3200" dirty="0"/>
            </a:br>
            <a:r>
              <a:rPr lang="en-US" sz="3200" dirty="0"/>
              <a:t>God’s provision for us</a:t>
            </a:r>
          </a:p>
        </p:txBody>
      </p:sp>
      <p:sp>
        <p:nvSpPr>
          <p:cNvPr id="3" name="Content Placeholder 2"/>
          <p:cNvSpPr>
            <a:spLocks noGrp="1"/>
          </p:cNvSpPr>
          <p:nvPr>
            <p:ph idx="1"/>
          </p:nvPr>
        </p:nvSpPr>
        <p:spPr/>
        <p:txBody>
          <a:bodyPr>
            <a:normAutofit/>
          </a:bodyPr>
          <a:lstStyle/>
          <a:p>
            <a:pPr marL="137160" indent="0">
              <a:buNone/>
            </a:pPr>
            <a:r>
              <a:rPr lang="en-US" sz="2400" b="1" dirty="0"/>
              <a:t>Romans 8:28   Q: Is God’s will always done?</a:t>
            </a:r>
          </a:p>
          <a:p>
            <a:pPr marL="137160" indent="0">
              <a:buNone/>
            </a:pPr>
            <a:r>
              <a:rPr lang="en-US" sz="2400" b="1" dirty="0"/>
              <a:t>Even the things that are NOT according to his will he can use for our benefit.</a:t>
            </a:r>
          </a:p>
          <a:p>
            <a:pPr marL="137160" indent="0">
              <a:buNone/>
            </a:pPr>
            <a:endParaRPr lang="en-US" sz="2400" b="1" dirty="0"/>
          </a:p>
          <a:p>
            <a:pPr marL="137160" indent="0">
              <a:buNone/>
            </a:pPr>
            <a:r>
              <a:rPr lang="en-US" sz="2400" b="1" dirty="0"/>
              <a:t>Romans 8:29  Does foreknowledge = predestination?</a:t>
            </a:r>
          </a:p>
          <a:p>
            <a:pPr marL="137160" indent="0">
              <a:buNone/>
            </a:pPr>
            <a:endParaRPr lang="en-US" sz="2400" b="1" dirty="0"/>
          </a:p>
          <a:p>
            <a:pPr marL="137160" indent="0">
              <a:buNone/>
            </a:pPr>
            <a:r>
              <a:rPr lang="en-US" sz="2400" b="1" dirty="0"/>
              <a:t>Paraphrase:  Those who God, in his foreknowledge, knew would be saved by the blood of Jesus, he predestined the possibility of that salvation.</a:t>
            </a:r>
          </a:p>
        </p:txBody>
      </p:sp>
    </p:spTree>
    <p:extLst>
      <p:ext uri="{BB962C8B-B14F-4D97-AF65-F5344CB8AC3E}">
        <p14:creationId xmlns:p14="http://schemas.microsoft.com/office/powerpoint/2010/main" val="425735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TULIP</a:t>
            </a:r>
          </a:p>
        </p:txBody>
      </p:sp>
      <p:sp>
        <p:nvSpPr>
          <p:cNvPr id="3" name="Content Placeholder 2"/>
          <p:cNvSpPr>
            <a:spLocks noGrp="1"/>
          </p:cNvSpPr>
          <p:nvPr>
            <p:ph idx="1"/>
          </p:nvPr>
        </p:nvSpPr>
        <p:spPr>
          <a:xfrm>
            <a:off x="1828800" y="1219200"/>
            <a:ext cx="8382000" cy="5090160"/>
          </a:xfrm>
        </p:spPr>
        <p:txBody>
          <a:bodyPr>
            <a:normAutofit/>
          </a:bodyPr>
          <a:lstStyle/>
          <a:p>
            <a:pPr marL="137160" indent="0">
              <a:buNone/>
            </a:pPr>
            <a:r>
              <a:rPr lang="en-US" sz="2400" b="1" dirty="0"/>
              <a:t>Does Romans 8:29-30 give support for Calvinism/TULIP?</a:t>
            </a:r>
          </a:p>
          <a:p>
            <a:pPr marL="137160" indent="0">
              <a:buNone/>
            </a:pPr>
            <a:endParaRPr lang="en-US" sz="2400" b="1" dirty="0"/>
          </a:p>
          <a:p>
            <a:pPr marL="137160" indent="0">
              <a:buNone/>
            </a:pPr>
            <a:r>
              <a:rPr lang="en-US" b="1" dirty="0">
                <a:solidFill>
                  <a:srgbClr val="FFFF00"/>
                </a:solidFill>
              </a:rPr>
              <a:t>T  </a:t>
            </a:r>
            <a:r>
              <a:rPr lang="en-US" b="1" dirty="0"/>
              <a:t>Total depravity</a:t>
            </a:r>
          </a:p>
          <a:p>
            <a:pPr marL="137160" indent="0">
              <a:buNone/>
            </a:pPr>
            <a:r>
              <a:rPr lang="en-US" b="1" dirty="0">
                <a:solidFill>
                  <a:srgbClr val="FFFF00"/>
                </a:solidFill>
              </a:rPr>
              <a:t>U  </a:t>
            </a:r>
            <a:r>
              <a:rPr lang="en-US" b="1" dirty="0"/>
              <a:t>Unconditional Election</a:t>
            </a:r>
          </a:p>
          <a:p>
            <a:pPr marL="137160" indent="0">
              <a:buNone/>
            </a:pPr>
            <a:r>
              <a:rPr lang="en-US" b="1" dirty="0">
                <a:solidFill>
                  <a:srgbClr val="FFFF00"/>
                </a:solidFill>
              </a:rPr>
              <a:t>L  </a:t>
            </a:r>
            <a:r>
              <a:rPr lang="en-US" b="1" dirty="0"/>
              <a:t>Limited Atonement</a:t>
            </a:r>
          </a:p>
          <a:p>
            <a:pPr marL="137160" indent="0">
              <a:buNone/>
            </a:pPr>
            <a:r>
              <a:rPr lang="en-US" b="1" dirty="0">
                <a:solidFill>
                  <a:srgbClr val="FFFF00"/>
                </a:solidFill>
              </a:rPr>
              <a:t>I   </a:t>
            </a:r>
            <a:r>
              <a:rPr lang="en-US" b="1" dirty="0"/>
              <a:t>Irresistible Grace</a:t>
            </a:r>
          </a:p>
          <a:p>
            <a:pPr marL="137160" indent="0">
              <a:buNone/>
            </a:pPr>
            <a:r>
              <a:rPr lang="en-US" b="1" dirty="0">
                <a:solidFill>
                  <a:srgbClr val="FFFF00"/>
                </a:solidFill>
              </a:rPr>
              <a:t>P  </a:t>
            </a:r>
            <a:r>
              <a:rPr lang="en-US" b="1" dirty="0"/>
              <a:t>Perseverance of the Saints (once saved, always saved)</a:t>
            </a:r>
          </a:p>
          <a:p>
            <a:pPr marL="137160" indent="0">
              <a:buNone/>
            </a:pPr>
            <a:r>
              <a:rPr lang="en-US" b="1" dirty="0"/>
              <a:t>In a word:  No!  </a:t>
            </a:r>
          </a:p>
          <a:p>
            <a:pPr marL="137160" indent="0">
              <a:buNone/>
            </a:pPr>
            <a:r>
              <a:rPr lang="en-US" b="1" dirty="0"/>
              <a:t>1 Tim 2:4, </a:t>
            </a:r>
            <a:r>
              <a:rPr lang="en-US" b="1" dirty="0" err="1"/>
              <a:t>Deut</a:t>
            </a:r>
            <a:r>
              <a:rPr lang="en-US" b="1" dirty="0"/>
              <a:t> 30:19-20, 2 </a:t>
            </a:r>
            <a:r>
              <a:rPr lang="en-US" b="1" dirty="0" err="1"/>
              <a:t>Cor</a:t>
            </a:r>
            <a:r>
              <a:rPr lang="en-US" b="1" dirty="0"/>
              <a:t> 5:15</a:t>
            </a:r>
          </a:p>
          <a:p>
            <a:pPr marL="137160" indent="0">
              <a:buNone/>
            </a:pPr>
            <a:endParaRPr lang="en-US" b="1" dirty="0"/>
          </a:p>
        </p:txBody>
      </p:sp>
    </p:spTree>
    <p:extLst>
      <p:ext uri="{BB962C8B-B14F-4D97-AF65-F5344CB8AC3E}">
        <p14:creationId xmlns:p14="http://schemas.microsoft.com/office/powerpoint/2010/main" val="1354315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8:30</a:t>
            </a:r>
          </a:p>
        </p:txBody>
      </p:sp>
      <p:sp>
        <p:nvSpPr>
          <p:cNvPr id="3" name="Content Placeholder 2"/>
          <p:cNvSpPr>
            <a:spLocks noGrp="1"/>
          </p:cNvSpPr>
          <p:nvPr>
            <p:ph idx="1"/>
          </p:nvPr>
        </p:nvSpPr>
        <p:spPr/>
        <p:txBody>
          <a:bodyPr>
            <a:normAutofit/>
          </a:bodyPr>
          <a:lstStyle/>
          <a:p>
            <a:pPr marL="137160" indent="0">
              <a:buNone/>
            </a:pPr>
            <a:r>
              <a:rPr lang="en-US" sz="2400" b="1" dirty="0"/>
              <a:t>Paraphrase of Romans 8:30   (in a sense) all are predestined, but not all those who are predestined are called (hear the message), and not all those who are called are justified (saved) , and not all those who are justified are glorified (make it to heaven).</a:t>
            </a:r>
          </a:p>
          <a:p>
            <a:pPr marL="137160" indent="0">
              <a:buNone/>
            </a:pPr>
            <a:endParaRPr lang="en-US" sz="800" b="1" dirty="0"/>
          </a:p>
          <a:p>
            <a:pPr marL="137160" indent="0">
              <a:buNone/>
            </a:pPr>
            <a:r>
              <a:rPr lang="en-US" sz="2400" b="1" dirty="0"/>
              <a:t>But… For those whom God foreknows, all of these are true of all of them.</a:t>
            </a:r>
          </a:p>
          <a:p>
            <a:pPr marL="137160" indent="0">
              <a:buNone/>
            </a:pPr>
            <a:endParaRPr lang="en-US" sz="800" b="1" dirty="0"/>
          </a:p>
          <a:p>
            <a:pPr marL="137160" indent="0">
              <a:buNone/>
            </a:pPr>
            <a:r>
              <a:rPr lang="en-US" sz="2400" b="1" dirty="0"/>
              <a:t>Who is predestined, called, justified and glorified?</a:t>
            </a:r>
          </a:p>
          <a:p>
            <a:pPr marL="137160" indent="0">
              <a:buNone/>
            </a:pPr>
            <a:endParaRPr lang="en-US" sz="800" b="1" dirty="0"/>
          </a:p>
          <a:p>
            <a:pPr marL="137160" indent="0">
              <a:buNone/>
            </a:pPr>
            <a:r>
              <a:rPr lang="en-US" sz="2400" b="1" dirty="0">
                <a:solidFill>
                  <a:srgbClr val="FFFF00"/>
                </a:solidFill>
              </a:rPr>
              <a:t>Calvin and Zwingli</a:t>
            </a:r>
            <a:r>
              <a:rPr lang="en-US" sz="2400" b="1" dirty="0"/>
              <a:t>:  a tiny minority who God chooses.  All others were created in order to go to hell.</a:t>
            </a:r>
          </a:p>
          <a:p>
            <a:pPr marL="137160" indent="0">
              <a:buNone/>
            </a:pPr>
            <a:r>
              <a:rPr lang="en-US" sz="2400" b="1" dirty="0">
                <a:solidFill>
                  <a:srgbClr val="FFFF00"/>
                </a:solidFill>
              </a:rPr>
              <a:t>Paul</a:t>
            </a:r>
            <a:r>
              <a:rPr lang="en-US" sz="2400" b="1" dirty="0"/>
              <a:t>:  Those God foreknew would be saved.</a:t>
            </a:r>
          </a:p>
        </p:txBody>
      </p:sp>
    </p:spTree>
    <p:extLst>
      <p:ext uri="{BB962C8B-B14F-4D97-AF65-F5344CB8AC3E}">
        <p14:creationId xmlns:p14="http://schemas.microsoft.com/office/powerpoint/2010/main" val="84711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D362-802F-5020-C732-512BE3E84AE6}"/>
              </a:ext>
            </a:extLst>
          </p:cNvPr>
          <p:cNvSpPr>
            <a:spLocks noGrp="1"/>
          </p:cNvSpPr>
          <p:nvPr>
            <p:ph type="title"/>
          </p:nvPr>
        </p:nvSpPr>
        <p:spPr/>
        <p:txBody>
          <a:bodyPr/>
          <a:lstStyle/>
          <a:p>
            <a:r>
              <a:rPr lang="en-US" dirty="0"/>
              <a:t>The Scholarly Argument</a:t>
            </a:r>
          </a:p>
        </p:txBody>
      </p:sp>
      <p:sp>
        <p:nvSpPr>
          <p:cNvPr id="3" name="Content Placeholder 2">
            <a:extLst>
              <a:ext uri="{FF2B5EF4-FFF2-40B4-BE49-F238E27FC236}">
                <a16:creationId xmlns:a16="http://schemas.microsoft.com/office/drawing/2014/main" id="{93BD5E7F-370C-DF61-E25D-AD3BA685DB90}"/>
              </a:ext>
            </a:extLst>
          </p:cNvPr>
          <p:cNvSpPr>
            <a:spLocks noGrp="1"/>
          </p:cNvSpPr>
          <p:nvPr>
            <p:ph idx="1"/>
          </p:nvPr>
        </p:nvSpPr>
        <p:spPr/>
        <p:txBody>
          <a:bodyPr>
            <a:normAutofit/>
          </a:bodyPr>
          <a:lstStyle/>
          <a:p>
            <a:pPr marL="137160" indent="0">
              <a:buNone/>
            </a:pPr>
            <a:r>
              <a:rPr lang="en-US" sz="3200" b="1" dirty="0"/>
              <a:t>Luther and the Reformation:  Romans Ch 1-4 the heart of Romans.  Theme: Justification by Faith.</a:t>
            </a:r>
          </a:p>
          <a:p>
            <a:pPr marL="137160" indent="0">
              <a:buNone/>
            </a:pPr>
            <a:r>
              <a:rPr lang="en-US" sz="3200" b="1" dirty="0"/>
              <a:t>Romans is “vertical”</a:t>
            </a:r>
          </a:p>
          <a:p>
            <a:pPr marL="137160" indent="0">
              <a:buNone/>
            </a:pPr>
            <a:endParaRPr lang="en-US" sz="3200" b="1" dirty="0"/>
          </a:p>
          <a:p>
            <a:pPr marL="137160" indent="0">
              <a:buNone/>
            </a:pPr>
            <a:r>
              <a:rPr lang="en-US" sz="3200" b="1" dirty="0"/>
              <a:t>Early 21</a:t>
            </a:r>
            <a:r>
              <a:rPr lang="en-US" sz="3200" b="1" baseline="30000" dirty="0"/>
              <a:t>st</a:t>
            </a:r>
            <a:r>
              <a:rPr lang="en-US" sz="3200" b="1" dirty="0"/>
              <a:t> Century:  Romans 9-11 is the heart of Romans.  Theme: God is bring Jew and Gentile together</a:t>
            </a:r>
          </a:p>
          <a:p>
            <a:pPr marL="137160" indent="0">
              <a:buNone/>
            </a:pPr>
            <a:r>
              <a:rPr lang="en-US" sz="3200" b="1" dirty="0"/>
              <a:t>Romans is “horizontal”</a:t>
            </a:r>
          </a:p>
        </p:txBody>
      </p:sp>
    </p:spTree>
    <p:extLst>
      <p:ext uri="{BB962C8B-B14F-4D97-AF65-F5344CB8AC3E}">
        <p14:creationId xmlns:p14="http://schemas.microsoft.com/office/powerpoint/2010/main" val="39531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828800" y="990601"/>
            <a:ext cx="52578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dirty="0">
                <a:solidFill>
                  <a:srgbClr val="FFFF00"/>
                </a:solidFill>
                <a:cs typeface="Arial" pitchFamily="34" charset="0"/>
              </a:rPr>
              <a:t>Thomas Aquinas:</a:t>
            </a:r>
          </a:p>
          <a:p>
            <a:pPr fontAlgn="base">
              <a:spcBef>
                <a:spcPct val="50000"/>
              </a:spcBef>
              <a:spcAft>
                <a:spcPct val="0"/>
              </a:spcAft>
              <a:buClrTx/>
              <a:buSzTx/>
              <a:buFontTx/>
              <a:buNone/>
            </a:pPr>
            <a:endParaRPr lang="en-US" altLang="en-US" dirty="0">
              <a:solidFill>
                <a:srgbClr val="FFFF00"/>
              </a:solidFill>
              <a:cs typeface="Arial" pitchFamily="34" charset="0"/>
            </a:endParaRPr>
          </a:p>
          <a:p>
            <a:pPr fontAlgn="base">
              <a:spcBef>
                <a:spcPct val="50000"/>
              </a:spcBef>
              <a:spcAft>
                <a:spcPct val="0"/>
              </a:spcAft>
              <a:buClrTx/>
              <a:buSzTx/>
              <a:buFontTx/>
              <a:buNone/>
            </a:pPr>
            <a:r>
              <a:rPr lang="en-US" altLang="en-US" sz="2000" b="1" dirty="0">
                <a:solidFill>
                  <a:srgbClr val="FFFFFF"/>
                </a:solidFill>
                <a:cs typeface="Arial" pitchFamily="34" charset="0"/>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fontAlgn="base">
              <a:spcBef>
                <a:spcPct val="50000"/>
              </a:spcBef>
              <a:spcAft>
                <a:spcPct val="0"/>
              </a:spcAft>
              <a:buClrTx/>
              <a:buSzTx/>
              <a:buFontTx/>
              <a:buNone/>
            </a:pPr>
            <a:endParaRPr lang="en-US" altLang="en-US" sz="2000" b="1" dirty="0">
              <a:solidFill>
                <a:srgbClr val="FFFFFF"/>
              </a:solidFill>
              <a:cs typeface="Arial" pitchFamily="34" charset="0"/>
            </a:endParaRPr>
          </a:p>
          <a:p>
            <a:pPr fontAlgn="base">
              <a:spcBef>
                <a:spcPct val="50000"/>
              </a:spcBef>
              <a:spcAft>
                <a:spcPct val="0"/>
              </a:spcAft>
              <a:buClrTx/>
              <a:buSzTx/>
              <a:buFontTx/>
              <a:buNone/>
            </a:pPr>
            <a:r>
              <a:rPr lang="en-US" altLang="en-US" sz="2000" b="1" dirty="0">
                <a:solidFill>
                  <a:srgbClr val="FFFFFF"/>
                </a:solidFill>
                <a:cs typeface="Arial" pitchFamily="34" charset="0"/>
              </a:rPr>
              <a:t>In other words, Aquinas believed in free will and not a strict </a:t>
            </a:r>
            <a:r>
              <a:rPr lang="en-US" altLang="en-US" sz="2000" b="1" dirty="0" err="1">
                <a:solidFill>
                  <a:srgbClr val="FFFFFF"/>
                </a:solidFill>
                <a:cs typeface="Arial" pitchFamily="34" charset="0"/>
              </a:rPr>
              <a:t>monergism</a:t>
            </a:r>
            <a:r>
              <a:rPr lang="en-US" altLang="en-US" sz="2000" b="1" dirty="0">
                <a:solidFill>
                  <a:srgbClr val="FFFFFF"/>
                </a:solidFill>
                <a:cs typeface="Arial" pitchFamily="34" charset="0"/>
              </a:rPr>
              <a:t>.</a:t>
            </a:r>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973139"/>
            <a:ext cx="325596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84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zwingl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96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2073499" y="990601"/>
            <a:ext cx="35052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dirty="0">
                <a:solidFill>
                  <a:srgbClr val="FFFF00"/>
                </a:solidFill>
                <a:cs typeface="Arial" pitchFamily="34" charset="0"/>
              </a:rPr>
              <a:t>Ulrich Zwingli</a:t>
            </a:r>
          </a:p>
          <a:p>
            <a:pPr fontAlgn="base">
              <a:spcBef>
                <a:spcPct val="50000"/>
              </a:spcBef>
              <a:spcAft>
                <a:spcPct val="0"/>
              </a:spcAft>
              <a:buClrTx/>
              <a:buSzTx/>
              <a:buFontTx/>
              <a:buNone/>
            </a:pPr>
            <a:endParaRPr lang="en-US" altLang="en-US" sz="1000" dirty="0">
              <a:solidFill>
                <a:srgbClr val="FFFF00"/>
              </a:solidFill>
              <a:cs typeface="Arial" pitchFamily="34" charset="0"/>
            </a:endParaRPr>
          </a:p>
          <a:p>
            <a:pPr fontAlgn="base">
              <a:spcBef>
                <a:spcPct val="50000"/>
              </a:spcBef>
              <a:spcAft>
                <a:spcPct val="0"/>
              </a:spcAft>
              <a:buClrTx/>
              <a:buSzTx/>
              <a:buFontTx/>
              <a:buNone/>
            </a:pPr>
            <a:r>
              <a:rPr lang="en-US" altLang="en-US" sz="2400" dirty="0">
                <a:solidFill>
                  <a:prstClr val="white"/>
                </a:solidFill>
                <a:cs typeface="Arial" pitchFamily="34" charset="0"/>
              </a:rPr>
              <a:t>1484-1531</a:t>
            </a:r>
          </a:p>
          <a:p>
            <a:pPr fontAlgn="base">
              <a:spcBef>
                <a:spcPct val="50000"/>
              </a:spcBef>
              <a:spcAft>
                <a:spcPct val="0"/>
              </a:spcAft>
              <a:buClrTx/>
              <a:buSzTx/>
              <a:buFontTx/>
              <a:buNone/>
            </a:pPr>
            <a:r>
              <a:rPr lang="en-US" altLang="en-US" sz="2400" dirty="0">
                <a:solidFill>
                  <a:prstClr val="white"/>
                </a:solidFill>
                <a:cs typeface="Arial" pitchFamily="34" charset="0"/>
              </a:rPr>
              <a:t>Opposed baptismal regeneration</a:t>
            </a:r>
          </a:p>
          <a:p>
            <a:pPr fontAlgn="base">
              <a:spcBef>
                <a:spcPct val="50000"/>
              </a:spcBef>
              <a:spcAft>
                <a:spcPct val="0"/>
              </a:spcAft>
              <a:buClrTx/>
              <a:buSzTx/>
              <a:buFontTx/>
              <a:buNone/>
            </a:pPr>
            <a:r>
              <a:rPr lang="en-US" altLang="en-US" sz="2400" dirty="0">
                <a:solidFill>
                  <a:prstClr val="white"/>
                </a:solidFill>
                <a:cs typeface="Arial" pitchFamily="34" charset="0"/>
              </a:rPr>
              <a:t>Double Predestination</a:t>
            </a:r>
          </a:p>
          <a:p>
            <a:pPr fontAlgn="base">
              <a:spcBef>
                <a:spcPct val="50000"/>
              </a:spcBef>
              <a:spcAft>
                <a:spcPct val="0"/>
              </a:spcAft>
              <a:buClrTx/>
              <a:buSzTx/>
              <a:buFontTx/>
              <a:buNone/>
            </a:pPr>
            <a:r>
              <a:rPr lang="en-US" altLang="en-US" sz="2400" dirty="0">
                <a:solidFill>
                  <a:prstClr val="white"/>
                </a:solidFill>
                <a:cs typeface="Arial" pitchFamily="34" charset="0"/>
              </a:rPr>
              <a:t>Reformed Theology</a:t>
            </a:r>
          </a:p>
          <a:p>
            <a:pPr fontAlgn="base">
              <a:spcBef>
                <a:spcPct val="50000"/>
              </a:spcBef>
              <a:spcAft>
                <a:spcPct val="0"/>
              </a:spcAft>
              <a:buClrTx/>
              <a:buSzTx/>
              <a:buFontTx/>
              <a:buNone/>
            </a:pPr>
            <a:endParaRPr lang="en-US" altLang="en-US" sz="1600" dirty="0">
              <a:solidFill>
                <a:prstClr val="white"/>
              </a:solidFill>
              <a:cs typeface="Arial" pitchFamily="34" charset="0"/>
            </a:endParaRPr>
          </a:p>
          <a:p>
            <a:pPr fontAlgn="base">
              <a:spcBef>
                <a:spcPct val="50000"/>
              </a:spcBef>
              <a:spcAft>
                <a:spcPct val="0"/>
              </a:spcAft>
              <a:buClrTx/>
              <a:buSzTx/>
              <a:buFontTx/>
              <a:buNone/>
            </a:pPr>
            <a:r>
              <a:rPr lang="en-US" altLang="en-US" sz="2000" b="1" dirty="0">
                <a:solidFill>
                  <a:srgbClr val="FFFF00"/>
                </a:solidFill>
                <a:cs typeface="Arial" pitchFamily="34" charset="0"/>
              </a:rPr>
              <a:t>“Those individuals who end up damned forever in hell are also eternally determined by God for that fate.” </a:t>
            </a:r>
          </a:p>
        </p:txBody>
      </p:sp>
    </p:spTree>
    <p:extLst>
      <p:ext uri="{BB962C8B-B14F-4D97-AF65-F5344CB8AC3E}">
        <p14:creationId xmlns:p14="http://schemas.microsoft.com/office/powerpoint/2010/main" val="553792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8:31-39</a:t>
            </a:r>
            <a:br>
              <a:rPr lang="en-US" sz="3200" dirty="0"/>
            </a:br>
            <a:r>
              <a:rPr lang="en-US" sz="3200" dirty="0"/>
              <a:t>Security in Christ</a:t>
            </a:r>
          </a:p>
        </p:txBody>
      </p:sp>
      <p:sp>
        <p:nvSpPr>
          <p:cNvPr id="3" name="Content Placeholder 2"/>
          <p:cNvSpPr>
            <a:spLocks noGrp="1"/>
          </p:cNvSpPr>
          <p:nvPr>
            <p:ph idx="1"/>
          </p:nvPr>
        </p:nvSpPr>
        <p:spPr/>
        <p:txBody>
          <a:bodyPr>
            <a:normAutofit/>
          </a:bodyPr>
          <a:lstStyle/>
          <a:p>
            <a:pPr marL="137160" indent="0">
              <a:buNone/>
            </a:pPr>
            <a:r>
              <a:rPr lang="en-US" b="1" dirty="0"/>
              <a:t>Does this passage support “once saved, always saved”?   (also John 10:27-29)</a:t>
            </a:r>
          </a:p>
          <a:p>
            <a:pPr marL="137160" indent="0">
              <a:buNone/>
            </a:pPr>
            <a:endParaRPr lang="en-US" sz="900" b="1" dirty="0"/>
          </a:p>
          <a:p>
            <a:pPr marL="137160" indent="0">
              <a:buNone/>
            </a:pPr>
            <a:r>
              <a:rPr lang="en-US" b="1" dirty="0"/>
              <a:t>Answer: No!   Nothing outside ourselves can separate us, and nothing can snatch us out of Jesus’ hand, but we can walk away.</a:t>
            </a:r>
          </a:p>
          <a:p>
            <a:pPr marL="137160" indent="0">
              <a:buNone/>
            </a:pPr>
            <a:endParaRPr lang="en-US" sz="1000" b="1" dirty="0"/>
          </a:p>
          <a:p>
            <a:pPr marL="137160" indent="0">
              <a:buNone/>
            </a:pPr>
            <a:r>
              <a:rPr lang="en-US" b="1" dirty="0"/>
              <a:t>The point:  We can and should feel very confident in Christ. </a:t>
            </a:r>
          </a:p>
          <a:p>
            <a:pPr marL="137160" indent="0">
              <a:buNone/>
            </a:pPr>
            <a:endParaRPr lang="en-US" sz="1000" b="1" dirty="0"/>
          </a:p>
          <a:p>
            <a:pPr marL="137160" indent="0">
              <a:buNone/>
            </a:pPr>
            <a:r>
              <a:rPr lang="en-US" b="1" dirty="0"/>
              <a:t>Q: Do you feel this way?</a:t>
            </a:r>
          </a:p>
        </p:txBody>
      </p:sp>
    </p:spTree>
    <p:extLst>
      <p:ext uri="{BB962C8B-B14F-4D97-AF65-F5344CB8AC3E}">
        <p14:creationId xmlns:p14="http://schemas.microsoft.com/office/powerpoint/2010/main" val="2619568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9-11    God rejects Israel and chooses the Gentiles</a:t>
            </a:r>
          </a:p>
        </p:txBody>
      </p:sp>
      <p:sp>
        <p:nvSpPr>
          <p:cNvPr id="3" name="Content Placeholder 2"/>
          <p:cNvSpPr>
            <a:spLocks noGrp="1"/>
          </p:cNvSpPr>
          <p:nvPr>
            <p:ph idx="1"/>
          </p:nvPr>
        </p:nvSpPr>
        <p:spPr/>
        <p:txBody>
          <a:bodyPr>
            <a:normAutofit/>
          </a:bodyPr>
          <a:lstStyle/>
          <a:p>
            <a:pPr marL="137160" indent="0">
              <a:buNone/>
            </a:pPr>
            <a:r>
              <a:rPr lang="en-US" sz="2400" b="1" dirty="0"/>
              <a:t>Romans 9:1-5  Paul is getting really emotional here.</a:t>
            </a:r>
          </a:p>
          <a:p>
            <a:pPr marL="137160" indent="0">
              <a:buNone/>
            </a:pPr>
            <a:r>
              <a:rPr lang="en-US" sz="2400" b="1" dirty="0"/>
              <a:t>Why?  Because he REALLY loves the Jews, but he is about to deliver some news they do not want to hear.</a:t>
            </a:r>
          </a:p>
          <a:p>
            <a:pPr marL="137160" indent="0">
              <a:buNone/>
            </a:pPr>
            <a:endParaRPr lang="en-US" sz="1200" b="1" dirty="0"/>
          </a:p>
          <a:p>
            <a:pPr marL="137160" indent="0">
              <a:buNone/>
            </a:pPr>
            <a:r>
              <a:rPr lang="en-US" sz="2400" b="1" dirty="0"/>
              <a:t>God has rejected (physical) Israel and has chosen the Gentiles.</a:t>
            </a:r>
          </a:p>
          <a:p>
            <a:pPr marL="137160" indent="0">
              <a:buNone/>
            </a:pPr>
            <a:endParaRPr lang="en-US" sz="1100" b="1" dirty="0"/>
          </a:p>
          <a:p>
            <a:pPr marL="137160" indent="0">
              <a:buNone/>
            </a:pPr>
            <a:r>
              <a:rPr lang="en-US" sz="2400" b="1" dirty="0"/>
              <a:t>The context:  There are some Jewish Christians who are jealous and upset with God (and maybe with Paul) that he is allowing Gentiles into the kingdom so easily.</a:t>
            </a:r>
          </a:p>
        </p:txBody>
      </p:sp>
    </p:spTree>
    <p:extLst>
      <p:ext uri="{BB962C8B-B14F-4D97-AF65-F5344CB8AC3E}">
        <p14:creationId xmlns:p14="http://schemas.microsoft.com/office/powerpoint/2010/main" val="1253926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9:6-9</a:t>
            </a:r>
            <a:br>
              <a:rPr lang="en-US" sz="3200" dirty="0"/>
            </a:br>
            <a:r>
              <a:rPr lang="en-US" sz="3200" dirty="0"/>
              <a:t>Not all Israel is Israel</a:t>
            </a:r>
          </a:p>
        </p:txBody>
      </p:sp>
      <p:sp>
        <p:nvSpPr>
          <p:cNvPr id="3" name="Content Placeholder 2"/>
          <p:cNvSpPr>
            <a:spLocks noGrp="1"/>
          </p:cNvSpPr>
          <p:nvPr>
            <p:ph idx="1"/>
          </p:nvPr>
        </p:nvSpPr>
        <p:spPr/>
        <p:txBody>
          <a:bodyPr/>
          <a:lstStyle/>
          <a:p>
            <a:pPr marL="137160" indent="0">
              <a:buNone/>
            </a:pPr>
            <a:r>
              <a:rPr lang="en-US" b="1" dirty="0"/>
              <a:t>Romans 9:6 Not all Israel are Israel (in two senses)</a:t>
            </a:r>
          </a:p>
          <a:p>
            <a:pPr marL="137160" indent="0">
              <a:buNone/>
            </a:pPr>
            <a:endParaRPr lang="en-US" sz="1000" b="1" dirty="0"/>
          </a:p>
          <a:p>
            <a:pPr marL="137160" indent="0">
              <a:buNone/>
            </a:pPr>
            <a:r>
              <a:rPr lang="en-US" b="1" dirty="0"/>
              <a:t>Romans 9:7  “It is through Isaac that your offspring will be reckoned”  (Gal 4:21-31)</a:t>
            </a:r>
          </a:p>
          <a:p>
            <a:pPr marL="137160" indent="0">
              <a:buNone/>
            </a:pPr>
            <a:endParaRPr lang="en-US" sz="1000" b="1" dirty="0"/>
          </a:p>
          <a:p>
            <a:pPr marL="137160" indent="0">
              <a:buNone/>
            </a:pPr>
            <a:r>
              <a:rPr lang="en-US" b="1" dirty="0"/>
              <a:t>9:8  In other words, the children of promise, who walk by faith (not physical children) will be reconciled.</a:t>
            </a:r>
          </a:p>
          <a:p>
            <a:pPr marL="137160" indent="0">
              <a:buNone/>
            </a:pPr>
            <a:r>
              <a:rPr lang="en-US" b="1" dirty="0"/>
              <a:t>Q: What should we rely on?  The promise.</a:t>
            </a:r>
          </a:p>
          <a:p>
            <a:pPr marL="137160" indent="0">
              <a:buNone/>
            </a:pPr>
            <a:endParaRPr lang="en-US" dirty="0"/>
          </a:p>
        </p:txBody>
      </p:sp>
    </p:spTree>
    <p:extLst>
      <p:ext uri="{BB962C8B-B14F-4D97-AF65-F5344CB8AC3E}">
        <p14:creationId xmlns:p14="http://schemas.microsoft.com/office/powerpoint/2010/main" val="2340373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9:10-16</a:t>
            </a:r>
            <a:br>
              <a:rPr lang="en-US" sz="3200" dirty="0"/>
            </a:br>
            <a:r>
              <a:rPr lang="en-US" sz="3200" dirty="0"/>
              <a:t>God’s Predestination</a:t>
            </a:r>
          </a:p>
        </p:txBody>
      </p:sp>
      <p:sp>
        <p:nvSpPr>
          <p:cNvPr id="3" name="Content Placeholder 2"/>
          <p:cNvSpPr>
            <a:spLocks noGrp="1"/>
          </p:cNvSpPr>
          <p:nvPr>
            <p:ph idx="1"/>
          </p:nvPr>
        </p:nvSpPr>
        <p:spPr/>
        <p:txBody>
          <a:bodyPr>
            <a:normAutofit/>
          </a:bodyPr>
          <a:lstStyle/>
          <a:p>
            <a:pPr marL="137160" indent="0">
              <a:buNone/>
            </a:pPr>
            <a:r>
              <a:rPr lang="en-US" sz="2400" b="1" dirty="0"/>
              <a:t>Q: What is God’s predestination like?  TULIP?</a:t>
            </a:r>
          </a:p>
          <a:p>
            <a:pPr marL="137160" indent="0">
              <a:buNone/>
            </a:pPr>
            <a:endParaRPr lang="en-US" sz="1000" b="1" dirty="0"/>
          </a:p>
          <a:p>
            <a:pPr marL="137160" indent="0">
              <a:buNone/>
            </a:pPr>
            <a:r>
              <a:rPr lang="en-US" sz="2400" b="1" dirty="0"/>
              <a:t>9:12-14</a:t>
            </a:r>
          </a:p>
          <a:p>
            <a:pPr marL="137160" indent="0">
              <a:buNone/>
            </a:pPr>
            <a:r>
              <a:rPr lang="en-US" sz="2400" b="1" dirty="0"/>
              <a:t>The older will serve the younger (Genesis 25:19-26)</a:t>
            </a:r>
          </a:p>
          <a:p>
            <a:pPr marL="137160" indent="0">
              <a:buNone/>
            </a:pPr>
            <a:r>
              <a:rPr lang="en-US" sz="2400" b="1" dirty="0"/>
              <a:t>Jacob have I loved, Esau I hated (Malachi 1:2-3</a:t>
            </a:r>
          </a:p>
          <a:p>
            <a:pPr marL="137160" indent="0">
              <a:buNone/>
            </a:pPr>
            <a:r>
              <a:rPr lang="en-US" sz="2400" b="1" dirty="0"/>
              <a:t>I will have mercy on whom I will have mercy (Exodus 33:19)</a:t>
            </a:r>
          </a:p>
          <a:p>
            <a:pPr marL="137160" indent="0">
              <a:buNone/>
            </a:pPr>
            <a:endParaRPr lang="en-US" sz="1000" b="1" dirty="0"/>
          </a:p>
          <a:p>
            <a:pPr marL="137160" indent="0">
              <a:buNone/>
            </a:pPr>
            <a:r>
              <a:rPr lang="en-US" sz="2400" b="1" dirty="0"/>
              <a:t>In all three cases, God </a:t>
            </a:r>
            <a:r>
              <a:rPr lang="en-US" sz="2400" b="1" dirty="0">
                <a:solidFill>
                  <a:srgbClr val="FFFF00"/>
                </a:solidFill>
              </a:rPr>
              <a:t>chose Israel</a:t>
            </a:r>
            <a:r>
              <a:rPr lang="en-US" sz="2400" b="1" dirty="0"/>
              <a:t>.  Did they complain when that happened?</a:t>
            </a:r>
          </a:p>
          <a:p>
            <a:pPr marL="137160" indent="0">
              <a:buNone/>
            </a:pPr>
            <a:endParaRPr lang="en-US" sz="2400" b="1" dirty="0"/>
          </a:p>
          <a:p>
            <a:pPr marL="137160" indent="0">
              <a:buNone/>
            </a:pPr>
            <a:r>
              <a:rPr lang="en-US" sz="2400" b="1" dirty="0"/>
              <a:t>Answer: It is about God trying to bless his people.</a:t>
            </a:r>
          </a:p>
        </p:txBody>
      </p:sp>
    </p:spTree>
    <p:extLst>
      <p:ext uri="{BB962C8B-B14F-4D97-AF65-F5344CB8AC3E}">
        <p14:creationId xmlns:p14="http://schemas.microsoft.com/office/powerpoint/2010/main" val="3889469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C814-93DC-42D8-8539-454000CE9F78}"/>
              </a:ext>
            </a:extLst>
          </p:cNvPr>
          <p:cNvSpPr>
            <a:spLocks noGrp="1"/>
          </p:cNvSpPr>
          <p:nvPr>
            <p:ph type="title"/>
          </p:nvPr>
        </p:nvSpPr>
        <p:spPr/>
        <p:txBody>
          <a:bodyPr/>
          <a:lstStyle/>
          <a:p>
            <a:r>
              <a:rPr lang="en-US" dirty="0"/>
              <a:t>Ouch!</a:t>
            </a:r>
          </a:p>
        </p:txBody>
      </p:sp>
      <p:sp>
        <p:nvSpPr>
          <p:cNvPr id="3" name="Content Placeholder 2">
            <a:extLst>
              <a:ext uri="{FF2B5EF4-FFF2-40B4-BE49-F238E27FC236}">
                <a16:creationId xmlns:a16="http://schemas.microsoft.com/office/drawing/2014/main" id="{555FE7D5-0DD5-45CF-B89B-067796295C9E}"/>
              </a:ext>
            </a:extLst>
          </p:cNvPr>
          <p:cNvSpPr>
            <a:spLocks noGrp="1"/>
          </p:cNvSpPr>
          <p:nvPr>
            <p:ph idx="1"/>
          </p:nvPr>
        </p:nvSpPr>
        <p:spPr/>
        <p:txBody>
          <a:bodyPr/>
          <a:lstStyle/>
          <a:p>
            <a:pPr marL="137160" indent="0">
              <a:buNone/>
            </a:pPr>
            <a:r>
              <a:rPr lang="en-US" b="1" dirty="0"/>
              <a:t>v. 12  the older (Esau) will serve the younger (Jacob).</a:t>
            </a:r>
          </a:p>
          <a:p>
            <a:pPr marL="137160" indent="0">
              <a:buNone/>
            </a:pPr>
            <a:endParaRPr lang="en-US" b="1" dirty="0"/>
          </a:p>
          <a:p>
            <a:pPr marL="137160" indent="0">
              <a:buNone/>
            </a:pPr>
            <a:r>
              <a:rPr lang="en-US" b="1" dirty="0"/>
              <a:t>A foreshadow of Israel/Jewish Christians serving Gentiles.</a:t>
            </a:r>
          </a:p>
          <a:p>
            <a:pPr marL="137160" indent="0">
              <a:buNone/>
            </a:pPr>
            <a:endParaRPr lang="en-US" b="1" dirty="0"/>
          </a:p>
          <a:p>
            <a:pPr marL="137160" indent="0">
              <a:buNone/>
            </a:pPr>
            <a:r>
              <a:rPr lang="en-US" b="1" dirty="0"/>
              <a:t>The point:  v. 16  It does not depend on man’s desire or effort.</a:t>
            </a:r>
          </a:p>
          <a:p>
            <a:pPr marL="137160" indent="0">
              <a:buNone/>
            </a:pPr>
            <a:endParaRPr lang="en-US" b="1" dirty="0"/>
          </a:p>
        </p:txBody>
      </p:sp>
    </p:spTree>
    <p:extLst>
      <p:ext uri="{BB962C8B-B14F-4D97-AF65-F5344CB8AC3E}">
        <p14:creationId xmlns:p14="http://schemas.microsoft.com/office/powerpoint/2010/main" val="2916691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9:17-29</a:t>
            </a:r>
            <a:br>
              <a:rPr lang="en-US" sz="3200" dirty="0"/>
            </a:br>
            <a:r>
              <a:rPr lang="en-US" sz="3200" dirty="0"/>
              <a:t>More examples of God’s Predestination</a:t>
            </a:r>
          </a:p>
        </p:txBody>
      </p:sp>
      <p:sp>
        <p:nvSpPr>
          <p:cNvPr id="3" name="Content Placeholder 2"/>
          <p:cNvSpPr>
            <a:spLocks noGrp="1"/>
          </p:cNvSpPr>
          <p:nvPr>
            <p:ph idx="1"/>
          </p:nvPr>
        </p:nvSpPr>
        <p:spPr>
          <a:xfrm>
            <a:off x="1828800" y="1447800"/>
            <a:ext cx="8382000" cy="4861560"/>
          </a:xfrm>
        </p:spPr>
        <p:txBody>
          <a:bodyPr>
            <a:normAutofit/>
          </a:bodyPr>
          <a:lstStyle/>
          <a:p>
            <a:pPr marL="137160" indent="0">
              <a:buNone/>
            </a:pPr>
            <a:r>
              <a:rPr lang="en-US" sz="2400" b="1" dirty="0"/>
              <a:t>Romans 9:17  Did God predestine that Pharaoh would go to hell?   What about Judas?</a:t>
            </a:r>
          </a:p>
          <a:p>
            <a:pPr marL="137160" indent="0">
              <a:buNone/>
            </a:pPr>
            <a:endParaRPr lang="en-US" sz="1000" b="1" dirty="0"/>
          </a:p>
          <a:p>
            <a:pPr marL="137160" indent="0">
              <a:buNone/>
            </a:pPr>
            <a:r>
              <a:rPr lang="en-US" sz="2400" b="1" dirty="0"/>
              <a:t>The purpose in both cases:  to free God’s people from slavery, physical and spiritual.</a:t>
            </a:r>
          </a:p>
          <a:p>
            <a:pPr marL="137160" indent="0">
              <a:buNone/>
            </a:pPr>
            <a:endParaRPr lang="en-US" sz="1000" b="1" dirty="0"/>
          </a:p>
          <a:p>
            <a:pPr marL="137160" indent="0">
              <a:buNone/>
            </a:pPr>
            <a:r>
              <a:rPr lang="en-US" sz="2400" b="1" dirty="0"/>
              <a:t>9:19  Jews:  Fine.  If so, then I am not responsible for my own sin.</a:t>
            </a:r>
          </a:p>
          <a:p>
            <a:pPr marL="137160" indent="0">
              <a:buNone/>
            </a:pPr>
            <a:endParaRPr lang="en-US" sz="1000" b="1" dirty="0"/>
          </a:p>
          <a:p>
            <a:pPr marL="137160" indent="0">
              <a:buNone/>
            </a:pPr>
            <a:r>
              <a:rPr lang="en-US" sz="2400" b="1" dirty="0"/>
              <a:t>9:20  Who are you, O man, to talk back to God.</a:t>
            </a:r>
          </a:p>
          <a:p>
            <a:pPr marL="137160" indent="0">
              <a:buNone/>
            </a:pPr>
            <a:endParaRPr lang="en-US" sz="1000" b="1" dirty="0"/>
          </a:p>
          <a:p>
            <a:pPr marL="137160" indent="0">
              <a:buNone/>
            </a:pPr>
            <a:r>
              <a:rPr lang="en-US" sz="2400" b="1" dirty="0"/>
              <a:t>9:22 God: If I use the stubbornness of the Jews in order to help the Gentiles be saved, you should be happy about that!</a:t>
            </a:r>
          </a:p>
        </p:txBody>
      </p:sp>
    </p:spTree>
    <p:extLst>
      <p:ext uri="{BB962C8B-B14F-4D97-AF65-F5344CB8AC3E}">
        <p14:creationId xmlns:p14="http://schemas.microsoft.com/office/powerpoint/2010/main" val="3242409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God’s Predestination</a:t>
            </a:r>
          </a:p>
        </p:txBody>
      </p:sp>
      <p:sp>
        <p:nvSpPr>
          <p:cNvPr id="3" name="Content Placeholder 2"/>
          <p:cNvSpPr>
            <a:spLocks noGrp="1"/>
          </p:cNvSpPr>
          <p:nvPr>
            <p:ph idx="1"/>
          </p:nvPr>
        </p:nvSpPr>
        <p:spPr/>
        <p:txBody>
          <a:bodyPr/>
          <a:lstStyle/>
          <a:p>
            <a:pPr marL="137160" indent="0">
              <a:buNone/>
            </a:pPr>
            <a:r>
              <a:rPr lang="en-US" b="1" dirty="0"/>
              <a:t>God is sovereign and his will can trump our will, but:</a:t>
            </a:r>
          </a:p>
          <a:p>
            <a:pPr marL="137160" indent="0">
              <a:buNone/>
            </a:pPr>
            <a:endParaRPr lang="en-US" sz="1200" b="1" dirty="0"/>
          </a:p>
          <a:p>
            <a:pPr marL="137160" indent="0">
              <a:buNone/>
            </a:pPr>
            <a:r>
              <a:rPr lang="en-US" b="1" dirty="0"/>
              <a:t>1. He only intervenes in order to predestine    </a:t>
            </a:r>
          </a:p>
          <a:p>
            <a:pPr marL="137160" indent="0">
              <a:buNone/>
            </a:pPr>
            <a:r>
              <a:rPr lang="en-US" b="1" dirty="0"/>
              <a:t>    salvation for his people, “first for the Jews, </a:t>
            </a:r>
          </a:p>
          <a:p>
            <a:pPr marL="137160" indent="0">
              <a:buNone/>
            </a:pPr>
            <a:r>
              <a:rPr lang="en-US" b="1" dirty="0"/>
              <a:t>    then for the Gentiles.”</a:t>
            </a:r>
          </a:p>
          <a:p>
            <a:pPr marL="137160" indent="0">
              <a:buNone/>
            </a:pPr>
            <a:endParaRPr lang="en-US" sz="1200" b="1" dirty="0"/>
          </a:p>
          <a:p>
            <a:pPr marL="137160" indent="0">
              <a:buNone/>
            </a:pPr>
            <a:r>
              <a:rPr lang="en-US" b="1" dirty="0"/>
              <a:t>2. Even when he “jerks people around” God </a:t>
            </a:r>
          </a:p>
          <a:p>
            <a:pPr marL="137160" indent="0">
              <a:buNone/>
            </a:pPr>
            <a:r>
              <a:rPr lang="en-US" b="1" dirty="0"/>
              <a:t>    never steals their ability to choose whether, </a:t>
            </a:r>
          </a:p>
          <a:p>
            <a:pPr marL="137160" indent="0">
              <a:buNone/>
            </a:pPr>
            <a:r>
              <a:rPr lang="en-US" b="1" dirty="0"/>
              <a:t>    ultimately, to serve God and to be saved.</a:t>
            </a:r>
          </a:p>
        </p:txBody>
      </p:sp>
    </p:spTree>
    <p:extLst>
      <p:ext uri="{BB962C8B-B14F-4D97-AF65-F5344CB8AC3E}">
        <p14:creationId xmlns:p14="http://schemas.microsoft.com/office/powerpoint/2010/main" val="2593891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9:30-33</a:t>
            </a:r>
            <a:br>
              <a:rPr lang="en-US" sz="3200" dirty="0"/>
            </a:br>
            <a:r>
              <a:rPr lang="en-US" sz="3200" dirty="0"/>
              <a:t>Paul summarizes his argument</a:t>
            </a:r>
          </a:p>
        </p:txBody>
      </p:sp>
      <p:sp>
        <p:nvSpPr>
          <p:cNvPr id="3" name="Content Placeholder 2"/>
          <p:cNvSpPr>
            <a:spLocks noGrp="1"/>
          </p:cNvSpPr>
          <p:nvPr>
            <p:ph idx="1"/>
          </p:nvPr>
        </p:nvSpPr>
        <p:spPr/>
        <p:txBody>
          <a:bodyPr>
            <a:normAutofit/>
          </a:bodyPr>
          <a:lstStyle/>
          <a:p>
            <a:pPr marL="137160" indent="0">
              <a:buNone/>
            </a:pPr>
            <a:r>
              <a:rPr lang="en-US" sz="2400" b="1" dirty="0"/>
              <a:t>If Israel is lost it is because they did not combine the law with faith</a:t>
            </a:r>
          </a:p>
          <a:p>
            <a:pPr marL="137160" indent="0">
              <a:buNone/>
            </a:pPr>
            <a:endParaRPr lang="en-US" sz="2400" b="1" dirty="0"/>
          </a:p>
          <a:p>
            <a:pPr marL="137160" indent="0">
              <a:buNone/>
            </a:pPr>
            <a:r>
              <a:rPr lang="en-US" sz="2400" b="1" dirty="0"/>
              <a:t>If Gentiles are saved, despite not having the Law, it is only by faith.</a:t>
            </a:r>
          </a:p>
          <a:p>
            <a:pPr marL="137160" indent="0">
              <a:buNone/>
            </a:pPr>
            <a:endParaRPr lang="en-US" sz="2400" b="1" dirty="0"/>
          </a:p>
          <a:p>
            <a:pPr marL="137160" indent="0">
              <a:buNone/>
            </a:pPr>
            <a:r>
              <a:rPr lang="en-US" sz="2400" b="1" dirty="0"/>
              <a:t>Those who seek salvation by works of Law will find Jesus a stumbling block.</a:t>
            </a:r>
          </a:p>
          <a:p>
            <a:pPr marL="137160" indent="0">
              <a:buNone/>
            </a:pPr>
            <a:endParaRPr lang="en-US" sz="2400" b="1" dirty="0"/>
          </a:p>
          <a:p>
            <a:pPr marL="137160" indent="0">
              <a:buNone/>
            </a:pPr>
            <a:r>
              <a:rPr lang="en-US" sz="2400" b="1" dirty="0"/>
              <a:t>The righteous will live by faith.</a:t>
            </a:r>
          </a:p>
        </p:txBody>
      </p:sp>
    </p:spTree>
    <p:extLst>
      <p:ext uri="{BB962C8B-B14F-4D97-AF65-F5344CB8AC3E}">
        <p14:creationId xmlns:p14="http://schemas.microsoft.com/office/powerpoint/2010/main" val="281863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C95D-FFD6-9BE5-2D6B-8E17A6065F6C}"/>
              </a:ext>
            </a:extLst>
          </p:cNvPr>
          <p:cNvSpPr>
            <a:spLocks noGrp="1"/>
          </p:cNvSpPr>
          <p:nvPr>
            <p:ph type="title"/>
          </p:nvPr>
        </p:nvSpPr>
        <p:spPr/>
        <p:txBody>
          <a:bodyPr/>
          <a:lstStyle/>
          <a:p>
            <a:r>
              <a:rPr lang="en-US" dirty="0"/>
              <a:t>The Church in Rome</a:t>
            </a:r>
          </a:p>
        </p:txBody>
      </p:sp>
      <p:sp>
        <p:nvSpPr>
          <p:cNvPr id="3" name="Content Placeholder 2">
            <a:extLst>
              <a:ext uri="{FF2B5EF4-FFF2-40B4-BE49-F238E27FC236}">
                <a16:creationId xmlns:a16="http://schemas.microsoft.com/office/drawing/2014/main" id="{7DB82BF1-C467-5C23-4C4A-A2889DAF20A7}"/>
              </a:ext>
            </a:extLst>
          </p:cNvPr>
          <p:cNvSpPr>
            <a:spLocks noGrp="1"/>
          </p:cNvSpPr>
          <p:nvPr>
            <p:ph idx="1"/>
          </p:nvPr>
        </p:nvSpPr>
        <p:spPr>
          <a:xfrm>
            <a:off x="609600" y="1752600"/>
            <a:ext cx="10972800" cy="4556760"/>
          </a:xfrm>
        </p:spPr>
        <p:txBody>
          <a:bodyPr>
            <a:normAutofit/>
          </a:bodyPr>
          <a:lstStyle/>
          <a:p>
            <a:pPr marL="137160" indent="0">
              <a:buNone/>
            </a:pPr>
            <a:r>
              <a:rPr lang="en-US" sz="3200" b="1" dirty="0"/>
              <a:t>Met in house churches.  Romans 16:5</a:t>
            </a:r>
          </a:p>
          <a:p>
            <a:pPr marL="137160" indent="0">
              <a:buNone/>
            </a:pPr>
            <a:endParaRPr lang="en-US" sz="1500" b="1" dirty="0"/>
          </a:p>
          <a:p>
            <a:pPr marL="137160" indent="0">
              <a:buNone/>
            </a:pPr>
            <a:r>
              <a:rPr lang="en-US" sz="3200" b="1" dirty="0"/>
              <a:t>Began as a purely Jewish church.  Acts 2:10</a:t>
            </a:r>
          </a:p>
          <a:p>
            <a:pPr marL="137160" indent="0">
              <a:buNone/>
            </a:pPr>
            <a:endParaRPr lang="en-US" sz="1400" b="1" dirty="0"/>
          </a:p>
          <a:p>
            <a:pPr marL="137160" indent="0">
              <a:buNone/>
            </a:pPr>
            <a:r>
              <a:rPr lang="en-US" sz="3200" b="1" dirty="0"/>
              <a:t>Claudius exiled Jews from Rome in AD 49</a:t>
            </a:r>
          </a:p>
          <a:p>
            <a:pPr marL="137160" indent="0">
              <a:buNone/>
            </a:pPr>
            <a:endParaRPr lang="en-US" sz="1400" b="1" dirty="0"/>
          </a:p>
          <a:p>
            <a:pPr marL="137160" indent="0">
              <a:buNone/>
            </a:pPr>
            <a:r>
              <a:rPr lang="en-US" sz="3200" b="1" dirty="0"/>
              <a:t>The church in Rome became Gentile</a:t>
            </a:r>
          </a:p>
          <a:p>
            <a:pPr marL="137160" indent="0">
              <a:buNone/>
            </a:pPr>
            <a:endParaRPr lang="en-US" sz="1400" b="1" dirty="0"/>
          </a:p>
          <a:p>
            <a:pPr marL="137160" indent="0">
              <a:buNone/>
            </a:pPr>
            <a:r>
              <a:rPr lang="en-US" sz="3200" b="1" dirty="0"/>
              <a:t>By AD 57, Jews were returning to the church in Rome</a:t>
            </a:r>
          </a:p>
        </p:txBody>
      </p:sp>
    </p:spTree>
    <p:extLst>
      <p:ext uri="{BB962C8B-B14F-4D97-AF65-F5344CB8AC3E}">
        <p14:creationId xmlns:p14="http://schemas.microsoft.com/office/powerpoint/2010/main" val="2624191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CH 10   Israel Rejected So That the Gentiles Can Be Saved</a:t>
            </a:r>
          </a:p>
        </p:txBody>
      </p:sp>
      <p:sp>
        <p:nvSpPr>
          <p:cNvPr id="3" name="Content Placeholder 2"/>
          <p:cNvSpPr>
            <a:spLocks noGrp="1"/>
          </p:cNvSpPr>
          <p:nvPr>
            <p:ph idx="1"/>
          </p:nvPr>
        </p:nvSpPr>
        <p:spPr>
          <a:xfrm>
            <a:off x="1981200" y="1752600"/>
            <a:ext cx="8229600" cy="4556760"/>
          </a:xfrm>
        </p:spPr>
        <p:txBody>
          <a:bodyPr>
            <a:normAutofit/>
          </a:bodyPr>
          <a:lstStyle/>
          <a:p>
            <a:pPr marL="137160" indent="0">
              <a:buNone/>
            </a:pPr>
            <a:r>
              <a:rPr lang="en-US" sz="2400" b="1" dirty="0"/>
              <a:t>Paul is repeating his earlier argument about Israel.</a:t>
            </a:r>
          </a:p>
          <a:p>
            <a:pPr marL="137160" indent="0">
              <a:buNone/>
            </a:pPr>
            <a:endParaRPr lang="en-US" sz="1200" b="1" dirty="0"/>
          </a:p>
          <a:p>
            <a:pPr marL="137160" indent="0">
              <a:buNone/>
            </a:pPr>
            <a:r>
              <a:rPr lang="en-US" sz="2400" b="1" dirty="0"/>
              <a:t>10:1-2  He starts with some positive things about the Jews</a:t>
            </a:r>
          </a:p>
          <a:p>
            <a:pPr marL="137160" indent="0">
              <a:buNone/>
            </a:pPr>
            <a:endParaRPr lang="en-US" sz="1200" b="1" dirty="0"/>
          </a:p>
          <a:p>
            <a:pPr marL="137160" indent="0">
              <a:buNone/>
            </a:pPr>
            <a:r>
              <a:rPr lang="en-US" sz="2400" b="1" dirty="0"/>
              <a:t>10:3 They did not submit to God’s righteousness….</a:t>
            </a:r>
          </a:p>
          <a:p>
            <a:pPr marL="137160" indent="0">
              <a:buNone/>
            </a:pPr>
            <a:r>
              <a:rPr lang="en-US" sz="2400" b="1" dirty="0"/>
              <a:t>Q: What is God’s righteousness?</a:t>
            </a:r>
          </a:p>
          <a:p>
            <a:pPr marL="137160" indent="0">
              <a:buNone/>
            </a:pPr>
            <a:endParaRPr lang="en-US" sz="1200" b="1" dirty="0"/>
          </a:p>
          <a:p>
            <a:pPr marL="137160" indent="0">
              <a:buNone/>
            </a:pPr>
            <a:r>
              <a:rPr lang="en-US" sz="2400" b="1" dirty="0"/>
              <a:t>10:4 Christ is the “end” of the Law.     Romans 8:4, Matthew 5:17.</a:t>
            </a:r>
          </a:p>
          <a:p>
            <a:pPr marL="137160" indent="0">
              <a:buNone/>
            </a:pPr>
            <a:endParaRPr lang="en-US" sz="1200" b="1" dirty="0"/>
          </a:p>
          <a:p>
            <a:pPr marL="137160" indent="0">
              <a:buNone/>
            </a:pPr>
            <a:r>
              <a:rPr lang="en-US" sz="2400" b="1" dirty="0"/>
              <a:t>10:5 The </a:t>
            </a:r>
            <a:r>
              <a:rPr lang="en-US" sz="2400" b="1" dirty="0" err="1"/>
              <a:t>righteousnes</a:t>
            </a:r>
            <a:r>
              <a:rPr lang="en-US" sz="2400" b="1" dirty="0"/>
              <a:t> that is by Law….   Lev 18:5</a:t>
            </a:r>
          </a:p>
        </p:txBody>
      </p:sp>
    </p:spTree>
    <p:extLst>
      <p:ext uri="{BB962C8B-B14F-4D97-AF65-F5344CB8AC3E}">
        <p14:creationId xmlns:p14="http://schemas.microsoft.com/office/powerpoint/2010/main" val="4187252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10:6-13</a:t>
            </a:r>
            <a:br>
              <a:rPr lang="en-US" sz="3200" dirty="0"/>
            </a:br>
            <a:r>
              <a:rPr lang="en-US" sz="3200" dirty="0"/>
              <a:t>This was taught in the Old Testament</a:t>
            </a:r>
          </a:p>
        </p:txBody>
      </p:sp>
      <p:sp>
        <p:nvSpPr>
          <p:cNvPr id="3" name="Content Placeholder 2"/>
          <p:cNvSpPr>
            <a:spLocks noGrp="1"/>
          </p:cNvSpPr>
          <p:nvPr>
            <p:ph idx="1"/>
          </p:nvPr>
        </p:nvSpPr>
        <p:spPr>
          <a:xfrm>
            <a:off x="1981200" y="1905000"/>
            <a:ext cx="8229600" cy="4404360"/>
          </a:xfrm>
        </p:spPr>
        <p:txBody>
          <a:bodyPr>
            <a:normAutofit/>
          </a:bodyPr>
          <a:lstStyle/>
          <a:p>
            <a:pPr marL="137160" indent="0">
              <a:buNone/>
            </a:pPr>
            <a:r>
              <a:rPr lang="en-US" sz="2400" b="1" dirty="0"/>
              <a:t>Romans 10:6-8  The way of righteousness was taught, for example, in Deuteronomy 30:12-14.</a:t>
            </a:r>
          </a:p>
          <a:p>
            <a:pPr marL="137160" indent="0">
              <a:buNone/>
            </a:pPr>
            <a:endParaRPr lang="en-US" sz="1200" b="1" dirty="0"/>
          </a:p>
          <a:p>
            <a:pPr marL="137160" indent="0">
              <a:buNone/>
            </a:pPr>
            <a:r>
              <a:rPr lang="en-US" sz="2400" b="1" dirty="0" err="1"/>
              <a:t>Deut</a:t>
            </a:r>
            <a:r>
              <a:rPr lang="en-US" sz="2400" b="1" dirty="0"/>
              <a:t> 30:16   A seemingly impossible command.</a:t>
            </a:r>
          </a:p>
          <a:p>
            <a:pPr marL="137160" indent="0">
              <a:buNone/>
            </a:pPr>
            <a:endParaRPr lang="en-US" sz="1200" b="1" dirty="0"/>
          </a:p>
          <a:p>
            <a:pPr marL="137160" indent="0">
              <a:buNone/>
            </a:pPr>
            <a:r>
              <a:rPr lang="en-US" sz="2400" b="1" dirty="0" err="1"/>
              <a:t>Deut</a:t>
            </a:r>
            <a:r>
              <a:rPr lang="en-US" sz="2400" b="1" dirty="0"/>
              <a:t> 30:19-20   A seemingly impossible command obeyed.</a:t>
            </a:r>
          </a:p>
          <a:p>
            <a:pPr marL="137160" indent="0">
              <a:buNone/>
            </a:pPr>
            <a:endParaRPr lang="en-US" sz="1200" b="1" dirty="0"/>
          </a:p>
          <a:p>
            <a:pPr marL="137160" indent="0">
              <a:buNone/>
            </a:pPr>
            <a:r>
              <a:rPr lang="en-US" sz="2400" b="1" dirty="0"/>
              <a:t>Romans 10:9-11  Paul’s version of </a:t>
            </a:r>
            <a:r>
              <a:rPr lang="en-US" sz="2400" b="1" dirty="0" err="1"/>
              <a:t>Deut</a:t>
            </a:r>
            <a:r>
              <a:rPr lang="en-US" sz="2400" b="1" dirty="0"/>
              <a:t> 30:12-14, 19-20</a:t>
            </a:r>
          </a:p>
          <a:p>
            <a:pPr marL="137160" indent="0">
              <a:buNone/>
            </a:pPr>
            <a:endParaRPr lang="en-US" sz="1200" b="1" dirty="0"/>
          </a:p>
          <a:p>
            <a:pPr marL="137160" indent="0">
              <a:buNone/>
            </a:pPr>
            <a:r>
              <a:rPr lang="en-US" sz="2400" b="1" dirty="0"/>
              <a:t>Rom 10:12   For there is no difference….</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631963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Romans 10:9-13 teach that confession is required for salvation?</a:t>
            </a:r>
          </a:p>
        </p:txBody>
      </p:sp>
      <p:sp>
        <p:nvSpPr>
          <p:cNvPr id="3" name="Content Placeholder 2"/>
          <p:cNvSpPr>
            <a:spLocks noGrp="1"/>
          </p:cNvSpPr>
          <p:nvPr>
            <p:ph idx="1"/>
          </p:nvPr>
        </p:nvSpPr>
        <p:spPr/>
        <p:txBody>
          <a:bodyPr>
            <a:normAutofit/>
          </a:bodyPr>
          <a:lstStyle/>
          <a:p>
            <a:pPr marL="137160" indent="0">
              <a:buNone/>
            </a:pPr>
            <a:r>
              <a:rPr lang="en-US" sz="2400" b="1" dirty="0"/>
              <a:t>10:10 …and it is with your mouth that you confess and are saved.</a:t>
            </a:r>
          </a:p>
          <a:p>
            <a:pPr marL="137160" indent="0">
              <a:buNone/>
            </a:pPr>
            <a:endParaRPr lang="en-US" sz="2400" b="1" dirty="0"/>
          </a:p>
          <a:p>
            <a:pPr marL="137160" indent="0">
              <a:buNone/>
            </a:pPr>
            <a:r>
              <a:rPr lang="en-US" sz="2400" b="1" dirty="0"/>
              <a:t>v. 11  (quoting Isaiah 28:16)  The key point is trusting in God.</a:t>
            </a:r>
          </a:p>
          <a:p>
            <a:pPr marL="137160" indent="0">
              <a:buNone/>
            </a:pPr>
            <a:endParaRPr lang="en-US" sz="2400" b="1" dirty="0"/>
          </a:p>
          <a:p>
            <a:pPr marL="137160" indent="0">
              <a:buNone/>
            </a:pPr>
            <a:r>
              <a:rPr lang="en-US" sz="2400" b="1" dirty="0"/>
              <a:t>Did those baptized in Acts 2 and elsewhere in Acts give a verbal confession?</a:t>
            </a:r>
          </a:p>
          <a:p>
            <a:pPr marL="137160" indent="0">
              <a:buNone/>
            </a:pPr>
            <a:endParaRPr lang="en-US" sz="2400" b="1" dirty="0"/>
          </a:p>
          <a:p>
            <a:pPr marL="137160" indent="0">
              <a:buNone/>
            </a:pPr>
            <a:r>
              <a:rPr lang="en-US" sz="2400" b="1" dirty="0"/>
              <a:t>10:13   “Calling on the name of Jesus”  =  “Anyone who trusts in him.” (see v. 11).</a:t>
            </a:r>
          </a:p>
        </p:txBody>
      </p:sp>
    </p:spTree>
    <p:extLst>
      <p:ext uri="{BB962C8B-B14F-4D97-AF65-F5344CB8AC3E}">
        <p14:creationId xmlns:p14="http://schemas.microsoft.com/office/powerpoint/2010/main" val="4017646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Romans 10:9-13 Teach we are saved by confession (apart from baptism)?</a:t>
            </a:r>
          </a:p>
        </p:txBody>
      </p:sp>
      <p:sp>
        <p:nvSpPr>
          <p:cNvPr id="3" name="Content Placeholder 2"/>
          <p:cNvSpPr>
            <a:spLocks noGrp="1"/>
          </p:cNvSpPr>
          <p:nvPr>
            <p:ph idx="1"/>
          </p:nvPr>
        </p:nvSpPr>
        <p:spPr>
          <a:xfrm>
            <a:off x="1981200" y="1676400"/>
            <a:ext cx="8229600" cy="4953000"/>
          </a:xfrm>
        </p:spPr>
        <p:txBody>
          <a:bodyPr>
            <a:normAutofit/>
          </a:bodyPr>
          <a:lstStyle/>
          <a:p>
            <a:pPr marL="137160" indent="0">
              <a:buNone/>
            </a:pPr>
            <a:r>
              <a:rPr lang="en-US" sz="2400" b="1" dirty="0"/>
              <a:t>“Where does this passage mention baptism?  If you add baptism, this is works salvation and false doctrine.”</a:t>
            </a:r>
          </a:p>
          <a:p>
            <a:pPr marL="137160" indent="0">
              <a:buNone/>
            </a:pPr>
            <a:endParaRPr lang="en-US" sz="800" b="1" dirty="0"/>
          </a:p>
          <a:p>
            <a:pPr marL="137160" indent="0">
              <a:buNone/>
            </a:pPr>
            <a:r>
              <a:rPr lang="en-US" sz="2400" b="1" dirty="0"/>
              <a:t>Response:</a:t>
            </a:r>
          </a:p>
          <a:p>
            <a:pPr marL="137160" indent="0">
              <a:buNone/>
            </a:pPr>
            <a:r>
              <a:rPr lang="en-US" sz="2400" b="1" dirty="0"/>
              <a:t>1. You cannot use one Bible passage to disprove another.</a:t>
            </a:r>
          </a:p>
          <a:p>
            <a:pPr marL="137160" indent="0">
              <a:buNone/>
            </a:pPr>
            <a:r>
              <a:rPr lang="en-US" sz="2400" b="1" dirty="0"/>
              <a:t>2.  You cannot ignore Acts 2:38-39 and Romans 6:2-4</a:t>
            </a:r>
          </a:p>
          <a:p>
            <a:pPr marL="137160" indent="0">
              <a:buNone/>
            </a:pPr>
            <a:r>
              <a:rPr lang="en-US" sz="2400" b="1" dirty="0"/>
              <a:t>3.  Paul himself already said Romans 6:2-4 before 10:9-13.</a:t>
            </a:r>
          </a:p>
          <a:p>
            <a:pPr marL="137160" indent="0">
              <a:buNone/>
            </a:pPr>
            <a:r>
              <a:rPr lang="en-US" sz="2400" b="1" dirty="0"/>
              <a:t>4.  In Acts 2:36, the people ask what to do in order to call on the name of the Lord (Acts 2:21), and they are told to repent and be baptized.</a:t>
            </a:r>
          </a:p>
          <a:p>
            <a:pPr marL="137160" indent="0">
              <a:buNone/>
            </a:pPr>
            <a:r>
              <a:rPr lang="en-US" sz="2400" b="1" dirty="0"/>
              <a:t>5.  Acts 22:16  Baptism = Calling on the name of the Lord.</a:t>
            </a:r>
          </a:p>
          <a:p>
            <a:pPr marL="137160" indent="0">
              <a:buNone/>
            </a:pPr>
            <a:r>
              <a:rPr lang="en-US" sz="2400" b="1" dirty="0"/>
              <a:t>6.  2 Tim 2:19  Calling on name of Lord = turn from sin.</a:t>
            </a:r>
          </a:p>
        </p:txBody>
      </p:sp>
    </p:spTree>
    <p:extLst>
      <p:ext uri="{BB962C8B-B14F-4D97-AF65-F5344CB8AC3E}">
        <p14:creationId xmlns:p14="http://schemas.microsoft.com/office/powerpoint/2010/main" val="208891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10:14-17</a:t>
            </a:r>
            <a:br>
              <a:rPr lang="en-US" sz="3200" dirty="0"/>
            </a:br>
            <a:r>
              <a:rPr lang="en-US" sz="3200" dirty="0"/>
              <a:t>Stop arguing.  Start sharing.</a:t>
            </a:r>
          </a:p>
        </p:txBody>
      </p:sp>
      <p:sp>
        <p:nvSpPr>
          <p:cNvPr id="3" name="Content Placeholder 2"/>
          <p:cNvSpPr>
            <a:spLocks noGrp="1"/>
          </p:cNvSpPr>
          <p:nvPr>
            <p:ph idx="1"/>
          </p:nvPr>
        </p:nvSpPr>
        <p:spPr/>
        <p:txBody>
          <a:bodyPr>
            <a:normAutofit/>
          </a:bodyPr>
          <a:lstStyle/>
          <a:p>
            <a:pPr marL="137160" indent="0">
              <a:buNone/>
            </a:pPr>
            <a:r>
              <a:rPr lang="en-US" b="1" dirty="0"/>
              <a:t>Don’t get caught up in the situation of the Jews.  Just share your faith.  If they put their faith in Jesus, then they will be saved.</a:t>
            </a:r>
          </a:p>
          <a:p>
            <a:pPr marL="137160" indent="0">
              <a:buNone/>
            </a:pPr>
            <a:endParaRPr lang="en-US" sz="1200" b="1" dirty="0"/>
          </a:p>
          <a:p>
            <a:pPr marL="137160" indent="0">
              <a:buNone/>
            </a:pPr>
            <a:r>
              <a:rPr lang="en-US" b="1" dirty="0"/>
              <a:t>10:16 If some Jews do not accept the gospel, that does not invalidate the message.</a:t>
            </a:r>
          </a:p>
          <a:p>
            <a:pPr marL="137160" indent="0">
              <a:buNone/>
            </a:pPr>
            <a:r>
              <a:rPr lang="en-US" b="1" dirty="0"/>
              <a:t>So get out there and share it!</a:t>
            </a:r>
          </a:p>
          <a:p>
            <a:pPr marL="137160" indent="0">
              <a:buNone/>
            </a:pPr>
            <a:endParaRPr lang="en-US" b="1" dirty="0"/>
          </a:p>
          <a:p>
            <a:pPr marL="137160" indent="0">
              <a:buNone/>
            </a:pPr>
            <a:r>
              <a:rPr lang="en-US" b="1" dirty="0"/>
              <a:t>10:18-21  The stubbornness of the Jews, and the subsequent offer of salvation to the Gentiles was prophesied.</a:t>
            </a:r>
          </a:p>
        </p:txBody>
      </p:sp>
    </p:spTree>
    <p:extLst>
      <p:ext uri="{BB962C8B-B14F-4D97-AF65-F5344CB8AC3E}">
        <p14:creationId xmlns:p14="http://schemas.microsoft.com/office/powerpoint/2010/main" val="3013191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11  Warning to Gentile Christians.  Do not be arrogant.</a:t>
            </a:r>
          </a:p>
        </p:txBody>
      </p:sp>
      <p:sp>
        <p:nvSpPr>
          <p:cNvPr id="3" name="Content Placeholder 2"/>
          <p:cNvSpPr>
            <a:spLocks noGrp="1"/>
          </p:cNvSpPr>
          <p:nvPr>
            <p:ph idx="1"/>
          </p:nvPr>
        </p:nvSpPr>
        <p:spPr/>
        <p:txBody>
          <a:bodyPr>
            <a:normAutofit/>
          </a:bodyPr>
          <a:lstStyle/>
          <a:p>
            <a:pPr marL="137160" indent="0">
              <a:buNone/>
            </a:pPr>
            <a:r>
              <a:rPr lang="en-US" sz="2400" b="1" dirty="0"/>
              <a:t>Romans 11:1-6   The Jews are whining.   Paul:  God did NOT reject Israel.  The Jews still can be saved.</a:t>
            </a:r>
          </a:p>
          <a:p>
            <a:pPr marL="137160" indent="0">
              <a:buNone/>
            </a:pPr>
            <a:endParaRPr lang="en-US" sz="800" b="1" dirty="0"/>
          </a:p>
          <a:p>
            <a:pPr marL="137160" indent="0">
              <a:buNone/>
            </a:pPr>
            <a:r>
              <a:rPr lang="en-US" sz="2400" b="1" dirty="0"/>
              <a:t>Romans 11:7-10  But those who refuse, I will harden.</a:t>
            </a:r>
          </a:p>
          <a:p>
            <a:pPr marL="137160" indent="0">
              <a:buNone/>
            </a:pPr>
            <a:endParaRPr lang="en-US" sz="800" b="1" dirty="0"/>
          </a:p>
          <a:p>
            <a:pPr marL="137160" indent="0">
              <a:buNone/>
            </a:pPr>
            <a:r>
              <a:rPr lang="en-US" sz="2400" b="1" dirty="0"/>
              <a:t>11:11-12  Besides, it is not too late for the Jews.</a:t>
            </a:r>
          </a:p>
          <a:p>
            <a:pPr marL="137160" indent="0">
              <a:buNone/>
            </a:pPr>
            <a:endParaRPr lang="en-US" sz="800" b="1" dirty="0"/>
          </a:p>
          <a:p>
            <a:pPr marL="137160" indent="0">
              <a:buNone/>
            </a:pPr>
            <a:r>
              <a:rPr lang="en-US" sz="2400" b="1" dirty="0"/>
              <a:t>11:13-24  A little chat with the Gentile Christians</a:t>
            </a:r>
          </a:p>
          <a:p>
            <a:pPr marL="137160" indent="0">
              <a:buNone/>
            </a:pPr>
            <a:r>
              <a:rPr lang="en-US" sz="2400" b="1" dirty="0"/>
              <a:t>11:13-16  If not for the Jews, you would not be saved.</a:t>
            </a:r>
          </a:p>
          <a:p>
            <a:pPr marL="137160" indent="0">
              <a:buNone/>
            </a:pPr>
            <a:r>
              <a:rPr lang="en-US" sz="2400" b="1" dirty="0"/>
              <a:t>11:17-24  Do not be prideful.   You are unnatural, grafted branches.   You are not the root.  You do not support the vine.   You arrogant dog!  If the natural vine can be removed, so can you!   “For there is no difference….”</a:t>
            </a:r>
          </a:p>
        </p:txBody>
      </p:sp>
    </p:spTree>
    <p:extLst>
      <p:ext uri="{BB962C8B-B14F-4D97-AF65-F5344CB8AC3E}">
        <p14:creationId xmlns:p14="http://schemas.microsoft.com/office/powerpoint/2010/main" val="2967906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11:25-27</a:t>
            </a:r>
            <a:br>
              <a:rPr lang="en-US" sz="3200" dirty="0"/>
            </a:br>
            <a:r>
              <a:rPr lang="en-US" sz="3200" dirty="0"/>
              <a:t>All Israel will be saved</a:t>
            </a:r>
          </a:p>
        </p:txBody>
      </p:sp>
      <p:sp>
        <p:nvSpPr>
          <p:cNvPr id="3" name="Content Placeholder 2"/>
          <p:cNvSpPr>
            <a:spLocks noGrp="1"/>
          </p:cNvSpPr>
          <p:nvPr>
            <p:ph idx="1"/>
          </p:nvPr>
        </p:nvSpPr>
        <p:spPr/>
        <p:txBody>
          <a:bodyPr>
            <a:normAutofit/>
          </a:bodyPr>
          <a:lstStyle/>
          <a:p>
            <a:pPr marL="137160" indent="0">
              <a:buNone/>
            </a:pPr>
            <a:r>
              <a:rPr lang="en-US" sz="2400" b="1" dirty="0"/>
              <a:t>Q: Is this a prophecy of salvation of all Jews at end times?</a:t>
            </a:r>
          </a:p>
          <a:p>
            <a:pPr marL="137160" indent="0">
              <a:buNone/>
            </a:pPr>
            <a:endParaRPr lang="en-US" sz="1000" b="1" dirty="0"/>
          </a:p>
          <a:p>
            <a:pPr marL="137160" indent="0">
              <a:buNone/>
            </a:pPr>
            <a:r>
              <a:rPr lang="en-US" sz="2400" b="1" dirty="0"/>
              <a:t>All (true) Israel will be saved.</a:t>
            </a:r>
          </a:p>
          <a:p>
            <a:pPr marL="137160" indent="0">
              <a:buNone/>
            </a:pPr>
            <a:endParaRPr lang="en-US" sz="1000" b="1" dirty="0"/>
          </a:p>
          <a:p>
            <a:pPr marL="137160" indent="0">
              <a:buNone/>
            </a:pPr>
            <a:r>
              <a:rPr lang="en-US" sz="2400" b="1" dirty="0"/>
              <a:t>Q: What is true Israel?     (Romans 9:6  Not all Israel is Israel)</a:t>
            </a:r>
          </a:p>
          <a:p>
            <a:pPr marL="137160" indent="0">
              <a:buNone/>
            </a:pPr>
            <a:endParaRPr lang="en-US" sz="1000" b="1" dirty="0"/>
          </a:p>
          <a:p>
            <a:pPr marL="137160" indent="0">
              <a:buNone/>
            </a:pPr>
            <a:r>
              <a:rPr lang="en-US" sz="2400" b="1" dirty="0"/>
              <a:t>Romans 11:28-32   Sure, the Jews who do not confess Christ are your enemies now, but pray for them.  It may not be too late for them.</a:t>
            </a:r>
          </a:p>
          <a:p>
            <a:pPr marL="137160" indent="0">
              <a:buNone/>
            </a:pPr>
            <a:endParaRPr lang="en-US" sz="2400" b="1" dirty="0"/>
          </a:p>
          <a:p>
            <a:pPr marL="137160" indent="0">
              <a:buNone/>
            </a:pPr>
            <a:r>
              <a:rPr lang="en-US" sz="2400" b="1" dirty="0"/>
              <a:t>Romans 11:33-36 Doxology   Glory to God.</a:t>
            </a:r>
          </a:p>
        </p:txBody>
      </p:sp>
    </p:spTree>
    <p:extLst>
      <p:ext uri="{BB962C8B-B14F-4D97-AF65-F5344CB8AC3E}">
        <p14:creationId xmlns:p14="http://schemas.microsoft.com/office/powerpoint/2010/main" val="2635825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CH 12-16 Living By Faith</a:t>
            </a:r>
          </a:p>
        </p:txBody>
      </p:sp>
      <p:sp>
        <p:nvSpPr>
          <p:cNvPr id="3" name="Content Placeholder 2"/>
          <p:cNvSpPr>
            <a:spLocks noGrp="1"/>
          </p:cNvSpPr>
          <p:nvPr>
            <p:ph idx="1"/>
          </p:nvPr>
        </p:nvSpPr>
        <p:spPr/>
        <p:txBody>
          <a:bodyPr/>
          <a:lstStyle/>
          <a:p>
            <a:pPr marL="137160" indent="0">
              <a:buNone/>
            </a:pPr>
            <a:r>
              <a:rPr lang="en-US" b="1" dirty="0"/>
              <a:t>Romans 12:1   Therefore….    Q: Therefore, based on what?</a:t>
            </a:r>
          </a:p>
          <a:p>
            <a:pPr marL="137160" indent="0">
              <a:buNone/>
            </a:pPr>
            <a:endParaRPr lang="en-US" b="1" dirty="0"/>
          </a:p>
          <a:p>
            <a:pPr marL="137160" indent="0">
              <a:buNone/>
            </a:pPr>
            <a:r>
              <a:rPr lang="en-US" b="1" dirty="0"/>
              <a:t>If you are saved by grace through faith, then put these things into practice.</a:t>
            </a:r>
          </a:p>
          <a:p>
            <a:pPr marL="137160" indent="0">
              <a:buNone/>
            </a:pPr>
            <a:endParaRPr lang="en-US" b="1" dirty="0"/>
          </a:p>
          <a:p>
            <a:pPr marL="137160" indent="0">
              <a:buNone/>
            </a:pPr>
            <a:r>
              <a:rPr lang="en-US" b="1" dirty="0"/>
              <a:t>Q: Are you motivated by grace?  (Titus 2:11 2 </a:t>
            </a:r>
            <a:r>
              <a:rPr lang="en-US" b="1" dirty="0" err="1"/>
              <a:t>Cor</a:t>
            </a:r>
            <a:r>
              <a:rPr lang="en-US" b="1" dirty="0"/>
              <a:t> 5:14)</a:t>
            </a:r>
          </a:p>
        </p:txBody>
      </p:sp>
    </p:spTree>
    <p:extLst>
      <p:ext uri="{BB962C8B-B14F-4D97-AF65-F5344CB8AC3E}">
        <p14:creationId xmlns:p14="http://schemas.microsoft.com/office/powerpoint/2010/main" val="3694732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12:1-2  Living Sacrifices</a:t>
            </a:r>
          </a:p>
        </p:txBody>
      </p:sp>
      <p:sp>
        <p:nvSpPr>
          <p:cNvPr id="3" name="Content Placeholder 2"/>
          <p:cNvSpPr>
            <a:spLocks noGrp="1"/>
          </p:cNvSpPr>
          <p:nvPr>
            <p:ph idx="1"/>
          </p:nvPr>
        </p:nvSpPr>
        <p:spPr/>
        <p:txBody>
          <a:bodyPr>
            <a:normAutofit/>
          </a:bodyPr>
          <a:lstStyle/>
          <a:p>
            <a:pPr marL="137160" indent="0">
              <a:buNone/>
            </a:pPr>
            <a:r>
              <a:rPr lang="en-US" sz="2400" b="1" dirty="0"/>
              <a:t>Romans 12:1-2   What does God want from you?  He wants you to be a living sacrifice.</a:t>
            </a:r>
          </a:p>
          <a:p>
            <a:pPr marL="137160" indent="0">
              <a:buNone/>
            </a:pPr>
            <a:endParaRPr lang="en-US" sz="800" b="1" dirty="0"/>
          </a:p>
          <a:p>
            <a:pPr marL="137160" indent="0">
              <a:buNone/>
            </a:pPr>
            <a:r>
              <a:rPr lang="en-US" sz="2400" b="1" dirty="0"/>
              <a:t>Paul uses the burnt offering as an illustration.  Lev 1:1-9.</a:t>
            </a:r>
          </a:p>
          <a:p>
            <a:pPr marL="137160" indent="0">
              <a:buNone/>
            </a:pPr>
            <a:endParaRPr lang="en-US" sz="800" b="1" dirty="0"/>
          </a:p>
          <a:p>
            <a:pPr marL="137160" indent="0">
              <a:buNone/>
            </a:pPr>
            <a:r>
              <a:rPr lang="en-US" sz="2400" b="1" dirty="0"/>
              <a:t>Clean the body, but not the head.</a:t>
            </a:r>
          </a:p>
          <a:p>
            <a:pPr marL="137160" indent="0">
              <a:buNone/>
            </a:pPr>
            <a:r>
              <a:rPr lang="en-US" sz="2400" b="1" dirty="0"/>
              <a:t>A voluntary offering.</a:t>
            </a:r>
          </a:p>
          <a:p>
            <a:pPr marL="137160" indent="0">
              <a:buNone/>
            </a:pPr>
            <a:endParaRPr lang="en-US" sz="800" b="1" dirty="0"/>
          </a:p>
          <a:p>
            <a:pPr marL="137160" indent="0">
              <a:buNone/>
            </a:pPr>
            <a:r>
              <a:rPr lang="en-US" sz="2400" b="1" dirty="0" err="1"/>
              <a:t>Eph</a:t>
            </a:r>
            <a:r>
              <a:rPr lang="en-US" sz="2400" b="1" dirty="0"/>
              <a:t> 5:1-2 Jesus gave a burnt offering.</a:t>
            </a:r>
          </a:p>
          <a:p>
            <a:pPr marL="137160" indent="0">
              <a:buNone/>
            </a:pPr>
            <a:endParaRPr lang="en-US" sz="800" b="1" dirty="0"/>
          </a:p>
          <a:p>
            <a:pPr marL="137160" indent="0">
              <a:buNone/>
            </a:pPr>
            <a:r>
              <a:rPr lang="en-US" sz="2400" b="1" dirty="0"/>
              <a:t>Motivation:  “In view of God’s mercy.”   We give this offering, not in order to be saved, but because we are saved.</a:t>
            </a:r>
          </a:p>
          <a:p>
            <a:pPr marL="137160" indent="0">
              <a:buNone/>
            </a:pPr>
            <a:endParaRPr lang="en-US" sz="2400" b="1" dirty="0"/>
          </a:p>
        </p:txBody>
      </p:sp>
    </p:spTree>
    <p:extLst>
      <p:ext uri="{BB962C8B-B14F-4D97-AF65-F5344CB8AC3E}">
        <p14:creationId xmlns:p14="http://schemas.microsoft.com/office/powerpoint/2010/main" val="432706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12:1-2 Transformed Lives</a:t>
            </a:r>
          </a:p>
        </p:txBody>
      </p:sp>
      <p:sp>
        <p:nvSpPr>
          <p:cNvPr id="3" name="Content Placeholder 2"/>
          <p:cNvSpPr>
            <a:spLocks noGrp="1"/>
          </p:cNvSpPr>
          <p:nvPr>
            <p:ph idx="1"/>
          </p:nvPr>
        </p:nvSpPr>
        <p:spPr/>
        <p:txBody>
          <a:bodyPr>
            <a:normAutofit lnSpcReduction="10000"/>
          </a:bodyPr>
          <a:lstStyle/>
          <a:p>
            <a:pPr marL="137160" indent="0">
              <a:buNone/>
            </a:pPr>
            <a:r>
              <a:rPr lang="en-US" b="1" dirty="0"/>
              <a:t>The Result:  God will transform your mind.</a:t>
            </a:r>
          </a:p>
          <a:p>
            <a:pPr marL="137160" indent="0">
              <a:buNone/>
            </a:pPr>
            <a:endParaRPr lang="en-US" b="1" dirty="0"/>
          </a:p>
          <a:p>
            <a:pPr marL="137160" indent="0">
              <a:buNone/>
            </a:pPr>
            <a:r>
              <a:rPr lang="en-US" b="1" dirty="0"/>
              <a:t>You will know God’s will</a:t>
            </a:r>
          </a:p>
          <a:p>
            <a:pPr marL="137160" indent="0">
              <a:buNone/>
            </a:pPr>
            <a:endParaRPr lang="en-US" b="1" dirty="0"/>
          </a:p>
          <a:p>
            <a:pPr marL="137160" indent="0">
              <a:buNone/>
            </a:pPr>
            <a:r>
              <a:rPr lang="en-US" b="1" dirty="0"/>
              <a:t>Q: How do we know God’s will?</a:t>
            </a:r>
          </a:p>
          <a:p>
            <a:pPr marL="137160" indent="0">
              <a:buNone/>
            </a:pPr>
            <a:r>
              <a:rPr lang="en-US" b="1" dirty="0"/>
              <a:t>	</a:t>
            </a:r>
            <a:r>
              <a:rPr lang="en-US" sz="2400" b="1" dirty="0"/>
              <a:t>Scripture 2 Tim 3:16, </a:t>
            </a:r>
            <a:r>
              <a:rPr lang="en-US" sz="2400" b="1" dirty="0" err="1"/>
              <a:t>Prov</a:t>
            </a:r>
            <a:r>
              <a:rPr lang="en-US" sz="2400" b="1" dirty="0"/>
              <a:t> 15:22</a:t>
            </a:r>
          </a:p>
          <a:p>
            <a:pPr marL="137160" indent="0">
              <a:buNone/>
            </a:pPr>
            <a:r>
              <a:rPr lang="en-US" sz="2400" b="1" dirty="0"/>
              <a:t>	Spiritual advisers  </a:t>
            </a:r>
            <a:r>
              <a:rPr lang="en-US" sz="2400" b="1" dirty="0" err="1"/>
              <a:t>Prov</a:t>
            </a:r>
            <a:r>
              <a:rPr lang="en-US" sz="2400" b="1" dirty="0"/>
              <a:t> 11:14, 1 Kings 12:1-11</a:t>
            </a:r>
          </a:p>
          <a:p>
            <a:pPr marL="137160" indent="0">
              <a:buNone/>
            </a:pPr>
            <a:r>
              <a:rPr lang="en-US" sz="2400" b="1" dirty="0"/>
              <a:t>	Prayer Colossians 1:9</a:t>
            </a:r>
          </a:p>
          <a:p>
            <a:pPr marL="137160" indent="0">
              <a:buNone/>
            </a:pPr>
            <a:r>
              <a:rPr lang="en-US" sz="2400" b="1" dirty="0"/>
              <a:t>	God transforms our minds so that we have 	personal insight into his will</a:t>
            </a:r>
            <a:endParaRPr lang="en-US" b="1" dirty="0"/>
          </a:p>
        </p:txBody>
      </p:sp>
    </p:spTree>
    <p:extLst>
      <p:ext uri="{BB962C8B-B14F-4D97-AF65-F5344CB8AC3E}">
        <p14:creationId xmlns:p14="http://schemas.microsoft.com/office/powerpoint/2010/main" val="154570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E99E-A134-E827-24BA-66BAB484A09E}"/>
              </a:ext>
            </a:extLst>
          </p:cNvPr>
          <p:cNvSpPr>
            <a:spLocks noGrp="1"/>
          </p:cNvSpPr>
          <p:nvPr>
            <p:ph type="title"/>
          </p:nvPr>
        </p:nvSpPr>
        <p:spPr/>
        <p:txBody>
          <a:bodyPr/>
          <a:lstStyle/>
          <a:p>
            <a:r>
              <a:rPr lang="en-US" dirty="0"/>
              <a:t>Another Debate</a:t>
            </a:r>
          </a:p>
        </p:txBody>
      </p:sp>
      <p:sp>
        <p:nvSpPr>
          <p:cNvPr id="3" name="Content Placeholder 2">
            <a:extLst>
              <a:ext uri="{FF2B5EF4-FFF2-40B4-BE49-F238E27FC236}">
                <a16:creationId xmlns:a16="http://schemas.microsoft.com/office/drawing/2014/main" id="{F95CC046-2346-CEFB-3121-A065E75C4B3F}"/>
              </a:ext>
            </a:extLst>
          </p:cNvPr>
          <p:cNvSpPr>
            <a:spLocks noGrp="1"/>
          </p:cNvSpPr>
          <p:nvPr>
            <p:ph idx="1"/>
          </p:nvPr>
        </p:nvSpPr>
        <p:spPr/>
        <p:txBody>
          <a:bodyPr>
            <a:normAutofit/>
          </a:bodyPr>
          <a:lstStyle/>
          <a:p>
            <a:pPr marL="137160" indent="0">
              <a:buNone/>
            </a:pPr>
            <a:r>
              <a:rPr lang="en-US" sz="3200" b="1" dirty="0"/>
              <a:t>Traditional Protestant view:   The Jews in Rome were legalists and, like Galatians, Paul is denouncing the </a:t>
            </a:r>
            <a:r>
              <a:rPr lang="en-US" sz="3200" b="1" dirty="0" err="1"/>
              <a:t>legalislm</a:t>
            </a:r>
            <a:r>
              <a:rPr lang="en-US" sz="3200" b="1" dirty="0"/>
              <a:t> of the Romans Christians.</a:t>
            </a:r>
          </a:p>
          <a:p>
            <a:pPr marL="137160" indent="0">
              <a:buNone/>
            </a:pPr>
            <a:endParaRPr lang="en-US" sz="3200" b="1" dirty="0"/>
          </a:p>
          <a:p>
            <a:pPr marL="137160" indent="0">
              <a:buNone/>
            </a:pPr>
            <a:r>
              <a:rPr lang="en-US" sz="3200" b="1" dirty="0"/>
              <a:t>Moo:  The Jews in Rome practiced a “soft” legalism, based on their Jewishness rather than on works of the Law of Moses.</a:t>
            </a:r>
          </a:p>
        </p:txBody>
      </p:sp>
    </p:spTree>
    <p:extLst>
      <p:ext uri="{BB962C8B-B14F-4D97-AF65-F5344CB8AC3E}">
        <p14:creationId xmlns:p14="http://schemas.microsoft.com/office/powerpoint/2010/main" val="976244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12:3-8</a:t>
            </a:r>
            <a:br>
              <a:rPr lang="en-US" sz="3200" dirty="0"/>
            </a:br>
            <a:r>
              <a:rPr lang="en-US" sz="3200" dirty="0"/>
              <a:t>How should we view ourselves?</a:t>
            </a:r>
          </a:p>
        </p:txBody>
      </p:sp>
      <p:sp>
        <p:nvSpPr>
          <p:cNvPr id="3" name="Content Placeholder 2"/>
          <p:cNvSpPr>
            <a:spLocks noGrp="1"/>
          </p:cNvSpPr>
          <p:nvPr>
            <p:ph idx="1"/>
          </p:nvPr>
        </p:nvSpPr>
        <p:spPr/>
        <p:txBody>
          <a:bodyPr/>
          <a:lstStyle/>
          <a:p>
            <a:pPr marL="137160" indent="0">
              <a:buNone/>
            </a:pPr>
            <a:r>
              <a:rPr lang="en-US" b="1" dirty="0"/>
              <a:t>12:3   In Sober Judgement       but….</a:t>
            </a:r>
          </a:p>
          <a:p>
            <a:pPr marL="137160" indent="0">
              <a:buNone/>
            </a:pPr>
            <a:r>
              <a:rPr lang="en-US" b="1" dirty="0"/>
              <a:t>      But through the lens of faith.</a:t>
            </a:r>
          </a:p>
          <a:p>
            <a:pPr marL="137160" indent="0">
              <a:buNone/>
            </a:pPr>
            <a:endParaRPr lang="en-US" b="1" dirty="0"/>
          </a:p>
          <a:p>
            <a:pPr marL="137160" indent="0">
              <a:buNone/>
            </a:pPr>
            <a:r>
              <a:rPr lang="en-US" b="1" dirty="0"/>
              <a:t>Q: Which is worse: to think too highly or too lowly of yourself?</a:t>
            </a:r>
          </a:p>
          <a:p>
            <a:pPr marL="137160" indent="0">
              <a:buNone/>
            </a:pPr>
            <a:endParaRPr lang="en-US" b="1" dirty="0"/>
          </a:p>
          <a:p>
            <a:pPr marL="137160" indent="0">
              <a:buNone/>
            </a:pPr>
            <a:r>
              <a:rPr lang="en-US" b="1" dirty="0"/>
              <a:t>12:4-8  View yourself as one who is gifted by God.    This is how the Church is to function, as each part does its work. (parallel 1 Pet 4:10-11)</a:t>
            </a:r>
          </a:p>
        </p:txBody>
      </p:sp>
    </p:spTree>
    <p:extLst>
      <p:ext uri="{BB962C8B-B14F-4D97-AF65-F5344CB8AC3E}">
        <p14:creationId xmlns:p14="http://schemas.microsoft.com/office/powerpoint/2010/main" val="3545395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066800"/>
          </a:xfrm>
        </p:spPr>
        <p:txBody>
          <a:bodyPr>
            <a:normAutofit/>
          </a:bodyPr>
          <a:lstStyle/>
          <a:p>
            <a:r>
              <a:rPr lang="en-US" sz="3200" dirty="0"/>
              <a:t>Romans 12:9-13  </a:t>
            </a:r>
            <a:br>
              <a:rPr lang="en-US" sz="3200" dirty="0"/>
            </a:br>
            <a:r>
              <a:rPr lang="en-US" sz="3200" dirty="0"/>
              <a:t>Relationships in the Body.</a:t>
            </a:r>
          </a:p>
        </p:txBody>
      </p:sp>
      <p:sp>
        <p:nvSpPr>
          <p:cNvPr id="3" name="Content Placeholder 2"/>
          <p:cNvSpPr>
            <a:spLocks noGrp="1"/>
          </p:cNvSpPr>
          <p:nvPr>
            <p:ph idx="1"/>
          </p:nvPr>
        </p:nvSpPr>
        <p:spPr>
          <a:xfrm>
            <a:off x="1981200" y="1371600"/>
            <a:ext cx="8229600" cy="4937760"/>
          </a:xfrm>
        </p:spPr>
        <p:txBody>
          <a:bodyPr>
            <a:normAutofit lnSpcReduction="10000"/>
          </a:bodyPr>
          <a:lstStyle/>
          <a:p>
            <a:pPr marL="137160" indent="0">
              <a:buNone/>
            </a:pPr>
            <a:r>
              <a:rPr lang="en-US" b="1" dirty="0"/>
              <a:t>The Key:  Be devoted to one another.   How?</a:t>
            </a:r>
          </a:p>
          <a:p>
            <a:pPr marL="137160" indent="0">
              <a:buNone/>
            </a:pPr>
            <a:r>
              <a:rPr lang="en-US" b="1" dirty="0"/>
              <a:t>	</a:t>
            </a:r>
            <a:r>
              <a:rPr lang="en-US" sz="2400" b="1" dirty="0"/>
              <a:t>By hating evil  v. 9</a:t>
            </a:r>
          </a:p>
          <a:p>
            <a:pPr marL="137160" indent="0">
              <a:buNone/>
            </a:pPr>
            <a:r>
              <a:rPr lang="en-US" sz="2400" b="1" dirty="0"/>
              <a:t>	By loving good  v. 9</a:t>
            </a:r>
          </a:p>
          <a:p>
            <a:pPr marL="137160" indent="0">
              <a:buNone/>
            </a:pPr>
            <a:r>
              <a:rPr lang="en-US" sz="2400" b="1" dirty="0"/>
              <a:t>	By being devoted to one another  v. 10</a:t>
            </a:r>
          </a:p>
          <a:p>
            <a:pPr marL="137160" indent="0">
              <a:buNone/>
            </a:pPr>
            <a:r>
              <a:rPr lang="en-US" sz="2400" b="1" dirty="0"/>
              <a:t>	By honoring one another   v. 10</a:t>
            </a:r>
          </a:p>
          <a:p>
            <a:pPr marL="137160" indent="0">
              <a:buNone/>
            </a:pPr>
            <a:r>
              <a:rPr lang="en-US" sz="2400" b="1" dirty="0"/>
              <a:t>	By being zealous   v. 11</a:t>
            </a:r>
          </a:p>
          <a:p>
            <a:pPr marL="137160" indent="0">
              <a:buNone/>
            </a:pPr>
            <a:r>
              <a:rPr lang="en-US" sz="2400" b="1" dirty="0"/>
              <a:t>	By being joyful  v. 12</a:t>
            </a:r>
          </a:p>
          <a:p>
            <a:pPr marL="137160" indent="0">
              <a:buNone/>
            </a:pPr>
            <a:r>
              <a:rPr lang="en-US" sz="2400" b="1" dirty="0"/>
              <a:t>	By staying personally faithful   v. 12</a:t>
            </a:r>
          </a:p>
          <a:p>
            <a:pPr marL="137160" indent="0">
              <a:buNone/>
            </a:pPr>
            <a:r>
              <a:rPr lang="en-US" sz="2400" b="1" dirty="0"/>
              <a:t>	By meeting needs in the body   v. 13</a:t>
            </a:r>
          </a:p>
          <a:p>
            <a:pPr marL="137160" indent="0">
              <a:buNone/>
            </a:pPr>
            <a:r>
              <a:rPr lang="en-US" sz="2400" b="1" dirty="0"/>
              <a:t>	By being hospitable   v. 13</a:t>
            </a:r>
          </a:p>
          <a:p>
            <a:pPr marL="137160" indent="0" algn="r">
              <a:buNone/>
            </a:pPr>
            <a:r>
              <a:rPr lang="en-US" sz="2400" b="1" dirty="0"/>
              <a:t>Which do you need to work on?</a:t>
            </a:r>
            <a:endParaRPr lang="en-US" b="1" dirty="0"/>
          </a:p>
        </p:txBody>
      </p:sp>
    </p:spTree>
    <p:extLst>
      <p:ext uri="{BB962C8B-B14F-4D97-AF65-F5344CB8AC3E}">
        <p14:creationId xmlns:p14="http://schemas.microsoft.com/office/powerpoint/2010/main" val="1545911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12:14-21</a:t>
            </a:r>
            <a:br>
              <a:rPr lang="en-US" sz="3200" dirty="0"/>
            </a:br>
            <a:r>
              <a:rPr lang="en-US" sz="3200" dirty="0"/>
              <a:t>Relationships with outsiders</a:t>
            </a:r>
          </a:p>
        </p:txBody>
      </p:sp>
      <p:sp>
        <p:nvSpPr>
          <p:cNvPr id="3" name="Content Placeholder 2"/>
          <p:cNvSpPr>
            <a:spLocks noGrp="1"/>
          </p:cNvSpPr>
          <p:nvPr>
            <p:ph idx="1"/>
          </p:nvPr>
        </p:nvSpPr>
        <p:spPr>
          <a:xfrm>
            <a:off x="1981200" y="1600200"/>
            <a:ext cx="8534400" cy="5029200"/>
          </a:xfrm>
        </p:spPr>
        <p:txBody>
          <a:bodyPr>
            <a:normAutofit lnSpcReduction="10000"/>
          </a:bodyPr>
          <a:lstStyle/>
          <a:p>
            <a:pPr marL="137160" indent="0">
              <a:buNone/>
            </a:pPr>
            <a:r>
              <a:rPr lang="en-US" b="1" dirty="0"/>
              <a:t>Some very difficult advice to put into practice:</a:t>
            </a:r>
          </a:p>
          <a:p>
            <a:pPr marL="137160" indent="0">
              <a:buNone/>
            </a:pPr>
            <a:r>
              <a:rPr lang="en-US" b="1" dirty="0"/>
              <a:t>	</a:t>
            </a:r>
            <a:r>
              <a:rPr lang="en-US" sz="2400" b="1" dirty="0"/>
              <a:t>Bless your persecutors  v. 14</a:t>
            </a:r>
          </a:p>
          <a:p>
            <a:pPr marL="137160" indent="0">
              <a:buNone/>
            </a:pPr>
            <a:r>
              <a:rPr lang="en-US" sz="2400" b="1" dirty="0"/>
              <a:t>	Rejoice with those who rejoice  v. 15</a:t>
            </a:r>
          </a:p>
          <a:p>
            <a:pPr marL="137160" indent="0">
              <a:buNone/>
            </a:pPr>
            <a:r>
              <a:rPr lang="en-US" sz="2400" b="1" dirty="0"/>
              <a:t>	Mourn with those who mourn  v. 15</a:t>
            </a:r>
          </a:p>
          <a:p>
            <a:pPr marL="137160" indent="0">
              <a:buNone/>
            </a:pPr>
            <a:r>
              <a:rPr lang="en-US" sz="2400" b="1" dirty="0"/>
              <a:t>	Hang out with people you do not like—from 	whom 	you will gain nothing personally.  v. 16</a:t>
            </a:r>
          </a:p>
          <a:p>
            <a:pPr marL="137160" indent="0">
              <a:buNone/>
            </a:pPr>
            <a:r>
              <a:rPr lang="en-US" sz="2400" b="1" dirty="0"/>
              <a:t>	Live at peace with people who do not want to live at 	peace with you.  v.18</a:t>
            </a:r>
          </a:p>
          <a:p>
            <a:pPr marL="137160" indent="0">
              <a:buNone/>
            </a:pPr>
            <a:r>
              <a:rPr lang="en-US" sz="2400" b="1" dirty="0"/>
              <a:t>	Give up your freedom to not give offense v. 18</a:t>
            </a:r>
          </a:p>
          <a:p>
            <a:pPr marL="137160" indent="0">
              <a:buNone/>
            </a:pPr>
            <a:r>
              <a:rPr lang="en-US" sz="2400" b="1" dirty="0"/>
              <a:t>	Do not take revenge.   v. 19-20</a:t>
            </a:r>
          </a:p>
          <a:p>
            <a:pPr marL="137160" indent="0">
              <a:buNone/>
            </a:pPr>
            <a:r>
              <a:rPr lang="en-US" sz="2400" b="1" dirty="0"/>
              <a:t>Remember why we are doing this  “In view of God’s mercy”</a:t>
            </a:r>
            <a:endParaRPr lang="en-US" b="1" dirty="0"/>
          </a:p>
        </p:txBody>
      </p:sp>
    </p:spTree>
    <p:extLst>
      <p:ext uri="{BB962C8B-B14F-4D97-AF65-F5344CB8AC3E}">
        <p14:creationId xmlns:p14="http://schemas.microsoft.com/office/powerpoint/2010/main" val="162416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13 Submission</a:t>
            </a:r>
          </a:p>
        </p:txBody>
      </p:sp>
      <p:sp>
        <p:nvSpPr>
          <p:cNvPr id="3" name="Content Placeholder 2"/>
          <p:cNvSpPr>
            <a:spLocks noGrp="1"/>
          </p:cNvSpPr>
          <p:nvPr>
            <p:ph idx="1"/>
          </p:nvPr>
        </p:nvSpPr>
        <p:spPr/>
        <p:txBody>
          <a:bodyPr>
            <a:normAutofit/>
          </a:bodyPr>
          <a:lstStyle/>
          <a:p>
            <a:pPr marL="137160" indent="0">
              <a:buNone/>
            </a:pPr>
            <a:r>
              <a:rPr lang="en-US" b="1" dirty="0"/>
              <a:t>Romans 13:1-7  Submit to the governing authorities.  Pay your taxes.</a:t>
            </a:r>
          </a:p>
          <a:p>
            <a:pPr marL="137160" indent="0">
              <a:buNone/>
            </a:pPr>
            <a:endParaRPr lang="en-US" sz="900" b="1" dirty="0"/>
          </a:p>
          <a:p>
            <a:pPr marL="137160" indent="0">
              <a:buNone/>
            </a:pPr>
            <a:r>
              <a:rPr lang="en-US" b="1" dirty="0"/>
              <a:t>Q: Exceptions?  (Acts 4:18-20, 5:27-32)</a:t>
            </a:r>
          </a:p>
          <a:p>
            <a:pPr marL="137160" indent="0">
              <a:buNone/>
            </a:pPr>
            <a:endParaRPr lang="en-US" sz="900" b="1" dirty="0"/>
          </a:p>
          <a:p>
            <a:pPr marL="137160" indent="0">
              <a:buNone/>
            </a:pPr>
            <a:r>
              <a:rPr lang="en-US" b="1" dirty="0"/>
              <a:t>Only when it is a clear matter of conscience.</a:t>
            </a:r>
          </a:p>
          <a:p>
            <a:pPr marL="137160" indent="0">
              <a:buNone/>
            </a:pPr>
            <a:endParaRPr lang="en-US" sz="1800" b="1" dirty="0"/>
          </a:p>
          <a:p>
            <a:pPr marL="137160" indent="0">
              <a:buNone/>
            </a:pPr>
            <a:r>
              <a:rPr lang="en-US" b="1" dirty="0"/>
              <a:t>Rom 13:8-14 A seemingly random list of commands.  The key concept:  Clothe yourself with Christ (v. 14).</a:t>
            </a:r>
          </a:p>
          <a:p>
            <a:pPr marL="137160" indent="0">
              <a:buNone/>
            </a:pPr>
            <a:r>
              <a:rPr lang="en-US" b="1" dirty="0"/>
              <a:t>Q? What does it mean to clothe ourselves with Christ?</a:t>
            </a:r>
          </a:p>
        </p:txBody>
      </p:sp>
    </p:spTree>
    <p:extLst>
      <p:ext uri="{BB962C8B-B14F-4D97-AF65-F5344CB8AC3E}">
        <p14:creationId xmlns:p14="http://schemas.microsoft.com/office/powerpoint/2010/main" val="1810846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3E62-03FB-426C-85AE-460F62E6EBAA}"/>
              </a:ext>
            </a:extLst>
          </p:cNvPr>
          <p:cNvSpPr>
            <a:spLocks noGrp="1"/>
          </p:cNvSpPr>
          <p:nvPr>
            <p:ph type="title"/>
          </p:nvPr>
        </p:nvSpPr>
        <p:spPr>
          <a:xfrm>
            <a:off x="1752600" y="274638"/>
            <a:ext cx="8534400" cy="1143000"/>
          </a:xfrm>
        </p:spPr>
        <p:txBody>
          <a:bodyPr>
            <a:normAutofit/>
          </a:bodyPr>
          <a:lstStyle/>
          <a:p>
            <a:r>
              <a:rPr lang="en-US" sz="3400" dirty="0"/>
              <a:t>Romans 14 The Weak and </a:t>
            </a:r>
            <a:r>
              <a:rPr lang="en-US" sz="3400" dirty="0" err="1"/>
              <a:t>theStrong</a:t>
            </a:r>
            <a:endParaRPr lang="en-US" sz="3400" dirty="0"/>
          </a:p>
        </p:txBody>
      </p:sp>
      <p:sp>
        <p:nvSpPr>
          <p:cNvPr id="3" name="Content Placeholder 2">
            <a:extLst>
              <a:ext uri="{FF2B5EF4-FFF2-40B4-BE49-F238E27FC236}">
                <a16:creationId xmlns:a16="http://schemas.microsoft.com/office/drawing/2014/main" id="{7D10BEF3-4F68-41E3-B123-E2483A29E2F2}"/>
              </a:ext>
            </a:extLst>
          </p:cNvPr>
          <p:cNvSpPr>
            <a:spLocks noGrp="1"/>
          </p:cNvSpPr>
          <p:nvPr>
            <p:ph idx="1"/>
          </p:nvPr>
        </p:nvSpPr>
        <p:spPr/>
        <p:txBody>
          <a:bodyPr/>
          <a:lstStyle/>
          <a:p>
            <a:pPr marL="137160" indent="0">
              <a:buNone/>
            </a:pPr>
            <a:r>
              <a:rPr lang="en-US" b="1" dirty="0"/>
              <a:t>Romans 14:1-4  Q: What is a “weak” Christian according to this verse?</a:t>
            </a:r>
          </a:p>
          <a:p>
            <a:pPr marL="137160" indent="0">
              <a:buNone/>
            </a:pPr>
            <a:endParaRPr lang="en-US" sz="1400" b="1" dirty="0"/>
          </a:p>
          <a:p>
            <a:pPr marL="137160" indent="0">
              <a:buNone/>
            </a:pPr>
            <a:r>
              <a:rPr lang="en-US" b="1" dirty="0"/>
              <a:t>Romans 14:5-12 Paul’s advice to the “weak” Christian:  Do not judge your brother!</a:t>
            </a:r>
          </a:p>
          <a:p>
            <a:pPr marL="137160" indent="0">
              <a:buNone/>
            </a:pPr>
            <a:endParaRPr lang="en-US" sz="1400" b="1" dirty="0"/>
          </a:p>
          <a:p>
            <a:pPr marL="137160" indent="0">
              <a:buNone/>
            </a:pPr>
            <a:r>
              <a:rPr lang="en-US" b="1" dirty="0"/>
              <a:t>But aren’t I my brother’s keeper?</a:t>
            </a:r>
          </a:p>
          <a:p>
            <a:pPr marL="137160" indent="0" algn="r">
              <a:buNone/>
            </a:pPr>
            <a:r>
              <a:rPr lang="en-US" b="1" dirty="0"/>
              <a:t>a(not on disputable matters)</a:t>
            </a:r>
          </a:p>
          <a:p>
            <a:pPr marL="137160" indent="0">
              <a:buNone/>
            </a:pPr>
            <a:r>
              <a:rPr lang="en-US" b="1" dirty="0"/>
              <a:t>A Principle: Your bro or sis belongs to God, not to you. They answer to Him.</a:t>
            </a:r>
          </a:p>
          <a:p>
            <a:pPr marL="137160" indent="0">
              <a:buNone/>
            </a:pPr>
            <a:endParaRPr lang="en-US" b="1" dirty="0"/>
          </a:p>
        </p:txBody>
      </p:sp>
    </p:spTree>
    <p:extLst>
      <p:ext uri="{BB962C8B-B14F-4D97-AF65-F5344CB8AC3E}">
        <p14:creationId xmlns:p14="http://schemas.microsoft.com/office/powerpoint/2010/main" val="9271748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C161-FC11-46B3-B8E9-20F71806B8B3}"/>
              </a:ext>
            </a:extLst>
          </p:cNvPr>
          <p:cNvSpPr>
            <a:spLocks noGrp="1"/>
          </p:cNvSpPr>
          <p:nvPr>
            <p:ph type="title"/>
          </p:nvPr>
        </p:nvSpPr>
        <p:spPr>
          <a:xfrm>
            <a:off x="1752600" y="274638"/>
            <a:ext cx="8610600" cy="1143000"/>
          </a:xfrm>
        </p:spPr>
        <p:txBody>
          <a:bodyPr>
            <a:normAutofit/>
          </a:bodyPr>
          <a:lstStyle/>
          <a:p>
            <a:r>
              <a:rPr lang="en-US" sz="3200" dirty="0"/>
              <a:t>Romans 14:13-23 Advice to the “strong”</a:t>
            </a:r>
          </a:p>
        </p:txBody>
      </p:sp>
      <p:sp>
        <p:nvSpPr>
          <p:cNvPr id="3" name="Content Placeholder 2">
            <a:extLst>
              <a:ext uri="{FF2B5EF4-FFF2-40B4-BE49-F238E27FC236}">
                <a16:creationId xmlns:a16="http://schemas.microsoft.com/office/drawing/2014/main" id="{FCB1DD2A-6BAF-4C09-A6F1-67811DD64BDB}"/>
              </a:ext>
            </a:extLst>
          </p:cNvPr>
          <p:cNvSpPr>
            <a:spLocks noGrp="1"/>
          </p:cNvSpPr>
          <p:nvPr>
            <p:ph idx="1"/>
          </p:nvPr>
        </p:nvSpPr>
        <p:spPr/>
        <p:txBody>
          <a:bodyPr/>
          <a:lstStyle/>
          <a:p>
            <a:pPr marL="137160" indent="0">
              <a:buNone/>
            </a:pPr>
            <a:r>
              <a:rPr lang="en-US" b="1" dirty="0"/>
              <a:t>Be willing to give up your freedom for the sake of the conscience of the weaker brother or sister.</a:t>
            </a:r>
          </a:p>
          <a:p>
            <a:pPr marL="137160" indent="0">
              <a:buNone/>
            </a:pPr>
            <a:endParaRPr lang="en-US" b="1" dirty="0"/>
          </a:p>
          <a:p>
            <a:pPr marL="137160" indent="0">
              <a:buNone/>
            </a:pPr>
            <a:r>
              <a:rPr lang="en-US" b="1" dirty="0"/>
              <a:t>v. 16 Do not let what is good be spoken of as evil.</a:t>
            </a:r>
          </a:p>
          <a:p>
            <a:pPr marL="137160" indent="0">
              <a:buNone/>
            </a:pPr>
            <a:r>
              <a:rPr lang="en-US" b="1" dirty="0"/>
              <a:t>Q: How do I do that?</a:t>
            </a:r>
          </a:p>
          <a:p>
            <a:pPr marL="137160" indent="0">
              <a:buNone/>
            </a:pPr>
            <a:r>
              <a:rPr lang="en-US" b="1" dirty="0"/>
              <a:t>Answer: By not doing it in front of those who consider it “evil.”   Ouch!</a:t>
            </a:r>
          </a:p>
        </p:txBody>
      </p:sp>
    </p:spTree>
    <p:extLst>
      <p:ext uri="{BB962C8B-B14F-4D97-AF65-F5344CB8AC3E}">
        <p14:creationId xmlns:p14="http://schemas.microsoft.com/office/powerpoint/2010/main" val="3159963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C76E-56E1-4A95-B9F7-835347D904AF}"/>
              </a:ext>
            </a:extLst>
          </p:cNvPr>
          <p:cNvSpPr>
            <a:spLocks noGrp="1"/>
          </p:cNvSpPr>
          <p:nvPr>
            <p:ph type="title"/>
          </p:nvPr>
        </p:nvSpPr>
        <p:spPr/>
        <p:txBody>
          <a:bodyPr>
            <a:normAutofit/>
          </a:bodyPr>
          <a:lstStyle/>
          <a:p>
            <a:r>
              <a:rPr lang="en-US" sz="3200" dirty="0"/>
              <a:t>Rom 14:19 The main point of Rom 14</a:t>
            </a:r>
          </a:p>
        </p:txBody>
      </p:sp>
      <p:sp>
        <p:nvSpPr>
          <p:cNvPr id="3" name="Content Placeholder 2">
            <a:extLst>
              <a:ext uri="{FF2B5EF4-FFF2-40B4-BE49-F238E27FC236}">
                <a16:creationId xmlns:a16="http://schemas.microsoft.com/office/drawing/2014/main" id="{C1EFE157-2EC1-408D-8A77-5406727582FF}"/>
              </a:ext>
            </a:extLst>
          </p:cNvPr>
          <p:cNvSpPr>
            <a:spLocks noGrp="1"/>
          </p:cNvSpPr>
          <p:nvPr>
            <p:ph idx="1"/>
          </p:nvPr>
        </p:nvSpPr>
        <p:spPr/>
        <p:txBody>
          <a:bodyPr>
            <a:normAutofit/>
          </a:bodyPr>
          <a:lstStyle/>
          <a:p>
            <a:pPr marL="137160" indent="0">
              <a:buNone/>
            </a:pPr>
            <a:r>
              <a:rPr lang="en-US" b="1" dirty="0"/>
              <a:t>Let us therefore make every effort to do what leads to peace and to mutual edification. Do not destroy the work of God for the sake of food.</a:t>
            </a:r>
          </a:p>
          <a:p>
            <a:pPr marL="137160" indent="0">
              <a:buNone/>
            </a:pPr>
            <a:endParaRPr lang="en-US" b="1" dirty="0"/>
          </a:p>
          <a:p>
            <a:pPr marL="137160" indent="0">
              <a:buNone/>
            </a:pPr>
            <a:r>
              <a:rPr lang="en-US" b="1" dirty="0"/>
              <a:t>Drink alcohol</a:t>
            </a:r>
          </a:p>
          <a:p>
            <a:pPr marL="137160" indent="0">
              <a:buNone/>
            </a:pPr>
            <a:r>
              <a:rPr lang="en-US" b="1" dirty="0"/>
              <a:t>Listen to certain kinds of music</a:t>
            </a:r>
          </a:p>
          <a:p>
            <a:pPr marL="137160" indent="0">
              <a:buNone/>
            </a:pPr>
            <a:r>
              <a:rPr lang="en-US" b="1" dirty="0"/>
              <a:t>Watch certain movies</a:t>
            </a:r>
          </a:p>
          <a:p>
            <a:pPr marL="137160" indent="0">
              <a:buNone/>
            </a:pPr>
            <a:r>
              <a:rPr lang="en-US" b="1" dirty="0"/>
              <a:t>Go to a casino</a:t>
            </a:r>
          </a:p>
          <a:p>
            <a:pPr marL="137160" indent="0">
              <a:buNone/>
            </a:pPr>
            <a:r>
              <a:rPr lang="en-US" b="1" dirty="0"/>
              <a:t>Drink coffee </a:t>
            </a:r>
          </a:p>
        </p:txBody>
      </p:sp>
    </p:spTree>
    <p:extLst>
      <p:ext uri="{BB962C8B-B14F-4D97-AF65-F5344CB8AC3E}">
        <p14:creationId xmlns:p14="http://schemas.microsoft.com/office/powerpoint/2010/main" val="3185739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209D-0D54-41C7-A064-D95D482D52CF}"/>
              </a:ext>
            </a:extLst>
          </p:cNvPr>
          <p:cNvSpPr>
            <a:spLocks noGrp="1"/>
          </p:cNvSpPr>
          <p:nvPr>
            <p:ph type="title"/>
          </p:nvPr>
        </p:nvSpPr>
        <p:spPr/>
        <p:txBody>
          <a:bodyPr>
            <a:normAutofit/>
          </a:bodyPr>
          <a:lstStyle/>
          <a:p>
            <a:r>
              <a:rPr lang="en-US" sz="3600" dirty="0"/>
              <a:t>Rom 14:21-23  Two kinds of sin</a:t>
            </a:r>
          </a:p>
        </p:txBody>
      </p:sp>
      <p:sp>
        <p:nvSpPr>
          <p:cNvPr id="3" name="Content Placeholder 2">
            <a:extLst>
              <a:ext uri="{FF2B5EF4-FFF2-40B4-BE49-F238E27FC236}">
                <a16:creationId xmlns:a16="http://schemas.microsoft.com/office/drawing/2014/main" id="{703412CD-6CA4-4D09-A83A-338678D6E61F}"/>
              </a:ext>
            </a:extLst>
          </p:cNvPr>
          <p:cNvSpPr>
            <a:spLocks noGrp="1"/>
          </p:cNvSpPr>
          <p:nvPr>
            <p:ph idx="1"/>
          </p:nvPr>
        </p:nvSpPr>
        <p:spPr/>
        <p:txBody>
          <a:bodyPr>
            <a:normAutofit/>
          </a:bodyPr>
          <a:lstStyle/>
          <a:p>
            <a:pPr marL="137160" indent="0">
              <a:buNone/>
            </a:pPr>
            <a:r>
              <a:rPr lang="en-US" sz="2400" b="1" dirty="0"/>
              <a:t>a. </a:t>
            </a:r>
            <a:r>
              <a:rPr lang="en-US" b="1" dirty="0"/>
              <a:t>1. It is sinful for the “strong” to do an otherwise </a:t>
            </a:r>
            <a:r>
              <a:rPr lang="en-US" b="1" dirty="0" err="1"/>
              <a:t>unsinful</a:t>
            </a:r>
            <a:r>
              <a:rPr lang="en-US" b="1" dirty="0"/>
              <a:t> thing if it can reasonably be thought to be a stumbling block to the “weak.”  (v. 21-22)</a:t>
            </a:r>
          </a:p>
          <a:p>
            <a:pPr marL="137160" indent="0">
              <a:buNone/>
            </a:pPr>
            <a:endParaRPr lang="en-US" b="1" dirty="0"/>
          </a:p>
          <a:p>
            <a:pPr marL="137160" indent="0">
              <a:buNone/>
            </a:pPr>
            <a:r>
              <a:rPr lang="en-US" b="1" dirty="0"/>
              <a:t>b. It is sinful for the weak disciple to do what he or she believes to be wrong in their heart.   (v.23) Any action which we cannot do in good faith, we should not do.</a:t>
            </a:r>
          </a:p>
          <a:p>
            <a:pPr marL="137160" indent="0">
              <a:buNone/>
            </a:pPr>
            <a:endParaRPr lang="en-US" sz="2400" b="1" dirty="0"/>
          </a:p>
        </p:txBody>
      </p:sp>
    </p:spTree>
    <p:extLst>
      <p:ext uri="{BB962C8B-B14F-4D97-AF65-F5344CB8AC3E}">
        <p14:creationId xmlns:p14="http://schemas.microsoft.com/office/powerpoint/2010/main" val="2818554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6A8C-1027-42DC-A9CB-F39D903FDBC4}"/>
              </a:ext>
            </a:extLst>
          </p:cNvPr>
          <p:cNvSpPr>
            <a:spLocks noGrp="1"/>
          </p:cNvSpPr>
          <p:nvPr>
            <p:ph type="title"/>
          </p:nvPr>
        </p:nvSpPr>
        <p:spPr/>
        <p:txBody>
          <a:bodyPr>
            <a:normAutofit/>
          </a:bodyPr>
          <a:lstStyle/>
          <a:p>
            <a:r>
              <a:rPr lang="en-US" sz="3600" dirty="0"/>
              <a:t>Rom 15 Unity in the Body</a:t>
            </a:r>
          </a:p>
        </p:txBody>
      </p:sp>
      <p:sp>
        <p:nvSpPr>
          <p:cNvPr id="3" name="Content Placeholder 2">
            <a:extLst>
              <a:ext uri="{FF2B5EF4-FFF2-40B4-BE49-F238E27FC236}">
                <a16:creationId xmlns:a16="http://schemas.microsoft.com/office/drawing/2014/main" id="{AA15F79F-2A5F-4B73-8122-4EF5DC0FD414}"/>
              </a:ext>
            </a:extLst>
          </p:cNvPr>
          <p:cNvSpPr>
            <a:spLocks noGrp="1"/>
          </p:cNvSpPr>
          <p:nvPr>
            <p:ph idx="1"/>
          </p:nvPr>
        </p:nvSpPr>
        <p:spPr/>
        <p:txBody>
          <a:bodyPr>
            <a:normAutofit/>
          </a:bodyPr>
          <a:lstStyle/>
          <a:p>
            <a:pPr marL="137160" indent="0">
              <a:buNone/>
            </a:pPr>
            <a:r>
              <a:rPr lang="en-US" b="1" dirty="0"/>
              <a:t>Rom 15:1-13</a:t>
            </a:r>
          </a:p>
          <a:p>
            <a:pPr marL="137160" indent="0">
              <a:buNone/>
            </a:pPr>
            <a:r>
              <a:rPr lang="en-US" b="1" dirty="0"/>
              <a:t>v. 1 Bear with one another’s failings.  Q: Are there “failings” of members of your church you find it hard to bear with?</a:t>
            </a:r>
          </a:p>
          <a:p>
            <a:pPr marL="137160" indent="0">
              <a:buNone/>
            </a:pPr>
            <a:r>
              <a:rPr lang="en-US" b="1" dirty="0"/>
              <a:t>v. 5 Unity with one another.  Find consensus and try to speak with one voice.</a:t>
            </a:r>
          </a:p>
          <a:p>
            <a:pPr marL="137160" indent="0">
              <a:buNone/>
            </a:pPr>
            <a:r>
              <a:rPr lang="en-US" b="1" dirty="0"/>
              <a:t>v. 7  Accept one another.  Q: Is there a kind of Christian you find it hard to accept?</a:t>
            </a:r>
          </a:p>
          <a:p>
            <a:pPr marL="137160" indent="0">
              <a:buNone/>
            </a:pPr>
            <a:endParaRPr lang="en-US" sz="800" b="1" dirty="0"/>
          </a:p>
          <a:p>
            <a:pPr marL="137160" indent="0">
              <a:buNone/>
            </a:pPr>
            <a:r>
              <a:rPr lang="en-US" b="1" dirty="0"/>
              <a:t>Rom 15:14  Competent to counsel one another</a:t>
            </a:r>
          </a:p>
          <a:p>
            <a:pPr marL="137160" indent="0">
              <a:buNone/>
            </a:pPr>
            <a:endParaRPr lang="en-US" dirty="0"/>
          </a:p>
        </p:txBody>
      </p:sp>
    </p:spTree>
    <p:extLst>
      <p:ext uri="{BB962C8B-B14F-4D97-AF65-F5344CB8AC3E}">
        <p14:creationId xmlns:p14="http://schemas.microsoft.com/office/powerpoint/2010/main" val="20146869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1C64-F9E5-4C76-A3BD-2B28BBD64E75}"/>
              </a:ext>
            </a:extLst>
          </p:cNvPr>
          <p:cNvSpPr>
            <a:spLocks noGrp="1"/>
          </p:cNvSpPr>
          <p:nvPr>
            <p:ph type="title"/>
          </p:nvPr>
        </p:nvSpPr>
        <p:spPr/>
        <p:txBody>
          <a:bodyPr>
            <a:normAutofit/>
          </a:bodyPr>
          <a:lstStyle/>
          <a:p>
            <a:r>
              <a:rPr lang="en-US" sz="3600" dirty="0"/>
              <a:t>Rom 15:16 Our Priestly Duty</a:t>
            </a:r>
          </a:p>
        </p:txBody>
      </p:sp>
      <p:sp>
        <p:nvSpPr>
          <p:cNvPr id="3" name="Content Placeholder 2">
            <a:extLst>
              <a:ext uri="{FF2B5EF4-FFF2-40B4-BE49-F238E27FC236}">
                <a16:creationId xmlns:a16="http://schemas.microsoft.com/office/drawing/2014/main" id="{EE7B8000-66DC-4F1A-B6BE-9754B2609341}"/>
              </a:ext>
            </a:extLst>
          </p:cNvPr>
          <p:cNvSpPr>
            <a:spLocks noGrp="1"/>
          </p:cNvSpPr>
          <p:nvPr>
            <p:ph idx="1"/>
          </p:nvPr>
        </p:nvSpPr>
        <p:spPr/>
        <p:txBody>
          <a:bodyPr/>
          <a:lstStyle/>
          <a:p>
            <a:pPr marL="137160" indent="0">
              <a:buNone/>
            </a:pPr>
            <a:r>
              <a:rPr lang="en-US" b="1" dirty="0"/>
              <a:t>Priests make intercession/mediate.  </a:t>
            </a:r>
          </a:p>
          <a:p>
            <a:pPr marL="137160" indent="0">
              <a:buNone/>
            </a:pPr>
            <a:endParaRPr lang="en-US" b="1" dirty="0"/>
          </a:p>
          <a:p>
            <a:pPr marL="137160" indent="0">
              <a:buNone/>
            </a:pPr>
            <a:r>
              <a:rPr lang="en-US" b="1" dirty="0"/>
              <a:t>1 Tim 2:5  Jesus the only mediator.</a:t>
            </a:r>
          </a:p>
          <a:p>
            <a:pPr marL="137160" indent="0">
              <a:buNone/>
            </a:pPr>
            <a:endParaRPr lang="en-US" b="1" dirty="0"/>
          </a:p>
          <a:p>
            <a:pPr marL="137160" indent="0">
              <a:buNone/>
            </a:pPr>
            <a:r>
              <a:rPr lang="en-US" b="1" dirty="0"/>
              <a:t>But…  Our priestly duty is to mediate to the lost by proclaiming the gospel.</a:t>
            </a:r>
          </a:p>
          <a:p>
            <a:pPr marL="137160" indent="0">
              <a:buNone/>
            </a:pPr>
            <a:endParaRPr lang="en-US" b="1" dirty="0"/>
          </a:p>
          <a:p>
            <a:pPr marL="137160" indent="0">
              <a:buNone/>
            </a:pPr>
            <a:r>
              <a:rPr lang="en-US" b="1" dirty="0"/>
              <a:t>15:20-29  Paul: I want to go to Rome and then Spain.</a:t>
            </a:r>
          </a:p>
        </p:txBody>
      </p:sp>
    </p:spTree>
    <p:extLst>
      <p:ext uri="{BB962C8B-B14F-4D97-AF65-F5344CB8AC3E}">
        <p14:creationId xmlns:p14="http://schemas.microsoft.com/office/powerpoint/2010/main" val="114778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Outline of Romans</a:t>
            </a:r>
          </a:p>
        </p:txBody>
      </p:sp>
      <p:sp>
        <p:nvSpPr>
          <p:cNvPr id="3" name="Content Placeholder 2"/>
          <p:cNvSpPr>
            <a:spLocks noGrp="1"/>
          </p:cNvSpPr>
          <p:nvPr>
            <p:ph idx="1"/>
          </p:nvPr>
        </p:nvSpPr>
        <p:spPr/>
        <p:txBody>
          <a:bodyPr>
            <a:normAutofit/>
          </a:bodyPr>
          <a:lstStyle/>
          <a:p>
            <a:pPr marL="137160" indent="0">
              <a:buNone/>
            </a:pPr>
            <a:r>
              <a:rPr lang="en-US" b="1" dirty="0"/>
              <a:t>I.  1:1-17  The righteousness of God.</a:t>
            </a:r>
          </a:p>
          <a:p>
            <a:pPr marL="137160" indent="0">
              <a:buNone/>
            </a:pPr>
            <a:r>
              <a:rPr lang="en-US" b="1" dirty="0"/>
              <a:t>II.  1:18-2:16  The Gentiles are lost.</a:t>
            </a:r>
          </a:p>
          <a:p>
            <a:pPr marL="137160" indent="0">
              <a:buNone/>
            </a:pPr>
            <a:r>
              <a:rPr lang="en-US" b="1" dirty="0"/>
              <a:t>III.  2:17-29  The Jews are lost.</a:t>
            </a:r>
          </a:p>
          <a:p>
            <a:pPr marL="137160" indent="0">
              <a:buNone/>
            </a:pPr>
            <a:r>
              <a:rPr lang="en-US" b="1" dirty="0"/>
              <a:t>IV.  3:1-20   All are lost.</a:t>
            </a:r>
          </a:p>
          <a:p>
            <a:pPr marL="137160" indent="0">
              <a:buNone/>
            </a:pPr>
            <a:r>
              <a:rPr lang="en-US" b="1" dirty="0"/>
              <a:t>V.  3:21-5:21  Salvation is by faith, through the blood of Jesus.</a:t>
            </a:r>
          </a:p>
          <a:p>
            <a:pPr marL="137160" indent="0">
              <a:buNone/>
            </a:pPr>
            <a:r>
              <a:rPr lang="en-US" b="1" dirty="0"/>
              <a:t>VI. 6:1-8:39  The Way of Holiness</a:t>
            </a:r>
          </a:p>
          <a:p>
            <a:pPr marL="137160" indent="0">
              <a:buNone/>
            </a:pPr>
            <a:r>
              <a:rPr lang="en-US" b="1" dirty="0"/>
              <a:t>VII.  9:1-11:36  Man’s unbelief and God’s gracious choice.</a:t>
            </a:r>
          </a:p>
          <a:p>
            <a:pPr marL="137160" indent="0">
              <a:buNone/>
            </a:pPr>
            <a:r>
              <a:rPr lang="en-US" b="1" dirty="0"/>
              <a:t>VIII.  12:1-16:27  How to live by faith.</a:t>
            </a:r>
          </a:p>
        </p:txBody>
      </p:sp>
    </p:spTree>
    <p:extLst>
      <p:ext uri="{BB962C8B-B14F-4D97-AF65-F5344CB8AC3E}">
        <p14:creationId xmlns:p14="http://schemas.microsoft.com/office/powerpoint/2010/main" val="34691677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10DF-87D6-4BA5-BB9A-496DF2D69CE9}"/>
              </a:ext>
            </a:extLst>
          </p:cNvPr>
          <p:cNvSpPr>
            <a:spLocks noGrp="1"/>
          </p:cNvSpPr>
          <p:nvPr>
            <p:ph type="title"/>
          </p:nvPr>
        </p:nvSpPr>
        <p:spPr/>
        <p:txBody>
          <a:bodyPr>
            <a:normAutofit/>
          </a:bodyPr>
          <a:lstStyle/>
          <a:p>
            <a:r>
              <a:rPr lang="en-US" sz="3600" dirty="0"/>
              <a:t>Romans 16 Greetings</a:t>
            </a:r>
          </a:p>
        </p:txBody>
      </p:sp>
      <p:sp>
        <p:nvSpPr>
          <p:cNvPr id="3" name="Content Placeholder 2">
            <a:extLst>
              <a:ext uri="{FF2B5EF4-FFF2-40B4-BE49-F238E27FC236}">
                <a16:creationId xmlns:a16="http://schemas.microsoft.com/office/drawing/2014/main" id="{ACF06FF4-409F-4A12-A9C5-7C913A8FDE15}"/>
              </a:ext>
            </a:extLst>
          </p:cNvPr>
          <p:cNvSpPr>
            <a:spLocks noGrp="1"/>
          </p:cNvSpPr>
          <p:nvPr>
            <p:ph idx="1"/>
          </p:nvPr>
        </p:nvSpPr>
        <p:spPr/>
        <p:txBody>
          <a:bodyPr/>
          <a:lstStyle/>
          <a:p>
            <a:pPr marL="137160" indent="0">
              <a:buNone/>
            </a:pPr>
            <a:r>
              <a:rPr lang="en-US" b="1" dirty="0"/>
              <a:t>A few things to note:</a:t>
            </a:r>
          </a:p>
          <a:p>
            <a:pPr marL="137160" indent="0">
              <a:buNone/>
            </a:pPr>
            <a:endParaRPr lang="en-US" b="1" dirty="0"/>
          </a:p>
          <a:p>
            <a:pPr marL="137160" indent="0">
              <a:buNone/>
            </a:pPr>
            <a:r>
              <a:rPr lang="en-US" b="1" dirty="0"/>
              <a:t>The primitive church was like a big extended family.</a:t>
            </a:r>
          </a:p>
          <a:p>
            <a:pPr marL="137160" indent="0">
              <a:buNone/>
            </a:pPr>
            <a:r>
              <a:rPr lang="en-US" b="1" dirty="0"/>
              <a:t>Rome met in house churches. (v. 5)</a:t>
            </a:r>
          </a:p>
          <a:p>
            <a:pPr marL="137160" indent="0">
              <a:buNone/>
            </a:pPr>
            <a:r>
              <a:rPr lang="en-US" b="1" dirty="0"/>
              <a:t>Paul had living relatives (v. 7, 11, 21)</a:t>
            </a:r>
          </a:p>
          <a:p>
            <a:pPr marL="137160" indent="0">
              <a:buNone/>
            </a:pPr>
            <a:r>
              <a:rPr lang="en-US" b="1" dirty="0"/>
              <a:t>Women played a significant role in church life and were close friends of Paul</a:t>
            </a:r>
          </a:p>
          <a:p>
            <a:pPr marL="137160" indent="0">
              <a:buNone/>
            </a:pPr>
            <a:r>
              <a:rPr lang="en-US" b="1" dirty="0"/>
              <a:t>Rom 16:17-19 Paul’s </a:t>
            </a:r>
            <a:r>
              <a:rPr lang="en-US" b="1"/>
              <a:t>parting concern:  Unity.</a:t>
            </a:r>
            <a:endParaRPr lang="en-US" b="1" dirty="0"/>
          </a:p>
        </p:txBody>
      </p:sp>
    </p:spTree>
    <p:extLst>
      <p:ext uri="{BB962C8B-B14F-4D97-AF65-F5344CB8AC3E}">
        <p14:creationId xmlns:p14="http://schemas.microsoft.com/office/powerpoint/2010/main" val="3757326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15036</TotalTime>
  <Words>6497</Words>
  <Application>Microsoft Office PowerPoint</Application>
  <PresentationFormat>Widescreen</PresentationFormat>
  <Paragraphs>742</Paragraphs>
  <Slides>90</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90</vt:i4>
      </vt:variant>
    </vt:vector>
  </HeadingPairs>
  <TitlesOfParts>
    <vt:vector size="100" baseType="lpstr">
      <vt:lpstr>Book Antiqua</vt:lpstr>
      <vt:lpstr>Calibri</vt:lpstr>
      <vt:lpstr>Lucida Sans</vt:lpstr>
      <vt:lpstr>Wingdings</vt:lpstr>
      <vt:lpstr>Wingdings 2</vt:lpstr>
      <vt:lpstr>Wingdings 3</vt:lpstr>
      <vt:lpstr>Apex</vt:lpstr>
      <vt:lpstr>1_Apex</vt:lpstr>
      <vt:lpstr>2_Apex</vt:lpstr>
      <vt:lpstr>3_Apex</vt:lpstr>
      <vt:lpstr>The Book of Romans</vt:lpstr>
      <vt:lpstr>Texts</vt:lpstr>
      <vt:lpstr>Assignments</vt:lpstr>
      <vt:lpstr>Theme of Romans</vt:lpstr>
      <vt:lpstr>A Few Introductory Comments</vt:lpstr>
      <vt:lpstr>The Scholarly Argument</vt:lpstr>
      <vt:lpstr>The Church in Rome</vt:lpstr>
      <vt:lpstr>Another Debate</vt:lpstr>
      <vt:lpstr>Outline of Romans</vt:lpstr>
      <vt:lpstr>I.  Romans 1:1-17   The Righteousness of God</vt:lpstr>
      <vt:lpstr>Romans 1:5  What are we called to?</vt:lpstr>
      <vt:lpstr>Romans 1:8-15  Paul: I really wanted to come to you.</vt:lpstr>
      <vt:lpstr>Romans 1:16-17  Paul summarizes what he has to say</vt:lpstr>
      <vt:lpstr>II. Romans 1:18-32  The Gentiles are Lost</vt:lpstr>
      <vt:lpstr>Romans 1:24-32  God gives us over</vt:lpstr>
      <vt:lpstr>PowerPoint Presentation</vt:lpstr>
      <vt:lpstr>III. Romans 2 The Jews are lost as well</vt:lpstr>
      <vt:lpstr>Salvation based on our conscience?</vt:lpstr>
      <vt:lpstr>Romans 2:17-29  Paul calls out Jewish (or Christian!) self-righteousness.</vt:lpstr>
      <vt:lpstr>IV.  Romans 3:1-20  All Are Equally Lost</vt:lpstr>
      <vt:lpstr>Romans 3:5-8</vt:lpstr>
      <vt:lpstr>Romans 3:9-20  Utterly lost</vt:lpstr>
      <vt:lpstr>Is God being unfair here?</vt:lpstr>
      <vt:lpstr>Romans 3:19-20  So, what good, then, was the law?</vt:lpstr>
      <vt:lpstr>V.  Romans 3:21-5:21  Salvation by faith, through the blood of Jesus</vt:lpstr>
      <vt:lpstr>Romans 3:21-30  Some really great words</vt:lpstr>
      <vt:lpstr>Theories of Redeption (Soteriology)</vt:lpstr>
      <vt:lpstr>Gregory of Nazianzus</vt:lpstr>
      <vt:lpstr>Two more great words</vt:lpstr>
      <vt:lpstr>Romans 3:25-26  A difficult (but beautiful) passage</vt:lpstr>
      <vt:lpstr>Romans 3:27-31 No Boasting!</vt:lpstr>
      <vt:lpstr>Romans 4  The Faith of Abraham</vt:lpstr>
      <vt:lpstr>Abraham Believed God</vt:lpstr>
      <vt:lpstr>The Faith of Abraham</vt:lpstr>
      <vt:lpstr>Romans 4:9-12  Paul makes a big deal about circumcision.</vt:lpstr>
      <vt:lpstr>Where will following Abraham take you?</vt:lpstr>
      <vt:lpstr>Abraham’s Offspring</vt:lpstr>
      <vt:lpstr>What Kind of Belief?</vt:lpstr>
      <vt:lpstr>Romans 5:1-11</vt:lpstr>
      <vt:lpstr>Romans 5:12-19 Adam and Jesus</vt:lpstr>
      <vt:lpstr>The Effect of Adam’s Sin</vt:lpstr>
      <vt:lpstr>Romans 5:15-19 Adam and Jesus</vt:lpstr>
      <vt:lpstr>Romans Ch 6-8 The Way of Holiness</vt:lpstr>
      <vt:lpstr>Romans 6:5-14 Paul explains himself with if… then…</vt:lpstr>
      <vt:lpstr>Romans 6:5-14 cont.</vt:lpstr>
      <vt:lpstr>Romans 6:15-23   Whose slave are you?</vt:lpstr>
      <vt:lpstr>Romans 7 The Vicious Circle of Salvation by Law</vt:lpstr>
      <vt:lpstr>Romans 7:7-24 The Vicious Cycle of Sin.</vt:lpstr>
      <vt:lpstr>Romans 7:9  An aside….</vt:lpstr>
      <vt:lpstr>Romans 8  Life in the Spirit</vt:lpstr>
      <vt:lpstr>Romans 8:3b  Jesus came in the likeness of sinful man</vt:lpstr>
      <vt:lpstr>Romans 8:4-14 Living by the Spirit</vt:lpstr>
      <vt:lpstr>Assurance!</vt:lpstr>
      <vt:lpstr>Romans 8:15-17 (and 8:23) Sons and Daughters of God</vt:lpstr>
      <vt:lpstr>Romans 8:18-25 Another tough passage</vt:lpstr>
      <vt:lpstr>Romans 8:26-28  The Holy Spirit helps us.</vt:lpstr>
      <vt:lpstr>Romans 8:28-39   God’s provision for us</vt:lpstr>
      <vt:lpstr>TULIP</vt:lpstr>
      <vt:lpstr>Romans 8:30</vt:lpstr>
      <vt:lpstr>PowerPoint Presentation</vt:lpstr>
      <vt:lpstr>PowerPoint Presentation</vt:lpstr>
      <vt:lpstr>Romans 8:31-39 Security in Christ</vt:lpstr>
      <vt:lpstr>Romans Ch 9-11    God rejects Israel and chooses the Gentiles</vt:lpstr>
      <vt:lpstr>Romans 9:6-9 Not all Israel is Israel</vt:lpstr>
      <vt:lpstr>Romans 9:10-16 God’s Predestination</vt:lpstr>
      <vt:lpstr>Ouch!</vt:lpstr>
      <vt:lpstr>Romans 9:17-29 More examples of God’s Predestination</vt:lpstr>
      <vt:lpstr>Summary:  God’s Predestination</vt:lpstr>
      <vt:lpstr>Romans 9:30-33 Paul summarizes his argument</vt:lpstr>
      <vt:lpstr>Romans CH 10   Israel Rejected So That the Gentiles Can Be Saved</vt:lpstr>
      <vt:lpstr>Romans 10:6-13 This was taught in the Old Testament</vt:lpstr>
      <vt:lpstr>Does Romans 10:9-13 teach that confession is required for salvation?</vt:lpstr>
      <vt:lpstr>Does Romans 10:9-13 Teach we are saved by confession (apart from baptism)?</vt:lpstr>
      <vt:lpstr>Romans 10:14-17 Stop arguing.  Start sharing.</vt:lpstr>
      <vt:lpstr>Romans Ch 11  Warning to Gentile Christians.  Do not be arrogant.</vt:lpstr>
      <vt:lpstr>Romans 11:25-27 All Israel will be saved</vt:lpstr>
      <vt:lpstr>Romans CH 12-16 Living By Faith</vt:lpstr>
      <vt:lpstr>Romans 12:1-2  Living Sacrifices</vt:lpstr>
      <vt:lpstr>Romans 12:1-2 Transformed Lives</vt:lpstr>
      <vt:lpstr>Romans 12:3-8 How should we view ourselves?</vt:lpstr>
      <vt:lpstr>Romans 12:9-13   Relationships in the Body.</vt:lpstr>
      <vt:lpstr>Romans 12:14-21 Relationships with outsiders</vt:lpstr>
      <vt:lpstr>Romans 13 Submission</vt:lpstr>
      <vt:lpstr>Romans 14 The Weak and theStrong</vt:lpstr>
      <vt:lpstr>Romans 14:13-23 Advice to the “strong”</vt:lpstr>
      <vt:lpstr>Rom 14:19 The main point of Rom 14</vt:lpstr>
      <vt:lpstr>Rom 14:21-23  Two kinds of sin</vt:lpstr>
      <vt:lpstr>Rom 15 Unity in the Body</vt:lpstr>
      <vt:lpstr>Rom 15:16 Our Priestly Duty</vt:lpstr>
      <vt:lpstr>Romans 16 Greetings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dc:creator>John Oakes</dc:creator>
  <cp:lastModifiedBy>John Oakes</cp:lastModifiedBy>
  <cp:revision>80</cp:revision>
  <dcterms:created xsi:type="dcterms:W3CDTF">2015-10-09T00:39:48Z</dcterms:created>
  <dcterms:modified xsi:type="dcterms:W3CDTF">2023-04-22T15:22:59Z</dcterms:modified>
</cp:coreProperties>
</file>