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66"/>
  </p:notesMasterIdLst>
  <p:sldIdLst>
    <p:sldId id="450" r:id="rId8"/>
    <p:sldId id="487" r:id="rId9"/>
    <p:sldId id="257" r:id="rId10"/>
    <p:sldId id="258" r:id="rId11"/>
    <p:sldId id="259" r:id="rId12"/>
    <p:sldId id="260" r:id="rId13"/>
    <p:sldId id="261" r:id="rId14"/>
    <p:sldId id="488" r:id="rId15"/>
    <p:sldId id="489" r:id="rId16"/>
    <p:sldId id="490" r:id="rId17"/>
    <p:sldId id="491" r:id="rId18"/>
    <p:sldId id="266" r:id="rId19"/>
    <p:sldId id="267" r:id="rId20"/>
    <p:sldId id="484" r:id="rId21"/>
    <p:sldId id="272" r:id="rId22"/>
    <p:sldId id="273" r:id="rId23"/>
    <p:sldId id="274" r:id="rId24"/>
    <p:sldId id="275" r:id="rId25"/>
    <p:sldId id="276" r:id="rId26"/>
    <p:sldId id="279" r:id="rId27"/>
    <p:sldId id="482" r:id="rId28"/>
    <p:sldId id="451" r:id="rId29"/>
    <p:sldId id="277" r:id="rId30"/>
    <p:sldId id="256" r:id="rId31"/>
    <p:sldId id="278" r:id="rId32"/>
    <p:sldId id="281" r:id="rId33"/>
    <p:sldId id="282" r:id="rId34"/>
    <p:sldId id="283" r:id="rId35"/>
    <p:sldId id="486" r:id="rId36"/>
    <p:sldId id="284" r:id="rId37"/>
    <p:sldId id="483" r:id="rId38"/>
    <p:sldId id="262" r:id="rId39"/>
    <p:sldId id="263" r:id="rId40"/>
    <p:sldId id="264" r:id="rId41"/>
    <p:sldId id="268" r:id="rId42"/>
    <p:sldId id="269" r:id="rId43"/>
    <p:sldId id="270" r:id="rId44"/>
    <p:sldId id="271" r:id="rId45"/>
    <p:sldId id="492" r:id="rId46"/>
    <p:sldId id="493" r:id="rId47"/>
    <p:sldId id="494" r:id="rId48"/>
    <p:sldId id="495" r:id="rId49"/>
    <p:sldId id="496" r:id="rId50"/>
    <p:sldId id="479" r:id="rId51"/>
    <p:sldId id="350" r:id="rId52"/>
    <p:sldId id="481" r:id="rId53"/>
    <p:sldId id="485" r:id="rId54"/>
    <p:sldId id="480" r:id="rId55"/>
    <p:sldId id="478" r:id="rId56"/>
    <p:sldId id="497" r:id="rId57"/>
    <p:sldId id="498" r:id="rId58"/>
    <p:sldId id="499" r:id="rId59"/>
    <p:sldId id="280" r:id="rId60"/>
    <p:sldId id="500" r:id="rId61"/>
    <p:sldId id="501" r:id="rId62"/>
    <p:sldId id="502" r:id="rId63"/>
    <p:sldId id="503" r:id="rId64"/>
    <p:sldId id="285" r:id="rId65"/>
  </p:sldIdLst>
  <p:sldSz cx="12192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521415D9-36F7-43E2-AB2F-B90AF26B5E84}">
      <p14:sectionLst xmlns:p14="http://schemas.microsoft.com/office/powerpoint/2010/main">
        <p14:section name="Default Section" id="{B52EDA19-6C60-47C6-95EA-5E15F8C55CB2}">
          <p14:sldIdLst>
            <p14:sldId id="450"/>
            <p14:sldId id="487"/>
            <p14:sldId id="257"/>
            <p14:sldId id="258"/>
            <p14:sldId id="259"/>
            <p14:sldId id="260"/>
            <p14:sldId id="261"/>
            <p14:sldId id="488"/>
            <p14:sldId id="489"/>
            <p14:sldId id="490"/>
            <p14:sldId id="491"/>
            <p14:sldId id="266"/>
            <p14:sldId id="267"/>
            <p14:sldId id="484"/>
            <p14:sldId id="272"/>
            <p14:sldId id="273"/>
            <p14:sldId id="274"/>
            <p14:sldId id="275"/>
            <p14:sldId id="276"/>
            <p14:sldId id="279"/>
            <p14:sldId id="482"/>
            <p14:sldId id="451"/>
            <p14:sldId id="277"/>
            <p14:sldId id="256"/>
            <p14:sldId id="278"/>
            <p14:sldId id="281"/>
            <p14:sldId id="282"/>
            <p14:sldId id="283"/>
            <p14:sldId id="486"/>
            <p14:sldId id="284"/>
            <p14:sldId id="483"/>
            <p14:sldId id="262"/>
            <p14:sldId id="263"/>
            <p14:sldId id="264"/>
            <p14:sldId id="268"/>
            <p14:sldId id="269"/>
            <p14:sldId id="270"/>
            <p14:sldId id="271"/>
            <p14:sldId id="492"/>
            <p14:sldId id="493"/>
            <p14:sldId id="494"/>
            <p14:sldId id="495"/>
            <p14:sldId id="496"/>
            <p14:sldId id="479"/>
            <p14:sldId id="350"/>
            <p14:sldId id="481"/>
            <p14:sldId id="485"/>
            <p14:sldId id="480"/>
            <p14:sldId id="478"/>
            <p14:sldId id="497"/>
            <p14:sldId id="498"/>
            <p14:sldId id="499"/>
            <p14:sldId id="280"/>
            <p14:sldId id="500"/>
            <p14:sldId id="501"/>
            <p14:sldId id="502"/>
            <p14:sldId id="503"/>
            <p14:sldId id="285"/>
          </p14:sldIdLst>
        </p14:section>
        <p14:section name="Untitled Section" id="{63309F7B-CAF0-4DC5-8487-3E8EB0A02E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1DF4AA-4A64-42D1-882E-F8E5406E7E9F}" v="26" dt="2023-06-11T15:35:09.822"/>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4660"/>
  </p:normalViewPr>
  <p:slideViewPr>
    <p:cSldViewPr>
      <p:cViewPr varScale="1">
        <p:scale>
          <a:sx n="59" d="100"/>
          <a:sy n="59" d="100"/>
        </p:scale>
        <p:origin x="880"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2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271DF4AA-4A64-42D1-882E-F8E5406E7E9F}"/>
    <pc:docChg chg="custSel addSld delSld modSld sldOrd modSection">
      <pc:chgData name="John Oakes" userId="1a36f0057432ea1f" providerId="LiveId" clId="{271DF4AA-4A64-42D1-882E-F8E5406E7E9F}" dt="2023-06-11T15:34:42.203" v="1475" actId="20577"/>
      <pc:docMkLst>
        <pc:docMk/>
      </pc:docMkLst>
      <pc:sldChg chg="addSp modSp mod">
        <pc:chgData name="John Oakes" userId="1a36f0057432ea1f" providerId="LiveId" clId="{271DF4AA-4A64-42D1-882E-F8E5406E7E9F}" dt="2023-06-11T15:12:51.525" v="1414" actId="255"/>
        <pc:sldMkLst>
          <pc:docMk/>
          <pc:sldMk cId="0" sldId="262"/>
        </pc:sldMkLst>
        <pc:spChg chg="add mod">
          <ac:chgData name="John Oakes" userId="1a36f0057432ea1f" providerId="LiveId" clId="{271DF4AA-4A64-42D1-882E-F8E5406E7E9F}" dt="2023-06-11T15:12:51.525" v="1414" actId="255"/>
          <ac:spMkLst>
            <pc:docMk/>
            <pc:sldMk cId="0" sldId="262"/>
            <ac:spMk id="2" creationId="{810B838C-4F5F-FC0E-226E-8E55BAFD0C82}"/>
          </ac:spMkLst>
        </pc:spChg>
        <pc:picChg chg="mod">
          <ac:chgData name="John Oakes" userId="1a36f0057432ea1f" providerId="LiveId" clId="{271DF4AA-4A64-42D1-882E-F8E5406E7E9F}" dt="2023-06-11T15:12:38.072" v="1411" actId="1076"/>
          <ac:picMkLst>
            <pc:docMk/>
            <pc:sldMk cId="0" sldId="262"/>
            <ac:picMk id="80" creationId="{00000000-0000-0000-0000-000000000000}"/>
          </ac:picMkLst>
        </pc:picChg>
      </pc:sldChg>
      <pc:sldChg chg="addSp modSp mod">
        <pc:chgData name="John Oakes" userId="1a36f0057432ea1f" providerId="LiveId" clId="{271DF4AA-4A64-42D1-882E-F8E5406E7E9F}" dt="2023-06-11T15:34:42.203" v="1475" actId="20577"/>
        <pc:sldMkLst>
          <pc:docMk/>
          <pc:sldMk cId="0" sldId="264"/>
        </pc:sldMkLst>
        <pc:spChg chg="add mod">
          <ac:chgData name="John Oakes" userId="1a36f0057432ea1f" providerId="LiveId" clId="{271DF4AA-4A64-42D1-882E-F8E5406E7E9F}" dt="2023-06-11T15:34:42.203" v="1475" actId="20577"/>
          <ac:spMkLst>
            <pc:docMk/>
            <pc:sldMk cId="0" sldId="264"/>
            <ac:spMk id="2" creationId="{3A455574-AD52-46E5-F1DD-AA263A242FF1}"/>
          </ac:spMkLst>
        </pc:spChg>
        <pc:picChg chg="mod">
          <ac:chgData name="John Oakes" userId="1a36f0057432ea1f" providerId="LiveId" clId="{271DF4AA-4A64-42D1-882E-F8E5406E7E9F}" dt="2023-06-11T05:21:31.719" v="961" actId="1076"/>
          <ac:picMkLst>
            <pc:docMk/>
            <pc:sldMk cId="0" sldId="264"/>
            <ac:picMk id="92" creationId="{00000000-0000-0000-0000-000000000000}"/>
          </ac:picMkLst>
        </pc:picChg>
      </pc:sldChg>
      <pc:sldChg chg="modSp del mod">
        <pc:chgData name="John Oakes" userId="1a36f0057432ea1f" providerId="LiveId" clId="{271DF4AA-4A64-42D1-882E-F8E5406E7E9F}" dt="2023-06-11T15:33:54.794" v="1473" actId="2696"/>
        <pc:sldMkLst>
          <pc:docMk/>
          <pc:sldMk cId="0" sldId="265"/>
        </pc:sldMkLst>
        <pc:picChg chg="mod">
          <ac:chgData name="John Oakes" userId="1a36f0057432ea1f" providerId="LiveId" clId="{271DF4AA-4A64-42D1-882E-F8E5406E7E9F}" dt="2023-06-10T21:48:54.869" v="32" actId="1076"/>
          <ac:picMkLst>
            <pc:docMk/>
            <pc:sldMk cId="0" sldId="265"/>
            <ac:picMk id="98" creationId="{00000000-0000-0000-0000-000000000000}"/>
          </ac:picMkLst>
        </pc:picChg>
      </pc:sldChg>
      <pc:sldChg chg="ord">
        <pc:chgData name="John Oakes" userId="1a36f0057432ea1f" providerId="LiveId" clId="{271DF4AA-4A64-42D1-882E-F8E5406E7E9F}" dt="2023-06-11T05:07:17.137" v="430"/>
        <pc:sldMkLst>
          <pc:docMk/>
          <pc:sldMk cId="1491946417" sldId="279"/>
        </pc:sldMkLst>
      </pc:sldChg>
      <pc:sldChg chg="modSp mod">
        <pc:chgData name="John Oakes" userId="1a36f0057432ea1f" providerId="LiveId" clId="{271DF4AA-4A64-42D1-882E-F8E5406E7E9F}" dt="2023-06-11T05:12:27.731" v="713" actId="20577"/>
        <pc:sldMkLst>
          <pc:docMk/>
          <pc:sldMk cId="3663021434" sldId="282"/>
        </pc:sldMkLst>
        <pc:spChg chg="mod">
          <ac:chgData name="John Oakes" userId="1a36f0057432ea1f" providerId="LiveId" clId="{271DF4AA-4A64-42D1-882E-F8E5406E7E9F}" dt="2023-06-11T05:12:27.731" v="713" actId="20577"/>
          <ac:spMkLst>
            <pc:docMk/>
            <pc:sldMk cId="3663021434" sldId="282"/>
            <ac:spMk id="2" creationId="{00000000-0000-0000-0000-000000000000}"/>
          </ac:spMkLst>
        </pc:spChg>
      </pc:sldChg>
      <pc:sldChg chg="modSp mod">
        <pc:chgData name="John Oakes" userId="1a36f0057432ea1f" providerId="LiveId" clId="{271DF4AA-4A64-42D1-882E-F8E5406E7E9F}" dt="2023-06-11T15:08:21.221" v="1209" actId="20577"/>
        <pc:sldMkLst>
          <pc:docMk/>
          <pc:sldMk cId="3927425658" sldId="283"/>
        </pc:sldMkLst>
        <pc:spChg chg="mod">
          <ac:chgData name="John Oakes" userId="1a36f0057432ea1f" providerId="LiveId" clId="{271DF4AA-4A64-42D1-882E-F8E5406E7E9F}" dt="2023-06-11T15:08:21.221" v="1209" actId="20577"/>
          <ac:spMkLst>
            <pc:docMk/>
            <pc:sldMk cId="3927425658" sldId="283"/>
            <ac:spMk id="3" creationId="{00000000-0000-0000-0000-000000000000}"/>
          </ac:spMkLst>
        </pc:spChg>
      </pc:sldChg>
      <pc:sldChg chg="modSp mod">
        <pc:chgData name="John Oakes" userId="1a36f0057432ea1f" providerId="LiveId" clId="{271DF4AA-4A64-42D1-882E-F8E5406E7E9F}" dt="2023-06-11T15:09:46.196" v="1285" actId="14100"/>
        <pc:sldMkLst>
          <pc:docMk/>
          <pc:sldMk cId="1507418069" sldId="284"/>
        </pc:sldMkLst>
        <pc:spChg chg="mod">
          <ac:chgData name="John Oakes" userId="1a36f0057432ea1f" providerId="LiveId" clId="{271DF4AA-4A64-42D1-882E-F8E5406E7E9F}" dt="2023-06-11T15:09:46.196" v="1285" actId="14100"/>
          <ac:spMkLst>
            <pc:docMk/>
            <pc:sldMk cId="1507418069" sldId="284"/>
            <ac:spMk id="3" creationId="{00000000-0000-0000-0000-000000000000}"/>
          </ac:spMkLst>
        </pc:spChg>
      </pc:sldChg>
      <pc:sldChg chg="addSp delSp modSp mod">
        <pc:chgData name="John Oakes" userId="1a36f0057432ea1f" providerId="LiveId" clId="{271DF4AA-4A64-42D1-882E-F8E5406E7E9F}" dt="2023-06-11T15:33:35.273" v="1472" actId="1076"/>
        <pc:sldMkLst>
          <pc:docMk/>
          <pc:sldMk cId="1672076822" sldId="450"/>
        </pc:sldMkLst>
        <pc:spChg chg="del mod">
          <ac:chgData name="John Oakes" userId="1a36f0057432ea1f" providerId="LiveId" clId="{271DF4AA-4A64-42D1-882E-F8E5406E7E9F}" dt="2023-06-11T15:33:05.195" v="1464" actId="478"/>
          <ac:spMkLst>
            <pc:docMk/>
            <pc:sldMk cId="1672076822" sldId="450"/>
            <ac:spMk id="2" creationId="{E1CF4ECE-93BF-499C-A0ED-AEA2FDF2F6ED}"/>
          </ac:spMkLst>
        </pc:spChg>
        <pc:spChg chg="mod">
          <ac:chgData name="John Oakes" userId="1a36f0057432ea1f" providerId="LiveId" clId="{271DF4AA-4A64-42D1-882E-F8E5406E7E9F}" dt="2023-06-11T15:33:30.162" v="1471" actId="14100"/>
          <ac:spMkLst>
            <pc:docMk/>
            <pc:sldMk cId="1672076822" sldId="450"/>
            <ac:spMk id="3" creationId="{2C4DBEFB-5E3F-442A-AEDB-AF3685437755}"/>
          </ac:spMkLst>
        </pc:spChg>
        <pc:picChg chg="add mod">
          <ac:chgData name="John Oakes" userId="1a36f0057432ea1f" providerId="LiveId" clId="{271DF4AA-4A64-42D1-882E-F8E5406E7E9F}" dt="2023-06-11T15:33:35.273" v="1472" actId="1076"/>
          <ac:picMkLst>
            <pc:docMk/>
            <pc:sldMk cId="1672076822" sldId="450"/>
            <ac:picMk id="1026" creationId="{20D35382-BE79-85E9-AE18-6B78A29C7666}"/>
          </ac:picMkLst>
        </pc:picChg>
      </pc:sldChg>
      <pc:sldChg chg="modSp mod">
        <pc:chgData name="John Oakes" userId="1a36f0057432ea1f" providerId="LiveId" clId="{271DF4AA-4A64-42D1-882E-F8E5406E7E9F}" dt="2023-06-11T05:00:29.616" v="426" actId="14100"/>
        <pc:sldMkLst>
          <pc:docMk/>
          <pc:sldMk cId="0" sldId="479"/>
        </pc:sldMkLst>
        <pc:spChg chg="mod">
          <ac:chgData name="John Oakes" userId="1a36f0057432ea1f" providerId="LiveId" clId="{271DF4AA-4A64-42D1-882E-F8E5406E7E9F}" dt="2023-06-11T05:00:29.616" v="426" actId="14100"/>
          <ac:spMkLst>
            <pc:docMk/>
            <pc:sldMk cId="0" sldId="479"/>
            <ac:spMk id="3" creationId="{3E7DCDC7-0883-0DC8-EF7F-B4E52D989E8E}"/>
          </ac:spMkLst>
        </pc:spChg>
      </pc:sldChg>
      <pc:sldChg chg="modSp mod">
        <pc:chgData name="John Oakes" userId="1a36f0057432ea1f" providerId="LiveId" clId="{271DF4AA-4A64-42D1-882E-F8E5406E7E9F}" dt="2023-06-11T04:52:34.828" v="36" actId="14100"/>
        <pc:sldMkLst>
          <pc:docMk/>
          <pc:sldMk cId="0" sldId="480"/>
        </pc:sldMkLst>
        <pc:picChg chg="mod">
          <ac:chgData name="John Oakes" userId="1a36f0057432ea1f" providerId="LiveId" clId="{271DF4AA-4A64-42D1-882E-F8E5406E7E9F}" dt="2023-06-11T04:52:34.828" v="36" actId="14100"/>
          <ac:picMkLst>
            <pc:docMk/>
            <pc:sldMk cId="0" sldId="480"/>
            <ac:picMk id="66563" creationId="{9CC32A55-4AEA-2400-966E-0410D73D18CC}"/>
          </ac:picMkLst>
        </pc:picChg>
      </pc:sldChg>
      <pc:sldChg chg="addSp delSp modSp new mod ord">
        <pc:chgData name="John Oakes" userId="1a36f0057432ea1f" providerId="LiveId" clId="{271DF4AA-4A64-42D1-882E-F8E5406E7E9F}" dt="2023-06-11T04:56:32.911" v="89"/>
        <pc:sldMkLst>
          <pc:docMk/>
          <pc:sldMk cId="4093206194" sldId="481"/>
        </pc:sldMkLst>
        <pc:spChg chg="del">
          <ac:chgData name="John Oakes" userId="1a36f0057432ea1f" providerId="LiveId" clId="{271DF4AA-4A64-42D1-882E-F8E5406E7E9F}" dt="2023-06-11T04:56:13.758" v="82" actId="931"/>
          <ac:spMkLst>
            <pc:docMk/>
            <pc:sldMk cId="4093206194" sldId="481"/>
            <ac:spMk id="3" creationId="{7078C9F3-B8D8-FF01-33F3-57D941410776}"/>
          </ac:spMkLst>
        </pc:spChg>
        <pc:picChg chg="add mod">
          <ac:chgData name="John Oakes" userId="1a36f0057432ea1f" providerId="LiveId" clId="{271DF4AA-4A64-42D1-882E-F8E5406E7E9F}" dt="2023-06-11T04:56:23.095" v="87" actId="14100"/>
          <ac:picMkLst>
            <pc:docMk/>
            <pc:sldMk cId="4093206194" sldId="481"/>
            <ac:picMk id="5" creationId="{3B8847B3-39D6-F94F-8DC2-06F988B30F49}"/>
          </ac:picMkLst>
        </pc:picChg>
      </pc:sldChg>
      <pc:sldChg chg="modSp new mod">
        <pc:chgData name="John Oakes" userId="1a36f0057432ea1f" providerId="LiveId" clId="{271DF4AA-4A64-42D1-882E-F8E5406E7E9F}" dt="2023-06-11T05:09:48.828" v="705" actId="20577"/>
        <pc:sldMkLst>
          <pc:docMk/>
          <pc:sldMk cId="3483670787" sldId="482"/>
        </pc:sldMkLst>
        <pc:spChg chg="mod">
          <ac:chgData name="John Oakes" userId="1a36f0057432ea1f" providerId="LiveId" clId="{271DF4AA-4A64-42D1-882E-F8E5406E7E9F}" dt="2023-06-11T05:08:04.128" v="444" actId="20577"/>
          <ac:spMkLst>
            <pc:docMk/>
            <pc:sldMk cId="3483670787" sldId="482"/>
            <ac:spMk id="2" creationId="{D91BDE18-EEA1-CDA6-FB89-C369B7F9CBCF}"/>
          </ac:spMkLst>
        </pc:spChg>
        <pc:spChg chg="mod">
          <ac:chgData name="John Oakes" userId="1a36f0057432ea1f" providerId="LiveId" clId="{271DF4AA-4A64-42D1-882E-F8E5406E7E9F}" dt="2023-06-11T05:09:48.828" v="705" actId="20577"/>
          <ac:spMkLst>
            <pc:docMk/>
            <pc:sldMk cId="3483670787" sldId="482"/>
            <ac:spMk id="3" creationId="{B2B481A2-6DD4-7D82-7036-F2F12CC6868D}"/>
          </ac:spMkLst>
        </pc:spChg>
      </pc:sldChg>
      <pc:sldChg chg="addSp modSp new mod">
        <pc:chgData name="John Oakes" userId="1a36f0057432ea1f" providerId="LiveId" clId="{271DF4AA-4A64-42D1-882E-F8E5406E7E9F}" dt="2023-06-11T15:12:10.064" v="1391" actId="14100"/>
        <pc:sldMkLst>
          <pc:docMk/>
          <pc:sldMk cId="4017268406" sldId="483"/>
        </pc:sldMkLst>
        <pc:spChg chg="mod">
          <ac:chgData name="John Oakes" userId="1a36f0057432ea1f" providerId="LiveId" clId="{271DF4AA-4A64-42D1-882E-F8E5406E7E9F}" dt="2023-06-11T05:19:33.152" v="932" actId="20577"/>
          <ac:spMkLst>
            <pc:docMk/>
            <pc:sldMk cId="4017268406" sldId="483"/>
            <ac:spMk id="2" creationId="{852F92AD-E592-9523-B86E-137B5D76DBD4}"/>
          </ac:spMkLst>
        </pc:spChg>
        <pc:spChg chg="mod">
          <ac:chgData name="John Oakes" userId="1a36f0057432ea1f" providerId="LiveId" clId="{271DF4AA-4A64-42D1-882E-F8E5406E7E9F}" dt="2023-06-11T15:12:10.064" v="1391" actId="14100"/>
          <ac:spMkLst>
            <pc:docMk/>
            <pc:sldMk cId="4017268406" sldId="483"/>
            <ac:spMk id="3" creationId="{6298AE60-EF85-FE63-8868-FA339C2FFC01}"/>
          </ac:spMkLst>
        </pc:spChg>
        <pc:picChg chg="add mod">
          <ac:chgData name="John Oakes" userId="1a36f0057432ea1f" providerId="LiveId" clId="{271DF4AA-4A64-42D1-882E-F8E5406E7E9F}" dt="2023-06-11T15:11:59.797" v="1388" actId="1076"/>
          <ac:picMkLst>
            <pc:docMk/>
            <pc:sldMk cId="4017268406" sldId="483"/>
            <ac:picMk id="4" creationId="{EF07F37E-4F52-2CE1-49F7-42CB5DBE50DF}"/>
          </ac:picMkLst>
        </pc:picChg>
      </pc:sldChg>
      <pc:sldChg chg="new del">
        <pc:chgData name="John Oakes" userId="1a36f0057432ea1f" providerId="LiveId" clId="{271DF4AA-4A64-42D1-882E-F8E5406E7E9F}" dt="2023-06-11T14:33:17.824" v="963" actId="47"/>
        <pc:sldMkLst>
          <pc:docMk/>
          <pc:sldMk cId="644023815" sldId="484"/>
        </pc:sldMkLst>
      </pc:sldChg>
      <pc:sldChg chg="addSp delSp modSp new ord">
        <pc:chgData name="John Oakes" userId="1a36f0057432ea1f" providerId="LiveId" clId="{271DF4AA-4A64-42D1-882E-F8E5406E7E9F}" dt="2023-06-11T14:39:15.913" v="985" actId="1076"/>
        <pc:sldMkLst>
          <pc:docMk/>
          <pc:sldMk cId="1993127324" sldId="484"/>
        </pc:sldMkLst>
        <pc:spChg chg="del">
          <ac:chgData name="John Oakes" userId="1a36f0057432ea1f" providerId="LiveId" clId="{271DF4AA-4A64-42D1-882E-F8E5406E7E9F}" dt="2023-06-11T14:39:04.641" v="981" actId="931"/>
          <ac:spMkLst>
            <pc:docMk/>
            <pc:sldMk cId="1993127324" sldId="484"/>
            <ac:spMk id="3" creationId="{69D5B6E2-9047-AFC6-9012-DFA6133826EE}"/>
          </ac:spMkLst>
        </pc:spChg>
        <pc:picChg chg="add mod">
          <ac:chgData name="John Oakes" userId="1a36f0057432ea1f" providerId="LiveId" clId="{271DF4AA-4A64-42D1-882E-F8E5406E7E9F}" dt="2023-06-11T14:39:15.913" v="985" actId="1076"/>
          <ac:picMkLst>
            <pc:docMk/>
            <pc:sldMk cId="1993127324" sldId="484"/>
            <ac:picMk id="5" creationId="{E041928A-0444-C613-5E73-7032ED0FC8A6}"/>
          </ac:picMkLst>
        </pc:picChg>
      </pc:sldChg>
      <pc:sldChg chg="addSp delSp modSp new mod">
        <pc:chgData name="John Oakes" userId="1a36f0057432ea1f" providerId="LiveId" clId="{271DF4AA-4A64-42D1-882E-F8E5406E7E9F}" dt="2023-06-11T14:38:44.647" v="980" actId="1076"/>
        <pc:sldMkLst>
          <pc:docMk/>
          <pc:sldMk cId="916401704" sldId="485"/>
        </pc:sldMkLst>
        <pc:spChg chg="del">
          <ac:chgData name="John Oakes" userId="1a36f0057432ea1f" providerId="LiveId" clId="{271DF4AA-4A64-42D1-882E-F8E5406E7E9F}" dt="2023-06-11T14:38:23.264" v="972" actId="931"/>
          <ac:spMkLst>
            <pc:docMk/>
            <pc:sldMk cId="916401704" sldId="485"/>
            <ac:spMk id="3" creationId="{D7372307-BD0A-D8B7-A6FB-A64848608C34}"/>
          </ac:spMkLst>
        </pc:spChg>
        <pc:picChg chg="add mod">
          <ac:chgData name="John Oakes" userId="1a36f0057432ea1f" providerId="LiveId" clId="{271DF4AA-4A64-42D1-882E-F8E5406E7E9F}" dt="2023-06-11T14:38:44.647" v="980" actId="1076"/>
          <ac:picMkLst>
            <pc:docMk/>
            <pc:sldMk cId="916401704" sldId="485"/>
            <ac:picMk id="5" creationId="{F4769860-3CB7-55CB-9117-9B0BA101CA0D}"/>
          </ac:picMkLst>
        </pc:picChg>
      </pc:sldChg>
      <pc:sldChg chg="new del ord">
        <pc:chgData name="John Oakes" userId="1a36f0057432ea1f" providerId="LiveId" clId="{271DF4AA-4A64-42D1-882E-F8E5406E7E9F}" dt="2023-06-11T14:37:42.898" v="970" actId="2696"/>
        <pc:sldMkLst>
          <pc:docMk/>
          <pc:sldMk cId="3989680893" sldId="485"/>
        </pc:sldMkLst>
      </pc:sldChg>
      <pc:sldChg chg="modSp new mod">
        <pc:chgData name="John Oakes" userId="1a36f0057432ea1f" providerId="LiveId" clId="{271DF4AA-4A64-42D1-882E-F8E5406E7E9F}" dt="2023-06-11T15:08:34.946" v="1230" actId="20577"/>
        <pc:sldMkLst>
          <pc:docMk/>
          <pc:sldMk cId="1614904101" sldId="486"/>
        </pc:sldMkLst>
        <pc:spChg chg="mod">
          <ac:chgData name="John Oakes" userId="1a36f0057432ea1f" providerId="LiveId" clId="{271DF4AA-4A64-42D1-882E-F8E5406E7E9F}" dt="2023-06-11T14:58:38.345" v="1021" actId="20577"/>
          <ac:spMkLst>
            <pc:docMk/>
            <pc:sldMk cId="1614904101" sldId="486"/>
            <ac:spMk id="2" creationId="{24D91282-45E6-F5F1-62D6-94FF87762E2A}"/>
          </ac:spMkLst>
        </pc:spChg>
        <pc:spChg chg="mod">
          <ac:chgData name="John Oakes" userId="1a36f0057432ea1f" providerId="LiveId" clId="{271DF4AA-4A64-42D1-882E-F8E5406E7E9F}" dt="2023-06-11T15:08:34.946" v="1230" actId="20577"/>
          <ac:spMkLst>
            <pc:docMk/>
            <pc:sldMk cId="1614904101" sldId="486"/>
            <ac:spMk id="3" creationId="{73F63803-EA6E-1D96-99CC-8B394A3E76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51688200"/>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9a4cf96107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9a4cf9610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9a4cf96107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9a4cf96107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5109fbbf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5109fbbf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2400"/>
              <a:t>Nebuchadnezzar conquered Palestine. Happened in three waves (36:6 Jehoiakim, Daniel 605 BC; 36:10 Jehoiachin in 597 BC; and 36:20 Zedekiah in 587 BC). They stayed until Persia overtook Babylon (v. 22).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8724" tIns="44362" rIns="88724" bIns="44362"/>
          <a:lstStyle/>
          <a:p>
            <a:endParaRPr lang="en-US"/>
          </a:p>
        </p:txBody>
      </p:sp>
      <p:sp>
        <p:nvSpPr>
          <p:cNvPr id="4" name="Slide Number Placeholder 3"/>
          <p:cNvSpPr>
            <a:spLocks noGrp="1"/>
          </p:cNvSpPr>
          <p:nvPr>
            <p:ph type="sldNum" sz="quarter" idx="10"/>
          </p:nvPr>
        </p:nvSpPr>
        <p:spPr>
          <a:xfrm>
            <a:off x="3884259" y="8684790"/>
            <a:ext cx="2972209" cy="457664"/>
          </a:xfrm>
          <a:prstGeom prst="rect">
            <a:avLst/>
          </a:prstGeom>
        </p:spPr>
        <p:txBody>
          <a:bodyPr lIns="88724" tIns="44362" rIns="88724" bIns="44362"/>
          <a:lstStyle/>
          <a:p>
            <a:fld id="{4D1BA47B-E518-45AA-A0F0-AC88BF73B6B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11545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2" name="Shape 82"/>
          <p:cNvSpPr>
            <a:spLocks noGrp="1"/>
          </p:cNvSpPr>
          <p:nvPr>
            <p:ph type="body" sz="quarter" idx="1"/>
          </p:nvPr>
        </p:nvSpPr>
        <p:spPr>
          <a:prstGeom prst="rect">
            <a:avLst/>
          </a:prstGeom>
        </p:spPr>
        <p:txBody>
          <a:bodyPr/>
          <a:lstStyle/>
          <a:p>
            <a:pPr lvl="0">
              <a:defRPr sz="1800"/>
            </a:pPr>
            <a:r>
              <a:rPr sz="2400"/>
              <a:t>Why? Goodwill, collection of tribute, god’s favor. Almost a century later: In 407 BC, letter to Persian governor requesting that a Jewish temple at Elephantine in Egypt be rebuilt after destroyed by Egyptians in 411 BC.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lvl1pPr>
              <a:defRPr sz="1900"/>
            </a:lvl1pPr>
          </a:lstStyle>
          <a:p>
            <a:pPr lvl="0">
              <a:defRPr sz="1800"/>
            </a:pPr>
            <a:r>
              <a:rPr sz="1900" dirty="0"/>
              <a:t>“I returned the statues of the divine patrons of every land…to their own sanctuaries. When I found their sanctuaries in ruins, I rebuilt them. I also repatriated the people of these lands and rebuilt their houses. Finally, with </a:t>
            </a:r>
            <a:r>
              <a:rPr sz="1900" dirty="0" err="1"/>
              <a:t>Marduk’s</a:t>
            </a:r>
            <a:r>
              <a:rPr sz="1900" dirty="0"/>
              <a:t> permission, I allowed statues of the dive patrons of Sumer and Akkad to be returned to their own sanctuaries.”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4" name="Shape 94"/>
          <p:cNvSpPr>
            <a:spLocks noGrp="1"/>
          </p:cNvSpPr>
          <p:nvPr>
            <p:ph type="body" sz="quarter" idx="1"/>
          </p:nvPr>
        </p:nvSpPr>
        <p:spPr>
          <a:prstGeom prst="rect">
            <a:avLst/>
          </a:prstGeom>
        </p:spPr>
        <p:txBody>
          <a:bodyPr/>
          <a:lstStyle/>
          <a:p>
            <a:pPr lvl="0">
              <a:defRPr sz="1800"/>
            </a:pPr>
            <a:r>
              <a:rPr sz="2400"/>
              <a:t>Inhabited, rebuilt, restored! Isaiah prophecies through Hezekiah (1:1) - 4 kings before Jehoiakim! Cyrus as shepherd, anointed. Why? So that all may know. No other Lord. Prosperity and disaster; I do all!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5109fbbf76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5109fbbf7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5109fbbf76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5109fbbf7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9a4cf9610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9a4cf9610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5109fbbf76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5109fbbf7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5109fbbf76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5109fbbf7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5109fbbf76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5109fbbf7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5109fbbf76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5109fbbf7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109fbbf76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5109fbbf7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5109fbbf76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5109fbbf7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109fbbf76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5109fbbf7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5109fbbf76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5109fbbf76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5109fbbf7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5109fbbf7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5109fbbf76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5109fbbf7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9a4cf96107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9a4cf9610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5109fbbf7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5109fbbf7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109fbbf76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5109fbbf7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109fbbf76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109fbbf7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5109fbbf76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5109fbbf7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5109fbbf7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5109fbbf7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5109fbbf76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5109fbbf7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9a4cf9610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9a4cf9610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9a4cf96107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9a4cf9610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9a4cf96107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9a4cf9610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9a4cf96107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9a4cf9610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9a4cf9610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9a4cf9610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9a4cf96107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9a4cf96107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8839200" y="0"/>
            <a:ext cx="27432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609600" y="274639"/>
            <a:ext cx="80264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grpSp>
      <p:sp>
        <p:nvSpPr>
          <p:cNvPr id="1332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ACB9D63D-2D29-475D-A39C-23C22CA328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6102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5C8340-2A07-4F5B-A635-D9344A29C8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74417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FA1DA1A-143C-43C9-8DF8-E8EE8C6B789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7764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AF2939-3A64-470E-A0C5-AB39BF2A64C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727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9A5CB6A-5765-4521-A51E-44543598D3D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1701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3B6A33F-F975-4C22-9648-8AC4F92E78F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3962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8333081-FCA0-41AF-BA6C-653FAEC3244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20407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5775593-48AB-489F-9766-A014D2AB9EB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7900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AD51D01-19BB-40C9-8C2A-A23864D9F63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969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963084" y="4406901"/>
            <a:ext cx="10363201" cy="1362075"/>
          </a:xfrm>
          <a:prstGeom prst="rect">
            <a:avLst/>
          </a:prstGeom>
        </p:spPr>
        <p:txBody>
          <a:bodyPr anchor="t"/>
          <a:lstStyle>
            <a:lvl1pPr algn="l">
              <a:defRPr sz="4000" b="1" cap="all"/>
            </a:lvl1pPr>
          </a:lstStyle>
          <a:p>
            <a:pPr lvl="0">
              <a:defRPr sz="1800" b="0" cap="none"/>
            </a:pPr>
            <a:r>
              <a:rPr sz="4000" b="1" cap="all"/>
              <a:t>Title Text</a:t>
            </a:r>
          </a:p>
        </p:txBody>
      </p:sp>
      <p:sp>
        <p:nvSpPr>
          <p:cNvPr id="15" name="Shape 15"/>
          <p:cNvSpPr>
            <a:spLocks noGrp="1"/>
          </p:cNvSpPr>
          <p:nvPr>
            <p:ph type="body"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3F3CE7-E0E8-4AC8-9DC0-A1B99BE4516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6886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F01D17B-E869-44C4-B563-92D3606EDE4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964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178884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91018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Tree>
    <p:extLst>
      <p:ext uri="{BB962C8B-B14F-4D97-AF65-F5344CB8AC3E}">
        <p14:creationId xmlns:p14="http://schemas.microsoft.com/office/powerpoint/2010/main" val="808246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82195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37511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746681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397037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002460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609600" y="1600200"/>
            <a:ext cx="53848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2667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911321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6/10/2023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98123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E877D6C-B73A-FA52-C3B7-94EF369DC582}"/>
              </a:ext>
            </a:extLst>
          </p:cNvPr>
          <p:cNvGrpSpPr>
            <a:grpSpLocks/>
          </p:cNvGrpSpPr>
          <p:nvPr/>
        </p:nvGrpSpPr>
        <p:grpSpPr bwMode="auto">
          <a:xfrm>
            <a:off x="1" y="0"/>
            <a:ext cx="12198351" cy="6851650"/>
            <a:chOff x="1" y="0"/>
            <a:chExt cx="5763" cy="4316"/>
          </a:xfrm>
        </p:grpSpPr>
        <p:sp>
          <p:nvSpPr>
            <p:cNvPr id="3" name="Freeform 3">
              <a:extLst>
                <a:ext uri="{FF2B5EF4-FFF2-40B4-BE49-F238E27FC236}">
                  <a16:creationId xmlns:a16="http://schemas.microsoft.com/office/drawing/2014/main" id="{B2CC5C1C-829F-DF77-A695-7D18528CA5BC}"/>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 name="Freeform 4">
              <a:extLst>
                <a:ext uri="{FF2B5EF4-FFF2-40B4-BE49-F238E27FC236}">
                  <a16:creationId xmlns:a16="http://schemas.microsoft.com/office/drawing/2014/main" id="{323060B5-6FA4-B114-72ED-3EDBF6F0373E}"/>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 name="Freeform 5">
              <a:extLst>
                <a:ext uri="{FF2B5EF4-FFF2-40B4-BE49-F238E27FC236}">
                  <a16:creationId xmlns:a16="http://schemas.microsoft.com/office/drawing/2014/main" id="{22E23C45-BF92-A301-0307-7F62209755C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6" name="Group 6">
              <a:extLst>
                <a:ext uri="{FF2B5EF4-FFF2-40B4-BE49-F238E27FC236}">
                  <a16:creationId xmlns:a16="http://schemas.microsoft.com/office/drawing/2014/main" id="{AF6FBCF8-80B7-459D-4111-2153BD8EA32D}"/>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995F5D43-D34F-639C-B441-864AEFD8B7AC}"/>
                  </a:ext>
                </a:extLst>
              </p:cNvPr>
              <p:cNvSpPr>
                <a:spLocks/>
              </p:cNvSpPr>
              <p:nvPr userDrawn="1"/>
            </p:nvSpPr>
            <p:spPr bwMode="hidden">
              <a:xfrm>
                <a:off x="2790" y="0"/>
                <a:ext cx="70"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7" name="Freeform 8">
                <a:extLst>
                  <a:ext uri="{FF2B5EF4-FFF2-40B4-BE49-F238E27FC236}">
                    <a16:creationId xmlns:a16="http://schemas.microsoft.com/office/drawing/2014/main" id="{A32EC08D-CFA6-26C4-89B9-F08168B0B474}"/>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8" name="Freeform 9">
                <a:extLst>
                  <a:ext uri="{FF2B5EF4-FFF2-40B4-BE49-F238E27FC236}">
                    <a16:creationId xmlns:a16="http://schemas.microsoft.com/office/drawing/2014/main" id="{72FE7672-259B-55C1-DE81-CC92645EB423}"/>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10">
                <a:extLst>
                  <a:ext uri="{FF2B5EF4-FFF2-40B4-BE49-F238E27FC236}">
                    <a16:creationId xmlns:a16="http://schemas.microsoft.com/office/drawing/2014/main" id="{ADC85FCD-6AA0-64F9-E10F-663C168DD9B2}"/>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11">
                <a:extLst>
                  <a:ext uri="{FF2B5EF4-FFF2-40B4-BE49-F238E27FC236}">
                    <a16:creationId xmlns:a16="http://schemas.microsoft.com/office/drawing/2014/main" id="{FDBBD32D-4D73-122B-15DE-9DCC4708E6BA}"/>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2">
                <a:extLst>
                  <a:ext uri="{FF2B5EF4-FFF2-40B4-BE49-F238E27FC236}">
                    <a16:creationId xmlns:a16="http://schemas.microsoft.com/office/drawing/2014/main" id="{21A6D609-01AC-91CC-920F-92D6D1D2CC39}"/>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3">
                <a:extLst>
                  <a:ext uri="{FF2B5EF4-FFF2-40B4-BE49-F238E27FC236}">
                    <a16:creationId xmlns:a16="http://schemas.microsoft.com/office/drawing/2014/main" id="{B775B0E9-0205-14F5-3BE6-DA20AAFD1A7C}"/>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4">
                <a:extLst>
                  <a:ext uri="{FF2B5EF4-FFF2-40B4-BE49-F238E27FC236}">
                    <a16:creationId xmlns:a16="http://schemas.microsoft.com/office/drawing/2014/main" id="{A681B2E4-FD91-8E9A-8048-D8552C43E7D4}"/>
                  </a:ext>
                </a:extLst>
              </p:cNvPr>
              <p:cNvSpPr>
                <a:spLocks/>
              </p:cNvSpPr>
              <p:nvPr userDrawn="1"/>
            </p:nvSpPr>
            <p:spPr bwMode="hidden">
              <a:xfrm>
                <a:off x="2400"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5">
                <a:extLst>
                  <a:ext uri="{FF2B5EF4-FFF2-40B4-BE49-F238E27FC236}">
                    <a16:creationId xmlns:a16="http://schemas.microsoft.com/office/drawing/2014/main" id="{BCA4A71B-D4CC-0068-18BF-E66CB406744A}"/>
                  </a:ext>
                </a:extLst>
              </p:cNvPr>
              <p:cNvSpPr>
                <a:spLocks/>
              </p:cNvSpPr>
              <p:nvPr userDrawn="1"/>
            </p:nvSpPr>
            <p:spPr bwMode="hidden">
              <a:xfrm>
                <a:off x="1968"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6">
                <a:extLst>
                  <a:ext uri="{FF2B5EF4-FFF2-40B4-BE49-F238E27FC236}">
                    <a16:creationId xmlns:a16="http://schemas.microsoft.com/office/drawing/2014/main" id="{2A1FA391-D461-695A-1325-D1A98F473A61}"/>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7">
                <a:extLst>
                  <a:ext uri="{FF2B5EF4-FFF2-40B4-BE49-F238E27FC236}">
                    <a16:creationId xmlns:a16="http://schemas.microsoft.com/office/drawing/2014/main" id="{A627A456-463B-920D-E4AE-D30C6D2CEEE5}"/>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8">
                <a:extLst>
                  <a:ext uri="{FF2B5EF4-FFF2-40B4-BE49-F238E27FC236}">
                    <a16:creationId xmlns:a16="http://schemas.microsoft.com/office/drawing/2014/main" id="{FD58269C-87F0-59D7-E12A-825ADA3C0424}"/>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9">
                <a:extLst>
                  <a:ext uri="{FF2B5EF4-FFF2-40B4-BE49-F238E27FC236}">
                    <a16:creationId xmlns:a16="http://schemas.microsoft.com/office/drawing/2014/main" id="{B737253D-CF13-087D-F03A-0958D9FD269C}"/>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7" name="Freeform 20">
              <a:extLst>
                <a:ext uri="{FF2B5EF4-FFF2-40B4-BE49-F238E27FC236}">
                  <a16:creationId xmlns:a16="http://schemas.microsoft.com/office/drawing/2014/main" id="{2611B612-CCC3-65B0-B297-86A14494BC91}"/>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 name="Freeform 21">
              <a:extLst>
                <a:ext uri="{FF2B5EF4-FFF2-40B4-BE49-F238E27FC236}">
                  <a16:creationId xmlns:a16="http://schemas.microsoft.com/office/drawing/2014/main" id="{7D333390-8E63-7650-6FBF-D3395DE4CA7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9" name="Freeform 22">
              <a:extLst>
                <a:ext uri="{FF2B5EF4-FFF2-40B4-BE49-F238E27FC236}">
                  <a16:creationId xmlns:a16="http://schemas.microsoft.com/office/drawing/2014/main" id="{0A67D7D8-B765-A252-5C08-E17DF530D7C8}"/>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3">
              <a:extLst>
                <a:ext uri="{FF2B5EF4-FFF2-40B4-BE49-F238E27FC236}">
                  <a16:creationId xmlns:a16="http://schemas.microsoft.com/office/drawing/2014/main" id="{B911FE56-C429-13B1-606E-79CE680BDA5F}"/>
                </a:ext>
              </a:extLst>
            </p:cNvPr>
            <p:cNvSpPr>
              <a:spLocks/>
            </p:cNvSpPr>
            <p:nvPr/>
          </p:nvSpPr>
          <p:spPr bwMode="hidden">
            <a:xfrm>
              <a:off x="5041" y="0"/>
              <a:ext cx="719" cy="845"/>
            </a:xfrm>
            <a:custGeom>
              <a:avLst/>
              <a:gdLst>
                <a:gd name="T0" fmla="*/ 805 w 717"/>
                <a:gd name="T1" fmla="*/ 845 h 845"/>
                <a:gd name="T2" fmla="*/ 805 w 717"/>
                <a:gd name="T3" fmla="*/ 821 h 845"/>
                <a:gd name="T4" fmla="*/ 662 w 717"/>
                <a:gd name="T5" fmla="*/ 605 h 845"/>
                <a:gd name="T6" fmla="*/ 450 w 717"/>
                <a:gd name="T7" fmla="*/ 396 h 845"/>
                <a:gd name="T8" fmla="*/ 265 w 717"/>
                <a:gd name="T9" fmla="*/ 192 h 845"/>
                <a:gd name="T10" fmla="*/ 17 w 717"/>
                <a:gd name="T11" fmla="*/ 0 h 845"/>
                <a:gd name="T12" fmla="*/ 0 w 717"/>
                <a:gd name="T13" fmla="*/ 0 h 845"/>
                <a:gd name="T14" fmla="*/ 253 w 717"/>
                <a:gd name="T15" fmla="*/ 198 h 845"/>
                <a:gd name="T16" fmla="*/ 444 w 717"/>
                <a:gd name="T17" fmla="*/ 408 h 845"/>
                <a:gd name="T18" fmla="*/ 656 w 717"/>
                <a:gd name="T19" fmla="*/ 623 h 845"/>
                <a:gd name="T20" fmla="*/ 805 w 717"/>
                <a:gd name="T21" fmla="*/ 845 h 845"/>
                <a:gd name="T22" fmla="*/ 80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4">
              <a:extLst>
                <a:ext uri="{FF2B5EF4-FFF2-40B4-BE49-F238E27FC236}">
                  <a16:creationId xmlns:a16="http://schemas.microsoft.com/office/drawing/2014/main" id="{4F9C87E1-E6C6-87B1-7C66-291078DE6218}"/>
                </a:ext>
              </a:extLst>
            </p:cNvPr>
            <p:cNvSpPr>
              <a:spLocks/>
            </p:cNvSpPr>
            <p:nvPr/>
          </p:nvSpPr>
          <p:spPr bwMode="hidden">
            <a:xfrm>
              <a:off x="5352" y="0"/>
              <a:ext cx="408" cy="414"/>
            </a:xfrm>
            <a:custGeom>
              <a:avLst/>
              <a:gdLst>
                <a:gd name="T0" fmla="*/ 451 w 407"/>
                <a:gd name="T1" fmla="*/ 414 h 414"/>
                <a:gd name="T2" fmla="*/ 451 w 407"/>
                <a:gd name="T3" fmla="*/ 396 h 414"/>
                <a:gd name="T4" fmla="*/ 266 w 407"/>
                <a:gd name="T5" fmla="*/ 192 h 414"/>
                <a:gd name="T6" fmla="*/ 12 w 407"/>
                <a:gd name="T7" fmla="*/ 0 h 414"/>
                <a:gd name="T8" fmla="*/ 0 w 407"/>
                <a:gd name="T9" fmla="*/ 0 h 414"/>
                <a:gd name="T10" fmla="*/ 108 w 407"/>
                <a:gd name="T11" fmla="*/ 102 h 414"/>
                <a:gd name="T12" fmla="*/ 260 w 407"/>
                <a:gd name="T13" fmla="*/ 204 h 414"/>
                <a:gd name="T14" fmla="*/ 451 w 407"/>
                <a:gd name="T15" fmla="*/ 414 h 414"/>
                <a:gd name="T16" fmla="*/ 45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5">
              <a:extLst>
                <a:ext uri="{FF2B5EF4-FFF2-40B4-BE49-F238E27FC236}">
                  <a16:creationId xmlns:a16="http://schemas.microsoft.com/office/drawing/2014/main" id="{2592EE89-955A-C1AB-F0F2-14365A7F093F}"/>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3" name="Freeform 26">
              <a:extLst>
                <a:ext uri="{FF2B5EF4-FFF2-40B4-BE49-F238E27FC236}">
                  <a16:creationId xmlns:a16="http://schemas.microsoft.com/office/drawing/2014/main" id="{9CAA1C1A-41CA-059F-B9AD-CDAA64E56E20}"/>
                </a:ext>
              </a:extLst>
            </p:cNvPr>
            <p:cNvSpPr>
              <a:spLocks/>
            </p:cNvSpPr>
            <p:nvPr/>
          </p:nvSpPr>
          <p:spPr bwMode="hidden">
            <a:xfrm>
              <a:off x="6" y="0"/>
              <a:ext cx="588" cy="599"/>
            </a:xfrm>
            <a:custGeom>
              <a:avLst/>
              <a:gdLst>
                <a:gd name="T0" fmla="*/ 674 w 586"/>
                <a:gd name="T1" fmla="*/ 0 h 599"/>
                <a:gd name="T2" fmla="*/ 656 w 586"/>
                <a:gd name="T3" fmla="*/ 0 h 599"/>
                <a:gd name="T4" fmla="*/ 462 w 586"/>
                <a:gd name="T5" fmla="*/ 132 h 599"/>
                <a:gd name="T6" fmla="*/ 301 w 586"/>
                <a:gd name="T7" fmla="*/ 270 h 599"/>
                <a:gd name="T8" fmla="*/ 120 w 586"/>
                <a:gd name="T9" fmla="*/ 420 h 599"/>
                <a:gd name="T10" fmla="*/ 0 w 586"/>
                <a:gd name="T11" fmla="*/ 575 h 599"/>
                <a:gd name="T12" fmla="*/ 0 w 586"/>
                <a:gd name="T13" fmla="*/ 599 h 599"/>
                <a:gd name="T14" fmla="*/ 120 w 586"/>
                <a:gd name="T15" fmla="*/ 432 h 599"/>
                <a:gd name="T16" fmla="*/ 301 w 586"/>
                <a:gd name="T17" fmla="*/ 282 h 599"/>
                <a:gd name="T18" fmla="*/ 474 w 586"/>
                <a:gd name="T19" fmla="*/ 138 h 599"/>
                <a:gd name="T20" fmla="*/ 674 w 586"/>
                <a:gd name="T21" fmla="*/ 0 h 599"/>
                <a:gd name="T22" fmla="*/ 67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7">
              <a:extLst>
                <a:ext uri="{FF2B5EF4-FFF2-40B4-BE49-F238E27FC236}">
                  <a16:creationId xmlns:a16="http://schemas.microsoft.com/office/drawing/2014/main" id="{E18D4EC5-4CC1-C9C0-569F-46EA3BCB6483}"/>
                </a:ext>
              </a:extLst>
            </p:cNvPr>
            <p:cNvSpPr>
              <a:spLocks/>
            </p:cNvSpPr>
            <p:nvPr/>
          </p:nvSpPr>
          <p:spPr bwMode="hidden">
            <a:xfrm>
              <a:off x="6" y="0"/>
              <a:ext cx="270" cy="252"/>
            </a:xfrm>
            <a:custGeom>
              <a:avLst/>
              <a:gdLst>
                <a:gd name="T0" fmla="*/ 313 w 269"/>
                <a:gd name="T1" fmla="*/ 0 h 252"/>
                <a:gd name="T2" fmla="*/ 29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13 w 269"/>
                <a:gd name="T15" fmla="*/ 0 h 252"/>
                <a:gd name="T16" fmla="*/ 31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Line 28">
              <a:extLst>
                <a:ext uri="{FF2B5EF4-FFF2-40B4-BE49-F238E27FC236}">
                  <a16:creationId xmlns:a16="http://schemas.microsoft.com/office/drawing/2014/main" id="{03C11202-04A8-45F7-2616-DF181D2252B6}"/>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9">
              <a:extLst>
                <a:ext uri="{FF2B5EF4-FFF2-40B4-BE49-F238E27FC236}">
                  <a16:creationId xmlns:a16="http://schemas.microsoft.com/office/drawing/2014/main" id="{922174D8-F783-72DC-D4C8-69C4985A8699}"/>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0">
              <a:extLst>
                <a:ext uri="{FF2B5EF4-FFF2-40B4-BE49-F238E27FC236}">
                  <a16:creationId xmlns:a16="http://schemas.microsoft.com/office/drawing/2014/main" id="{97F16655-128D-E20D-495D-6963E1F55BA9}"/>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 name="Group 31">
              <a:extLst>
                <a:ext uri="{FF2B5EF4-FFF2-40B4-BE49-F238E27FC236}">
                  <a16:creationId xmlns:a16="http://schemas.microsoft.com/office/drawing/2014/main" id="{4A396DAA-A203-A77B-8493-A2437A56F7B6}"/>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2B4590F4-2C14-5B47-F159-2F18144622CF}"/>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3">
                <a:extLst>
                  <a:ext uri="{FF2B5EF4-FFF2-40B4-BE49-F238E27FC236}">
                    <a16:creationId xmlns:a16="http://schemas.microsoft.com/office/drawing/2014/main" id="{C54C340F-F21B-D676-19F9-DDF3A072871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34">
                <a:extLst>
                  <a:ext uri="{FF2B5EF4-FFF2-40B4-BE49-F238E27FC236}">
                    <a16:creationId xmlns:a16="http://schemas.microsoft.com/office/drawing/2014/main" id="{837353F3-89E5-FC11-30F9-4043B5529E7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5">
                <a:extLst>
                  <a:ext uri="{FF2B5EF4-FFF2-40B4-BE49-F238E27FC236}">
                    <a16:creationId xmlns:a16="http://schemas.microsoft.com/office/drawing/2014/main" id="{38682101-501F-193A-868A-D8431AA7FB78}"/>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6">
                <a:extLst>
                  <a:ext uri="{FF2B5EF4-FFF2-40B4-BE49-F238E27FC236}">
                    <a16:creationId xmlns:a16="http://schemas.microsoft.com/office/drawing/2014/main" id="{7BF8397C-C0F9-7048-AD57-46108032D186}"/>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Line 37">
              <a:extLst>
                <a:ext uri="{FF2B5EF4-FFF2-40B4-BE49-F238E27FC236}">
                  <a16:creationId xmlns:a16="http://schemas.microsoft.com/office/drawing/2014/main" id="{B3C4EFF7-E88A-1A83-F970-954328E25E86}"/>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8">
              <a:extLst>
                <a:ext uri="{FF2B5EF4-FFF2-40B4-BE49-F238E27FC236}">
                  <a16:creationId xmlns:a16="http://schemas.microsoft.com/office/drawing/2014/main" id="{019C55B8-4853-36DA-4FEC-C7186B186BCE}"/>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8"/>
            <a:ext cx="10363200" cy="1736725"/>
          </a:xfrm>
        </p:spPr>
        <p:txBody>
          <a:bodyPr anchor="b"/>
          <a:lstStyle>
            <a:lvl1pPr>
              <a:defRPr sz="405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39" name="Rectangle 41">
            <a:extLst>
              <a:ext uri="{FF2B5EF4-FFF2-40B4-BE49-F238E27FC236}">
                <a16:creationId xmlns:a16="http://schemas.microsoft.com/office/drawing/2014/main" id="{31A33D49-D266-3D5D-AFA3-3B8D0BB1C7DB}"/>
              </a:ext>
            </a:extLst>
          </p:cNvPr>
          <p:cNvSpPr>
            <a:spLocks noGrp="1" noChangeArrowheads="1"/>
          </p:cNvSpPr>
          <p:nvPr>
            <p:ph type="dt" sz="quarter" idx="10"/>
          </p:nvPr>
        </p:nvSpPr>
        <p:spPr/>
        <p:txBody>
          <a:bodyPr/>
          <a:lstStyle>
            <a:lvl1pPr>
              <a:defRPr/>
            </a:lvl1pPr>
          </a:lstStyle>
          <a:p>
            <a:pPr>
              <a:defRPr/>
            </a:pPr>
            <a:endParaRPr lang="en-US"/>
          </a:p>
        </p:txBody>
      </p:sp>
      <p:sp>
        <p:nvSpPr>
          <p:cNvPr id="40" name="Rectangle 42">
            <a:extLst>
              <a:ext uri="{FF2B5EF4-FFF2-40B4-BE49-F238E27FC236}">
                <a16:creationId xmlns:a16="http://schemas.microsoft.com/office/drawing/2014/main" id="{8FC58767-683D-1B86-9B93-17A7725B5457}"/>
              </a:ext>
            </a:extLst>
          </p:cNvPr>
          <p:cNvSpPr>
            <a:spLocks noGrp="1" noChangeArrowheads="1"/>
          </p:cNvSpPr>
          <p:nvPr>
            <p:ph type="ftr" sz="quarter" idx="11"/>
          </p:nvPr>
        </p:nvSpPr>
        <p:spPr/>
        <p:txBody>
          <a:bodyPr/>
          <a:lstStyle>
            <a:lvl1pPr>
              <a:defRPr/>
            </a:lvl1pPr>
          </a:lstStyle>
          <a:p>
            <a:pPr>
              <a:defRPr/>
            </a:pPr>
            <a:endParaRPr lang="en-US"/>
          </a:p>
        </p:txBody>
      </p:sp>
      <p:sp>
        <p:nvSpPr>
          <p:cNvPr id="41" name="Rectangle 43">
            <a:extLst>
              <a:ext uri="{FF2B5EF4-FFF2-40B4-BE49-F238E27FC236}">
                <a16:creationId xmlns:a16="http://schemas.microsoft.com/office/drawing/2014/main" id="{7E3E44DA-5001-1759-6196-E7788FE6ADF2}"/>
              </a:ext>
            </a:extLst>
          </p:cNvPr>
          <p:cNvSpPr>
            <a:spLocks noGrp="1" noChangeArrowheads="1"/>
          </p:cNvSpPr>
          <p:nvPr>
            <p:ph type="sldNum" sz="quarter" idx="12"/>
          </p:nvPr>
        </p:nvSpPr>
        <p:spPr/>
        <p:txBody>
          <a:bodyPr/>
          <a:lstStyle>
            <a:lvl1pPr>
              <a:defRPr/>
            </a:lvl1pPr>
          </a:lstStyle>
          <a:p>
            <a:pPr>
              <a:defRPr/>
            </a:pPr>
            <a:fld id="{61B3BBED-B254-44F5-9FBE-82E03F323AAC}" type="slidenum">
              <a:rPr lang="en-US" altLang="en-US"/>
              <a:pPr>
                <a:defRPr/>
              </a:pPr>
              <a:t>‹#›</a:t>
            </a:fld>
            <a:endParaRPr lang="en-US" altLang="en-US"/>
          </a:p>
        </p:txBody>
      </p:sp>
    </p:spTree>
    <p:extLst>
      <p:ext uri="{BB962C8B-B14F-4D97-AF65-F5344CB8AC3E}">
        <p14:creationId xmlns:p14="http://schemas.microsoft.com/office/powerpoint/2010/main" val="2154502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B86EBD6-E002-CE93-4243-21E881253A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2798BB35-0DE6-2349-9842-4334C5BA1E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9B0CE5B0-4D7A-74C6-C47D-FAD25B274A8C}"/>
              </a:ext>
            </a:extLst>
          </p:cNvPr>
          <p:cNvSpPr>
            <a:spLocks noGrp="1" noChangeArrowheads="1"/>
          </p:cNvSpPr>
          <p:nvPr>
            <p:ph type="sldNum" sz="quarter" idx="12"/>
          </p:nvPr>
        </p:nvSpPr>
        <p:spPr>
          <a:ln/>
        </p:spPr>
        <p:txBody>
          <a:bodyPr/>
          <a:lstStyle>
            <a:lvl1pPr>
              <a:defRPr/>
            </a:lvl1pPr>
          </a:lstStyle>
          <a:p>
            <a:pPr>
              <a:defRPr/>
            </a:pPr>
            <a:fld id="{EE67A310-5682-45EB-BF69-CC6F6A9627C5}" type="slidenum">
              <a:rPr lang="en-US" altLang="en-US"/>
              <a:pPr>
                <a:defRPr/>
              </a:pPr>
              <a:t>‹#›</a:t>
            </a:fld>
            <a:endParaRPr lang="en-US" altLang="en-US"/>
          </a:p>
        </p:txBody>
      </p:sp>
    </p:spTree>
    <p:extLst>
      <p:ext uri="{BB962C8B-B14F-4D97-AF65-F5344CB8AC3E}">
        <p14:creationId xmlns:p14="http://schemas.microsoft.com/office/powerpoint/2010/main" val="1284222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0">
            <a:extLst>
              <a:ext uri="{FF2B5EF4-FFF2-40B4-BE49-F238E27FC236}">
                <a16:creationId xmlns:a16="http://schemas.microsoft.com/office/drawing/2014/main" id="{878E7EDC-E632-399E-786B-91430A09CE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91A374C-889F-5A07-CEC9-11CED76223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2B53E63-70E7-14C3-1CB5-35FCF99A7ACB}"/>
              </a:ext>
            </a:extLst>
          </p:cNvPr>
          <p:cNvSpPr>
            <a:spLocks noGrp="1" noChangeArrowheads="1"/>
          </p:cNvSpPr>
          <p:nvPr>
            <p:ph type="sldNum" sz="quarter" idx="12"/>
          </p:nvPr>
        </p:nvSpPr>
        <p:spPr>
          <a:ln/>
        </p:spPr>
        <p:txBody>
          <a:bodyPr/>
          <a:lstStyle>
            <a:lvl1pPr>
              <a:defRPr/>
            </a:lvl1pPr>
          </a:lstStyle>
          <a:p>
            <a:pPr>
              <a:defRPr/>
            </a:pPr>
            <a:fld id="{2C72355B-BFE5-43A0-9806-FD8E4664DBAB}" type="slidenum">
              <a:rPr lang="en-US" altLang="en-US"/>
              <a:pPr>
                <a:defRPr/>
              </a:pPr>
              <a:t>‹#›</a:t>
            </a:fld>
            <a:endParaRPr lang="en-US" altLang="en-US"/>
          </a:p>
        </p:txBody>
      </p:sp>
    </p:spTree>
    <p:extLst>
      <p:ext uri="{BB962C8B-B14F-4D97-AF65-F5344CB8AC3E}">
        <p14:creationId xmlns:p14="http://schemas.microsoft.com/office/powerpoint/2010/main" val="1383770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9A9663C8-D6E6-9BC3-65BD-F0C4D57139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0E23271-84B4-3D60-0013-FEB0057283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DB5190BA-50CA-7AFC-7248-4F385EF1296A}"/>
              </a:ext>
            </a:extLst>
          </p:cNvPr>
          <p:cNvSpPr>
            <a:spLocks noGrp="1" noChangeArrowheads="1"/>
          </p:cNvSpPr>
          <p:nvPr>
            <p:ph type="sldNum" sz="quarter" idx="12"/>
          </p:nvPr>
        </p:nvSpPr>
        <p:spPr>
          <a:ln/>
        </p:spPr>
        <p:txBody>
          <a:bodyPr/>
          <a:lstStyle>
            <a:lvl1pPr>
              <a:defRPr/>
            </a:lvl1pPr>
          </a:lstStyle>
          <a:p>
            <a:pPr>
              <a:defRPr/>
            </a:pPr>
            <a:fld id="{93EA7291-3BE1-411A-A7C5-E7C044535BE5}" type="slidenum">
              <a:rPr lang="en-US" altLang="en-US"/>
              <a:pPr>
                <a:defRPr/>
              </a:pPr>
              <a:t>‹#›</a:t>
            </a:fld>
            <a:endParaRPr lang="en-US" altLang="en-US"/>
          </a:p>
        </p:txBody>
      </p:sp>
    </p:spTree>
    <p:extLst>
      <p:ext uri="{BB962C8B-B14F-4D97-AF65-F5344CB8AC3E}">
        <p14:creationId xmlns:p14="http://schemas.microsoft.com/office/powerpoint/2010/main" val="2953895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C9CD0AA-3655-A534-F3A8-BC0EE1CFD81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F4D6929A-5E5E-194D-DCAC-D36413AC2A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070B7A3F-ADC1-B84A-F2C3-BE0825A136C9}"/>
              </a:ext>
            </a:extLst>
          </p:cNvPr>
          <p:cNvSpPr>
            <a:spLocks noGrp="1" noChangeArrowheads="1"/>
          </p:cNvSpPr>
          <p:nvPr>
            <p:ph type="sldNum" sz="quarter" idx="12"/>
          </p:nvPr>
        </p:nvSpPr>
        <p:spPr>
          <a:ln/>
        </p:spPr>
        <p:txBody>
          <a:bodyPr/>
          <a:lstStyle>
            <a:lvl1pPr>
              <a:defRPr/>
            </a:lvl1pPr>
          </a:lstStyle>
          <a:p>
            <a:pPr>
              <a:defRPr/>
            </a:pPr>
            <a:fld id="{4D832076-320C-44AA-AC5F-2ED383B39A61}" type="slidenum">
              <a:rPr lang="en-US" altLang="en-US"/>
              <a:pPr>
                <a:defRPr/>
              </a:pPr>
              <a:t>‹#›</a:t>
            </a:fld>
            <a:endParaRPr lang="en-US" altLang="en-US"/>
          </a:p>
        </p:txBody>
      </p:sp>
    </p:spTree>
    <p:extLst>
      <p:ext uri="{BB962C8B-B14F-4D97-AF65-F5344CB8AC3E}">
        <p14:creationId xmlns:p14="http://schemas.microsoft.com/office/powerpoint/2010/main" val="3652063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871829FB-DC1B-6802-8E24-2C600FEDB5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1B3F06D8-4BE1-7121-CC09-56673BFE3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73E18BB0-167B-4236-7CB5-D6928ACCDE83}"/>
              </a:ext>
            </a:extLst>
          </p:cNvPr>
          <p:cNvSpPr>
            <a:spLocks noGrp="1" noChangeArrowheads="1"/>
          </p:cNvSpPr>
          <p:nvPr>
            <p:ph type="sldNum" sz="quarter" idx="12"/>
          </p:nvPr>
        </p:nvSpPr>
        <p:spPr>
          <a:ln/>
        </p:spPr>
        <p:txBody>
          <a:bodyPr/>
          <a:lstStyle>
            <a:lvl1pPr>
              <a:defRPr/>
            </a:lvl1pPr>
          </a:lstStyle>
          <a:p>
            <a:pPr>
              <a:defRPr/>
            </a:pPr>
            <a:fld id="{77BAC3EC-3A9A-4058-BA91-3EA36EBBE8BD}" type="slidenum">
              <a:rPr lang="en-US" altLang="en-US"/>
              <a:pPr>
                <a:defRPr/>
              </a:pPr>
              <a:t>‹#›</a:t>
            </a:fld>
            <a:endParaRPr lang="en-US" altLang="en-US"/>
          </a:p>
        </p:txBody>
      </p:sp>
    </p:spTree>
    <p:extLst>
      <p:ext uri="{BB962C8B-B14F-4D97-AF65-F5344CB8AC3E}">
        <p14:creationId xmlns:p14="http://schemas.microsoft.com/office/powerpoint/2010/main" val="1686384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D4B33CD5-046B-7183-C5B1-02E8E7139EE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289513AA-EED9-7700-F11C-FAC7CA86ED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2AB191D3-A175-2F21-C7FA-14735F5FCCE4}"/>
              </a:ext>
            </a:extLst>
          </p:cNvPr>
          <p:cNvSpPr>
            <a:spLocks noGrp="1" noChangeArrowheads="1"/>
          </p:cNvSpPr>
          <p:nvPr>
            <p:ph type="sldNum" sz="quarter" idx="12"/>
          </p:nvPr>
        </p:nvSpPr>
        <p:spPr>
          <a:ln/>
        </p:spPr>
        <p:txBody>
          <a:bodyPr/>
          <a:lstStyle>
            <a:lvl1pPr>
              <a:defRPr/>
            </a:lvl1pPr>
          </a:lstStyle>
          <a:p>
            <a:pPr>
              <a:defRPr/>
            </a:pPr>
            <a:fld id="{1B48030D-8B63-40B5-9AF0-C5BEBC03614B}" type="slidenum">
              <a:rPr lang="en-US" altLang="en-US"/>
              <a:pPr>
                <a:defRPr/>
              </a:pPr>
              <a:t>‹#›</a:t>
            </a:fld>
            <a:endParaRPr lang="en-US" altLang="en-US"/>
          </a:p>
        </p:txBody>
      </p:sp>
    </p:spTree>
    <p:extLst>
      <p:ext uri="{BB962C8B-B14F-4D97-AF65-F5344CB8AC3E}">
        <p14:creationId xmlns:p14="http://schemas.microsoft.com/office/powerpoint/2010/main" val="2816457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609600" y="256810"/>
            <a:ext cx="109728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609600" y="1435466"/>
            <a:ext cx="5386917"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0">
            <a:extLst>
              <a:ext uri="{FF2B5EF4-FFF2-40B4-BE49-F238E27FC236}">
                <a16:creationId xmlns:a16="http://schemas.microsoft.com/office/drawing/2014/main" id="{8020F07C-640D-6F1D-8F7D-F0BD6417CB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711764A0-8EAB-2FDB-CAA3-DA4974A17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2C480CCB-0AD1-BD54-B9A9-6442A5FE562C}"/>
              </a:ext>
            </a:extLst>
          </p:cNvPr>
          <p:cNvSpPr>
            <a:spLocks noGrp="1" noChangeArrowheads="1"/>
          </p:cNvSpPr>
          <p:nvPr>
            <p:ph type="sldNum" sz="quarter" idx="12"/>
          </p:nvPr>
        </p:nvSpPr>
        <p:spPr>
          <a:ln/>
        </p:spPr>
        <p:txBody>
          <a:bodyPr/>
          <a:lstStyle>
            <a:lvl1pPr>
              <a:defRPr/>
            </a:lvl1pPr>
          </a:lstStyle>
          <a:p>
            <a:pPr>
              <a:defRPr/>
            </a:pPr>
            <a:fld id="{779E082C-DFFB-445D-B65B-E7F7F745A6D9}" type="slidenum">
              <a:rPr lang="en-US" altLang="en-US"/>
              <a:pPr>
                <a:defRPr/>
              </a:pPr>
              <a:t>‹#›</a:t>
            </a:fld>
            <a:endParaRPr lang="en-US" altLang="en-US"/>
          </a:p>
        </p:txBody>
      </p:sp>
    </p:spTree>
    <p:extLst>
      <p:ext uri="{BB962C8B-B14F-4D97-AF65-F5344CB8AC3E}">
        <p14:creationId xmlns:p14="http://schemas.microsoft.com/office/powerpoint/2010/main" val="106930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0">
            <a:extLst>
              <a:ext uri="{FF2B5EF4-FFF2-40B4-BE49-F238E27FC236}">
                <a16:creationId xmlns:a16="http://schemas.microsoft.com/office/drawing/2014/main" id="{73BB631C-643E-49E7-2D25-D84DC8284D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5EA96948-3A7A-671C-D53F-1B3D691594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BA0018A8-45F8-C402-D107-CEDD910FA352}"/>
              </a:ext>
            </a:extLst>
          </p:cNvPr>
          <p:cNvSpPr>
            <a:spLocks noGrp="1" noChangeArrowheads="1"/>
          </p:cNvSpPr>
          <p:nvPr>
            <p:ph type="sldNum" sz="quarter" idx="12"/>
          </p:nvPr>
        </p:nvSpPr>
        <p:spPr>
          <a:ln/>
        </p:spPr>
        <p:txBody>
          <a:bodyPr/>
          <a:lstStyle>
            <a:lvl1pPr>
              <a:defRPr/>
            </a:lvl1pPr>
          </a:lstStyle>
          <a:p>
            <a:pPr>
              <a:defRPr/>
            </a:pPr>
            <a:fld id="{9FC3B987-7549-4A9E-81F7-821254ABA449}" type="slidenum">
              <a:rPr lang="en-US" altLang="en-US"/>
              <a:pPr>
                <a:defRPr/>
              </a:pPr>
              <a:t>‹#›</a:t>
            </a:fld>
            <a:endParaRPr lang="en-US" altLang="en-US"/>
          </a:p>
        </p:txBody>
      </p:sp>
    </p:spTree>
    <p:extLst>
      <p:ext uri="{BB962C8B-B14F-4D97-AF65-F5344CB8AC3E}">
        <p14:creationId xmlns:p14="http://schemas.microsoft.com/office/powerpoint/2010/main" val="2807900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F6924CE-CF8F-38C4-90C8-52DBD42056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FF24CCC-1831-1C1A-517F-AF6BF778F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739C7AA-CD2B-E7C9-5831-AC4D3DE4F2C1}"/>
              </a:ext>
            </a:extLst>
          </p:cNvPr>
          <p:cNvSpPr>
            <a:spLocks noGrp="1" noChangeArrowheads="1"/>
          </p:cNvSpPr>
          <p:nvPr>
            <p:ph type="sldNum" sz="quarter" idx="12"/>
          </p:nvPr>
        </p:nvSpPr>
        <p:spPr>
          <a:ln/>
        </p:spPr>
        <p:txBody>
          <a:bodyPr/>
          <a:lstStyle>
            <a:lvl1pPr>
              <a:defRPr/>
            </a:lvl1pPr>
          </a:lstStyle>
          <a:p>
            <a:pPr>
              <a:defRPr/>
            </a:pPr>
            <a:fld id="{4E6E0BAC-9F58-47B2-AF8C-25C2DE43C63A}" type="slidenum">
              <a:rPr lang="en-US" altLang="en-US"/>
              <a:pPr>
                <a:defRPr/>
              </a:pPr>
              <a:t>‹#›</a:t>
            </a:fld>
            <a:endParaRPr lang="en-US" altLang="en-US"/>
          </a:p>
        </p:txBody>
      </p:sp>
    </p:spTree>
    <p:extLst>
      <p:ext uri="{BB962C8B-B14F-4D97-AF65-F5344CB8AC3E}">
        <p14:creationId xmlns:p14="http://schemas.microsoft.com/office/powerpoint/2010/main" val="2153513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F42DA9B-9EC2-9C53-67F1-AC50D1EE04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340F7F3C-196D-3162-6A3B-31D208FF69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9E8B2C4F-2F7D-3C61-0131-F4698E892B01}"/>
              </a:ext>
            </a:extLst>
          </p:cNvPr>
          <p:cNvSpPr>
            <a:spLocks noGrp="1" noChangeArrowheads="1"/>
          </p:cNvSpPr>
          <p:nvPr>
            <p:ph type="sldNum" sz="quarter" idx="12"/>
          </p:nvPr>
        </p:nvSpPr>
        <p:spPr>
          <a:ln/>
        </p:spPr>
        <p:txBody>
          <a:bodyPr/>
          <a:lstStyle>
            <a:lvl1pPr>
              <a:defRPr/>
            </a:lvl1pPr>
          </a:lstStyle>
          <a:p>
            <a:pPr>
              <a:defRPr/>
            </a:pPr>
            <a:fld id="{4B50A52B-1956-4D3D-BA06-3C8CB91AAB59}" type="slidenum">
              <a:rPr lang="en-US" altLang="en-US"/>
              <a:pPr>
                <a:defRPr/>
              </a:pPr>
              <a:t>‹#›</a:t>
            </a:fld>
            <a:endParaRPr lang="en-US" altLang="en-US"/>
          </a:p>
        </p:txBody>
      </p:sp>
    </p:spTree>
    <p:extLst>
      <p:ext uri="{BB962C8B-B14F-4D97-AF65-F5344CB8AC3E}">
        <p14:creationId xmlns:p14="http://schemas.microsoft.com/office/powerpoint/2010/main" val="3447669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158953E-E761-D8BF-63E6-F2C3A792EB9C}"/>
              </a:ext>
            </a:extLst>
          </p:cNvPr>
          <p:cNvGrpSpPr>
            <a:grpSpLocks/>
          </p:cNvGrpSpPr>
          <p:nvPr/>
        </p:nvGrpSpPr>
        <p:grpSpPr bwMode="auto">
          <a:xfrm>
            <a:off x="1" y="0"/>
            <a:ext cx="12198351" cy="6851650"/>
            <a:chOff x="1" y="0"/>
            <a:chExt cx="5763" cy="4316"/>
          </a:xfrm>
        </p:grpSpPr>
        <p:sp>
          <p:nvSpPr>
            <p:cNvPr id="3" name="Freeform 3">
              <a:extLst>
                <a:ext uri="{FF2B5EF4-FFF2-40B4-BE49-F238E27FC236}">
                  <a16:creationId xmlns:a16="http://schemas.microsoft.com/office/drawing/2014/main" id="{111C561D-8FCC-6C67-523B-83962381ABB6}"/>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 name="Freeform 4">
              <a:extLst>
                <a:ext uri="{FF2B5EF4-FFF2-40B4-BE49-F238E27FC236}">
                  <a16:creationId xmlns:a16="http://schemas.microsoft.com/office/drawing/2014/main" id="{96A01F27-ED8F-FE7E-3FBF-669DDBA6F197}"/>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 name="Freeform 5">
              <a:extLst>
                <a:ext uri="{FF2B5EF4-FFF2-40B4-BE49-F238E27FC236}">
                  <a16:creationId xmlns:a16="http://schemas.microsoft.com/office/drawing/2014/main" id="{B622F925-AD41-2969-0970-9A8695D2F860}"/>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6" name="Group 6">
              <a:extLst>
                <a:ext uri="{FF2B5EF4-FFF2-40B4-BE49-F238E27FC236}">
                  <a16:creationId xmlns:a16="http://schemas.microsoft.com/office/drawing/2014/main" id="{88CA7428-09BA-5013-68D3-E9EBEFA63FF9}"/>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9ABCD471-312B-8E53-2E69-1A42B545A19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7" name="Freeform 8">
                <a:extLst>
                  <a:ext uri="{FF2B5EF4-FFF2-40B4-BE49-F238E27FC236}">
                    <a16:creationId xmlns:a16="http://schemas.microsoft.com/office/drawing/2014/main" id="{94D5C112-7706-45E5-D9D3-A238DE294931}"/>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8" name="Freeform 9">
                <a:extLst>
                  <a:ext uri="{FF2B5EF4-FFF2-40B4-BE49-F238E27FC236}">
                    <a16:creationId xmlns:a16="http://schemas.microsoft.com/office/drawing/2014/main" id="{94A49AD9-6D98-3856-675B-DFFD8BC4165C}"/>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10">
                <a:extLst>
                  <a:ext uri="{FF2B5EF4-FFF2-40B4-BE49-F238E27FC236}">
                    <a16:creationId xmlns:a16="http://schemas.microsoft.com/office/drawing/2014/main" id="{543A5961-19E0-FB51-0C36-A09DE063E335}"/>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11">
                <a:extLst>
                  <a:ext uri="{FF2B5EF4-FFF2-40B4-BE49-F238E27FC236}">
                    <a16:creationId xmlns:a16="http://schemas.microsoft.com/office/drawing/2014/main" id="{EB33C48C-BFAE-51D2-55E6-2C989C8548BE}"/>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2">
                <a:extLst>
                  <a:ext uri="{FF2B5EF4-FFF2-40B4-BE49-F238E27FC236}">
                    <a16:creationId xmlns:a16="http://schemas.microsoft.com/office/drawing/2014/main" id="{059CB236-B8CC-01C6-C737-660819C0363B}"/>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3">
                <a:extLst>
                  <a:ext uri="{FF2B5EF4-FFF2-40B4-BE49-F238E27FC236}">
                    <a16:creationId xmlns:a16="http://schemas.microsoft.com/office/drawing/2014/main" id="{8205C243-DBE7-72F2-AB39-A414D1866C8E}"/>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4">
                <a:extLst>
                  <a:ext uri="{FF2B5EF4-FFF2-40B4-BE49-F238E27FC236}">
                    <a16:creationId xmlns:a16="http://schemas.microsoft.com/office/drawing/2014/main" id="{0C6FB4FF-E8E7-0B5C-6A80-DF5611089157}"/>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5">
                <a:extLst>
                  <a:ext uri="{FF2B5EF4-FFF2-40B4-BE49-F238E27FC236}">
                    <a16:creationId xmlns:a16="http://schemas.microsoft.com/office/drawing/2014/main" id="{A9E63BF0-A183-F204-101E-B78C98F157DA}"/>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6">
                <a:extLst>
                  <a:ext uri="{FF2B5EF4-FFF2-40B4-BE49-F238E27FC236}">
                    <a16:creationId xmlns:a16="http://schemas.microsoft.com/office/drawing/2014/main" id="{421479F8-69B3-A1F2-9685-3BEB89906E13}"/>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7">
                <a:extLst>
                  <a:ext uri="{FF2B5EF4-FFF2-40B4-BE49-F238E27FC236}">
                    <a16:creationId xmlns:a16="http://schemas.microsoft.com/office/drawing/2014/main" id="{91299DE0-CF16-F4D6-118E-E7E3833306A0}"/>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8">
                <a:extLst>
                  <a:ext uri="{FF2B5EF4-FFF2-40B4-BE49-F238E27FC236}">
                    <a16:creationId xmlns:a16="http://schemas.microsoft.com/office/drawing/2014/main" id="{7E808A0D-08B2-1A20-0076-89093FD9AB7C}"/>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9">
                <a:extLst>
                  <a:ext uri="{FF2B5EF4-FFF2-40B4-BE49-F238E27FC236}">
                    <a16:creationId xmlns:a16="http://schemas.microsoft.com/office/drawing/2014/main" id="{A40E86C5-6326-75E4-4991-756ABC2A0DD6}"/>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7" name="Freeform 20">
              <a:extLst>
                <a:ext uri="{FF2B5EF4-FFF2-40B4-BE49-F238E27FC236}">
                  <a16:creationId xmlns:a16="http://schemas.microsoft.com/office/drawing/2014/main" id="{200C0B29-3988-EF4E-A73F-67535128C34F}"/>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 name="Freeform 21">
              <a:extLst>
                <a:ext uri="{FF2B5EF4-FFF2-40B4-BE49-F238E27FC236}">
                  <a16:creationId xmlns:a16="http://schemas.microsoft.com/office/drawing/2014/main" id="{A791BA39-03C4-D6B8-CF14-9B366C786C99}"/>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9" name="Freeform 22">
              <a:extLst>
                <a:ext uri="{FF2B5EF4-FFF2-40B4-BE49-F238E27FC236}">
                  <a16:creationId xmlns:a16="http://schemas.microsoft.com/office/drawing/2014/main" id="{7A34D9BA-4E7C-192B-0E32-330288C476E7}"/>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3">
              <a:extLst>
                <a:ext uri="{FF2B5EF4-FFF2-40B4-BE49-F238E27FC236}">
                  <a16:creationId xmlns:a16="http://schemas.microsoft.com/office/drawing/2014/main" id="{1F7226EC-AC44-ACFE-9A73-71B637B4FA73}"/>
                </a:ext>
              </a:extLst>
            </p:cNvPr>
            <p:cNvSpPr>
              <a:spLocks/>
            </p:cNvSpPr>
            <p:nvPr/>
          </p:nvSpPr>
          <p:spPr bwMode="hidden">
            <a:xfrm>
              <a:off x="5041" y="0"/>
              <a:ext cx="719" cy="845"/>
            </a:xfrm>
            <a:custGeom>
              <a:avLst/>
              <a:gdLst>
                <a:gd name="T0" fmla="*/ 811 w 717"/>
                <a:gd name="T1" fmla="*/ 845 h 845"/>
                <a:gd name="T2" fmla="*/ 811 w 717"/>
                <a:gd name="T3" fmla="*/ 821 h 845"/>
                <a:gd name="T4" fmla="*/ 668 w 717"/>
                <a:gd name="T5" fmla="*/ 605 h 845"/>
                <a:gd name="T6" fmla="*/ 453 w 717"/>
                <a:gd name="T7" fmla="*/ 396 h 845"/>
                <a:gd name="T8" fmla="*/ 268 w 717"/>
                <a:gd name="T9" fmla="*/ 192 h 845"/>
                <a:gd name="T10" fmla="*/ 17 w 717"/>
                <a:gd name="T11" fmla="*/ 0 h 845"/>
                <a:gd name="T12" fmla="*/ 0 w 717"/>
                <a:gd name="T13" fmla="*/ 0 h 845"/>
                <a:gd name="T14" fmla="*/ 256 w 717"/>
                <a:gd name="T15" fmla="*/ 198 h 845"/>
                <a:gd name="T16" fmla="*/ 447 w 717"/>
                <a:gd name="T17" fmla="*/ 408 h 845"/>
                <a:gd name="T18" fmla="*/ 662 w 717"/>
                <a:gd name="T19" fmla="*/ 623 h 845"/>
                <a:gd name="T20" fmla="*/ 811 w 717"/>
                <a:gd name="T21" fmla="*/ 845 h 845"/>
                <a:gd name="T22" fmla="*/ 81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4">
              <a:extLst>
                <a:ext uri="{FF2B5EF4-FFF2-40B4-BE49-F238E27FC236}">
                  <a16:creationId xmlns:a16="http://schemas.microsoft.com/office/drawing/2014/main" id="{3B6E57EC-129A-20A5-9AC7-FC23F7FA41E7}"/>
                </a:ext>
              </a:extLst>
            </p:cNvPr>
            <p:cNvSpPr>
              <a:spLocks/>
            </p:cNvSpPr>
            <p:nvPr/>
          </p:nvSpPr>
          <p:spPr bwMode="hidden">
            <a:xfrm>
              <a:off x="5352" y="0"/>
              <a:ext cx="408" cy="414"/>
            </a:xfrm>
            <a:custGeom>
              <a:avLst/>
              <a:gdLst>
                <a:gd name="T0" fmla="*/ 454 w 407"/>
                <a:gd name="T1" fmla="*/ 414 h 414"/>
                <a:gd name="T2" fmla="*/ 454 w 407"/>
                <a:gd name="T3" fmla="*/ 396 h 414"/>
                <a:gd name="T4" fmla="*/ 269 w 407"/>
                <a:gd name="T5" fmla="*/ 192 h 414"/>
                <a:gd name="T6" fmla="*/ 12 w 407"/>
                <a:gd name="T7" fmla="*/ 0 h 414"/>
                <a:gd name="T8" fmla="*/ 0 w 407"/>
                <a:gd name="T9" fmla="*/ 0 h 414"/>
                <a:gd name="T10" fmla="*/ 108 w 407"/>
                <a:gd name="T11" fmla="*/ 102 h 414"/>
                <a:gd name="T12" fmla="*/ 263 w 407"/>
                <a:gd name="T13" fmla="*/ 204 h 414"/>
                <a:gd name="T14" fmla="*/ 454 w 407"/>
                <a:gd name="T15" fmla="*/ 414 h 414"/>
                <a:gd name="T16" fmla="*/ 45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5">
              <a:extLst>
                <a:ext uri="{FF2B5EF4-FFF2-40B4-BE49-F238E27FC236}">
                  <a16:creationId xmlns:a16="http://schemas.microsoft.com/office/drawing/2014/main" id="{40185172-B885-A781-2187-A7349FE19A8F}"/>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3" name="Freeform 26">
              <a:extLst>
                <a:ext uri="{FF2B5EF4-FFF2-40B4-BE49-F238E27FC236}">
                  <a16:creationId xmlns:a16="http://schemas.microsoft.com/office/drawing/2014/main" id="{F38E392C-115A-8D8D-A2C8-A51E12B3A80E}"/>
                </a:ext>
              </a:extLst>
            </p:cNvPr>
            <p:cNvSpPr>
              <a:spLocks/>
            </p:cNvSpPr>
            <p:nvPr/>
          </p:nvSpPr>
          <p:spPr bwMode="hidden">
            <a:xfrm>
              <a:off x="6" y="0"/>
              <a:ext cx="588" cy="599"/>
            </a:xfrm>
            <a:custGeom>
              <a:avLst/>
              <a:gdLst>
                <a:gd name="T0" fmla="*/ 680 w 586"/>
                <a:gd name="T1" fmla="*/ 0 h 599"/>
                <a:gd name="T2" fmla="*/ 662 w 586"/>
                <a:gd name="T3" fmla="*/ 0 h 599"/>
                <a:gd name="T4" fmla="*/ 468 w 586"/>
                <a:gd name="T5" fmla="*/ 132 h 599"/>
                <a:gd name="T6" fmla="*/ 304 w 586"/>
                <a:gd name="T7" fmla="*/ 270 h 599"/>
                <a:gd name="T8" fmla="*/ 120 w 586"/>
                <a:gd name="T9" fmla="*/ 420 h 599"/>
                <a:gd name="T10" fmla="*/ 0 w 586"/>
                <a:gd name="T11" fmla="*/ 575 h 599"/>
                <a:gd name="T12" fmla="*/ 0 w 586"/>
                <a:gd name="T13" fmla="*/ 599 h 599"/>
                <a:gd name="T14" fmla="*/ 120 w 586"/>
                <a:gd name="T15" fmla="*/ 432 h 599"/>
                <a:gd name="T16" fmla="*/ 304 w 586"/>
                <a:gd name="T17" fmla="*/ 282 h 599"/>
                <a:gd name="T18" fmla="*/ 480 w 586"/>
                <a:gd name="T19" fmla="*/ 138 h 599"/>
                <a:gd name="T20" fmla="*/ 680 w 586"/>
                <a:gd name="T21" fmla="*/ 0 h 599"/>
                <a:gd name="T22" fmla="*/ 68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7">
              <a:extLst>
                <a:ext uri="{FF2B5EF4-FFF2-40B4-BE49-F238E27FC236}">
                  <a16:creationId xmlns:a16="http://schemas.microsoft.com/office/drawing/2014/main" id="{7AF82497-4FBB-D79B-3AAC-BED750FD7351}"/>
                </a:ext>
              </a:extLst>
            </p:cNvPr>
            <p:cNvSpPr>
              <a:spLocks/>
            </p:cNvSpPr>
            <p:nvPr/>
          </p:nvSpPr>
          <p:spPr bwMode="hidden">
            <a:xfrm>
              <a:off x="6" y="0"/>
              <a:ext cx="270" cy="252"/>
            </a:xfrm>
            <a:custGeom>
              <a:avLst/>
              <a:gdLst>
                <a:gd name="T0" fmla="*/ 316 w 269"/>
                <a:gd name="T1" fmla="*/ 0 h 252"/>
                <a:gd name="T2" fmla="*/ 29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16 w 269"/>
                <a:gd name="T15" fmla="*/ 0 h 252"/>
                <a:gd name="T16" fmla="*/ 31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Line 28">
              <a:extLst>
                <a:ext uri="{FF2B5EF4-FFF2-40B4-BE49-F238E27FC236}">
                  <a16:creationId xmlns:a16="http://schemas.microsoft.com/office/drawing/2014/main" id="{04A318EE-C1A3-10AB-8CEC-139A5457A6E7}"/>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9">
              <a:extLst>
                <a:ext uri="{FF2B5EF4-FFF2-40B4-BE49-F238E27FC236}">
                  <a16:creationId xmlns:a16="http://schemas.microsoft.com/office/drawing/2014/main" id="{29626184-43DE-44A8-60E5-9084A0C280B0}"/>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0">
              <a:extLst>
                <a:ext uri="{FF2B5EF4-FFF2-40B4-BE49-F238E27FC236}">
                  <a16:creationId xmlns:a16="http://schemas.microsoft.com/office/drawing/2014/main" id="{55712D3A-ABE9-04FB-DB26-3A6B822F2621}"/>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 name="Group 31">
              <a:extLst>
                <a:ext uri="{FF2B5EF4-FFF2-40B4-BE49-F238E27FC236}">
                  <a16:creationId xmlns:a16="http://schemas.microsoft.com/office/drawing/2014/main" id="{90C6F0FC-94B9-16A9-1695-AA443BD64FAB}"/>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709BCC5F-87A6-ABA0-DDFF-8692F9CD58A1}"/>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3">
                <a:extLst>
                  <a:ext uri="{FF2B5EF4-FFF2-40B4-BE49-F238E27FC236}">
                    <a16:creationId xmlns:a16="http://schemas.microsoft.com/office/drawing/2014/main" id="{31C62BB0-6974-6BF6-D6CC-406DB3F2CE93}"/>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34">
                <a:extLst>
                  <a:ext uri="{FF2B5EF4-FFF2-40B4-BE49-F238E27FC236}">
                    <a16:creationId xmlns:a16="http://schemas.microsoft.com/office/drawing/2014/main" id="{643956EC-6888-2475-B3DF-7217D37D56D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5">
                <a:extLst>
                  <a:ext uri="{FF2B5EF4-FFF2-40B4-BE49-F238E27FC236}">
                    <a16:creationId xmlns:a16="http://schemas.microsoft.com/office/drawing/2014/main" id="{C1FCA6A2-B00C-256F-AAE9-2E449FFBD2B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6">
                <a:extLst>
                  <a:ext uri="{FF2B5EF4-FFF2-40B4-BE49-F238E27FC236}">
                    <a16:creationId xmlns:a16="http://schemas.microsoft.com/office/drawing/2014/main" id="{5DB5EF36-49A6-C609-3D1B-E4B77FA23C0C}"/>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Line 37">
              <a:extLst>
                <a:ext uri="{FF2B5EF4-FFF2-40B4-BE49-F238E27FC236}">
                  <a16:creationId xmlns:a16="http://schemas.microsoft.com/office/drawing/2014/main" id="{68583AD0-4656-4CC2-C13B-EEC05D959FDF}"/>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8">
              <a:extLst>
                <a:ext uri="{FF2B5EF4-FFF2-40B4-BE49-F238E27FC236}">
                  <a16:creationId xmlns:a16="http://schemas.microsoft.com/office/drawing/2014/main" id="{C2FD0C8A-F514-FA3D-7C30-1371AAC4BF9C}"/>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39" name="Rectangle 41">
            <a:extLst>
              <a:ext uri="{FF2B5EF4-FFF2-40B4-BE49-F238E27FC236}">
                <a16:creationId xmlns:a16="http://schemas.microsoft.com/office/drawing/2014/main" id="{5F1DD9E4-7970-5015-7143-A063B9042174}"/>
              </a:ext>
            </a:extLst>
          </p:cNvPr>
          <p:cNvSpPr>
            <a:spLocks noGrp="1" noChangeArrowheads="1"/>
          </p:cNvSpPr>
          <p:nvPr>
            <p:ph type="dt" sz="quarter" idx="10"/>
          </p:nvPr>
        </p:nvSpPr>
        <p:spPr/>
        <p:txBody>
          <a:bodyPr/>
          <a:lstStyle>
            <a:lvl1pPr>
              <a:defRPr/>
            </a:lvl1pPr>
          </a:lstStyle>
          <a:p>
            <a:pPr>
              <a:defRPr/>
            </a:pPr>
            <a:endParaRPr lang="en-US"/>
          </a:p>
        </p:txBody>
      </p:sp>
      <p:sp>
        <p:nvSpPr>
          <p:cNvPr id="40" name="Rectangle 42">
            <a:extLst>
              <a:ext uri="{FF2B5EF4-FFF2-40B4-BE49-F238E27FC236}">
                <a16:creationId xmlns:a16="http://schemas.microsoft.com/office/drawing/2014/main" id="{5C4B2CED-52B5-3D77-114D-EF2291DB586B}"/>
              </a:ext>
            </a:extLst>
          </p:cNvPr>
          <p:cNvSpPr>
            <a:spLocks noGrp="1" noChangeArrowheads="1"/>
          </p:cNvSpPr>
          <p:nvPr>
            <p:ph type="ftr" sz="quarter" idx="11"/>
          </p:nvPr>
        </p:nvSpPr>
        <p:spPr/>
        <p:txBody>
          <a:bodyPr/>
          <a:lstStyle>
            <a:lvl1pPr>
              <a:defRPr/>
            </a:lvl1pPr>
          </a:lstStyle>
          <a:p>
            <a:pPr>
              <a:defRPr/>
            </a:pPr>
            <a:endParaRPr lang="en-US"/>
          </a:p>
        </p:txBody>
      </p:sp>
      <p:sp>
        <p:nvSpPr>
          <p:cNvPr id="41" name="Rectangle 43">
            <a:extLst>
              <a:ext uri="{FF2B5EF4-FFF2-40B4-BE49-F238E27FC236}">
                <a16:creationId xmlns:a16="http://schemas.microsoft.com/office/drawing/2014/main" id="{650F1435-AC23-E661-5AFD-A5CDA77A498A}"/>
              </a:ext>
            </a:extLst>
          </p:cNvPr>
          <p:cNvSpPr>
            <a:spLocks noGrp="1" noChangeArrowheads="1"/>
          </p:cNvSpPr>
          <p:nvPr>
            <p:ph type="sldNum" sz="quarter" idx="12"/>
          </p:nvPr>
        </p:nvSpPr>
        <p:spPr/>
        <p:txBody>
          <a:bodyPr/>
          <a:lstStyle>
            <a:lvl1pPr>
              <a:defRPr/>
            </a:lvl1pPr>
          </a:lstStyle>
          <a:p>
            <a:pPr>
              <a:defRPr/>
            </a:pPr>
            <a:fld id="{AA0AB5DA-2BE6-4804-B2CE-D62A8FD315EB}" type="slidenum">
              <a:rPr lang="en-US" altLang="en-US"/>
              <a:pPr>
                <a:defRPr/>
              </a:pPr>
              <a:t>‹#›</a:t>
            </a:fld>
            <a:endParaRPr lang="en-US" altLang="en-US"/>
          </a:p>
        </p:txBody>
      </p:sp>
    </p:spTree>
    <p:extLst>
      <p:ext uri="{BB962C8B-B14F-4D97-AF65-F5344CB8AC3E}">
        <p14:creationId xmlns:p14="http://schemas.microsoft.com/office/powerpoint/2010/main" val="1459736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B455DFDD-257A-3DB5-E19A-3A09E0DBC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B4FCA608-4B40-7D2C-EF73-D6F110C01B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16C20B5-0624-DD04-1699-1FACA00E8AD2}"/>
              </a:ext>
            </a:extLst>
          </p:cNvPr>
          <p:cNvSpPr>
            <a:spLocks noGrp="1" noChangeArrowheads="1"/>
          </p:cNvSpPr>
          <p:nvPr>
            <p:ph type="sldNum" sz="quarter" idx="12"/>
          </p:nvPr>
        </p:nvSpPr>
        <p:spPr>
          <a:ln/>
        </p:spPr>
        <p:txBody>
          <a:bodyPr/>
          <a:lstStyle>
            <a:lvl1pPr>
              <a:defRPr/>
            </a:lvl1pPr>
          </a:lstStyle>
          <a:p>
            <a:pPr>
              <a:defRPr/>
            </a:pPr>
            <a:fld id="{ADFF55FE-8354-42FE-94BF-3B60E3A97B35}" type="slidenum">
              <a:rPr lang="en-US" altLang="en-US"/>
              <a:pPr>
                <a:defRPr/>
              </a:pPr>
              <a:t>‹#›</a:t>
            </a:fld>
            <a:endParaRPr lang="en-US" altLang="en-US"/>
          </a:p>
        </p:txBody>
      </p:sp>
    </p:spTree>
    <p:extLst>
      <p:ext uri="{BB962C8B-B14F-4D97-AF65-F5344CB8AC3E}">
        <p14:creationId xmlns:p14="http://schemas.microsoft.com/office/powerpoint/2010/main" val="36679538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C1088E3C-53B9-307D-73C1-98A7B907D6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435DCF19-5D7A-AE70-8B9C-D900716FB0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CD25F9ED-DE72-A3A0-B1E0-B0AD23EDBD29}"/>
              </a:ext>
            </a:extLst>
          </p:cNvPr>
          <p:cNvSpPr>
            <a:spLocks noGrp="1" noChangeArrowheads="1"/>
          </p:cNvSpPr>
          <p:nvPr>
            <p:ph type="sldNum" sz="quarter" idx="12"/>
          </p:nvPr>
        </p:nvSpPr>
        <p:spPr>
          <a:ln/>
        </p:spPr>
        <p:txBody>
          <a:bodyPr/>
          <a:lstStyle>
            <a:lvl1pPr>
              <a:defRPr/>
            </a:lvl1pPr>
          </a:lstStyle>
          <a:p>
            <a:pPr>
              <a:defRPr/>
            </a:pPr>
            <a:fld id="{0DECDF52-2FCD-41F9-8229-D4EB69650658}" type="slidenum">
              <a:rPr lang="en-US" altLang="en-US"/>
              <a:pPr>
                <a:defRPr/>
              </a:pPr>
              <a:t>‹#›</a:t>
            </a:fld>
            <a:endParaRPr lang="en-US" altLang="en-US"/>
          </a:p>
        </p:txBody>
      </p:sp>
    </p:spTree>
    <p:extLst>
      <p:ext uri="{BB962C8B-B14F-4D97-AF65-F5344CB8AC3E}">
        <p14:creationId xmlns:p14="http://schemas.microsoft.com/office/powerpoint/2010/main" val="412587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7AE9ECCA-6347-DDAC-89CF-C55D531E43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664374D9-7D70-46AA-F273-21110C6E9C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9E1FBDAF-56AC-38AD-1917-670A35DA9D25}"/>
              </a:ext>
            </a:extLst>
          </p:cNvPr>
          <p:cNvSpPr>
            <a:spLocks noGrp="1" noChangeArrowheads="1"/>
          </p:cNvSpPr>
          <p:nvPr>
            <p:ph type="sldNum" sz="quarter" idx="12"/>
          </p:nvPr>
        </p:nvSpPr>
        <p:spPr>
          <a:ln/>
        </p:spPr>
        <p:txBody>
          <a:bodyPr/>
          <a:lstStyle>
            <a:lvl1pPr>
              <a:defRPr/>
            </a:lvl1pPr>
          </a:lstStyle>
          <a:p>
            <a:pPr>
              <a:defRPr/>
            </a:pPr>
            <a:fld id="{05E2F74E-5834-4E4D-8088-6F89490577AD}" type="slidenum">
              <a:rPr lang="en-US" altLang="en-US"/>
              <a:pPr>
                <a:defRPr/>
              </a:pPr>
              <a:t>‹#›</a:t>
            </a:fld>
            <a:endParaRPr lang="en-US" altLang="en-US"/>
          </a:p>
        </p:txBody>
      </p:sp>
    </p:spTree>
    <p:extLst>
      <p:ext uri="{BB962C8B-B14F-4D97-AF65-F5344CB8AC3E}">
        <p14:creationId xmlns:p14="http://schemas.microsoft.com/office/powerpoint/2010/main" val="1821313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6CD49B33-6BE3-7B1E-6FF9-D72AC127A0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DE9A40C7-653E-4A26-0C22-B661C5DB28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D18BE3C4-066D-7F81-9A9F-F69975CA442D}"/>
              </a:ext>
            </a:extLst>
          </p:cNvPr>
          <p:cNvSpPr>
            <a:spLocks noGrp="1" noChangeArrowheads="1"/>
          </p:cNvSpPr>
          <p:nvPr>
            <p:ph type="sldNum" sz="quarter" idx="12"/>
          </p:nvPr>
        </p:nvSpPr>
        <p:spPr>
          <a:ln/>
        </p:spPr>
        <p:txBody>
          <a:bodyPr/>
          <a:lstStyle>
            <a:lvl1pPr>
              <a:defRPr/>
            </a:lvl1pPr>
          </a:lstStyle>
          <a:p>
            <a:pPr>
              <a:defRPr/>
            </a:pPr>
            <a:fld id="{46AC8398-4AB6-43FD-A93D-7DAB0200B486}" type="slidenum">
              <a:rPr lang="en-US" altLang="en-US"/>
              <a:pPr>
                <a:defRPr/>
              </a:pPr>
              <a:t>‹#›</a:t>
            </a:fld>
            <a:endParaRPr lang="en-US" altLang="en-US"/>
          </a:p>
        </p:txBody>
      </p:sp>
    </p:spTree>
    <p:extLst>
      <p:ext uri="{BB962C8B-B14F-4D97-AF65-F5344CB8AC3E}">
        <p14:creationId xmlns:p14="http://schemas.microsoft.com/office/powerpoint/2010/main" val="2030649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5DDCB996-625D-2AAE-BD74-8989E6A31F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AB0F306-BC29-5513-4FA0-FFE453BD11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77B9A585-C88D-6E11-ABC6-E5D5B565FA30}"/>
              </a:ext>
            </a:extLst>
          </p:cNvPr>
          <p:cNvSpPr>
            <a:spLocks noGrp="1" noChangeArrowheads="1"/>
          </p:cNvSpPr>
          <p:nvPr>
            <p:ph type="sldNum" sz="quarter" idx="12"/>
          </p:nvPr>
        </p:nvSpPr>
        <p:spPr>
          <a:ln/>
        </p:spPr>
        <p:txBody>
          <a:bodyPr/>
          <a:lstStyle>
            <a:lvl1pPr>
              <a:defRPr/>
            </a:lvl1pPr>
          </a:lstStyle>
          <a:p>
            <a:pPr>
              <a:defRPr/>
            </a:pPr>
            <a:fld id="{B5671F8A-9D1E-4DAD-895C-71739DFEE94C}" type="slidenum">
              <a:rPr lang="en-US" altLang="en-US"/>
              <a:pPr>
                <a:defRPr/>
              </a:pPr>
              <a:t>‹#›</a:t>
            </a:fld>
            <a:endParaRPr lang="en-US" altLang="en-US"/>
          </a:p>
        </p:txBody>
      </p:sp>
    </p:spTree>
    <p:extLst>
      <p:ext uri="{BB962C8B-B14F-4D97-AF65-F5344CB8AC3E}">
        <p14:creationId xmlns:p14="http://schemas.microsoft.com/office/powerpoint/2010/main" val="238607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257B98D3-BB87-92BC-498D-ECC3F5BF8DC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8E6D823A-BC0B-3D5D-58B5-54E7C0FACC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F792B3B9-15D4-ACEE-9A23-01C3F9A4D5C3}"/>
              </a:ext>
            </a:extLst>
          </p:cNvPr>
          <p:cNvSpPr>
            <a:spLocks noGrp="1" noChangeArrowheads="1"/>
          </p:cNvSpPr>
          <p:nvPr>
            <p:ph type="sldNum" sz="quarter" idx="12"/>
          </p:nvPr>
        </p:nvSpPr>
        <p:spPr>
          <a:ln/>
        </p:spPr>
        <p:txBody>
          <a:bodyPr/>
          <a:lstStyle>
            <a:lvl1pPr>
              <a:defRPr/>
            </a:lvl1pPr>
          </a:lstStyle>
          <a:p>
            <a:pPr>
              <a:defRPr/>
            </a:pPr>
            <a:fld id="{7F34ED50-F35C-465F-9F58-C80F5F14653F}" type="slidenum">
              <a:rPr lang="en-US" altLang="en-US"/>
              <a:pPr>
                <a:defRPr/>
              </a:pPr>
              <a:t>‹#›</a:t>
            </a:fld>
            <a:endParaRPr lang="en-US" altLang="en-US"/>
          </a:p>
        </p:txBody>
      </p:sp>
    </p:spTree>
    <p:extLst>
      <p:ext uri="{BB962C8B-B14F-4D97-AF65-F5344CB8AC3E}">
        <p14:creationId xmlns:p14="http://schemas.microsoft.com/office/powerpoint/2010/main" val="3541353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46398C01-55BA-76D3-A371-9CD2BD7144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6F0FE395-97C6-0B5E-9F40-E684F0F6A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9F86128-786B-D2E2-B5BA-8C9D24486793}"/>
              </a:ext>
            </a:extLst>
          </p:cNvPr>
          <p:cNvSpPr>
            <a:spLocks noGrp="1" noChangeArrowheads="1"/>
          </p:cNvSpPr>
          <p:nvPr>
            <p:ph type="sldNum" sz="quarter" idx="12"/>
          </p:nvPr>
        </p:nvSpPr>
        <p:spPr>
          <a:ln/>
        </p:spPr>
        <p:txBody>
          <a:bodyPr/>
          <a:lstStyle>
            <a:lvl1pPr>
              <a:defRPr/>
            </a:lvl1pPr>
          </a:lstStyle>
          <a:p>
            <a:pPr>
              <a:defRPr/>
            </a:pPr>
            <a:fld id="{BF877AB3-82E3-434E-A643-1ACF16BC23AD}" type="slidenum">
              <a:rPr lang="en-US" altLang="en-US"/>
              <a:pPr>
                <a:defRPr/>
              </a:pPr>
              <a:t>‹#›</a:t>
            </a:fld>
            <a:endParaRPr lang="en-US" altLang="en-US"/>
          </a:p>
        </p:txBody>
      </p:sp>
    </p:spTree>
    <p:extLst>
      <p:ext uri="{BB962C8B-B14F-4D97-AF65-F5344CB8AC3E}">
        <p14:creationId xmlns:p14="http://schemas.microsoft.com/office/powerpoint/2010/main" val="1593882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D5EA00B7-40BC-FED6-5F64-7089F7AB53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C55811A4-A6FB-9ED4-627C-2CBD771A47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F1BF81A8-6BCF-18B2-947F-F1485BB87DE8}"/>
              </a:ext>
            </a:extLst>
          </p:cNvPr>
          <p:cNvSpPr>
            <a:spLocks noGrp="1" noChangeArrowheads="1"/>
          </p:cNvSpPr>
          <p:nvPr>
            <p:ph type="sldNum" sz="quarter" idx="12"/>
          </p:nvPr>
        </p:nvSpPr>
        <p:spPr>
          <a:ln/>
        </p:spPr>
        <p:txBody>
          <a:bodyPr/>
          <a:lstStyle>
            <a:lvl1pPr>
              <a:defRPr/>
            </a:lvl1pPr>
          </a:lstStyle>
          <a:p>
            <a:pPr>
              <a:defRPr/>
            </a:pPr>
            <a:fld id="{3295F0F3-AD31-4B36-9CC4-86915FEF237D}" type="slidenum">
              <a:rPr lang="en-US" altLang="en-US"/>
              <a:pPr>
                <a:defRPr/>
              </a:pPr>
              <a:t>‹#›</a:t>
            </a:fld>
            <a:endParaRPr lang="en-US" altLang="en-US"/>
          </a:p>
        </p:txBody>
      </p:sp>
    </p:spTree>
    <p:extLst>
      <p:ext uri="{BB962C8B-B14F-4D97-AF65-F5344CB8AC3E}">
        <p14:creationId xmlns:p14="http://schemas.microsoft.com/office/powerpoint/2010/main" val="564933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21AFC07-091C-6D5F-4D09-B1F1837651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36C8311C-352D-6802-1C40-8E084217FE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D4D3505D-4857-715A-5FC3-5CDCC006F6A5}"/>
              </a:ext>
            </a:extLst>
          </p:cNvPr>
          <p:cNvSpPr>
            <a:spLocks noGrp="1" noChangeArrowheads="1"/>
          </p:cNvSpPr>
          <p:nvPr>
            <p:ph type="sldNum" sz="quarter" idx="12"/>
          </p:nvPr>
        </p:nvSpPr>
        <p:spPr>
          <a:ln/>
        </p:spPr>
        <p:txBody>
          <a:bodyPr/>
          <a:lstStyle>
            <a:lvl1pPr>
              <a:defRPr/>
            </a:lvl1pPr>
          </a:lstStyle>
          <a:p>
            <a:pPr>
              <a:defRPr/>
            </a:pPr>
            <a:fld id="{07F5C75F-8F0A-414C-9A84-B951C6AFA64B}" type="slidenum">
              <a:rPr lang="en-US" altLang="en-US"/>
              <a:pPr>
                <a:defRPr/>
              </a:pPr>
              <a:t>‹#›</a:t>
            </a:fld>
            <a:endParaRPr lang="en-US" altLang="en-US"/>
          </a:p>
        </p:txBody>
      </p:sp>
    </p:spTree>
    <p:extLst>
      <p:ext uri="{BB962C8B-B14F-4D97-AF65-F5344CB8AC3E}">
        <p14:creationId xmlns:p14="http://schemas.microsoft.com/office/powerpoint/2010/main" val="1151037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436D490F-9463-5F7B-FC28-C0B415B4A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02F18EF5-01D0-9E3E-0518-3CB2B09661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D74F6221-49EB-B4BB-0157-A9A3407C81C0}"/>
              </a:ext>
            </a:extLst>
          </p:cNvPr>
          <p:cNvSpPr>
            <a:spLocks noGrp="1" noChangeArrowheads="1"/>
          </p:cNvSpPr>
          <p:nvPr>
            <p:ph type="sldNum" sz="quarter" idx="12"/>
          </p:nvPr>
        </p:nvSpPr>
        <p:spPr>
          <a:ln/>
        </p:spPr>
        <p:txBody>
          <a:bodyPr/>
          <a:lstStyle>
            <a:lvl1pPr>
              <a:defRPr/>
            </a:lvl1pPr>
          </a:lstStyle>
          <a:p>
            <a:pPr>
              <a:defRPr/>
            </a:pPr>
            <a:fld id="{DF10860C-BC7C-4867-A5C6-6758E6BFC3FD}" type="slidenum">
              <a:rPr lang="en-US" altLang="en-US"/>
              <a:pPr>
                <a:defRPr/>
              </a:pPr>
              <a:t>‹#›</a:t>
            </a:fld>
            <a:endParaRPr lang="en-US" altLang="en-US"/>
          </a:p>
        </p:txBody>
      </p:sp>
    </p:spTree>
    <p:extLst>
      <p:ext uri="{BB962C8B-B14F-4D97-AF65-F5344CB8AC3E}">
        <p14:creationId xmlns:p14="http://schemas.microsoft.com/office/powerpoint/2010/main" val="2754196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E877D6C-B73A-FA52-C3B7-94EF369DC582}"/>
              </a:ext>
            </a:extLst>
          </p:cNvPr>
          <p:cNvGrpSpPr>
            <a:grpSpLocks/>
          </p:cNvGrpSpPr>
          <p:nvPr/>
        </p:nvGrpSpPr>
        <p:grpSpPr bwMode="auto">
          <a:xfrm>
            <a:off x="0" y="0"/>
            <a:ext cx="12198350" cy="6851650"/>
            <a:chOff x="1" y="0"/>
            <a:chExt cx="5763" cy="4316"/>
          </a:xfrm>
        </p:grpSpPr>
        <p:sp>
          <p:nvSpPr>
            <p:cNvPr id="3" name="Freeform 3">
              <a:extLst>
                <a:ext uri="{FF2B5EF4-FFF2-40B4-BE49-F238E27FC236}">
                  <a16:creationId xmlns:a16="http://schemas.microsoft.com/office/drawing/2014/main" id="{B2CC5C1C-829F-DF77-A695-7D18528CA5BC}"/>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 name="Freeform 4">
              <a:extLst>
                <a:ext uri="{FF2B5EF4-FFF2-40B4-BE49-F238E27FC236}">
                  <a16:creationId xmlns:a16="http://schemas.microsoft.com/office/drawing/2014/main" id="{323060B5-6FA4-B114-72ED-3EDBF6F0373E}"/>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 name="Freeform 5">
              <a:extLst>
                <a:ext uri="{FF2B5EF4-FFF2-40B4-BE49-F238E27FC236}">
                  <a16:creationId xmlns:a16="http://schemas.microsoft.com/office/drawing/2014/main" id="{22E23C45-BF92-A301-0307-7F62209755C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6" name="Group 6">
              <a:extLst>
                <a:ext uri="{FF2B5EF4-FFF2-40B4-BE49-F238E27FC236}">
                  <a16:creationId xmlns:a16="http://schemas.microsoft.com/office/drawing/2014/main" id="{AF6FBCF8-80B7-459D-4111-2153BD8EA32D}"/>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995F5D43-D34F-639C-B441-864AEFD8B7AC}"/>
                  </a:ext>
                </a:extLst>
              </p:cNvPr>
              <p:cNvSpPr>
                <a:spLocks/>
              </p:cNvSpPr>
              <p:nvPr userDrawn="1"/>
            </p:nvSpPr>
            <p:spPr bwMode="hidden">
              <a:xfrm>
                <a:off x="2790" y="0"/>
                <a:ext cx="70"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7" name="Freeform 8">
                <a:extLst>
                  <a:ext uri="{FF2B5EF4-FFF2-40B4-BE49-F238E27FC236}">
                    <a16:creationId xmlns:a16="http://schemas.microsoft.com/office/drawing/2014/main" id="{A32EC08D-CFA6-26C4-89B9-F08168B0B474}"/>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8" name="Freeform 9">
                <a:extLst>
                  <a:ext uri="{FF2B5EF4-FFF2-40B4-BE49-F238E27FC236}">
                    <a16:creationId xmlns:a16="http://schemas.microsoft.com/office/drawing/2014/main" id="{72FE7672-259B-55C1-DE81-CC92645EB423}"/>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10">
                <a:extLst>
                  <a:ext uri="{FF2B5EF4-FFF2-40B4-BE49-F238E27FC236}">
                    <a16:creationId xmlns:a16="http://schemas.microsoft.com/office/drawing/2014/main" id="{ADC85FCD-6AA0-64F9-E10F-663C168DD9B2}"/>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11">
                <a:extLst>
                  <a:ext uri="{FF2B5EF4-FFF2-40B4-BE49-F238E27FC236}">
                    <a16:creationId xmlns:a16="http://schemas.microsoft.com/office/drawing/2014/main" id="{FDBBD32D-4D73-122B-15DE-9DCC4708E6BA}"/>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2">
                <a:extLst>
                  <a:ext uri="{FF2B5EF4-FFF2-40B4-BE49-F238E27FC236}">
                    <a16:creationId xmlns:a16="http://schemas.microsoft.com/office/drawing/2014/main" id="{21A6D609-01AC-91CC-920F-92D6D1D2CC39}"/>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3">
                <a:extLst>
                  <a:ext uri="{FF2B5EF4-FFF2-40B4-BE49-F238E27FC236}">
                    <a16:creationId xmlns:a16="http://schemas.microsoft.com/office/drawing/2014/main" id="{B775B0E9-0205-14F5-3BE6-DA20AAFD1A7C}"/>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4">
                <a:extLst>
                  <a:ext uri="{FF2B5EF4-FFF2-40B4-BE49-F238E27FC236}">
                    <a16:creationId xmlns:a16="http://schemas.microsoft.com/office/drawing/2014/main" id="{A681B2E4-FD91-8E9A-8048-D8552C43E7D4}"/>
                  </a:ext>
                </a:extLst>
              </p:cNvPr>
              <p:cNvSpPr>
                <a:spLocks/>
              </p:cNvSpPr>
              <p:nvPr userDrawn="1"/>
            </p:nvSpPr>
            <p:spPr bwMode="hidden">
              <a:xfrm>
                <a:off x="2400"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5">
                <a:extLst>
                  <a:ext uri="{FF2B5EF4-FFF2-40B4-BE49-F238E27FC236}">
                    <a16:creationId xmlns:a16="http://schemas.microsoft.com/office/drawing/2014/main" id="{BCA4A71B-D4CC-0068-18BF-E66CB406744A}"/>
                  </a:ext>
                </a:extLst>
              </p:cNvPr>
              <p:cNvSpPr>
                <a:spLocks/>
              </p:cNvSpPr>
              <p:nvPr userDrawn="1"/>
            </p:nvSpPr>
            <p:spPr bwMode="hidden">
              <a:xfrm>
                <a:off x="1968"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6">
                <a:extLst>
                  <a:ext uri="{FF2B5EF4-FFF2-40B4-BE49-F238E27FC236}">
                    <a16:creationId xmlns:a16="http://schemas.microsoft.com/office/drawing/2014/main" id="{2A1FA391-D461-695A-1325-D1A98F473A61}"/>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7">
                <a:extLst>
                  <a:ext uri="{FF2B5EF4-FFF2-40B4-BE49-F238E27FC236}">
                    <a16:creationId xmlns:a16="http://schemas.microsoft.com/office/drawing/2014/main" id="{A627A456-463B-920D-E4AE-D30C6D2CEEE5}"/>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8">
                <a:extLst>
                  <a:ext uri="{FF2B5EF4-FFF2-40B4-BE49-F238E27FC236}">
                    <a16:creationId xmlns:a16="http://schemas.microsoft.com/office/drawing/2014/main" id="{FD58269C-87F0-59D7-E12A-825ADA3C0424}"/>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9">
                <a:extLst>
                  <a:ext uri="{FF2B5EF4-FFF2-40B4-BE49-F238E27FC236}">
                    <a16:creationId xmlns:a16="http://schemas.microsoft.com/office/drawing/2014/main" id="{B737253D-CF13-087D-F03A-0958D9FD269C}"/>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7" name="Freeform 20">
              <a:extLst>
                <a:ext uri="{FF2B5EF4-FFF2-40B4-BE49-F238E27FC236}">
                  <a16:creationId xmlns:a16="http://schemas.microsoft.com/office/drawing/2014/main" id="{2611B612-CCC3-65B0-B297-86A14494BC91}"/>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 name="Freeform 21">
              <a:extLst>
                <a:ext uri="{FF2B5EF4-FFF2-40B4-BE49-F238E27FC236}">
                  <a16:creationId xmlns:a16="http://schemas.microsoft.com/office/drawing/2014/main" id="{7D333390-8E63-7650-6FBF-D3395DE4CA7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9" name="Freeform 22">
              <a:extLst>
                <a:ext uri="{FF2B5EF4-FFF2-40B4-BE49-F238E27FC236}">
                  <a16:creationId xmlns:a16="http://schemas.microsoft.com/office/drawing/2014/main" id="{0A67D7D8-B765-A252-5C08-E17DF530D7C8}"/>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3">
              <a:extLst>
                <a:ext uri="{FF2B5EF4-FFF2-40B4-BE49-F238E27FC236}">
                  <a16:creationId xmlns:a16="http://schemas.microsoft.com/office/drawing/2014/main" id="{B911FE56-C429-13B1-606E-79CE680BDA5F}"/>
                </a:ext>
              </a:extLst>
            </p:cNvPr>
            <p:cNvSpPr>
              <a:spLocks/>
            </p:cNvSpPr>
            <p:nvPr/>
          </p:nvSpPr>
          <p:spPr bwMode="hidden">
            <a:xfrm>
              <a:off x="5041" y="0"/>
              <a:ext cx="719" cy="845"/>
            </a:xfrm>
            <a:custGeom>
              <a:avLst/>
              <a:gdLst>
                <a:gd name="T0" fmla="*/ 805 w 717"/>
                <a:gd name="T1" fmla="*/ 845 h 845"/>
                <a:gd name="T2" fmla="*/ 805 w 717"/>
                <a:gd name="T3" fmla="*/ 821 h 845"/>
                <a:gd name="T4" fmla="*/ 662 w 717"/>
                <a:gd name="T5" fmla="*/ 605 h 845"/>
                <a:gd name="T6" fmla="*/ 450 w 717"/>
                <a:gd name="T7" fmla="*/ 396 h 845"/>
                <a:gd name="T8" fmla="*/ 265 w 717"/>
                <a:gd name="T9" fmla="*/ 192 h 845"/>
                <a:gd name="T10" fmla="*/ 17 w 717"/>
                <a:gd name="T11" fmla="*/ 0 h 845"/>
                <a:gd name="T12" fmla="*/ 0 w 717"/>
                <a:gd name="T13" fmla="*/ 0 h 845"/>
                <a:gd name="T14" fmla="*/ 253 w 717"/>
                <a:gd name="T15" fmla="*/ 198 h 845"/>
                <a:gd name="T16" fmla="*/ 444 w 717"/>
                <a:gd name="T17" fmla="*/ 408 h 845"/>
                <a:gd name="T18" fmla="*/ 656 w 717"/>
                <a:gd name="T19" fmla="*/ 623 h 845"/>
                <a:gd name="T20" fmla="*/ 805 w 717"/>
                <a:gd name="T21" fmla="*/ 845 h 845"/>
                <a:gd name="T22" fmla="*/ 80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4">
              <a:extLst>
                <a:ext uri="{FF2B5EF4-FFF2-40B4-BE49-F238E27FC236}">
                  <a16:creationId xmlns:a16="http://schemas.microsoft.com/office/drawing/2014/main" id="{4F9C87E1-E6C6-87B1-7C66-291078DE6218}"/>
                </a:ext>
              </a:extLst>
            </p:cNvPr>
            <p:cNvSpPr>
              <a:spLocks/>
            </p:cNvSpPr>
            <p:nvPr/>
          </p:nvSpPr>
          <p:spPr bwMode="hidden">
            <a:xfrm>
              <a:off x="5352" y="0"/>
              <a:ext cx="408" cy="414"/>
            </a:xfrm>
            <a:custGeom>
              <a:avLst/>
              <a:gdLst>
                <a:gd name="T0" fmla="*/ 451 w 407"/>
                <a:gd name="T1" fmla="*/ 414 h 414"/>
                <a:gd name="T2" fmla="*/ 451 w 407"/>
                <a:gd name="T3" fmla="*/ 396 h 414"/>
                <a:gd name="T4" fmla="*/ 266 w 407"/>
                <a:gd name="T5" fmla="*/ 192 h 414"/>
                <a:gd name="T6" fmla="*/ 12 w 407"/>
                <a:gd name="T7" fmla="*/ 0 h 414"/>
                <a:gd name="T8" fmla="*/ 0 w 407"/>
                <a:gd name="T9" fmla="*/ 0 h 414"/>
                <a:gd name="T10" fmla="*/ 108 w 407"/>
                <a:gd name="T11" fmla="*/ 102 h 414"/>
                <a:gd name="T12" fmla="*/ 260 w 407"/>
                <a:gd name="T13" fmla="*/ 204 h 414"/>
                <a:gd name="T14" fmla="*/ 451 w 407"/>
                <a:gd name="T15" fmla="*/ 414 h 414"/>
                <a:gd name="T16" fmla="*/ 45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5">
              <a:extLst>
                <a:ext uri="{FF2B5EF4-FFF2-40B4-BE49-F238E27FC236}">
                  <a16:creationId xmlns:a16="http://schemas.microsoft.com/office/drawing/2014/main" id="{2592EE89-955A-C1AB-F0F2-14365A7F093F}"/>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3" name="Freeform 26">
              <a:extLst>
                <a:ext uri="{FF2B5EF4-FFF2-40B4-BE49-F238E27FC236}">
                  <a16:creationId xmlns:a16="http://schemas.microsoft.com/office/drawing/2014/main" id="{9CAA1C1A-41CA-059F-B9AD-CDAA64E56E20}"/>
                </a:ext>
              </a:extLst>
            </p:cNvPr>
            <p:cNvSpPr>
              <a:spLocks/>
            </p:cNvSpPr>
            <p:nvPr/>
          </p:nvSpPr>
          <p:spPr bwMode="hidden">
            <a:xfrm>
              <a:off x="6" y="0"/>
              <a:ext cx="588" cy="599"/>
            </a:xfrm>
            <a:custGeom>
              <a:avLst/>
              <a:gdLst>
                <a:gd name="T0" fmla="*/ 674 w 586"/>
                <a:gd name="T1" fmla="*/ 0 h 599"/>
                <a:gd name="T2" fmla="*/ 656 w 586"/>
                <a:gd name="T3" fmla="*/ 0 h 599"/>
                <a:gd name="T4" fmla="*/ 462 w 586"/>
                <a:gd name="T5" fmla="*/ 132 h 599"/>
                <a:gd name="T6" fmla="*/ 301 w 586"/>
                <a:gd name="T7" fmla="*/ 270 h 599"/>
                <a:gd name="T8" fmla="*/ 120 w 586"/>
                <a:gd name="T9" fmla="*/ 420 h 599"/>
                <a:gd name="T10" fmla="*/ 0 w 586"/>
                <a:gd name="T11" fmla="*/ 575 h 599"/>
                <a:gd name="T12" fmla="*/ 0 w 586"/>
                <a:gd name="T13" fmla="*/ 599 h 599"/>
                <a:gd name="T14" fmla="*/ 120 w 586"/>
                <a:gd name="T15" fmla="*/ 432 h 599"/>
                <a:gd name="T16" fmla="*/ 301 w 586"/>
                <a:gd name="T17" fmla="*/ 282 h 599"/>
                <a:gd name="T18" fmla="*/ 474 w 586"/>
                <a:gd name="T19" fmla="*/ 138 h 599"/>
                <a:gd name="T20" fmla="*/ 674 w 586"/>
                <a:gd name="T21" fmla="*/ 0 h 599"/>
                <a:gd name="T22" fmla="*/ 67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7">
              <a:extLst>
                <a:ext uri="{FF2B5EF4-FFF2-40B4-BE49-F238E27FC236}">
                  <a16:creationId xmlns:a16="http://schemas.microsoft.com/office/drawing/2014/main" id="{E18D4EC5-4CC1-C9C0-569F-46EA3BCB6483}"/>
                </a:ext>
              </a:extLst>
            </p:cNvPr>
            <p:cNvSpPr>
              <a:spLocks/>
            </p:cNvSpPr>
            <p:nvPr/>
          </p:nvSpPr>
          <p:spPr bwMode="hidden">
            <a:xfrm>
              <a:off x="6" y="0"/>
              <a:ext cx="270" cy="252"/>
            </a:xfrm>
            <a:custGeom>
              <a:avLst/>
              <a:gdLst>
                <a:gd name="T0" fmla="*/ 313 w 269"/>
                <a:gd name="T1" fmla="*/ 0 h 252"/>
                <a:gd name="T2" fmla="*/ 29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13 w 269"/>
                <a:gd name="T15" fmla="*/ 0 h 252"/>
                <a:gd name="T16" fmla="*/ 31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Line 28">
              <a:extLst>
                <a:ext uri="{FF2B5EF4-FFF2-40B4-BE49-F238E27FC236}">
                  <a16:creationId xmlns:a16="http://schemas.microsoft.com/office/drawing/2014/main" id="{03C11202-04A8-45F7-2616-DF181D2252B6}"/>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9">
              <a:extLst>
                <a:ext uri="{FF2B5EF4-FFF2-40B4-BE49-F238E27FC236}">
                  <a16:creationId xmlns:a16="http://schemas.microsoft.com/office/drawing/2014/main" id="{922174D8-F783-72DC-D4C8-69C4985A8699}"/>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0">
              <a:extLst>
                <a:ext uri="{FF2B5EF4-FFF2-40B4-BE49-F238E27FC236}">
                  <a16:creationId xmlns:a16="http://schemas.microsoft.com/office/drawing/2014/main" id="{97F16655-128D-E20D-495D-6963E1F55BA9}"/>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 name="Group 31">
              <a:extLst>
                <a:ext uri="{FF2B5EF4-FFF2-40B4-BE49-F238E27FC236}">
                  <a16:creationId xmlns:a16="http://schemas.microsoft.com/office/drawing/2014/main" id="{4A396DAA-A203-A77B-8493-A2437A56F7B6}"/>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2B4590F4-2C14-5B47-F159-2F18144622CF}"/>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3">
                <a:extLst>
                  <a:ext uri="{FF2B5EF4-FFF2-40B4-BE49-F238E27FC236}">
                    <a16:creationId xmlns:a16="http://schemas.microsoft.com/office/drawing/2014/main" id="{C54C340F-F21B-D676-19F9-DDF3A072871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34">
                <a:extLst>
                  <a:ext uri="{FF2B5EF4-FFF2-40B4-BE49-F238E27FC236}">
                    <a16:creationId xmlns:a16="http://schemas.microsoft.com/office/drawing/2014/main" id="{837353F3-89E5-FC11-30F9-4043B5529E77}"/>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5">
                <a:extLst>
                  <a:ext uri="{FF2B5EF4-FFF2-40B4-BE49-F238E27FC236}">
                    <a16:creationId xmlns:a16="http://schemas.microsoft.com/office/drawing/2014/main" id="{38682101-501F-193A-868A-D8431AA7FB78}"/>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6">
                <a:extLst>
                  <a:ext uri="{FF2B5EF4-FFF2-40B4-BE49-F238E27FC236}">
                    <a16:creationId xmlns:a16="http://schemas.microsoft.com/office/drawing/2014/main" id="{7BF8397C-C0F9-7048-AD57-46108032D186}"/>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Line 37">
              <a:extLst>
                <a:ext uri="{FF2B5EF4-FFF2-40B4-BE49-F238E27FC236}">
                  <a16:creationId xmlns:a16="http://schemas.microsoft.com/office/drawing/2014/main" id="{B3C4EFF7-E88A-1A83-F970-954328E25E86}"/>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8">
              <a:extLst>
                <a:ext uri="{FF2B5EF4-FFF2-40B4-BE49-F238E27FC236}">
                  <a16:creationId xmlns:a16="http://schemas.microsoft.com/office/drawing/2014/main" id="{019C55B8-4853-36DA-4FEC-C7186B186BCE}"/>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39" name="Rectangle 41">
            <a:extLst>
              <a:ext uri="{FF2B5EF4-FFF2-40B4-BE49-F238E27FC236}">
                <a16:creationId xmlns:a16="http://schemas.microsoft.com/office/drawing/2014/main" id="{31A33D49-D266-3D5D-AFA3-3B8D0BB1C7DB}"/>
              </a:ext>
            </a:extLst>
          </p:cNvPr>
          <p:cNvSpPr>
            <a:spLocks noGrp="1" noChangeArrowheads="1"/>
          </p:cNvSpPr>
          <p:nvPr>
            <p:ph type="dt" sz="quarter" idx="10"/>
          </p:nvPr>
        </p:nvSpPr>
        <p:spPr/>
        <p:txBody>
          <a:bodyPr/>
          <a:lstStyle>
            <a:lvl1pPr>
              <a:defRPr/>
            </a:lvl1pPr>
          </a:lstStyle>
          <a:p>
            <a:pPr>
              <a:defRPr/>
            </a:pPr>
            <a:endParaRPr lang="en-US"/>
          </a:p>
        </p:txBody>
      </p:sp>
      <p:sp>
        <p:nvSpPr>
          <p:cNvPr id="40" name="Rectangle 42">
            <a:extLst>
              <a:ext uri="{FF2B5EF4-FFF2-40B4-BE49-F238E27FC236}">
                <a16:creationId xmlns:a16="http://schemas.microsoft.com/office/drawing/2014/main" id="{8FC58767-683D-1B86-9B93-17A7725B5457}"/>
              </a:ext>
            </a:extLst>
          </p:cNvPr>
          <p:cNvSpPr>
            <a:spLocks noGrp="1" noChangeArrowheads="1"/>
          </p:cNvSpPr>
          <p:nvPr>
            <p:ph type="ftr" sz="quarter" idx="11"/>
          </p:nvPr>
        </p:nvSpPr>
        <p:spPr/>
        <p:txBody>
          <a:bodyPr/>
          <a:lstStyle>
            <a:lvl1pPr>
              <a:defRPr/>
            </a:lvl1pPr>
          </a:lstStyle>
          <a:p>
            <a:pPr>
              <a:defRPr/>
            </a:pPr>
            <a:endParaRPr lang="en-US"/>
          </a:p>
        </p:txBody>
      </p:sp>
      <p:sp>
        <p:nvSpPr>
          <p:cNvPr id="41" name="Rectangle 43">
            <a:extLst>
              <a:ext uri="{FF2B5EF4-FFF2-40B4-BE49-F238E27FC236}">
                <a16:creationId xmlns:a16="http://schemas.microsoft.com/office/drawing/2014/main" id="{7E3E44DA-5001-1759-6196-E7788FE6ADF2}"/>
              </a:ext>
            </a:extLst>
          </p:cNvPr>
          <p:cNvSpPr>
            <a:spLocks noGrp="1" noChangeArrowheads="1"/>
          </p:cNvSpPr>
          <p:nvPr>
            <p:ph type="sldNum" sz="quarter" idx="12"/>
          </p:nvPr>
        </p:nvSpPr>
        <p:spPr/>
        <p:txBody>
          <a:bodyPr/>
          <a:lstStyle>
            <a:lvl1pPr>
              <a:defRPr/>
            </a:lvl1pPr>
          </a:lstStyle>
          <a:p>
            <a:pPr>
              <a:defRPr/>
            </a:pPr>
            <a:fld id="{61B3BBED-B254-44F5-9FBE-82E03F323AAC}" type="slidenum">
              <a:rPr lang="en-US" altLang="en-US"/>
              <a:pPr>
                <a:defRPr/>
              </a:pPr>
              <a:t>‹#›</a:t>
            </a:fld>
            <a:endParaRPr lang="en-US" altLang="en-US"/>
          </a:p>
        </p:txBody>
      </p:sp>
    </p:spTree>
    <p:extLst>
      <p:ext uri="{BB962C8B-B14F-4D97-AF65-F5344CB8AC3E}">
        <p14:creationId xmlns:p14="http://schemas.microsoft.com/office/powerpoint/2010/main" val="2364490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B86EBD6-E002-CE93-4243-21E881253A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2798BB35-0DE6-2349-9842-4334C5BA1E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9B0CE5B0-4D7A-74C6-C47D-FAD25B274A8C}"/>
              </a:ext>
            </a:extLst>
          </p:cNvPr>
          <p:cNvSpPr>
            <a:spLocks noGrp="1" noChangeArrowheads="1"/>
          </p:cNvSpPr>
          <p:nvPr>
            <p:ph type="sldNum" sz="quarter" idx="12"/>
          </p:nvPr>
        </p:nvSpPr>
        <p:spPr>
          <a:ln/>
        </p:spPr>
        <p:txBody>
          <a:bodyPr/>
          <a:lstStyle>
            <a:lvl1pPr>
              <a:defRPr/>
            </a:lvl1pPr>
          </a:lstStyle>
          <a:p>
            <a:pPr>
              <a:defRPr/>
            </a:pPr>
            <a:fld id="{EE67A310-5682-45EB-BF69-CC6F6A9627C5}" type="slidenum">
              <a:rPr lang="en-US" altLang="en-US"/>
              <a:pPr>
                <a:defRPr/>
              </a:pPr>
              <a:t>‹#›</a:t>
            </a:fld>
            <a:endParaRPr lang="en-US" altLang="en-US"/>
          </a:p>
        </p:txBody>
      </p:sp>
    </p:spTree>
    <p:extLst>
      <p:ext uri="{BB962C8B-B14F-4D97-AF65-F5344CB8AC3E}">
        <p14:creationId xmlns:p14="http://schemas.microsoft.com/office/powerpoint/2010/main" val="1614840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878E7EDC-E632-399E-786B-91430A09CE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91A374C-889F-5A07-CEC9-11CED76223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2B53E63-70E7-14C3-1CB5-35FCF99A7ACB}"/>
              </a:ext>
            </a:extLst>
          </p:cNvPr>
          <p:cNvSpPr>
            <a:spLocks noGrp="1" noChangeArrowheads="1"/>
          </p:cNvSpPr>
          <p:nvPr>
            <p:ph type="sldNum" sz="quarter" idx="12"/>
          </p:nvPr>
        </p:nvSpPr>
        <p:spPr>
          <a:ln/>
        </p:spPr>
        <p:txBody>
          <a:bodyPr/>
          <a:lstStyle>
            <a:lvl1pPr>
              <a:defRPr/>
            </a:lvl1pPr>
          </a:lstStyle>
          <a:p>
            <a:pPr>
              <a:defRPr/>
            </a:pPr>
            <a:fld id="{2C72355B-BFE5-43A0-9806-FD8E4664DBAB}" type="slidenum">
              <a:rPr lang="en-US" altLang="en-US"/>
              <a:pPr>
                <a:defRPr/>
              </a:pPr>
              <a:t>‹#›</a:t>
            </a:fld>
            <a:endParaRPr lang="en-US" altLang="en-US"/>
          </a:p>
        </p:txBody>
      </p:sp>
    </p:spTree>
    <p:extLst>
      <p:ext uri="{BB962C8B-B14F-4D97-AF65-F5344CB8AC3E}">
        <p14:creationId xmlns:p14="http://schemas.microsoft.com/office/powerpoint/2010/main" val="3843837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9A9663C8-D6E6-9BC3-65BD-F0C4D57139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0E23271-84B4-3D60-0013-FEB0057283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DB5190BA-50CA-7AFC-7248-4F385EF1296A}"/>
              </a:ext>
            </a:extLst>
          </p:cNvPr>
          <p:cNvSpPr>
            <a:spLocks noGrp="1" noChangeArrowheads="1"/>
          </p:cNvSpPr>
          <p:nvPr>
            <p:ph type="sldNum" sz="quarter" idx="12"/>
          </p:nvPr>
        </p:nvSpPr>
        <p:spPr>
          <a:ln/>
        </p:spPr>
        <p:txBody>
          <a:bodyPr/>
          <a:lstStyle>
            <a:lvl1pPr>
              <a:defRPr/>
            </a:lvl1pPr>
          </a:lstStyle>
          <a:p>
            <a:pPr>
              <a:defRPr/>
            </a:pPr>
            <a:fld id="{93EA7291-3BE1-411A-A7C5-E7C044535BE5}" type="slidenum">
              <a:rPr lang="en-US" altLang="en-US"/>
              <a:pPr>
                <a:defRPr/>
              </a:pPr>
              <a:t>‹#›</a:t>
            </a:fld>
            <a:endParaRPr lang="en-US" altLang="en-US"/>
          </a:p>
        </p:txBody>
      </p:sp>
    </p:spTree>
    <p:extLst>
      <p:ext uri="{BB962C8B-B14F-4D97-AF65-F5344CB8AC3E}">
        <p14:creationId xmlns:p14="http://schemas.microsoft.com/office/powerpoint/2010/main" val="19815828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C9CD0AA-3655-A534-F3A8-BC0EE1CFD81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F4D6929A-5E5E-194D-DCAC-D36413AC2A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070B7A3F-ADC1-B84A-F2C3-BE0825A136C9}"/>
              </a:ext>
            </a:extLst>
          </p:cNvPr>
          <p:cNvSpPr>
            <a:spLocks noGrp="1" noChangeArrowheads="1"/>
          </p:cNvSpPr>
          <p:nvPr>
            <p:ph type="sldNum" sz="quarter" idx="12"/>
          </p:nvPr>
        </p:nvSpPr>
        <p:spPr>
          <a:ln/>
        </p:spPr>
        <p:txBody>
          <a:bodyPr/>
          <a:lstStyle>
            <a:lvl1pPr>
              <a:defRPr/>
            </a:lvl1pPr>
          </a:lstStyle>
          <a:p>
            <a:pPr>
              <a:defRPr/>
            </a:pPr>
            <a:fld id="{4D832076-320C-44AA-AC5F-2ED383B39A61}" type="slidenum">
              <a:rPr lang="en-US" altLang="en-US"/>
              <a:pPr>
                <a:defRPr/>
              </a:pPr>
              <a:t>‹#›</a:t>
            </a:fld>
            <a:endParaRPr lang="en-US" altLang="en-US"/>
          </a:p>
        </p:txBody>
      </p:sp>
    </p:spTree>
    <p:extLst>
      <p:ext uri="{BB962C8B-B14F-4D97-AF65-F5344CB8AC3E}">
        <p14:creationId xmlns:p14="http://schemas.microsoft.com/office/powerpoint/2010/main" val="2499785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871829FB-DC1B-6802-8E24-2C600FEDB5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1B3F06D8-4BE1-7121-CC09-56673BFE3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73E18BB0-167B-4236-7CB5-D6928ACCDE83}"/>
              </a:ext>
            </a:extLst>
          </p:cNvPr>
          <p:cNvSpPr>
            <a:spLocks noGrp="1" noChangeArrowheads="1"/>
          </p:cNvSpPr>
          <p:nvPr>
            <p:ph type="sldNum" sz="quarter" idx="12"/>
          </p:nvPr>
        </p:nvSpPr>
        <p:spPr>
          <a:ln/>
        </p:spPr>
        <p:txBody>
          <a:bodyPr/>
          <a:lstStyle>
            <a:lvl1pPr>
              <a:defRPr/>
            </a:lvl1pPr>
          </a:lstStyle>
          <a:p>
            <a:pPr>
              <a:defRPr/>
            </a:pPr>
            <a:fld id="{77BAC3EC-3A9A-4058-BA91-3EA36EBBE8BD}" type="slidenum">
              <a:rPr lang="en-US" altLang="en-US"/>
              <a:pPr>
                <a:defRPr/>
              </a:pPr>
              <a:t>‹#›</a:t>
            </a:fld>
            <a:endParaRPr lang="en-US" altLang="en-US"/>
          </a:p>
        </p:txBody>
      </p:sp>
    </p:spTree>
    <p:extLst>
      <p:ext uri="{BB962C8B-B14F-4D97-AF65-F5344CB8AC3E}">
        <p14:creationId xmlns:p14="http://schemas.microsoft.com/office/powerpoint/2010/main" val="1466650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D4B33CD5-046B-7183-C5B1-02E8E7139EE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289513AA-EED9-7700-F11C-FAC7CA86ED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2AB191D3-A175-2F21-C7FA-14735F5FCCE4}"/>
              </a:ext>
            </a:extLst>
          </p:cNvPr>
          <p:cNvSpPr>
            <a:spLocks noGrp="1" noChangeArrowheads="1"/>
          </p:cNvSpPr>
          <p:nvPr>
            <p:ph type="sldNum" sz="quarter" idx="12"/>
          </p:nvPr>
        </p:nvSpPr>
        <p:spPr>
          <a:ln/>
        </p:spPr>
        <p:txBody>
          <a:bodyPr/>
          <a:lstStyle>
            <a:lvl1pPr>
              <a:defRPr/>
            </a:lvl1pPr>
          </a:lstStyle>
          <a:p>
            <a:pPr>
              <a:defRPr/>
            </a:pPr>
            <a:fld id="{1B48030D-8B63-40B5-9AF0-C5BEBC03614B}" type="slidenum">
              <a:rPr lang="en-US" altLang="en-US"/>
              <a:pPr>
                <a:defRPr/>
              </a:pPr>
              <a:t>‹#›</a:t>
            </a:fld>
            <a:endParaRPr lang="en-US" altLang="en-US"/>
          </a:p>
        </p:txBody>
      </p:sp>
    </p:spTree>
    <p:extLst>
      <p:ext uri="{BB962C8B-B14F-4D97-AF65-F5344CB8AC3E}">
        <p14:creationId xmlns:p14="http://schemas.microsoft.com/office/powerpoint/2010/main" val="1412923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020F07C-640D-6F1D-8F7D-F0BD6417CB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711764A0-8EAB-2FDB-CAA3-DA4974A17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2C480CCB-0AD1-BD54-B9A9-6442A5FE562C}"/>
              </a:ext>
            </a:extLst>
          </p:cNvPr>
          <p:cNvSpPr>
            <a:spLocks noGrp="1" noChangeArrowheads="1"/>
          </p:cNvSpPr>
          <p:nvPr>
            <p:ph type="sldNum" sz="quarter" idx="12"/>
          </p:nvPr>
        </p:nvSpPr>
        <p:spPr>
          <a:ln/>
        </p:spPr>
        <p:txBody>
          <a:bodyPr/>
          <a:lstStyle>
            <a:lvl1pPr>
              <a:defRPr/>
            </a:lvl1pPr>
          </a:lstStyle>
          <a:p>
            <a:pPr>
              <a:defRPr/>
            </a:pPr>
            <a:fld id="{779E082C-DFFB-445D-B65B-E7F7F745A6D9}" type="slidenum">
              <a:rPr lang="en-US" altLang="en-US"/>
              <a:pPr>
                <a:defRPr/>
              </a:pPr>
              <a:t>‹#›</a:t>
            </a:fld>
            <a:endParaRPr lang="en-US" altLang="en-US"/>
          </a:p>
        </p:txBody>
      </p:sp>
    </p:spTree>
    <p:extLst>
      <p:ext uri="{BB962C8B-B14F-4D97-AF65-F5344CB8AC3E}">
        <p14:creationId xmlns:p14="http://schemas.microsoft.com/office/powerpoint/2010/main" val="2251785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3BB631C-643E-49E7-2D25-D84DC8284D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5EA96948-3A7A-671C-D53F-1B3D691594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BA0018A8-45F8-C402-D107-CEDD910FA352}"/>
              </a:ext>
            </a:extLst>
          </p:cNvPr>
          <p:cNvSpPr>
            <a:spLocks noGrp="1" noChangeArrowheads="1"/>
          </p:cNvSpPr>
          <p:nvPr>
            <p:ph type="sldNum" sz="quarter" idx="12"/>
          </p:nvPr>
        </p:nvSpPr>
        <p:spPr>
          <a:ln/>
        </p:spPr>
        <p:txBody>
          <a:bodyPr/>
          <a:lstStyle>
            <a:lvl1pPr>
              <a:defRPr/>
            </a:lvl1pPr>
          </a:lstStyle>
          <a:p>
            <a:pPr>
              <a:defRPr/>
            </a:pPr>
            <a:fld id="{9FC3B987-7549-4A9E-81F7-821254ABA449}" type="slidenum">
              <a:rPr lang="en-US" altLang="en-US"/>
              <a:pPr>
                <a:defRPr/>
              </a:pPr>
              <a:t>‹#›</a:t>
            </a:fld>
            <a:endParaRPr lang="en-US" altLang="en-US"/>
          </a:p>
        </p:txBody>
      </p:sp>
    </p:spTree>
    <p:extLst>
      <p:ext uri="{BB962C8B-B14F-4D97-AF65-F5344CB8AC3E}">
        <p14:creationId xmlns:p14="http://schemas.microsoft.com/office/powerpoint/2010/main" val="3253912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F6924CE-CF8F-38C4-90C8-52DBD42056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FF24CCC-1831-1C1A-517F-AF6BF778F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739C7AA-CD2B-E7C9-5831-AC4D3DE4F2C1}"/>
              </a:ext>
            </a:extLst>
          </p:cNvPr>
          <p:cNvSpPr>
            <a:spLocks noGrp="1" noChangeArrowheads="1"/>
          </p:cNvSpPr>
          <p:nvPr>
            <p:ph type="sldNum" sz="quarter" idx="12"/>
          </p:nvPr>
        </p:nvSpPr>
        <p:spPr>
          <a:ln/>
        </p:spPr>
        <p:txBody>
          <a:bodyPr/>
          <a:lstStyle>
            <a:lvl1pPr>
              <a:defRPr/>
            </a:lvl1pPr>
          </a:lstStyle>
          <a:p>
            <a:pPr>
              <a:defRPr/>
            </a:pPr>
            <a:fld id="{4E6E0BAC-9F58-47B2-AF8C-25C2DE43C63A}" type="slidenum">
              <a:rPr lang="en-US" altLang="en-US"/>
              <a:pPr>
                <a:defRPr/>
              </a:pPr>
              <a:t>‹#›</a:t>
            </a:fld>
            <a:endParaRPr lang="en-US" altLang="en-US"/>
          </a:p>
        </p:txBody>
      </p:sp>
    </p:spTree>
    <p:extLst>
      <p:ext uri="{BB962C8B-B14F-4D97-AF65-F5344CB8AC3E}">
        <p14:creationId xmlns:p14="http://schemas.microsoft.com/office/powerpoint/2010/main" val="2590035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F42DA9B-9EC2-9C53-67F1-AC50D1EE04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340F7F3C-196D-3162-6A3B-31D208FF69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9E8B2C4F-2F7D-3C61-0131-F4698E892B01}"/>
              </a:ext>
            </a:extLst>
          </p:cNvPr>
          <p:cNvSpPr>
            <a:spLocks noGrp="1" noChangeArrowheads="1"/>
          </p:cNvSpPr>
          <p:nvPr>
            <p:ph type="sldNum" sz="quarter" idx="12"/>
          </p:nvPr>
        </p:nvSpPr>
        <p:spPr>
          <a:ln/>
        </p:spPr>
        <p:txBody>
          <a:bodyPr/>
          <a:lstStyle>
            <a:lvl1pPr>
              <a:defRPr/>
            </a:lvl1pPr>
          </a:lstStyle>
          <a:p>
            <a:pPr>
              <a:defRPr/>
            </a:pPr>
            <a:fld id="{4B50A52B-1956-4D3D-BA06-3C8CB91AAB59}" type="slidenum">
              <a:rPr lang="en-US" altLang="en-US"/>
              <a:pPr>
                <a:defRPr/>
              </a:pPr>
              <a:t>‹#›</a:t>
            </a:fld>
            <a:endParaRPr lang="en-US" altLang="en-US"/>
          </a:p>
        </p:txBody>
      </p:sp>
    </p:spTree>
    <p:extLst>
      <p:ext uri="{BB962C8B-B14F-4D97-AF65-F5344CB8AC3E}">
        <p14:creationId xmlns:p14="http://schemas.microsoft.com/office/powerpoint/2010/main" val="2730585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4014434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32007520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203951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118102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609600" y="0"/>
            <a:ext cx="4011085"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4766733" y="273050"/>
            <a:ext cx="6815667"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17822368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24257571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641142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8881927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6843436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42286779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96588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2389718" y="4800600"/>
            <a:ext cx="7315201"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2389718" y="5367338"/>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92077"/>
            <a:ext cx="10972800" cy="15081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8737600" y="6400414"/>
            <a:ext cx="2844800" cy="276999"/>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lgn="l" rtl="0" fontAlgn="base">
              <a:spcBef>
                <a:spcPct val="0"/>
              </a:spcBef>
              <a:spcAft>
                <a:spcPct val="0"/>
              </a:spcAft>
              <a:defRPr/>
            </a:pPr>
            <a:endParaRPr lang="en-US" kern="1200">
              <a:solidFill>
                <a:srgbClr val="FFFFFF"/>
              </a:solidFill>
              <a:ea typeface="+mn-ea"/>
              <a:cs typeface="Arial"/>
            </a:endParaRPr>
          </a:p>
        </p:txBody>
      </p:sp>
      <p:sp>
        <p:nvSpPr>
          <p:cNvPr id="12291"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rtl="0" fontAlgn="base">
              <a:spcBef>
                <a:spcPct val="0"/>
              </a:spcBef>
              <a:spcAft>
                <a:spcPct val="0"/>
              </a:spcAft>
              <a:defRPr/>
            </a:pPr>
            <a:fld id="{2D294D8C-1F40-4BA2-8316-4319F28DEB5D}" type="slidenum">
              <a:rPr lang="en-US" kern="1200">
                <a:solidFill>
                  <a:srgbClr val="FFFFFF"/>
                </a:solidFill>
                <a:ea typeface="+mn-ea"/>
                <a:cs typeface="Arial"/>
              </a:rPr>
              <a:pPr rtl="0" fontAlgn="base">
                <a:spcBef>
                  <a:spcPct val="0"/>
                </a:spcBef>
                <a:spcAft>
                  <a:spcPct val="0"/>
                </a:spcAft>
                <a:defRPr/>
              </a:pPr>
              <a:t>‹#›</a:t>
            </a:fld>
            <a:endParaRPr lang="en-US" kern="1200">
              <a:solidFill>
                <a:srgbClr val="FFFFFF"/>
              </a:solidFill>
              <a:ea typeface="+mn-ea"/>
              <a:cs typeface="Arial"/>
            </a:endParaRPr>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29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sp>
            <p:nvSpPr>
              <p:cNvPr id="1229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1229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a:solidFill>
                  <a:srgbClr val="FFFFFF"/>
                </a:solidFill>
                <a:latin typeface="Garamond"/>
                <a:ea typeface="+mn-ea"/>
                <a:cs typeface="Arial"/>
              </a:endParaRPr>
            </a:p>
          </p:txBody>
        </p:sp>
      </p:grpSp>
      <p:sp>
        <p:nvSpPr>
          <p:cNvPr id="12301"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rtl="0" fontAlgn="base">
              <a:spcBef>
                <a:spcPct val="0"/>
              </a:spcBef>
              <a:spcAft>
                <a:spcPct val="0"/>
              </a:spcAft>
              <a:defRPr/>
            </a:pPr>
            <a:endParaRPr lang="en-US" kern="1200">
              <a:solidFill>
                <a:srgbClr val="FFFFFF"/>
              </a:solidFill>
              <a:ea typeface="+mn-ea"/>
              <a:cs typeface="Arial"/>
            </a:endParaRPr>
          </a:p>
        </p:txBody>
      </p:sp>
      <p:sp>
        <p:nvSpPr>
          <p:cNvPr id="12303"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71226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6/10/2023</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11704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C45486B-8405-3AC0-39DD-4214F03623A2}"/>
              </a:ext>
            </a:extLst>
          </p:cNvPr>
          <p:cNvGrpSpPr>
            <a:grpSpLocks/>
          </p:cNvGrpSpPr>
          <p:nvPr/>
        </p:nvGrpSpPr>
        <p:grpSpPr bwMode="auto">
          <a:xfrm>
            <a:off x="1589" y="0"/>
            <a:ext cx="12198351" cy="6851650"/>
            <a:chOff x="1" y="0"/>
            <a:chExt cx="5763" cy="4316"/>
          </a:xfrm>
        </p:grpSpPr>
        <p:sp>
          <p:nvSpPr>
            <p:cNvPr id="82947" name="Freeform 3">
              <a:extLst>
                <a:ext uri="{FF2B5EF4-FFF2-40B4-BE49-F238E27FC236}">
                  <a16:creationId xmlns:a16="http://schemas.microsoft.com/office/drawing/2014/main" id="{8F50E412-92EC-D009-D7C9-2DD3E19AECF7}"/>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79AB128F-210A-EE0E-5B3E-A5812207FF1D}"/>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3778F55D-4895-D807-EC59-E250573CFC92}"/>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1035" name="Group 6">
              <a:extLst>
                <a:ext uri="{FF2B5EF4-FFF2-40B4-BE49-F238E27FC236}">
                  <a16:creationId xmlns:a16="http://schemas.microsoft.com/office/drawing/2014/main" id="{38C5134A-2855-96A8-C761-9774171EFB7F}"/>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ED149EC3-6568-6A3D-44DC-56E2FDC531B0}"/>
                  </a:ext>
                </a:extLst>
              </p:cNvPr>
              <p:cNvSpPr>
                <a:spLocks/>
              </p:cNvSpPr>
              <p:nvPr userDrawn="1"/>
            </p:nvSpPr>
            <p:spPr bwMode="hidden">
              <a:xfrm>
                <a:off x="2790" y="0"/>
                <a:ext cx="70"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DA07A7FA-A8B7-D8CD-F650-834E4D98FA47}"/>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0E580FB7-A599-1742-3A21-3C915F304DA6}"/>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9B4B3068-9011-5A13-1CD2-7E165B2E9512}"/>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80783CF8-3686-DB21-B700-AD93AFF43CA8}"/>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C2991D63-B546-60BF-0D9A-535F3481179E}"/>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E54CDBD2-FA3A-2027-89E0-454D4F0EA7F5}"/>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6AF3B070-EB0A-2E2A-8EA9-E6D7BD486C0B}"/>
                  </a:ext>
                </a:extLst>
              </p:cNvPr>
              <p:cNvSpPr>
                <a:spLocks/>
              </p:cNvSpPr>
              <p:nvPr userDrawn="1"/>
            </p:nvSpPr>
            <p:spPr bwMode="hidden">
              <a:xfrm>
                <a:off x="2400"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923EF204-1065-3906-0134-479F0AA31052}"/>
                  </a:ext>
                </a:extLst>
              </p:cNvPr>
              <p:cNvSpPr>
                <a:spLocks/>
              </p:cNvSpPr>
              <p:nvPr userDrawn="1"/>
            </p:nvSpPr>
            <p:spPr bwMode="hidden">
              <a:xfrm>
                <a:off x="1968"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93A0CF4E-7F3C-212D-F68F-B284B586CF1A}"/>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5E764429-283C-83D3-6B59-840A96F55D84}"/>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1D4548F2-9CBE-956F-2FB7-AD8783529A61}"/>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C2E29300-F667-E857-4C18-78E5B0BD7E9C}"/>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3AF2CB58-4CE6-C644-1F9A-986281FABD98}"/>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FFCD5F57-AFE9-1F3A-69EF-8694DD9080FE}"/>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55194706-DD08-297C-4F92-E909B921B7BF}"/>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39" name="Freeform 23">
              <a:extLst>
                <a:ext uri="{FF2B5EF4-FFF2-40B4-BE49-F238E27FC236}">
                  <a16:creationId xmlns:a16="http://schemas.microsoft.com/office/drawing/2014/main" id="{A850593F-7F89-0240-2CAF-778A5387A0A1}"/>
                </a:ext>
              </a:extLst>
            </p:cNvPr>
            <p:cNvSpPr>
              <a:spLocks/>
            </p:cNvSpPr>
            <p:nvPr/>
          </p:nvSpPr>
          <p:spPr bwMode="hidden">
            <a:xfrm>
              <a:off x="5041" y="0"/>
              <a:ext cx="719" cy="845"/>
            </a:xfrm>
            <a:custGeom>
              <a:avLst/>
              <a:gdLst>
                <a:gd name="T0" fmla="*/ 805 w 717"/>
                <a:gd name="T1" fmla="*/ 845 h 845"/>
                <a:gd name="T2" fmla="*/ 805 w 717"/>
                <a:gd name="T3" fmla="*/ 821 h 845"/>
                <a:gd name="T4" fmla="*/ 662 w 717"/>
                <a:gd name="T5" fmla="*/ 605 h 845"/>
                <a:gd name="T6" fmla="*/ 450 w 717"/>
                <a:gd name="T7" fmla="*/ 396 h 845"/>
                <a:gd name="T8" fmla="*/ 265 w 717"/>
                <a:gd name="T9" fmla="*/ 192 h 845"/>
                <a:gd name="T10" fmla="*/ 17 w 717"/>
                <a:gd name="T11" fmla="*/ 0 h 845"/>
                <a:gd name="T12" fmla="*/ 0 w 717"/>
                <a:gd name="T13" fmla="*/ 0 h 845"/>
                <a:gd name="T14" fmla="*/ 253 w 717"/>
                <a:gd name="T15" fmla="*/ 198 h 845"/>
                <a:gd name="T16" fmla="*/ 444 w 717"/>
                <a:gd name="T17" fmla="*/ 408 h 845"/>
                <a:gd name="T18" fmla="*/ 656 w 717"/>
                <a:gd name="T19" fmla="*/ 623 h 845"/>
                <a:gd name="T20" fmla="*/ 805 w 717"/>
                <a:gd name="T21" fmla="*/ 845 h 845"/>
                <a:gd name="T22" fmla="*/ 80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id="{E8233CED-8716-8C2B-A6C4-E82503F3F4A1}"/>
                </a:ext>
              </a:extLst>
            </p:cNvPr>
            <p:cNvSpPr>
              <a:spLocks/>
            </p:cNvSpPr>
            <p:nvPr/>
          </p:nvSpPr>
          <p:spPr bwMode="hidden">
            <a:xfrm>
              <a:off x="5352" y="0"/>
              <a:ext cx="408" cy="414"/>
            </a:xfrm>
            <a:custGeom>
              <a:avLst/>
              <a:gdLst>
                <a:gd name="T0" fmla="*/ 451 w 407"/>
                <a:gd name="T1" fmla="*/ 414 h 414"/>
                <a:gd name="T2" fmla="*/ 451 w 407"/>
                <a:gd name="T3" fmla="*/ 396 h 414"/>
                <a:gd name="T4" fmla="*/ 266 w 407"/>
                <a:gd name="T5" fmla="*/ 192 h 414"/>
                <a:gd name="T6" fmla="*/ 12 w 407"/>
                <a:gd name="T7" fmla="*/ 0 h 414"/>
                <a:gd name="T8" fmla="*/ 0 w 407"/>
                <a:gd name="T9" fmla="*/ 0 h 414"/>
                <a:gd name="T10" fmla="*/ 108 w 407"/>
                <a:gd name="T11" fmla="*/ 102 h 414"/>
                <a:gd name="T12" fmla="*/ 260 w 407"/>
                <a:gd name="T13" fmla="*/ 204 h 414"/>
                <a:gd name="T14" fmla="*/ 451 w 407"/>
                <a:gd name="T15" fmla="*/ 414 h 414"/>
                <a:gd name="T16" fmla="*/ 45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1F4524AB-0C56-5A29-A1F7-E3DFF76879F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42" name="Freeform 26">
              <a:extLst>
                <a:ext uri="{FF2B5EF4-FFF2-40B4-BE49-F238E27FC236}">
                  <a16:creationId xmlns:a16="http://schemas.microsoft.com/office/drawing/2014/main" id="{64853E3B-7817-8F21-7FE7-7E40EE1AA743}"/>
                </a:ext>
              </a:extLst>
            </p:cNvPr>
            <p:cNvSpPr>
              <a:spLocks/>
            </p:cNvSpPr>
            <p:nvPr/>
          </p:nvSpPr>
          <p:spPr bwMode="hidden">
            <a:xfrm>
              <a:off x="6" y="0"/>
              <a:ext cx="588" cy="599"/>
            </a:xfrm>
            <a:custGeom>
              <a:avLst/>
              <a:gdLst>
                <a:gd name="T0" fmla="*/ 674 w 586"/>
                <a:gd name="T1" fmla="*/ 0 h 599"/>
                <a:gd name="T2" fmla="*/ 656 w 586"/>
                <a:gd name="T3" fmla="*/ 0 h 599"/>
                <a:gd name="T4" fmla="*/ 462 w 586"/>
                <a:gd name="T5" fmla="*/ 132 h 599"/>
                <a:gd name="T6" fmla="*/ 301 w 586"/>
                <a:gd name="T7" fmla="*/ 270 h 599"/>
                <a:gd name="T8" fmla="*/ 120 w 586"/>
                <a:gd name="T9" fmla="*/ 420 h 599"/>
                <a:gd name="T10" fmla="*/ 0 w 586"/>
                <a:gd name="T11" fmla="*/ 575 h 599"/>
                <a:gd name="T12" fmla="*/ 0 w 586"/>
                <a:gd name="T13" fmla="*/ 599 h 599"/>
                <a:gd name="T14" fmla="*/ 120 w 586"/>
                <a:gd name="T15" fmla="*/ 432 h 599"/>
                <a:gd name="T16" fmla="*/ 301 w 586"/>
                <a:gd name="T17" fmla="*/ 282 h 599"/>
                <a:gd name="T18" fmla="*/ 474 w 586"/>
                <a:gd name="T19" fmla="*/ 138 h 599"/>
                <a:gd name="T20" fmla="*/ 674 w 586"/>
                <a:gd name="T21" fmla="*/ 0 h 599"/>
                <a:gd name="T22" fmla="*/ 67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id="{CE5AD79D-183B-C8D1-3566-62C5423989B8}"/>
                </a:ext>
              </a:extLst>
            </p:cNvPr>
            <p:cNvSpPr>
              <a:spLocks/>
            </p:cNvSpPr>
            <p:nvPr/>
          </p:nvSpPr>
          <p:spPr bwMode="hidden">
            <a:xfrm>
              <a:off x="6" y="0"/>
              <a:ext cx="270" cy="252"/>
            </a:xfrm>
            <a:custGeom>
              <a:avLst/>
              <a:gdLst>
                <a:gd name="T0" fmla="*/ 313 w 269"/>
                <a:gd name="T1" fmla="*/ 0 h 252"/>
                <a:gd name="T2" fmla="*/ 29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13 w 269"/>
                <a:gd name="T15" fmla="*/ 0 h 252"/>
                <a:gd name="T16" fmla="*/ 31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id="{7E6C1A36-3A63-37AE-6470-C31D02E4BEC7}"/>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a:extLst>
                <a:ext uri="{FF2B5EF4-FFF2-40B4-BE49-F238E27FC236}">
                  <a16:creationId xmlns:a16="http://schemas.microsoft.com/office/drawing/2014/main" id="{E66D8963-4B95-5851-9C30-C4DFF02476CE}"/>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a:extLst>
                <a:ext uri="{FF2B5EF4-FFF2-40B4-BE49-F238E27FC236}">
                  <a16:creationId xmlns:a16="http://schemas.microsoft.com/office/drawing/2014/main" id="{299B9AE6-C856-E4DA-6AFA-53F8CE44EF97}"/>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a:extLst>
                <a:ext uri="{FF2B5EF4-FFF2-40B4-BE49-F238E27FC236}">
                  <a16:creationId xmlns:a16="http://schemas.microsoft.com/office/drawing/2014/main" id="{6BBD601E-916A-7E7E-50A2-A2F7D4D5667B}"/>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DBD7A29B-28DA-DD52-F067-0FA0F9596A5B}"/>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a:extLst>
                  <a:ext uri="{FF2B5EF4-FFF2-40B4-BE49-F238E27FC236}">
                    <a16:creationId xmlns:a16="http://schemas.microsoft.com/office/drawing/2014/main" id="{ED9EF0FC-986A-8A6D-9EB6-79C8345E9BE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a:extLst>
                  <a:ext uri="{FF2B5EF4-FFF2-40B4-BE49-F238E27FC236}">
                    <a16:creationId xmlns:a16="http://schemas.microsoft.com/office/drawing/2014/main" id="{B61461B4-1DBA-D9DF-C74C-38771F3F56C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a:extLst>
                  <a:ext uri="{FF2B5EF4-FFF2-40B4-BE49-F238E27FC236}">
                    <a16:creationId xmlns:a16="http://schemas.microsoft.com/office/drawing/2014/main" id="{9358FBDF-E054-13BC-6DCC-607F3EF06994}"/>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a:extLst>
                  <a:ext uri="{FF2B5EF4-FFF2-40B4-BE49-F238E27FC236}">
                    <a16:creationId xmlns:a16="http://schemas.microsoft.com/office/drawing/2014/main" id="{79CDF83A-C041-EB21-DB58-7838694EA39D}"/>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a:extLst>
                <a:ext uri="{FF2B5EF4-FFF2-40B4-BE49-F238E27FC236}">
                  <a16:creationId xmlns:a16="http://schemas.microsoft.com/office/drawing/2014/main" id="{FC7D42D6-A7BE-1174-14FE-3BE1D17FC233}"/>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a:extLst>
                <a:ext uri="{FF2B5EF4-FFF2-40B4-BE49-F238E27FC236}">
                  <a16:creationId xmlns:a16="http://schemas.microsoft.com/office/drawing/2014/main" id="{BF975E3B-EBEB-8DDC-0C6A-B2F92B3D5FF3}"/>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570FEFA3-36D1-D8C7-406E-8E1D19F57B50}"/>
              </a:ext>
            </a:extLst>
          </p:cNvPr>
          <p:cNvSpPr>
            <a:spLocks noGrp="1" noChangeArrowheads="1"/>
          </p:cNvSpPr>
          <p:nvPr>
            <p:ph type="title"/>
          </p:nvPr>
        </p:nvSpPr>
        <p:spPr bwMode="auto">
          <a:xfrm>
            <a:off x="609600" y="277815"/>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AD289764-05B7-6E72-B7CA-F7D8452E9895}"/>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75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9D2E69A9-2D46-A9E0-9EF1-E30A2D901B7C}"/>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75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D4499E3A-FAB2-FFB3-E7E0-9CC432884E0B}"/>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750">
                <a:solidFill>
                  <a:srgbClr val="FFFFFF"/>
                </a:solidFill>
                <a:effectLst>
                  <a:outerShdw blurRad="38100" dist="38100" dir="2700000" algn="tl">
                    <a:srgbClr val="000000"/>
                  </a:outerShdw>
                </a:effectLst>
              </a:defRPr>
            </a:lvl1pPr>
          </a:lstStyle>
          <a:p>
            <a:pPr>
              <a:defRPr/>
            </a:pPr>
            <a:fld id="{0F650382-7F9C-4DE2-B488-56AB54FDF5B6}" type="slidenum">
              <a:rPr lang="en-US" altLang="en-US"/>
              <a:pPr>
                <a:defRPr/>
              </a:pPr>
              <a:t>‹#›</a:t>
            </a:fld>
            <a:endParaRPr lang="en-US" altLang="en-US"/>
          </a:p>
        </p:txBody>
      </p:sp>
      <p:sp>
        <p:nvSpPr>
          <p:cNvPr id="82987" name="Rectangle 43">
            <a:extLst>
              <a:ext uri="{FF2B5EF4-FFF2-40B4-BE49-F238E27FC236}">
                <a16:creationId xmlns:a16="http://schemas.microsoft.com/office/drawing/2014/main" id="{CE449998-6711-665D-5093-CBD3F8EFC0F0}"/>
              </a:ext>
            </a:extLst>
          </p:cNvPr>
          <p:cNvSpPr>
            <a:spLocks noGrp="1" noChangeArrowheads="1"/>
          </p:cNvSpPr>
          <p:nvPr>
            <p:ph type="body" idx="1"/>
          </p:nvPr>
        </p:nvSpPr>
        <p:spPr bwMode="auto">
          <a:xfrm>
            <a:off x="609600" y="1600202"/>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28089"/>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9pPr>
    </p:titleStyle>
    <p:bodyStyle>
      <a:lvl1pPr marL="257175" indent="-257175" algn="l" rtl="0" eaLnBrk="0" fontAlgn="base" hangingPunct="0">
        <a:spcBef>
          <a:spcPct val="20000"/>
        </a:spcBef>
        <a:spcAft>
          <a:spcPct val="0"/>
        </a:spcAft>
        <a:buClr>
          <a:schemeClr va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lr>
          <a:schemeClr val="tx1"/>
        </a:buClr>
        <a:buChar char="•"/>
        <a:defRPr sz="2100">
          <a:solidFill>
            <a:schemeClr val="tx1"/>
          </a:solidFill>
          <a:effectLst>
            <a:outerShdw blurRad="38100" dist="38100" dir="2700000" algn="tl">
              <a:srgbClr val="000000"/>
            </a:outerShdw>
          </a:effectLst>
          <a:latin typeface="+mn-lt"/>
          <a:cs typeface="+mn-cs"/>
        </a:defRPr>
      </a:lvl2pPr>
      <a:lvl3pPr marL="857250" indent="-171450" algn="l" rtl="0" eaLnBrk="0" fontAlgn="base" hangingPunct="0">
        <a:spcBef>
          <a:spcPct val="20000"/>
        </a:spcBef>
        <a:spcAft>
          <a:spcPct val="0"/>
        </a:spcAft>
        <a:buClr>
          <a:schemeClr val="accent2"/>
        </a:buClr>
        <a:buSzPct val="60000"/>
        <a:buFont typeface="Wingdings" panose="05000000000000000000" pitchFamily="2" charset="2"/>
        <a:buChar char="n"/>
        <a:defRPr sz="1800">
          <a:solidFill>
            <a:schemeClr val="tx1"/>
          </a:solidFill>
          <a:effectLst>
            <a:outerShdw blurRad="38100" dist="38100" dir="2700000" algn="tl">
              <a:srgbClr val="000000"/>
            </a:outerShdw>
          </a:effectLst>
          <a:latin typeface="+mn-lt"/>
          <a:cs typeface="+mn-cs"/>
        </a:defRPr>
      </a:lvl3pPr>
      <a:lvl4pPr marL="1200150" indent="-171450" algn="l" rtl="0" eaLnBrk="0" fontAlgn="base" hangingPunct="0">
        <a:spcBef>
          <a:spcPct val="20000"/>
        </a:spcBef>
        <a:spcAft>
          <a:spcPct val="0"/>
        </a:spcAft>
        <a:buClr>
          <a:schemeClr val="tx2"/>
        </a:buClr>
        <a:buChar char="•"/>
        <a:defRPr sz="1500">
          <a:solidFill>
            <a:schemeClr val="tx1"/>
          </a:solidFill>
          <a:effectLst>
            <a:outerShdw blurRad="38100" dist="38100" dir="2700000" algn="tl">
              <a:srgbClr val="000000"/>
            </a:outerShdw>
          </a:effectLst>
          <a:latin typeface="+mn-lt"/>
          <a:cs typeface="+mn-cs"/>
        </a:defRPr>
      </a:lvl4pPr>
      <a:lvl5pPr marL="1543050" indent="-171450" algn="l" rtl="0" eaLnBrk="0" fontAlgn="base" hangingPunct="0">
        <a:spcBef>
          <a:spcPct val="20000"/>
        </a:spcBef>
        <a:spcAft>
          <a:spcPct val="0"/>
        </a:spcAft>
        <a:buClr>
          <a:schemeClr val="folHlink"/>
        </a:buClr>
        <a:buSzPct val="60000"/>
        <a:buFont typeface="Wingdings" panose="05000000000000000000" pitchFamily="2" charset="2"/>
        <a:buChar char="n"/>
        <a:defRPr sz="1500">
          <a:solidFill>
            <a:schemeClr val="tx1"/>
          </a:solidFill>
          <a:effectLst>
            <a:outerShdw blurRad="38100" dist="38100" dir="2700000" algn="tl">
              <a:srgbClr val="000000"/>
            </a:outerShdw>
          </a:effectLst>
          <a:latin typeface="+mn-lt"/>
          <a:cs typeface="+mn-cs"/>
        </a:defRPr>
      </a:lvl5pPr>
      <a:lvl6pPr marL="18859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6pPr>
      <a:lvl7pPr marL="22288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7pPr>
      <a:lvl8pPr marL="25717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8pPr>
      <a:lvl9pPr marL="29146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E233588-1F89-1E95-CB9F-75E26D4DD92C}"/>
              </a:ext>
            </a:extLst>
          </p:cNvPr>
          <p:cNvGrpSpPr>
            <a:grpSpLocks/>
          </p:cNvGrpSpPr>
          <p:nvPr/>
        </p:nvGrpSpPr>
        <p:grpSpPr bwMode="auto">
          <a:xfrm>
            <a:off x="2118" y="0"/>
            <a:ext cx="12198349" cy="6851650"/>
            <a:chOff x="1" y="0"/>
            <a:chExt cx="5763" cy="4316"/>
          </a:xfrm>
        </p:grpSpPr>
        <p:sp>
          <p:nvSpPr>
            <p:cNvPr id="82947" name="Freeform 3">
              <a:extLst>
                <a:ext uri="{FF2B5EF4-FFF2-40B4-BE49-F238E27FC236}">
                  <a16:creationId xmlns:a16="http://schemas.microsoft.com/office/drawing/2014/main" id="{06259AAA-B368-0B9E-3965-EB3BF9CB9DB1}"/>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71123D20-6D72-646F-2525-160E6036A4D4}"/>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F2D1A567-6E64-E0BA-9F80-B5A73E69E216}"/>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1035" name="Group 6">
              <a:extLst>
                <a:ext uri="{FF2B5EF4-FFF2-40B4-BE49-F238E27FC236}">
                  <a16:creationId xmlns:a16="http://schemas.microsoft.com/office/drawing/2014/main" id="{03BA8C87-5954-4B37-9B53-DBAFE429208B}"/>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0D745F5D-DC07-1B9E-52C5-67EB899545B5}"/>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78FFBAD6-1FC8-FBFA-9866-6E5189CF3D02}"/>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7A98F467-B939-6C43-21E2-AF55440C0AE9}"/>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2BF2C0B2-240C-C0E3-599A-97CB4D161E24}"/>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83873156-947E-F98C-270C-C50D207A1051}"/>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6CA5B946-8347-1EE4-1EC7-BBDCCF560947}"/>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096627AD-8D8E-B22D-1920-F4E72710510E}"/>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4D17CB86-F341-C04E-11BF-51C3C9FD10E1}"/>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1AA8FE8E-B9D5-757F-B89E-8554569F2FD7}"/>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4FCD22EE-88FC-4D0C-ABDC-E54E3243D607}"/>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0EB15654-10E9-A329-ECC7-0BE001706A5D}"/>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A024C7B3-E777-4185-C627-38F8F1435679}"/>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0C710279-AE2D-7343-5314-19D71B900FD5}"/>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BB9EC937-1CAE-F00D-A928-D0AD8CE2B0A7}"/>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64044A10-1AE6-E803-60E8-A2C6333EA7E9}"/>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C4B2B406-8D4A-BE81-497A-3EC3F3D46945}"/>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39" name="Freeform 23">
              <a:extLst>
                <a:ext uri="{FF2B5EF4-FFF2-40B4-BE49-F238E27FC236}">
                  <a16:creationId xmlns:a16="http://schemas.microsoft.com/office/drawing/2014/main" id="{03212982-D5C0-A91C-1330-F53FABF9804C}"/>
                </a:ext>
              </a:extLst>
            </p:cNvPr>
            <p:cNvSpPr>
              <a:spLocks/>
            </p:cNvSpPr>
            <p:nvPr/>
          </p:nvSpPr>
          <p:spPr bwMode="hidden">
            <a:xfrm>
              <a:off x="5041" y="0"/>
              <a:ext cx="719" cy="845"/>
            </a:xfrm>
            <a:custGeom>
              <a:avLst/>
              <a:gdLst>
                <a:gd name="T0" fmla="*/ 811 w 717"/>
                <a:gd name="T1" fmla="*/ 845 h 845"/>
                <a:gd name="T2" fmla="*/ 811 w 717"/>
                <a:gd name="T3" fmla="*/ 821 h 845"/>
                <a:gd name="T4" fmla="*/ 668 w 717"/>
                <a:gd name="T5" fmla="*/ 605 h 845"/>
                <a:gd name="T6" fmla="*/ 453 w 717"/>
                <a:gd name="T7" fmla="*/ 396 h 845"/>
                <a:gd name="T8" fmla="*/ 268 w 717"/>
                <a:gd name="T9" fmla="*/ 192 h 845"/>
                <a:gd name="T10" fmla="*/ 17 w 717"/>
                <a:gd name="T11" fmla="*/ 0 h 845"/>
                <a:gd name="T12" fmla="*/ 0 w 717"/>
                <a:gd name="T13" fmla="*/ 0 h 845"/>
                <a:gd name="T14" fmla="*/ 256 w 717"/>
                <a:gd name="T15" fmla="*/ 198 h 845"/>
                <a:gd name="T16" fmla="*/ 447 w 717"/>
                <a:gd name="T17" fmla="*/ 408 h 845"/>
                <a:gd name="T18" fmla="*/ 662 w 717"/>
                <a:gd name="T19" fmla="*/ 623 h 845"/>
                <a:gd name="T20" fmla="*/ 811 w 717"/>
                <a:gd name="T21" fmla="*/ 845 h 845"/>
                <a:gd name="T22" fmla="*/ 81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id="{6F40E972-55D9-A504-1380-6B032D1F4DDD}"/>
                </a:ext>
              </a:extLst>
            </p:cNvPr>
            <p:cNvSpPr>
              <a:spLocks/>
            </p:cNvSpPr>
            <p:nvPr/>
          </p:nvSpPr>
          <p:spPr bwMode="hidden">
            <a:xfrm>
              <a:off x="5352" y="0"/>
              <a:ext cx="408" cy="414"/>
            </a:xfrm>
            <a:custGeom>
              <a:avLst/>
              <a:gdLst>
                <a:gd name="T0" fmla="*/ 454 w 407"/>
                <a:gd name="T1" fmla="*/ 414 h 414"/>
                <a:gd name="T2" fmla="*/ 454 w 407"/>
                <a:gd name="T3" fmla="*/ 396 h 414"/>
                <a:gd name="T4" fmla="*/ 269 w 407"/>
                <a:gd name="T5" fmla="*/ 192 h 414"/>
                <a:gd name="T6" fmla="*/ 12 w 407"/>
                <a:gd name="T7" fmla="*/ 0 h 414"/>
                <a:gd name="T8" fmla="*/ 0 w 407"/>
                <a:gd name="T9" fmla="*/ 0 h 414"/>
                <a:gd name="T10" fmla="*/ 108 w 407"/>
                <a:gd name="T11" fmla="*/ 102 h 414"/>
                <a:gd name="T12" fmla="*/ 263 w 407"/>
                <a:gd name="T13" fmla="*/ 204 h 414"/>
                <a:gd name="T14" fmla="*/ 454 w 407"/>
                <a:gd name="T15" fmla="*/ 414 h 414"/>
                <a:gd name="T16" fmla="*/ 45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54AE8CEA-0731-D60A-0393-9080F0E8C52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42" name="Freeform 26">
              <a:extLst>
                <a:ext uri="{FF2B5EF4-FFF2-40B4-BE49-F238E27FC236}">
                  <a16:creationId xmlns:a16="http://schemas.microsoft.com/office/drawing/2014/main" id="{D810A69D-8143-2C9E-785D-50193F096501}"/>
                </a:ext>
              </a:extLst>
            </p:cNvPr>
            <p:cNvSpPr>
              <a:spLocks/>
            </p:cNvSpPr>
            <p:nvPr/>
          </p:nvSpPr>
          <p:spPr bwMode="hidden">
            <a:xfrm>
              <a:off x="6" y="0"/>
              <a:ext cx="588" cy="599"/>
            </a:xfrm>
            <a:custGeom>
              <a:avLst/>
              <a:gdLst>
                <a:gd name="T0" fmla="*/ 680 w 586"/>
                <a:gd name="T1" fmla="*/ 0 h 599"/>
                <a:gd name="T2" fmla="*/ 662 w 586"/>
                <a:gd name="T3" fmla="*/ 0 h 599"/>
                <a:gd name="T4" fmla="*/ 468 w 586"/>
                <a:gd name="T5" fmla="*/ 132 h 599"/>
                <a:gd name="T6" fmla="*/ 304 w 586"/>
                <a:gd name="T7" fmla="*/ 270 h 599"/>
                <a:gd name="T8" fmla="*/ 120 w 586"/>
                <a:gd name="T9" fmla="*/ 420 h 599"/>
                <a:gd name="T10" fmla="*/ 0 w 586"/>
                <a:gd name="T11" fmla="*/ 575 h 599"/>
                <a:gd name="T12" fmla="*/ 0 w 586"/>
                <a:gd name="T13" fmla="*/ 599 h 599"/>
                <a:gd name="T14" fmla="*/ 120 w 586"/>
                <a:gd name="T15" fmla="*/ 432 h 599"/>
                <a:gd name="T16" fmla="*/ 304 w 586"/>
                <a:gd name="T17" fmla="*/ 282 h 599"/>
                <a:gd name="T18" fmla="*/ 480 w 586"/>
                <a:gd name="T19" fmla="*/ 138 h 599"/>
                <a:gd name="T20" fmla="*/ 680 w 586"/>
                <a:gd name="T21" fmla="*/ 0 h 599"/>
                <a:gd name="T22" fmla="*/ 68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id="{FFDBAA57-97BF-A43B-DFD8-0F58965F36A1}"/>
                </a:ext>
              </a:extLst>
            </p:cNvPr>
            <p:cNvSpPr>
              <a:spLocks/>
            </p:cNvSpPr>
            <p:nvPr/>
          </p:nvSpPr>
          <p:spPr bwMode="hidden">
            <a:xfrm>
              <a:off x="6" y="0"/>
              <a:ext cx="270" cy="252"/>
            </a:xfrm>
            <a:custGeom>
              <a:avLst/>
              <a:gdLst>
                <a:gd name="T0" fmla="*/ 316 w 269"/>
                <a:gd name="T1" fmla="*/ 0 h 252"/>
                <a:gd name="T2" fmla="*/ 29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16 w 269"/>
                <a:gd name="T15" fmla="*/ 0 h 252"/>
                <a:gd name="T16" fmla="*/ 31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id="{6A7D27A5-D1C6-B1B6-8E89-0728C1D32F97}"/>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a:extLst>
                <a:ext uri="{FF2B5EF4-FFF2-40B4-BE49-F238E27FC236}">
                  <a16:creationId xmlns:a16="http://schemas.microsoft.com/office/drawing/2014/main" id="{EDC8E866-B17C-968D-93EA-4E0729E8B325}"/>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a:extLst>
                <a:ext uri="{FF2B5EF4-FFF2-40B4-BE49-F238E27FC236}">
                  <a16:creationId xmlns:a16="http://schemas.microsoft.com/office/drawing/2014/main" id="{757ADC87-A8F1-7E4B-0EA8-1C98B288488E}"/>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a:extLst>
                <a:ext uri="{FF2B5EF4-FFF2-40B4-BE49-F238E27FC236}">
                  <a16:creationId xmlns:a16="http://schemas.microsoft.com/office/drawing/2014/main" id="{DBEDBE4A-D108-EEB2-2292-EFB455517024}"/>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27760B95-E5A3-06A6-851C-8B9E0D923D47}"/>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a:extLst>
                  <a:ext uri="{FF2B5EF4-FFF2-40B4-BE49-F238E27FC236}">
                    <a16:creationId xmlns:a16="http://schemas.microsoft.com/office/drawing/2014/main" id="{B18CFDB7-70AD-3E06-B872-53E5136E7B6A}"/>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a:extLst>
                  <a:ext uri="{FF2B5EF4-FFF2-40B4-BE49-F238E27FC236}">
                    <a16:creationId xmlns:a16="http://schemas.microsoft.com/office/drawing/2014/main" id="{E113F8E7-411A-E5DF-3705-FD586EA3BE79}"/>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a:extLst>
                  <a:ext uri="{FF2B5EF4-FFF2-40B4-BE49-F238E27FC236}">
                    <a16:creationId xmlns:a16="http://schemas.microsoft.com/office/drawing/2014/main" id="{54D6A6C7-E68A-966F-1F54-446220FEF8BE}"/>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a:extLst>
                  <a:ext uri="{FF2B5EF4-FFF2-40B4-BE49-F238E27FC236}">
                    <a16:creationId xmlns:a16="http://schemas.microsoft.com/office/drawing/2014/main" id="{0EC7837A-B6DC-A178-788E-4DAA99C81B32}"/>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a:extLst>
                <a:ext uri="{FF2B5EF4-FFF2-40B4-BE49-F238E27FC236}">
                  <a16:creationId xmlns:a16="http://schemas.microsoft.com/office/drawing/2014/main" id="{1628F301-CE4B-263D-5F80-D346198FF353}"/>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a:extLst>
                <a:ext uri="{FF2B5EF4-FFF2-40B4-BE49-F238E27FC236}">
                  <a16:creationId xmlns:a16="http://schemas.microsoft.com/office/drawing/2014/main" id="{B8EB103A-79EB-349F-A682-C33E84D62B25}"/>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C12378AB-1516-D58C-06F3-4FD34E936C16}"/>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892EC2EF-70E9-3CA7-3DD2-8981968B9EB7}"/>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7A013C56-FE97-AE5F-34B2-1A05AD495FC8}"/>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2CBEF886-914F-6074-8FFD-ECA257AD182A}"/>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0AFF8F6C-E45B-49C0-8F30-C282BD0854B5}" type="slidenum">
              <a:rPr lang="en-US" altLang="en-US"/>
              <a:pPr>
                <a:defRPr/>
              </a:pPr>
              <a:t>‹#›</a:t>
            </a:fld>
            <a:endParaRPr lang="en-US" altLang="en-US"/>
          </a:p>
        </p:txBody>
      </p:sp>
      <p:sp>
        <p:nvSpPr>
          <p:cNvPr id="82987" name="Rectangle 43">
            <a:extLst>
              <a:ext uri="{FF2B5EF4-FFF2-40B4-BE49-F238E27FC236}">
                <a16:creationId xmlns:a16="http://schemas.microsoft.com/office/drawing/2014/main" id="{AE28A173-3774-224E-FD8C-15CB59AC0F1B}"/>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561027"/>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C45486B-8405-3AC0-39DD-4214F03623A2}"/>
              </a:ext>
            </a:extLst>
          </p:cNvPr>
          <p:cNvGrpSpPr>
            <a:grpSpLocks/>
          </p:cNvGrpSpPr>
          <p:nvPr/>
        </p:nvGrpSpPr>
        <p:grpSpPr bwMode="auto">
          <a:xfrm>
            <a:off x="1588" y="0"/>
            <a:ext cx="12198350" cy="6851650"/>
            <a:chOff x="1" y="0"/>
            <a:chExt cx="5763" cy="4316"/>
          </a:xfrm>
        </p:grpSpPr>
        <p:sp>
          <p:nvSpPr>
            <p:cNvPr id="82947" name="Freeform 3">
              <a:extLst>
                <a:ext uri="{FF2B5EF4-FFF2-40B4-BE49-F238E27FC236}">
                  <a16:creationId xmlns:a16="http://schemas.microsoft.com/office/drawing/2014/main" id="{8F50E412-92EC-D009-D7C9-2DD3E19AECF7}"/>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79AB128F-210A-EE0E-5B3E-A5812207FF1D}"/>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3778F55D-4895-D807-EC59-E250573CFC92}"/>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1035" name="Group 6">
              <a:extLst>
                <a:ext uri="{FF2B5EF4-FFF2-40B4-BE49-F238E27FC236}">
                  <a16:creationId xmlns:a16="http://schemas.microsoft.com/office/drawing/2014/main" id="{38C5134A-2855-96A8-C761-9774171EFB7F}"/>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ED149EC3-6568-6A3D-44DC-56E2FDC531B0}"/>
                  </a:ext>
                </a:extLst>
              </p:cNvPr>
              <p:cNvSpPr>
                <a:spLocks/>
              </p:cNvSpPr>
              <p:nvPr userDrawn="1"/>
            </p:nvSpPr>
            <p:spPr bwMode="hidden">
              <a:xfrm>
                <a:off x="2790" y="0"/>
                <a:ext cx="70"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DA07A7FA-A8B7-D8CD-F650-834E4D98FA47}"/>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0E580FB7-A599-1742-3A21-3C915F304DA6}"/>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9B4B3068-9011-5A13-1CD2-7E165B2E9512}"/>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80783CF8-3686-DB21-B700-AD93AFF43CA8}"/>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C2991D63-B546-60BF-0D9A-535F3481179E}"/>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E54CDBD2-FA3A-2027-89E0-454D4F0EA7F5}"/>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6AF3B070-EB0A-2E2A-8EA9-E6D7BD486C0B}"/>
                  </a:ext>
                </a:extLst>
              </p:cNvPr>
              <p:cNvSpPr>
                <a:spLocks/>
              </p:cNvSpPr>
              <p:nvPr userDrawn="1"/>
            </p:nvSpPr>
            <p:spPr bwMode="hidden">
              <a:xfrm>
                <a:off x="2400"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923EF204-1065-3906-0134-479F0AA31052}"/>
                  </a:ext>
                </a:extLst>
              </p:cNvPr>
              <p:cNvSpPr>
                <a:spLocks/>
              </p:cNvSpPr>
              <p:nvPr userDrawn="1"/>
            </p:nvSpPr>
            <p:spPr bwMode="hidden">
              <a:xfrm>
                <a:off x="1968"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93A0CF4E-7F3C-212D-F68F-B284B586CF1A}"/>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5E764429-283C-83D3-6B59-840A96F55D84}"/>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1D4548F2-9CBE-956F-2FB7-AD8783529A61}"/>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C2E29300-F667-E857-4C18-78E5B0BD7E9C}"/>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3AF2CB58-4CE6-C644-1F9A-986281FABD98}"/>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FFCD5F57-AFE9-1F3A-69EF-8694DD9080FE}"/>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55194706-DD08-297C-4F92-E909B921B7BF}"/>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39" name="Freeform 23">
              <a:extLst>
                <a:ext uri="{FF2B5EF4-FFF2-40B4-BE49-F238E27FC236}">
                  <a16:creationId xmlns:a16="http://schemas.microsoft.com/office/drawing/2014/main" id="{A850593F-7F89-0240-2CAF-778A5387A0A1}"/>
                </a:ext>
              </a:extLst>
            </p:cNvPr>
            <p:cNvSpPr>
              <a:spLocks/>
            </p:cNvSpPr>
            <p:nvPr/>
          </p:nvSpPr>
          <p:spPr bwMode="hidden">
            <a:xfrm>
              <a:off x="5041" y="0"/>
              <a:ext cx="719" cy="845"/>
            </a:xfrm>
            <a:custGeom>
              <a:avLst/>
              <a:gdLst>
                <a:gd name="T0" fmla="*/ 805 w 717"/>
                <a:gd name="T1" fmla="*/ 845 h 845"/>
                <a:gd name="T2" fmla="*/ 805 w 717"/>
                <a:gd name="T3" fmla="*/ 821 h 845"/>
                <a:gd name="T4" fmla="*/ 662 w 717"/>
                <a:gd name="T5" fmla="*/ 605 h 845"/>
                <a:gd name="T6" fmla="*/ 450 w 717"/>
                <a:gd name="T7" fmla="*/ 396 h 845"/>
                <a:gd name="T8" fmla="*/ 265 w 717"/>
                <a:gd name="T9" fmla="*/ 192 h 845"/>
                <a:gd name="T10" fmla="*/ 17 w 717"/>
                <a:gd name="T11" fmla="*/ 0 h 845"/>
                <a:gd name="T12" fmla="*/ 0 w 717"/>
                <a:gd name="T13" fmla="*/ 0 h 845"/>
                <a:gd name="T14" fmla="*/ 253 w 717"/>
                <a:gd name="T15" fmla="*/ 198 h 845"/>
                <a:gd name="T16" fmla="*/ 444 w 717"/>
                <a:gd name="T17" fmla="*/ 408 h 845"/>
                <a:gd name="T18" fmla="*/ 656 w 717"/>
                <a:gd name="T19" fmla="*/ 623 h 845"/>
                <a:gd name="T20" fmla="*/ 805 w 717"/>
                <a:gd name="T21" fmla="*/ 845 h 845"/>
                <a:gd name="T22" fmla="*/ 80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id="{E8233CED-8716-8C2B-A6C4-E82503F3F4A1}"/>
                </a:ext>
              </a:extLst>
            </p:cNvPr>
            <p:cNvSpPr>
              <a:spLocks/>
            </p:cNvSpPr>
            <p:nvPr/>
          </p:nvSpPr>
          <p:spPr bwMode="hidden">
            <a:xfrm>
              <a:off x="5352" y="0"/>
              <a:ext cx="408" cy="414"/>
            </a:xfrm>
            <a:custGeom>
              <a:avLst/>
              <a:gdLst>
                <a:gd name="T0" fmla="*/ 451 w 407"/>
                <a:gd name="T1" fmla="*/ 414 h 414"/>
                <a:gd name="T2" fmla="*/ 451 w 407"/>
                <a:gd name="T3" fmla="*/ 396 h 414"/>
                <a:gd name="T4" fmla="*/ 266 w 407"/>
                <a:gd name="T5" fmla="*/ 192 h 414"/>
                <a:gd name="T6" fmla="*/ 12 w 407"/>
                <a:gd name="T7" fmla="*/ 0 h 414"/>
                <a:gd name="T8" fmla="*/ 0 w 407"/>
                <a:gd name="T9" fmla="*/ 0 h 414"/>
                <a:gd name="T10" fmla="*/ 108 w 407"/>
                <a:gd name="T11" fmla="*/ 102 h 414"/>
                <a:gd name="T12" fmla="*/ 260 w 407"/>
                <a:gd name="T13" fmla="*/ 204 h 414"/>
                <a:gd name="T14" fmla="*/ 451 w 407"/>
                <a:gd name="T15" fmla="*/ 414 h 414"/>
                <a:gd name="T16" fmla="*/ 45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1F4524AB-0C56-5A29-A1F7-E3DFF76879F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42" name="Freeform 26">
              <a:extLst>
                <a:ext uri="{FF2B5EF4-FFF2-40B4-BE49-F238E27FC236}">
                  <a16:creationId xmlns:a16="http://schemas.microsoft.com/office/drawing/2014/main" id="{64853E3B-7817-8F21-7FE7-7E40EE1AA743}"/>
                </a:ext>
              </a:extLst>
            </p:cNvPr>
            <p:cNvSpPr>
              <a:spLocks/>
            </p:cNvSpPr>
            <p:nvPr/>
          </p:nvSpPr>
          <p:spPr bwMode="hidden">
            <a:xfrm>
              <a:off x="6" y="0"/>
              <a:ext cx="588" cy="599"/>
            </a:xfrm>
            <a:custGeom>
              <a:avLst/>
              <a:gdLst>
                <a:gd name="T0" fmla="*/ 674 w 586"/>
                <a:gd name="T1" fmla="*/ 0 h 599"/>
                <a:gd name="T2" fmla="*/ 656 w 586"/>
                <a:gd name="T3" fmla="*/ 0 h 599"/>
                <a:gd name="T4" fmla="*/ 462 w 586"/>
                <a:gd name="T5" fmla="*/ 132 h 599"/>
                <a:gd name="T6" fmla="*/ 301 w 586"/>
                <a:gd name="T7" fmla="*/ 270 h 599"/>
                <a:gd name="T8" fmla="*/ 120 w 586"/>
                <a:gd name="T9" fmla="*/ 420 h 599"/>
                <a:gd name="T10" fmla="*/ 0 w 586"/>
                <a:gd name="T11" fmla="*/ 575 h 599"/>
                <a:gd name="T12" fmla="*/ 0 w 586"/>
                <a:gd name="T13" fmla="*/ 599 h 599"/>
                <a:gd name="T14" fmla="*/ 120 w 586"/>
                <a:gd name="T15" fmla="*/ 432 h 599"/>
                <a:gd name="T16" fmla="*/ 301 w 586"/>
                <a:gd name="T17" fmla="*/ 282 h 599"/>
                <a:gd name="T18" fmla="*/ 474 w 586"/>
                <a:gd name="T19" fmla="*/ 138 h 599"/>
                <a:gd name="T20" fmla="*/ 674 w 586"/>
                <a:gd name="T21" fmla="*/ 0 h 599"/>
                <a:gd name="T22" fmla="*/ 67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id="{CE5AD79D-183B-C8D1-3566-62C5423989B8}"/>
                </a:ext>
              </a:extLst>
            </p:cNvPr>
            <p:cNvSpPr>
              <a:spLocks/>
            </p:cNvSpPr>
            <p:nvPr/>
          </p:nvSpPr>
          <p:spPr bwMode="hidden">
            <a:xfrm>
              <a:off x="6" y="0"/>
              <a:ext cx="270" cy="252"/>
            </a:xfrm>
            <a:custGeom>
              <a:avLst/>
              <a:gdLst>
                <a:gd name="T0" fmla="*/ 313 w 269"/>
                <a:gd name="T1" fmla="*/ 0 h 252"/>
                <a:gd name="T2" fmla="*/ 29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13 w 269"/>
                <a:gd name="T15" fmla="*/ 0 h 252"/>
                <a:gd name="T16" fmla="*/ 31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id="{7E6C1A36-3A63-37AE-6470-C31D02E4BEC7}"/>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a:extLst>
                <a:ext uri="{FF2B5EF4-FFF2-40B4-BE49-F238E27FC236}">
                  <a16:creationId xmlns:a16="http://schemas.microsoft.com/office/drawing/2014/main" id="{E66D8963-4B95-5851-9C30-C4DFF02476CE}"/>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a:extLst>
                <a:ext uri="{FF2B5EF4-FFF2-40B4-BE49-F238E27FC236}">
                  <a16:creationId xmlns:a16="http://schemas.microsoft.com/office/drawing/2014/main" id="{299B9AE6-C856-E4DA-6AFA-53F8CE44EF97}"/>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a:extLst>
                <a:ext uri="{FF2B5EF4-FFF2-40B4-BE49-F238E27FC236}">
                  <a16:creationId xmlns:a16="http://schemas.microsoft.com/office/drawing/2014/main" id="{6BBD601E-916A-7E7E-50A2-A2F7D4D5667B}"/>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DBD7A29B-28DA-DD52-F067-0FA0F9596A5B}"/>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a:extLst>
                  <a:ext uri="{FF2B5EF4-FFF2-40B4-BE49-F238E27FC236}">
                    <a16:creationId xmlns:a16="http://schemas.microsoft.com/office/drawing/2014/main" id="{ED9EF0FC-986A-8A6D-9EB6-79C8345E9BE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a:extLst>
                  <a:ext uri="{FF2B5EF4-FFF2-40B4-BE49-F238E27FC236}">
                    <a16:creationId xmlns:a16="http://schemas.microsoft.com/office/drawing/2014/main" id="{B61461B4-1DBA-D9DF-C74C-38771F3F56C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a:extLst>
                  <a:ext uri="{FF2B5EF4-FFF2-40B4-BE49-F238E27FC236}">
                    <a16:creationId xmlns:a16="http://schemas.microsoft.com/office/drawing/2014/main" id="{9358FBDF-E054-13BC-6DCC-607F3EF06994}"/>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a:extLst>
                  <a:ext uri="{FF2B5EF4-FFF2-40B4-BE49-F238E27FC236}">
                    <a16:creationId xmlns:a16="http://schemas.microsoft.com/office/drawing/2014/main" id="{79CDF83A-C041-EB21-DB58-7838694EA39D}"/>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a:extLst>
                <a:ext uri="{FF2B5EF4-FFF2-40B4-BE49-F238E27FC236}">
                  <a16:creationId xmlns:a16="http://schemas.microsoft.com/office/drawing/2014/main" id="{FC7D42D6-A7BE-1174-14FE-3BE1D17FC233}"/>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a:extLst>
                <a:ext uri="{FF2B5EF4-FFF2-40B4-BE49-F238E27FC236}">
                  <a16:creationId xmlns:a16="http://schemas.microsoft.com/office/drawing/2014/main" id="{BF975E3B-EBEB-8DDC-0C6A-B2F92B3D5FF3}"/>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570FEFA3-36D1-D8C7-406E-8E1D19F57B50}"/>
              </a:ext>
            </a:extLst>
          </p:cNvPr>
          <p:cNvSpPr>
            <a:spLocks noGrp="1" noChangeArrowheads="1"/>
          </p:cNvSpPr>
          <p:nvPr>
            <p:ph type="title"/>
          </p:nvPr>
        </p:nvSpPr>
        <p:spPr bwMode="auto">
          <a:xfrm>
            <a:off x="609600" y="277813"/>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AD289764-05B7-6E72-B7CA-F7D8452E9895}"/>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9D2E69A9-2D46-A9E0-9EF1-E30A2D901B7C}"/>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D4499E3A-FAB2-FFB3-E7E0-9CC432884E0B}"/>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0F650382-7F9C-4DE2-B488-56AB54FDF5B6}" type="slidenum">
              <a:rPr lang="en-US" altLang="en-US"/>
              <a:pPr>
                <a:defRPr/>
              </a:pPr>
              <a:t>‹#›</a:t>
            </a:fld>
            <a:endParaRPr lang="en-US" altLang="en-US"/>
          </a:p>
        </p:txBody>
      </p:sp>
      <p:sp>
        <p:nvSpPr>
          <p:cNvPr id="82987" name="Rectangle 43">
            <a:extLst>
              <a:ext uri="{FF2B5EF4-FFF2-40B4-BE49-F238E27FC236}">
                <a16:creationId xmlns:a16="http://schemas.microsoft.com/office/drawing/2014/main" id="{CE449998-6711-665D-5093-CBD3F8EFC0F0}"/>
              </a:ext>
            </a:extLst>
          </p:cNvPr>
          <p:cNvSpPr>
            <a:spLocks noGrp="1" noChangeArrowheads="1"/>
          </p:cNvSpPr>
          <p:nvPr>
            <p:ph type="body" idx="1"/>
          </p:nvPr>
        </p:nvSpPr>
        <p:spPr bwMode="auto">
          <a:xfrm>
            <a:off x="609600" y="1600200"/>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550409"/>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0">
              <a:srgbClr val="00DBFF"/>
            </a:gs>
            <a:gs pos="100000">
              <a:srgbClr val="38008E"/>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rtl="0"/>
            <a:fld id="{00000000-1234-1234-1234-123412341234}" type="slidenum">
              <a:rPr lang="en" smtClean="0"/>
              <a:pPr rtl="0"/>
              <a:t>‹#›</a:t>
            </a:fld>
            <a:endParaRPr lang="en"/>
          </a:p>
        </p:txBody>
      </p:sp>
    </p:spTree>
    <p:extLst>
      <p:ext uri="{BB962C8B-B14F-4D97-AF65-F5344CB8AC3E}">
        <p14:creationId xmlns:p14="http://schemas.microsoft.com/office/powerpoint/2010/main" val="4093891737"/>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mercedchurch.com/" TargetMode="Externa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4DBEFB-5E3F-442A-AEDB-AF3685437755}"/>
              </a:ext>
            </a:extLst>
          </p:cNvPr>
          <p:cNvSpPr>
            <a:spLocks noGrp="1"/>
          </p:cNvSpPr>
          <p:nvPr>
            <p:ph idx="1"/>
          </p:nvPr>
        </p:nvSpPr>
        <p:spPr>
          <a:xfrm>
            <a:off x="762000" y="609600"/>
            <a:ext cx="10820400" cy="1143000"/>
          </a:xfrm>
        </p:spPr>
        <p:txBody>
          <a:bodyPr/>
          <a:lstStyle/>
          <a:p>
            <a:pPr marL="0" indent="0" algn="ctr">
              <a:buNone/>
            </a:pPr>
            <a:r>
              <a:rPr lang="en-US" sz="4400" b="1" dirty="0"/>
              <a:t>Welcome to the Merced Christian Church!!!</a:t>
            </a:r>
          </a:p>
        </p:txBody>
      </p:sp>
      <p:pic>
        <p:nvPicPr>
          <p:cNvPr id="1026" name="Picture 2" descr="welcome different languages - Google Search | Words, Word cloud, Welcome  images">
            <a:extLst>
              <a:ext uri="{FF2B5EF4-FFF2-40B4-BE49-F238E27FC236}">
                <a16:creationId xmlns:a16="http://schemas.microsoft.com/office/drawing/2014/main" id="{20D35382-BE79-85E9-AE18-6B78A29C7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9448800" cy="511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07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Autofit/>
          </a:bodyPr>
          <a:lstStyle/>
          <a:p>
            <a:pPr algn="ctr">
              <a:buSzPts val="1100"/>
            </a:pPr>
            <a:r>
              <a:rPr lang="en" sz="4533">
                <a:solidFill>
                  <a:schemeClr val="lt1"/>
                </a:solidFill>
              </a:rPr>
              <a:t>Oh Lord prepare me</a:t>
            </a:r>
            <a:endParaRPr sz="4533">
              <a:solidFill>
                <a:schemeClr val="lt1"/>
              </a:solidFill>
            </a:endParaRPr>
          </a:p>
          <a:p>
            <a:pPr algn="ctr">
              <a:buSzPts val="1100"/>
            </a:pPr>
            <a:r>
              <a:rPr lang="en" sz="4533">
                <a:solidFill>
                  <a:schemeClr val="lt1"/>
                </a:solidFill>
              </a:rPr>
              <a:t>To be a sanctuary</a:t>
            </a:r>
            <a:endParaRPr sz="4533">
              <a:solidFill>
                <a:schemeClr val="lt1"/>
              </a:solidFill>
            </a:endParaRPr>
          </a:p>
          <a:p>
            <a:pPr algn="ctr">
              <a:buSzPts val="1100"/>
            </a:pPr>
            <a:r>
              <a:rPr lang="en" sz="4533">
                <a:solidFill>
                  <a:schemeClr val="lt1"/>
                </a:solidFill>
              </a:rPr>
              <a:t>Pure and holy,</a:t>
            </a:r>
            <a:endParaRPr sz="4533">
              <a:solidFill>
                <a:schemeClr val="lt1"/>
              </a:solidFill>
            </a:endParaRPr>
          </a:p>
          <a:p>
            <a:pPr algn="ctr">
              <a:buSzPts val="1100"/>
            </a:pPr>
            <a:r>
              <a:rPr lang="en" sz="4533">
                <a:solidFill>
                  <a:schemeClr val="lt1"/>
                </a:solidFill>
              </a:rPr>
              <a:t>Tried and true.</a:t>
            </a:r>
            <a:endParaRPr sz="4533">
              <a:solidFill>
                <a:schemeClr val="lt1"/>
              </a:solidFill>
            </a:endParaRPr>
          </a:p>
          <a:p>
            <a:pPr algn="ctr">
              <a:buSzPts val="1100"/>
            </a:pPr>
            <a:r>
              <a:rPr lang="en" sz="4533">
                <a:solidFill>
                  <a:schemeClr val="lt1"/>
                </a:solidFill>
              </a:rPr>
              <a:t>With thanksgiving,</a:t>
            </a:r>
            <a:endParaRPr sz="4533">
              <a:solidFill>
                <a:schemeClr val="lt1"/>
              </a:solidFill>
            </a:endParaRPr>
          </a:p>
          <a:p>
            <a:pPr algn="ctr">
              <a:buSzPts val="1100"/>
            </a:pPr>
            <a:r>
              <a:rPr lang="en" sz="4533">
                <a:solidFill>
                  <a:schemeClr val="lt1"/>
                </a:solidFill>
              </a:rPr>
              <a:t>I’ll be a living</a:t>
            </a:r>
            <a:endParaRPr sz="4533">
              <a:solidFill>
                <a:schemeClr val="lt1"/>
              </a:solidFill>
            </a:endParaRPr>
          </a:p>
          <a:p>
            <a:pPr algn="ctr">
              <a:buSzPts val="1100"/>
            </a:pPr>
            <a:r>
              <a:rPr lang="en" sz="4533">
                <a:solidFill>
                  <a:schemeClr val="lt1"/>
                </a:solidFill>
              </a:rPr>
              <a:t>Sanctuary for You.</a:t>
            </a:r>
            <a:endParaRPr sz="4533">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415600" y="230367"/>
            <a:ext cx="11360800" cy="6397600"/>
          </a:xfrm>
          <a:prstGeom prst="rect">
            <a:avLst/>
          </a:prstGeom>
        </p:spPr>
        <p:txBody>
          <a:bodyPr spcFirstLastPara="1" wrap="square" lIns="121900" tIns="121900" rIns="121900" bIns="121900" anchor="t" anchorCtr="0">
            <a:normAutofit/>
          </a:bodyPr>
          <a:lstStyle/>
          <a:p>
            <a:pPr algn="ctr"/>
            <a:r>
              <a:rPr lang="en" sz="4533">
                <a:solidFill>
                  <a:schemeClr val="lt1"/>
                </a:solidFill>
              </a:rPr>
              <a:t>It was you Lord</a:t>
            </a:r>
            <a:endParaRPr sz="4533">
              <a:solidFill>
                <a:schemeClr val="lt1"/>
              </a:solidFill>
            </a:endParaRPr>
          </a:p>
          <a:p>
            <a:pPr algn="ctr"/>
            <a:r>
              <a:rPr lang="en" sz="4533">
                <a:solidFill>
                  <a:schemeClr val="lt1"/>
                </a:solidFill>
              </a:rPr>
              <a:t>Who gave the Savior</a:t>
            </a:r>
            <a:endParaRPr sz="4533">
              <a:solidFill>
                <a:schemeClr val="lt1"/>
              </a:solidFill>
            </a:endParaRPr>
          </a:p>
          <a:p>
            <a:pPr algn="ctr"/>
            <a:r>
              <a:rPr lang="en" sz="4533">
                <a:solidFill>
                  <a:schemeClr val="lt1"/>
                </a:solidFill>
              </a:rPr>
              <a:t>Heart and soul Lord</a:t>
            </a:r>
            <a:endParaRPr sz="4533">
              <a:solidFill>
                <a:schemeClr val="lt1"/>
              </a:solidFill>
            </a:endParaRPr>
          </a:p>
          <a:p>
            <a:pPr algn="ctr"/>
            <a:r>
              <a:rPr lang="en" sz="4533">
                <a:solidFill>
                  <a:schemeClr val="lt1"/>
                </a:solidFill>
              </a:rPr>
              <a:t>To every man</a:t>
            </a:r>
            <a:endParaRPr sz="4533">
              <a:solidFill>
                <a:schemeClr val="lt1"/>
              </a:solidFill>
            </a:endParaRPr>
          </a:p>
          <a:p>
            <a:pPr algn="ctr"/>
            <a:r>
              <a:rPr lang="en" sz="4533">
                <a:solidFill>
                  <a:schemeClr val="lt1"/>
                </a:solidFill>
              </a:rPr>
              <a:t>It is You Lord</a:t>
            </a:r>
            <a:endParaRPr sz="4533">
              <a:solidFill>
                <a:schemeClr val="lt1"/>
              </a:solidFill>
            </a:endParaRPr>
          </a:p>
          <a:p>
            <a:pPr algn="ctr"/>
            <a:r>
              <a:rPr lang="en" sz="4533">
                <a:solidFill>
                  <a:schemeClr val="lt1"/>
                </a:solidFill>
              </a:rPr>
              <a:t>Who knows my weakness</a:t>
            </a:r>
            <a:endParaRPr sz="4533">
              <a:solidFill>
                <a:schemeClr val="lt1"/>
              </a:solidFill>
            </a:endParaRPr>
          </a:p>
          <a:p>
            <a:pPr algn="ctr"/>
            <a:r>
              <a:rPr lang="en" sz="4533">
                <a:solidFill>
                  <a:schemeClr val="lt1"/>
                </a:solidFill>
              </a:rPr>
              <a:t>You refine me</a:t>
            </a:r>
            <a:endParaRPr sz="4533">
              <a:solidFill>
                <a:schemeClr val="lt1"/>
              </a:solidFill>
            </a:endParaRPr>
          </a:p>
          <a:p>
            <a:pPr algn="ctr"/>
            <a:r>
              <a:rPr lang="en" sz="4533">
                <a:solidFill>
                  <a:schemeClr val="lt1"/>
                </a:solidFill>
              </a:rPr>
              <a:t>With thine own hand</a:t>
            </a:r>
            <a:endParaRPr sz="4533">
              <a:solidFill>
                <a:schemeClr val="lt1"/>
              </a:solidFill>
            </a:endParaRPr>
          </a:p>
          <a:p>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415600" y="230367"/>
            <a:ext cx="11360800" cy="6397600"/>
          </a:xfrm>
          <a:prstGeom prst="rect">
            <a:avLst/>
          </a:prstGeom>
        </p:spPr>
        <p:txBody>
          <a:bodyPr spcFirstLastPara="1" wrap="square" lIns="121900" tIns="121900" rIns="121900" bIns="121900" anchor="t" anchorCtr="0">
            <a:normAutofit/>
          </a:bodyPr>
          <a:lstStyle/>
          <a:p>
            <a:pPr algn="ctr"/>
            <a:r>
              <a:rPr lang="en" sz="4533">
                <a:solidFill>
                  <a:schemeClr val="lt1"/>
                </a:solidFill>
              </a:rPr>
              <a:t>Lead me oh Lord</a:t>
            </a:r>
            <a:endParaRPr sz="4533">
              <a:solidFill>
                <a:schemeClr val="lt1"/>
              </a:solidFill>
            </a:endParaRPr>
          </a:p>
          <a:p>
            <a:pPr algn="ctr"/>
            <a:r>
              <a:rPr lang="en" sz="4533">
                <a:solidFill>
                  <a:schemeClr val="lt1"/>
                </a:solidFill>
              </a:rPr>
              <a:t>Through temptation</a:t>
            </a:r>
            <a:endParaRPr sz="4533">
              <a:solidFill>
                <a:schemeClr val="lt1"/>
              </a:solidFill>
            </a:endParaRPr>
          </a:p>
          <a:p>
            <a:pPr algn="ctr"/>
            <a:r>
              <a:rPr lang="en" sz="4533">
                <a:solidFill>
                  <a:schemeClr val="lt1"/>
                </a:solidFill>
              </a:rPr>
              <a:t>You refine me</a:t>
            </a:r>
            <a:endParaRPr sz="4533">
              <a:solidFill>
                <a:schemeClr val="lt1"/>
              </a:solidFill>
            </a:endParaRPr>
          </a:p>
          <a:p>
            <a:pPr algn="ctr"/>
            <a:r>
              <a:rPr lang="en" sz="4533">
                <a:solidFill>
                  <a:schemeClr val="lt1"/>
                </a:solidFill>
              </a:rPr>
              <a:t>From within</a:t>
            </a:r>
            <a:endParaRPr sz="4533">
              <a:solidFill>
                <a:schemeClr val="lt1"/>
              </a:solidFill>
            </a:endParaRPr>
          </a:p>
          <a:p>
            <a:pPr algn="ctr"/>
            <a:r>
              <a:rPr lang="en" sz="4533">
                <a:solidFill>
                  <a:schemeClr val="lt1"/>
                </a:solidFill>
              </a:rPr>
              <a:t>Fill our hearts with</a:t>
            </a:r>
            <a:endParaRPr sz="4533">
              <a:solidFill>
                <a:schemeClr val="lt1"/>
              </a:solidFill>
            </a:endParaRPr>
          </a:p>
          <a:p>
            <a:pPr algn="ctr"/>
            <a:r>
              <a:rPr lang="en" sz="4533">
                <a:solidFill>
                  <a:schemeClr val="lt1"/>
                </a:solidFill>
              </a:rPr>
              <a:t>Your holy spirit</a:t>
            </a:r>
            <a:endParaRPr sz="4533">
              <a:solidFill>
                <a:schemeClr val="lt1"/>
              </a:solidFill>
            </a:endParaRPr>
          </a:p>
          <a:p>
            <a:pPr algn="ctr"/>
            <a:r>
              <a:rPr lang="en" sz="4533">
                <a:solidFill>
                  <a:schemeClr val="lt1"/>
                </a:solidFill>
              </a:rPr>
              <a:t>And take all our</a:t>
            </a:r>
            <a:endParaRPr sz="4533">
              <a:solidFill>
                <a:schemeClr val="lt1"/>
              </a:solidFill>
            </a:endParaRPr>
          </a:p>
          <a:p>
            <a:pPr algn="ctr"/>
            <a:r>
              <a:rPr lang="en" sz="4533">
                <a:solidFill>
                  <a:schemeClr val="lt1"/>
                </a:solidFill>
              </a:rPr>
              <a:t>Sins away</a:t>
            </a:r>
            <a:endParaRPr sz="4267">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Oh Lord prepare me</a:t>
            </a:r>
            <a:endParaRPr sz="5036">
              <a:solidFill>
                <a:schemeClr val="lt1"/>
              </a:solidFill>
            </a:endParaRPr>
          </a:p>
          <a:p>
            <a:pPr algn="ctr">
              <a:buSzPct val="29117"/>
            </a:pPr>
            <a:r>
              <a:rPr lang="en" sz="5036">
                <a:solidFill>
                  <a:schemeClr val="lt1"/>
                </a:solidFill>
              </a:rPr>
              <a:t>To be a sanctuary</a:t>
            </a:r>
            <a:endParaRPr sz="5036">
              <a:solidFill>
                <a:schemeClr val="lt1"/>
              </a:solidFill>
            </a:endParaRPr>
          </a:p>
          <a:p>
            <a:pPr algn="ctr">
              <a:buSzPct val="29117"/>
            </a:pPr>
            <a:r>
              <a:rPr lang="en" sz="5036">
                <a:solidFill>
                  <a:schemeClr val="lt1"/>
                </a:solidFill>
              </a:rPr>
              <a:t>Pure and holy,</a:t>
            </a:r>
            <a:endParaRPr sz="5036">
              <a:solidFill>
                <a:schemeClr val="lt1"/>
              </a:solidFill>
            </a:endParaRPr>
          </a:p>
          <a:p>
            <a:pPr algn="ctr">
              <a:buSzPct val="29117"/>
            </a:pPr>
            <a:r>
              <a:rPr lang="en" sz="5036">
                <a:solidFill>
                  <a:schemeClr val="lt1"/>
                </a:solidFill>
              </a:rPr>
              <a:t>Tried and true.</a:t>
            </a:r>
            <a:endParaRPr sz="5036">
              <a:solidFill>
                <a:schemeClr val="lt1"/>
              </a:solidFill>
            </a:endParaRPr>
          </a:p>
          <a:p>
            <a:pPr algn="ctr">
              <a:buSzPct val="29117"/>
            </a:pPr>
            <a:r>
              <a:rPr lang="en" sz="5036">
                <a:solidFill>
                  <a:schemeClr val="lt1"/>
                </a:solidFill>
              </a:rPr>
              <a:t>With thanksgiving,</a:t>
            </a:r>
            <a:endParaRPr sz="5036">
              <a:solidFill>
                <a:schemeClr val="lt1"/>
              </a:solidFill>
            </a:endParaRPr>
          </a:p>
          <a:p>
            <a:pPr algn="ctr">
              <a:buSzPct val="29117"/>
            </a:pPr>
            <a:r>
              <a:rPr lang="en" sz="5036">
                <a:solidFill>
                  <a:schemeClr val="lt1"/>
                </a:solidFill>
              </a:rPr>
              <a:t>I’ll be a living</a:t>
            </a:r>
            <a:endParaRPr sz="5036">
              <a:solidFill>
                <a:schemeClr val="lt1"/>
              </a:solidFill>
            </a:endParaRPr>
          </a:p>
          <a:p>
            <a:pPr algn="ctr">
              <a:buSzPct val="29117"/>
            </a:pPr>
            <a:r>
              <a:rPr lang="en" sz="5036">
                <a:solidFill>
                  <a:schemeClr val="lt1"/>
                </a:solidFill>
              </a:rPr>
              <a:t>Sanctuary for You.</a:t>
            </a:r>
            <a:endParaRPr sz="5036">
              <a:solidFill>
                <a:schemeClr val="lt1"/>
              </a:solidFill>
            </a:endParaRPr>
          </a:p>
          <a:p>
            <a:pPr algn="ctr">
              <a:buSzPct val="29117"/>
            </a:pPr>
            <a:r>
              <a:rPr lang="en" sz="5036">
                <a:solidFill>
                  <a:schemeClr val="lt1"/>
                </a:solidFill>
              </a:rPr>
              <a:t>[End]</a:t>
            </a:r>
            <a:endParaRPr sz="5036">
              <a:solidFill>
                <a:schemeClr val="lt1"/>
              </a:solidFill>
            </a:endParaRPr>
          </a:p>
          <a:p>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D9A9-3751-97A0-19D3-8475AF1EAE91}"/>
              </a:ext>
            </a:extLst>
          </p:cNvPr>
          <p:cNvSpPr>
            <a:spLocks noGrp="1"/>
          </p:cNvSpPr>
          <p:nvPr>
            <p:ph type="title"/>
          </p:nvPr>
        </p:nvSpPr>
        <p:spPr/>
        <p:txBody>
          <a:bodyPr/>
          <a:lstStyle/>
          <a:p>
            <a:endParaRPr lang="en-US"/>
          </a:p>
        </p:txBody>
      </p:sp>
      <p:pic>
        <p:nvPicPr>
          <p:cNvPr id="5" name="Content Placeholder 4" descr="A person holding a book&#10;&#10;Description automatically generated">
            <a:extLst>
              <a:ext uri="{FF2B5EF4-FFF2-40B4-BE49-F238E27FC236}">
                <a16:creationId xmlns:a16="http://schemas.microsoft.com/office/drawing/2014/main" id="{E041928A-0444-C613-5E73-7032ED0FC8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221837" y="99987"/>
            <a:ext cx="7748325" cy="5811243"/>
          </a:xfrm>
        </p:spPr>
      </p:pic>
    </p:spTree>
    <p:extLst>
      <p:ext uri="{BB962C8B-B14F-4D97-AF65-F5344CB8AC3E}">
        <p14:creationId xmlns:p14="http://schemas.microsoft.com/office/powerpoint/2010/main" val="1993127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a:solidFill>
                <a:srgbClr val="FFFFFF"/>
              </a:solidFill>
              <a:ea typeface="+mn-ea"/>
            </a:endParaRPr>
          </a:p>
        </p:txBody>
      </p:sp>
      <p:sp>
        <p:nvSpPr>
          <p:cNvPr id="3075" name="AutoShape 4"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825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a:solidFill>
                <a:srgbClr val="FFFFFF"/>
              </a:solidFill>
              <a:ea typeface="+mn-ea"/>
            </a:endParaRPr>
          </a:p>
        </p:txBody>
      </p:sp>
      <p:pic>
        <p:nvPicPr>
          <p:cNvPr id="3076" name="Picture 5" descr="C:\Users\John\Desktop\image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938"/>
            <a:ext cx="9753600" cy="715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DE32518-A97E-4350-AF76-000065973C58}"/>
              </a:ext>
            </a:extLst>
          </p:cNvPr>
          <p:cNvSpPr txBox="1"/>
          <p:nvPr/>
        </p:nvSpPr>
        <p:spPr>
          <a:xfrm>
            <a:off x="1978024" y="2590800"/>
            <a:ext cx="3279776" cy="1046440"/>
          </a:xfrm>
          <a:prstGeom prst="rect">
            <a:avLst/>
          </a:prstGeom>
          <a:noFill/>
        </p:spPr>
        <p:txBody>
          <a:bodyPr wrap="square" rtlCol="0">
            <a:spAutoFit/>
          </a:bodyPr>
          <a:lstStyle/>
          <a:p>
            <a:r>
              <a:rPr lang="en-US" sz="6200" b="1" dirty="0">
                <a:solidFill>
                  <a:srgbClr val="FFC000"/>
                </a:solidFill>
              </a:rPr>
              <a:t>REPENT,</a:t>
            </a:r>
          </a:p>
        </p:txBody>
      </p:sp>
    </p:spTree>
    <p:extLst>
      <p:ext uri="{BB962C8B-B14F-4D97-AF65-F5344CB8AC3E}">
        <p14:creationId xmlns:p14="http://schemas.microsoft.com/office/powerpoint/2010/main" val="46031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Here was Your Situation:</a:t>
            </a:r>
          </a:p>
        </p:txBody>
      </p:sp>
      <p:sp>
        <p:nvSpPr>
          <p:cNvPr id="3" name="Content Placeholder 2"/>
          <p:cNvSpPr>
            <a:spLocks noGrp="1"/>
          </p:cNvSpPr>
          <p:nvPr>
            <p:ph idx="1"/>
          </p:nvPr>
        </p:nvSpPr>
        <p:spPr>
          <a:xfrm>
            <a:off x="914400" y="2057400"/>
            <a:ext cx="3581400" cy="4068764"/>
          </a:xfrm>
        </p:spPr>
        <p:txBody>
          <a:bodyPr>
            <a:normAutofit/>
          </a:bodyPr>
          <a:lstStyle/>
          <a:p>
            <a:pPr marL="114300" indent="0">
              <a:buNone/>
            </a:pPr>
            <a:r>
              <a:rPr lang="en-US" sz="3200" b="1" dirty="0"/>
              <a:t>Lost</a:t>
            </a:r>
          </a:p>
          <a:p>
            <a:pPr marL="114300" indent="0">
              <a:buNone/>
            </a:pPr>
            <a:endParaRPr lang="en-US" sz="1800" b="1" dirty="0"/>
          </a:p>
          <a:p>
            <a:pPr marL="114300" indent="0">
              <a:buNone/>
            </a:pPr>
            <a:r>
              <a:rPr lang="en-US" sz="3200" b="1" dirty="0"/>
              <a:t>Enslaved</a:t>
            </a:r>
          </a:p>
          <a:p>
            <a:pPr marL="114300" indent="0">
              <a:buNone/>
            </a:pPr>
            <a:endParaRPr lang="en-US" sz="1600" b="1" dirty="0"/>
          </a:p>
          <a:p>
            <a:pPr marL="114300" indent="0">
              <a:buNone/>
            </a:pPr>
            <a:r>
              <a:rPr lang="en-US" sz="3200" b="1" dirty="0"/>
              <a:t>Captured</a:t>
            </a:r>
          </a:p>
          <a:p>
            <a:pPr marL="114300" indent="0">
              <a:buNone/>
            </a:pPr>
            <a:endParaRPr lang="en-US" sz="1600" b="1" dirty="0"/>
          </a:p>
          <a:p>
            <a:pPr marL="114300" indent="0">
              <a:buNone/>
            </a:pPr>
            <a:r>
              <a:rPr lang="en-US" sz="3200" b="1" dirty="0"/>
              <a:t>Imprisoned</a:t>
            </a:r>
          </a:p>
        </p:txBody>
      </p:sp>
      <p:pic>
        <p:nvPicPr>
          <p:cNvPr id="1026" name="Picture 2" descr="https://encrypted-tbn3.gstatic.com/images?q=tbn:ANd9GcQUAWxd5c8u9X1PoUY9HRul0XbkN7YlOr-raZvnyhjXrVYiYuY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743388"/>
            <a:ext cx="3244388" cy="2752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572001"/>
            <a:ext cx="496062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080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Did you get there?</a:t>
            </a:r>
          </a:p>
        </p:txBody>
      </p:sp>
      <p:sp>
        <p:nvSpPr>
          <p:cNvPr id="3" name="Content Placeholder 2"/>
          <p:cNvSpPr>
            <a:spLocks noGrp="1"/>
          </p:cNvSpPr>
          <p:nvPr>
            <p:ph idx="1"/>
          </p:nvPr>
        </p:nvSpPr>
        <p:spPr>
          <a:xfrm>
            <a:off x="733993" y="1714501"/>
            <a:ext cx="3914207" cy="4411663"/>
          </a:xfrm>
        </p:spPr>
        <p:txBody>
          <a:bodyPr>
            <a:normAutofit/>
          </a:bodyPr>
          <a:lstStyle/>
          <a:p>
            <a:pPr marL="114300" indent="0">
              <a:buNone/>
            </a:pPr>
            <a:r>
              <a:rPr lang="en-US" sz="3200" b="1" dirty="0"/>
              <a:t>You Rebelled.</a:t>
            </a:r>
          </a:p>
          <a:p>
            <a:pPr marL="114300" indent="0">
              <a:buNone/>
            </a:pPr>
            <a:endParaRPr lang="en-US" sz="1000" b="1" dirty="0"/>
          </a:p>
          <a:p>
            <a:pPr marL="114300" indent="0">
              <a:buNone/>
            </a:pPr>
            <a:r>
              <a:rPr lang="en-US" sz="3200" b="1" dirty="0"/>
              <a:t>You went after other gods.</a:t>
            </a:r>
          </a:p>
          <a:p>
            <a:pPr marL="114300" indent="0">
              <a:buNone/>
            </a:pPr>
            <a:endParaRPr lang="en-US" sz="800" b="1" dirty="0"/>
          </a:p>
          <a:p>
            <a:pPr marL="114300" indent="0">
              <a:buNone/>
            </a:pPr>
            <a:r>
              <a:rPr lang="en-US" sz="3200" b="1" dirty="0"/>
              <a:t>You said that what God</a:t>
            </a:r>
          </a:p>
          <a:p>
            <a:pPr marL="114300" indent="0">
              <a:buNone/>
            </a:pPr>
            <a:r>
              <a:rPr lang="en-US" sz="3200" b="1" dirty="0"/>
              <a:t>wants for you is not enough.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628616"/>
            <a:ext cx="3914207"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wgHBgkIBwgKCgkFBQoFBQUFBQ8ICQUKFBEWFhQRExMYHCggGBolGxMTITEhJSkrLi4uFx8zODMsNygtLisBCgoKBQUFDgUFDisZExkrKysrKysrKysrKysrKysrKysrKysrKysrKysrKysrKysrKysrKysrKysrKysrKysrK//AABEIAIUBegMBIgACEQEDEQH/xAAVAAEBAAAAAAAAAAAAAAAAAAAAB//EABQQAQAAAAAAAAAAAAAAAAAAAAD/xAAUAQEAAAAAAAAAAAAAAAAAAAAA/8QAFBEBAAAAAAAAAAAAAAAAAAAAAP/aAAwDAQACEQMRAD8Au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entury Gothic"/>
              <a:ea typeface="+mn-ea"/>
              <a:cs typeface="+mn-cs"/>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207" y="6248400"/>
            <a:ext cx="4191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853" y="4183638"/>
            <a:ext cx="2580707" cy="267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the solution?</a:t>
            </a:r>
          </a:p>
        </p:txBody>
      </p:sp>
      <p:sp>
        <p:nvSpPr>
          <p:cNvPr id="3" name="Content Placeholder 2"/>
          <p:cNvSpPr>
            <a:spLocks noGrp="1"/>
          </p:cNvSpPr>
          <p:nvPr>
            <p:ph idx="1"/>
          </p:nvPr>
        </p:nvSpPr>
        <p:spPr>
          <a:xfrm>
            <a:off x="4953001" y="2133600"/>
            <a:ext cx="6670828" cy="3992564"/>
          </a:xfrm>
        </p:spPr>
        <p:txBody>
          <a:bodyPr>
            <a:noAutofit/>
          </a:bodyPr>
          <a:lstStyle/>
          <a:p>
            <a:pPr marL="114300" indent="0">
              <a:buNone/>
            </a:pPr>
            <a:r>
              <a:rPr lang="en-US" sz="3200" b="1" dirty="0"/>
              <a:t>Repent and Return</a:t>
            </a:r>
          </a:p>
          <a:p>
            <a:pPr marL="114300" indent="0">
              <a:buNone/>
            </a:pPr>
            <a:endParaRPr lang="en-US" sz="3200" b="1" dirty="0"/>
          </a:p>
          <a:p>
            <a:pPr marL="114300" indent="0" algn="ctr">
              <a:buNone/>
            </a:pPr>
            <a:r>
              <a:rPr lang="en-US" sz="3200" b="1" dirty="0"/>
              <a:t>       So that God can</a:t>
            </a:r>
          </a:p>
          <a:p>
            <a:pPr marL="114300" indent="0" algn="ctr">
              <a:buNone/>
            </a:pPr>
            <a:endParaRPr lang="en-US" sz="3200" b="1" dirty="0"/>
          </a:p>
          <a:p>
            <a:pPr marL="114300" indent="0" algn="r">
              <a:buNone/>
            </a:pPr>
            <a:r>
              <a:rPr lang="en-US" sz="3200" b="1" dirty="0"/>
              <a:t>Restore and Rebuild</a:t>
            </a:r>
          </a:p>
        </p:txBody>
      </p:sp>
      <p:pic>
        <p:nvPicPr>
          <p:cNvPr id="3074" name="Picture 2" descr="http://goinswriter.com/wp-content/uploads/2011/07/prodigal-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171" y="1702126"/>
            <a:ext cx="3718079" cy="495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35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are you?</a:t>
            </a:r>
          </a:p>
        </p:txBody>
      </p:sp>
      <p:sp>
        <p:nvSpPr>
          <p:cNvPr id="3" name="Content Placeholder 2"/>
          <p:cNvSpPr>
            <a:spLocks noGrp="1"/>
          </p:cNvSpPr>
          <p:nvPr>
            <p:ph idx="1"/>
          </p:nvPr>
        </p:nvSpPr>
        <p:spPr>
          <a:xfrm>
            <a:off x="1371600" y="1981200"/>
            <a:ext cx="10210800" cy="4144964"/>
          </a:xfrm>
        </p:spPr>
        <p:txBody>
          <a:bodyPr>
            <a:noAutofit/>
          </a:bodyPr>
          <a:lstStyle/>
          <a:p>
            <a:pPr marL="114300" indent="0">
              <a:buNone/>
            </a:pPr>
            <a:r>
              <a:rPr lang="en-US" sz="3200" b="1" dirty="0"/>
              <a:t>You are people loved by God</a:t>
            </a:r>
          </a:p>
          <a:p>
            <a:pPr marL="114300" indent="0">
              <a:buNone/>
            </a:pPr>
            <a:endParaRPr lang="en-US" sz="800" b="1" dirty="0"/>
          </a:p>
          <a:p>
            <a:pPr marL="114300" indent="0">
              <a:buNone/>
            </a:pPr>
            <a:r>
              <a:rPr lang="en-US" sz="3200" b="1" dirty="0"/>
              <a:t>You are Israel</a:t>
            </a:r>
          </a:p>
          <a:p>
            <a:pPr marL="114300" indent="0">
              <a:buNone/>
            </a:pPr>
            <a:endParaRPr lang="en-US" sz="800" b="1" dirty="0"/>
          </a:p>
          <a:p>
            <a:pPr marL="114300" indent="0">
              <a:buNone/>
            </a:pPr>
            <a:r>
              <a:rPr lang="en-US" sz="3200" b="1" dirty="0"/>
              <a:t>You are any individual</a:t>
            </a:r>
          </a:p>
          <a:p>
            <a:pPr marL="114300" indent="0">
              <a:buNone/>
            </a:pPr>
            <a:endParaRPr lang="en-US" sz="800" b="1" dirty="0"/>
          </a:p>
          <a:p>
            <a:pPr marL="114300" indent="0">
              <a:buNone/>
            </a:pPr>
            <a:r>
              <a:rPr lang="en-US" sz="3200" b="1" dirty="0"/>
              <a:t>You are the Church</a:t>
            </a:r>
          </a:p>
          <a:p>
            <a:pPr marL="114300" indent="0">
              <a:buNone/>
            </a:pPr>
            <a:endParaRPr lang="en-US" sz="800" b="1" dirty="0"/>
          </a:p>
          <a:p>
            <a:pPr marL="114300" indent="0">
              <a:buNone/>
            </a:pPr>
            <a:r>
              <a:rPr lang="en-US" sz="3200" b="1" dirty="0"/>
              <a:t>You are a Church</a:t>
            </a:r>
          </a:p>
        </p:txBody>
      </p:sp>
    </p:spTree>
    <p:extLst>
      <p:ext uri="{BB962C8B-B14F-4D97-AF65-F5344CB8AC3E}">
        <p14:creationId xmlns:p14="http://schemas.microsoft.com/office/powerpoint/2010/main" val="431619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r>
              <a:rPr lang="en">
                <a:solidFill>
                  <a:schemeClr val="lt1"/>
                </a:solidFill>
              </a:rPr>
              <a:t>The Spirits Fire</a:t>
            </a:r>
            <a:endParaRPr>
              <a:solidFill>
                <a:schemeClr val="lt1"/>
              </a:solidFill>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r>
              <a:rPr lang="en" sz="4667">
                <a:solidFill>
                  <a:schemeClr val="lt1"/>
                </a:solidFill>
              </a:rPr>
              <a:t>(273)</a:t>
            </a:r>
            <a:endParaRPr sz="4667">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Post-exile books</a:t>
            </a:r>
          </a:p>
        </p:txBody>
      </p:sp>
      <p:sp>
        <p:nvSpPr>
          <p:cNvPr id="3" name="Content Placeholder 2"/>
          <p:cNvSpPr>
            <a:spLocks noGrp="1"/>
          </p:cNvSpPr>
          <p:nvPr>
            <p:ph idx="1"/>
          </p:nvPr>
        </p:nvSpPr>
        <p:spPr/>
        <p:txBody>
          <a:bodyPr>
            <a:normAutofit/>
          </a:bodyPr>
          <a:lstStyle/>
          <a:p>
            <a:pPr marL="114300" indent="0">
              <a:buNone/>
            </a:pPr>
            <a:r>
              <a:rPr lang="en-US" sz="2800" b="1" dirty="0"/>
              <a:t>Ezra, Nehemiah, and Esther  History</a:t>
            </a:r>
          </a:p>
          <a:p>
            <a:pPr marL="114300" indent="0">
              <a:buNone/>
            </a:pPr>
            <a:endParaRPr lang="en-US" sz="2800" b="1" dirty="0"/>
          </a:p>
          <a:p>
            <a:pPr marL="114300" indent="0">
              <a:buNone/>
            </a:pPr>
            <a:r>
              <a:rPr lang="en-US" sz="2800" b="1" dirty="0"/>
              <a:t>Haggai, Zechariah, and Malachi   Prophets</a:t>
            </a:r>
          </a:p>
          <a:p>
            <a:pPr marL="114300" indent="0">
              <a:buNone/>
            </a:pPr>
            <a:endParaRPr lang="en-US" sz="2800" b="1" dirty="0"/>
          </a:p>
          <a:p>
            <a:pPr marL="114300" indent="0">
              <a:buNone/>
            </a:pPr>
            <a:r>
              <a:rPr lang="en-US" sz="2800" b="1" dirty="0"/>
              <a:t>Theme of these books:  God’s wrath is complete.  It is time for his remnant to Repent and Return so that God can Restore and Rebuild them.</a:t>
            </a:r>
          </a:p>
        </p:txBody>
      </p:sp>
    </p:spTree>
    <p:extLst>
      <p:ext uri="{BB962C8B-B14F-4D97-AF65-F5344CB8AC3E}">
        <p14:creationId xmlns:p14="http://schemas.microsoft.com/office/powerpoint/2010/main" val="149194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DE18-EEA1-CDA6-FB89-C369B7F9CBCF}"/>
              </a:ext>
            </a:extLst>
          </p:cNvPr>
          <p:cNvSpPr>
            <a:spLocks noGrp="1"/>
          </p:cNvSpPr>
          <p:nvPr>
            <p:ph type="title"/>
          </p:nvPr>
        </p:nvSpPr>
        <p:spPr/>
        <p:txBody>
          <a:bodyPr>
            <a:normAutofit/>
          </a:bodyPr>
          <a:lstStyle/>
          <a:p>
            <a:r>
              <a:rPr lang="en-US" sz="4000" b="1" dirty="0"/>
              <a:t>Outline</a:t>
            </a:r>
          </a:p>
        </p:txBody>
      </p:sp>
      <p:sp>
        <p:nvSpPr>
          <p:cNvPr id="3" name="Content Placeholder 2">
            <a:extLst>
              <a:ext uri="{FF2B5EF4-FFF2-40B4-BE49-F238E27FC236}">
                <a16:creationId xmlns:a16="http://schemas.microsoft.com/office/drawing/2014/main" id="{B2B481A2-6DD4-7D82-7036-F2F12CC6868D}"/>
              </a:ext>
            </a:extLst>
          </p:cNvPr>
          <p:cNvSpPr>
            <a:spLocks noGrp="1"/>
          </p:cNvSpPr>
          <p:nvPr>
            <p:ph idx="1"/>
          </p:nvPr>
        </p:nvSpPr>
        <p:spPr/>
        <p:txBody>
          <a:bodyPr>
            <a:normAutofit/>
          </a:bodyPr>
          <a:lstStyle/>
          <a:p>
            <a:pPr marL="114300" indent="0">
              <a:buNone/>
            </a:pPr>
            <a:r>
              <a:rPr lang="en-US" sz="2800" b="1" dirty="0"/>
              <a:t>Background: Deuteronomy and Jeremiah</a:t>
            </a:r>
          </a:p>
          <a:p>
            <a:pPr marL="114300" indent="0">
              <a:buNone/>
            </a:pPr>
            <a:r>
              <a:rPr lang="en-US" sz="2800" b="1" dirty="0"/>
              <a:t>Ezra Part I God uses Cyrus and Darius</a:t>
            </a:r>
          </a:p>
          <a:p>
            <a:pPr marL="114300" indent="0">
              <a:buNone/>
            </a:pPr>
            <a:r>
              <a:rPr lang="en-US" sz="2800" b="1" dirty="0"/>
              <a:t>Haggai Repent and Rebuild</a:t>
            </a:r>
          </a:p>
          <a:p>
            <a:pPr marL="114300" indent="0">
              <a:buNone/>
            </a:pPr>
            <a:r>
              <a:rPr lang="en-US" sz="2800" b="1" dirty="0"/>
              <a:t>Zechariah Repent, Return, Restore, Rebuild</a:t>
            </a:r>
          </a:p>
          <a:p>
            <a:pPr marL="114300" indent="0">
              <a:buNone/>
            </a:pPr>
            <a:r>
              <a:rPr lang="en-US" sz="2800" b="1" dirty="0"/>
              <a:t>Esther</a:t>
            </a:r>
          </a:p>
          <a:p>
            <a:pPr marL="114300" indent="0">
              <a:buNone/>
            </a:pPr>
            <a:r>
              <a:rPr lang="en-US" sz="2800" b="1" dirty="0"/>
              <a:t>Ezra Part II God uses Artaxerxes</a:t>
            </a:r>
          </a:p>
          <a:p>
            <a:pPr marL="114300" indent="0">
              <a:buNone/>
            </a:pPr>
            <a:r>
              <a:rPr lang="en-US" sz="2800" b="1" dirty="0"/>
              <a:t>Nehemiah Return and Rebuild</a:t>
            </a:r>
          </a:p>
          <a:p>
            <a:pPr marL="114300" indent="0">
              <a:buNone/>
            </a:pPr>
            <a:r>
              <a:rPr lang="en-US" sz="2800" b="1" dirty="0"/>
              <a:t>Malachi Repent and Restore</a:t>
            </a:r>
          </a:p>
        </p:txBody>
      </p:sp>
    </p:spTree>
    <p:extLst>
      <p:ext uri="{BB962C8B-B14F-4D97-AF65-F5344CB8AC3E}">
        <p14:creationId xmlns:p14="http://schemas.microsoft.com/office/powerpoint/2010/main" val="3483670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Historical   Background</a:t>
            </a:r>
          </a:p>
        </p:txBody>
      </p:sp>
      <p:sp>
        <p:nvSpPr>
          <p:cNvPr id="3" name="Content Placeholder 2"/>
          <p:cNvSpPr>
            <a:spLocks noGrp="1"/>
          </p:cNvSpPr>
          <p:nvPr>
            <p:ph idx="1"/>
          </p:nvPr>
        </p:nvSpPr>
        <p:spPr>
          <a:xfrm>
            <a:off x="1066800" y="1905000"/>
            <a:ext cx="10515600" cy="4648200"/>
          </a:xfrm>
        </p:spPr>
        <p:txBody>
          <a:bodyPr>
            <a:noAutofit/>
          </a:bodyPr>
          <a:lstStyle/>
          <a:p>
            <a:pPr marL="114300" indent="0">
              <a:buNone/>
            </a:pPr>
            <a:r>
              <a:rPr lang="en-US" sz="2800" b="1" dirty="0"/>
              <a:t>722 BC  Northern Kingdom destroyed by Sennacherib</a:t>
            </a:r>
          </a:p>
          <a:p>
            <a:pPr marL="114300" indent="0">
              <a:buNone/>
            </a:pPr>
            <a:r>
              <a:rPr lang="en-US" sz="2800" b="1" dirty="0"/>
              <a:t>605 BC  First siege of Jerusalem by Nebuchadnezzar</a:t>
            </a:r>
          </a:p>
          <a:p>
            <a:pPr marL="114300" indent="0">
              <a:buNone/>
            </a:pPr>
            <a:r>
              <a:rPr lang="en-US" sz="2800" b="1" dirty="0"/>
              <a:t>597 2</a:t>
            </a:r>
            <a:r>
              <a:rPr lang="en-US" sz="2800" b="1" baseline="30000" dirty="0"/>
              <a:t>nd</a:t>
            </a:r>
            <a:r>
              <a:rPr lang="en-US" sz="2800" b="1" dirty="0"/>
              <a:t> siege  Ezekiel taken as captive to Babylon.</a:t>
            </a:r>
          </a:p>
          <a:p>
            <a:pPr marL="114300" indent="0">
              <a:buNone/>
            </a:pPr>
            <a:r>
              <a:rPr lang="en-US" sz="2800" b="1" dirty="0"/>
              <a:t>592 Ezekiel receives his commission.</a:t>
            </a:r>
          </a:p>
          <a:p>
            <a:pPr marL="114300" indent="0">
              <a:buNone/>
            </a:pPr>
            <a:r>
              <a:rPr lang="en-US" sz="2800" b="1" dirty="0"/>
              <a:t>586 Jerusalem Destroyed   70 years of captivity begins</a:t>
            </a:r>
          </a:p>
          <a:p>
            <a:pPr marL="114300" indent="0">
              <a:buNone/>
            </a:pPr>
            <a:r>
              <a:rPr lang="en-US" sz="2800" b="1" dirty="0"/>
              <a:t>538 Cyrus captures Babylon.  Cyrus decrees the temple should be rebuilt. (Ezra 1:1-4)</a:t>
            </a:r>
          </a:p>
          <a:p>
            <a:pPr marL="114300" indent="0">
              <a:buNone/>
            </a:pPr>
            <a:r>
              <a:rPr lang="en-US" sz="2800" b="1" dirty="0"/>
              <a:t>537-536 First wave of remnant returns under Zerubbabel.</a:t>
            </a:r>
          </a:p>
        </p:txBody>
      </p:sp>
    </p:spTree>
    <p:extLst>
      <p:ext uri="{BB962C8B-B14F-4D97-AF65-F5344CB8AC3E}">
        <p14:creationId xmlns:p14="http://schemas.microsoft.com/office/powerpoint/2010/main" val="287121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Historical   Background</a:t>
            </a:r>
          </a:p>
        </p:txBody>
      </p:sp>
      <p:sp>
        <p:nvSpPr>
          <p:cNvPr id="3" name="Content Placeholder 2"/>
          <p:cNvSpPr>
            <a:spLocks noGrp="1"/>
          </p:cNvSpPr>
          <p:nvPr>
            <p:ph idx="1"/>
          </p:nvPr>
        </p:nvSpPr>
        <p:spPr>
          <a:xfrm>
            <a:off x="762000" y="1981200"/>
            <a:ext cx="10287000" cy="4572000"/>
          </a:xfrm>
        </p:spPr>
        <p:txBody>
          <a:bodyPr>
            <a:noAutofit/>
          </a:bodyPr>
          <a:lstStyle/>
          <a:p>
            <a:pPr marL="114300" indent="0">
              <a:buNone/>
            </a:pPr>
            <a:r>
              <a:rPr lang="en-US" sz="2800" b="1" dirty="0"/>
              <a:t>520 Zechariah begins to prophesy</a:t>
            </a:r>
          </a:p>
          <a:p>
            <a:pPr marL="114300" indent="0">
              <a:buNone/>
            </a:pPr>
            <a:r>
              <a:rPr lang="en-US" sz="2800" b="1" dirty="0"/>
              <a:t>518 Darius: Rebuild the temple!  (Ezra 6:1-12) Haggai agrees.</a:t>
            </a:r>
          </a:p>
          <a:p>
            <a:pPr marL="114300" indent="0">
              <a:buNone/>
            </a:pPr>
            <a:r>
              <a:rPr lang="en-US" sz="2800" b="1" dirty="0"/>
              <a:t>516 Temple is completed  (seventy years after Solomon’s temple destroyed)</a:t>
            </a:r>
          </a:p>
          <a:p>
            <a:pPr marL="114300" indent="0">
              <a:buNone/>
            </a:pPr>
            <a:r>
              <a:rPr lang="en-US" sz="2800" b="1" dirty="0"/>
              <a:t>458  Ezra returns to Jerusalem, second wave of exiles.  Artaxerxes:  Rebuild the city of Jerusalem. (Ezra 7:11-29)</a:t>
            </a:r>
          </a:p>
          <a:p>
            <a:pPr marL="114300" indent="0">
              <a:buNone/>
            </a:pPr>
            <a:r>
              <a:rPr lang="en-US" sz="2800" b="1" dirty="0"/>
              <a:t>445-444 Nehemiah returns and the city is built.</a:t>
            </a:r>
          </a:p>
          <a:p>
            <a:pPr marL="114300" indent="0">
              <a:buNone/>
            </a:pPr>
            <a:r>
              <a:rPr lang="en-US" sz="2800" b="1" dirty="0"/>
              <a:t>430 BC? Malachi</a:t>
            </a:r>
          </a:p>
        </p:txBody>
      </p:sp>
    </p:spTree>
    <p:extLst>
      <p:ext uri="{BB962C8B-B14F-4D97-AF65-F5344CB8AC3E}">
        <p14:creationId xmlns:p14="http://schemas.microsoft.com/office/powerpoint/2010/main" val="2644028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 name="Shape 49"/>
          <p:cNvSpPr/>
          <p:nvPr/>
        </p:nvSpPr>
        <p:spPr>
          <a:xfrm>
            <a:off x="1981200" y="228410"/>
            <a:ext cx="8229600" cy="16765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5000" b="1">
                <a:solidFill>
                  <a:srgbClr val="FFFFFF"/>
                </a:solidFill>
                <a:latin typeface="Marker Felt"/>
                <a:ea typeface="Marker Felt"/>
                <a:cs typeface="Marker Felt"/>
                <a:sym typeface="Marker Felt"/>
              </a:defRPr>
            </a:lvl1pPr>
          </a:lstStyle>
          <a:p>
            <a:pPr lvl="0">
              <a:defRPr sz="1800" b="0">
                <a:solidFill>
                  <a:srgbClr val="000000"/>
                </a:solidFill>
              </a:defRPr>
            </a:pPr>
            <a:r>
              <a:rPr sz="4000" dirty="0"/>
              <a:t>2 Chronicles 36:6, 10, 19-21</a:t>
            </a:r>
          </a:p>
        </p:txBody>
      </p:sp>
      <p:pic>
        <p:nvPicPr>
          <p:cNvPr id="50" name="pasted-image.tif"/>
          <p:cNvPicPr/>
          <p:nvPr/>
        </p:nvPicPr>
        <p:blipFill>
          <a:blip r:embed="rId3"/>
          <a:stretch>
            <a:fillRect/>
          </a:stretch>
        </p:blipFill>
        <p:spPr>
          <a:xfrm>
            <a:off x="228600" y="261067"/>
            <a:ext cx="11734800" cy="680295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28600"/>
            <a:ext cx="9296400" cy="6986978"/>
          </a:xfrm>
        </p:spPr>
      </p:pic>
    </p:spTree>
    <p:extLst>
      <p:ext uri="{BB962C8B-B14F-4D97-AF65-F5344CB8AC3E}">
        <p14:creationId xmlns:p14="http://schemas.microsoft.com/office/powerpoint/2010/main" val="2010791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All this was prophesied</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800" b="1" dirty="0"/>
              <a:t>Deuteronomy 28:15-19  If you do not obey the Lord your God…  you will be cursed.</a:t>
            </a:r>
          </a:p>
          <a:p>
            <a:endParaRPr lang="en-US" sz="2800" b="1" dirty="0"/>
          </a:p>
          <a:p>
            <a:pPr marL="114300" indent="0">
              <a:buNone/>
            </a:pPr>
            <a:r>
              <a:rPr lang="en-US" sz="2800" b="1" dirty="0"/>
              <a:t>Deuteronomy 28:36-37  You and your king will be taken to a foreign land.</a:t>
            </a:r>
          </a:p>
          <a:p>
            <a:endParaRPr lang="en-US" sz="2800" b="1" dirty="0"/>
          </a:p>
          <a:p>
            <a:pPr marL="114300" indent="0">
              <a:buNone/>
            </a:pPr>
            <a:r>
              <a:rPr lang="en-US" sz="2800" b="1" dirty="0" err="1"/>
              <a:t>Deut</a:t>
            </a:r>
            <a:r>
              <a:rPr lang="en-US" sz="2800" b="1" dirty="0"/>
              <a:t> 28:49-57  The Lord will bring a nation against you.   Terrible suffering.  Cannibalism in Jerusalem.</a:t>
            </a:r>
          </a:p>
          <a:p>
            <a:endParaRPr lang="en-US" sz="2800" b="1" dirty="0"/>
          </a:p>
          <a:p>
            <a:pPr marL="114300" indent="0">
              <a:buNone/>
            </a:pPr>
            <a:r>
              <a:rPr lang="en-US" sz="2800" b="1" dirty="0"/>
              <a:t>Summary:  </a:t>
            </a:r>
            <a:r>
              <a:rPr lang="en-US" sz="2800" b="1" dirty="0" err="1"/>
              <a:t>Deut</a:t>
            </a:r>
            <a:r>
              <a:rPr lang="en-US" sz="2800" b="1" dirty="0"/>
              <a:t> 29:22-29.</a:t>
            </a:r>
          </a:p>
          <a:p>
            <a:pPr marL="114300" indent="0">
              <a:buNone/>
            </a:pPr>
            <a:endParaRPr lang="en-US" dirty="0"/>
          </a:p>
        </p:txBody>
      </p:sp>
    </p:spTree>
    <p:extLst>
      <p:ext uri="{BB962C8B-B14F-4D97-AF65-F5344CB8AC3E}">
        <p14:creationId xmlns:p14="http://schemas.microsoft.com/office/powerpoint/2010/main" val="2960752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But… Deuteronomy 30:1-6</a:t>
            </a:r>
            <a:br>
              <a:rPr lang="en-US" sz="2800" b="1" dirty="0"/>
            </a:br>
            <a:r>
              <a:rPr lang="en-US" sz="2800" b="1" dirty="0"/>
              <a:t>Repent, Return, Restore, </a:t>
            </a:r>
            <a:r>
              <a:rPr lang="en-US" sz="2800" b="1" dirty="0" err="1"/>
              <a:t>REbuild</a:t>
            </a:r>
            <a:endParaRPr lang="en-US" sz="2800" b="1" dirty="0"/>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a:t>When all these blessings and curses I have set before you come on you and you </a:t>
            </a:r>
            <a:r>
              <a:rPr lang="en-US" b="1" dirty="0">
                <a:solidFill>
                  <a:srgbClr val="FF0000"/>
                </a:solidFill>
              </a:rPr>
              <a:t>take them to heart (repent) </a:t>
            </a:r>
            <a:r>
              <a:rPr lang="en-US" b="1" dirty="0"/>
              <a:t>wherever the LORD your God disperses you among the nations, and when you and your children </a:t>
            </a:r>
            <a:r>
              <a:rPr lang="en-US" b="1" dirty="0">
                <a:solidFill>
                  <a:srgbClr val="FF0000"/>
                </a:solidFill>
              </a:rPr>
              <a:t>return</a:t>
            </a:r>
            <a:r>
              <a:rPr lang="en-US" b="1" dirty="0"/>
              <a:t> to the LORD your God and obey him with all your heart and with all your soul according to everything I command you today, then the LORD your God will </a:t>
            </a:r>
            <a:r>
              <a:rPr lang="en-US" b="1" dirty="0">
                <a:solidFill>
                  <a:srgbClr val="FF0000"/>
                </a:solidFill>
              </a:rPr>
              <a:t>restore</a:t>
            </a:r>
            <a:r>
              <a:rPr lang="en-US" b="1" dirty="0"/>
              <a:t> your fortunes[a] and have compassion on you and gather you again from all the nations where he scattered you. Even if you have been banished to the most distant land under the heavens, from there the LORD your God will gather you and bring you back. He will bring you to the land that belonged to your ancestors, and you will take possession of it. He will make you </a:t>
            </a:r>
            <a:r>
              <a:rPr lang="en-US" b="1" dirty="0">
                <a:solidFill>
                  <a:srgbClr val="FF0000"/>
                </a:solidFill>
              </a:rPr>
              <a:t>more prosperous and numerous than your ancestors. (rebuild) </a:t>
            </a:r>
            <a:r>
              <a:rPr lang="en-US" b="1" dirty="0"/>
              <a:t>The LORD your God will circumcise your hearts and the hearts of your descendants, so that you may love him with all your heart and with all your soul, and live.</a:t>
            </a:r>
          </a:p>
        </p:txBody>
      </p:sp>
    </p:spTree>
    <p:extLst>
      <p:ext uri="{BB962C8B-B14F-4D97-AF65-F5344CB8AC3E}">
        <p14:creationId xmlns:p14="http://schemas.microsoft.com/office/powerpoint/2010/main" val="3663021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a:t>
            </a:r>
            <a:r>
              <a:rPr lang="en-US" sz="3200" b="1" dirty="0"/>
              <a:t>f God says it will happen</a:t>
            </a:r>
            <a:br>
              <a:rPr lang="en-US" sz="3200" b="1" dirty="0"/>
            </a:br>
            <a:r>
              <a:rPr lang="en-US" sz="3200" b="1" dirty="0"/>
              <a:t>It will happen</a:t>
            </a:r>
            <a:endParaRPr lang="en-US" b="1" dirty="0"/>
          </a:p>
        </p:txBody>
      </p:sp>
      <p:sp>
        <p:nvSpPr>
          <p:cNvPr id="3" name="Content Placeholder 2"/>
          <p:cNvSpPr>
            <a:spLocks noGrp="1"/>
          </p:cNvSpPr>
          <p:nvPr>
            <p:ph idx="1"/>
          </p:nvPr>
        </p:nvSpPr>
        <p:spPr>
          <a:xfrm>
            <a:off x="1143000" y="1905001"/>
            <a:ext cx="9906000" cy="4221163"/>
          </a:xfrm>
        </p:spPr>
        <p:txBody>
          <a:bodyPr>
            <a:normAutofit/>
          </a:bodyPr>
          <a:lstStyle/>
          <a:p>
            <a:pPr marL="114300" indent="0">
              <a:buNone/>
            </a:pPr>
            <a:r>
              <a:rPr lang="en-US" sz="3200" b="1" dirty="0"/>
              <a:t>Jeremiah 2:4-13  What fault did you find with me?</a:t>
            </a:r>
          </a:p>
          <a:p>
            <a:pPr marL="114300" indent="0">
              <a:buNone/>
            </a:pPr>
            <a:r>
              <a:rPr lang="en-US" sz="3200" b="1" dirty="0"/>
              <a:t>Jeremiah 3:14-18, 22 Repent and Return</a:t>
            </a:r>
          </a:p>
          <a:p>
            <a:pPr marL="114300" indent="0">
              <a:buNone/>
            </a:pPr>
            <a:r>
              <a:rPr lang="en-US" sz="3200" b="1" dirty="0"/>
              <a:t>Jeremiah 4:1-6  Disaster from the North!</a:t>
            </a:r>
          </a:p>
          <a:p>
            <a:pPr marL="114300" indent="0">
              <a:buNone/>
            </a:pPr>
            <a:r>
              <a:rPr lang="en-US" sz="3200" b="1" dirty="0"/>
              <a:t>Jeremiah 7:30-34  The Valley of Slaughter.</a:t>
            </a:r>
          </a:p>
          <a:p>
            <a:pPr marL="114300" indent="0">
              <a:buNone/>
            </a:pPr>
            <a:endParaRPr lang="en-US" sz="3200" b="1" dirty="0"/>
          </a:p>
          <a:p>
            <a:pPr marL="114300" indent="0">
              <a:buNone/>
            </a:pPr>
            <a:r>
              <a:rPr lang="en-US" sz="3200" b="1" dirty="0"/>
              <a:t>But…  There is good news in Jeremiah!</a:t>
            </a:r>
            <a:endParaRPr lang="en-US" dirty="0"/>
          </a:p>
        </p:txBody>
      </p:sp>
    </p:spTree>
    <p:extLst>
      <p:ext uri="{BB962C8B-B14F-4D97-AF65-F5344CB8AC3E}">
        <p14:creationId xmlns:p14="http://schemas.microsoft.com/office/powerpoint/2010/main" val="3927425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1282-45E6-F5F1-62D6-94FF87762E2A}"/>
              </a:ext>
            </a:extLst>
          </p:cNvPr>
          <p:cNvSpPr>
            <a:spLocks noGrp="1"/>
          </p:cNvSpPr>
          <p:nvPr>
            <p:ph type="title"/>
          </p:nvPr>
        </p:nvSpPr>
        <p:spPr/>
        <p:txBody>
          <a:bodyPr/>
          <a:lstStyle/>
          <a:p>
            <a:r>
              <a:rPr lang="en-US" b="1" dirty="0"/>
              <a:t>Good news: A remnant will be saved</a:t>
            </a:r>
          </a:p>
        </p:txBody>
      </p:sp>
      <p:sp>
        <p:nvSpPr>
          <p:cNvPr id="3" name="Content Placeholder 2">
            <a:extLst>
              <a:ext uri="{FF2B5EF4-FFF2-40B4-BE49-F238E27FC236}">
                <a16:creationId xmlns:a16="http://schemas.microsoft.com/office/drawing/2014/main" id="{73F63803-EA6E-1D96-99CC-8B394A3E761C}"/>
              </a:ext>
            </a:extLst>
          </p:cNvPr>
          <p:cNvSpPr>
            <a:spLocks noGrp="1"/>
          </p:cNvSpPr>
          <p:nvPr>
            <p:ph idx="1"/>
          </p:nvPr>
        </p:nvSpPr>
        <p:spPr>
          <a:xfrm>
            <a:off x="1219200" y="1752601"/>
            <a:ext cx="10363200" cy="4373563"/>
          </a:xfrm>
        </p:spPr>
        <p:txBody>
          <a:bodyPr/>
          <a:lstStyle/>
          <a:p>
            <a:pPr marL="114300" marR="0" lvl="0" indent="0" algn="l" defTabSz="9144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3000" b="1" i="0" u="none" strike="noStrike" kern="1200" cap="none" spc="0" normalizeH="0" baseline="0" noProof="0" dirty="0">
                <a:ln>
                  <a:noFill/>
                </a:ln>
                <a:solidFill>
                  <a:srgbClr val="564B3C"/>
                </a:solidFill>
                <a:effectLst/>
                <a:uLnTx/>
                <a:uFillTx/>
                <a:latin typeface="Century Gothic"/>
                <a:ea typeface="+mn-ea"/>
                <a:cs typeface="+mn-cs"/>
              </a:rPr>
              <a:t>Jeremiah 23:1-8  God will gather a remnant</a:t>
            </a:r>
          </a:p>
          <a:p>
            <a:pPr marL="114300" marR="0" lvl="0" indent="0" algn="l" defTabSz="914400" rtl="0" eaLnBrk="1" fontAlgn="auto" latinLnBrk="0" hangingPunct="1">
              <a:lnSpc>
                <a:spcPct val="100000"/>
              </a:lnSpc>
              <a:spcBef>
                <a:spcPct val="20000"/>
              </a:spcBef>
              <a:spcAft>
                <a:spcPts val="0"/>
              </a:spcAft>
              <a:buClr>
                <a:srgbClr val="93A299"/>
              </a:buClr>
              <a:buSzTx/>
              <a:buFont typeface="Arial" pitchFamily="34" charset="0"/>
              <a:buNone/>
              <a:tabLst/>
              <a:defRPr/>
            </a:pPr>
            <a:r>
              <a:rPr lang="en-US" sz="3000" b="1" dirty="0">
                <a:solidFill>
                  <a:srgbClr val="564B3C"/>
                </a:solidFill>
                <a:latin typeface="Century Gothic"/>
              </a:rPr>
              <a:t>God will restore that remnant</a:t>
            </a:r>
          </a:p>
          <a:p>
            <a:pPr marL="114300" marR="0" lvl="0" indent="0" algn="l" defTabSz="914400" rtl="0" eaLnBrk="1" fontAlgn="auto" latinLnBrk="0" hangingPunct="1">
              <a:lnSpc>
                <a:spcPct val="100000"/>
              </a:lnSpc>
              <a:spcBef>
                <a:spcPct val="20000"/>
              </a:spcBef>
              <a:spcAft>
                <a:spcPts val="0"/>
              </a:spcAft>
              <a:buClr>
                <a:srgbClr val="93A299"/>
              </a:buClr>
              <a:buSzTx/>
              <a:buFont typeface="Arial" pitchFamily="34" charset="0"/>
              <a:buNone/>
              <a:tabLst/>
              <a:defRPr/>
            </a:pPr>
            <a:r>
              <a:rPr lang="en-US" sz="3000" b="1" dirty="0">
                <a:solidFill>
                  <a:srgbClr val="564B3C"/>
                </a:solidFill>
                <a:latin typeface="Century Gothic"/>
              </a:rPr>
              <a:t>The Righteous Branch (Jesus) will rebuild in their own land.</a:t>
            </a:r>
          </a:p>
          <a:p>
            <a:pPr marL="114300" marR="0" lvl="0" indent="0" algn="l" defTabSz="914400" rtl="0" eaLnBrk="1" fontAlgn="auto" latinLnBrk="0" hangingPunct="1">
              <a:lnSpc>
                <a:spcPct val="100000"/>
              </a:lnSpc>
              <a:spcBef>
                <a:spcPct val="20000"/>
              </a:spcBef>
              <a:spcAft>
                <a:spcPts val="0"/>
              </a:spcAft>
              <a:buClr>
                <a:srgbClr val="93A299"/>
              </a:buClr>
              <a:buSzTx/>
              <a:buFont typeface="Arial" pitchFamily="34" charset="0"/>
              <a:buNone/>
              <a:tabLst/>
              <a:defRPr/>
            </a:pPr>
            <a:endParaRPr kumimoji="0" lang="en-US" sz="3000" b="1" i="0" u="none" strike="noStrike" kern="1200" cap="none" spc="0" normalizeH="0" baseline="0" noProof="0" dirty="0">
              <a:ln>
                <a:noFill/>
              </a:ln>
              <a:solidFill>
                <a:srgbClr val="564B3C"/>
              </a:solidFill>
              <a:effectLst/>
              <a:uLnTx/>
              <a:uFillTx/>
              <a:latin typeface="Century Gothic"/>
              <a:ea typeface="+mn-ea"/>
              <a:cs typeface="+mn-cs"/>
            </a:endParaRPr>
          </a:p>
          <a:p>
            <a:pPr marL="114300" marR="0" lvl="0" indent="0" algn="l" defTabSz="914400" rtl="0" eaLnBrk="1" fontAlgn="auto" latinLnBrk="0" hangingPunct="1">
              <a:lnSpc>
                <a:spcPct val="100000"/>
              </a:lnSpc>
              <a:spcBef>
                <a:spcPct val="20000"/>
              </a:spcBef>
              <a:spcAft>
                <a:spcPts val="0"/>
              </a:spcAft>
              <a:buClr>
                <a:srgbClr val="93A299"/>
              </a:buClr>
              <a:buSzTx/>
              <a:buFont typeface="Arial" pitchFamily="34" charset="0"/>
              <a:buNone/>
              <a:tabLst/>
              <a:defRPr/>
            </a:pPr>
            <a:r>
              <a:rPr kumimoji="0" lang="en-US" sz="3000" b="1" i="0" u="none" strike="noStrike" kern="1200" cap="none" spc="0" normalizeH="0" baseline="0" noProof="0" dirty="0">
                <a:ln>
                  <a:noFill/>
                </a:ln>
                <a:solidFill>
                  <a:srgbClr val="564B3C"/>
                </a:solidFill>
                <a:effectLst/>
                <a:uLnTx/>
                <a:uFillTx/>
                <a:latin typeface="Century Gothic"/>
                <a:ea typeface="+mn-ea"/>
                <a:cs typeface="+mn-cs"/>
              </a:rPr>
              <a:t>Jeremiah 30:1-11  This is about us!</a:t>
            </a:r>
          </a:p>
          <a:p>
            <a:pPr marL="114300" marR="0" lvl="0" indent="0" algn="l" defTabSz="914400" rtl="0" eaLnBrk="1" fontAlgn="auto" latinLnBrk="0" hangingPunct="1">
              <a:lnSpc>
                <a:spcPct val="100000"/>
              </a:lnSpc>
              <a:spcBef>
                <a:spcPct val="20000"/>
              </a:spcBef>
              <a:spcAft>
                <a:spcPts val="0"/>
              </a:spcAft>
              <a:buClr>
                <a:srgbClr val="93A299"/>
              </a:buClr>
              <a:buSzTx/>
              <a:buFont typeface="Arial" pitchFamily="34" charset="0"/>
              <a:buNone/>
              <a:tabLst/>
              <a:defRPr/>
            </a:pPr>
            <a:endParaRPr kumimoji="0" lang="en-US" sz="3000" b="1" i="0" u="none" strike="noStrike" kern="1200" cap="none" spc="0" normalizeH="0" baseline="0" noProof="0" dirty="0">
              <a:ln>
                <a:noFill/>
              </a:ln>
              <a:solidFill>
                <a:srgbClr val="564B3C"/>
              </a:solidFill>
              <a:effectLst/>
              <a:uLnTx/>
              <a:uFillTx/>
              <a:latin typeface="Century Gothic"/>
              <a:ea typeface="+mn-ea"/>
              <a:cs typeface="+mn-cs"/>
            </a:endParaRPr>
          </a:p>
          <a:p>
            <a:pPr marL="114300" indent="0">
              <a:buNone/>
            </a:pPr>
            <a:endParaRPr lang="en-US" dirty="0"/>
          </a:p>
        </p:txBody>
      </p:sp>
    </p:spTree>
    <p:extLst>
      <p:ext uri="{BB962C8B-B14F-4D97-AF65-F5344CB8AC3E}">
        <p14:creationId xmlns:p14="http://schemas.microsoft.com/office/powerpoint/2010/main" val="1614904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5484800"/>
          </a:xfrm>
          <a:prstGeom prst="rect">
            <a:avLst/>
          </a:prstGeom>
        </p:spPr>
        <p:txBody>
          <a:bodyPr spcFirstLastPara="1" wrap="square" lIns="121900" tIns="121900" rIns="121900" bIns="121900" anchor="t" anchorCtr="0">
            <a:normAutofit/>
          </a:bodyPr>
          <a:lstStyle/>
          <a:p>
            <a:pPr algn="ctr"/>
            <a:r>
              <a:rPr lang="en" sz="4000">
                <a:solidFill>
                  <a:schemeClr val="lt1"/>
                </a:solidFill>
              </a:rPr>
              <a:t>We need you now, we need your fire within</a:t>
            </a:r>
            <a:endParaRPr sz="4000">
              <a:solidFill>
                <a:schemeClr val="lt1"/>
              </a:solidFill>
            </a:endParaRPr>
          </a:p>
          <a:p>
            <a:pPr algn="ctr"/>
            <a:r>
              <a:rPr lang="en" sz="4000">
                <a:solidFill>
                  <a:schemeClr val="lt1"/>
                </a:solidFill>
              </a:rPr>
              <a:t>We need your love, we need you as our friend</a:t>
            </a:r>
            <a:endParaRPr sz="4000">
              <a:solidFill>
                <a:schemeClr val="lt1"/>
              </a:solidFill>
            </a:endParaRPr>
          </a:p>
          <a:p>
            <a:pPr algn="ctr"/>
            <a:r>
              <a:rPr lang="en" sz="4000">
                <a:solidFill>
                  <a:schemeClr val="lt1"/>
                </a:solidFill>
              </a:rPr>
              <a:t>We need your light to guide through what’s ahead</a:t>
            </a:r>
            <a:endParaRPr sz="4000">
              <a:solidFill>
                <a:schemeClr val="lt1"/>
              </a:solidFill>
            </a:endParaRPr>
          </a:p>
          <a:p>
            <a:pPr algn="ctr"/>
            <a:r>
              <a:rPr lang="en" sz="4000">
                <a:solidFill>
                  <a:schemeClr val="lt1"/>
                </a:solidFill>
              </a:rPr>
              <a:t>We need you now</a:t>
            </a:r>
            <a:endParaRPr sz="4000">
              <a:solidFill>
                <a:schemeClr val="lt1"/>
              </a:solidFill>
            </a:endParaRPr>
          </a:p>
          <a:p>
            <a:pPr algn="ctr"/>
            <a:r>
              <a:rPr lang="en" sz="4000">
                <a:solidFill>
                  <a:schemeClr val="lt1"/>
                </a:solidFill>
              </a:rPr>
              <a:t>We need you now</a:t>
            </a:r>
            <a:endParaRPr sz="40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568171" y="1981199"/>
            <a:ext cx="11014229" cy="4468427"/>
          </a:xfrm>
        </p:spPr>
        <p:txBody>
          <a:bodyPr>
            <a:normAutofit/>
          </a:bodyPr>
          <a:lstStyle/>
          <a:p>
            <a:pPr marL="114300" indent="0">
              <a:buNone/>
            </a:pPr>
            <a:r>
              <a:rPr lang="en-US" b="1" dirty="0"/>
              <a:t>The story of Judah is our story.  We, too, began as God’s people.  We, too, went after other gods and told God that what he has to give us is not enough.  We, too, rebelled.  We, like them, were lost, enslaved, and imprisoned.</a:t>
            </a:r>
          </a:p>
          <a:p>
            <a:pPr marL="114300" indent="0">
              <a:buNone/>
            </a:pPr>
            <a:endParaRPr lang="en-US" sz="900" b="1" dirty="0"/>
          </a:p>
          <a:p>
            <a:pPr marL="114300" indent="0">
              <a:buNone/>
            </a:pPr>
            <a:r>
              <a:rPr lang="en-US" b="1" dirty="0"/>
              <a:t>But…  By his mercy and because of his love</a:t>
            </a:r>
          </a:p>
          <a:p>
            <a:pPr marL="114300" indent="0">
              <a:buNone/>
            </a:pPr>
            <a:endParaRPr lang="en-US" sz="800" b="1" dirty="0"/>
          </a:p>
          <a:p>
            <a:pPr marL="114300" indent="0">
              <a:buNone/>
            </a:pPr>
            <a:r>
              <a:rPr lang="en-US" b="1" dirty="0"/>
              <a:t>We, too, repented and returned to God’s kingdom.  Now, God is in the process of restoring and rebuilding us into a people who will give him glory in his kingdom.</a:t>
            </a:r>
          </a:p>
          <a:p>
            <a:pPr marL="114300" indent="0">
              <a:buNone/>
            </a:pPr>
            <a:endParaRPr lang="en-US" sz="800" b="1" dirty="0"/>
          </a:p>
          <a:p>
            <a:pPr marL="114300" indent="0">
              <a:buNone/>
            </a:pPr>
            <a:r>
              <a:rPr lang="en-US" b="1" dirty="0"/>
              <a:t>This is the message of the post-exilic books.</a:t>
            </a:r>
          </a:p>
        </p:txBody>
      </p:sp>
    </p:spTree>
    <p:extLst>
      <p:ext uri="{BB962C8B-B14F-4D97-AF65-F5344CB8AC3E}">
        <p14:creationId xmlns:p14="http://schemas.microsoft.com/office/powerpoint/2010/main" val="1507418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92AD-E592-9523-B86E-137B5D76DBD4}"/>
              </a:ext>
            </a:extLst>
          </p:cNvPr>
          <p:cNvSpPr>
            <a:spLocks noGrp="1"/>
          </p:cNvSpPr>
          <p:nvPr>
            <p:ph type="title"/>
          </p:nvPr>
        </p:nvSpPr>
        <p:spPr/>
        <p:txBody>
          <a:bodyPr/>
          <a:lstStyle/>
          <a:p>
            <a:r>
              <a:rPr lang="en-US" b="1" dirty="0"/>
              <a:t>Historical Introduction: Ezra</a:t>
            </a:r>
          </a:p>
        </p:txBody>
      </p:sp>
      <p:sp>
        <p:nvSpPr>
          <p:cNvPr id="3" name="Content Placeholder 2">
            <a:extLst>
              <a:ext uri="{FF2B5EF4-FFF2-40B4-BE49-F238E27FC236}">
                <a16:creationId xmlns:a16="http://schemas.microsoft.com/office/drawing/2014/main" id="{6298AE60-EF85-FE63-8868-FA339C2FFC01}"/>
              </a:ext>
            </a:extLst>
          </p:cNvPr>
          <p:cNvSpPr>
            <a:spLocks noGrp="1"/>
          </p:cNvSpPr>
          <p:nvPr>
            <p:ph idx="1"/>
          </p:nvPr>
        </p:nvSpPr>
        <p:spPr>
          <a:xfrm>
            <a:off x="838200" y="2362200"/>
            <a:ext cx="4800600" cy="3763964"/>
          </a:xfrm>
        </p:spPr>
        <p:txBody>
          <a:bodyPr>
            <a:normAutofit/>
          </a:bodyPr>
          <a:lstStyle/>
          <a:p>
            <a:pPr marL="114300" indent="0">
              <a:buNone/>
            </a:pPr>
            <a:r>
              <a:rPr lang="en-US" sz="3200" b="1" dirty="0"/>
              <a:t>Ezra 1:1-4 Cyrus says it is time to repent, to return, to be restored and to rebuild.</a:t>
            </a:r>
          </a:p>
        </p:txBody>
      </p:sp>
      <p:pic>
        <p:nvPicPr>
          <p:cNvPr id="4" name="pasted-image.tif">
            <a:extLst>
              <a:ext uri="{FF2B5EF4-FFF2-40B4-BE49-F238E27FC236}">
                <a16:creationId xmlns:a16="http://schemas.microsoft.com/office/drawing/2014/main" id="{EF07F37E-4F52-2CE1-49F7-42CB5DBE50DF}"/>
              </a:ext>
            </a:extLst>
          </p:cNvPr>
          <p:cNvPicPr/>
          <p:nvPr/>
        </p:nvPicPr>
        <p:blipFill>
          <a:blip r:embed="rId2"/>
          <a:stretch>
            <a:fillRect/>
          </a:stretch>
        </p:blipFill>
        <p:spPr>
          <a:xfrm>
            <a:off x="6248400" y="1447800"/>
            <a:ext cx="4800601" cy="5257800"/>
          </a:xfrm>
          <a:prstGeom prst="rect">
            <a:avLst/>
          </a:prstGeom>
          <a:ln w="12700">
            <a:miter lim="400000"/>
          </a:ln>
        </p:spPr>
      </p:pic>
    </p:spTree>
    <p:extLst>
      <p:ext uri="{BB962C8B-B14F-4D97-AF65-F5344CB8AC3E}">
        <p14:creationId xmlns:p14="http://schemas.microsoft.com/office/powerpoint/2010/main" val="4017268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 name="Shape 78"/>
          <p:cNvSpPr/>
          <p:nvPr/>
        </p:nvSpPr>
        <p:spPr>
          <a:xfrm>
            <a:off x="1981200" y="131557"/>
            <a:ext cx="8229600" cy="16813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t>Ezra 1:1-3</a:t>
            </a:r>
          </a:p>
        </p:txBody>
      </p:sp>
      <p:sp>
        <p:nvSpPr>
          <p:cNvPr id="79" name="Shape 79"/>
          <p:cNvSpPr/>
          <p:nvPr/>
        </p:nvSpPr>
        <p:spPr>
          <a:xfrm>
            <a:off x="1981200" y="2468155"/>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sz="5000"/>
          </a:p>
        </p:txBody>
      </p:sp>
      <p:pic>
        <p:nvPicPr>
          <p:cNvPr id="80" name="pasted-image.tif"/>
          <p:cNvPicPr/>
          <p:nvPr/>
        </p:nvPicPr>
        <p:blipFill>
          <a:blip r:embed="rId3"/>
          <a:stretch>
            <a:fillRect/>
          </a:stretch>
        </p:blipFill>
        <p:spPr>
          <a:xfrm>
            <a:off x="2514600" y="1615689"/>
            <a:ext cx="7364780" cy="5110754"/>
          </a:xfrm>
          <a:prstGeom prst="rect">
            <a:avLst/>
          </a:prstGeom>
          <a:ln w="12700">
            <a:miter lim="400000"/>
          </a:ln>
        </p:spPr>
      </p:pic>
      <p:sp>
        <p:nvSpPr>
          <p:cNvPr id="2" name="TextBox 1">
            <a:extLst>
              <a:ext uri="{FF2B5EF4-FFF2-40B4-BE49-F238E27FC236}">
                <a16:creationId xmlns:a16="http://schemas.microsoft.com/office/drawing/2014/main" id="{810B838C-4F5F-FC0E-226E-8E55BAFD0C82}"/>
              </a:ext>
            </a:extLst>
          </p:cNvPr>
          <p:cNvSpPr txBox="1"/>
          <p:nvPr/>
        </p:nvSpPr>
        <p:spPr>
          <a:xfrm>
            <a:off x="1828800" y="609600"/>
            <a:ext cx="8279180"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4400" b="1" dirty="0" err="1">
                <a:solidFill>
                  <a:srgbClr val="000000"/>
                </a:solidFill>
              </a:rPr>
              <a:t>eeee</a:t>
            </a:r>
            <a:r>
              <a:rPr lang="en-US" sz="4400" b="1" dirty="0" err="1">
                <a:solidFill>
                  <a:schemeClr val="bg1"/>
                </a:solidFill>
              </a:rPr>
              <a:t>Ezra</a:t>
            </a:r>
            <a:r>
              <a:rPr lang="en-US" sz="4400" b="1" dirty="0">
                <a:solidFill>
                  <a:schemeClr val="bg1"/>
                </a:solidFill>
              </a:rPr>
              <a:t> 1:1-3  Dead Sea Scrolls</a:t>
            </a:r>
            <a:endParaRPr kumimoji="0" lang="en-US" sz="4400" b="1" i="0" u="none" strike="noStrike" cap="none" spc="0" normalizeH="0" baseline="0" dirty="0">
              <a:ln>
                <a:noFill/>
              </a:ln>
              <a:solidFill>
                <a:schemeClr val="bg1">
                  <a:lumMod val="95000"/>
                </a:schemeClr>
              </a:solidFill>
              <a:effectLst/>
              <a:uFillTx/>
              <a:latin typeface="Calibri"/>
              <a:ea typeface="Calibri"/>
              <a:cs typeface="Calibri"/>
              <a:sym typeface="Calibri"/>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 name="Shape 84"/>
          <p:cNvSpPr/>
          <p:nvPr/>
        </p:nvSpPr>
        <p:spPr>
          <a:xfrm>
            <a:off x="1981200" y="131557"/>
            <a:ext cx="8229600" cy="1646446"/>
          </a:xfrm>
          <a:prstGeom prst="rect">
            <a:avLst/>
          </a:prstGeom>
          <a:ln w="12700">
            <a:miter lim="400000"/>
          </a:ln>
        </p:spPr>
        <p:txBody>
          <a:bodyPr lIns="0" tIns="0" rIns="0" bIns="0" anchor="ctr">
            <a:normAutofit/>
          </a:bodyPr>
          <a:lstStyle/>
          <a:p>
            <a:pPr lvl="0" algn="ctr">
              <a:defRPr sz="8000" b="1">
                <a:solidFill>
                  <a:srgbClr val="FFFFFF"/>
                </a:solidFill>
                <a:latin typeface="Marker Felt"/>
                <a:ea typeface="Marker Felt"/>
                <a:cs typeface="Marker Felt"/>
                <a:sym typeface="Marker Felt"/>
              </a:defRPr>
            </a:pPr>
            <a:endParaRPr sz="8000"/>
          </a:p>
        </p:txBody>
      </p:sp>
      <p:sp>
        <p:nvSpPr>
          <p:cNvPr id="85" name="Shape 85"/>
          <p:cNvSpPr/>
          <p:nvPr/>
        </p:nvSpPr>
        <p:spPr>
          <a:xfrm>
            <a:off x="1981200" y="2468155"/>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sz="5000"/>
          </a:p>
        </p:txBody>
      </p:sp>
      <p:pic>
        <p:nvPicPr>
          <p:cNvPr id="86" name="pasted-image.tif"/>
          <p:cNvPicPr/>
          <p:nvPr/>
        </p:nvPicPr>
        <p:blipFill>
          <a:blip r:embed="rId3"/>
          <a:stretch>
            <a:fillRect/>
          </a:stretch>
        </p:blipFill>
        <p:spPr>
          <a:xfrm>
            <a:off x="1524001" y="983057"/>
            <a:ext cx="9144001" cy="5293895"/>
          </a:xfrm>
          <a:prstGeom prst="rect">
            <a:avLst/>
          </a:prstGeom>
          <a:ln w="12700">
            <a:miter lim="400000"/>
          </a:ln>
        </p:spPr>
      </p:pic>
      <p:sp>
        <p:nvSpPr>
          <p:cNvPr id="2" name="TextBox 1">
            <a:extLst>
              <a:ext uri="{FF2B5EF4-FFF2-40B4-BE49-F238E27FC236}">
                <a16:creationId xmlns:a16="http://schemas.microsoft.com/office/drawing/2014/main" id="{227B2B9B-22E1-4F17-9BE5-7CCD0E1DF8D3}"/>
              </a:ext>
            </a:extLst>
          </p:cNvPr>
          <p:cNvSpPr txBox="1"/>
          <p:nvPr/>
        </p:nvSpPr>
        <p:spPr>
          <a:xfrm>
            <a:off x="2971800" y="376373"/>
            <a:ext cx="640080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3200" b="1" dirty="0">
                <a:solidFill>
                  <a:schemeClr val="bg1"/>
                </a:solidFill>
              </a:rPr>
              <a:t>The Cyrus </a:t>
            </a:r>
            <a:r>
              <a:rPr lang="en-US" sz="3200" b="1" dirty="0" err="1">
                <a:solidFill>
                  <a:schemeClr val="bg1"/>
                </a:solidFill>
              </a:rPr>
              <a:t>Cyllinder</a:t>
            </a:r>
            <a:r>
              <a:rPr lang="en-US" sz="3200" b="1" dirty="0">
                <a:solidFill>
                  <a:schemeClr val="bg1"/>
                </a:solidFill>
              </a:rPr>
              <a:t> (British Museum)</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 name="Shape 90"/>
          <p:cNvSpPr/>
          <p:nvPr/>
        </p:nvSpPr>
        <p:spPr>
          <a:xfrm>
            <a:off x="1697899" y="131557"/>
            <a:ext cx="3164677" cy="6191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t>Isaiah 44:26-45:7</a:t>
            </a:r>
          </a:p>
        </p:txBody>
      </p:sp>
      <p:sp>
        <p:nvSpPr>
          <p:cNvPr id="91" name="Shape 91"/>
          <p:cNvSpPr/>
          <p:nvPr/>
        </p:nvSpPr>
        <p:spPr>
          <a:xfrm>
            <a:off x="1981200" y="2468155"/>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sz="5000"/>
          </a:p>
        </p:txBody>
      </p:sp>
      <p:pic>
        <p:nvPicPr>
          <p:cNvPr id="92" name="pasted-image.tif"/>
          <p:cNvPicPr/>
          <p:nvPr/>
        </p:nvPicPr>
        <p:blipFill>
          <a:blip r:embed="rId3"/>
          <a:stretch>
            <a:fillRect/>
          </a:stretch>
        </p:blipFill>
        <p:spPr>
          <a:xfrm>
            <a:off x="5569875" y="-21772"/>
            <a:ext cx="5716548" cy="6858001"/>
          </a:xfrm>
          <a:prstGeom prst="rect">
            <a:avLst/>
          </a:prstGeom>
          <a:ln w="12700">
            <a:miter lim="400000"/>
          </a:ln>
        </p:spPr>
      </p:pic>
      <p:sp>
        <p:nvSpPr>
          <p:cNvPr id="2" name="TextBox 1">
            <a:extLst>
              <a:ext uri="{FF2B5EF4-FFF2-40B4-BE49-F238E27FC236}">
                <a16:creationId xmlns:a16="http://schemas.microsoft.com/office/drawing/2014/main" id="{3A455574-AD52-46E5-F1DD-AA263A242FF1}"/>
              </a:ext>
            </a:extLst>
          </p:cNvPr>
          <p:cNvSpPr txBox="1"/>
          <p:nvPr/>
        </p:nvSpPr>
        <p:spPr>
          <a:xfrm>
            <a:off x="990600" y="2590800"/>
            <a:ext cx="3429000"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Calibri"/>
                <a:ea typeface="Calibri"/>
                <a:cs typeface="Calibri"/>
                <a:sym typeface="Calibri"/>
              </a:rPr>
              <a:t>Cyrus</a:t>
            </a:r>
          </a:p>
          <a:p>
            <a:pPr marL="0" marR="0" indent="0" algn="l" defTabSz="914400" rtl="0" fontAlgn="auto" latinLnBrk="1" hangingPunct="0">
              <a:lnSpc>
                <a:spcPct val="100000"/>
              </a:lnSpc>
              <a:spcBef>
                <a:spcPts val="0"/>
              </a:spcBef>
              <a:spcAft>
                <a:spcPts val="0"/>
              </a:spcAft>
              <a:buClrTx/>
              <a:buSzTx/>
              <a:buFontTx/>
              <a:buNone/>
              <a:tabLst/>
            </a:pPr>
            <a:r>
              <a:rPr lang="en-US" sz="3600" b="1" dirty="0">
                <a:solidFill>
                  <a:schemeClr val="bg1"/>
                </a:solidFill>
              </a:rPr>
              <a:t>Isaiah 44:24-45:4</a:t>
            </a:r>
            <a:endParaRPr kumimoji="0" lang="en-US" sz="3600" b="1" i="0" u="none" strike="noStrike" cap="none" spc="0" normalizeH="0" baseline="0" dirty="0">
              <a:ln>
                <a:noFill/>
              </a:ln>
              <a:solidFill>
                <a:schemeClr val="bg1"/>
              </a:solidFill>
              <a:effectLst/>
              <a:uFillTx/>
              <a:latin typeface="Calibri"/>
              <a:ea typeface="Calibri"/>
              <a:cs typeface="Calibri"/>
              <a:sym typeface="Calibri"/>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5"/>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r>
              <a:rPr lang="en">
                <a:solidFill>
                  <a:schemeClr val="lt1"/>
                </a:solidFill>
              </a:rPr>
              <a:t>I Need Your Love</a:t>
            </a:r>
            <a:endParaRPr>
              <a:solidFill>
                <a:schemeClr val="lt1"/>
              </a:solidFill>
            </a:endParaRPr>
          </a:p>
        </p:txBody>
      </p:sp>
      <p:sp>
        <p:nvSpPr>
          <p:cNvPr id="117" name="Google Shape;117;p25"/>
          <p:cNvSpPr txBox="1"/>
          <p:nvPr/>
        </p:nvSpPr>
        <p:spPr>
          <a:xfrm>
            <a:off x="1577167" y="3934034"/>
            <a:ext cx="9073200" cy="861734"/>
          </a:xfrm>
          <a:prstGeom prst="rect">
            <a:avLst/>
          </a:prstGeom>
          <a:noFill/>
          <a:ln>
            <a:noFill/>
          </a:ln>
        </p:spPr>
        <p:txBody>
          <a:bodyPr spcFirstLastPara="1" wrap="square" lIns="121900" tIns="121900" rIns="121900" bIns="121900" anchor="t" anchorCtr="0">
            <a:spAutoFit/>
          </a:bodyPr>
          <a:lstStyle/>
          <a:p>
            <a:pPr algn="ctr" defTabSz="1219170" rtl="0">
              <a:buClr>
                <a:srgbClr val="000000"/>
              </a:buClr>
            </a:pPr>
            <a:r>
              <a:rPr lang="en" sz="4000">
                <a:solidFill>
                  <a:srgbClr val="FFFFFF"/>
                </a:solidFill>
                <a:latin typeface="Arial"/>
                <a:cs typeface="Arial"/>
                <a:sym typeface="Arial"/>
              </a:rPr>
              <a:t>(218)</a:t>
            </a:r>
            <a:endParaRPr sz="4000">
              <a:solidFill>
                <a:srgbClr val="FFFFFF"/>
              </a:solidFill>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415600" y="368700"/>
            <a:ext cx="11360800" cy="52668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Lord I need your love</a:t>
            </a:r>
            <a:endParaRPr sz="5036">
              <a:solidFill>
                <a:schemeClr val="lt1"/>
              </a:solidFill>
            </a:endParaRPr>
          </a:p>
          <a:p>
            <a:pPr algn="ctr">
              <a:buSzPct val="29117"/>
            </a:pPr>
            <a:r>
              <a:rPr lang="en" sz="5036">
                <a:solidFill>
                  <a:schemeClr val="lt1"/>
                </a:solidFill>
              </a:rPr>
              <a:t>In this shadowed place</a:t>
            </a:r>
            <a:endParaRPr sz="5036">
              <a:solidFill>
                <a:schemeClr val="lt1"/>
              </a:solidFill>
            </a:endParaRPr>
          </a:p>
          <a:p>
            <a:pPr algn="ctr">
              <a:buSzPct val="29117"/>
            </a:pPr>
            <a:r>
              <a:rPr lang="en" sz="5036">
                <a:solidFill>
                  <a:schemeClr val="lt1"/>
                </a:solidFill>
              </a:rPr>
              <a:t>I can’t get enough</a:t>
            </a:r>
            <a:endParaRPr sz="5036">
              <a:solidFill>
                <a:schemeClr val="lt1"/>
              </a:solidFill>
            </a:endParaRPr>
          </a:p>
          <a:p>
            <a:pPr algn="ctr">
              <a:buSzPct val="29117"/>
            </a:pPr>
            <a:r>
              <a:rPr lang="en" sz="5036">
                <a:solidFill>
                  <a:schemeClr val="lt1"/>
                </a:solidFill>
              </a:rPr>
              <a:t>Of your sunlight on your face</a:t>
            </a:r>
            <a:endParaRPr sz="5036">
              <a:solidFill>
                <a:schemeClr val="lt1"/>
              </a:solidFill>
            </a:endParaRPr>
          </a:p>
          <a:p>
            <a:pPr algn="ctr">
              <a:buSzPct val="29117"/>
            </a:pPr>
            <a:r>
              <a:rPr lang="en" sz="5036">
                <a:solidFill>
                  <a:schemeClr val="lt1"/>
                </a:solidFill>
              </a:rPr>
              <a:t>When it’s cold and dark</a:t>
            </a:r>
            <a:endParaRPr sz="5036">
              <a:solidFill>
                <a:schemeClr val="lt1"/>
              </a:solidFill>
            </a:endParaRPr>
          </a:p>
          <a:p>
            <a:pPr algn="ctr">
              <a:buSzPct val="29117"/>
            </a:pPr>
            <a:r>
              <a:rPr lang="en" sz="5036">
                <a:solidFill>
                  <a:schemeClr val="lt1"/>
                </a:solidFill>
              </a:rPr>
              <a:t>Or I’m far from home</a:t>
            </a:r>
            <a:endParaRPr sz="5036">
              <a:solidFill>
                <a:schemeClr val="lt1"/>
              </a:solidFill>
            </a:endParaRPr>
          </a:p>
          <a:p>
            <a:pPr algn="ctr">
              <a:buSzPct val="29117"/>
            </a:pPr>
            <a:r>
              <a:rPr lang="en" sz="5036">
                <a:solidFill>
                  <a:schemeClr val="lt1"/>
                </a:solidFill>
              </a:rPr>
              <a:t>You are in my heart</a:t>
            </a:r>
            <a:endParaRPr sz="5036">
              <a:solidFill>
                <a:schemeClr val="lt1"/>
              </a:solidFill>
            </a:endParaRPr>
          </a:p>
          <a:p>
            <a:pPr algn="ctr">
              <a:buSzPct val="29117"/>
            </a:pPr>
            <a:r>
              <a:rPr lang="en" sz="5036">
                <a:solidFill>
                  <a:schemeClr val="lt1"/>
                </a:solidFill>
              </a:rPr>
              <a:t>And I never walk alone</a:t>
            </a:r>
            <a:endParaRPr sz="5036">
              <a:solidFill>
                <a:schemeClr val="lt1"/>
              </a:solidFill>
            </a:endParaRPr>
          </a:p>
          <a:p>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415600" y="368700"/>
            <a:ext cx="11360800" cy="52668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And just like a tree</a:t>
            </a:r>
            <a:endParaRPr sz="5036">
              <a:solidFill>
                <a:schemeClr val="lt1"/>
              </a:solidFill>
            </a:endParaRPr>
          </a:p>
          <a:p>
            <a:pPr algn="ctr">
              <a:buSzPct val="29117"/>
            </a:pPr>
            <a:r>
              <a:rPr lang="en" sz="5036">
                <a:solidFill>
                  <a:schemeClr val="lt1"/>
                </a:solidFill>
              </a:rPr>
              <a:t>Planted by a stream</a:t>
            </a:r>
            <a:endParaRPr sz="5036">
              <a:solidFill>
                <a:schemeClr val="lt1"/>
              </a:solidFill>
            </a:endParaRPr>
          </a:p>
          <a:p>
            <a:pPr algn="ctr">
              <a:buSzPct val="29117"/>
            </a:pPr>
            <a:r>
              <a:rPr lang="en" sz="5036">
                <a:solidFill>
                  <a:schemeClr val="lt1"/>
                </a:solidFill>
              </a:rPr>
              <a:t>Thirsty for a drink</a:t>
            </a:r>
            <a:endParaRPr sz="5036">
              <a:solidFill>
                <a:schemeClr val="lt1"/>
              </a:solidFill>
            </a:endParaRPr>
          </a:p>
          <a:p>
            <a:pPr algn="ctr">
              <a:buSzPct val="29117"/>
            </a:pPr>
            <a:r>
              <a:rPr lang="en" sz="5036">
                <a:solidFill>
                  <a:schemeClr val="lt1"/>
                </a:solidFill>
              </a:rPr>
              <a:t>Of your love</a:t>
            </a:r>
            <a:endParaRPr sz="5036">
              <a:solidFill>
                <a:schemeClr val="lt1"/>
              </a:solidFill>
            </a:endParaRPr>
          </a:p>
          <a:p>
            <a:pPr algn="ctr">
              <a:buSzPct val="29117"/>
            </a:pPr>
            <a:r>
              <a:rPr lang="en" sz="5036">
                <a:solidFill>
                  <a:schemeClr val="lt1"/>
                </a:solidFill>
              </a:rPr>
              <a:t>I can’t face a day</a:t>
            </a:r>
            <a:endParaRPr sz="5036">
              <a:solidFill>
                <a:schemeClr val="lt1"/>
              </a:solidFill>
            </a:endParaRPr>
          </a:p>
          <a:p>
            <a:pPr algn="ctr">
              <a:buSzPct val="29117"/>
            </a:pPr>
            <a:r>
              <a:rPr lang="en" sz="5036">
                <a:solidFill>
                  <a:schemeClr val="lt1"/>
                </a:solidFill>
              </a:rPr>
              <a:t>Without some time to pray</a:t>
            </a:r>
            <a:endParaRPr sz="5036">
              <a:solidFill>
                <a:schemeClr val="lt1"/>
              </a:solidFill>
            </a:endParaRPr>
          </a:p>
          <a:p>
            <a:pPr algn="ctr">
              <a:buSzPct val="29117"/>
            </a:pPr>
            <a:r>
              <a:rPr lang="en" sz="5036">
                <a:solidFill>
                  <a:schemeClr val="lt1"/>
                </a:solidFill>
              </a:rPr>
              <a:t>I sing this song to say</a:t>
            </a:r>
            <a:endParaRPr sz="5036">
              <a:solidFill>
                <a:schemeClr val="lt1"/>
              </a:solidFill>
            </a:endParaRPr>
          </a:p>
          <a:p>
            <a:pPr algn="ctr">
              <a:buSzPct val="29117"/>
            </a:pPr>
            <a:r>
              <a:rPr lang="en" sz="5036">
                <a:solidFill>
                  <a:schemeClr val="lt1"/>
                </a:solidFill>
              </a:rPr>
              <a:t>I need your love</a:t>
            </a:r>
            <a:endParaRPr sz="5036">
              <a:solidFill>
                <a:schemeClr val="lt1"/>
              </a:solidFill>
            </a:endParaRPr>
          </a:p>
          <a:p>
            <a:endParaRPr>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415600" y="258100"/>
            <a:ext cx="11360800" cy="53776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I’m a tiny child</a:t>
            </a:r>
            <a:endParaRPr sz="5036">
              <a:solidFill>
                <a:schemeClr val="lt1"/>
              </a:solidFill>
            </a:endParaRPr>
          </a:p>
          <a:p>
            <a:pPr algn="ctr">
              <a:buSzPct val="29117"/>
            </a:pPr>
            <a:r>
              <a:rPr lang="en" sz="5036">
                <a:solidFill>
                  <a:schemeClr val="lt1"/>
                </a:solidFill>
              </a:rPr>
              <a:t>But when I’m with You</a:t>
            </a:r>
            <a:endParaRPr sz="5036">
              <a:solidFill>
                <a:schemeClr val="lt1"/>
              </a:solidFill>
            </a:endParaRPr>
          </a:p>
          <a:p>
            <a:pPr algn="ctr">
              <a:buSzPct val="29117"/>
            </a:pPr>
            <a:r>
              <a:rPr lang="en" sz="5036">
                <a:solidFill>
                  <a:schemeClr val="lt1"/>
                </a:solidFill>
              </a:rPr>
              <a:t>I will not grow tired</a:t>
            </a:r>
            <a:endParaRPr sz="5036">
              <a:solidFill>
                <a:schemeClr val="lt1"/>
              </a:solidFill>
            </a:endParaRPr>
          </a:p>
          <a:p>
            <a:pPr algn="ctr">
              <a:buSzPct val="29117"/>
            </a:pPr>
            <a:r>
              <a:rPr lang="en" sz="5036">
                <a:solidFill>
                  <a:schemeClr val="lt1"/>
                </a:solidFill>
              </a:rPr>
              <a:t>Cause there’s nothing You can’t do</a:t>
            </a:r>
            <a:endParaRPr sz="5036">
              <a:solidFill>
                <a:schemeClr val="lt1"/>
              </a:solidFill>
            </a:endParaRPr>
          </a:p>
          <a:p>
            <a:pPr algn="ctr">
              <a:buSzPct val="29117"/>
            </a:pPr>
            <a:r>
              <a:rPr lang="en" sz="5036">
                <a:solidFill>
                  <a:schemeClr val="lt1"/>
                </a:solidFill>
              </a:rPr>
              <a:t>Your love makes me strong</a:t>
            </a:r>
            <a:endParaRPr sz="5036">
              <a:solidFill>
                <a:schemeClr val="lt1"/>
              </a:solidFill>
            </a:endParaRPr>
          </a:p>
          <a:p>
            <a:pPr algn="ctr">
              <a:buSzPct val="29117"/>
            </a:pPr>
            <a:r>
              <a:rPr lang="en" sz="5036">
                <a:solidFill>
                  <a:schemeClr val="lt1"/>
                </a:solidFill>
              </a:rPr>
              <a:t>Though I’m small and weak</a:t>
            </a:r>
            <a:endParaRPr sz="5036">
              <a:solidFill>
                <a:schemeClr val="lt1"/>
              </a:solidFill>
            </a:endParaRPr>
          </a:p>
          <a:p>
            <a:pPr algn="ctr">
              <a:buSzPct val="29117"/>
            </a:pPr>
            <a:r>
              <a:rPr lang="en" sz="5036">
                <a:solidFill>
                  <a:schemeClr val="lt1"/>
                </a:solidFill>
              </a:rPr>
              <a:t>And the whole day long You’ll speak through me as I speak</a:t>
            </a:r>
            <a:endParaRPr sz="5036">
              <a:solidFill>
                <a:schemeClr val="lt1"/>
              </a:solidFill>
            </a:endParaRPr>
          </a:p>
          <a:p>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415600" y="368700"/>
            <a:ext cx="11360800" cy="52668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And just like a tree</a:t>
            </a:r>
            <a:endParaRPr sz="5036">
              <a:solidFill>
                <a:schemeClr val="lt1"/>
              </a:solidFill>
            </a:endParaRPr>
          </a:p>
          <a:p>
            <a:pPr algn="ctr">
              <a:buSzPct val="29117"/>
            </a:pPr>
            <a:r>
              <a:rPr lang="en" sz="5036">
                <a:solidFill>
                  <a:schemeClr val="lt1"/>
                </a:solidFill>
              </a:rPr>
              <a:t>Planted by a stream</a:t>
            </a:r>
            <a:endParaRPr sz="5036">
              <a:solidFill>
                <a:schemeClr val="lt1"/>
              </a:solidFill>
            </a:endParaRPr>
          </a:p>
          <a:p>
            <a:pPr algn="ctr">
              <a:buSzPct val="29117"/>
            </a:pPr>
            <a:r>
              <a:rPr lang="en" sz="5036">
                <a:solidFill>
                  <a:schemeClr val="lt1"/>
                </a:solidFill>
              </a:rPr>
              <a:t>Thirsty for a drink</a:t>
            </a:r>
            <a:endParaRPr sz="5036">
              <a:solidFill>
                <a:schemeClr val="lt1"/>
              </a:solidFill>
            </a:endParaRPr>
          </a:p>
          <a:p>
            <a:pPr algn="ctr">
              <a:buSzPct val="29117"/>
            </a:pPr>
            <a:r>
              <a:rPr lang="en" sz="5036">
                <a:solidFill>
                  <a:schemeClr val="lt1"/>
                </a:solidFill>
              </a:rPr>
              <a:t>Of your love</a:t>
            </a:r>
            <a:endParaRPr sz="5036">
              <a:solidFill>
                <a:schemeClr val="lt1"/>
              </a:solidFill>
            </a:endParaRPr>
          </a:p>
          <a:p>
            <a:pPr algn="ctr">
              <a:buSzPct val="29117"/>
            </a:pPr>
            <a:r>
              <a:rPr lang="en" sz="5036">
                <a:solidFill>
                  <a:schemeClr val="lt1"/>
                </a:solidFill>
              </a:rPr>
              <a:t>I can’t face a day</a:t>
            </a:r>
            <a:endParaRPr sz="5036">
              <a:solidFill>
                <a:schemeClr val="lt1"/>
              </a:solidFill>
            </a:endParaRPr>
          </a:p>
          <a:p>
            <a:pPr algn="ctr">
              <a:buSzPct val="29117"/>
            </a:pPr>
            <a:r>
              <a:rPr lang="en" sz="5036">
                <a:solidFill>
                  <a:schemeClr val="lt1"/>
                </a:solidFill>
              </a:rPr>
              <a:t>Without some time to pray</a:t>
            </a:r>
            <a:endParaRPr sz="5036">
              <a:solidFill>
                <a:schemeClr val="lt1"/>
              </a:solidFill>
            </a:endParaRPr>
          </a:p>
          <a:p>
            <a:pPr algn="ctr">
              <a:buSzPct val="29117"/>
            </a:pPr>
            <a:r>
              <a:rPr lang="en" sz="5036">
                <a:solidFill>
                  <a:schemeClr val="lt1"/>
                </a:solidFill>
              </a:rPr>
              <a:t>I sing this song to say</a:t>
            </a:r>
            <a:endParaRPr sz="5036">
              <a:solidFill>
                <a:schemeClr val="lt1"/>
              </a:solidFill>
            </a:endParaRPr>
          </a:p>
          <a:p>
            <a:pPr algn="ctr">
              <a:buSzPct val="29117"/>
            </a:pPr>
            <a:r>
              <a:rPr lang="en" sz="5036">
                <a:solidFill>
                  <a:schemeClr val="lt1"/>
                </a:solidFill>
              </a:rPr>
              <a:t>I need your love</a:t>
            </a:r>
            <a:endParaRPr sz="5036">
              <a:solidFill>
                <a:schemeClr val="lt1"/>
              </a:solidFill>
            </a:endParaRPr>
          </a:p>
          <a:p>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15600" y="593367"/>
            <a:ext cx="11360800" cy="5484800"/>
          </a:xfrm>
          <a:prstGeom prst="rect">
            <a:avLst/>
          </a:prstGeom>
        </p:spPr>
        <p:txBody>
          <a:bodyPr spcFirstLastPara="1" wrap="square" lIns="121900" tIns="121900" rIns="121900" bIns="121900" anchor="t" anchorCtr="0">
            <a:normAutofit/>
          </a:bodyPr>
          <a:lstStyle/>
          <a:p>
            <a:pPr algn="ctr"/>
            <a:r>
              <a:rPr lang="en" sz="4000">
                <a:solidFill>
                  <a:schemeClr val="lt1"/>
                </a:solidFill>
              </a:rPr>
              <a:t>The Spirit’s fire</a:t>
            </a:r>
            <a:endParaRPr sz="4000">
              <a:solidFill>
                <a:schemeClr val="lt1"/>
              </a:solidFill>
            </a:endParaRPr>
          </a:p>
          <a:p>
            <a:pPr algn="ctr"/>
            <a:r>
              <a:rPr lang="en" sz="4000">
                <a:solidFill>
                  <a:schemeClr val="lt1"/>
                </a:solidFill>
              </a:rPr>
              <a:t>Almighty flame</a:t>
            </a:r>
            <a:endParaRPr sz="4000">
              <a:solidFill>
                <a:schemeClr val="lt1"/>
              </a:solidFill>
            </a:endParaRPr>
          </a:p>
          <a:p>
            <a:pPr algn="ctr"/>
            <a:r>
              <a:rPr lang="en" sz="4000">
                <a:solidFill>
                  <a:schemeClr val="lt1"/>
                </a:solidFill>
              </a:rPr>
              <a:t>Calling us higher</a:t>
            </a:r>
            <a:endParaRPr sz="4000">
              <a:solidFill>
                <a:schemeClr val="lt1"/>
              </a:solidFill>
            </a:endParaRPr>
          </a:p>
          <a:p>
            <a:pPr algn="ctr"/>
            <a:r>
              <a:rPr lang="en" sz="4000">
                <a:solidFill>
                  <a:schemeClr val="lt1"/>
                </a:solidFill>
              </a:rPr>
              <a:t>Never the same</a:t>
            </a:r>
            <a:endParaRPr sz="4000">
              <a:solidFill>
                <a:schemeClr val="lt1"/>
              </a:solidFill>
            </a:endParaRPr>
          </a:p>
          <a:p>
            <a:pPr algn="ctr"/>
            <a:r>
              <a:rPr lang="en" sz="4000">
                <a:solidFill>
                  <a:schemeClr val="lt1"/>
                </a:solidFill>
              </a:rPr>
              <a:t>Burn in our hearts</a:t>
            </a:r>
            <a:endParaRPr sz="4000">
              <a:solidFill>
                <a:schemeClr val="lt1"/>
              </a:solidFill>
            </a:endParaRPr>
          </a:p>
          <a:p>
            <a:pPr algn="ctr"/>
            <a:r>
              <a:rPr lang="en" sz="4000">
                <a:solidFill>
                  <a:schemeClr val="lt1"/>
                </a:solidFill>
              </a:rPr>
              <a:t>Flow through our veins</a:t>
            </a:r>
            <a:endParaRPr sz="4000">
              <a:solidFill>
                <a:schemeClr val="lt1"/>
              </a:solidFill>
            </a:endParaRPr>
          </a:p>
          <a:p>
            <a:pPr algn="ctr"/>
            <a:r>
              <a:rPr lang="en" sz="4000">
                <a:solidFill>
                  <a:schemeClr val="lt1"/>
                </a:solidFill>
              </a:rPr>
              <a:t>The Spirit’s fire</a:t>
            </a:r>
            <a:endParaRPr sz="4000">
              <a:solidFill>
                <a:schemeClr val="lt1"/>
              </a:solidFill>
            </a:endParaRPr>
          </a:p>
          <a:p>
            <a:pPr algn="ctr"/>
            <a:r>
              <a:rPr lang="en" sz="4000">
                <a:solidFill>
                  <a:schemeClr val="lt1"/>
                </a:solidFill>
              </a:rPr>
              <a:t>The Spirit’s fire</a:t>
            </a:r>
            <a:endParaRPr sz="40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415600" y="258100"/>
            <a:ext cx="11360800" cy="53776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I’m a tiny child</a:t>
            </a:r>
            <a:endParaRPr sz="5036">
              <a:solidFill>
                <a:schemeClr val="lt1"/>
              </a:solidFill>
            </a:endParaRPr>
          </a:p>
          <a:p>
            <a:pPr algn="ctr">
              <a:buSzPct val="29117"/>
            </a:pPr>
            <a:r>
              <a:rPr lang="en" sz="5036">
                <a:solidFill>
                  <a:schemeClr val="lt1"/>
                </a:solidFill>
              </a:rPr>
              <a:t>But when I’m with You</a:t>
            </a:r>
            <a:endParaRPr sz="5036">
              <a:solidFill>
                <a:schemeClr val="lt1"/>
              </a:solidFill>
            </a:endParaRPr>
          </a:p>
          <a:p>
            <a:pPr algn="ctr">
              <a:buSzPct val="29117"/>
            </a:pPr>
            <a:r>
              <a:rPr lang="en" sz="5036">
                <a:solidFill>
                  <a:schemeClr val="lt1"/>
                </a:solidFill>
              </a:rPr>
              <a:t>I will not grow tired</a:t>
            </a:r>
            <a:endParaRPr sz="5036">
              <a:solidFill>
                <a:schemeClr val="lt1"/>
              </a:solidFill>
            </a:endParaRPr>
          </a:p>
          <a:p>
            <a:pPr algn="ctr">
              <a:buSzPct val="29117"/>
            </a:pPr>
            <a:r>
              <a:rPr lang="en" sz="5036">
                <a:solidFill>
                  <a:schemeClr val="lt1"/>
                </a:solidFill>
              </a:rPr>
              <a:t>Cause there’s nothing You can’t do</a:t>
            </a:r>
            <a:endParaRPr sz="5036">
              <a:solidFill>
                <a:schemeClr val="lt1"/>
              </a:solidFill>
            </a:endParaRPr>
          </a:p>
          <a:p>
            <a:pPr algn="ctr">
              <a:buSzPct val="29117"/>
            </a:pPr>
            <a:r>
              <a:rPr lang="en" sz="5036">
                <a:solidFill>
                  <a:schemeClr val="lt1"/>
                </a:solidFill>
              </a:rPr>
              <a:t>Your love makes me strong</a:t>
            </a:r>
            <a:endParaRPr sz="5036">
              <a:solidFill>
                <a:schemeClr val="lt1"/>
              </a:solidFill>
            </a:endParaRPr>
          </a:p>
          <a:p>
            <a:pPr algn="ctr">
              <a:buSzPct val="29117"/>
            </a:pPr>
            <a:r>
              <a:rPr lang="en" sz="5036">
                <a:solidFill>
                  <a:schemeClr val="lt1"/>
                </a:solidFill>
              </a:rPr>
              <a:t>Though I’m small and weak</a:t>
            </a:r>
            <a:endParaRPr sz="5036">
              <a:solidFill>
                <a:schemeClr val="lt1"/>
              </a:solidFill>
            </a:endParaRPr>
          </a:p>
          <a:p>
            <a:pPr algn="ctr">
              <a:buSzPct val="29117"/>
            </a:pPr>
            <a:r>
              <a:rPr lang="en" sz="5036">
                <a:solidFill>
                  <a:schemeClr val="lt1"/>
                </a:solidFill>
              </a:rPr>
              <a:t>And the whole day long You’ll speak through me as I speak</a:t>
            </a:r>
            <a:endParaRPr sz="5036">
              <a:solidFill>
                <a:schemeClr val="lt1"/>
              </a:solidFill>
            </a:endParaRPr>
          </a:p>
          <a:p>
            <a:endParaRPr>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1"/>
          <p:cNvSpPr txBox="1">
            <a:spLocks noGrp="1"/>
          </p:cNvSpPr>
          <p:nvPr>
            <p:ph type="title"/>
          </p:nvPr>
        </p:nvSpPr>
        <p:spPr>
          <a:xfrm>
            <a:off x="415600" y="368700"/>
            <a:ext cx="11360800" cy="52668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And just like a tree</a:t>
            </a:r>
            <a:endParaRPr sz="5036">
              <a:solidFill>
                <a:schemeClr val="lt1"/>
              </a:solidFill>
            </a:endParaRPr>
          </a:p>
          <a:p>
            <a:pPr algn="ctr">
              <a:buSzPct val="29117"/>
            </a:pPr>
            <a:r>
              <a:rPr lang="en" sz="5036">
                <a:solidFill>
                  <a:schemeClr val="lt1"/>
                </a:solidFill>
              </a:rPr>
              <a:t>Planted by a stream</a:t>
            </a:r>
            <a:endParaRPr sz="5036">
              <a:solidFill>
                <a:schemeClr val="lt1"/>
              </a:solidFill>
            </a:endParaRPr>
          </a:p>
          <a:p>
            <a:pPr algn="ctr">
              <a:buSzPct val="29117"/>
            </a:pPr>
            <a:r>
              <a:rPr lang="en" sz="5036">
                <a:solidFill>
                  <a:schemeClr val="lt1"/>
                </a:solidFill>
              </a:rPr>
              <a:t>Thirsty for a drink</a:t>
            </a:r>
            <a:endParaRPr sz="5036">
              <a:solidFill>
                <a:schemeClr val="lt1"/>
              </a:solidFill>
            </a:endParaRPr>
          </a:p>
          <a:p>
            <a:pPr algn="ctr">
              <a:buSzPct val="29117"/>
            </a:pPr>
            <a:r>
              <a:rPr lang="en" sz="5036">
                <a:solidFill>
                  <a:schemeClr val="lt1"/>
                </a:solidFill>
              </a:rPr>
              <a:t>Of your love</a:t>
            </a:r>
            <a:endParaRPr sz="5036">
              <a:solidFill>
                <a:schemeClr val="lt1"/>
              </a:solidFill>
            </a:endParaRPr>
          </a:p>
          <a:p>
            <a:pPr algn="ctr">
              <a:buSzPct val="29117"/>
            </a:pPr>
            <a:r>
              <a:rPr lang="en" sz="5036">
                <a:solidFill>
                  <a:schemeClr val="lt1"/>
                </a:solidFill>
              </a:rPr>
              <a:t>I can’t face a day</a:t>
            </a:r>
            <a:endParaRPr sz="5036">
              <a:solidFill>
                <a:schemeClr val="lt1"/>
              </a:solidFill>
            </a:endParaRPr>
          </a:p>
          <a:p>
            <a:pPr algn="ctr">
              <a:buSzPct val="29117"/>
            </a:pPr>
            <a:r>
              <a:rPr lang="en" sz="5036">
                <a:solidFill>
                  <a:schemeClr val="lt1"/>
                </a:solidFill>
              </a:rPr>
              <a:t>Without some time to pray</a:t>
            </a:r>
            <a:endParaRPr sz="5036">
              <a:solidFill>
                <a:schemeClr val="lt1"/>
              </a:solidFill>
            </a:endParaRPr>
          </a:p>
          <a:p>
            <a:pPr algn="ctr">
              <a:buSzPct val="29117"/>
            </a:pPr>
            <a:r>
              <a:rPr lang="en" sz="5036">
                <a:solidFill>
                  <a:schemeClr val="lt1"/>
                </a:solidFill>
              </a:rPr>
              <a:t>I sing this song to say</a:t>
            </a:r>
            <a:endParaRPr sz="5036">
              <a:solidFill>
                <a:schemeClr val="lt1"/>
              </a:solidFill>
            </a:endParaRPr>
          </a:p>
          <a:p>
            <a:pPr algn="ctr">
              <a:buSzPct val="29117"/>
            </a:pPr>
            <a:r>
              <a:rPr lang="en" sz="5036">
                <a:solidFill>
                  <a:schemeClr val="lt1"/>
                </a:solidFill>
              </a:rPr>
              <a:t>I need your love</a:t>
            </a:r>
            <a:endParaRPr sz="5036">
              <a:solidFill>
                <a:schemeClr val="lt1"/>
              </a:solidFill>
            </a:endParaRPr>
          </a:p>
          <a:p>
            <a:endParaRPr>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415600" y="258100"/>
            <a:ext cx="11360800" cy="53776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You gave all for me</a:t>
            </a:r>
            <a:endParaRPr sz="5036">
              <a:solidFill>
                <a:schemeClr val="lt1"/>
              </a:solidFill>
            </a:endParaRPr>
          </a:p>
          <a:p>
            <a:pPr algn="ctr">
              <a:buSzPct val="29117"/>
            </a:pPr>
            <a:r>
              <a:rPr lang="en" sz="5036">
                <a:solidFill>
                  <a:schemeClr val="lt1"/>
                </a:solidFill>
              </a:rPr>
              <a:t>Though I’d cursed your name</a:t>
            </a:r>
            <a:endParaRPr sz="5036">
              <a:solidFill>
                <a:schemeClr val="lt1"/>
              </a:solidFill>
            </a:endParaRPr>
          </a:p>
          <a:p>
            <a:pPr algn="ctr">
              <a:buSzPct val="29117"/>
            </a:pPr>
            <a:r>
              <a:rPr lang="en" sz="5036">
                <a:solidFill>
                  <a:schemeClr val="lt1"/>
                </a:solidFill>
              </a:rPr>
              <a:t>On that bitter tree</a:t>
            </a:r>
            <a:endParaRPr sz="5036">
              <a:solidFill>
                <a:schemeClr val="lt1"/>
              </a:solidFill>
            </a:endParaRPr>
          </a:p>
          <a:p>
            <a:pPr algn="ctr">
              <a:buSzPct val="29117"/>
            </a:pPr>
            <a:r>
              <a:rPr lang="en" sz="5036">
                <a:solidFill>
                  <a:schemeClr val="lt1"/>
                </a:solidFill>
              </a:rPr>
              <a:t>Lord you suffered for my shame</a:t>
            </a:r>
            <a:endParaRPr sz="5036">
              <a:solidFill>
                <a:schemeClr val="lt1"/>
              </a:solidFill>
            </a:endParaRPr>
          </a:p>
          <a:p>
            <a:pPr algn="ctr">
              <a:buSzPct val="29117"/>
            </a:pPr>
            <a:r>
              <a:rPr lang="en" sz="5036">
                <a:solidFill>
                  <a:schemeClr val="lt1"/>
                </a:solidFill>
              </a:rPr>
              <a:t>How can I thank you?</a:t>
            </a:r>
            <a:endParaRPr sz="5036">
              <a:solidFill>
                <a:schemeClr val="lt1"/>
              </a:solidFill>
            </a:endParaRPr>
          </a:p>
          <a:p>
            <a:pPr algn="ctr">
              <a:buSzPct val="29117"/>
            </a:pPr>
            <a:r>
              <a:rPr lang="en" sz="5036">
                <a:solidFill>
                  <a:schemeClr val="lt1"/>
                </a:solidFill>
              </a:rPr>
              <a:t>Your love paid my way</a:t>
            </a:r>
            <a:endParaRPr sz="5036">
              <a:solidFill>
                <a:schemeClr val="lt1"/>
              </a:solidFill>
            </a:endParaRPr>
          </a:p>
          <a:p>
            <a:pPr algn="ctr">
              <a:buSzPct val="29117"/>
            </a:pPr>
            <a:r>
              <a:rPr lang="en" sz="5036">
                <a:solidFill>
                  <a:schemeClr val="lt1"/>
                </a:solidFill>
              </a:rPr>
              <a:t>All that I can do is live for you every day</a:t>
            </a:r>
            <a:endParaRPr sz="5036">
              <a:solidFill>
                <a:schemeClr val="lt1"/>
              </a:solidFill>
            </a:endParaRPr>
          </a:p>
          <a:p>
            <a:endParaRPr>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3"/>
          <p:cNvSpPr txBox="1">
            <a:spLocks noGrp="1"/>
          </p:cNvSpPr>
          <p:nvPr>
            <p:ph type="title"/>
          </p:nvPr>
        </p:nvSpPr>
        <p:spPr>
          <a:xfrm>
            <a:off x="415600" y="202800"/>
            <a:ext cx="11360800" cy="5432800"/>
          </a:xfrm>
          <a:prstGeom prst="rect">
            <a:avLst/>
          </a:prstGeom>
        </p:spPr>
        <p:txBody>
          <a:bodyPr spcFirstLastPara="1" wrap="square" lIns="121900" tIns="121900" rIns="121900" bIns="121900" anchor="t" anchorCtr="0">
            <a:normAutofit fontScale="90000"/>
          </a:bodyPr>
          <a:lstStyle/>
          <a:p>
            <a:pPr algn="ctr">
              <a:buSzPct val="29117"/>
            </a:pPr>
            <a:r>
              <a:rPr lang="en" sz="5036">
                <a:solidFill>
                  <a:schemeClr val="lt1"/>
                </a:solidFill>
              </a:rPr>
              <a:t>And just like a tree</a:t>
            </a:r>
            <a:endParaRPr sz="5036">
              <a:solidFill>
                <a:schemeClr val="lt1"/>
              </a:solidFill>
            </a:endParaRPr>
          </a:p>
          <a:p>
            <a:pPr algn="ctr">
              <a:buSzPct val="29117"/>
            </a:pPr>
            <a:r>
              <a:rPr lang="en" sz="5036">
                <a:solidFill>
                  <a:schemeClr val="lt1"/>
                </a:solidFill>
              </a:rPr>
              <a:t>Planted by a stream</a:t>
            </a:r>
            <a:endParaRPr sz="5036">
              <a:solidFill>
                <a:schemeClr val="lt1"/>
              </a:solidFill>
            </a:endParaRPr>
          </a:p>
          <a:p>
            <a:pPr algn="ctr">
              <a:buSzPct val="29117"/>
            </a:pPr>
            <a:r>
              <a:rPr lang="en" sz="5036">
                <a:solidFill>
                  <a:schemeClr val="lt1"/>
                </a:solidFill>
              </a:rPr>
              <a:t>Thirsty for a drink</a:t>
            </a:r>
            <a:endParaRPr sz="5036">
              <a:solidFill>
                <a:schemeClr val="lt1"/>
              </a:solidFill>
            </a:endParaRPr>
          </a:p>
          <a:p>
            <a:pPr algn="ctr">
              <a:buSzPct val="29117"/>
            </a:pPr>
            <a:r>
              <a:rPr lang="en" sz="5036">
                <a:solidFill>
                  <a:schemeClr val="lt1"/>
                </a:solidFill>
              </a:rPr>
              <a:t>Of your love</a:t>
            </a:r>
            <a:endParaRPr sz="5036">
              <a:solidFill>
                <a:schemeClr val="lt1"/>
              </a:solidFill>
            </a:endParaRPr>
          </a:p>
          <a:p>
            <a:pPr algn="ctr">
              <a:buSzPct val="29117"/>
            </a:pPr>
            <a:r>
              <a:rPr lang="en" sz="5036">
                <a:solidFill>
                  <a:schemeClr val="lt1"/>
                </a:solidFill>
              </a:rPr>
              <a:t>I can’t face a day</a:t>
            </a:r>
            <a:endParaRPr sz="5036">
              <a:solidFill>
                <a:schemeClr val="lt1"/>
              </a:solidFill>
            </a:endParaRPr>
          </a:p>
          <a:p>
            <a:pPr algn="ctr">
              <a:buSzPct val="29117"/>
            </a:pPr>
            <a:r>
              <a:rPr lang="en" sz="5036">
                <a:solidFill>
                  <a:schemeClr val="lt1"/>
                </a:solidFill>
              </a:rPr>
              <a:t>Without some time to pray</a:t>
            </a:r>
            <a:endParaRPr sz="5036">
              <a:solidFill>
                <a:schemeClr val="lt1"/>
              </a:solidFill>
            </a:endParaRPr>
          </a:p>
          <a:p>
            <a:pPr algn="ctr">
              <a:buSzPct val="29117"/>
            </a:pPr>
            <a:r>
              <a:rPr lang="en" sz="5036">
                <a:solidFill>
                  <a:schemeClr val="lt1"/>
                </a:solidFill>
              </a:rPr>
              <a:t>I sing this song to say</a:t>
            </a:r>
            <a:endParaRPr sz="5036">
              <a:solidFill>
                <a:schemeClr val="lt1"/>
              </a:solidFill>
            </a:endParaRPr>
          </a:p>
          <a:p>
            <a:pPr algn="ctr">
              <a:buSzPct val="29117"/>
            </a:pPr>
            <a:r>
              <a:rPr lang="en" sz="5036">
                <a:solidFill>
                  <a:schemeClr val="lt1"/>
                </a:solidFill>
              </a:rPr>
              <a:t>I need your love</a:t>
            </a:r>
            <a:endParaRPr sz="5036">
              <a:solidFill>
                <a:schemeClr val="lt1"/>
              </a:solidFill>
            </a:endParaRPr>
          </a:p>
          <a:p>
            <a:pPr algn="ctr">
              <a:buSzPct val="29117"/>
            </a:pPr>
            <a:r>
              <a:rPr lang="en" sz="5036">
                <a:solidFill>
                  <a:schemeClr val="lt1"/>
                </a:solidFill>
              </a:rPr>
              <a:t>[End]</a:t>
            </a:r>
            <a:endParaRPr sz="5036">
              <a:solidFill>
                <a:schemeClr val="lt1"/>
              </a:solidFill>
            </a:endParaRPr>
          </a:p>
          <a:p>
            <a:endParaRPr>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BB8F-47C8-668A-DD85-C9D78D172E0F}"/>
              </a:ext>
            </a:extLst>
          </p:cNvPr>
          <p:cNvSpPr>
            <a:spLocks noGrp="1"/>
          </p:cNvSpPr>
          <p:nvPr>
            <p:ph type="title"/>
          </p:nvPr>
        </p:nvSpPr>
        <p:spPr/>
        <p:txBody>
          <a:bodyPr/>
          <a:lstStyle/>
          <a:p>
            <a:pPr>
              <a:defRPr/>
            </a:pPr>
            <a:r>
              <a:rPr lang="en-US" sz="4400" b="1" dirty="0"/>
              <a:t>Announcements</a:t>
            </a:r>
          </a:p>
        </p:txBody>
      </p:sp>
      <p:sp>
        <p:nvSpPr>
          <p:cNvPr id="3" name="Content Placeholder 2">
            <a:extLst>
              <a:ext uri="{FF2B5EF4-FFF2-40B4-BE49-F238E27FC236}">
                <a16:creationId xmlns:a16="http://schemas.microsoft.com/office/drawing/2014/main" id="{3E7DCDC7-0883-0DC8-EF7F-B4E52D989E8E}"/>
              </a:ext>
            </a:extLst>
          </p:cNvPr>
          <p:cNvSpPr>
            <a:spLocks noGrp="1"/>
          </p:cNvSpPr>
          <p:nvPr>
            <p:ph idx="1"/>
          </p:nvPr>
        </p:nvSpPr>
        <p:spPr>
          <a:xfrm>
            <a:off x="609600" y="1524000"/>
            <a:ext cx="11277600" cy="4606927"/>
          </a:xfrm>
        </p:spPr>
        <p:txBody>
          <a:bodyPr/>
          <a:lstStyle/>
          <a:p>
            <a:pPr marL="0" indent="0">
              <a:buNone/>
              <a:defRPr/>
            </a:pPr>
            <a:r>
              <a:rPr lang="en-US" sz="2800" b="1" dirty="0"/>
              <a:t>Book of John Class M-Th 2:00 Here</a:t>
            </a:r>
          </a:p>
          <a:p>
            <a:pPr marL="0" indent="0">
              <a:buNone/>
              <a:defRPr/>
            </a:pPr>
            <a:r>
              <a:rPr lang="en-US" sz="2800" b="1" dirty="0"/>
              <a:t>Bible Groups: MC, UCM Tu-Th 12:00</a:t>
            </a:r>
          </a:p>
          <a:p>
            <a:pPr marL="0" indent="0">
              <a:buNone/>
              <a:defRPr/>
            </a:pPr>
            <a:r>
              <a:rPr lang="en-US" sz="2800" b="1" dirty="0"/>
              <a:t>Tu 7:30 Bible Group here</a:t>
            </a:r>
          </a:p>
          <a:p>
            <a:pPr marL="0" indent="0">
              <a:buNone/>
              <a:defRPr/>
            </a:pPr>
            <a:r>
              <a:rPr lang="en-US" sz="2800" b="1" dirty="0"/>
              <a:t>Midweek at UCM GLCR 120 Vince Lara</a:t>
            </a:r>
          </a:p>
          <a:p>
            <a:pPr marL="0" indent="0">
              <a:buNone/>
              <a:defRPr/>
            </a:pPr>
            <a:r>
              <a:rPr lang="en-US" sz="2800" b="1" dirty="0"/>
              <a:t>Th 7:00 Lecture: Is the Bible Reliable  Granite Pass 135</a:t>
            </a:r>
          </a:p>
          <a:p>
            <a:pPr marL="0" indent="0">
              <a:buNone/>
              <a:defRPr/>
            </a:pPr>
            <a:r>
              <a:rPr lang="en-US" sz="2800" b="1" dirty="0"/>
              <a:t>Fri 4:00 AM  Hike to Yosemite</a:t>
            </a:r>
          </a:p>
          <a:p>
            <a:pPr marL="0" indent="0">
              <a:buNone/>
              <a:defRPr/>
            </a:pPr>
            <a:r>
              <a:rPr lang="en-US" sz="2800" b="1" dirty="0"/>
              <a:t>Fri 7:30 PM Movie Night at UC Merced</a:t>
            </a:r>
          </a:p>
          <a:p>
            <a:pPr marL="0" indent="0">
              <a:buNone/>
              <a:defRPr/>
            </a:pPr>
            <a:r>
              <a:rPr lang="en-US" sz="2800" b="1" dirty="0"/>
              <a:t>Sat June 17 10:00-2:00 Family Fun Day at Lake Yosemite Park</a:t>
            </a:r>
          </a:p>
          <a:p>
            <a:pPr marL="0" indent="0">
              <a:buNone/>
              <a:defRPr/>
            </a:pPr>
            <a:endParaRPr lang="en-US" sz="21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4E20-77C6-BEC3-57CE-144777616018}"/>
              </a:ext>
            </a:extLst>
          </p:cNvPr>
          <p:cNvSpPr>
            <a:spLocks noGrp="1"/>
          </p:cNvSpPr>
          <p:nvPr>
            <p:ph type="title"/>
          </p:nvPr>
        </p:nvSpPr>
        <p:spPr/>
        <p:txBody>
          <a:bodyPr/>
          <a:lstStyle/>
          <a:p>
            <a:pPr>
              <a:defRPr/>
            </a:pPr>
            <a:endParaRPr lang="en-US"/>
          </a:p>
        </p:txBody>
      </p:sp>
      <p:pic>
        <p:nvPicPr>
          <p:cNvPr id="5" name="Content Placeholder 4" descr="A picture containing text, post-it note, handwriting, general supply&#10;&#10;Description automatically generated">
            <a:extLst>
              <a:ext uri="{FF2B5EF4-FFF2-40B4-BE49-F238E27FC236}">
                <a16:creationId xmlns:a16="http://schemas.microsoft.com/office/drawing/2014/main" id="{6CCF0CDF-0F71-4CB6-7579-AEED5C37DC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659479" y="-1015735"/>
            <a:ext cx="7008813" cy="9345083"/>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6A140-724E-D874-9B26-52CB88B374C3}"/>
              </a:ext>
            </a:extLst>
          </p:cNvPr>
          <p:cNvSpPr>
            <a:spLocks noGrp="1"/>
          </p:cNvSpPr>
          <p:nvPr>
            <p:ph type="title"/>
          </p:nvPr>
        </p:nvSpPr>
        <p:spPr/>
        <p:txBody>
          <a:bodyPr/>
          <a:lstStyle/>
          <a:p>
            <a:endParaRPr lang="en-US"/>
          </a:p>
        </p:txBody>
      </p:sp>
      <p:pic>
        <p:nvPicPr>
          <p:cNvPr id="5" name="Content Placeholder 4" descr="A picture containing text, person&#10;&#10;Description automatically generated">
            <a:extLst>
              <a:ext uri="{FF2B5EF4-FFF2-40B4-BE49-F238E27FC236}">
                <a16:creationId xmlns:a16="http://schemas.microsoft.com/office/drawing/2014/main" id="{3B8847B3-39D6-F94F-8DC2-06F988B30F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070099" y="546100"/>
            <a:ext cx="7213601" cy="5410200"/>
          </a:xfrm>
        </p:spPr>
      </p:pic>
    </p:spTree>
    <p:extLst>
      <p:ext uri="{BB962C8B-B14F-4D97-AF65-F5344CB8AC3E}">
        <p14:creationId xmlns:p14="http://schemas.microsoft.com/office/powerpoint/2010/main" val="4093206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C028-B0E1-241E-0339-A264036C225D}"/>
              </a:ext>
            </a:extLst>
          </p:cNvPr>
          <p:cNvSpPr>
            <a:spLocks noGrp="1"/>
          </p:cNvSpPr>
          <p:nvPr>
            <p:ph type="title"/>
          </p:nvPr>
        </p:nvSpPr>
        <p:spPr/>
        <p:txBody>
          <a:bodyPr/>
          <a:lstStyle/>
          <a:p>
            <a:endParaRPr lang="en-US"/>
          </a:p>
        </p:txBody>
      </p:sp>
      <p:pic>
        <p:nvPicPr>
          <p:cNvPr id="5" name="Content Placeholder 4" descr="A picture containing waterfall, outdoor, tree, fall&#10;&#10;Description automatically generated">
            <a:extLst>
              <a:ext uri="{FF2B5EF4-FFF2-40B4-BE49-F238E27FC236}">
                <a16:creationId xmlns:a16="http://schemas.microsoft.com/office/drawing/2014/main" id="{F4769860-3CB7-55CB-9117-9B0BA101CA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36513"/>
            <a:ext cx="9192683" cy="6894513"/>
          </a:xfrm>
        </p:spPr>
      </p:pic>
    </p:spTree>
    <p:extLst>
      <p:ext uri="{BB962C8B-B14F-4D97-AF65-F5344CB8AC3E}">
        <p14:creationId xmlns:p14="http://schemas.microsoft.com/office/powerpoint/2010/main" val="916401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DA69-506C-C55A-91FE-5B70398DC75F}"/>
              </a:ext>
            </a:extLst>
          </p:cNvPr>
          <p:cNvSpPr>
            <a:spLocks noGrp="1"/>
          </p:cNvSpPr>
          <p:nvPr>
            <p:ph type="title"/>
          </p:nvPr>
        </p:nvSpPr>
        <p:spPr/>
        <p:txBody>
          <a:bodyPr/>
          <a:lstStyle/>
          <a:p>
            <a:pPr>
              <a:defRPr/>
            </a:pPr>
            <a:endParaRPr lang="en-US"/>
          </a:p>
        </p:txBody>
      </p:sp>
      <p:pic>
        <p:nvPicPr>
          <p:cNvPr id="66563" name="Content Placeholder 4" descr="A group of people standing on a beach&#10;&#10;Description automatically generated with medium confidence">
            <a:extLst>
              <a:ext uri="{FF2B5EF4-FFF2-40B4-BE49-F238E27FC236}">
                <a16:creationId xmlns:a16="http://schemas.microsoft.com/office/drawing/2014/main" id="{9CC32A55-4AEA-2400-966E-0410D73D18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52128" y="19815"/>
            <a:ext cx="6849071" cy="6849071"/>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1041-51E6-CE6B-9F0F-853C1EC5790C}"/>
              </a:ext>
            </a:extLst>
          </p:cNvPr>
          <p:cNvSpPr>
            <a:spLocks noGrp="1"/>
          </p:cNvSpPr>
          <p:nvPr>
            <p:ph type="title"/>
          </p:nvPr>
        </p:nvSpPr>
        <p:spPr/>
        <p:txBody>
          <a:bodyPr/>
          <a:lstStyle/>
          <a:p>
            <a:pPr>
              <a:defRPr/>
            </a:pPr>
            <a:r>
              <a:rPr lang="en-US" b="1" dirty="0"/>
              <a:t>Contribution</a:t>
            </a:r>
          </a:p>
        </p:txBody>
      </p:sp>
      <p:sp>
        <p:nvSpPr>
          <p:cNvPr id="3" name="Content Placeholder 2">
            <a:extLst>
              <a:ext uri="{FF2B5EF4-FFF2-40B4-BE49-F238E27FC236}">
                <a16:creationId xmlns:a16="http://schemas.microsoft.com/office/drawing/2014/main" id="{36F3025B-64D2-CBEB-E0C1-CDE95262F2AB}"/>
              </a:ext>
            </a:extLst>
          </p:cNvPr>
          <p:cNvSpPr>
            <a:spLocks noGrp="1"/>
          </p:cNvSpPr>
          <p:nvPr>
            <p:ph idx="1"/>
          </p:nvPr>
        </p:nvSpPr>
        <p:spPr>
          <a:xfrm>
            <a:off x="381000" y="1828800"/>
            <a:ext cx="11201400" cy="2057400"/>
          </a:xfrm>
        </p:spPr>
        <p:txBody>
          <a:bodyPr/>
          <a:lstStyle/>
          <a:p>
            <a:pPr marL="0" indent="0">
              <a:buFont typeface="Wingdings" panose="05000000000000000000" pitchFamily="2" charset="2"/>
              <a:buNone/>
              <a:defRPr/>
            </a:pPr>
            <a:r>
              <a:rPr lang="en-US" b="1" dirty="0">
                <a:hlinkClick r:id="rId2"/>
              </a:rPr>
              <a:t>www.mercedchurch.com</a:t>
            </a:r>
            <a:r>
              <a:rPr lang="en-US" b="1" dirty="0"/>
              <a:t>  click give</a:t>
            </a:r>
          </a:p>
          <a:p>
            <a:pPr marL="0" indent="0">
              <a:buFont typeface="Wingdings" panose="05000000000000000000" pitchFamily="2" charset="2"/>
              <a:buNone/>
              <a:defRPr/>
            </a:pPr>
            <a:endParaRPr lang="en-US" b="1" dirty="0"/>
          </a:p>
          <a:p>
            <a:pPr marL="0" indent="0">
              <a:buFont typeface="Wingdings" panose="05000000000000000000" pitchFamily="2" charset="2"/>
              <a:buNone/>
              <a:defRPr/>
            </a:pPr>
            <a:r>
              <a:rPr lang="en-US" b="1" dirty="0"/>
              <a:t>Or just give today!</a:t>
            </a:r>
          </a:p>
        </p:txBody>
      </p:sp>
      <p:pic>
        <p:nvPicPr>
          <p:cNvPr id="67588" name="Picture 4" descr="16 reasons why people give to charities, and strategies for activating  giving - The Business Journals">
            <a:extLst>
              <a:ext uri="{FF2B5EF4-FFF2-40B4-BE49-F238E27FC236}">
                <a16:creationId xmlns:a16="http://schemas.microsoft.com/office/drawing/2014/main" id="{A2FA2229-B194-C884-2397-A553684DC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3200400"/>
            <a:ext cx="5519738"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15600" y="593367"/>
            <a:ext cx="11360800" cy="5484800"/>
          </a:xfrm>
          <a:prstGeom prst="rect">
            <a:avLst/>
          </a:prstGeom>
        </p:spPr>
        <p:txBody>
          <a:bodyPr spcFirstLastPara="1" wrap="square" lIns="121900" tIns="121900" rIns="121900" bIns="121900" anchor="t" anchorCtr="0">
            <a:normAutofit/>
          </a:bodyPr>
          <a:lstStyle/>
          <a:p>
            <a:pPr algn="ctr"/>
            <a:r>
              <a:rPr lang="en" sz="4000">
                <a:solidFill>
                  <a:schemeClr val="lt1"/>
                </a:solidFill>
              </a:rPr>
              <a:t>Your power made this universe we see</a:t>
            </a:r>
            <a:endParaRPr sz="4000">
              <a:solidFill>
                <a:schemeClr val="lt1"/>
              </a:solidFill>
            </a:endParaRPr>
          </a:p>
          <a:p>
            <a:pPr algn="ctr"/>
            <a:r>
              <a:rPr lang="en" sz="4000">
                <a:solidFill>
                  <a:schemeClr val="lt1"/>
                </a:solidFill>
              </a:rPr>
              <a:t>Your power saved our lives and set us free</a:t>
            </a:r>
            <a:endParaRPr sz="4000">
              <a:solidFill>
                <a:schemeClr val="lt1"/>
              </a:solidFill>
            </a:endParaRPr>
          </a:p>
          <a:p>
            <a:pPr algn="ctr"/>
            <a:r>
              <a:rPr lang="en" sz="4000">
                <a:solidFill>
                  <a:schemeClr val="lt1"/>
                </a:solidFill>
              </a:rPr>
              <a:t>Your power’s here among us as we sing</a:t>
            </a:r>
            <a:endParaRPr sz="4000">
              <a:solidFill>
                <a:schemeClr val="lt1"/>
              </a:solidFill>
            </a:endParaRPr>
          </a:p>
          <a:p>
            <a:pPr algn="ctr"/>
            <a:r>
              <a:rPr lang="en" sz="4000">
                <a:solidFill>
                  <a:schemeClr val="lt1"/>
                </a:solidFill>
              </a:rPr>
              <a:t>You’re everything</a:t>
            </a:r>
            <a:endParaRPr sz="4000">
              <a:solidFill>
                <a:schemeClr val="lt1"/>
              </a:solidFill>
            </a:endParaRPr>
          </a:p>
          <a:p>
            <a:pPr algn="ctr"/>
            <a:r>
              <a:rPr lang="en" sz="4000">
                <a:solidFill>
                  <a:schemeClr val="lt1"/>
                </a:solidFill>
              </a:rPr>
              <a:t>You’re everything</a:t>
            </a:r>
            <a:endParaRPr sz="4000">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4"/>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r>
              <a:rPr lang="en">
                <a:solidFill>
                  <a:schemeClr val="lt1"/>
                </a:solidFill>
              </a:rPr>
              <a:t>Unto Thee O Lord</a:t>
            </a:r>
            <a:endParaRPr>
              <a:solidFill>
                <a:schemeClr val="lt1"/>
              </a:solidFill>
            </a:endParaRPr>
          </a:p>
        </p:txBody>
      </p:sp>
      <p:sp>
        <p:nvSpPr>
          <p:cNvPr id="163" name="Google Shape;163;p34"/>
          <p:cNvSpPr txBox="1"/>
          <p:nvPr/>
        </p:nvSpPr>
        <p:spPr>
          <a:xfrm>
            <a:off x="1577167" y="3934034"/>
            <a:ext cx="9073200" cy="861734"/>
          </a:xfrm>
          <a:prstGeom prst="rect">
            <a:avLst/>
          </a:prstGeom>
          <a:noFill/>
          <a:ln>
            <a:noFill/>
          </a:ln>
        </p:spPr>
        <p:txBody>
          <a:bodyPr spcFirstLastPara="1" wrap="square" lIns="121900" tIns="121900" rIns="121900" bIns="121900" anchor="t" anchorCtr="0">
            <a:spAutoFit/>
          </a:bodyPr>
          <a:lstStyle/>
          <a:p>
            <a:pPr algn="ctr" defTabSz="1219170" rtl="0">
              <a:buClr>
                <a:srgbClr val="000000"/>
              </a:buClr>
            </a:pPr>
            <a:r>
              <a:rPr lang="en" sz="4000">
                <a:solidFill>
                  <a:srgbClr val="FFFFFF"/>
                </a:solidFill>
                <a:latin typeface="Arial"/>
                <a:cs typeface="Arial"/>
                <a:sym typeface="Arial"/>
              </a:rPr>
              <a:t>(100)</a:t>
            </a:r>
            <a:endParaRPr sz="4000">
              <a:solidFill>
                <a:srgbClr val="FFFFFF"/>
              </a:solidFill>
              <a:latin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5"/>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a:bodyPr>
          <a:lstStyle/>
          <a:p>
            <a:pPr algn="ctr">
              <a:buSzPts val="1100"/>
            </a:pPr>
            <a:r>
              <a:rPr lang="en" sz="5036">
                <a:solidFill>
                  <a:schemeClr val="lt1"/>
                </a:solidFill>
              </a:rPr>
              <a:t>Unto Thee O Lord,</a:t>
            </a:r>
            <a:endParaRPr sz="5036">
              <a:solidFill>
                <a:schemeClr val="lt1"/>
              </a:solidFill>
            </a:endParaRPr>
          </a:p>
          <a:p>
            <a:pPr algn="ctr">
              <a:buSzPts val="1100"/>
            </a:pPr>
            <a:r>
              <a:rPr lang="en" sz="5036">
                <a:solidFill>
                  <a:schemeClr val="lt1"/>
                </a:solidFill>
              </a:rPr>
              <a:t>Do I lift up my soul</a:t>
            </a:r>
            <a:endParaRPr sz="5036">
              <a:solidFill>
                <a:schemeClr val="lt1"/>
              </a:solidFill>
            </a:endParaRPr>
          </a:p>
          <a:p>
            <a:pPr algn="ctr">
              <a:buSzPts val="1100"/>
            </a:pPr>
            <a:r>
              <a:rPr lang="en" sz="5036">
                <a:solidFill>
                  <a:schemeClr val="lt1"/>
                </a:solidFill>
              </a:rPr>
              <a:t>Unto Thee O Lord</a:t>
            </a:r>
            <a:endParaRPr sz="5036">
              <a:solidFill>
                <a:schemeClr val="lt1"/>
              </a:solidFill>
            </a:endParaRPr>
          </a:p>
          <a:p>
            <a:pPr algn="ctr">
              <a:buSzPts val="1100"/>
            </a:pPr>
            <a:r>
              <a:rPr lang="en" sz="5036">
                <a:solidFill>
                  <a:schemeClr val="lt1"/>
                </a:solidFill>
              </a:rPr>
              <a:t>Do I lift up my soul</a:t>
            </a:r>
            <a:endParaRPr sz="5036">
              <a:solidFill>
                <a:schemeClr val="lt1"/>
              </a:solidFill>
            </a:endParaRPr>
          </a:p>
          <a:p>
            <a:pPr algn="ctr">
              <a:buSzPts val="1100"/>
            </a:pPr>
            <a:endParaRPr sz="5036">
              <a:solidFill>
                <a:schemeClr val="lt1"/>
              </a:solidFill>
            </a:endParaRPr>
          </a:p>
          <a:p>
            <a:endParaRPr>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6"/>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a:bodyPr>
          <a:lstStyle/>
          <a:p>
            <a:pPr algn="ctr">
              <a:buSzPts val="1100"/>
            </a:pPr>
            <a:r>
              <a:rPr lang="en" sz="5036">
                <a:solidFill>
                  <a:schemeClr val="lt1"/>
                </a:solidFill>
              </a:rPr>
              <a:t>Oh my God</a:t>
            </a:r>
            <a:endParaRPr sz="5036">
              <a:solidFill>
                <a:schemeClr val="lt1"/>
              </a:solidFill>
            </a:endParaRPr>
          </a:p>
          <a:p>
            <a:pPr algn="ctr">
              <a:buSzPts val="1100"/>
            </a:pPr>
            <a:r>
              <a:rPr lang="en" sz="5036">
                <a:solidFill>
                  <a:schemeClr val="lt1"/>
                </a:solidFill>
              </a:rPr>
              <a:t>I trust in Thee</a:t>
            </a:r>
            <a:endParaRPr sz="5036">
              <a:solidFill>
                <a:schemeClr val="lt1"/>
              </a:solidFill>
            </a:endParaRPr>
          </a:p>
          <a:p>
            <a:pPr algn="ctr">
              <a:buSzPts val="1100"/>
            </a:pPr>
            <a:r>
              <a:rPr lang="en" sz="5036">
                <a:solidFill>
                  <a:schemeClr val="lt1"/>
                </a:solidFill>
              </a:rPr>
              <a:t>Oh, let me not be ashamed, let not my enemies triumph over me.</a:t>
            </a:r>
            <a:endParaRPr sz="5036">
              <a:solidFill>
                <a:schemeClr val="lt1"/>
              </a:solidFill>
            </a:endParaRPr>
          </a:p>
          <a:p>
            <a:pPr algn="ctr">
              <a:buSzPts val="1100"/>
            </a:pPr>
            <a:endParaRPr sz="5036">
              <a:solidFill>
                <a:schemeClr val="lt1"/>
              </a:solidFill>
            </a:endParaRPr>
          </a:p>
          <a:p>
            <a:endParaRPr>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7"/>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a:bodyPr>
          <a:lstStyle/>
          <a:p>
            <a:pPr algn="ctr">
              <a:buSzPts val="1100"/>
            </a:pPr>
            <a:r>
              <a:rPr lang="en" sz="5036">
                <a:solidFill>
                  <a:schemeClr val="lt1"/>
                </a:solidFill>
              </a:rPr>
              <a:t>Let none that wait</a:t>
            </a:r>
            <a:endParaRPr sz="5036">
              <a:solidFill>
                <a:schemeClr val="lt1"/>
              </a:solidFill>
            </a:endParaRPr>
          </a:p>
          <a:p>
            <a:pPr algn="ctr">
              <a:buSzPts val="1100"/>
            </a:pPr>
            <a:r>
              <a:rPr lang="en" sz="5036">
                <a:solidFill>
                  <a:schemeClr val="lt1"/>
                </a:solidFill>
              </a:rPr>
              <a:t>On Thee be ashamed</a:t>
            </a:r>
            <a:endParaRPr sz="5036">
              <a:solidFill>
                <a:schemeClr val="lt1"/>
              </a:solidFill>
            </a:endParaRPr>
          </a:p>
          <a:p>
            <a:pPr algn="ctr">
              <a:buSzPts val="1100"/>
            </a:pPr>
            <a:r>
              <a:rPr lang="en" sz="5036">
                <a:solidFill>
                  <a:schemeClr val="lt1"/>
                </a:solidFill>
              </a:rPr>
              <a:t>Let none that wait</a:t>
            </a:r>
            <a:endParaRPr sz="5036">
              <a:solidFill>
                <a:schemeClr val="lt1"/>
              </a:solidFill>
            </a:endParaRPr>
          </a:p>
          <a:p>
            <a:pPr algn="ctr">
              <a:buSzPts val="1100"/>
            </a:pPr>
            <a:r>
              <a:rPr lang="en" sz="5036">
                <a:solidFill>
                  <a:schemeClr val="lt1"/>
                </a:solidFill>
              </a:rPr>
              <a:t>On Thee be ashamed</a:t>
            </a:r>
            <a:endParaRPr sz="5036">
              <a:solidFill>
                <a:schemeClr val="lt1"/>
              </a:solidFill>
            </a:endParaRPr>
          </a:p>
          <a:p>
            <a:pPr algn="ctr">
              <a:buSzPts val="1100"/>
            </a:pPr>
            <a:endParaRPr sz="5036">
              <a:solidFill>
                <a:schemeClr val="lt1"/>
              </a:solidFill>
            </a:endParaRPr>
          </a:p>
          <a:p>
            <a:endParaRPr>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8"/>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a:bodyPr>
          <a:lstStyle/>
          <a:p>
            <a:pPr algn="ctr">
              <a:buSzPts val="1100"/>
            </a:pPr>
            <a:r>
              <a:rPr lang="en" sz="5036">
                <a:solidFill>
                  <a:schemeClr val="lt1"/>
                </a:solidFill>
              </a:rPr>
              <a:t>Oh my God</a:t>
            </a:r>
            <a:endParaRPr sz="5036">
              <a:solidFill>
                <a:schemeClr val="lt1"/>
              </a:solidFill>
            </a:endParaRPr>
          </a:p>
          <a:p>
            <a:pPr algn="ctr">
              <a:buSzPts val="1100"/>
            </a:pPr>
            <a:r>
              <a:rPr lang="en" sz="5036">
                <a:solidFill>
                  <a:schemeClr val="lt1"/>
                </a:solidFill>
              </a:rPr>
              <a:t>I trust in Thee</a:t>
            </a:r>
            <a:endParaRPr sz="5036">
              <a:solidFill>
                <a:schemeClr val="lt1"/>
              </a:solidFill>
            </a:endParaRPr>
          </a:p>
          <a:p>
            <a:pPr algn="ctr">
              <a:buSzPts val="1100"/>
            </a:pPr>
            <a:r>
              <a:rPr lang="en" sz="5036">
                <a:solidFill>
                  <a:schemeClr val="lt1"/>
                </a:solidFill>
              </a:rPr>
              <a:t>Oh, let me not be ashamed, let not my enemies triumph over me.</a:t>
            </a:r>
            <a:endParaRPr sz="5036">
              <a:solidFill>
                <a:schemeClr val="lt1"/>
              </a:solidFill>
            </a:endParaRPr>
          </a:p>
          <a:p>
            <a:pPr algn="ctr">
              <a:buSzPts val="1100"/>
            </a:pPr>
            <a:endParaRPr sz="5036">
              <a:solidFill>
                <a:schemeClr val="lt1"/>
              </a:solidFill>
            </a:endParaRPr>
          </a:p>
          <a:p>
            <a:endParaRPr>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9"/>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a:bodyPr>
          <a:lstStyle/>
          <a:p>
            <a:pPr algn="ctr">
              <a:buSzPts val="1100"/>
            </a:pPr>
            <a:r>
              <a:rPr lang="en" sz="5036">
                <a:solidFill>
                  <a:schemeClr val="lt1"/>
                </a:solidFill>
              </a:rPr>
              <a:t>Remember not</a:t>
            </a:r>
            <a:endParaRPr sz="5036">
              <a:solidFill>
                <a:schemeClr val="lt1"/>
              </a:solidFill>
            </a:endParaRPr>
          </a:p>
          <a:p>
            <a:pPr algn="ctr">
              <a:buSzPts val="1100"/>
            </a:pPr>
            <a:r>
              <a:rPr lang="en" sz="5036">
                <a:solidFill>
                  <a:schemeClr val="lt1"/>
                </a:solidFill>
              </a:rPr>
              <a:t>The sins of my youth</a:t>
            </a:r>
            <a:endParaRPr sz="5036">
              <a:solidFill>
                <a:schemeClr val="lt1"/>
              </a:solidFill>
            </a:endParaRPr>
          </a:p>
          <a:p>
            <a:pPr algn="ctr">
              <a:buSzPts val="1100"/>
            </a:pPr>
            <a:r>
              <a:rPr lang="en" sz="5036">
                <a:solidFill>
                  <a:schemeClr val="lt1"/>
                </a:solidFill>
              </a:rPr>
              <a:t>Remember not</a:t>
            </a:r>
            <a:endParaRPr sz="5036">
              <a:solidFill>
                <a:schemeClr val="lt1"/>
              </a:solidFill>
            </a:endParaRPr>
          </a:p>
          <a:p>
            <a:pPr algn="ctr">
              <a:buSzPts val="1100"/>
            </a:pPr>
            <a:r>
              <a:rPr lang="en" sz="5036">
                <a:solidFill>
                  <a:schemeClr val="lt1"/>
                </a:solidFill>
              </a:rPr>
              <a:t>The sins of my youth</a:t>
            </a:r>
            <a:endParaRPr>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0"/>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a:bodyPr>
          <a:lstStyle/>
          <a:p>
            <a:pPr algn="ctr">
              <a:buSzPts val="1100"/>
            </a:pPr>
            <a:r>
              <a:rPr lang="en" sz="5036">
                <a:solidFill>
                  <a:schemeClr val="lt1"/>
                </a:solidFill>
              </a:rPr>
              <a:t>Oh my God</a:t>
            </a:r>
            <a:endParaRPr sz="5036">
              <a:solidFill>
                <a:schemeClr val="lt1"/>
              </a:solidFill>
            </a:endParaRPr>
          </a:p>
          <a:p>
            <a:pPr algn="ctr">
              <a:buSzPts val="1100"/>
            </a:pPr>
            <a:r>
              <a:rPr lang="en" sz="5036">
                <a:solidFill>
                  <a:schemeClr val="lt1"/>
                </a:solidFill>
              </a:rPr>
              <a:t>I trust in Thee</a:t>
            </a:r>
            <a:endParaRPr sz="5036">
              <a:solidFill>
                <a:schemeClr val="lt1"/>
              </a:solidFill>
            </a:endParaRPr>
          </a:p>
          <a:p>
            <a:pPr algn="ctr">
              <a:buSzPts val="1100"/>
            </a:pPr>
            <a:r>
              <a:rPr lang="en" sz="5036">
                <a:solidFill>
                  <a:schemeClr val="lt1"/>
                </a:solidFill>
              </a:rPr>
              <a:t>Oh, let me not be ashamed, let not my enemies triumph over me.</a:t>
            </a:r>
            <a:endParaRPr sz="5036">
              <a:solidFill>
                <a:schemeClr val="lt1"/>
              </a:solidFill>
            </a:endParaRPr>
          </a:p>
          <a:p>
            <a:pPr algn="ctr">
              <a:buSzPts val="1100"/>
            </a:pPr>
            <a:endParaRPr sz="5036">
              <a:solidFill>
                <a:schemeClr val="lt1"/>
              </a:solidFill>
            </a:endParaRPr>
          </a:p>
          <a:p>
            <a:endParaRPr>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1"/>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a:bodyPr>
          <a:lstStyle/>
          <a:p>
            <a:pPr algn="ctr">
              <a:buSzPts val="1100"/>
            </a:pPr>
            <a:r>
              <a:rPr lang="en" sz="5036">
                <a:solidFill>
                  <a:schemeClr val="lt1"/>
                </a:solidFill>
              </a:rPr>
              <a:t>Teach me Thy paths</a:t>
            </a:r>
            <a:endParaRPr sz="5036">
              <a:solidFill>
                <a:schemeClr val="lt1"/>
              </a:solidFill>
            </a:endParaRPr>
          </a:p>
          <a:p>
            <a:pPr algn="ctr">
              <a:buSzPts val="1100"/>
            </a:pPr>
            <a:r>
              <a:rPr lang="en" sz="5036">
                <a:solidFill>
                  <a:schemeClr val="lt1"/>
                </a:solidFill>
              </a:rPr>
              <a:t>Thy ways O Lord</a:t>
            </a:r>
            <a:endParaRPr sz="5036">
              <a:solidFill>
                <a:schemeClr val="lt1"/>
              </a:solidFill>
            </a:endParaRPr>
          </a:p>
          <a:p>
            <a:pPr algn="ctr">
              <a:buSzPts val="1100"/>
            </a:pPr>
            <a:r>
              <a:rPr lang="en" sz="5036">
                <a:solidFill>
                  <a:schemeClr val="lt1"/>
                </a:solidFill>
              </a:rPr>
              <a:t>Teach me Thy paths</a:t>
            </a:r>
            <a:endParaRPr sz="5036">
              <a:solidFill>
                <a:schemeClr val="lt1"/>
              </a:solidFill>
            </a:endParaRPr>
          </a:p>
          <a:p>
            <a:pPr algn="ctr">
              <a:buSzPts val="1100"/>
            </a:pPr>
            <a:r>
              <a:rPr lang="en" sz="5036">
                <a:solidFill>
                  <a:schemeClr val="lt1"/>
                </a:solidFill>
              </a:rPr>
              <a:t>Thy ways O Lord</a:t>
            </a:r>
            <a:endParaRPr sz="5036">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2"/>
          <p:cNvSpPr txBox="1">
            <a:spLocks noGrp="1"/>
          </p:cNvSpPr>
          <p:nvPr>
            <p:ph type="title"/>
          </p:nvPr>
        </p:nvSpPr>
        <p:spPr>
          <a:xfrm>
            <a:off x="415600" y="593367"/>
            <a:ext cx="11360800" cy="5042000"/>
          </a:xfrm>
          <a:prstGeom prst="rect">
            <a:avLst/>
          </a:prstGeom>
        </p:spPr>
        <p:txBody>
          <a:bodyPr spcFirstLastPara="1" wrap="square" lIns="121900" tIns="121900" rIns="121900" bIns="121900" anchor="t" anchorCtr="0">
            <a:normAutofit/>
          </a:bodyPr>
          <a:lstStyle/>
          <a:p>
            <a:pPr algn="ctr">
              <a:buSzPts val="1100"/>
            </a:pPr>
            <a:r>
              <a:rPr lang="en" sz="5036">
                <a:solidFill>
                  <a:schemeClr val="lt1"/>
                </a:solidFill>
              </a:rPr>
              <a:t>Oh my God</a:t>
            </a:r>
            <a:endParaRPr sz="5036">
              <a:solidFill>
                <a:schemeClr val="lt1"/>
              </a:solidFill>
            </a:endParaRPr>
          </a:p>
          <a:p>
            <a:pPr algn="ctr">
              <a:buSzPts val="1100"/>
            </a:pPr>
            <a:r>
              <a:rPr lang="en" sz="5036">
                <a:solidFill>
                  <a:schemeClr val="lt1"/>
                </a:solidFill>
              </a:rPr>
              <a:t>I trust in Thee</a:t>
            </a:r>
            <a:endParaRPr sz="5036">
              <a:solidFill>
                <a:schemeClr val="lt1"/>
              </a:solidFill>
            </a:endParaRPr>
          </a:p>
          <a:p>
            <a:pPr algn="ctr">
              <a:buSzPts val="1100"/>
            </a:pPr>
            <a:r>
              <a:rPr lang="en" sz="5036">
                <a:solidFill>
                  <a:schemeClr val="lt1"/>
                </a:solidFill>
              </a:rPr>
              <a:t>Oh, let me not be ashamed, let not my enemies triumph over me.</a:t>
            </a:r>
            <a:endParaRPr sz="5036">
              <a:solidFill>
                <a:schemeClr val="lt1"/>
              </a:solidFill>
            </a:endParaRPr>
          </a:p>
          <a:p>
            <a:pPr algn="ctr">
              <a:buSzPts val="1100"/>
            </a:pPr>
            <a:r>
              <a:rPr lang="en" sz="5036">
                <a:solidFill>
                  <a:schemeClr val="lt1"/>
                </a:solidFill>
              </a:rPr>
              <a:t>[End]</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415600" y="593367"/>
            <a:ext cx="11360800" cy="5484800"/>
          </a:xfrm>
          <a:prstGeom prst="rect">
            <a:avLst/>
          </a:prstGeom>
        </p:spPr>
        <p:txBody>
          <a:bodyPr spcFirstLastPara="1" wrap="square" lIns="121900" tIns="121900" rIns="121900" bIns="121900" anchor="t" anchorCtr="0">
            <a:normAutofit/>
          </a:bodyPr>
          <a:lstStyle/>
          <a:p>
            <a:pPr algn="ctr"/>
            <a:r>
              <a:rPr lang="en" sz="4000">
                <a:solidFill>
                  <a:schemeClr val="lt1"/>
                </a:solidFill>
              </a:rPr>
              <a:t>The Spirit’s fire</a:t>
            </a:r>
            <a:endParaRPr sz="4000">
              <a:solidFill>
                <a:schemeClr val="lt1"/>
              </a:solidFill>
            </a:endParaRPr>
          </a:p>
          <a:p>
            <a:pPr algn="ctr"/>
            <a:r>
              <a:rPr lang="en" sz="4000">
                <a:solidFill>
                  <a:schemeClr val="lt1"/>
                </a:solidFill>
              </a:rPr>
              <a:t>Almighty flame</a:t>
            </a:r>
            <a:endParaRPr sz="4000">
              <a:solidFill>
                <a:schemeClr val="lt1"/>
              </a:solidFill>
            </a:endParaRPr>
          </a:p>
          <a:p>
            <a:pPr algn="ctr"/>
            <a:r>
              <a:rPr lang="en" sz="4000">
                <a:solidFill>
                  <a:schemeClr val="lt1"/>
                </a:solidFill>
              </a:rPr>
              <a:t>Calling us higher</a:t>
            </a:r>
            <a:endParaRPr sz="4000">
              <a:solidFill>
                <a:schemeClr val="lt1"/>
              </a:solidFill>
            </a:endParaRPr>
          </a:p>
          <a:p>
            <a:pPr algn="ctr"/>
            <a:r>
              <a:rPr lang="en" sz="4000">
                <a:solidFill>
                  <a:schemeClr val="lt1"/>
                </a:solidFill>
              </a:rPr>
              <a:t>Never the same</a:t>
            </a:r>
            <a:endParaRPr sz="4000">
              <a:solidFill>
                <a:schemeClr val="lt1"/>
              </a:solidFill>
            </a:endParaRPr>
          </a:p>
          <a:p>
            <a:pPr algn="ctr"/>
            <a:r>
              <a:rPr lang="en" sz="4000">
                <a:solidFill>
                  <a:schemeClr val="lt1"/>
                </a:solidFill>
              </a:rPr>
              <a:t>Burn in our hearts</a:t>
            </a:r>
            <a:endParaRPr sz="4000">
              <a:solidFill>
                <a:schemeClr val="lt1"/>
              </a:solidFill>
            </a:endParaRPr>
          </a:p>
          <a:p>
            <a:pPr algn="ctr"/>
            <a:r>
              <a:rPr lang="en" sz="4000">
                <a:solidFill>
                  <a:schemeClr val="lt1"/>
                </a:solidFill>
              </a:rPr>
              <a:t>Flow through our veins</a:t>
            </a:r>
            <a:endParaRPr sz="4000">
              <a:solidFill>
                <a:schemeClr val="lt1"/>
              </a:solidFill>
            </a:endParaRPr>
          </a:p>
          <a:p>
            <a:pPr algn="ctr"/>
            <a:r>
              <a:rPr lang="en" sz="4000">
                <a:solidFill>
                  <a:schemeClr val="lt1"/>
                </a:solidFill>
              </a:rPr>
              <a:t>The Spirit’s fire</a:t>
            </a:r>
            <a:endParaRPr sz="4000">
              <a:solidFill>
                <a:schemeClr val="lt1"/>
              </a:solidFill>
            </a:endParaRPr>
          </a:p>
          <a:p>
            <a:pPr algn="ctr"/>
            <a:r>
              <a:rPr lang="en" sz="4000">
                <a:solidFill>
                  <a:schemeClr val="lt1"/>
                </a:solidFill>
              </a:rPr>
              <a:t>The Spirit’s fire</a:t>
            </a:r>
            <a:endParaRPr sz="40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15600" y="593367"/>
            <a:ext cx="11360800" cy="5484800"/>
          </a:xfrm>
          <a:prstGeom prst="rect">
            <a:avLst/>
          </a:prstGeom>
        </p:spPr>
        <p:txBody>
          <a:bodyPr spcFirstLastPara="1" wrap="square" lIns="121900" tIns="121900" rIns="121900" bIns="121900" anchor="t" anchorCtr="0">
            <a:normAutofit/>
          </a:bodyPr>
          <a:lstStyle/>
          <a:p>
            <a:pPr algn="ctr"/>
            <a:r>
              <a:rPr lang="en" sz="4000">
                <a:solidFill>
                  <a:schemeClr val="lt1"/>
                </a:solidFill>
              </a:rPr>
              <a:t>Give us your fire to carry us along</a:t>
            </a:r>
            <a:endParaRPr sz="4000">
              <a:solidFill>
                <a:schemeClr val="lt1"/>
              </a:solidFill>
            </a:endParaRPr>
          </a:p>
          <a:p>
            <a:pPr algn="ctr"/>
            <a:r>
              <a:rPr lang="en" sz="4000">
                <a:solidFill>
                  <a:schemeClr val="lt1"/>
                </a:solidFill>
              </a:rPr>
              <a:t>Give us desire to build the kingdom strong</a:t>
            </a:r>
            <a:endParaRPr sz="4000">
              <a:solidFill>
                <a:schemeClr val="lt1"/>
              </a:solidFill>
            </a:endParaRPr>
          </a:p>
          <a:p>
            <a:pPr algn="ctr"/>
            <a:r>
              <a:rPr lang="en" sz="4000">
                <a:solidFill>
                  <a:schemeClr val="lt1"/>
                </a:solidFill>
              </a:rPr>
              <a:t>Give us the dream and when the dream is done</a:t>
            </a:r>
            <a:endParaRPr sz="4000">
              <a:solidFill>
                <a:schemeClr val="lt1"/>
              </a:solidFill>
            </a:endParaRPr>
          </a:p>
          <a:p>
            <a:pPr algn="ctr"/>
            <a:r>
              <a:rPr lang="en" sz="4000">
                <a:solidFill>
                  <a:schemeClr val="lt1"/>
                </a:solidFill>
              </a:rPr>
              <a:t>We’ll be with you</a:t>
            </a:r>
            <a:endParaRPr sz="4000">
              <a:solidFill>
                <a:schemeClr val="lt1"/>
              </a:solidFill>
            </a:endParaRPr>
          </a:p>
          <a:p>
            <a:pPr algn="ctr"/>
            <a:r>
              <a:rPr lang="en" sz="4000">
                <a:solidFill>
                  <a:schemeClr val="lt1"/>
                </a:solidFill>
              </a:rPr>
              <a:t>We’ll be with you</a:t>
            </a:r>
            <a:endParaRPr sz="40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415600" y="212667"/>
            <a:ext cx="11360800" cy="6521200"/>
          </a:xfrm>
          <a:prstGeom prst="rect">
            <a:avLst/>
          </a:prstGeom>
        </p:spPr>
        <p:txBody>
          <a:bodyPr spcFirstLastPara="1" wrap="square" lIns="121900" tIns="121900" rIns="121900" bIns="121900" anchor="t" anchorCtr="0">
            <a:normAutofit/>
          </a:bodyPr>
          <a:lstStyle/>
          <a:p>
            <a:pPr algn="ctr"/>
            <a:r>
              <a:rPr lang="en" sz="4000">
                <a:solidFill>
                  <a:schemeClr val="lt1"/>
                </a:solidFill>
              </a:rPr>
              <a:t>The Spirit’s fire</a:t>
            </a:r>
            <a:endParaRPr sz="4000">
              <a:solidFill>
                <a:schemeClr val="lt1"/>
              </a:solidFill>
            </a:endParaRPr>
          </a:p>
          <a:p>
            <a:pPr algn="ctr"/>
            <a:r>
              <a:rPr lang="en" sz="4000">
                <a:solidFill>
                  <a:schemeClr val="lt1"/>
                </a:solidFill>
              </a:rPr>
              <a:t>Almighty flame</a:t>
            </a:r>
            <a:endParaRPr sz="4000">
              <a:solidFill>
                <a:schemeClr val="lt1"/>
              </a:solidFill>
            </a:endParaRPr>
          </a:p>
          <a:p>
            <a:pPr algn="ctr"/>
            <a:r>
              <a:rPr lang="en" sz="4000">
                <a:solidFill>
                  <a:schemeClr val="lt1"/>
                </a:solidFill>
              </a:rPr>
              <a:t>Calling us higher</a:t>
            </a:r>
            <a:endParaRPr sz="4000">
              <a:solidFill>
                <a:schemeClr val="lt1"/>
              </a:solidFill>
            </a:endParaRPr>
          </a:p>
          <a:p>
            <a:pPr algn="ctr"/>
            <a:r>
              <a:rPr lang="en" sz="4000">
                <a:solidFill>
                  <a:schemeClr val="lt1"/>
                </a:solidFill>
              </a:rPr>
              <a:t>Never the same</a:t>
            </a:r>
            <a:endParaRPr sz="4000">
              <a:solidFill>
                <a:schemeClr val="lt1"/>
              </a:solidFill>
            </a:endParaRPr>
          </a:p>
          <a:p>
            <a:pPr algn="ctr"/>
            <a:r>
              <a:rPr lang="en" sz="4000">
                <a:solidFill>
                  <a:schemeClr val="lt1"/>
                </a:solidFill>
              </a:rPr>
              <a:t>Burn in our hearts</a:t>
            </a:r>
            <a:endParaRPr sz="4000">
              <a:solidFill>
                <a:schemeClr val="lt1"/>
              </a:solidFill>
            </a:endParaRPr>
          </a:p>
          <a:p>
            <a:pPr algn="ctr"/>
            <a:r>
              <a:rPr lang="en" sz="4000">
                <a:solidFill>
                  <a:schemeClr val="lt1"/>
                </a:solidFill>
              </a:rPr>
              <a:t>Flow through our veins</a:t>
            </a:r>
            <a:endParaRPr sz="4000">
              <a:solidFill>
                <a:schemeClr val="lt1"/>
              </a:solidFill>
            </a:endParaRPr>
          </a:p>
          <a:p>
            <a:pPr algn="ctr"/>
            <a:r>
              <a:rPr lang="en" sz="4000">
                <a:solidFill>
                  <a:schemeClr val="lt1"/>
                </a:solidFill>
              </a:rPr>
              <a:t>The Spirit’s fire</a:t>
            </a:r>
            <a:endParaRPr sz="4000">
              <a:solidFill>
                <a:schemeClr val="lt1"/>
              </a:solidFill>
            </a:endParaRPr>
          </a:p>
          <a:p>
            <a:pPr algn="ctr"/>
            <a:r>
              <a:rPr lang="en" sz="4000">
                <a:solidFill>
                  <a:schemeClr val="lt1"/>
                </a:solidFill>
              </a:rPr>
              <a:t>The Spirit’s fire</a:t>
            </a:r>
            <a:endParaRPr sz="4000">
              <a:solidFill>
                <a:schemeClr val="lt1"/>
              </a:solidFill>
            </a:endParaRPr>
          </a:p>
          <a:p>
            <a:pPr algn="ctr"/>
            <a:r>
              <a:rPr lang="en" sz="4000">
                <a:solidFill>
                  <a:schemeClr val="lt1"/>
                </a:solidFill>
              </a:rPr>
              <a:t>(x2)</a:t>
            </a:r>
            <a:endParaRPr sz="4000">
              <a:solidFill>
                <a:schemeClr val="lt1"/>
              </a:solidFill>
            </a:endParaRPr>
          </a:p>
          <a:p>
            <a:pPr algn="ctr"/>
            <a:r>
              <a:rPr lang="en" sz="4000">
                <a:solidFill>
                  <a:schemeClr val="lt1"/>
                </a:solidFill>
              </a:rPr>
              <a:t>[End]</a:t>
            </a:r>
            <a:endParaRPr sz="40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r>
              <a:rPr lang="en">
                <a:solidFill>
                  <a:schemeClr val="lt1"/>
                </a:solidFill>
              </a:rPr>
              <a:t>Sanctuary</a:t>
            </a:r>
            <a:endParaRPr>
              <a:solidFill>
                <a:schemeClr val="lt1"/>
              </a:solidFill>
            </a:endParaRPr>
          </a:p>
        </p:txBody>
      </p:sp>
      <p:sp>
        <p:nvSpPr>
          <p:cNvPr id="91" name="Google Shape;91;p20"/>
          <p:cNvSpPr txBox="1"/>
          <p:nvPr/>
        </p:nvSpPr>
        <p:spPr>
          <a:xfrm>
            <a:off x="1577167" y="3934034"/>
            <a:ext cx="9073200" cy="861734"/>
          </a:xfrm>
          <a:prstGeom prst="rect">
            <a:avLst/>
          </a:prstGeom>
          <a:noFill/>
          <a:ln>
            <a:noFill/>
          </a:ln>
        </p:spPr>
        <p:txBody>
          <a:bodyPr spcFirstLastPara="1" wrap="square" lIns="121900" tIns="121900" rIns="121900" bIns="121900" anchor="t" anchorCtr="0">
            <a:spAutoFit/>
          </a:bodyPr>
          <a:lstStyle/>
          <a:p>
            <a:pPr algn="ctr" defTabSz="1219170" rtl="0">
              <a:buClr>
                <a:srgbClr val="000000"/>
              </a:buClr>
            </a:pPr>
            <a:r>
              <a:rPr lang="en" sz="4000">
                <a:solidFill>
                  <a:srgbClr val="FFFFFF"/>
                </a:solidFill>
                <a:latin typeface="Arial"/>
                <a:cs typeface="Arial"/>
                <a:sym typeface="Arial"/>
              </a:rPr>
              <a:t>(440)</a:t>
            </a:r>
            <a:endParaRPr sz="4000">
              <a:solidFill>
                <a:srgbClr val="FFFFFF"/>
              </a:solidFill>
              <a:latin typeface="Arial"/>
              <a:cs typeface="Arial"/>
              <a:sym typeface="Arial"/>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2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7836</TotalTime>
  <Words>1890</Words>
  <Application>Microsoft Office PowerPoint</Application>
  <PresentationFormat>Widescreen</PresentationFormat>
  <Paragraphs>292</Paragraphs>
  <Slides>58</Slides>
  <Notes>35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58</vt:i4>
      </vt:variant>
    </vt:vector>
  </HeadingPairs>
  <TitlesOfParts>
    <vt:vector size="74" baseType="lpstr">
      <vt:lpstr>Arial</vt:lpstr>
      <vt:lpstr>Avenir Roman</vt:lpstr>
      <vt:lpstr>Book Antiqua</vt:lpstr>
      <vt:lpstr>Calibri</vt:lpstr>
      <vt:lpstr>Century Gothic</vt:lpstr>
      <vt:lpstr>Garamond</vt:lpstr>
      <vt:lpstr>Marker Felt</vt:lpstr>
      <vt:lpstr>Verdana</vt:lpstr>
      <vt:lpstr>Wingdings</vt:lpstr>
      <vt:lpstr>Default</vt:lpstr>
      <vt:lpstr>Stream</vt:lpstr>
      <vt:lpstr>Apothecary</vt:lpstr>
      <vt:lpstr>2_Globe</vt:lpstr>
      <vt:lpstr>3_Globe</vt:lpstr>
      <vt:lpstr>1_Globe</vt:lpstr>
      <vt:lpstr>Simple Light</vt:lpstr>
      <vt:lpstr>PowerPoint Presentation</vt:lpstr>
      <vt:lpstr>The Spirits Fire</vt:lpstr>
      <vt:lpstr>We need you now, we need your fire within We need your love, we need you as our friend We need your light to guide through what’s ahead We need you now We need you now</vt:lpstr>
      <vt:lpstr>The Spirit’s fire Almighty flame Calling us higher Never the same Burn in our hearts Flow through our veins The Spirit’s fire The Spirit’s fire</vt:lpstr>
      <vt:lpstr>Your power made this universe we see Your power saved our lives and set us free Your power’s here among us as we sing You’re everything You’re everything</vt:lpstr>
      <vt:lpstr>The Spirit’s fire Almighty flame Calling us higher Never the same Burn in our hearts Flow through our veins The Spirit’s fire The Spirit’s fire</vt:lpstr>
      <vt:lpstr>Give us your fire to carry us along Give us desire to build the kingdom strong Give us the dream and when the dream is done We’ll be with you We’ll be with you</vt:lpstr>
      <vt:lpstr>The Spirit’s fire Almighty flame Calling us higher Never the same Burn in our hearts Flow through our veins The Spirit’s fire The Spirit’s fire (x2) [End]</vt:lpstr>
      <vt:lpstr>Sanctuary</vt:lpstr>
      <vt:lpstr>Oh Lord prepare me To be a sanctuary Pure and holy, Tried and true. With thanksgiving, I’ll be a living Sanctuary for You.</vt:lpstr>
      <vt:lpstr>It was you Lord Who gave the Savior Heart and soul Lord To every man It is You Lord Who knows my weakness You refine me With thine own hand </vt:lpstr>
      <vt:lpstr>Lead me oh Lord Through temptation You refine me From within Fill our hearts with Your holy spirit And take all our Sins away</vt:lpstr>
      <vt:lpstr>Oh Lord prepare me To be a sanctuary Pure and holy, Tried and true. With thanksgiving, I’ll be a living Sanctuary for You. [End] </vt:lpstr>
      <vt:lpstr>PowerPoint Presentation</vt:lpstr>
      <vt:lpstr>PowerPoint Presentation</vt:lpstr>
      <vt:lpstr>Here was Your Situation:</vt:lpstr>
      <vt:lpstr>How Did you get there?</vt:lpstr>
      <vt:lpstr>What is the solution?</vt:lpstr>
      <vt:lpstr>Who are you?</vt:lpstr>
      <vt:lpstr>Post-exile books</vt:lpstr>
      <vt:lpstr>Outline</vt:lpstr>
      <vt:lpstr>Historical   Background</vt:lpstr>
      <vt:lpstr>Historical   Background</vt:lpstr>
      <vt:lpstr>PowerPoint Presentation</vt:lpstr>
      <vt:lpstr>PowerPoint Presentation</vt:lpstr>
      <vt:lpstr>All this was prophesied</vt:lpstr>
      <vt:lpstr>But… Deuteronomy 30:1-6 Repent, Return, Restore, REbuild</vt:lpstr>
      <vt:lpstr>If God says it will happen It will happen</vt:lpstr>
      <vt:lpstr>Good news: A remnant will be saved</vt:lpstr>
      <vt:lpstr>Summary</vt:lpstr>
      <vt:lpstr>Historical Introduction: Ezra</vt:lpstr>
      <vt:lpstr>PowerPoint Presentation</vt:lpstr>
      <vt:lpstr>PowerPoint Presentation</vt:lpstr>
      <vt:lpstr>PowerPoint Presentation</vt:lpstr>
      <vt:lpstr>I Need Your Love</vt:lpstr>
      <vt:lpstr>Lord I need your love In this shadowed place I can’t get enough Of your sunlight on your face When it’s cold and dark Or I’m far from home You are in my heart And I never walk alone </vt:lpstr>
      <vt:lpstr>And just like a tree Planted by a stream Thirsty for a drink Of your love I can’t face a day Without some time to pray I sing this song to say I need your love </vt:lpstr>
      <vt:lpstr>I’m a tiny child But when I’m with You I will not grow tired Cause there’s nothing You can’t do Your love makes me strong Though I’m small and weak And the whole day long You’ll speak through me as I speak </vt:lpstr>
      <vt:lpstr>And just like a tree Planted by a stream Thirsty for a drink Of your love I can’t face a day Without some time to pray I sing this song to say I need your love </vt:lpstr>
      <vt:lpstr>I’m a tiny child But when I’m with You I will not grow tired Cause there’s nothing You can’t do Your love makes me strong Though I’m small and weak And the whole day long You’ll speak through me as I speak </vt:lpstr>
      <vt:lpstr>And just like a tree Planted by a stream Thirsty for a drink Of your love I can’t face a day Without some time to pray I sing this song to say I need your love </vt:lpstr>
      <vt:lpstr>You gave all for me Though I’d cursed your name On that bitter tree Lord you suffered for my shame How can I thank you? Your love paid my way All that I can do is live for you every day </vt:lpstr>
      <vt:lpstr>And just like a tree Planted by a stream Thirsty for a drink Of your love I can’t face a day Without some time to pray I sing this song to say I need your love [End] </vt:lpstr>
      <vt:lpstr>Announcements</vt:lpstr>
      <vt:lpstr>PowerPoint Presentation</vt:lpstr>
      <vt:lpstr>PowerPoint Presentation</vt:lpstr>
      <vt:lpstr>PowerPoint Presentation</vt:lpstr>
      <vt:lpstr>PowerPoint Presentation</vt:lpstr>
      <vt:lpstr>Contribution</vt:lpstr>
      <vt:lpstr>Unto Thee O Lord</vt:lpstr>
      <vt:lpstr>Unto Thee O Lord, Do I lift up my soul Unto Thee O Lord Do I lift up my soul  </vt:lpstr>
      <vt:lpstr>Oh my God I trust in Thee Oh, let me not be ashamed, let not my enemies triumph over me.  </vt:lpstr>
      <vt:lpstr>Let none that wait On Thee be ashamed Let none that wait On Thee be ashamed  </vt:lpstr>
      <vt:lpstr>Oh my God I trust in Thee Oh, let me not be ashamed, let not my enemies triumph over me.  </vt:lpstr>
      <vt:lpstr>Remember not The sins of my youth Remember not The sins of my youth</vt:lpstr>
      <vt:lpstr>Oh my God I trust in Thee Oh, let me not be ashamed, let not my enemies triumph over me.  </vt:lpstr>
      <vt:lpstr>Teach me Thy paths Thy ways O Lord Teach me Thy paths Thy ways O Lord</vt:lpstr>
      <vt:lpstr>Oh my God I trust in Thee Oh, let me not be ashamed, let not my enemies triumph over me.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95</cp:revision>
  <dcterms:modified xsi:type="dcterms:W3CDTF">2023-06-11T15:35:14Z</dcterms:modified>
</cp:coreProperties>
</file>