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 ContentType="image/ti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 id="2147483672" r:id="rId3"/>
  </p:sldMasterIdLst>
  <p:notesMasterIdLst>
    <p:notesMasterId r:id="rId26"/>
  </p:notesMasterIdLst>
  <p:sldIdLst>
    <p:sldId id="272" r:id="rId4"/>
    <p:sldId id="273" r:id="rId5"/>
    <p:sldId id="274" r:id="rId6"/>
    <p:sldId id="275" r:id="rId7"/>
    <p:sldId id="276" r:id="rId8"/>
    <p:sldId id="482" r:id="rId9"/>
    <p:sldId id="282" r:id="rId10"/>
    <p:sldId id="284" r:id="rId11"/>
    <p:sldId id="483" r:id="rId12"/>
    <p:sldId id="264" r:id="rId13"/>
    <p:sldId id="493" r:id="rId14"/>
    <p:sldId id="494" r:id="rId15"/>
    <p:sldId id="495" r:id="rId16"/>
    <p:sldId id="285" r:id="rId17"/>
    <p:sldId id="286" r:id="rId18"/>
    <p:sldId id="287" r:id="rId19"/>
    <p:sldId id="288" r:id="rId20"/>
    <p:sldId id="496" r:id="rId21"/>
    <p:sldId id="289" r:id="rId22"/>
    <p:sldId id="290" r:id="rId23"/>
    <p:sldId id="291" r:id="rId24"/>
    <p:sldId id="292" r:id="rId25"/>
  </p:sldIdLst>
  <p:sldSz cx="12192000" cy="6858000"/>
  <p:notesSz cx="6858000" cy="9144000"/>
  <p:defaultTextStyle>
    <a:lvl1pPr>
      <a:defRPr>
        <a:latin typeface="Calibri"/>
        <a:ea typeface="Calibri"/>
        <a:cs typeface="Calibri"/>
        <a:sym typeface="Calibri"/>
      </a:defRPr>
    </a:lvl1pPr>
    <a:lvl2pPr indent="457200">
      <a:defRPr>
        <a:latin typeface="Calibri"/>
        <a:ea typeface="Calibri"/>
        <a:cs typeface="Calibri"/>
        <a:sym typeface="Calibri"/>
      </a:defRPr>
    </a:lvl2pPr>
    <a:lvl3pPr indent="914400">
      <a:defRPr>
        <a:latin typeface="Calibri"/>
        <a:ea typeface="Calibri"/>
        <a:cs typeface="Calibri"/>
        <a:sym typeface="Calibri"/>
      </a:defRPr>
    </a:lvl3pPr>
    <a:lvl4pPr indent="1371600">
      <a:defRPr>
        <a:latin typeface="Calibri"/>
        <a:ea typeface="Calibri"/>
        <a:cs typeface="Calibri"/>
        <a:sym typeface="Calibri"/>
      </a:defRPr>
    </a:lvl4pPr>
    <a:lvl5pPr indent="1828800">
      <a:defRPr>
        <a:latin typeface="Calibri"/>
        <a:ea typeface="Calibri"/>
        <a:cs typeface="Calibri"/>
        <a:sym typeface="Calibri"/>
      </a:defRPr>
    </a:lvl5pPr>
    <a:lvl6pPr indent="2286000">
      <a:defRPr>
        <a:latin typeface="Calibri"/>
        <a:ea typeface="Calibri"/>
        <a:cs typeface="Calibri"/>
        <a:sym typeface="Calibri"/>
      </a:defRPr>
    </a:lvl6pPr>
    <a:lvl7pPr indent="2743200">
      <a:defRPr>
        <a:latin typeface="Calibri"/>
        <a:ea typeface="Calibri"/>
        <a:cs typeface="Calibri"/>
        <a:sym typeface="Calibri"/>
      </a:defRPr>
    </a:lvl7pPr>
    <a:lvl8pPr indent="3200400">
      <a:defRPr>
        <a:latin typeface="Calibri"/>
        <a:ea typeface="Calibri"/>
        <a:cs typeface="Calibri"/>
        <a:sym typeface="Calibri"/>
      </a:defRPr>
    </a:lvl8pPr>
    <a:lvl9pPr indent="3657600">
      <a:defRPr>
        <a:latin typeface="Calibri"/>
        <a:ea typeface="Calibri"/>
        <a:cs typeface="Calibri"/>
        <a:sym typeface="Calibri"/>
      </a:defRPr>
    </a:lvl9pPr>
  </p:defaultTextStyle>
  <p:extLst>
    <p:ext uri="{521415D9-36F7-43E2-AB2F-B90AF26B5E84}">
      <p14:sectionLst xmlns:p14="http://schemas.microsoft.com/office/powerpoint/2010/main">
        <p14:section name="Default Section" id="{B52EDA19-6C60-47C6-95EA-5E15F8C55CB2}">
          <p14:sldIdLst>
            <p14:sldId id="272"/>
            <p14:sldId id="273"/>
            <p14:sldId id="274"/>
            <p14:sldId id="275"/>
            <p14:sldId id="276"/>
            <p14:sldId id="482"/>
            <p14:sldId id="282"/>
            <p14:sldId id="284"/>
            <p14:sldId id="483"/>
            <p14:sldId id="264"/>
            <p14:sldId id="493"/>
            <p14:sldId id="494"/>
            <p14:sldId id="495"/>
            <p14:sldId id="285"/>
            <p14:sldId id="286"/>
            <p14:sldId id="287"/>
            <p14:sldId id="288"/>
            <p14:sldId id="496"/>
            <p14:sldId id="289"/>
            <p14:sldId id="290"/>
            <p14:sldId id="291"/>
            <p14:sldId id="292"/>
          </p14:sldIdLst>
        </p14:section>
        <p14:section name="Untitled Section" id="{63309F7B-CAF0-4DC5-8487-3E8EB0A02E65}">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53F5E55-EFBB-4F65-BC48-6F7A3336D3F2}" v="29" dt="2023-06-25T21:55:23.705"/>
  </p1510:revLst>
</p1510:revInfo>
</file>

<file path=ppt/tableStyles.xml><?xml version="1.0" encoding="utf-8"?>
<a:tblStyleLst xmlns:a="http://schemas.openxmlformats.org/drawingml/2006/main" def="{5940675A-B579-460E-94D1-54222C63F5DA}">
  <a:tblStyle styleId="{4C3C2611-4C71-4FC5-86AE-919BDF0F9419}" styleName="">
    <a:tblBg/>
    <a:wholeTbl>
      <a:tcTxStyle b="on" i="on">
        <a:font>
          <a:latin typeface="Calibri"/>
          <a:ea typeface="Calibri"/>
          <a:cs typeface="Calibri"/>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FD7E7"/>
          </a:solidFill>
        </a:fill>
      </a:tcStyle>
    </a:wholeTbl>
    <a:band2H>
      <a:tcTxStyle/>
      <a:tcStyle>
        <a:tcBdr/>
        <a:fill>
          <a:solidFill>
            <a:srgbClr val="E8ECF4"/>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4F81BD"/>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4F81BD"/>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4F81BD"/>
          </a:solidFill>
        </a:fill>
      </a:tcStyle>
    </a:firstRow>
  </a:tblStyle>
  <a:tblStyle styleId="{C7B018BB-80A7-4F77-B60F-C8B233D01FF8}" styleName="">
    <a:tblBg/>
    <a:wholeTbl>
      <a:tcTxStyle b="on" i="on">
        <a:font>
          <a:latin typeface="Calibri"/>
          <a:ea typeface="Calibri"/>
          <a:cs typeface="Calibri"/>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EE7D0"/>
          </a:solidFill>
        </a:fill>
      </a:tcStyle>
    </a:wholeTbl>
    <a:band2H>
      <a:tcTxStyle/>
      <a:tcStyle>
        <a:tcBdr/>
        <a:fill>
          <a:solidFill>
            <a:srgbClr val="EFF3E9"/>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BBB59"/>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BBB59"/>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BBB59"/>
          </a:solidFill>
        </a:fill>
      </a:tcStyle>
    </a:firstRow>
  </a:tblStyle>
  <a:tblStyle styleId="{EEE7283C-3CF3-47DC-8721-378D4A62B228}" styleName="">
    <a:tblBg/>
    <a:wholeTbl>
      <a:tcTxStyle b="on" i="on">
        <a:font>
          <a:latin typeface="Calibri"/>
          <a:ea typeface="Calibri"/>
          <a:cs typeface="Calibri"/>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CDCCE"/>
          </a:solidFill>
        </a:fill>
      </a:tcStyle>
    </a:wholeTbl>
    <a:band2H>
      <a:tcTxStyle/>
      <a:tcStyle>
        <a:tcBdr/>
        <a:fill>
          <a:solidFill>
            <a:srgbClr val="FDEEE8"/>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79646"/>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79646"/>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79646"/>
          </a:solidFill>
        </a:fill>
      </a:tcStyle>
    </a:firstRow>
  </a:tblStyle>
  <a:tblStyle styleId="{CF821DB8-F4EB-4A41-A1BA-3FCAFE7338EE}" styleName="">
    <a:tblBg/>
    <a:wholeTbl>
      <a:tcTxStyle b="on" i="on">
        <a:font>
          <a:latin typeface="Calibri"/>
          <a:ea typeface="Calibri"/>
          <a:cs typeface="Calibri"/>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n">
        <a:font>
          <a:latin typeface="Calibri"/>
          <a:ea typeface="Calibri"/>
          <a:cs typeface="Calibri"/>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4F81BD"/>
          </a:solidFill>
        </a:fill>
      </a:tcStyle>
    </a:firstCol>
    <a:lastRow>
      <a:tcTxStyle b="on" i="on">
        <a:font>
          <a:latin typeface="Calibri"/>
          <a:ea typeface="Calibri"/>
          <a:cs typeface="Calibri"/>
        </a:font>
        <a:srgbClr val="000000"/>
      </a:tcTxStyle>
      <a:tcStyle>
        <a:tcBdr>
          <a:left>
            <a:ln w="12700" cap="flat">
              <a:noFill/>
              <a:miter lim="400000"/>
            </a:ln>
          </a:left>
          <a:right>
            <a:ln w="12700" cap="flat">
              <a:noFill/>
              <a:miter lim="400000"/>
            </a:ln>
          </a:right>
          <a:top>
            <a:ln w="508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
          <a:latin typeface="Calibri"/>
          <a:ea typeface="Calibri"/>
          <a:cs typeface="Calibri"/>
        </a:font>
        <a:srgbClr val="FFFFFF"/>
      </a:tcTxStyle>
      <a:tcStyle>
        <a:tcBdr>
          <a:left>
            <a:ln w="12700" cap="flat">
              <a:noFill/>
              <a:miter lim="400000"/>
            </a:ln>
          </a:left>
          <a:right>
            <a:ln w="12700" cap="flat">
              <a:noFill/>
              <a:miter lim="400000"/>
            </a:ln>
          </a:right>
          <a:top>
            <a:ln w="254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4F81BD"/>
          </a:solidFill>
        </a:fill>
      </a:tcStyle>
    </a:firstRow>
  </a:tblStyle>
  <a:tblStyle styleId="{33BA23B1-9221-436E-865A-0063620EA4FD}" styleName="">
    <a:tblBg/>
    <a:wholeTbl>
      <a:tcTxStyle b="on" i="on">
        <a:font>
          <a:latin typeface="Calibri"/>
          <a:ea typeface="Calibri"/>
          <a:cs typeface="Calibri"/>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ACA"/>
          </a:solidFill>
        </a:fill>
      </a:tcStyle>
    </a:wholeTbl>
    <a:band2H>
      <a:tcTxStyle/>
      <a:tcStyle>
        <a:tcBdr/>
        <a:fill>
          <a:solidFill>
            <a:srgbClr val="E6E6E6"/>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Row>
  </a:tblStyle>
  <a:tblStyle styleId="{2708684C-4D16-4618-839F-0558EEFCDFE6}" styleName="">
    <a:tblBg/>
    <a:wholeTbl>
      <a:tcTxStyle b="on" i="on">
        <a:font>
          <a:latin typeface="Calibri"/>
          <a:ea typeface="Calibri"/>
          <a:cs typeface="Calibri"/>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wholeTbl>
    <a:band2H>
      <a:tcTxStyle/>
      <a:tcStyle>
        <a:tcBdr/>
        <a:fill>
          <a:solidFill>
            <a:srgbClr val="FFFFFF"/>
          </a:solidFill>
        </a:fill>
      </a:tcStyle>
    </a:band2H>
    <a:firstCol>
      <a:tcTxStyle b="on" i="on">
        <a:font>
          <a:latin typeface="Calibri"/>
          <a:ea typeface="Calibri"/>
          <a:cs typeface="Calibri"/>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firstCol>
    <a:lastRow>
      <a:tcTxStyle b="on" i="on">
        <a:font>
          <a:latin typeface="Calibri"/>
          <a:ea typeface="Calibri"/>
          <a:cs typeface="Calibri"/>
        </a:font>
        <a:srgbClr val="000000"/>
      </a:tcTxStyle>
      <a:tcStyle>
        <a:tcBdr>
          <a:left>
            <a:ln w="12700" cap="flat">
              <a:solidFill>
                <a:srgbClr val="000000"/>
              </a:solidFill>
              <a:prstDash val="solid"/>
              <a:bevel/>
            </a:ln>
          </a:left>
          <a:right>
            <a:ln w="12700" cap="flat">
              <a:solidFill>
                <a:srgbClr val="000000"/>
              </a:solidFill>
              <a:prstDash val="solid"/>
              <a:bevel/>
            </a:ln>
          </a:right>
          <a:top>
            <a:ln w="508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lastRow>
    <a:firstRow>
      <a:tcTxStyle b="on" i="on">
        <a:font>
          <a:latin typeface="Calibri"/>
          <a:ea typeface="Calibri"/>
          <a:cs typeface="Calibri"/>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254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7189" autoAdjust="0"/>
    <p:restoredTop sz="94660"/>
  </p:normalViewPr>
  <p:slideViewPr>
    <p:cSldViewPr>
      <p:cViewPr varScale="1">
        <p:scale>
          <a:sx n="59" d="100"/>
          <a:sy n="59" d="100"/>
        </p:scale>
        <p:origin x="880" y="52"/>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862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microsoft.com/office/2015/10/relationships/revisionInfo" Target="revisionInfo.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microsoft.com/office/2016/11/relationships/changesInfo" Target="changesInfos/changesInfo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hn Oakes" userId="1a36f0057432ea1f" providerId="LiveId" clId="{B53F5E55-EFBB-4F65-BC48-6F7A3336D3F2}"/>
    <pc:docChg chg="undo custSel addSld delSld modSld addMainMaster delMainMaster modSection">
      <pc:chgData name="John Oakes" userId="1a36f0057432ea1f" providerId="LiveId" clId="{B53F5E55-EFBB-4F65-BC48-6F7A3336D3F2}" dt="2023-06-25T21:56:58.505" v="282" actId="47"/>
      <pc:docMkLst>
        <pc:docMk/>
      </pc:docMkLst>
      <pc:sldChg chg="add del">
        <pc:chgData name="John Oakes" userId="1a36f0057432ea1f" providerId="LiveId" clId="{B53F5E55-EFBB-4F65-BC48-6F7A3336D3F2}" dt="2023-06-25T21:56:33.285" v="279" actId="47"/>
        <pc:sldMkLst>
          <pc:docMk/>
          <pc:sldMk cId="0" sldId="256"/>
        </pc:sldMkLst>
      </pc:sldChg>
      <pc:sldChg chg="add del">
        <pc:chgData name="John Oakes" userId="1a36f0057432ea1f" providerId="LiveId" clId="{B53F5E55-EFBB-4F65-BC48-6F7A3336D3F2}" dt="2023-06-25T21:56:33.285" v="279" actId="47"/>
        <pc:sldMkLst>
          <pc:docMk/>
          <pc:sldMk cId="0" sldId="257"/>
        </pc:sldMkLst>
      </pc:sldChg>
      <pc:sldChg chg="add del">
        <pc:chgData name="John Oakes" userId="1a36f0057432ea1f" providerId="LiveId" clId="{B53F5E55-EFBB-4F65-BC48-6F7A3336D3F2}" dt="2023-06-25T21:56:33.285" v="279" actId="47"/>
        <pc:sldMkLst>
          <pc:docMk/>
          <pc:sldMk cId="0" sldId="258"/>
        </pc:sldMkLst>
      </pc:sldChg>
      <pc:sldChg chg="add del">
        <pc:chgData name="John Oakes" userId="1a36f0057432ea1f" providerId="LiveId" clId="{B53F5E55-EFBB-4F65-BC48-6F7A3336D3F2}" dt="2023-06-25T21:56:33.285" v="279" actId="47"/>
        <pc:sldMkLst>
          <pc:docMk/>
          <pc:sldMk cId="0" sldId="259"/>
        </pc:sldMkLst>
      </pc:sldChg>
      <pc:sldChg chg="add del">
        <pc:chgData name="John Oakes" userId="1a36f0057432ea1f" providerId="LiveId" clId="{B53F5E55-EFBB-4F65-BC48-6F7A3336D3F2}" dt="2023-06-25T21:56:33.285" v="279" actId="47"/>
        <pc:sldMkLst>
          <pc:docMk/>
          <pc:sldMk cId="0" sldId="260"/>
        </pc:sldMkLst>
      </pc:sldChg>
      <pc:sldChg chg="add del">
        <pc:chgData name="John Oakes" userId="1a36f0057432ea1f" providerId="LiveId" clId="{B53F5E55-EFBB-4F65-BC48-6F7A3336D3F2}" dt="2023-06-25T21:56:33.285" v="279" actId="47"/>
        <pc:sldMkLst>
          <pc:docMk/>
          <pc:sldMk cId="0" sldId="261"/>
        </pc:sldMkLst>
      </pc:sldChg>
      <pc:sldChg chg="add del">
        <pc:chgData name="John Oakes" userId="1a36f0057432ea1f" providerId="LiveId" clId="{B53F5E55-EFBB-4F65-BC48-6F7A3336D3F2}" dt="2023-06-25T21:56:33.285" v="279" actId="47"/>
        <pc:sldMkLst>
          <pc:docMk/>
          <pc:sldMk cId="0" sldId="262"/>
        </pc:sldMkLst>
      </pc:sldChg>
      <pc:sldChg chg="add del">
        <pc:chgData name="John Oakes" userId="1a36f0057432ea1f" providerId="LiveId" clId="{B53F5E55-EFBB-4F65-BC48-6F7A3336D3F2}" dt="2023-06-25T21:56:33.285" v="279" actId="47"/>
        <pc:sldMkLst>
          <pc:docMk/>
          <pc:sldMk cId="0" sldId="263"/>
        </pc:sldMkLst>
      </pc:sldChg>
      <pc:sldChg chg="add del">
        <pc:chgData name="John Oakes" userId="1a36f0057432ea1f" providerId="LiveId" clId="{B53F5E55-EFBB-4F65-BC48-6F7A3336D3F2}" dt="2023-06-25T21:56:33.285" v="279" actId="47"/>
        <pc:sldMkLst>
          <pc:docMk/>
          <pc:sldMk cId="0" sldId="265"/>
        </pc:sldMkLst>
      </pc:sldChg>
      <pc:sldChg chg="add del">
        <pc:chgData name="John Oakes" userId="1a36f0057432ea1f" providerId="LiveId" clId="{B53F5E55-EFBB-4F65-BC48-6F7A3336D3F2}" dt="2023-06-25T21:56:58.505" v="282" actId="47"/>
        <pc:sldMkLst>
          <pc:docMk/>
          <pc:sldMk cId="0" sldId="266"/>
        </pc:sldMkLst>
      </pc:sldChg>
      <pc:sldChg chg="add del">
        <pc:chgData name="John Oakes" userId="1a36f0057432ea1f" providerId="LiveId" clId="{B53F5E55-EFBB-4F65-BC48-6F7A3336D3F2}" dt="2023-06-25T21:56:58.505" v="282" actId="47"/>
        <pc:sldMkLst>
          <pc:docMk/>
          <pc:sldMk cId="0" sldId="267"/>
        </pc:sldMkLst>
      </pc:sldChg>
      <pc:sldChg chg="add del">
        <pc:chgData name="John Oakes" userId="1a36f0057432ea1f" providerId="LiveId" clId="{B53F5E55-EFBB-4F65-BC48-6F7A3336D3F2}" dt="2023-06-25T21:56:58.505" v="282" actId="47"/>
        <pc:sldMkLst>
          <pc:docMk/>
          <pc:sldMk cId="0" sldId="268"/>
        </pc:sldMkLst>
      </pc:sldChg>
      <pc:sldChg chg="add del">
        <pc:chgData name="John Oakes" userId="1a36f0057432ea1f" providerId="LiveId" clId="{B53F5E55-EFBB-4F65-BC48-6F7A3336D3F2}" dt="2023-06-25T21:56:58.505" v="282" actId="47"/>
        <pc:sldMkLst>
          <pc:docMk/>
          <pc:sldMk cId="0" sldId="269"/>
        </pc:sldMkLst>
      </pc:sldChg>
      <pc:sldChg chg="add del">
        <pc:chgData name="John Oakes" userId="1a36f0057432ea1f" providerId="LiveId" clId="{B53F5E55-EFBB-4F65-BC48-6F7A3336D3F2}" dt="2023-06-25T21:56:58.505" v="282" actId="47"/>
        <pc:sldMkLst>
          <pc:docMk/>
          <pc:sldMk cId="0" sldId="270"/>
        </pc:sldMkLst>
      </pc:sldChg>
      <pc:sldChg chg="add del">
        <pc:chgData name="John Oakes" userId="1a36f0057432ea1f" providerId="LiveId" clId="{B53F5E55-EFBB-4F65-BC48-6F7A3336D3F2}" dt="2023-06-25T21:56:58.505" v="282" actId="47"/>
        <pc:sldMkLst>
          <pc:docMk/>
          <pc:sldMk cId="0" sldId="271"/>
        </pc:sldMkLst>
      </pc:sldChg>
      <pc:sldChg chg="add del">
        <pc:chgData name="John Oakes" userId="1a36f0057432ea1f" providerId="LiveId" clId="{B53F5E55-EFBB-4F65-BC48-6F7A3336D3F2}" dt="2023-06-25T15:56:56.829" v="277" actId="47"/>
        <pc:sldMkLst>
          <pc:docMk/>
          <pc:sldMk cId="2945306068" sldId="277"/>
        </pc:sldMkLst>
      </pc:sldChg>
      <pc:sldChg chg="add del">
        <pc:chgData name="John Oakes" userId="1a36f0057432ea1f" providerId="LiveId" clId="{B53F5E55-EFBB-4F65-BC48-6F7A3336D3F2}" dt="2023-06-25T15:56:56.829" v="277" actId="47"/>
        <pc:sldMkLst>
          <pc:docMk/>
          <pc:sldMk cId="96787141" sldId="278"/>
        </pc:sldMkLst>
      </pc:sldChg>
      <pc:sldChg chg="add del">
        <pc:chgData name="John Oakes" userId="1a36f0057432ea1f" providerId="LiveId" clId="{B53F5E55-EFBB-4F65-BC48-6F7A3336D3F2}" dt="2023-06-25T15:56:56.829" v="277" actId="47"/>
        <pc:sldMkLst>
          <pc:docMk/>
          <pc:sldMk cId="443571272" sldId="279"/>
        </pc:sldMkLst>
      </pc:sldChg>
      <pc:sldChg chg="add del">
        <pc:chgData name="John Oakes" userId="1a36f0057432ea1f" providerId="LiveId" clId="{B53F5E55-EFBB-4F65-BC48-6F7A3336D3F2}" dt="2023-06-25T15:56:41.541" v="276" actId="47"/>
        <pc:sldMkLst>
          <pc:docMk/>
          <pc:sldMk cId="659427719" sldId="280"/>
        </pc:sldMkLst>
      </pc:sldChg>
      <pc:sldChg chg="add del">
        <pc:chgData name="John Oakes" userId="1a36f0057432ea1f" providerId="LiveId" clId="{B53F5E55-EFBB-4F65-BC48-6F7A3336D3F2}" dt="2023-06-25T15:56:41.541" v="276" actId="47"/>
        <pc:sldMkLst>
          <pc:docMk/>
          <pc:sldMk cId="1096089248" sldId="281"/>
        </pc:sldMkLst>
      </pc:sldChg>
      <pc:sldChg chg="add del">
        <pc:chgData name="John Oakes" userId="1a36f0057432ea1f" providerId="LiveId" clId="{B53F5E55-EFBB-4F65-BC48-6F7A3336D3F2}" dt="2023-06-25T15:56:41.541" v="276" actId="47"/>
        <pc:sldMkLst>
          <pc:docMk/>
          <pc:sldMk cId="161093681" sldId="283"/>
        </pc:sldMkLst>
      </pc:sldChg>
      <pc:sldChg chg="add del">
        <pc:chgData name="John Oakes" userId="1a36f0057432ea1f" providerId="LiveId" clId="{B53F5E55-EFBB-4F65-BC48-6F7A3336D3F2}" dt="2023-06-25T15:23:16.209" v="10" actId="2696"/>
        <pc:sldMkLst>
          <pc:docMk/>
          <pc:sldMk cId="0" sldId="350"/>
        </pc:sldMkLst>
      </pc:sldChg>
      <pc:sldChg chg="add del">
        <pc:chgData name="John Oakes" userId="1a36f0057432ea1f" providerId="LiveId" clId="{B53F5E55-EFBB-4F65-BC48-6F7A3336D3F2}" dt="2023-06-25T21:56:33.285" v="279" actId="47"/>
        <pc:sldMkLst>
          <pc:docMk/>
          <pc:sldMk cId="1672076822" sldId="450"/>
        </pc:sldMkLst>
      </pc:sldChg>
      <pc:sldChg chg="add del">
        <pc:chgData name="John Oakes" userId="1a36f0057432ea1f" providerId="LiveId" clId="{B53F5E55-EFBB-4F65-BC48-6F7A3336D3F2}" dt="2023-06-25T21:56:58.505" v="282" actId="47"/>
        <pc:sldMkLst>
          <pc:docMk/>
          <pc:sldMk cId="0" sldId="478"/>
        </pc:sldMkLst>
      </pc:sldChg>
      <pc:sldChg chg="modSp add del mod">
        <pc:chgData name="John Oakes" userId="1a36f0057432ea1f" providerId="LiveId" clId="{B53F5E55-EFBB-4F65-BC48-6F7A3336D3F2}" dt="2023-06-25T21:56:58.505" v="282" actId="47"/>
        <pc:sldMkLst>
          <pc:docMk/>
          <pc:sldMk cId="0" sldId="479"/>
        </pc:sldMkLst>
        <pc:spChg chg="mod">
          <ac:chgData name="John Oakes" userId="1a36f0057432ea1f" providerId="LiveId" clId="{B53F5E55-EFBB-4F65-BC48-6F7A3336D3F2}" dt="2023-06-25T15:52:49.383" v="275" actId="20577"/>
          <ac:spMkLst>
            <pc:docMk/>
            <pc:sldMk cId="0" sldId="479"/>
            <ac:spMk id="3" creationId="{3E7DCDC7-0883-0DC8-EF7F-B4E52D989E8E}"/>
          </ac:spMkLst>
        </pc:spChg>
      </pc:sldChg>
      <pc:sldChg chg="add del">
        <pc:chgData name="John Oakes" userId="1a36f0057432ea1f" providerId="LiveId" clId="{B53F5E55-EFBB-4F65-BC48-6F7A3336D3F2}" dt="2023-06-25T15:23:20.661" v="11" actId="2696"/>
        <pc:sldMkLst>
          <pc:docMk/>
          <pc:sldMk cId="0" sldId="480"/>
        </pc:sldMkLst>
      </pc:sldChg>
      <pc:sldChg chg="add del">
        <pc:chgData name="John Oakes" userId="1a36f0057432ea1f" providerId="LiveId" clId="{B53F5E55-EFBB-4F65-BC48-6F7A3336D3F2}" dt="2023-06-25T21:56:33.285" v="279" actId="47"/>
        <pc:sldMkLst>
          <pc:docMk/>
          <pc:sldMk cId="0" sldId="497"/>
        </pc:sldMkLst>
      </pc:sldChg>
      <pc:sldChg chg="add del">
        <pc:chgData name="John Oakes" userId="1a36f0057432ea1f" providerId="LiveId" clId="{B53F5E55-EFBB-4F65-BC48-6F7A3336D3F2}" dt="2023-06-25T21:56:58.505" v="282" actId="47"/>
        <pc:sldMkLst>
          <pc:docMk/>
          <pc:sldMk cId="0" sldId="498"/>
        </pc:sldMkLst>
      </pc:sldChg>
      <pc:sldChg chg="add del">
        <pc:chgData name="John Oakes" userId="1a36f0057432ea1f" providerId="LiveId" clId="{B53F5E55-EFBB-4F65-BC48-6F7A3336D3F2}" dt="2023-06-25T21:56:58.505" v="282" actId="47"/>
        <pc:sldMkLst>
          <pc:docMk/>
          <pc:sldMk cId="0" sldId="499"/>
        </pc:sldMkLst>
      </pc:sldChg>
      <pc:sldChg chg="add del">
        <pc:chgData name="John Oakes" userId="1a36f0057432ea1f" providerId="LiveId" clId="{B53F5E55-EFBB-4F65-BC48-6F7A3336D3F2}" dt="2023-06-25T21:56:58.505" v="282" actId="47"/>
        <pc:sldMkLst>
          <pc:docMk/>
          <pc:sldMk cId="0" sldId="500"/>
        </pc:sldMkLst>
      </pc:sldChg>
      <pc:sldChg chg="add del">
        <pc:chgData name="John Oakes" userId="1a36f0057432ea1f" providerId="LiveId" clId="{B53F5E55-EFBB-4F65-BC48-6F7A3336D3F2}" dt="2023-06-25T21:56:58.505" v="282" actId="47"/>
        <pc:sldMkLst>
          <pc:docMk/>
          <pc:sldMk cId="0" sldId="501"/>
        </pc:sldMkLst>
      </pc:sldChg>
      <pc:sldChg chg="modSp add del modNotes">
        <pc:chgData name="John Oakes" userId="1a36f0057432ea1f" providerId="LiveId" clId="{B53F5E55-EFBB-4F65-BC48-6F7A3336D3F2}" dt="2023-06-25T21:56:58.505" v="282" actId="47"/>
        <pc:sldMkLst>
          <pc:docMk/>
          <pc:sldMk cId="0" sldId="502"/>
        </pc:sldMkLst>
        <pc:spChg chg="mod">
          <ac:chgData name="John Oakes" userId="1a36f0057432ea1f" providerId="LiveId" clId="{B53F5E55-EFBB-4F65-BC48-6F7A3336D3F2}" dt="2023-06-25T21:55:23.705" v="278" actId="20578"/>
          <ac:spMkLst>
            <pc:docMk/>
            <pc:sldMk cId="0" sldId="502"/>
            <ac:spMk id="154" creationId="{00000000-0000-0000-0000-000000000000}"/>
          </ac:spMkLst>
        </pc:spChg>
      </pc:sldChg>
      <pc:sldChg chg="add del">
        <pc:chgData name="John Oakes" userId="1a36f0057432ea1f" providerId="LiveId" clId="{B53F5E55-EFBB-4F65-BC48-6F7A3336D3F2}" dt="2023-06-25T15:20:02.938" v="4"/>
        <pc:sldMkLst>
          <pc:docMk/>
          <pc:sldMk cId="0" sldId="503"/>
        </pc:sldMkLst>
      </pc:sldChg>
      <pc:sldChg chg="add del">
        <pc:chgData name="John Oakes" userId="1a36f0057432ea1f" providerId="LiveId" clId="{B53F5E55-EFBB-4F65-BC48-6F7A3336D3F2}" dt="2023-06-25T15:56:41.541" v="276" actId="47"/>
        <pc:sldMkLst>
          <pc:docMk/>
          <pc:sldMk cId="3427024247" sldId="503"/>
        </pc:sldMkLst>
      </pc:sldChg>
      <pc:sldChg chg="add del">
        <pc:chgData name="John Oakes" userId="1a36f0057432ea1f" providerId="LiveId" clId="{B53F5E55-EFBB-4F65-BC48-6F7A3336D3F2}" dt="2023-06-25T15:20:02.938" v="4"/>
        <pc:sldMkLst>
          <pc:docMk/>
          <pc:sldMk cId="0" sldId="504"/>
        </pc:sldMkLst>
      </pc:sldChg>
      <pc:sldChg chg="add del">
        <pc:chgData name="John Oakes" userId="1a36f0057432ea1f" providerId="LiveId" clId="{B53F5E55-EFBB-4F65-BC48-6F7A3336D3F2}" dt="2023-06-25T15:56:41.541" v="276" actId="47"/>
        <pc:sldMkLst>
          <pc:docMk/>
          <pc:sldMk cId="756346156" sldId="504"/>
        </pc:sldMkLst>
      </pc:sldChg>
      <pc:sldChg chg="add del">
        <pc:chgData name="John Oakes" userId="1a36f0057432ea1f" providerId="LiveId" clId="{B53F5E55-EFBB-4F65-BC48-6F7A3336D3F2}" dt="2023-06-25T15:20:02.938" v="4"/>
        <pc:sldMkLst>
          <pc:docMk/>
          <pc:sldMk cId="0" sldId="505"/>
        </pc:sldMkLst>
      </pc:sldChg>
      <pc:sldChg chg="add del">
        <pc:chgData name="John Oakes" userId="1a36f0057432ea1f" providerId="LiveId" clId="{B53F5E55-EFBB-4F65-BC48-6F7A3336D3F2}" dt="2023-06-25T15:56:41.541" v="276" actId="47"/>
        <pc:sldMkLst>
          <pc:docMk/>
          <pc:sldMk cId="115572563" sldId="505"/>
        </pc:sldMkLst>
      </pc:sldChg>
      <pc:sldChg chg="add del">
        <pc:chgData name="John Oakes" userId="1a36f0057432ea1f" providerId="LiveId" clId="{B53F5E55-EFBB-4F65-BC48-6F7A3336D3F2}" dt="2023-06-25T15:20:02.938" v="4"/>
        <pc:sldMkLst>
          <pc:docMk/>
          <pc:sldMk cId="0" sldId="506"/>
        </pc:sldMkLst>
      </pc:sldChg>
      <pc:sldChg chg="add del">
        <pc:chgData name="John Oakes" userId="1a36f0057432ea1f" providerId="LiveId" clId="{B53F5E55-EFBB-4F65-BC48-6F7A3336D3F2}" dt="2023-06-25T15:56:41.541" v="276" actId="47"/>
        <pc:sldMkLst>
          <pc:docMk/>
          <pc:sldMk cId="1455774485" sldId="506"/>
        </pc:sldMkLst>
      </pc:sldChg>
      <pc:sldChg chg="add del">
        <pc:chgData name="John Oakes" userId="1a36f0057432ea1f" providerId="LiveId" clId="{B53F5E55-EFBB-4F65-BC48-6F7A3336D3F2}" dt="2023-06-25T21:56:38.431" v="280" actId="47"/>
        <pc:sldMkLst>
          <pc:docMk/>
          <pc:sldMk cId="1936648230" sldId="507"/>
        </pc:sldMkLst>
        <pc:spChg chg="del">
          <ac:chgData name="John Oakes" userId="1a36f0057432ea1f" providerId="LiveId" clId="{B53F5E55-EFBB-4F65-BC48-6F7A3336D3F2}" dt="2023-06-25T15:49:21.830" v="100" actId="931"/>
          <ac:spMkLst>
            <pc:docMk/>
            <pc:sldMk cId="1936648230" sldId="507"/>
            <ac:spMk id="3" creationId="{D6FEAC93-BBEF-E3D1-C8C4-C879E194DB98}"/>
          </ac:spMkLst>
        </pc:spChg>
        <pc:picChg chg="add mod">
          <ac:chgData name="John Oakes" userId="1a36f0057432ea1f" providerId="LiveId" clId="{B53F5E55-EFBB-4F65-BC48-6F7A3336D3F2}" dt="2023-06-25T15:49:41.191" v="107" actId="1076"/>
          <ac:picMkLst>
            <pc:docMk/>
            <pc:sldMk cId="1936648230" sldId="507"/>
            <ac:picMk id="5" creationId="{65038982-F790-E9F1-A7B6-3F0A8DF27CDB}"/>
          </ac:picMkLst>
        </pc:picChg>
      </pc:sldChg>
      <pc:sldChg chg="addSp delSp modSp new del">
        <pc:chgData name="John Oakes" userId="1a36f0057432ea1f" providerId="LiveId" clId="{B53F5E55-EFBB-4F65-BC48-6F7A3336D3F2}" dt="2023-06-25T21:56:38.431" v="280" actId="47"/>
        <pc:sldMkLst>
          <pc:docMk/>
          <pc:sldMk cId="2634053815" sldId="508"/>
        </pc:sldMkLst>
        <pc:spChg chg="del">
          <ac:chgData name="John Oakes" userId="1a36f0057432ea1f" providerId="LiveId" clId="{B53F5E55-EFBB-4F65-BC48-6F7A3336D3F2}" dt="2023-06-25T15:49:53.253" v="108" actId="931"/>
          <ac:spMkLst>
            <pc:docMk/>
            <pc:sldMk cId="2634053815" sldId="508"/>
            <ac:spMk id="3" creationId="{141665BF-42E2-4E63-E35D-C89292867BD9}"/>
          </ac:spMkLst>
        </pc:spChg>
        <pc:picChg chg="add mod">
          <ac:chgData name="John Oakes" userId="1a36f0057432ea1f" providerId="LiveId" clId="{B53F5E55-EFBB-4F65-BC48-6F7A3336D3F2}" dt="2023-06-25T15:50:08.270" v="112" actId="1076"/>
          <ac:picMkLst>
            <pc:docMk/>
            <pc:sldMk cId="2634053815" sldId="508"/>
            <ac:picMk id="5" creationId="{7F845A2A-2848-EB30-C471-3E86CE78AAA7}"/>
          </ac:picMkLst>
        </pc:picChg>
      </pc:sldChg>
      <pc:sldChg chg="addSp delSp modSp new del">
        <pc:chgData name="John Oakes" userId="1a36f0057432ea1f" providerId="LiveId" clId="{B53F5E55-EFBB-4F65-BC48-6F7A3336D3F2}" dt="2023-06-25T21:56:41.521" v="281" actId="47"/>
        <pc:sldMkLst>
          <pc:docMk/>
          <pc:sldMk cId="141142975" sldId="509"/>
        </pc:sldMkLst>
        <pc:spChg chg="del">
          <ac:chgData name="John Oakes" userId="1a36f0057432ea1f" providerId="LiveId" clId="{B53F5E55-EFBB-4F65-BC48-6F7A3336D3F2}" dt="2023-06-25T15:50:25.493" v="113" actId="931"/>
          <ac:spMkLst>
            <pc:docMk/>
            <pc:sldMk cId="141142975" sldId="509"/>
            <ac:spMk id="3" creationId="{58A2D16C-D089-930E-0CA4-DD5C6B23F1A0}"/>
          </ac:spMkLst>
        </pc:spChg>
        <pc:picChg chg="add mod">
          <ac:chgData name="John Oakes" userId="1a36f0057432ea1f" providerId="LiveId" clId="{B53F5E55-EFBB-4F65-BC48-6F7A3336D3F2}" dt="2023-06-25T15:50:53.321" v="121" actId="1076"/>
          <ac:picMkLst>
            <pc:docMk/>
            <pc:sldMk cId="141142975" sldId="509"/>
            <ac:picMk id="5" creationId="{4983812D-8EA3-23B4-1683-8426F4FB7566}"/>
          </ac:picMkLst>
        </pc:picChg>
      </pc:sldChg>
      <pc:sldMasterChg chg="del delSldLayout">
        <pc:chgData name="John Oakes" userId="1a36f0057432ea1f" providerId="LiveId" clId="{B53F5E55-EFBB-4F65-BC48-6F7A3336D3F2}" dt="2023-06-25T21:56:58.505" v="282" actId="47"/>
        <pc:sldMasterMkLst>
          <pc:docMk/>
          <pc:sldMasterMk cId="1640209045" sldId="2147483684"/>
        </pc:sldMasterMkLst>
        <pc:sldLayoutChg chg="del">
          <pc:chgData name="John Oakes" userId="1a36f0057432ea1f" providerId="LiveId" clId="{B53F5E55-EFBB-4F65-BC48-6F7A3336D3F2}" dt="2023-06-25T21:56:58.505" v="282" actId="47"/>
          <pc:sldLayoutMkLst>
            <pc:docMk/>
            <pc:sldMasterMk cId="1640209045" sldId="2147483684"/>
            <pc:sldLayoutMk cId="50000397" sldId="2147483685"/>
          </pc:sldLayoutMkLst>
        </pc:sldLayoutChg>
        <pc:sldLayoutChg chg="del">
          <pc:chgData name="John Oakes" userId="1a36f0057432ea1f" providerId="LiveId" clId="{B53F5E55-EFBB-4F65-BC48-6F7A3336D3F2}" dt="2023-06-25T21:56:58.505" v="282" actId="47"/>
          <pc:sldLayoutMkLst>
            <pc:docMk/>
            <pc:sldMasterMk cId="1640209045" sldId="2147483684"/>
            <pc:sldLayoutMk cId="2090651088" sldId="2147483686"/>
          </pc:sldLayoutMkLst>
        </pc:sldLayoutChg>
        <pc:sldLayoutChg chg="del">
          <pc:chgData name="John Oakes" userId="1a36f0057432ea1f" providerId="LiveId" clId="{B53F5E55-EFBB-4F65-BC48-6F7A3336D3F2}" dt="2023-06-25T21:56:58.505" v="282" actId="47"/>
          <pc:sldLayoutMkLst>
            <pc:docMk/>
            <pc:sldMasterMk cId="1640209045" sldId="2147483684"/>
            <pc:sldLayoutMk cId="3131051771" sldId="2147483687"/>
          </pc:sldLayoutMkLst>
        </pc:sldLayoutChg>
        <pc:sldLayoutChg chg="del">
          <pc:chgData name="John Oakes" userId="1a36f0057432ea1f" providerId="LiveId" clId="{B53F5E55-EFBB-4F65-BC48-6F7A3336D3F2}" dt="2023-06-25T21:56:58.505" v="282" actId="47"/>
          <pc:sldLayoutMkLst>
            <pc:docMk/>
            <pc:sldMasterMk cId="1640209045" sldId="2147483684"/>
            <pc:sldLayoutMk cId="198896887" sldId="2147483688"/>
          </pc:sldLayoutMkLst>
        </pc:sldLayoutChg>
        <pc:sldLayoutChg chg="del">
          <pc:chgData name="John Oakes" userId="1a36f0057432ea1f" providerId="LiveId" clId="{B53F5E55-EFBB-4F65-BC48-6F7A3336D3F2}" dt="2023-06-25T21:56:58.505" v="282" actId="47"/>
          <pc:sldLayoutMkLst>
            <pc:docMk/>
            <pc:sldMasterMk cId="1640209045" sldId="2147483684"/>
            <pc:sldLayoutMk cId="362989533" sldId="2147483689"/>
          </pc:sldLayoutMkLst>
        </pc:sldLayoutChg>
        <pc:sldLayoutChg chg="del">
          <pc:chgData name="John Oakes" userId="1a36f0057432ea1f" providerId="LiveId" clId="{B53F5E55-EFBB-4F65-BC48-6F7A3336D3F2}" dt="2023-06-25T21:56:58.505" v="282" actId="47"/>
          <pc:sldLayoutMkLst>
            <pc:docMk/>
            <pc:sldMasterMk cId="1640209045" sldId="2147483684"/>
            <pc:sldLayoutMk cId="3194872788" sldId="2147483690"/>
          </pc:sldLayoutMkLst>
        </pc:sldLayoutChg>
        <pc:sldLayoutChg chg="del">
          <pc:chgData name="John Oakes" userId="1a36f0057432ea1f" providerId="LiveId" clId="{B53F5E55-EFBB-4F65-BC48-6F7A3336D3F2}" dt="2023-06-25T21:56:58.505" v="282" actId="47"/>
          <pc:sldLayoutMkLst>
            <pc:docMk/>
            <pc:sldMasterMk cId="1640209045" sldId="2147483684"/>
            <pc:sldLayoutMk cId="2897566713" sldId="2147483691"/>
          </pc:sldLayoutMkLst>
        </pc:sldLayoutChg>
        <pc:sldLayoutChg chg="del">
          <pc:chgData name="John Oakes" userId="1a36f0057432ea1f" providerId="LiveId" clId="{B53F5E55-EFBB-4F65-BC48-6F7A3336D3F2}" dt="2023-06-25T21:56:58.505" v="282" actId="47"/>
          <pc:sldLayoutMkLst>
            <pc:docMk/>
            <pc:sldMasterMk cId="1640209045" sldId="2147483684"/>
            <pc:sldLayoutMk cId="3742325554" sldId="2147483692"/>
          </pc:sldLayoutMkLst>
        </pc:sldLayoutChg>
        <pc:sldLayoutChg chg="del">
          <pc:chgData name="John Oakes" userId="1a36f0057432ea1f" providerId="LiveId" clId="{B53F5E55-EFBB-4F65-BC48-6F7A3336D3F2}" dt="2023-06-25T21:56:58.505" v="282" actId="47"/>
          <pc:sldLayoutMkLst>
            <pc:docMk/>
            <pc:sldMasterMk cId="1640209045" sldId="2147483684"/>
            <pc:sldLayoutMk cId="428597668" sldId="2147483693"/>
          </pc:sldLayoutMkLst>
        </pc:sldLayoutChg>
        <pc:sldLayoutChg chg="del">
          <pc:chgData name="John Oakes" userId="1a36f0057432ea1f" providerId="LiveId" clId="{B53F5E55-EFBB-4F65-BC48-6F7A3336D3F2}" dt="2023-06-25T21:56:58.505" v="282" actId="47"/>
          <pc:sldLayoutMkLst>
            <pc:docMk/>
            <pc:sldMasterMk cId="1640209045" sldId="2147483684"/>
            <pc:sldLayoutMk cId="1733881535" sldId="2147483694"/>
          </pc:sldLayoutMkLst>
        </pc:sldLayoutChg>
        <pc:sldLayoutChg chg="del">
          <pc:chgData name="John Oakes" userId="1a36f0057432ea1f" providerId="LiveId" clId="{B53F5E55-EFBB-4F65-BC48-6F7A3336D3F2}" dt="2023-06-25T21:56:58.505" v="282" actId="47"/>
          <pc:sldLayoutMkLst>
            <pc:docMk/>
            <pc:sldMasterMk cId="1640209045" sldId="2147483684"/>
            <pc:sldLayoutMk cId="3429116729" sldId="2147483695"/>
          </pc:sldLayoutMkLst>
        </pc:sldLayoutChg>
      </pc:sldMasterChg>
      <pc:sldMasterChg chg="add del addSldLayout delSldLayout">
        <pc:chgData name="John Oakes" userId="1a36f0057432ea1f" providerId="LiveId" clId="{B53F5E55-EFBB-4F65-BC48-6F7A3336D3F2}" dt="2023-06-25T21:56:58.505" v="282" actId="47"/>
        <pc:sldMasterMkLst>
          <pc:docMk/>
          <pc:sldMasterMk cId="1795101317" sldId="2147483696"/>
        </pc:sldMasterMkLst>
        <pc:sldLayoutChg chg="add del">
          <pc:chgData name="John Oakes" userId="1a36f0057432ea1f" providerId="LiveId" clId="{B53F5E55-EFBB-4F65-BC48-6F7A3336D3F2}" dt="2023-06-25T21:56:58.505" v="282" actId="47"/>
          <pc:sldLayoutMkLst>
            <pc:docMk/>
            <pc:sldMasterMk cId="1795101317" sldId="2147483696"/>
            <pc:sldLayoutMk cId="254640704" sldId="2147483697"/>
          </pc:sldLayoutMkLst>
        </pc:sldLayoutChg>
        <pc:sldLayoutChg chg="add del">
          <pc:chgData name="John Oakes" userId="1a36f0057432ea1f" providerId="LiveId" clId="{B53F5E55-EFBB-4F65-BC48-6F7A3336D3F2}" dt="2023-06-25T21:56:58.505" v="282" actId="47"/>
          <pc:sldLayoutMkLst>
            <pc:docMk/>
            <pc:sldMasterMk cId="1795101317" sldId="2147483696"/>
            <pc:sldLayoutMk cId="1375597684" sldId="2147483698"/>
          </pc:sldLayoutMkLst>
        </pc:sldLayoutChg>
        <pc:sldLayoutChg chg="add del">
          <pc:chgData name="John Oakes" userId="1a36f0057432ea1f" providerId="LiveId" clId="{B53F5E55-EFBB-4F65-BC48-6F7A3336D3F2}" dt="2023-06-25T21:56:58.505" v="282" actId="47"/>
          <pc:sldLayoutMkLst>
            <pc:docMk/>
            <pc:sldMasterMk cId="1795101317" sldId="2147483696"/>
            <pc:sldLayoutMk cId="1685432770" sldId="2147483699"/>
          </pc:sldLayoutMkLst>
        </pc:sldLayoutChg>
        <pc:sldLayoutChg chg="add del">
          <pc:chgData name="John Oakes" userId="1a36f0057432ea1f" providerId="LiveId" clId="{B53F5E55-EFBB-4F65-BC48-6F7A3336D3F2}" dt="2023-06-25T21:56:58.505" v="282" actId="47"/>
          <pc:sldLayoutMkLst>
            <pc:docMk/>
            <pc:sldMasterMk cId="1795101317" sldId="2147483696"/>
            <pc:sldLayoutMk cId="202496029" sldId="2147483700"/>
          </pc:sldLayoutMkLst>
        </pc:sldLayoutChg>
        <pc:sldLayoutChg chg="add del">
          <pc:chgData name="John Oakes" userId="1a36f0057432ea1f" providerId="LiveId" clId="{B53F5E55-EFBB-4F65-BC48-6F7A3336D3F2}" dt="2023-06-25T21:56:58.505" v="282" actId="47"/>
          <pc:sldLayoutMkLst>
            <pc:docMk/>
            <pc:sldMasterMk cId="1795101317" sldId="2147483696"/>
            <pc:sldLayoutMk cId="3386906984" sldId="2147483701"/>
          </pc:sldLayoutMkLst>
        </pc:sldLayoutChg>
        <pc:sldLayoutChg chg="add del">
          <pc:chgData name="John Oakes" userId="1a36f0057432ea1f" providerId="LiveId" clId="{B53F5E55-EFBB-4F65-BC48-6F7A3336D3F2}" dt="2023-06-25T21:56:58.505" v="282" actId="47"/>
          <pc:sldLayoutMkLst>
            <pc:docMk/>
            <pc:sldMasterMk cId="1795101317" sldId="2147483696"/>
            <pc:sldLayoutMk cId="1123492724" sldId="2147483702"/>
          </pc:sldLayoutMkLst>
        </pc:sldLayoutChg>
        <pc:sldLayoutChg chg="add del">
          <pc:chgData name="John Oakes" userId="1a36f0057432ea1f" providerId="LiveId" clId="{B53F5E55-EFBB-4F65-BC48-6F7A3336D3F2}" dt="2023-06-25T21:56:58.505" v="282" actId="47"/>
          <pc:sldLayoutMkLst>
            <pc:docMk/>
            <pc:sldMasterMk cId="1795101317" sldId="2147483696"/>
            <pc:sldLayoutMk cId="3050978926" sldId="2147483703"/>
          </pc:sldLayoutMkLst>
        </pc:sldLayoutChg>
        <pc:sldLayoutChg chg="add del">
          <pc:chgData name="John Oakes" userId="1a36f0057432ea1f" providerId="LiveId" clId="{B53F5E55-EFBB-4F65-BC48-6F7A3336D3F2}" dt="2023-06-25T21:56:58.505" v="282" actId="47"/>
          <pc:sldLayoutMkLst>
            <pc:docMk/>
            <pc:sldMasterMk cId="1795101317" sldId="2147483696"/>
            <pc:sldLayoutMk cId="871563697" sldId="2147483704"/>
          </pc:sldLayoutMkLst>
        </pc:sldLayoutChg>
        <pc:sldLayoutChg chg="add del">
          <pc:chgData name="John Oakes" userId="1a36f0057432ea1f" providerId="LiveId" clId="{B53F5E55-EFBB-4F65-BC48-6F7A3336D3F2}" dt="2023-06-25T21:56:58.505" v="282" actId="47"/>
          <pc:sldLayoutMkLst>
            <pc:docMk/>
            <pc:sldMasterMk cId="1795101317" sldId="2147483696"/>
            <pc:sldLayoutMk cId="12698201" sldId="2147483705"/>
          </pc:sldLayoutMkLst>
        </pc:sldLayoutChg>
        <pc:sldLayoutChg chg="add del">
          <pc:chgData name="John Oakes" userId="1a36f0057432ea1f" providerId="LiveId" clId="{B53F5E55-EFBB-4F65-BC48-6F7A3336D3F2}" dt="2023-06-25T21:56:58.505" v="282" actId="47"/>
          <pc:sldLayoutMkLst>
            <pc:docMk/>
            <pc:sldMasterMk cId="1795101317" sldId="2147483696"/>
            <pc:sldLayoutMk cId="734780360" sldId="2147483706"/>
          </pc:sldLayoutMkLst>
        </pc:sldLayoutChg>
        <pc:sldLayoutChg chg="add del">
          <pc:chgData name="John Oakes" userId="1a36f0057432ea1f" providerId="LiveId" clId="{B53F5E55-EFBB-4F65-BC48-6F7A3336D3F2}" dt="2023-06-25T21:56:58.505" v="282" actId="47"/>
          <pc:sldLayoutMkLst>
            <pc:docMk/>
            <pc:sldMasterMk cId="1795101317" sldId="2147483696"/>
            <pc:sldLayoutMk cId="980667688" sldId="2147483707"/>
          </pc:sldLayoutMkLst>
        </pc:sldLayoutChg>
      </pc:sldMasterChg>
      <pc:sldMasterChg chg="add del addSldLayout delSldLayout">
        <pc:chgData name="John Oakes" userId="1a36f0057432ea1f" providerId="LiveId" clId="{B53F5E55-EFBB-4F65-BC48-6F7A3336D3F2}" dt="2023-06-25T15:23:16.209" v="10" actId="2696"/>
        <pc:sldMasterMkLst>
          <pc:docMk/>
          <pc:sldMasterMk cId="1397492960" sldId="2147483708"/>
        </pc:sldMasterMkLst>
        <pc:sldLayoutChg chg="add del">
          <pc:chgData name="John Oakes" userId="1a36f0057432ea1f" providerId="LiveId" clId="{B53F5E55-EFBB-4F65-BC48-6F7A3336D3F2}" dt="2023-06-25T15:23:16.209" v="10" actId="2696"/>
          <pc:sldLayoutMkLst>
            <pc:docMk/>
            <pc:sldMasterMk cId="1397492960" sldId="2147483708"/>
            <pc:sldLayoutMk cId="739797127" sldId="2147483709"/>
          </pc:sldLayoutMkLst>
        </pc:sldLayoutChg>
        <pc:sldLayoutChg chg="add del">
          <pc:chgData name="John Oakes" userId="1a36f0057432ea1f" providerId="LiveId" clId="{B53F5E55-EFBB-4F65-BC48-6F7A3336D3F2}" dt="2023-06-25T15:23:16.209" v="10" actId="2696"/>
          <pc:sldLayoutMkLst>
            <pc:docMk/>
            <pc:sldMasterMk cId="1397492960" sldId="2147483708"/>
            <pc:sldLayoutMk cId="2608860022" sldId="2147483710"/>
          </pc:sldLayoutMkLst>
        </pc:sldLayoutChg>
        <pc:sldLayoutChg chg="add del">
          <pc:chgData name="John Oakes" userId="1a36f0057432ea1f" providerId="LiveId" clId="{B53F5E55-EFBB-4F65-BC48-6F7A3336D3F2}" dt="2023-06-25T15:23:16.209" v="10" actId="2696"/>
          <pc:sldLayoutMkLst>
            <pc:docMk/>
            <pc:sldMasterMk cId="1397492960" sldId="2147483708"/>
            <pc:sldLayoutMk cId="3594787662" sldId="2147483711"/>
          </pc:sldLayoutMkLst>
        </pc:sldLayoutChg>
        <pc:sldLayoutChg chg="add del">
          <pc:chgData name="John Oakes" userId="1a36f0057432ea1f" providerId="LiveId" clId="{B53F5E55-EFBB-4F65-BC48-6F7A3336D3F2}" dt="2023-06-25T15:23:16.209" v="10" actId="2696"/>
          <pc:sldLayoutMkLst>
            <pc:docMk/>
            <pc:sldMasterMk cId="1397492960" sldId="2147483708"/>
            <pc:sldLayoutMk cId="1344501387" sldId="2147483712"/>
          </pc:sldLayoutMkLst>
        </pc:sldLayoutChg>
        <pc:sldLayoutChg chg="add del">
          <pc:chgData name="John Oakes" userId="1a36f0057432ea1f" providerId="LiveId" clId="{B53F5E55-EFBB-4F65-BC48-6F7A3336D3F2}" dt="2023-06-25T15:23:16.209" v="10" actId="2696"/>
          <pc:sldLayoutMkLst>
            <pc:docMk/>
            <pc:sldMasterMk cId="1397492960" sldId="2147483708"/>
            <pc:sldLayoutMk cId="2314433171" sldId="2147483713"/>
          </pc:sldLayoutMkLst>
        </pc:sldLayoutChg>
        <pc:sldLayoutChg chg="add del">
          <pc:chgData name="John Oakes" userId="1a36f0057432ea1f" providerId="LiveId" clId="{B53F5E55-EFBB-4F65-BC48-6F7A3336D3F2}" dt="2023-06-25T15:23:16.209" v="10" actId="2696"/>
          <pc:sldLayoutMkLst>
            <pc:docMk/>
            <pc:sldMasterMk cId="1397492960" sldId="2147483708"/>
            <pc:sldLayoutMk cId="2966320716" sldId="2147483714"/>
          </pc:sldLayoutMkLst>
        </pc:sldLayoutChg>
        <pc:sldLayoutChg chg="add del">
          <pc:chgData name="John Oakes" userId="1a36f0057432ea1f" providerId="LiveId" clId="{B53F5E55-EFBB-4F65-BC48-6F7A3336D3F2}" dt="2023-06-25T15:23:16.209" v="10" actId="2696"/>
          <pc:sldLayoutMkLst>
            <pc:docMk/>
            <pc:sldMasterMk cId="1397492960" sldId="2147483708"/>
            <pc:sldLayoutMk cId="2192084242" sldId="2147483715"/>
          </pc:sldLayoutMkLst>
        </pc:sldLayoutChg>
        <pc:sldLayoutChg chg="add del">
          <pc:chgData name="John Oakes" userId="1a36f0057432ea1f" providerId="LiveId" clId="{B53F5E55-EFBB-4F65-BC48-6F7A3336D3F2}" dt="2023-06-25T15:23:16.209" v="10" actId="2696"/>
          <pc:sldLayoutMkLst>
            <pc:docMk/>
            <pc:sldMasterMk cId="1397492960" sldId="2147483708"/>
            <pc:sldLayoutMk cId="845633469" sldId="2147483716"/>
          </pc:sldLayoutMkLst>
        </pc:sldLayoutChg>
        <pc:sldLayoutChg chg="add del">
          <pc:chgData name="John Oakes" userId="1a36f0057432ea1f" providerId="LiveId" clId="{B53F5E55-EFBB-4F65-BC48-6F7A3336D3F2}" dt="2023-06-25T15:23:16.209" v="10" actId="2696"/>
          <pc:sldLayoutMkLst>
            <pc:docMk/>
            <pc:sldMasterMk cId="1397492960" sldId="2147483708"/>
            <pc:sldLayoutMk cId="1297440247" sldId="2147483717"/>
          </pc:sldLayoutMkLst>
        </pc:sldLayoutChg>
        <pc:sldLayoutChg chg="add del">
          <pc:chgData name="John Oakes" userId="1a36f0057432ea1f" providerId="LiveId" clId="{B53F5E55-EFBB-4F65-BC48-6F7A3336D3F2}" dt="2023-06-25T15:23:16.209" v="10" actId="2696"/>
          <pc:sldLayoutMkLst>
            <pc:docMk/>
            <pc:sldMasterMk cId="1397492960" sldId="2147483708"/>
            <pc:sldLayoutMk cId="2642422465" sldId="2147483718"/>
          </pc:sldLayoutMkLst>
        </pc:sldLayoutChg>
        <pc:sldLayoutChg chg="add del">
          <pc:chgData name="John Oakes" userId="1a36f0057432ea1f" providerId="LiveId" clId="{B53F5E55-EFBB-4F65-BC48-6F7A3336D3F2}" dt="2023-06-25T15:23:16.209" v="10" actId="2696"/>
          <pc:sldLayoutMkLst>
            <pc:docMk/>
            <pc:sldMasterMk cId="1397492960" sldId="2147483708"/>
            <pc:sldLayoutMk cId="4187402584" sldId="2147483719"/>
          </pc:sldLayoutMkLst>
        </pc:sldLayoutChg>
      </pc:sldMasterChg>
      <pc:sldMasterChg chg="add del addSldLayout delSldLayout">
        <pc:chgData name="John Oakes" userId="1a36f0057432ea1f" providerId="LiveId" clId="{B53F5E55-EFBB-4F65-BC48-6F7A3336D3F2}" dt="2023-06-25T21:56:58.505" v="282" actId="47"/>
        <pc:sldMasterMkLst>
          <pc:docMk/>
          <pc:sldMasterMk cId="3038397804" sldId="2147483720"/>
        </pc:sldMasterMkLst>
        <pc:sldLayoutChg chg="add del">
          <pc:chgData name="John Oakes" userId="1a36f0057432ea1f" providerId="LiveId" clId="{B53F5E55-EFBB-4F65-BC48-6F7A3336D3F2}" dt="2023-06-25T21:56:58.505" v="282" actId="47"/>
          <pc:sldLayoutMkLst>
            <pc:docMk/>
            <pc:sldMasterMk cId="3038397804" sldId="2147483720"/>
            <pc:sldLayoutMk cId="3766172318" sldId="2147483721"/>
          </pc:sldLayoutMkLst>
        </pc:sldLayoutChg>
        <pc:sldLayoutChg chg="add del">
          <pc:chgData name="John Oakes" userId="1a36f0057432ea1f" providerId="LiveId" clId="{B53F5E55-EFBB-4F65-BC48-6F7A3336D3F2}" dt="2023-06-25T21:56:58.505" v="282" actId="47"/>
          <pc:sldLayoutMkLst>
            <pc:docMk/>
            <pc:sldMasterMk cId="3038397804" sldId="2147483720"/>
            <pc:sldLayoutMk cId="4012924710" sldId="2147483722"/>
          </pc:sldLayoutMkLst>
        </pc:sldLayoutChg>
        <pc:sldLayoutChg chg="add del">
          <pc:chgData name="John Oakes" userId="1a36f0057432ea1f" providerId="LiveId" clId="{B53F5E55-EFBB-4F65-BC48-6F7A3336D3F2}" dt="2023-06-25T21:56:58.505" v="282" actId="47"/>
          <pc:sldLayoutMkLst>
            <pc:docMk/>
            <pc:sldMasterMk cId="3038397804" sldId="2147483720"/>
            <pc:sldLayoutMk cId="2747150536" sldId="2147483723"/>
          </pc:sldLayoutMkLst>
        </pc:sldLayoutChg>
        <pc:sldLayoutChg chg="add del">
          <pc:chgData name="John Oakes" userId="1a36f0057432ea1f" providerId="LiveId" clId="{B53F5E55-EFBB-4F65-BC48-6F7A3336D3F2}" dt="2023-06-25T21:56:58.505" v="282" actId="47"/>
          <pc:sldLayoutMkLst>
            <pc:docMk/>
            <pc:sldMasterMk cId="3038397804" sldId="2147483720"/>
            <pc:sldLayoutMk cId="175682079" sldId="2147483724"/>
          </pc:sldLayoutMkLst>
        </pc:sldLayoutChg>
        <pc:sldLayoutChg chg="add del">
          <pc:chgData name="John Oakes" userId="1a36f0057432ea1f" providerId="LiveId" clId="{B53F5E55-EFBB-4F65-BC48-6F7A3336D3F2}" dt="2023-06-25T21:56:58.505" v="282" actId="47"/>
          <pc:sldLayoutMkLst>
            <pc:docMk/>
            <pc:sldMasterMk cId="3038397804" sldId="2147483720"/>
            <pc:sldLayoutMk cId="2761354473" sldId="2147483725"/>
          </pc:sldLayoutMkLst>
        </pc:sldLayoutChg>
        <pc:sldLayoutChg chg="add del">
          <pc:chgData name="John Oakes" userId="1a36f0057432ea1f" providerId="LiveId" clId="{B53F5E55-EFBB-4F65-BC48-6F7A3336D3F2}" dt="2023-06-25T21:56:58.505" v="282" actId="47"/>
          <pc:sldLayoutMkLst>
            <pc:docMk/>
            <pc:sldMasterMk cId="3038397804" sldId="2147483720"/>
            <pc:sldLayoutMk cId="1001525442" sldId="2147483726"/>
          </pc:sldLayoutMkLst>
        </pc:sldLayoutChg>
        <pc:sldLayoutChg chg="add del">
          <pc:chgData name="John Oakes" userId="1a36f0057432ea1f" providerId="LiveId" clId="{B53F5E55-EFBB-4F65-BC48-6F7A3336D3F2}" dt="2023-06-25T21:56:58.505" v="282" actId="47"/>
          <pc:sldLayoutMkLst>
            <pc:docMk/>
            <pc:sldMasterMk cId="3038397804" sldId="2147483720"/>
            <pc:sldLayoutMk cId="1674002956" sldId="2147483727"/>
          </pc:sldLayoutMkLst>
        </pc:sldLayoutChg>
        <pc:sldLayoutChg chg="add del">
          <pc:chgData name="John Oakes" userId="1a36f0057432ea1f" providerId="LiveId" clId="{B53F5E55-EFBB-4F65-BC48-6F7A3336D3F2}" dt="2023-06-25T21:56:58.505" v="282" actId="47"/>
          <pc:sldLayoutMkLst>
            <pc:docMk/>
            <pc:sldMasterMk cId="3038397804" sldId="2147483720"/>
            <pc:sldLayoutMk cId="2805137899" sldId="2147483728"/>
          </pc:sldLayoutMkLst>
        </pc:sldLayoutChg>
        <pc:sldLayoutChg chg="add del">
          <pc:chgData name="John Oakes" userId="1a36f0057432ea1f" providerId="LiveId" clId="{B53F5E55-EFBB-4F65-BC48-6F7A3336D3F2}" dt="2023-06-25T21:56:58.505" v="282" actId="47"/>
          <pc:sldLayoutMkLst>
            <pc:docMk/>
            <pc:sldMasterMk cId="3038397804" sldId="2147483720"/>
            <pc:sldLayoutMk cId="2106272831" sldId="2147483729"/>
          </pc:sldLayoutMkLst>
        </pc:sldLayoutChg>
        <pc:sldLayoutChg chg="add del">
          <pc:chgData name="John Oakes" userId="1a36f0057432ea1f" providerId="LiveId" clId="{B53F5E55-EFBB-4F65-BC48-6F7A3336D3F2}" dt="2023-06-25T21:56:58.505" v="282" actId="47"/>
          <pc:sldLayoutMkLst>
            <pc:docMk/>
            <pc:sldMasterMk cId="3038397804" sldId="2147483720"/>
            <pc:sldLayoutMk cId="3853915375" sldId="2147483730"/>
          </pc:sldLayoutMkLst>
        </pc:sldLayoutChg>
        <pc:sldLayoutChg chg="add del">
          <pc:chgData name="John Oakes" userId="1a36f0057432ea1f" providerId="LiveId" clId="{B53F5E55-EFBB-4F65-BC48-6F7A3336D3F2}" dt="2023-06-25T21:56:58.505" v="282" actId="47"/>
          <pc:sldLayoutMkLst>
            <pc:docMk/>
            <pc:sldMasterMk cId="3038397804" sldId="2147483720"/>
            <pc:sldLayoutMk cId="2046161708" sldId="2147483731"/>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6" name="Shape 46"/>
          <p:cNvSpPr>
            <a:spLocks noGrp="1" noRot="1" noChangeAspect="1"/>
          </p:cNvSpPr>
          <p:nvPr>
            <p:ph type="sldImg"/>
          </p:nvPr>
        </p:nvSpPr>
        <p:spPr>
          <a:xfrm>
            <a:off x="381000" y="685800"/>
            <a:ext cx="6096000" cy="3429000"/>
          </a:xfrm>
          <a:prstGeom prst="rect">
            <a:avLst/>
          </a:prstGeom>
        </p:spPr>
        <p:txBody>
          <a:bodyPr/>
          <a:lstStyle/>
          <a:p>
            <a:pPr lvl="0"/>
            <a:endParaRPr/>
          </a:p>
        </p:txBody>
      </p:sp>
      <p:sp>
        <p:nvSpPr>
          <p:cNvPr id="47" name="Shape 47"/>
          <p:cNvSpPr>
            <a:spLocks noGrp="1"/>
          </p:cNvSpPr>
          <p:nvPr>
            <p:ph type="body" sz="quarter" idx="1"/>
          </p:nvPr>
        </p:nvSpPr>
        <p:spPr>
          <a:xfrm>
            <a:off x="914400" y="4343400"/>
            <a:ext cx="5029200" cy="4114800"/>
          </a:xfrm>
          <a:prstGeom prst="rect">
            <a:avLst/>
          </a:prstGeom>
        </p:spPr>
        <p:txBody>
          <a:bodyPr/>
          <a:lstStyle/>
          <a:p>
            <a:pPr lvl="0"/>
            <a:endParaRPr/>
          </a:p>
        </p:txBody>
      </p:sp>
    </p:spTree>
    <p:extLst>
      <p:ext uri="{BB962C8B-B14F-4D97-AF65-F5344CB8AC3E}">
        <p14:creationId xmlns:p14="http://schemas.microsoft.com/office/powerpoint/2010/main" val="2451688200"/>
      </p:ext>
    </p:extLst>
  </p:cSld>
  <p:clrMap bg1="lt1" tx1="dk1" bg2="lt2" tx2="dk2" accent1="accent1" accent2="accent2" accent3="accent3" accent4="accent4" accent5="accent5" accent6="accent6" hlink="hlink" folHlink="folHlink"/>
  <p:notesStyle>
    <a:lvl1pPr defTabSz="457200">
      <a:lnSpc>
        <a:spcPct val="125000"/>
      </a:lnSpc>
      <a:defRPr sz="2400">
        <a:latin typeface="+mj-lt"/>
        <a:ea typeface="+mj-ea"/>
        <a:cs typeface="+mj-cs"/>
        <a:sym typeface="Avenir Roman"/>
      </a:defRPr>
    </a:lvl1pPr>
    <a:lvl2pPr indent="228600" defTabSz="457200">
      <a:lnSpc>
        <a:spcPct val="125000"/>
      </a:lnSpc>
      <a:defRPr sz="2400">
        <a:latin typeface="+mj-lt"/>
        <a:ea typeface="+mj-ea"/>
        <a:cs typeface="+mj-cs"/>
        <a:sym typeface="Avenir Roman"/>
      </a:defRPr>
    </a:lvl2pPr>
    <a:lvl3pPr indent="457200" defTabSz="457200">
      <a:lnSpc>
        <a:spcPct val="125000"/>
      </a:lnSpc>
      <a:defRPr sz="2400">
        <a:latin typeface="+mj-lt"/>
        <a:ea typeface="+mj-ea"/>
        <a:cs typeface="+mj-cs"/>
        <a:sym typeface="Avenir Roman"/>
      </a:defRPr>
    </a:lvl3pPr>
    <a:lvl4pPr indent="685800" defTabSz="457200">
      <a:lnSpc>
        <a:spcPct val="125000"/>
      </a:lnSpc>
      <a:defRPr sz="2400">
        <a:latin typeface="+mj-lt"/>
        <a:ea typeface="+mj-ea"/>
        <a:cs typeface="+mj-cs"/>
        <a:sym typeface="Avenir Roman"/>
      </a:defRPr>
    </a:lvl4pPr>
    <a:lvl5pPr indent="914400" defTabSz="457200">
      <a:lnSpc>
        <a:spcPct val="125000"/>
      </a:lnSpc>
      <a:defRPr sz="2400">
        <a:latin typeface="+mj-lt"/>
        <a:ea typeface="+mj-ea"/>
        <a:cs typeface="+mj-cs"/>
        <a:sym typeface="Avenir Roman"/>
      </a:defRPr>
    </a:lvl5pPr>
    <a:lvl6pPr indent="1143000" defTabSz="457200">
      <a:lnSpc>
        <a:spcPct val="125000"/>
      </a:lnSpc>
      <a:defRPr sz="2400">
        <a:latin typeface="+mj-lt"/>
        <a:ea typeface="+mj-ea"/>
        <a:cs typeface="+mj-cs"/>
        <a:sym typeface="Avenir Roman"/>
      </a:defRPr>
    </a:lvl6pPr>
    <a:lvl7pPr indent="1371600" defTabSz="457200">
      <a:lnSpc>
        <a:spcPct val="125000"/>
      </a:lnSpc>
      <a:defRPr sz="2400">
        <a:latin typeface="+mj-lt"/>
        <a:ea typeface="+mj-ea"/>
        <a:cs typeface="+mj-cs"/>
        <a:sym typeface="Avenir Roman"/>
      </a:defRPr>
    </a:lvl7pPr>
    <a:lvl8pPr indent="1600200" defTabSz="457200">
      <a:lnSpc>
        <a:spcPct val="125000"/>
      </a:lnSpc>
      <a:defRPr sz="2400">
        <a:latin typeface="+mj-lt"/>
        <a:ea typeface="+mj-ea"/>
        <a:cs typeface="+mj-cs"/>
        <a:sym typeface="Avenir Roman"/>
      </a:defRPr>
    </a:lvl8pPr>
    <a:lvl9pPr indent="1828800" defTabSz="457200">
      <a:lnSpc>
        <a:spcPct val="125000"/>
      </a:lnSpc>
      <a:defRPr sz="2400">
        <a:latin typeface="+mj-lt"/>
        <a:ea typeface="+mj-ea"/>
        <a:cs typeface="+mj-cs"/>
        <a:sym typeface="Avenir Roman"/>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Shape 93"/>
          <p:cNvSpPr>
            <a:spLocks noGrp="1" noRot="1" noChangeAspect="1"/>
          </p:cNvSpPr>
          <p:nvPr>
            <p:ph type="sldImg"/>
          </p:nvPr>
        </p:nvSpPr>
        <p:spPr>
          <a:xfrm>
            <a:off x="381000" y="685800"/>
            <a:ext cx="6096000" cy="3429000"/>
          </a:xfrm>
          <a:prstGeom prst="rect">
            <a:avLst/>
          </a:prstGeom>
        </p:spPr>
        <p:txBody>
          <a:bodyPr/>
          <a:lstStyle/>
          <a:p>
            <a:pPr lvl="0"/>
            <a:endParaRPr/>
          </a:p>
        </p:txBody>
      </p:sp>
      <p:sp>
        <p:nvSpPr>
          <p:cNvPr id="94" name="Shape 94"/>
          <p:cNvSpPr>
            <a:spLocks noGrp="1"/>
          </p:cNvSpPr>
          <p:nvPr>
            <p:ph type="body" sz="quarter" idx="1"/>
          </p:nvPr>
        </p:nvSpPr>
        <p:spPr>
          <a:prstGeom prst="rect">
            <a:avLst/>
          </a:prstGeom>
        </p:spPr>
        <p:txBody>
          <a:bodyPr/>
          <a:lstStyle/>
          <a:p>
            <a:pPr lvl="0">
              <a:defRPr sz="1800"/>
            </a:pPr>
            <a:r>
              <a:rPr sz="2400"/>
              <a:t>Inhabited, rebuilt, restored! Isaiah prophecies through Hezekiah (1:1) - 4 kings before Jehoiakim! Cyrus as shepherd, anointed. Why? So that all may know. No other Lord. Prosperity and disaster; I do all!</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10" name="Shape 10"/>
          <p:cNvSpPr>
            <a:spLocks noGrp="1"/>
          </p:cNvSpPr>
          <p:nvPr>
            <p:ph type="title"/>
          </p:nvPr>
        </p:nvSpPr>
        <p:spPr>
          <a:prstGeom prst="rect">
            <a:avLst/>
          </a:prstGeom>
        </p:spPr>
        <p:txBody>
          <a:bodyPr/>
          <a:lstStyle/>
          <a:p>
            <a:pPr lvl="0">
              <a:defRPr sz="1800"/>
            </a:pPr>
            <a:r>
              <a:rPr sz="4400"/>
              <a:t>Title Text</a:t>
            </a:r>
          </a:p>
        </p:txBody>
      </p:sp>
      <p:sp>
        <p:nvSpPr>
          <p:cNvPr id="11" name="Shape 11"/>
          <p:cNvSpPr>
            <a:spLocks noGrp="1"/>
          </p:cNvSpPr>
          <p:nvPr>
            <p:ph type="body" idx="1"/>
          </p:nvPr>
        </p:nvSpPr>
        <p:spPr>
          <a:prstGeom prst="rect">
            <a:avLst/>
          </a:prstGeom>
        </p:spPr>
        <p:txBody>
          <a:bodyPr/>
          <a:lstStyle/>
          <a:p>
            <a:pPr lvl="0">
              <a:defRPr sz="1800"/>
            </a:pPr>
            <a:r>
              <a:rPr sz="3200"/>
              <a:t>Body Level One</a:t>
            </a:r>
          </a:p>
          <a:p>
            <a:pPr lvl="1">
              <a:defRPr sz="1800"/>
            </a:pPr>
            <a:r>
              <a:rPr sz="3200"/>
              <a:t>Body Level Two</a:t>
            </a:r>
          </a:p>
          <a:p>
            <a:pPr lvl="2">
              <a:defRPr sz="1800"/>
            </a:pPr>
            <a:r>
              <a:rPr sz="3200"/>
              <a:t>Body Level Three</a:t>
            </a:r>
          </a:p>
          <a:p>
            <a:pPr lvl="3">
              <a:defRPr sz="1800"/>
            </a:pPr>
            <a:r>
              <a:rPr sz="3200"/>
              <a:t>Body Level Four</a:t>
            </a:r>
          </a:p>
          <a:p>
            <a:pPr lvl="4">
              <a:defRPr sz="1800"/>
            </a:pPr>
            <a:r>
              <a:rPr sz="3200"/>
              <a:t>Body Level Five</a:t>
            </a:r>
          </a:p>
        </p:txBody>
      </p:sp>
      <p:sp>
        <p:nvSpPr>
          <p:cNvPr id="12" name="Shape 12"/>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Vertical Title and Text">
    <p:spTree>
      <p:nvGrpSpPr>
        <p:cNvPr id="1" name=""/>
        <p:cNvGrpSpPr/>
        <p:nvPr/>
      </p:nvGrpSpPr>
      <p:grpSpPr>
        <a:xfrm>
          <a:off x="0" y="0"/>
          <a:ext cx="0" cy="0"/>
          <a:chOff x="0" y="0"/>
          <a:chExt cx="0" cy="0"/>
        </a:xfrm>
      </p:grpSpPr>
      <p:sp>
        <p:nvSpPr>
          <p:cNvPr id="43" name="Shape 43"/>
          <p:cNvSpPr>
            <a:spLocks noGrp="1"/>
          </p:cNvSpPr>
          <p:nvPr>
            <p:ph type="title"/>
          </p:nvPr>
        </p:nvSpPr>
        <p:spPr>
          <a:xfrm>
            <a:off x="8839200" y="0"/>
            <a:ext cx="2743200" cy="6400802"/>
          </a:xfrm>
          <a:prstGeom prst="rect">
            <a:avLst/>
          </a:prstGeom>
        </p:spPr>
        <p:txBody>
          <a:bodyPr/>
          <a:lstStyle/>
          <a:p>
            <a:pPr lvl="0">
              <a:defRPr sz="1800"/>
            </a:pPr>
            <a:r>
              <a:rPr sz="4400"/>
              <a:t>Title Text</a:t>
            </a:r>
          </a:p>
        </p:txBody>
      </p:sp>
      <p:sp>
        <p:nvSpPr>
          <p:cNvPr id="44" name="Shape 44"/>
          <p:cNvSpPr>
            <a:spLocks noGrp="1"/>
          </p:cNvSpPr>
          <p:nvPr>
            <p:ph type="body" idx="1"/>
          </p:nvPr>
        </p:nvSpPr>
        <p:spPr>
          <a:xfrm>
            <a:off x="609600" y="274639"/>
            <a:ext cx="8026400" cy="6583363"/>
          </a:xfrm>
          <a:prstGeom prst="rect">
            <a:avLst/>
          </a:prstGeom>
        </p:spPr>
        <p:txBody>
          <a:bodyPr/>
          <a:lstStyle/>
          <a:p>
            <a:pPr lvl="0">
              <a:defRPr sz="1800"/>
            </a:pPr>
            <a:r>
              <a:rPr sz="3200"/>
              <a:t>Body Level One</a:t>
            </a:r>
          </a:p>
          <a:p>
            <a:pPr lvl="1">
              <a:defRPr sz="1800"/>
            </a:pPr>
            <a:r>
              <a:rPr sz="3200"/>
              <a:t>Body Level Two</a:t>
            </a:r>
          </a:p>
          <a:p>
            <a:pPr lvl="2">
              <a:defRPr sz="1800"/>
            </a:pPr>
            <a:r>
              <a:rPr sz="3200"/>
              <a:t>Body Level Three</a:t>
            </a:r>
          </a:p>
          <a:p>
            <a:pPr lvl="3">
              <a:defRPr sz="1800"/>
            </a:pPr>
            <a:r>
              <a:rPr sz="3200"/>
              <a:t>Body Level Four</a:t>
            </a:r>
          </a:p>
          <a:p>
            <a:pPr lvl="4">
              <a:defRPr sz="1800"/>
            </a:pPr>
            <a:r>
              <a:rPr sz="3200"/>
              <a:t>Body Level Five</a:t>
            </a:r>
          </a:p>
        </p:txBody>
      </p:sp>
      <p:sp>
        <p:nvSpPr>
          <p:cNvPr id="45" name="Shape 45"/>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1" y="1"/>
            <a:ext cx="12187767" cy="6850063"/>
            <a:chOff x="0" y="0"/>
            <a:chExt cx="5758" cy="4315"/>
          </a:xfrm>
        </p:grpSpPr>
        <p:grpSp>
          <p:nvGrpSpPr>
            <p:cNvPr id="5" name="Group 3"/>
            <p:cNvGrpSpPr>
              <a:grpSpLocks/>
            </p:cNvGrpSpPr>
            <p:nvPr userDrawn="1"/>
          </p:nvGrpSpPr>
          <p:grpSpPr bwMode="auto">
            <a:xfrm>
              <a:off x="1728" y="2230"/>
              <a:ext cx="4027" cy="2085"/>
              <a:chOff x="1728" y="2230"/>
              <a:chExt cx="4027" cy="2085"/>
            </a:xfrm>
          </p:grpSpPr>
          <p:sp>
            <p:nvSpPr>
              <p:cNvPr id="8" name="Freeform 4"/>
              <p:cNvSpPr>
                <a:spLocks/>
              </p:cNvSpPr>
              <p:nvPr/>
            </p:nvSpPr>
            <p:spPr bwMode="hidden">
              <a:xfrm>
                <a:off x="1728" y="2644"/>
                <a:ext cx="2882" cy="1671"/>
              </a:xfrm>
              <a:custGeom>
                <a:avLst/>
                <a:gdLst>
                  <a:gd name="T0" fmla="*/ 2740 w 2882"/>
                  <a:gd name="T1" fmla="*/ 528 h 1671"/>
                  <a:gd name="T2" fmla="*/ 2632 w 2882"/>
                  <a:gd name="T3" fmla="*/ 484 h 1671"/>
                  <a:gd name="T4" fmla="*/ 2480 w 2882"/>
                  <a:gd name="T5" fmla="*/ 424 h 1671"/>
                  <a:gd name="T6" fmla="*/ 2203 w 2882"/>
                  <a:gd name="T7" fmla="*/ 343 h 1671"/>
                  <a:gd name="T8" fmla="*/ 1970 w 2882"/>
                  <a:gd name="T9" fmla="*/ 277 h 1671"/>
                  <a:gd name="T10" fmla="*/ 1807 w 2882"/>
                  <a:gd name="T11" fmla="*/ 212 h 1671"/>
                  <a:gd name="T12" fmla="*/ 1693 w 2882"/>
                  <a:gd name="T13" fmla="*/ 152 h 1671"/>
                  <a:gd name="T14" fmla="*/ 1628 w 2882"/>
                  <a:gd name="T15" fmla="*/ 103 h 1671"/>
                  <a:gd name="T16" fmla="*/ 1590 w 2882"/>
                  <a:gd name="T17" fmla="*/ 60 h 1671"/>
                  <a:gd name="T18" fmla="*/ 1579 w 2882"/>
                  <a:gd name="T19" fmla="*/ 27 h 1671"/>
                  <a:gd name="T20" fmla="*/ 1585 w 2882"/>
                  <a:gd name="T21" fmla="*/ 0 h 1671"/>
                  <a:gd name="T22" fmla="*/ 1557 w 2882"/>
                  <a:gd name="T23" fmla="*/ 49 h 1671"/>
                  <a:gd name="T24" fmla="*/ 1568 w 2882"/>
                  <a:gd name="T25" fmla="*/ 98 h 1671"/>
                  <a:gd name="T26" fmla="*/ 1617 w 2882"/>
                  <a:gd name="T27" fmla="*/ 141 h 1671"/>
                  <a:gd name="T28" fmla="*/ 1688 w 2882"/>
                  <a:gd name="T29" fmla="*/ 185 h 1671"/>
                  <a:gd name="T30" fmla="*/ 1791 w 2882"/>
                  <a:gd name="T31" fmla="*/ 228 h 1671"/>
                  <a:gd name="T32" fmla="*/ 2040 w 2882"/>
                  <a:gd name="T33" fmla="*/ 310 h 1671"/>
                  <a:gd name="T34" fmla="*/ 2285 w 2882"/>
                  <a:gd name="T35" fmla="*/ 381 h 1671"/>
                  <a:gd name="T36" fmla="*/ 2464 w 2882"/>
                  <a:gd name="T37" fmla="*/ 435 h 1671"/>
                  <a:gd name="T38" fmla="*/ 2605 w 2882"/>
                  <a:gd name="T39" fmla="*/ 484 h 1671"/>
                  <a:gd name="T40" fmla="*/ 2708 w 2882"/>
                  <a:gd name="T41" fmla="*/ 528 h 1671"/>
                  <a:gd name="T42" fmla="*/ 2768 w 2882"/>
                  <a:gd name="T43" fmla="*/ 560 h 1671"/>
                  <a:gd name="T44" fmla="*/ 2795 w 2882"/>
                  <a:gd name="T45" fmla="*/ 593 h 1671"/>
                  <a:gd name="T46" fmla="*/ 2795 w 2882"/>
                  <a:gd name="T47" fmla="*/ 642 h 1671"/>
                  <a:gd name="T48" fmla="*/ 2762 w 2882"/>
                  <a:gd name="T49" fmla="*/ 691 h 1671"/>
                  <a:gd name="T50" fmla="*/ 2692 w 2882"/>
                  <a:gd name="T51" fmla="*/ 735 h 1671"/>
                  <a:gd name="T52" fmla="*/ 2589 w 2882"/>
                  <a:gd name="T53" fmla="*/ 778 h 1671"/>
                  <a:gd name="T54" fmla="*/ 2458 w 2882"/>
                  <a:gd name="T55" fmla="*/ 822 h 1671"/>
                  <a:gd name="T56" fmla="*/ 2301 w 2882"/>
                  <a:gd name="T57" fmla="*/ 865 h 1671"/>
                  <a:gd name="T58" fmla="*/ 2030 w 2882"/>
                  <a:gd name="T59" fmla="*/ 930 h 1671"/>
                  <a:gd name="T60" fmla="*/ 1606 w 2882"/>
                  <a:gd name="T61" fmla="*/ 1034 h 1671"/>
                  <a:gd name="T62" fmla="*/ 1145 w 2882"/>
                  <a:gd name="T63" fmla="*/ 1164 h 1671"/>
                  <a:gd name="T64" fmla="*/ 673 w 2882"/>
                  <a:gd name="T65" fmla="*/ 1328 h 1671"/>
                  <a:gd name="T66" fmla="*/ 217 w 2882"/>
                  <a:gd name="T67" fmla="*/ 1545 h 1671"/>
                  <a:gd name="T68" fmla="*/ 353 w 2882"/>
                  <a:gd name="T69" fmla="*/ 1671 h 1671"/>
                  <a:gd name="T70" fmla="*/ 754 w 2882"/>
                  <a:gd name="T71" fmla="*/ 1469 h 1671"/>
                  <a:gd name="T72" fmla="*/ 1145 w 2882"/>
                  <a:gd name="T73" fmla="*/ 1311 h 1671"/>
                  <a:gd name="T74" fmla="*/ 1519 w 2882"/>
                  <a:gd name="T75" fmla="*/ 1186 h 1671"/>
                  <a:gd name="T76" fmla="*/ 1861 w 2882"/>
                  <a:gd name="T77" fmla="*/ 1083 h 1671"/>
                  <a:gd name="T78" fmla="*/ 2165 w 2882"/>
                  <a:gd name="T79" fmla="*/ 1007 h 1671"/>
                  <a:gd name="T80" fmla="*/ 2426 w 2882"/>
                  <a:gd name="T81" fmla="*/ 947 h 1671"/>
                  <a:gd name="T82" fmla="*/ 2626 w 2882"/>
                  <a:gd name="T83" fmla="*/ 892 h 1671"/>
                  <a:gd name="T84" fmla="*/ 2762 w 2882"/>
                  <a:gd name="T85" fmla="*/ 838 h 1671"/>
                  <a:gd name="T86" fmla="*/ 2827 w 2882"/>
                  <a:gd name="T87" fmla="*/ 794 h 1671"/>
                  <a:gd name="T88" fmla="*/ 2865 w 2882"/>
                  <a:gd name="T89" fmla="*/ 745 h 1671"/>
                  <a:gd name="T90" fmla="*/ 2882 w 2882"/>
                  <a:gd name="T91" fmla="*/ 702 h 1671"/>
                  <a:gd name="T92" fmla="*/ 2854 w 2882"/>
                  <a:gd name="T93" fmla="*/ 620 h 1671"/>
                  <a:gd name="T94" fmla="*/ 2800 w 2882"/>
                  <a:gd name="T95" fmla="*/ 560 h 1671"/>
                  <a:gd name="T96" fmla="*/ 2773 w 2882"/>
                  <a:gd name="T97" fmla="*/ 54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rtl="0" fontAlgn="base">
                  <a:spcBef>
                    <a:spcPct val="0"/>
                  </a:spcBef>
                  <a:spcAft>
                    <a:spcPct val="0"/>
                  </a:spcAft>
                  <a:defRPr/>
                </a:pPr>
                <a:endParaRPr lang="en-US" kern="1200">
                  <a:solidFill>
                    <a:srgbClr val="FFFFFF"/>
                  </a:solidFill>
                  <a:latin typeface="Garamond"/>
                  <a:ea typeface="+mn-ea"/>
                  <a:cs typeface="Arial"/>
                </a:endParaRPr>
              </a:p>
            </p:txBody>
          </p:sp>
          <p:sp>
            <p:nvSpPr>
              <p:cNvPr id="9" name="Freeform 5"/>
              <p:cNvSpPr>
                <a:spLocks/>
              </p:cNvSpPr>
              <p:nvPr/>
            </p:nvSpPr>
            <p:spPr bwMode="hidden">
              <a:xfrm>
                <a:off x="4170" y="2671"/>
                <a:ext cx="1259" cy="811"/>
              </a:xfrm>
              <a:custGeom>
                <a:avLst/>
                <a:gdLst>
                  <a:gd name="T0" fmla="*/ 1259 w 1259"/>
                  <a:gd name="T1" fmla="*/ 615 h 811"/>
                  <a:gd name="T2" fmla="*/ 1248 w 1259"/>
                  <a:gd name="T3" fmla="*/ 588 h 811"/>
                  <a:gd name="T4" fmla="*/ 1237 w 1259"/>
                  <a:gd name="T5" fmla="*/ 566 h 811"/>
                  <a:gd name="T6" fmla="*/ 1216 w 1259"/>
                  <a:gd name="T7" fmla="*/ 539 h 811"/>
                  <a:gd name="T8" fmla="*/ 1188 w 1259"/>
                  <a:gd name="T9" fmla="*/ 517 h 811"/>
                  <a:gd name="T10" fmla="*/ 1123 w 1259"/>
                  <a:gd name="T11" fmla="*/ 479 h 811"/>
                  <a:gd name="T12" fmla="*/ 1042 w 1259"/>
                  <a:gd name="T13" fmla="*/ 441 h 811"/>
                  <a:gd name="T14" fmla="*/ 944 w 1259"/>
                  <a:gd name="T15" fmla="*/ 408 h 811"/>
                  <a:gd name="T16" fmla="*/ 841 w 1259"/>
                  <a:gd name="T17" fmla="*/ 381 h 811"/>
                  <a:gd name="T18" fmla="*/ 727 w 1259"/>
                  <a:gd name="T19" fmla="*/ 348 h 811"/>
                  <a:gd name="T20" fmla="*/ 613 w 1259"/>
                  <a:gd name="T21" fmla="*/ 321 h 811"/>
                  <a:gd name="T22" fmla="*/ 499 w 1259"/>
                  <a:gd name="T23" fmla="*/ 294 h 811"/>
                  <a:gd name="T24" fmla="*/ 391 w 1259"/>
                  <a:gd name="T25" fmla="*/ 261 h 811"/>
                  <a:gd name="T26" fmla="*/ 288 w 1259"/>
                  <a:gd name="T27" fmla="*/ 229 h 811"/>
                  <a:gd name="T28" fmla="*/ 195 w 1259"/>
                  <a:gd name="T29" fmla="*/ 196 h 811"/>
                  <a:gd name="T30" fmla="*/ 119 w 1259"/>
                  <a:gd name="T31" fmla="*/ 152 h 811"/>
                  <a:gd name="T32" fmla="*/ 54 w 1259"/>
                  <a:gd name="T33" fmla="*/ 109 h 811"/>
                  <a:gd name="T34" fmla="*/ 33 w 1259"/>
                  <a:gd name="T35" fmla="*/ 87 h 811"/>
                  <a:gd name="T36" fmla="*/ 16 w 1259"/>
                  <a:gd name="T37" fmla="*/ 60 h 811"/>
                  <a:gd name="T38" fmla="*/ 5 w 1259"/>
                  <a:gd name="T39" fmla="*/ 33 h 811"/>
                  <a:gd name="T40" fmla="*/ 0 w 1259"/>
                  <a:gd name="T41" fmla="*/ 0 h 811"/>
                  <a:gd name="T42" fmla="*/ 0 w 1259"/>
                  <a:gd name="T43" fmla="*/ 6 h 811"/>
                  <a:gd name="T44" fmla="*/ 0 w 1259"/>
                  <a:gd name="T45" fmla="*/ 11 h 811"/>
                  <a:gd name="T46" fmla="*/ 0 w 1259"/>
                  <a:gd name="T47" fmla="*/ 38 h 811"/>
                  <a:gd name="T48" fmla="*/ 5 w 1259"/>
                  <a:gd name="T49" fmla="*/ 60 h 811"/>
                  <a:gd name="T50" fmla="*/ 16 w 1259"/>
                  <a:gd name="T51" fmla="*/ 87 h 811"/>
                  <a:gd name="T52" fmla="*/ 33 w 1259"/>
                  <a:gd name="T53" fmla="*/ 114 h 811"/>
                  <a:gd name="T54" fmla="*/ 54 w 1259"/>
                  <a:gd name="T55" fmla="*/ 142 h 811"/>
                  <a:gd name="T56" fmla="*/ 87 w 1259"/>
                  <a:gd name="T57" fmla="*/ 174 h 811"/>
                  <a:gd name="T58" fmla="*/ 125 w 1259"/>
                  <a:gd name="T59" fmla="*/ 207 h 811"/>
                  <a:gd name="T60" fmla="*/ 179 w 1259"/>
                  <a:gd name="T61" fmla="*/ 240 h 811"/>
                  <a:gd name="T62" fmla="*/ 244 w 1259"/>
                  <a:gd name="T63" fmla="*/ 278 h 811"/>
                  <a:gd name="T64" fmla="*/ 326 w 1259"/>
                  <a:gd name="T65" fmla="*/ 310 h 811"/>
                  <a:gd name="T66" fmla="*/ 418 w 1259"/>
                  <a:gd name="T67" fmla="*/ 348 h 811"/>
                  <a:gd name="T68" fmla="*/ 526 w 1259"/>
                  <a:gd name="T69" fmla="*/ 381 h 811"/>
                  <a:gd name="T70" fmla="*/ 657 w 1259"/>
                  <a:gd name="T71" fmla="*/ 414 h 811"/>
                  <a:gd name="T72" fmla="*/ 749 w 1259"/>
                  <a:gd name="T73" fmla="*/ 435 h 811"/>
                  <a:gd name="T74" fmla="*/ 830 w 1259"/>
                  <a:gd name="T75" fmla="*/ 463 h 811"/>
                  <a:gd name="T76" fmla="*/ 901 w 1259"/>
                  <a:gd name="T77" fmla="*/ 490 h 811"/>
                  <a:gd name="T78" fmla="*/ 966 w 1259"/>
                  <a:gd name="T79" fmla="*/ 512 h 811"/>
                  <a:gd name="T80" fmla="*/ 1015 w 1259"/>
                  <a:gd name="T81" fmla="*/ 539 h 811"/>
                  <a:gd name="T82" fmla="*/ 1053 w 1259"/>
                  <a:gd name="T83" fmla="*/ 566 h 811"/>
                  <a:gd name="T84" fmla="*/ 1080 w 1259"/>
                  <a:gd name="T85" fmla="*/ 593 h 811"/>
                  <a:gd name="T86" fmla="*/ 1102 w 1259"/>
                  <a:gd name="T87" fmla="*/ 620 h 811"/>
                  <a:gd name="T88" fmla="*/ 1112 w 1259"/>
                  <a:gd name="T89" fmla="*/ 648 h 811"/>
                  <a:gd name="T90" fmla="*/ 1118 w 1259"/>
                  <a:gd name="T91" fmla="*/ 675 h 811"/>
                  <a:gd name="T92" fmla="*/ 1112 w 1259"/>
                  <a:gd name="T93" fmla="*/ 697 h 811"/>
                  <a:gd name="T94" fmla="*/ 1096 w 1259"/>
                  <a:gd name="T95" fmla="*/ 724 h 811"/>
                  <a:gd name="T96" fmla="*/ 1080 w 1259"/>
                  <a:gd name="T97" fmla="*/ 746 h 811"/>
                  <a:gd name="T98" fmla="*/ 1053 w 1259"/>
                  <a:gd name="T99" fmla="*/ 767 h 811"/>
                  <a:gd name="T100" fmla="*/ 1015 w 1259"/>
                  <a:gd name="T101" fmla="*/ 789 h 811"/>
                  <a:gd name="T102" fmla="*/ 977 w 1259"/>
                  <a:gd name="T103" fmla="*/ 811 h 811"/>
                  <a:gd name="T104" fmla="*/ 1047 w 1259"/>
                  <a:gd name="T105" fmla="*/ 789 h 811"/>
                  <a:gd name="T106" fmla="*/ 1107 w 1259"/>
                  <a:gd name="T107" fmla="*/ 767 h 811"/>
                  <a:gd name="T108" fmla="*/ 1156 w 1259"/>
                  <a:gd name="T109" fmla="*/ 746 h 811"/>
                  <a:gd name="T110" fmla="*/ 1199 w 1259"/>
                  <a:gd name="T111" fmla="*/ 724 h 811"/>
                  <a:gd name="T112" fmla="*/ 1226 w 1259"/>
                  <a:gd name="T113" fmla="*/ 702 h 811"/>
                  <a:gd name="T114" fmla="*/ 1248 w 1259"/>
                  <a:gd name="T115" fmla="*/ 675 h 811"/>
                  <a:gd name="T116" fmla="*/ 1259 w 1259"/>
                  <a:gd name="T117" fmla="*/ 648 h 811"/>
                  <a:gd name="T118" fmla="*/ 1259 w 1259"/>
                  <a:gd name="T119" fmla="*/ 615 h 811"/>
                  <a:gd name="T120" fmla="*/ 1259 w 1259"/>
                  <a:gd name="T121" fmla="*/ 615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rtl="0" fontAlgn="base">
                  <a:spcBef>
                    <a:spcPct val="0"/>
                  </a:spcBef>
                  <a:spcAft>
                    <a:spcPct val="0"/>
                  </a:spcAft>
                  <a:defRPr/>
                </a:pPr>
                <a:endParaRPr lang="en-US" kern="1200">
                  <a:solidFill>
                    <a:srgbClr val="FFFFFF"/>
                  </a:solidFill>
                  <a:latin typeface="Garamond"/>
                  <a:ea typeface="+mn-ea"/>
                  <a:cs typeface="Arial"/>
                </a:endParaRPr>
              </a:p>
            </p:txBody>
          </p:sp>
          <p:sp>
            <p:nvSpPr>
              <p:cNvPr id="10" name="Freeform 6"/>
              <p:cNvSpPr>
                <a:spLocks/>
              </p:cNvSpPr>
              <p:nvPr/>
            </p:nvSpPr>
            <p:spPr bwMode="hidden">
              <a:xfrm>
                <a:off x="2900" y="3346"/>
                <a:ext cx="2849" cy="969"/>
              </a:xfrm>
              <a:custGeom>
                <a:avLst/>
                <a:gdLst>
                  <a:gd name="T0" fmla="*/ 92 w 2849"/>
                  <a:gd name="T1" fmla="*/ 958 h 969"/>
                  <a:gd name="T2" fmla="*/ 0 w 2849"/>
                  <a:gd name="T3" fmla="*/ 969 h 969"/>
                  <a:gd name="T4" fmla="*/ 391 w 2849"/>
                  <a:gd name="T5" fmla="*/ 969 h 969"/>
                  <a:gd name="T6" fmla="*/ 434 w 2849"/>
                  <a:gd name="T7" fmla="*/ 947 h 969"/>
                  <a:gd name="T8" fmla="*/ 483 w 2849"/>
                  <a:gd name="T9" fmla="*/ 914 h 969"/>
                  <a:gd name="T10" fmla="*/ 554 w 2849"/>
                  <a:gd name="T11" fmla="*/ 876 h 969"/>
                  <a:gd name="T12" fmla="*/ 635 w 2849"/>
                  <a:gd name="T13" fmla="*/ 838 h 969"/>
                  <a:gd name="T14" fmla="*/ 727 w 2849"/>
                  <a:gd name="T15" fmla="*/ 794 h 969"/>
                  <a:gd name="T16" fmla="*/ 836 w 2849"/>
                  <a:gd name="T17" fmla="*/ 745 h 969"/>
                  <a:gd name="T18" fmla="*/ 961 w 2849"/>
                  <a:gd name="T19" fmla="*/ 696 h 969"/>
                  <a:gd name="T20" fmla="*/ 1102 w 2849"/>
                  <a:gd name="T21" fmla="*/ 642 h 969"/>
                  <a:gd name="T22" fmla="*/ 1259 w 2849"/>
                  <a:gd name="T23" fmla="*/ 582 h 969"/>
                  <a:gd name="T24" fmla="*/ 1433 w 2849"/>
                  <a:gd name="T25" fmla="*/ 522 h 969"/>
                  <a:gd name="T26" fmla="*/ 1623 w 2849"/>
                  <a:gd name="T27" fmla="*/ 462 h 969"/>
                  <a:gd name="T28" fmla="*/ 1829 w 2849"/>
                  <a:gd name="T29" fmla="*/ 403 h 969"/>
                  <a:gd name="T30" fmla="*/ 2057 w 2849"/>
                  <a:gd name="T31" fmla="*/ 343 h 969"/>
                  <a:gd name="T32" fmla="*/ 2301 w 2849"/>
                  <a:gd name="T33" fmla="*/ 283 h 969"/>
                  <a:gd name="T34" fmla="*/ 2567 w 2849"/>
                  <a:gd name="T35" fmla="*/ 223 h 969"/>
                  <a:gd name="T36" fmla="*/ 2849 w 2849"/>
                  <a:gd name="T37" fmla="*/ 163 h 969"/>
                  <a:gd name="T38" fmla="*/ 2849 w 2849"/>
                  <a:gd name="T39" fmla="*/ 0 h 969"/>
                  <a:gd name="T40" fmla="*/ 2817 w 2849"/>
                  <a:gd name="T41" fmla="*/ 16 h 969"/>
                  <a:gd name="T42" fmla="*/ 2773 w 2849"/>
                  <a:gd name="T43" fmla="*/ 33 h 969"/>
                  <a:gd name="T44" fmla="*/ 2719 w 2849"/>
                  <a:gd name="T45" fmla="*/ 54 h 969"/>
                  <a:gd name="T46" fmla="*/ 2648 w 2849"/>
                  <a:gd name="T47" fmla="*/ 76 h 969"/>
                  <a:gd name="T48" fmla="*/ 2572 w 2849"/>
                  <a:gd name="T49" fmla="*/ 98 h 969"/>
                  <a:gd name="T50" fmla="*/ 2491 w 2849"/>
                  <a:gd name="T51" fmla="*/ 120 h 969"/>
                  <a:gd name="T52" fmla="*/ 2399 w 2849"/>
                  <a:gd name="T53" fmla="*/ 147 h 969"/>
                  <a:gd name="T54" fmla="*/ 2301 w 2849"/>
                  <a:gd name="T55" fmla="*/ 169 h 969"/>
                  <a:gd name="T56" fmla="*/ 2095 w 2849"/>
                  <a:gd name="T57" fmla="*/ 223 h 969"/>
                  <a:gd name="T58" fmla="*/ 1889 w 2849"/>
                  <a:gd name="T59" fmla="*/ 277 h 969"/>
                  <a:gd name="T60" fmla="*/ 1688 w 2849"/>
                  <a:gd name="T61" fmla="*/ 326 h 969"/>
                  <a:gd name="T62" fmla="*/ 1590 w 2849"/>
                  <a:gd name="T63" fmla="*/ 354 h 969"/>
                  <a:gd name="T64" fmla="*/ 1503 w 2849"/>
                  <a:gd name="T65" fmla="*/ 381 h 969"/>
                  <a:gd name="T66" fmla="*/ 1107 w 2849"/>
                  <a:gd name="T67" fmla="*/ 506 h 969"/>
                  <a:gd name="T68" fmla="*/ 912 w 2849"/>
                  <a:gd name="T69" fmla="*/ 577 h 969"/>
                  <a:gd name="T70" fmla="*/ 727 w 2849"/>
                  <a:gd name="T71" fmla="*/ 647 h 969"/>
                  <a:gd name="T72" fmla="*/ 548 w 2849"/>
                  <a:gd name="T73" fmla="*/ 718 h 969"/>
                  <a:gd name="T74" fmla="*/ 380 w 2849"/>
                  <a:gd name="T75" fmla="*/ 794 h 969"/>
                  <a:gd name="T76" fmla="*/ 228 w 2849"/>
                  <a:gd name="T77" fmla="*/ 876 h 969"/>
                  <a:gd name="T78" fmla="*/ 92 w 2849"/>
                  <a:gd name="T79" fmla="*/ 958 h 969"/>
                  <a:gd name="T80" fmla="*/ 92 w 2849"/>
                  <a:gd name="T81" fmla="*/ 958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rtl="0" fontAlgn="base">
                  <a:spcBef>
                    <a:spcPct val="0"/>
                  </a:spcBef>
                  <a:spcAft>
                    <a:spcPct val="0"/>
                  </a:spcAft>
                  <a:defRPr/>
                </a:pPr>
                <a:endParaRPr lang="en-US" kern="1200">
                  <a:solidFill>
                    <a:srgbClr val="FFFFFF"/>
                  </a:solidFill>
                  <a:latin typeface="Garamond"/>
                  <a:ea typeface="+mn-ea"/>
                  <a:cs typeface="Arial"/>
                </a:endParaRPr>
              </a:p>
            </p:txBody>
          </p:sp>
          <p:sp>
            <p:nvSpPr>
              <p:cNvPr id="11" name="Freeform 7"/>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rtl="0" fontAlgn="base">
                  <a:spcBef>
                    <a:spcPct val="0"/>
                  </a:spcBef>
                  <a:spcAft>
                    <a:spcPct val="0"/>
                  </a:spcAft>
                </a:pPr>
                <a:endParaRPr lang="en-US" kern="1200">
                  <a:solidFill>
                    <a:srgbClr val="FFFFFF"/>
                  </a:solidFill>
                  <a:latin typeface="Garamond"/>
                  <a:ea typeface="+mn-ea"/>
                  <a:cs typeface="Arial"/>
                </a:endParaRPr>
              </a:p>
            </p:txBody>
          </p:sp>
          <p:sp>
            <p:nvSpPr>
              <p:cNvPr id="12" name="Freeform 8"/>
              <p:cNvSpPr>
                <a:spLocks/>
              </p:cNvSpPr>
              <p:nvPr/>
            </p:nvSpPr>
            <p:spPr bwMode="hidden">
              <a:xfrm>
                <a:off x="4501" y="2317"/>
                <a:ext cx="1248" cy="539"/>
              </a:xfrm>
              <a:custGeom>
                <a:avLst/>
                <a:gdLst>
                  <a:gd name="T0" fmla="*/ 0 w 1248"/>
                  <a:gd name="T1" fmla="*/ 332 h 539"/>
                  <a:gd name="T2" fmla="*/ 0 w 1248"/>
                  <a:gd name="T3" fmla="*/ 360 h 539"/>
                  <a:gd name="T4" fmla="*/ 5 w 1248"/>
                  <a:gd name="T5" fmla="*/ 387 h 539"/>
                  <a:gd name="T6" fmla="*/ 27 w 1248"/>
                  <a:gd name="T7" fmla="*/ 414 h 539"/>
                  <a:gd name="T8" fmla="*/ 54 w 1248"/>
                  <a:gd name="T9" fmla="*/ 436 h 539"/>
                  <a:gd name="T10" fmla="*/ 92 w 1248"/>
                  <a:gd name="T11" fmla="*/ 463 h 539"/>
                  <a:gd name="T12" fmla="*/ 141 w 1248"/>
                  <a:gd name="T13" fmla="*/ 490 h 539"/>
                  <a:gd name="T14" fmla="*/ 195 w 1248"/>
                  <a:gd name="T15" fmla="*/ 512 h 539"/>
                  <a:gd name="T16" fmla="*/ 255 w 1248"/>
                  <a:gd name="T17" fmla="*/ 539 h 539"/>
                  <a:gd name="T18" fmla="*/ 212 w 1248"/>
                  <a:gd name="T19" fmla="*/ 517 h 539"/>
                  <a:gd name="T20" fmla="*/ 179 w 1248"/>
                  <a:gd name="T21" fmla="*/ 490 h 539"/>
                  <a:gd name="T22" fmla="*/ 157 w 1248"/>
                  <a:gd name="T23" fmla="*/ 468 h 539"/>
                  <a:gd name="T24" fmla="*/ 141 w 1248"/>
                  <a:gd name="T25" fmla="*/ 447 h 539"/>
                  <a:gd name="T26" fmla="*/ 136 w 1248"/>
                  <a:gd name="T27" fmla="*/ 425 h 539"/>
                  <a:gd name="T28" fmla="*/ 136 w 1248"/>
                  <a:gd name="T29" fmla="*/ 403 h 539"/>
                  <a:gd name="T30" fmla="*/ 141 w 1248"/>
                  <a:gd name="T31" fmla="*/ 381 h 539"/>
                  <a:gd name="T32" fmla="*/ 157 w 1248"/>
                  <a:gd name="T33" fmla="*/ 365 h 539"/>
                  <a:gd name="T34" fmla="*/ 179 w 1248"/>
                  <a:gd name="T35" fmla="*/ 343 h 539"/>
                  <a:gd name="T36" fmla="*/ 201 w 1248"/>
                  <a:gd name="T37" fmla="*/ 327 h 539"/>
                  <a:gd name="T38" fmla="*/ 266 w 1248"/>
                  <a:gd name="T39" fmla="*/ 294 h 539"/>
                  <a:gd name="T40" fmla="*/ 353 w 1248"/>
                  <a:gd name="T41" fmla="*/ 262 h 539"/>
                  <a:gd name="T42" fmla="*/ 445 w 1248"/>
                  <a:gd name="T43" fmla="*/ 234 h 539"/>
                  <a:gd name="T44" fmla="*/ 554 w 1248"/>
                  <a:gd name="T45" fmla="*/ 213 h 539"/>
                  <a:gd name="T46" fmla="*/ 662 w 1248"/>
                  <a:gd name="T47" fmla="*/ 191 h 539"/>
                  <a:gd name="T48" fmla="*/ 890 w 1248"/>
                  <a:gd name="T49" fmla="*/ 153 h 539"/>
                  <a:gd name="T50" fmla="*/ 993 w 1248"/>
                  <a:gd name="T51" fmla="*/ 136 h 539"/>
                  <a:gd name="T52" fmla="*/ 1091 w 1248"/>
                  <a:gd name="T53" fmla="*/ 120 h 539"/>
                  <a:gd name="T54" fmla="*/ 1178 w 1248"/>
                  <a:gd name="T55" fmla="*/ 115 h 539"/>
                  <a:gd name="T56" fmla="*/ 1248 w 1248"/>
                  <a:gd name="T57" fmla="*/ 104 h 539"/>
                  <a:gd name="T58" fmla="*/ 1248 w 1248"/>
                  <a:gd name="T59" fmla="*/ 0 h 539"/>
                  <a:gd name="T60" fmla="*/ 1161 w 1248"/>
                  <a:gd name="T61" fmla="*/ 22 h 539"/>
                  <a:gd name="T62" fmla="*/ 1069 w 1248"/>
                  <a:gd name="T63" fmla="*/ 38 h 539"/>
                  <a:gd name="T64" fmla="*/ 874 w 1248"/>
                  <a:gd name="T65" fmla="*/ 71 h 539"/>
                  <a:gd name="T66" fmla="*/ 673 w 1248"/>
                  <a:gd name="T67" fmla="*/ 93 h 539"/>
                  <a:gd name="T68" fmla="*/ 483 w 1248"/>
                  <a:gd name="T69" fmla="*/ 126 h 539"/>
                  <a:gd name="T70" fmla="*/ 391 w 1248"/>
                  <a:gd name="T71" fmla="*/ 142 h 539"/>
                  <a:gd name="T72" fmla="*/ 309 w 1248"/>
                  <a:gd name="T73" fmla="*/ 158 h 539"/>
                  <a:gd name="T74" fmla="*/ 228 w 1248"/>
                  <a:gd name="T75" fmla="*/ 180 h 539"/>
                  <a:gd name="T76" fmla="*/ 163 w 1248"/>
                  <a:gd name="T77" fmla="*/ 202 h 539"/>
                  <a:gd name="T78" fmla="*/ 103 w 1248"/>
                  <a:gd name="T79" fmla="*/ 229 h 539"/>
                  <a:gd name="T80" fmla="*/ 54 w 1248"/>
                  <a:gd name="T81" fmla="*/ 256 h 539"/>
                  <a:gd name="T82" fmla="*/ 22 w 1248"/>
                  <a:gd name="T83" fmla="*/ 294 h 539"/>
                  <a:gd name="T84" fmla="*/ 0 w 1248"/>
                  <a:gd name="T85" fmla="*/ 332 h 539"/>
                  <a:gd name="T86" fmla="*/ 0 w 1248"/>
                  <a:gd name="T87" fmla="*/ 332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rtl="0" fontAlgn="base">
                  <a:spcBef>
                    <a:spcPct val="0"/>
                  </a:spcBef>
                  <a:spcAft>
                    <a:spcPct val="0"/>
                  </a:spcAft>
                  <a:defRPr/>
                </a:pPr>
                <a:endParaRPr lang="en-US" kern="1200">
                  <a:solidFill>
                    <a:srgbClr val="FFFFFF"/>
                  </a:solidFill>
                  <a:latin typeface="Garamond"/>
                  <a:ea typeface="+mn-ea"/>
                  <a:cs typeface="Arial"/>
                </a:endParaRPr>
              </a:p>
            </p:txBody>
          </p:sp>
        </p:grpSp>
        <p:sp>
          <p:nvSpPr>
            <p:cNvPr id="6" name="Freeform 9"/>
            <p:cNvSpPr>
              <a:spLocks/>
            </p:cNvSpPr>
            <p:nvPr/>
          </p:nvSpPr>
          <p:spPr bwMode="hidden">
            <a:xfrm>
              <a:off x="3322" y="1341"/>
              <a:ext cx="1825" cy="1537"/>
            </a:xfrm>
            <a:custGeom>
              <a:avLst/>
              <a:gdLst>
                <a:gd name="T0" fmla="*/ 982 w 2296"/>
                <a:gd name="T1" fmla="*/ 1061 h 1469"/>
                <a:gd name="T2" fmla="*/ 1357 w 2296"/>
                <a:gd name="T3" fmla="*/ 1012 h 1469"/>
                <a:gd name="T4" fmla="*/ 1666 w 2296"/>
                <a:gd name="T5" fmla="*/ 957 h 1469"/>
                <a:gd name="T6" fmla="*/ 1916 w 2296"/>
                <a:gd name="T7" fmla="*/ 897 h 1469"/>
                <a:gd name="T8" fmla="*/ 2100 w 2296"/>
                <a:gd name="T9" fmla="*/ 832 h 1469"/>
                <a:gd name="T10" fmla="*/ 2220 w 2296"/>
                <a:gd name="T11" fmla="*/ 756 h 1469"/>
                <a:gd name="T12" fmla="*/ 2285 w 2296"/>
                <a:gd name="T13" fmla="*/ 669 h 1469"/>
                <a:gd name="T14" fmla="*/ 2290 w 2296"/>
                <a:gd name="T15" fmla="*/ 560 h 1469"/>
                <a:gd name="T16" fmla="*/ 2241 w 2296"/>
                <a:gd name="T17" fmla="*/ 457 h 1469"/>
                <a:gd name="T18" fmla="*/ 2144 w 2296"/>
                <a:gd name="T19" fmla="*/ 364 h 1469"/>
                <a:gd name="T20" fmla="*/ 2008 w 2296"/>
                <a:gd name="T21" fmla="*/ 277 h 1469"/>
                <a:gd name="T22" fmla="*/ 1769 w 2296"/>
                <a:gd name="T23" fmla="*/ 157 h 1469"/>
                <a:gd name="T24" fmla="*/ 1612 w 2296"/>
                <a:gd name="T25" fmla="*/ 92 h 1469"/>
                <a:gd name="T26" fmla="*/ 1476 w 2296"/>
                <a:gd name="T27" fmla="*/ 43 h 1469"/>
                <a:gd name="T28" fmla="*/ 1384 w 2296"/>
                <a:gd name="T29" fmla="*/ 10 h 1469"/>
                <a:gd name="T30" fmla="*/ 1346 w 2296"/>
                <a:gd name="T31" fmla="*/ 0 h 1469"/>
                <a:gd name="T32" fmla="*/ 1655 w 2296"/>
                <a:gd name="T33" fmla="*/ 119 h 1469"/>
                <a:gd name="T34" fmla="*/ 1948 w 2296"/>
                <a:gd name="T35" fmla="*/ 255 h 1469"/>
                <a:gd name="T36" fmla="*/ 2068 w 2296"/>
                <a:gd name="T37" fmla="*/ 326 h 1469"/>
                <a:gd name="T38" fmla="*/ 2171 w 2296"/>
                <a:gd name="T39" fmla="*/ 402 h 1469"/>
                <a:gd name="T40" fmla="*/ 2236 w 2296"/>
                <a:gd name="T41" fmla="*/ 478 h 1469"/>
                <a:gd name="T42" fmla="*/ 2263 w 2296"/>
                <a:gd name="T43" fmla="*/ 560 h 1469"/>
                <a:gd name="T44" fmla="*/ 2241 w 2296"/>
                <a:gd name="T45" fmla="*/ 636 h 1469"/>
                <a:gd name="T46" fmla="*/ 2171 w 2296"/>
                <a:gd name="T47" fmla="*/ 702 h 1469"/>
                <a:gd name="T48" fmla="*/ 2062 w 2296"/>
                <a:gd name="T49" fmla="*/ 756 h 1469"/>
                <a:gd name="T50" fmla="*/ 1921 w 2296"/>
                <a:gd name="T51" fmla="*/ 800 h 1469"/>
                <a:gd name="T52" fmla="*/ 1748 w 2296"/>
                <a:gd name="T53" fmla="*/ 843 h 1469"/>
                <a:gd name="T54" fmla="*/ 1351 w 2296"/>
                <a:gd name="T55" fmla="*/ 908 h 1469"/>
                <a:gd name="T56" fmla="*/ 923 w 2296"/>
                <a:gd name="T57" fmla="*/ 968 h 1469"/>
                <a:gd name="T58" fmla="*/ 521 w 2296"/>
                <a:gd name="T59" fmla="*/ 1028 h 1469"/>
                <a:gd name="T60" fmla="*/ 353 w 2296"/>
                <a:gd name="T61" fmla="*/ 1066 h 1469"/>
                <a:gd name="T62" fmla="*/ 206 w 2296"/>
                <a:gd name="T63" fmla="*/ 1104 h 1469"/>
                <a:gd name="T64" fmla="*/ 92 w 2296"/>
                <a:gd name="T65" fmla="*/ 1148 h 1469"/>
                <a:gd name="T66" fmla="*/ 22 w 2296"/>
                <a:gd name="T67" fmla="*/ 1202 h 1469"/>
                <a:gd name="T68" fmla="*/ 0 w 2296"/>
                <a:gd name="T69" fmla="*/ 1262 h 1469"/>
                <a:gd name="T70" fmla="*/ 27 w 2296"/>
                <a:gd name="T71" fmla="*/ 1327 h 1469"/>
                <a:gd name="T72" fmla="*/ 98 w 2296"/>
                <a:gd name="T73" fmla="*/ 1382 h 1469"/>
                <a:gd name="T74" fmla="*/ 196 w 2296"/>
                <a:gd name="T75" fmla="*/ 1425 h 1469"/>
                <a:gd name="T76" fmla="*/ 326 w 2296"/>
                <a:gd name="T77" fmla="*/ 1469 h 1469"/>
                <a:gd name="T78" fmla="*/ 217 w 2296"/>
                <a:gd name="T79" fmla="*/ 1414 h 1469"/>
                <a:gd name="T80" fmla="*/ 147 w 2296"/>
                <a:gd name="T81" fmla="*/ 1360 h 1469"/>
                <a:gd name="T82" fmla="*/ 120 w 2296"/>
                <a:gd name="T83" fmla="*/ 1306 h 1469"/>
                <a:gd name="T84" fmla="*/ 141 w 2296"/>
                <a:gd name="T85" fmla="*/ 1257 h 1469"/>
                <a:gd name="T86" fmla="*/ 212 w 2296"/>
                <a:gd name="T87" fmla="*/ 1208 h 1469"/>
                <a:gd name="T88" fmla="*/ 342 w 2296"/>
                <a:gd name="T89" fmla="*/ 1164 h 1469"/>
                <a:gd name="T90" fmla="*/ 527 w 2296"/>
                <a:gd name="T91" fmla="*/ 1121 h 1469"/>
                <a:gd name="T92" fmla="*/ 771 w 2296"/>
                <a:gd name="T93" fmla="*/ 1088 h 1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rtl="0" fontAlgn="base">
                <a:spcBef>
                  <a:spcPct val="0"/>
                </a:spcBef>
                <a:spcAft>
                  <a:spcPct val="0"/>
                </a:spcAft>
                <a:defRPr/>
              </a:pPr>
              <a:endParaRPr lang="en-US" kern="1200">
                <a:solidFill>
                  <a:srgbClr val="FFFFFF"/>
                </a:solidFill>
                <a:latin typeface="Garamond"/>
                <a:ea typeface="+mn-ea"/>
                <a:cs typeface="Arial"/>
              </a:endParaRPr>
            </a:p>
          </p:txBody>
        </p:sp>
        <p:sp>
          <p:nvSpPr>
            <p:cNvPr id="7" name="Freeform 10"/>
            <p:cNvSpPr>
              <a:spLocks/>
            </p:cNvSpPr>
            <p:nvPr/>
          </p:nvSpPr>
          <p:spPr bwMode="hidden">
            <a:xfrm>
              <a:off x="0" y="0"/>
              <a:ext cx="5758" cy="1776"/>
            </a:xfrm>
            <a:custGeom>
              <a:avLst/>
              <a:gdLst>
                <a:gd name="T0" fmla="*/ 0 w 5740"/>
                <a:gd name="T1" fmla="*/ 0 h 1906"/>
                <a:gd name="T2" fmla="*/ 0 w 5740"/>
                <a:gd name="T3" fmla="*/ 1339 h 1906"/>
                <a:gd name="T4" fmla="*/ 5830 w 5740"/>
                <a:gd name="T5" fmla="*/ 1339 h 1906"/>
                <a:gd name="T6" fmla="*/ 5830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rtl="0" fontAlgn="base">
                <a:spcBef>
                  <a:spcPct val="0"/>
                </a:spcBef>
                <a:spcAft>
                  <a:spcPct val="0"/>
                </a:spcAft>
              </a:pPr>
              <a:endParaRPr lang="en-US" kern="1200">
                <a:solidFill>
                  <a:srgbClr val="FFFFFF"/>
                </a:solidFill>
                <a:latin typeface="Garamond"/>
                <a:ea typeface="+mn-ea"/>
                <a:cs typeface="Arial"/>
              </a:endParaRPr>
            </a:p>
          </p:txBody>
        </p:sp>
      </p:grpSp>
      <p:sp>
        <p:nvSpPr>
          <p:cNvPr id="13323" name="Rectangle 11"/>
          <p:cNvSpPr>
            <a:spLocks noGrp="1" noChangeArrowheads="1"/>
          </p:cNvSpPr>
          <p:nvPr>
            <p:ph type="ctrTitle" sz="quarter"/>
          </p:nvPr>
        </p:nvSpPr>
        <p:spPr>
          <a:xfrm>
            <a:off x="914400" y="1736726"/>
            <a:ext cx="10363200" cy="1920875"/>
          </a:xfrm>
        </p:spPr>
        <p:txBody>
          <a:bodyPr/>
          <a:lstStyle>
            <a:lvl1pPr>
              <a:defRPr sz="6000"/>
            </a:lvl1pPr>
          </a:lstStyle>
          <a:p>
            <a:pPr lvl="0"/>
            <a:r>
              <a:rPr lang="en-US" noProof="0"/>
              <a:t>Click to edit Master title style</a:t>
            </a:r>
          </a:p>
        </p:txBody>
      </p:sp>
      <p:sp>
        <p:nvSpPr>
          <p:cNvPr id="13324" name="Rectangle 12"/>
          <p:cNvSpPr>
            <a:spLocks noGrp="1" noChangeArrowheads="1"/>
          </p:cNvSpPr>
          <p:nvPr>
            <p:ph type="subTitle" sz="quarter" idx="1"/>
          </p:nvPr>
        </p:nvSpPr>
        <p:spPr>
          <a:xfrm>
            <a:off x="1828800" y="3886200"/>
            <a:ext cx="8534400" cy="1752600"/>
          </a:xfrm>
        </p:spPr>
        <p:txBody>
          <a:bodyPr/>
          <a:lstStyle>
            <a:lvl1pPr marL="0" indent="0" algn="ctr">
              <a:buFont typeface="Wingdings" pitchFamily="2" charset="2"/>
              <a:buNone/>
              <a:defRPr/>
            </a:lvl1pPr>
          </a:lstStyle>
          <a:p>
            <a:pPr lvl="0"/>
            <a:r>
              <a:rPr lang="en-US" noProof="0"/>
              <a:t>Click to edit Master subtitle style</a:t>
            </a:r>
          </a:p>
        </p:txBody>
      </p:sp>
      <p:sp>
        <p:nvSpPr>
          <p:cNvPr id="13" name="Rectangle 13"/>
          <p:cNvSpPr>
            <a:spLocks noGrp="1" noChangeArrowheads="1"/>
          </p:cNvSpPr>
          <p:nvPr>
            <p:ph type="dt" sz="quarter" idx="10"/>
          </p:nvPr>
        </p:nvSpPr>
        <p:spPr>
          <a:xfrm>
            <a:off x="609600" y="6248400"/>
            <a:ext cx="2844800" cy="476250"/>
          </a:xfrm>
        </p:spPr>
        <p:txBody>
          <a:bodyPr/>
          <a:lstStyle>
            <a:lvl1pPr>
              <a:defRPr/>
            </a:lvl1pPr>
          </a:lstStyle>
          <a:p>
            <a:pPr>
              <a:defRPr/>
            </a:pPr>
            <a:endParaRPr lang="en-US">
              <a:solidFill>
                <a:srgbClr val="FFFFFF"/>
              </a:solidFill>
            </a:endParaRPr>
          </a:p>
        </p:txBody>
      </p:sp>
      <p:sp>
        <p:nvSpPr>
          <p:cNvPr id="14" name="Rectangle 14"/>
          <p:cNvSpPr>
            <a:spLocks noGrp="1" noChangeArrowheads="1"/>
          </p:cNvSpPr>
          <p:nvPr>
            <p:ph type="ftr" sz="quarter" idx="11"/>
          </p:nvPr>
        </p:nvSpPr>
        <p:spPr>
          <a:xfrm>
            <a:off x="4165600" y="6251575"/>
            <a:ext cx="3860800" cy="476250"/>
          </a:xfrm>
        </p:spPr>
        <p:txBody>
          <a:bodyPr/>
          <a:lstStyle>
            <a:lvl1pPr>
              <a:defRPr/>
            </a:lvl1pPr>
          </a:lstStyle>
          <a:p>
            <a:pPr>
              <a:defRPr/>
            </a:pPr>
            <a:endParaRPr lang="en-US">
              <a:solidFill>
                <a:srgbClr val="FFFFFF"/>
              </a:solidFill>
            </a:endParaRPr>
          </a:p>
        </p:txBody>
      </p:sp>
      <p:sp>
        <p:nvSpPr>
          <p:cNvPr id="15" name="Rectangle 15"/>
          <p:cNvSpPr>
            <a:spLocks noGrp="1" noChangeArrowheads="1"/>
          </p:cNvSpPr>
          <p:nvPr>
            <p:ph type="sldNum" sz="quarter" idx="12"/>
          </p:nvPr>
        </p:nvSpPr>
        <p:spPr>
          <a:xfrm>
            <a:off x="8737600" y="6254750"/>
            <a:ext cx="2844800" cy="476250"/>
          </a:xfrm>
        </p:spPr>
        <p:txBody>
          <a:bodyPr/>
          <a:lstStyle>
            <a:lvl1pPr>
              <a:defRPr/>
            </a:lvl1pPr>
          </a:lstStyle>
          <a:p>
            <a:pPr>
              <a:defRPr/>
            </a:pPr>
            <a:fld id="{ACB9D63D-2D29-475D-A39C-23C22CA32851}"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5061021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C15C8340-2A07-4F5B-A635-D9344A29C884}" type="slidenum">
              <a:rPr lang="en-US">
                <a:solidFill>
                  <a:srgbClr val="FFFFFF"/>
                </a:solidFill>
              </a:rPr>
              <a:pPr>
                <a:defRPr/>
              </a:pPr>
              <a:t>‹#›</a:t>
            </a:fld>
            <a:endParaRPr lang="en-US">
              <a:solidFill>
                <a:srgbClr val="FFFFFF"/>
              </a:solidFill>
            </a:endParaRPr>
          </a:p>
        </p:txBody>
      </p:sp>
      <p:sp>
        <p:nvSpPr>
          <p:cNvPr id="6"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34744179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1FA1DA1A-143C-43C9-8DF8-E8EE8C6B7898}" type="slidenum">
              <a:rPr lang="en-US">
                <a:solidFill>
                  <a:srgbClr val="FFFFFF"/>
                </a:solidFill>
              </a:rPr>
              <a:pPr>
                <a:defRPr/>
              </a:pPr>
              <a:t>‹#›</a:t>
            </a:fld>
            <a:endParaRPr lang="en-US">
              <a:solidFill>
                <a:srgbClr val="FFFFFF"/>
              </a:solidFill>
            </a:endParaRPr>
          </a:p>
        </p:txBody>
      </p:sp>
      <p:sp>
        <p:nvSpPr>
          <p:cNvPr id="6"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15477641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F7AF2939-3A64-470E-A0C5-AB39BF2A64C8}" type="slidenum">
              <a:rPr lang="en-US">
                <a:solidFill>
                  <a:srgbClr val="FFFFFF"/>
                </a:solidFill>
              </a:rPr>
              <a:pPr>
                <a:defRPr/>
              </a:pPr>
              <a:t>‹#›</a:t>
            </a:fld>
            <a:endParaRPr lang="en-US">
              <a:solidFill>
                <a:srgbClr val="FFFFFF"/>
              </a:solidFill>
            </a:endParaRPr>
          </a:p>
        </p:txBody>
      </p:sp>
      <p:sp>
        <p:nvSpPr>
          <p:cNvPr id="7"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1847270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3"/>
          <p:cNvSpPr>
            <a:spLocks noGrp="1" noChangeArrowheads="1"/>
          </p:cNvSpPr>
          <p:nvPr>
            <p:ph type="sldNum" sz="quarter" idx="11"/>
          </p:nvPr>
        </p:nvSpPr>
        <p:spPr>
          <a:ln/>
        </p:spPr>
        <p:txBody>
          <a:bodyPr/>
          <a:lstStyle>
            <a:lvl1pPr>
              <a:defRPr/>
            </a:lvl1pPr>
          </a:lstStyle>
          <a:p>
            <a:pPr>
              <a:defRPr/>
            </a:pPr>
            <a:fld id="{C9A5CB6A-5765-4521-A51E-44543598D3DD}" type="slidenum">
              <a:rPr lang="en-US">
                <a:solidFill>
                  <a:srgbClr val="FFFFFF"/>
                </a:solidFill>
              </a:rPr>
              <a:pPr>
                <a:defRPr/>
              </a:pPr>
              <a:t>‹#›</a:t>
            </a:fld>
            <a:endParaRPr lang="en-US">
              <a:solidFill>
                <a:srgbClr val="FFFFFF"/>
              </a:solidFill>
            </a:endParaRPr>
          </a:p>
        </p:txBody>
      </p:sp>
      <p:sp>
        <p:nvSpPr>
          <p:cNvPr id="9"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33217011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3"/>
          <p:cNvSpPr>
            <a:spLocks noGrp="1" noChangeArrowheads="1"/>
          </p:cNvSpPr>
          <p:nvPr>
            <p:ph type="sldNum" sz="quarter" idx="11"/>
          </p:nvPr>
        </p:nvSpPr>
        <p:spPr>
          <a:ln/>
        </p:spPr>
        <p:txBody>
          <a:bodyPr/>
          <a:lstStyle>
            <a:lvl1pPr>
              <a:defRPr/>
            </a:lvl1pPr>
          </a:lstStyle>
          <a:p>
            <a:pPr>
              <a:defRPr/>
            </a:pPr>
            <a:fld id="{53B6A33F-F975-4C22-9648-8AC4F92E78F8}" type="slidenum">
              <a:rPr lang="en-US">
                <a:solidFill>
                  <a:srgbClr val="FFFFFF"/>
                </a:solidFill>
              </a:rPr>
              <a:pPr>
                <a:defRPr/>
              </a:pPr>
              <a:t>‹#›</a:t>
            </a:fld>
            <a:endParaRPr lang="en-US">
              <a:solidFill>
                <a:srgbClr val="FFFFFF"/>
              </a:solidFill>
            </a:endParaRPr>
          </a:p>
        </p:txBody>
      </p:sp>
      <p:sp>
        <p:nvSpPr>
          <p:cNvPr id="5"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18539621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3"/>
          <p:cNvSpPr>
            <a:spLocks noGrp="1" noChangeArrowheads="1"/>
          </p:cNvSpPr>
          <p:nvPr>
            <p:ph type="sldNum" sz="quarter" idx="11"/>
          </p:nvPr>
        </p:nvSpPr>
        <p:spPr>
          <a:ln/>
        </p:spPr>
        <p:txBody>
          <a:bodyPr/>
          <a:lstStyle>
            <a:lvl1pPr>
              <a:defRPr/>
            </a:lvl1pPr>
          </a:lstStyle>
          <a:p>
            <a:pPr>
              <a:defRPr/>
            </a:pPr>
            <a:fld id="{88333081-FCA0-41AF-BA6C-653FAEC32448}" type="slidenum">
              <a:rPr lang="en-US">
                <a:solidFill>
                  <a:srgbClr val="FFFFFF"/>
                </a:solidFill>
              </a:rPr>
              <a:pPr>
                <a:defRPr/>
              </a:pPr>
              <a:t>‹#›</a:t>
            </a:fld>
            <a:endParaRPr lang="en-US">
              <a:solidFill>
                <a:srgbClr val="FFFFFF"/>
              </a:solidFill>
            </a:endParaRPr>
          </a:p>
        </p:txBody>
      </p:sp>
      <p:sp>
        <p:nvSpPr>
          <p:cNvPr id="4"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20204072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F5775593-48AB-489F-9766-A014D2AB9EB2}" type="slidenum">
              <a:rPr lang="en-US">
                <a:solidFill>
                  <a:srgbClr val="FFFFFF"/>
                </a:solidFill>
              </a:rPr>
              <a:pPr>
                <a:defRPr/>
              </a:pPr>
              <a:t>‹#›</a:t>
            </a:fld>
            <a:endParaRPr lang="en-US">
              <a:solidFill>
                <a:srgbClr val="FFFFFF"/>
              </a:solidFill>
            </a:endParaRPr>
          </a:p>
        </p:txBody>
      </p:sp>
      <p:sp>
        <p:nvSpPr>
          <p:cNvPr id="7"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15679002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3AD51D01-19BB-40C9-8C2A-A23864D9F630}" type="slidenum">
              <a:rPr lang="en-US">
                <a:solidFill>
                  <a:srgbClr val="FFFFFF"/>
                </a:solidFill>
              </a:rPr>
              <a:pPr>
                <a:defRPr/>
              </a:pPr>
              <a:t>‹#›</a:t>
            </a:fld>
            <a:endParaRPr lang="en-US">
              <a:solidFill>
                <a:srgbClr val="FFFFFF"/>
              </a:solidFill>
            </a:endParaRPr>
          </a:p>
        </p:txBody>
      </p:sp>
      <p:sp>
        <p:nvSpPr>
          <p:cNvPr id="7"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34396936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14" name="Shape 14"/>
          <p:cNvSpPr>
            <a:spLocks noGrp="1"/>
          </p:cNvSpPr>
          <p:nvPr>
            <p:ph type="title"/>
          </p:nvPr>
        </p:nvSpPr>
        <p:spPr>
          <a:xfrm>
            <a:off x="963084" y="4406901"/>
            <a:ext cx="10363201" cy="1362075"/>
          </a:xfrm>
          <a:prstGeom prst="rect">
            <a:avLst/>
          </a:prstGeom>
        </p:spPr>
        <p:txBody>
          <a:bodyPr anchor="t"/>
          <a:lstStyle>
            <a:lvl1pPr algn="l">
              <a:defRPr sz="4000" b="1" cap="all"/>
            </a:lvl1pPr>
          </a:lstStyle>
          <a:p>
            <a:pPr lvl="0">
              <a:defRPr sz="1800" b="0" cap="none"/>
            </a:pPr>
            <a:r>
              <a:rPr sz="4000" b="1" cap="all"/>
              <a:t>Title Text</a:t>
            </a:r>
          </a:p>
        </p:txBody>
      </p:sp>
      <p:sp>
        <p:nvSpPr>
          <p:cNvPr id="15" name="Shape 15"/>
          <p:cNvSpPr>
            <a:spLocks noGrp="1"/>
          </p:cNvSpPr>
          <p:nvPr>
            <p:ph type="body" idx="1"/>
          </p:nvPr>
        </p:nvSpPr>
        <p:spPr>
          <a:xfrm>
            <a:off x="963084" y="2906713"/>
            <a:ext cx="10363201" cy="1500188"/>
          </a:xfrm>
          <a:prstGeom prst="rect">
            <a:avLst/>
          </a:prstGeom>
        </p:spPr>
        <p:txBody>
          <a:bodyPr anchor="b"/>
          <a:lstStyle>
            <a:lvl1pPr marL="0" indent="0">
              <a:spcBef>
                <a:spcPts val="400"/>
              </a:spcBef>
              <a:buSzTx/>
              <a:buFontTx/>
              <a:buNone/>
              <a:defRPr sz="2000">
                <a:solidFill>
                  <a:srgbClr val="888888"/>
                </a:solidFill>
              </a:defRPr>
            </a:lvl1pPr>
            <a:lvl2pPr marL="0" indent="457200">
              <a:spcBef>
                <a:spcPts val="400"/>
              </a:spcBef>
              <a:buSzTx/>
              <a:buFontTx/>
              <a:buNone/>
              <a:defRPr sz="2000">
                <a:solidFill>
                  <a:srgbClr val="888888"/>
                </a:solidFill>
              </a:defRPr>
            </a:lvl2pPr>
            <a:lvl3pPr marL="0" indent="914400">
              <a:spcBef>
                <a:spcPts val="400"/>
              </a:spcBef>
              <a:buSzTx/>
              <a:buFontTx/>
              <a:buNone/>
              <a:defRPr sz="2000">
                <a:solidFill>
                  <a:srgbClr val="888888"/>
                </a:solidFill>
              </a:defRPr>
            </a:lvl3pPr>
            <a:lvl4pPr marL="0" indent="1371600">
              <a:spcBef>
                <a:spcPts val="400"/>
              </a:spcBef>
              <a:buSzTx/>
              <a:buFontTx/>
              <a:buNone/>
              <a:defRPr sz="2000">
                <a:solidFill>
                  <a:srgbClr val="888888"/>
                </a:solidFill>
              </a:defRPr>
            </a:lvl4pPr>
            <a:lvl5pPr marL="0" indent="1828800">
              <a:spcBef>
                <a:spcPts val="400"/>
              </a:spcBef>
              <a:buSzTx/>
              <a:buFontTx/>
              <a:buNone/>
              <a:defRPr sz="2000">
                <a:solidFill>
                  <a:srgbClr val="888888"/>
                </a:solidFill>
              </a:defRPr>
            </a:lvl5pPr>
          </a:lstStyle>
          <a:p>
            <a:pPr lvl="0">
              <a:defRPr sz="1800">
                <a:solidFill>
                  <a:srgbClr val="000000"/>
                </a:solidFill>
              </a:defRPr>
            </a:pPr>
            <a:r>
              <a:rPr sz="2000">
                <a:solidFill>
                  <a:srgbClr val="888888"/>
                </a:solidFill>
              </a:rPr>
              <a:t>Body Level One</a:t>
            </a:r>
          </a:p>
          <a:p>
            <a:pPr lvl="1">
              <a:defRPr sz="1800">
                <a:solidFill>
                  <a:srgbClr val="000000"/>
                </a:solidFill>
              </a:defRPr>
            </a:pPr>
            <a:r>
              <a:rPr sz="2000">
                <a:solidFill>
                  <a:srgbClr val="888888"/>
                </a:solidFill>
              </a:rPr>
              <a:t>Body Level Two</a:t>
            </a:r>
          </a:p>
          <a:p>
            <a:pPr lvl="2">
              <a:defRPr sz="1800">
                <a:solidFill>
                  <a:srgbClr val="000000"/>
                </a:solidFill>
              </a:defRPr>
            </a:pPr>
            <a:r>
              <a:rPr sz="2000">
                <a:solidFill>
                  <a:srgbClr val="888888"/>
                </a:solidFill>
              </a:rPr>
              <a:t>Body Level Three</a:t>
            </a:r>
          </a:p>
          <a:p>
            <a:pPr lvl="3">
              <a:defRPr sz="1800">
                <a:solidFill>
                  <a:srgbClr val="000000"/>
                </a:solidFill>
              </a:defRPr>
            </a:pPr>
            <a:r>
              <a:rPr sz="2000">
                <a:solidFill>
                  <a:srgbClr val="888888"/>
                </a:solidFill>
              </a:rPr>
              <a:t>Body Level Four</a:t>
            </a:r>
          </a:p>
          <a:p>
            <a:pPr lvl="4">
              <a:defRPr sz="1800">
                <a:solidFill>
                  <a:srgbClr val="000000"/>
                </a:solidFill>
              </a:defRPr>
            </a:pPr>
            <a:r>
              <a:rPr sz="2000">
                <a:solidFill>
                  <a:srgbClr val="888888"/>
                </a:solidFill>
              </a:rPr>
              <a:t>Body Level Five</a:t>
            </a:r>
          </a:p>
        </p:txBody>
      </p:sp>
      <p:sp>
        <p:nvSpPr>
          <p:cNvPr id="16" name="Shape 16"/>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103F3CE7-E0E8-4AC8-9DC0-A1B99BE4516E}" type="slidenum">
              <a:rPr lang="en-US">
                <a:solidFill>
                  <a:srgbClr val="FFFFFF"/>
                </a:solidFill>
              </a:rPr>
              <a:pPr>
                <a:defRPr/>
              </a:pPr>
              <a:t>‹#›</a:t>
            </a:fld>
            <a:endParaRPr lang="en-US">
              <a:solidFill>
                <a:srgbClr val="FFFFFF"/>
              </a:solidFill>
            </a:endParaRPr>
          </a:p>
        </p:txBody>
      </p:sp>
      <p:sp>
        <p:nvSpPr>
          <p:cNvPr id="6"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41268864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2F01D17B-E869-44C4-B563-92D3606EDE4B}" type="slidenum">
              <a:rPr lang="en-US">
                <a:solidFill>
                  <a:srgbClr val="FFFFFF"/>
                </a:solidFill>
              </a:rPr>
              <a:pPr>
                <a:defRPr/>
              </a:pPr>
              <a:t>‹#›</a:t>
            </a:fld>
            <a:endParaRPr lang="en-US">
              <a:solidFill>
                <a:srgbClr val="FFFFFF"/>
              </a:solidFill>
            </a:endParaRPr>
          </a:p>
        </p:txBody>
      </p:sp>
      <p:sp>
        <p:nvSpPr>
          <p:cNvPr id="6"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39496470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endParaRPr>
          </a:p>
        </p:txBody>
      </p:sp>
      <p:sp useBgFill="1">
        <p:nvSpPr>
          <p:cNvPr id="8" name="Rounded Rectangle 7"/>
          <p:cNvSpPr/>
          <p:nvPr/>
        </p:nvSpPr>
        <p:spPr>
          <a:xfrm>
            <a:off x="121920" y="101600"/>
            <a:ext cx="1194816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endParaRPr>
          </a:p>
        </p:txBody>
      </p:sp>
      <p:sp>
        <p:nvSpPr>
          <p:cNvPr id="4" name="Date Placeholder 3"/>
          <p:cNvSpPr>
            <a:spLocks noGrp="1"/>
          </p:cNvSpPr>
          <p:nvPr>
            <p:ph type="dt" sz="half" idx="10"/>
          </p:nvPr>
        </p:nvSpPr>
        <p:spPr/>
        <p:txBody>
          <a:bodyPr/>
          <a:lstStyle/>
          <a:p>
            <a:fld id="{0770A36D-EE8A-4D7C-9C9F-E5E9C6BED234}" type="datetimeFigureOut">
              <a:rPr lang="en-US" smtClean="0">
                <a:solidFill>
                  <a:srgbClr val="564B3C"/>
                </a:solidFill>
              </a:rPr>
              <a:pPr/>
              <a:t>6/25/2023</a:t>
            </a:fld>
            <a:endParaRPr lang="en-US">
              <a:solidFill>
                <a:srgbClr val="564B3C"/>
              </a:solidFill>
            </a:endParaRPr>
          </a:p>
        </p:txBody>
      </p:sp>
      <p:sp>
        <p:nvSpPr>
          <p:cNvPr id="5" name="Footer Placeholder 4"/>
          <p:cNvSpPr>
            <a:spLocks noGrp="1"/>
          </p:cNvSpPr>
          <p:nvPr>
            <p:ph type="ftr" sz="quarter" idx="11"/>
          </p:nvPr>
        </p:nvSpPr>
        <p:spPr/>
        <p:txBody>
          <a:bodyPr/>
          <a:lstStyle/>
          <a:p>
            <a:endParaRPr lang="en-US">
              <a:solidFill>
                <a:srgbClr val="564B3C"/>
              </a:solidFill>
            </a:endParaRPr>
          </a:p>
        </p:txBody>
      </p:sp>
      <p:sp>
        <p:nvSpPr>
          <p:cNvPr id="9" name="Rectangle 8"/>
          <p:cNvSpPr/>
          <p:nvPr/>
        </p:nvSpPr>
        <p:spPr>
          <a:xfrm>
            <a:off x="460587" y="2942602"/>
            <a:ext cx="9530575"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endParaRPr>
          </a:p>
        </p:txBody>
      </p:sp>
      <p:sp>
        <p:nvSpPr>
          <p:cNvPr id="12" name="Rectangle 11"/>
          <p:cNvSpPr/>
          <p:nvPr/>
        </p:nvSpPr>
        <p:spPr>
          <a:xfrm>
            <a:off x="10096869" y="2944634"/>
            <a:ext cx="1587131" cy="2459736"/>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endParaRPr>
          </a:p>
        </p:txBody>
      </p:sp>
      <p:sp>
        <p:nvSpPr>
          <p:cNvPr id="13" name="Rectangle 12"/>
          <p:cNvSpPr/>
          <p:nvPr/>
        </p:nvSpPr>
        <p:spPr>
          <a:xfrm>
            <a:off x="10283619" y="3136658"/>
            <a:ext cx="1213632" cy="2075688"/>
          </a:xfrm>
          <a:prstGeom prst="rect">
            <a:avLst/>
          </a:prstGeom>
          <a:solidFill>
            <a:schemeClr val="accent3">
              <a:alpha val="7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endParaRPr>
          </a:p>
        </p:txBody>
      </p:sp>
      <p:sp>
        <p:nvSpPr>
          <p:cNvPr id="14" name="Rectangle 13"/>
          <p:cNvSpPr/>
          <p:nvPr/>
        </p:nvSpPr>
        <p:spPr>
          <a:xfrm>
            <a:off x="593978" y="3055622"/>
            <a:ext cx="9263793"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endParaRPr>
          </a:p>
        </p:txBody>
      </p:sp>
      <p:sp>
        <p:nvSpPr>
          <p:cNvPr id="6" name="Slide Number Placeholder 5"/>
          <p:cNvSpPr>
            <a:spLocks noGrp="1"/>
          </p:cNvSpPr>
          <p:nvPr>
            <p:ph type="sldNum" sz="quarter" idx="12"/>
          </p:nvPr>
        </p:nvSpPr>
        <p:spPr>
          <a:xfrm>
            <a:off x="10382435" y="4625268"/>
            <a:ext cx="1016000" cy="457200"/>
          </a:xfrm>
        </p:spPr>
        <p:txBody>
          <a:bodyPr/>
          <a:lstStyle>
            <a:lvl1pPr algn="ctr">
              <a:defRPr sz="2800">
                <a:solidFill>
                  <a:schemeClr val="accent1">
                    <a:lumMod val="50000"/>
                  </a:schemeClr>
                </a:solidFill>
              </a:defRPr>
            </a:lvl1pPr>
          </a:lstStyle>
          <a:p>
            <a:fld id="{9800355F-2D1B-4DD5-8BC3-CE3385A1FDAD}" type="slidenum">
              <a:rPr lang="en-US" smtClean="0">
                <a:solidFill>
                  <a:srgbClr val="93A299">
                    <a:lumMod val="50000"/>
                  </a:srgbClr>
                </a:solidFill>
              </a:rPr>
              <a:pPr/>
              <a:t>‹#›</a:t>
            </a:fld>
            <a:endParaRPr lang="en-US">
              <a:solidFill>
                <a:srgbClr val="93A299">
                  <a:lumMod val="50000"/>
                </a:srgbClr>
              </a:solidFill>
            </a:endParaRPr>
          </a:p>
        </p:txBody>
      </p:sp>
      <p:sp>
        <p:nvSpPr>
          <p:cNvPr id="11" name="Rectangle 10"/>
          <p:cNvSpPr/>
          <p:nvPr/>
        </p:nvSpPr>
        <p:spPr>
          <a:xfrm>
            <a:off x="722429" y="4559277"/>
            <a:ext cx="9006888"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endParaRPr>
          </a:p>
        </p:txBody>
      </p:sp>
      <p:sp>
        <p:nvSpPr>
          <p:cNvPr id="10" name="Rectangle 9"/>
          <p:cNvSpPr/>
          <p:nvPr/>
        </p:nvSpPr>
        <p:spPr>
          <a:xfrm>
            <a:off x="718628" y="3139440"/>
            <a:ext cx="9014491"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endParaRPr>
          </a:p>
        </p:txBody>
      </p:sp>
      <p:sp>
        <p:nvSpPr>
          <p:cNvPr id="3" name="Subtitle 2"/>
          <p:cNvSpPr>
            <a:spLocks noGrp="1"/>
          </p:cNvSpPr>
          <p:nvPr>
            <p:ph type="subTitle" idx="1"/>
          </p:nvPr>
        </p:nvSpPr>
        <p:spPr>
          <a:xfrm>
            <a:off x="857073" y="4648200"/>
            <a:ext cx="8737600" cy="457200"/>
          </a:xfrm>
        </p:spPr>
        <p:txBody>
          <a:bodyPr>
            <a:normAutofit/>
          </a:bodyPr>
          <a:lstStyle>
            <a:lvl1pPr marL="0" indent="0" algn="ctr">
              <a:buNone/>
              <a:defRPr sz="1800" cap="all" spc="3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2" name="Title 1"/>
          <p:cNvSpPr>
            <a:spLocks noGrp="1"/>
          </p:cNvSpPr>
          <p:nvPr>
            <p:ph type="ctrTitle"/>
          </p:nvPr>
        </p:nvSpPr>
        <p:spPr>
          <a:xfrm>
            <a:off x="806273" y="3227034"/>
            <a:ext cx="8839200" cy="1219201"/>
          </a:xfrm>
        </p:spPr>
        <p:txBody>
          <a:bodyPr anchor="b" anchorCtr="0">
            <a:noAutofit/>
          </a:bodyPr>
          <a:lstStyle>
            <a:lvl1pPr>
              <a:defRPr sz="4000">
                <a:solidFill>
                  <a:schemeClr val="accent1">
                    <a:lumMod val="50000"/>
                  </a:schemeClr>
                </a:solidFill>
              </a:defRPr>
            </a:lvl1pPr>
          </a:lstStyle>
          <a:p>
            <a:r>
              <a:rPr lang="en-US"/>
              <a:t>Click to edit Master title style</a:t>
            </a:r>
            <a:endParaRPr lang="en-US" dirty="0"/>
          </a:p>
        </p:txBody>
      </p:sp>
    </p:spTree>
    <p:extLst>
      <p:ext uri="{BB962C8B-B14F-4D97-AF65-F5344CB8AC3E}">
        <p14:creationId xmlns:p14="http://schemas.microsoft.com/office/powerpoint/2010/main" val="217888453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770A36D-EE8A-4D7C-9C9F-E5E9C6BED234}" type="datetimeFigureOut">
              <a:rPr lang="en-US" smtClean="0">
                <a:solidFill>
                  <a:srgbClr val="564B3C"/>
                </a:solidFill>
              </a:rPr>
              <a:pPr/>
              <a:t>6/25/2023</a:t>
            </a:fld>
            <a:endParaRPr lang="en-US">
              <a:solidFill>
                <a:srgbClr val="564B3C"/>
              </a:solidFill>
            </a:endParaRPr>
          </a:p>
        </p:txBody>
      </p:sp>
      <p:sp>
        <p:nvSpPr>
          <p:cNvPr id="5" name="Footer Placeholder 4"/>
          <p:cNvSpPr>
            <a:spLocks noGrp="1"/>
          </p:cNvSpPr>
          <p:nvPr>
            <p:ph type="ftr" sz="quarter" idx="11"/>
          </p:nvPr>
        </p:nvSpPr>
        <p:spPr/>
        <p:txBody>
          <a:bodyPr/>
          <a:lstStyle/>
          <a:p>
            <a:endParaRPr lang="en-US">
              <a:solidFill>
                <a:srgbClr val="564B3C"/>
              </a:solidFill>
            </a:endParaRPr>
          </a:p>
        </p:txBody>
      </p:sp>
      <p:sp>
        <p:nvSpPr>
          <p:cNvPr id="6" name="Slide Number Placeholder 5"/>
          <p:cNvSpPr>
            <a:spLocks noGrp="1"/>
          </p:cNvSpPr>
          <p:nvPr>
            <p:ph type="sldNum" sz="quarter" idx="12"/>
          </p:nvPr>
        </p:nvSpPr>
        <p:spPr/>
        <p:txBody>
          <a:bodyPr/>
          <a:lstStyle/>
          <a:p>
            <a:fld id="{9800355F-2D1B-4DD5-8BC3-CE3385A1FDAD}" type="slidenum">
              <a:rPr lang="en-US" smtClean="0">
                <a:solidFill>
                  <a:srgbClr val="564B3C"/>
                </a:solidFill>
              </a:rPr>
              <a:pPr/>
              <a:t>‹#›</a:t>
            </a:fld>
            <a:endParaRPr lang="en-US">
              <a:solidFill>
                <a:srgbClr val="564B3C"/>
              </a:solidFill>
            </a:endParaRPr>
          </a:p>
        </p:txBody>
      </p:sp>
    </p:spTree>
    <p:extLst>
      <p:ext uri="{BB962C8B-B14F-4D97-AF65-F5344CB8AC3E}">
        <p14:creationId xmlns:p14="http://schemas.microsoft.com/office/powerpoint/2010/main" val="309101825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endParaRPr>
          </a:p>
        </p:txBody>
      </p:sp>
      <p:sp useBgFill="1">
        <p:nvSpPr>
          <p:cNvPr id="8" name="Rounded Rectangle 7"/>
          <p:cNvSpPr/>
          <p:nvPr/>
        </p:nvSpPr>
        <p:spPr>
          <a:xfrm>
            <a:off x="121920" y="101600"/>
            <a:ext cx="1194816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endParaRPr>
          </a:p>
        </p:txBody>
      </p:sp>
      <p:sp>
        <p:nvSpPr>
          <p:cNvPr id="4" name="Date Placeholder 3"/>
          <p:cNvSpPr>
            <a:spLocks noGrp="1"/>
          </p:cNvSpPr>
          <p:nvPr>
            <p:ph type="dt" sz="half" idx="10"/>
          </p:nvPr>
        </p:nvSpPr>
        <p:spPr/>
        <p:txBody>
          <a:bodyPr/>
          <a:lstStyle/>
          <a:p>
            <a:fld id="{0770A36D-EE8A-4D7C-9C9F-E5E9C6BED234}" type="datetimeFigureOut">
              <a:rPr lang="en-US" smtClean="0">
                <a:solidFill>
                  <a:srgbClr val="564B3C"/>
                </a:solidFill>
              </a:rPr>
              <a:pPr/>
              <a:t>6/25/2023</a:t>
            </a:fld>
            <a:endParaRPr lang="en-US">
              <a:solidFill>
                <a:srgbClr val="564B3C"/>
              </a:solidFill>
            </a:endParaRPr>
          </a:p>
        </p:txBody>
      </p:sp>
      <p:sp>
        <p:nvSpPr>
          <p:cNvPr id="13" name="Rectangle 12"/>
          <p:cNvSpPr/>
          <p:nvPr/>
        </p:nvSpPr>
        <p:spPr>
          <a:xfrm>
            <a:off x="602635" y="2946400"/>
            <a:ext cx="11020213"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endParaRPr>
          </a:p>
        </p:txBody>
      </p:sp>
      <p:sp>
        <p:nvSpPr>
          <p:cNvPr id="16" name="Rectangle 15"/>
          <p:cNvSpPr/>
          <p:nvPr/>
        </p:nvSpPr>
        <p:spPr>
          <a:xfrm>
            <a:off x="756875" y="3048000"/>
            <a:ext cx="10711733"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endParaRPr>
          </a:p>
        </p:txBody>
      </p:sp>
      <p:sp>
        <p:nvSpPr>
          <p:cNvPr id="5" name="Footer Placeholder 4"/>
          <p:cNvSpPr>
            <a:spLocks noGrp="1"/>
          </p:cNvSpPr>
          <p:nvPr>
            <p:ph type="ftr" sz="quarter" idx="11"/>
          </p:nvPr>
        </p:nvSpPr>
        <p:spPr/>
        <p:txBody>
          <a:bodyPr/>
          <a:lstStyle/>
          <a:p>
            <a:endParaRPr lang="en-US">
              <a:solidFill>
                <a:srgbClr val="564B3C"/>
              </a:solidFill>
            </a:endParaRPr>
          </a:p>
        </p:txBody>
      </p:sp>
      <p:sp>
        <p:nvSpPr>
          <p:cNvPr id="6" name="Slide Number Placeholder 5"/>
          <p:cNvSpPr>
            <a:spLocks noGrp="1"/>
          </p:cNvSpPr>
          <p:nvPr>
            <p:ph type="sldNum" sz="quarter" idx="12"/>
          </p:nvPr>
        </p:nvSpPr>
        <p:spPr/>
        <p:txBody>
          <a:bodyPr/>
          <a:lstStyle/>
          <a:p>
            <a:fld id="{9800355F-2D1B-4DD5-8BC3-CE3385A1FDAD}" type="slidenum">
              <a:rPr lang="en-US" smtClean="0">
                <a:solidFill>
                  <a:srgbClr val="564B3C"/>
                </a:solidFill>
              </a:rPr>
              <a:pPr/>
              <a:t>‹#›</a:t>
            </a:fld>
            <a:endParaRPr lang="en-US">
              <a:solidFill>
                <a:srgbClr val="564B3C"/>
              </a:solidFill>
            </a:endParaRPr>
          </a:p>
        </p:txBody>
      </p:sp>
      <p:sp>
        <p:nvSpPr>
          <p:cNvPr id="2" name="Title 1"/>
          <p:cNvSpPr>
            <a:spLocks noGrp="1"/>
          </p:cNvSpPr>
          <p:nvPr>
            <p:ph type="title"/>
          </p:nvPr>
        </p:nvSpPr>
        <p:spPr>
          <a:xfrm>
            <a:off x="981941" y="3200400"/>
            <a:ext cx="10261600" cy="1295401"/>
          </a:xfrm>
        </p:spPr>
        <p:txBody>
          <a:bodyPr anchor="b" anchorCtr="0">
            <a:noAutofit/>
          </a:bodyPr>
          <a:lstStyle>
            <a:lvl1pPr algn="ctr" defTabSz="914400" rtl="0" eaLnBrk="1" latinLnBrk="0" hangingPunct="1">
              <a:spcBef>
                <a:spcPct val="0"/>
              </a:spcBef>
              <a:buNone/>
              <a:defRPr lang="en-US" sz="4000" kern="1200" cap="all" baseline="0" dirty="0">
                <a:solidFill>
                  <a:schemeClr val="accent1">
                    <a:lumMod val="50000"/>
                  </a:schemeClr>
                </a:solidFill>
                <a:latin typeface="+mj-lt"/>
                <a:ea typeface="+mj-ea"/>
                <a:cs typeface="+mj-cs"/>
              </a:defRPr>
            </a:lvl1pPr>
          </a:lstStyle>
          <a:p>
            <a:r>
              <a:rPr lang="en-US"/>
              <a:t>Click to edit Master title style</a:t>
            </a:r>
            <a:endParaRPr lang="en-US" dirty="0"/>
          </a:p>
        </p:txBody>
      </p:sp>
      <p:sp>
        <p:nvSpPr>
          <p:cNvPr id="15" name="Rectangle 14"/>
          <p:cNvSpPr/>
          <p:nvPr/>
        </p:nvSpPr>
        <p:spPr>
          <a:xfrm>
            <a:off x="900661" y="4541521"/>
            <a:ext cx="10424160"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endParaRPr>
          </a:p>
        </p:txBody>
      </p:sp>
      <p:sp>
        <p:nvSpPr>
          <p:cNvPr id="3" name="Text Placeholder 2"/>
          <p:cNvSpPr>
            <a:spLocks noGrp="1"/>
          </p:cNvSpPr>
          <p:nvPr>
            <p:ph type="body" idx="1"/>
          </p:nvPr>
        </p:nvSpPr>
        <p:spPr>
          <a:xfrm>
            <a:off x="981941" y="4607511"/>
            <a:ext cx="10261600" cy="523783"/>
          </a:xfrm>
        </p:spPr>
        <p:txBody>
          <a:bodyPr anchor="ctr">
            <a:normAutofit/>
          </a:bodyPr>
          <a:lstStyle>
            <a:lvl1pPr marL="0" indent="0" algn="ctr">
              <a:buNone/>
              <a:defRPr sz="2000" cap="all" spc="25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4" name="Rectangle 13"/>
          <p:cNvSpPr/>
          <p:nvPr/>
        </p:nvSpPr>
        <p:spPr>
          <a:xfrm>
            <a:off x="901010" y="3124200"/>
            <a:ext cx="10423465"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endParaRPr>
          </a:p>
        </p:txBody>
      </p:sp>
    </p:spTree>
    <p:extLst>
      <p:ext uri="{BB962C8B-B14F-4D97-AF65-F5344CB8AC3E}">
        <p14:creationId xmlns:p14="http://schemas.microsoft.com/office/powerpoint/2010/main" val="80824679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68171" y="408373"/>
            <a:ext cx="11014229" cy="1039427"/>
          </a:xfrm>
        </p:spPr>
        <p:txBody>
          <a:bodyPr/>
          <a:lstStyle/>
          <a:p>
            <a:r>
              <a:rPr lang="en-US"/>
              <a:t>Click to edit Master title style</a:t>
            </a:r>
          </a:p>
        </p:txBody>
      </p:sp>
      <p:sp>
        <p:nvSpPr>
          <p:cNvPr id="3" name="Content Placeholder 2"/>
          <p:cNvSpPr>
            <a:spLocks noGrp="1"/>
          </p:cNvSpPr>
          <p:nvPr>
            <p:ph sz="half" idx="1"/>
          </p:nvPr>
        </p:nvSpPr>
        <p:spPr>
          <a:xfrm>
            <a:off x="568171" y="1719071"/>
            <a:ext cx="53848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719071"/>
            <a:ext cx="53848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770A36D-EE8A-4D7C-9C9F-E5E9C6BED234}" type="datetimeFigureOut">
              <a:rPr lang="en-US" smtClean="0">
                <a:solidFill>
                  <a:srgbClr val="564B3C"/>
                </a:solidFill>
              </a:rPr>
              <a:pPr/>
              <a:t>6/25/2023</a:t>
            </a:fld>
            <a:endParaRPr lang="en-US">
              <a:solidFill>
                <a:srgbClr val="564B3C"/>
              </a:solidFill>
            </a:endParaRPr>
          </a:p>
        </p:txBody>
      </p:sp>
      <p:sp>
        <p:nvSpPr>
          <p:cNvPr id="6" name="Footer Placeholder 5"/>
          <p:cNvSpPr>
            <a:spLocks noGrp="1"/>
          </p:cNvSpPr>
          <p:nvPr>
            <p:ph type="ftr" sz="quarter" idx="11"/>
          </p:nvPr>
        </p:nvSpPr>
        <p:spPr/>
        <p:txBody>
          <a:bodyPr/>
          <a:lstStyle/>
          <a:p>
            <a:endParaRPr lang="en-US">
              <a:solidFill>
                <a:srgbClr val="564B3C"/>
              </a:solidFill>
            </a:endParaRPr>
          </a:p>
        </p:txBody>
      </p:sp>
      <p:sp>
        <p:nvSpPr>
          <p:cNvPr id="7" name="Slide Number Placeholder 6"/>
          <p:cNvSpPr>
            <a:spLocks noGrp="1"/>
          </p:cNvSpPr>
          <p:nvPr>
            <p:ph type="sldNum" sz="quarter" idx="12"/>
          </p:nvPr>
        </p:nvSpPr>
        <p:spPr/>
        <p:txBody>
          <a:bodyPr/>
          <a:lstStyle/>
          <a:p>
            <a:fld id="{9800355F-2D1B-4DD5-8BC3-CE3385A1FDAD}" type="slidenum">
              <a:rPr lang="en-US" smtClean="0">
                <a:solidFill>
                  <a:srgbClr val="564B3C"/>
                </a:solidFill>
              </a:rPr>
              <a:pPr/>
              <a:t>‹#›</a:t>
            </a:fld>
            <a:endParaRPr lang="en-US">
              <a:solidFill>
                <a:srgbClr val="564B3C"/>
              </a:solidFill>
            </a:endParaRPr>
          </a:p>
        </p:txBody>
      </p:sp>
    </p:spTree>
    <p:extLst>
      <p:ext uri="{BB962C8B-B14F-4D97-AF65-F5344CB8AC3E}">
        <p14:creationId xmlns:p14="http://schemas.microsoft.com/office/powerpoint/2010/main" val="218219598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8171" y="408373"/>
            <a:ext cx="11014229" cy="1039427"/>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568171" y="1722438"/>
            <a:ext cx="5386917"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68171" y="2438400"/>
            <a:ext cx="5386917"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93368" y="1722438"/>
            <a:ext cx="5389033"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438400"/>
            <a:ext cx="5389033"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770A36D-EE8A-4D7C-9C9F-E5E9C6BED234}" type="datetimeFigureOut">
              <a:rPr lang="en-US" smtClean="0">
                <a:solidFill>
                  <a:srgbClr val="564B3C"/>
                </a:solidFill>
              </a:rPr>
              <a:pPr/>
              <a:t>6/25/2023</a:t>
            </a:fld>
            <a:endParaRPr lang="en-US">
              <a:solidFill>
                <a:srgbClr val="564B3C"/>
              </a:solidFill>
            </a:endParaRPr>
          </a:p>
        </p:txBody>
      </p:sp>
      <p:sp>
        <p:nvSpPr>
          <p:cNvPr id="8" name="Footer Placeholder 7"/>
          <p:cNvSpPr>
            <a:spLocks noGrp="1"/>
          </p:cNvSpPr>
          <p:nvPr>
            <p:ph type="ftr" sz="quarter" idx="11"/>
          </p:nvPr>
        </p:nvSpPr>
        <p:spPr/>
        <p:txBody>
          <a:bodyPr/>
          <a:lstStyle/>
          <a:p>
            <a:endParaRPr lang="en-US">
              <a:solidFill>
                <a:srgbClr val="564B3C"/>
              </a:solidFill>
            </a:endParaRPr>
          </a:p>
        </p:txBody>
      </p:sp>
      <p:sp>
        <p:nvSpPr>
          <p:cNvPr id="9" name="Slide Number Placeholder 8"/>
          <p:cNvSpPr>
            <a:spLocks noGrp="1"/>
          </p:cNvSpPr>
          <p:nvPr>
            <p:ph type="sldNum" sz="quarter" idx="12"/>
          </p:nvPr>
        </p:nvSpPr>
        <p:spPr/>
        <p:txBody>
          <a:bodyPr/>
          <a:lstStyle/>
          <a:p>
            <a:fld id="{9800355F-2D1B-4DD5-8BC3-CE3385A1FDAD}" type="slidenum">
              <a:rPr lang="en-US" smtClean="0">
                <a:solidFill>
                  <a:srgbClr val="564B3C"/>
                </a:solidFill>
              </a:rPr>
              <a:pPr/>
              <a:t>‹#›</a:t>
            </a:fld>
            <a:endParaRPr lang="en-US">
              <a:solidFill>
                <a:srgbClr val="564B3C"/>
              </a:solidFill>
            </a:endParaRPr>
          </a:p>
        </p:txBody>
      </p:sp>
    </p:spTree>
    <p:extLst>
      <p:ext uri="{BB962C8B-B14F-4D97-AF65-F5344CB8AC3E}">
        <p14:creationId xmlns:p14="http://schemas.microsoft.com/office/powerpoint/2010/main" val="223751115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770A36D-EE8A-4D7C-9C9F-E5E9C6BED234}" type="datetimeFigureOut">
              <a:rPr lang="en-US" smtClean="0">
                <a:solidFill>
                  <a:srgbClr val="564B3C"/>
                </a:solidFill>
              </a:rPr>
              <a:pPr/>
              <a:t>6/25/2023</a:t>
            </a:fld>
            <a:endParaRPr lang="en-US">
              <a:solidFill>
                <a:srgbClr val="564B3C"/>
              </a:solidFill>
            </a:endParaRPr>
          </a:p>
        </p:txBody>
      </p:sp>
      <p:sp>
        <p:nvSpPr>
          <p:cNvPr id="4" name="Footer Placeholder 3"/>
          <p:cNvSpPr>
            <a:spLocks noGrp="1"/>
          </p:cNvSpPr>
          <p:nvPr>
            <p:ph type="ftr" sz="quarter" idx="11"/>
          </p:nvPr>
        </p:nvSpPr>
        <p:spPr/>
        <p:txBody>
          <a:bodyPr/>
          <a:lstStyle/>
          <a:p>
            <a:endParaRPr lang="en-US">
              <a:solidFill>
                <a:srgbClr val="564B3C"/>
              </a:solidFill>
            </a:endParaRPr>
          </a:p>
        </p:txBody>
      </p:sp>
      <p:sp>
        <p:nvSpPr>
          <p:cNvPr id="5" name="Slide Number Placeholder 4"/>
          <p:cNvSpPr>
            <a:spLocks noGrp="1"/>
          </p:cNvSpPr>
          <p:nvPr>
            <p:ph type="sldNum" sz="quarter" idx="12"/>
          </p:nvPr>
        </p:nvSpPr>
        <p:spPr/>
        <p:txBody>
          <a:bodyPr/>
          <a:lstStyle/>
          <a:p>
            <a:fld id="{9800355F-2D1B-4DD5-8BC3-CE3385A1FDAD}" type="slidenum">
              <a:rPr lang="en-US" smtClean="0">
                <a:solidFill>
                  <a:srgbClr val="564B3C"/>
                </a:solidFill>
              </a:rPr>
              <a:pPr/>
              <a:t>‹#›</a:t>
            </a:fld>
            <a:endParaRPr lang="en-US">
              <a:solidFill>
                <a:srgbClr val="564B3C"/>
              </a:solidFill>
            </a:endParaRPr>
          </a:p>
        </p:txBody>
      </p:sp>
    </p:spTree>
    <p:extLst>
      <p:ext uri="{BB962C8B-B14F-4D97-AF65-F5344CB8AC3E}">
        <p14:creationId xmlns:p14="http://schemas.microsoft.com/office/powerpoint/2010/main" val="74668162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endParaRPr>
          </a:p>
        </p:txBody>
      </p:sp>
      <p:sp useBgFill="1">
        <p:nvSpPr>
          <p:cNvPr id="11" name="Rounded Rectangle 10"/>
          <p:cNvSpPr/>
          <p:nvPr/>
        </p:nvSpPr>
        <p:spPr>
          <a:xfrm>
            <a:off x="121920" y="101600"/>
            <a:ext cx="1194816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endParaRPr>
          </a:p>
        </p:txBody>
      </p:sp>
      <p:sp>
        <p:nvSpPr>
          <p:cNvPr id="2" name="Date Placeholder 1"/>
          <p:cNvSpPr>
            <a:spLocks noGrp="1"/>
          </p:cNvSpPr>
          <p:nvPr>
            <p:ph type="dt" sz="half" idx="10"/>
          </p:nvPr>
        </p:nvSpPr>
        <p:spPr/>
        <p:txBody>
          <a:bodyPr/>
          <a:lstStyle/>
          <a:p>
            <a:fld id="{0770A36D-EE8A-4D7C-9C9F-E5E9C6BED234}" type="datetimeFigureOut">
              <a:rPr lang="en-US" smtClean="0">
                <a:solidFill>
                  <a:srgbClr val="564B3C"/>
                </a:solidFill>
              </a:rPr>
              <a:pPr/>
              <a:t>6/25/2023</a:t>
            </a:fld>
            <a:endParaRPr lang="en-US">
              <a:solidFill>
                <a:srgbClr val="564B3C"/>
              </a:solidFill>
            </a:endParaRPr>
          </a:p>
        </p:txBody>
      </p:sp>
      <p:sp>
        <p:nvSpPr>
          <p:cNvPr id="3" name="Footer Placeholder 2"/>
          <p:cNvSpPr>
            <a:spLocks noGrp="1"/>
          </p:cNvSpPr>
          <p:nvPr>
            <p:ph type="ftr" sz="quarter" idx="11"/>
          </p:nvPr>
        </p:nvSpPr>
        <p:spPr/>
        <p:txBody>
          <a:bodyPr/>
          <a:lstStyle/>
          <a:p>
            <a:endParaRPr lang="en-US">
              <a:solidFill>
                <a:srgbClr val="564B3C"/>
              </a:solidFill>
            </a:endParaRPr>
          </a:p>
        </p:txBody>
      </p:sp>
      <p:sp>
        <p:nvSpPr>
          <p:cNvPr id="4" name="Slide Number Placeholder 3"/>
          <p:cNvSpPr>
            <a:spLocks noGrp="1"/>
          </p:cNvSpPr>
          <p:nvPr>
            <p:ph type="sldNum" sz="quarter" idx="12"/>
          </p:nvPr>
        </p:nvSpPr>
        <p:spPr/>
        <p:txBody>
          <a:bodyPr/>
          <a:lstStyle/>
          <a:p>
            <a:fld id="{9800355F-2D1B-4DD5-8BC3-CE3385A1FDAD}" type="slidenum">
              <a:rPr lang="en-US" smtClean="0">
                <a:solidFill>
                  <a:srgbClr val="564B3C"/>
                </a:solidFill>
              </a:rPr>
              <a:pPr/>
              <a:t>‹#›</a:t>
            </a:fld>
            <a:endParaRPr lang="en-US">
              <a:solidFill>
                <a:srgbClr val="564B3C"/>
              </a:solidFill>
            </a:endParaRPr>
          </a:p>
        </p:txBody>
      </p:sp>
    </p:spTree>
    <p:extLst>
      <p:ext uri="{BB962C8B-B14F-4D97-AF65-F5344CB8AC3E}">
        <p14:creationId xmlns:p14="http://schemas.microsoft.com/office/powerpoint/2010/main" val="339703768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1" name="Rectangle 10"/>
          <p:cNvSpPr/>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endParaRPr>
          </a:p>
        </p:txBody>
      </p:sp>
      <p:sp useBgFill="1">
        <p:nvSpPr>
          <p:cNvPr id="12" name="Rounded Rectangle 11"/>
          <p:cNvSpPr/>
          <p:nvPr/>
        </p:nvSpPr>
        <p:spPr>
          <a:xfrm>
            <a:off x="121920" y="101600"/>
            <a:ext cx="1194816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endParaRPr>
          </a:p>
        </p:txBody>
      </p:sp>
      <p:sp>
        <p:nvSpPr>
          <p:cNvPr id="3" name="Content Placeholder 2"/>
          <p:cNvSpPr>
            <a:spLocks noGrp="1"/>
          </p:cNvSpPr>
          <p:nvPr>
            <p:ph idx="1"/>
          </p:nvPr>
        </p:nvSpPr>
        <p:spPr>
          <a:xfrm>
            <a:off x="5181600" y="685800"/>
            <a:ext cx="6096000" cy="52578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770A36D-EE8A-4D7C-9C9F-E5E9C6BED234}" type="datetimeFigureOut">
              <a:rPr lang="en-US" smtClean="0">
                <a:solidFill>
                  <a:srgbClr val="564B3C"/>
                </a:solidFill>
              </a:rPr>
              <a:pPr/>
              <a:t>6/25/2023</a:t>
            </a:fld>
            <a:endParaRPr lang="en-US">
              <a:solidFill>
                <a:srgbClr val="564B3C"/>
              </a:solidFill>
            </a:endParaRPr>
          </a:p>
        </p:txBody>
      </p:sp>
      <p:sp>
        <p:nvSpPr>
          <p:cNvPr id="6" name="Footer Placeholder 5"/>
          <p:cNvSpPr>
            <a:spLocks noGrp="1"/>
          </p:cNvSpPr>
          <p:nvPr>
            <p:ph type="ftr" sz="quarter" idx="11"/>
          </p:nvPr>
        </p:nvSpPr>
        <p:spPr/>
        <p:txBody>
          <a:bodyPr/>
          <a:lstStyle/>
          <a:p>
            <a:endParaRPr lang="en-US">
              <a:solidFill>
                <a:srgbClr val="564B3C"/>
              </a:solidFill>
            </a:endParaRPr>
          </a:p>
        </p:txBody>
      </p:sp>
      <p:sp>
        <p:nvSpPr>
          <p:cNvPr id="7" name="Slide Number Placeholder 6"/>
          <p:cNvSpPr>
            <a:spLocks noGrp="1"/>
          </p:cNvSpPr>
          <p:nvPr>
            <p:ph type="sldNum" sz="quarter" idx="12"/>
          </p:nvPr>
        </p:nvSpPr>
        <p:spPr/>
        <p:txBody>
          <a:bodyPr/>
          <a:lstStyle/>
          <a:p>
            <a:fld id="{9800355F-2D1B-4DD5-8BC3-CE3385A1FDAD}" type="slidenum">
              <a:rPr lang="en-US" smtClean="0">
                <a:solidFill>
                  <a:srgbClr val="564B3C"/>
                </a:solidFill>
              </a:rPr>
              <a:pPr/>
              <a:t>‹#›</a:t>
            </a:fld>
            <a:endParaRPr lang="en-US">
              <a:solidFill>
                <a:srgbClr val="564B3C"/>
              </a:solidFill>
            </a:endParaRPr>
          </a:p>
        </p:txBody>
      </p:sp>
      <p:sp>
        <p:nvSpPr>
          <p:cNvPr id="8" name="Rectangle 7"/>
          <p:cNvSpPr/>
          <p:nvPr/>
        </p:nvSpPr>
        <p:spPr>
          <a:xfrm>
            <a:off x="746712" y="1505712"/>
            <a:ext cx="3622088" cy="3523488"/>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endParaRPr>
          </a:p>
        </p:txBody>
      </p:sp>
      <p:sp>
        <p:nvSpPr>
          <p:cNvPr id="10" name="Rectangle 9"/>
          <p:cNvSpPr/>
          <p:nvPr/>
        </p:nvSpPr>
        <p:spPr>
          <a:xfrm>
            <a:off x="902254" y="1642472"/>
            <a:ext cx="3311005" cy="3234328"/>
          </a:xfrm>
          <a:prstGeom prst="rect">
            <a:avLst/>
          </a:prstGeom>
          <a:solidFill>
            <a:srgbClr val="FFFFFF"/>
          </a:solid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endParaRPr>
          </a:p>
        </p:txBody>
      </p:sp>
      <p:sp>
        <p:nvSpPr>
          <p:cNvPr id="4" name="Text Placeholder 3"/>
          <p:cNvSpPr>
            <a:spLocks noGrp="1"/>
          </p:cNvSpPr>
          <p:nvPr>
            <p:ph type="body" sz="half" idx="2"/>
          </p:nvPr>
        </p:nvSpPr>
        <p:spPr>
          <a:xfrm>
            <a:off x="1025334" y="2971800"/>
            <a:ext cx="3064845" cy="1752600"/>
          </a:xfrm>
        </p:spPr>
        <p:txBody>
          <a:bodyPr/>
          <a:lstStyle>
            <a:lvl1pPr marL="0" indent="0">
              <a:spcBef>
                <a:spcPts val="4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 name="Title 1"/>
          <p:cNvSpPr>
            <a:spLocks noGrp="1"/>
          </p:cNvSpPr>
          <p:nvPr>
            <p:ph type="title"/>
          </p:nvPr>
        </p:nvSpPr>
        <p:spPr>
          <a:xfrm>
            <a:off x="1025334" y="1734312"/>
            <a:ext cx="3064845" cy="1191620"/>
          </a:xfrm>
        </p:spPr>
        <p:txBody>
          <a:bodyPr anchor="b">
            <a:normAutofit/>
          </a:bodyPr>
          <a:lstStyle>
            <a:lvl1pPr algn="l">
              <a:defRPr sz="2000" b="0">
                <a:solidFill>
                  <a:schemeClr val="accent1">
                    <a:lumMod val="75000"/>
                  </a:schemeClr>
                </a:solidFill>
              </a:defRPr>
            </a:lvl1pPr>
          </a:lstStyle>
          <a:p>
            <a:r>
              <a:rPr lang="en-US"/>
              <a:t>Click to edit Master title style</a:t>
            </a:r>
            <a:endParaRPr lang="en-US" dirty="0"/>
          </a:p>
        </p:txBody>
      </p:sp>
    </p:spTree>
    <p:extLst>
      <p:ext uri="{BB962C8B-B14F-4D97-AF65-F5344CB8AC3E}">
        <p14:creationId xmlns:p14="http://schemas.microsoft.com/office/powerpoint/2010/main" val="20024605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18" name="Shape 18"/>
          <p:cNvSpPr>
            <a:spLocks noGrp="1"/>
          </p:cNvSpPr>
          <p:nvPr>
            <p:ph type="title"/>
          </p:nvPr>
        </p:nvSpPr>
        <p:spPr>
          <a:prstGeom prst="rect">
            <a:avLst/>
          </a:prstGeom>
        </p:spPr>
        <p:txBody>
          <a:bodyPr/>
          <a:lstStyle/>
          <a:p>
            <a:pPr lvl="0">
              <a:defRPr sz="1800"/>
            </a:pPr>
            <a:r>
              <a:rPr sz="4400"/>
              <a:t>Title Text</a:t>
            </a:r>
          </a:p>
        </p:txBody>
      </p:sp>
      <p:sp>
        <p:nvSpPr>
          <p:cNvPr id="19" name="Shape 19"/>
          <p:cNvSpPr>
            <a:spLocks noGrp="1"/>
          </p:cNvSpPr>
          <p:nvPr>
            <p:ph type="body" idx="1"/>
          </p:nvPr>
        </p:nvSpPr>
        <p:spPr>
          <a:xfrm>
            <a:off x="609600" y="1600200"/>
            <a:ext cx="5384800" cy="5257800"/>
          </a:xfrm>
          <a:prstGeom prst="rect">
            <a:avLst/>
          </a:prstGeom>
        </p:spPr>
        <p:txBody>
          <a:bodyPr/>
          <a:lstStyle>
            <a:lvl1pPr>
              <a:spcBef>
                <a:spcPts val="600"/>
              </a:spcBef>
              <a:defRPr sz="2800"/>
            </a:lvl1pPr>
            <a:lvl2pPr marL="790575" indent="-333375">
              <a:spcBef>
                <a:spcPts val="600"/>
              </a:spcBef>
              <a:defRPr sz="2800"/>
            </a:lvl2pPr>
            <a:lvl3pPr marL="1234439" indent="-320039">
              <a:spcBef>
                <a:spcPts val="600"/>
              </a:spcBef>
              <a:defRPr sz="2800"/>
            </a:lvl3pPr>
            <a:lvl4pPr marL="1727200" indent="-355600">
              <a:spcBef>
                <a:spcPts val="600"/>
              </a:spcBef>
              <a:defRPr sz="2800"/>
            </a:lvl4pPr>
            <a:lvl5pPr marL="2184400" indent="-355600">
              <a:spcBef>
                <a:spcPts val="600"/>
              </a:spcBef>
              <a:defRPr sz="2800"/>
            </a:lvl5pPr>
          </a:lstStyle>
          <a:p>
            <a:pPr lvl="0">
              <a:defRPr sz="1800"/>
            </a:pPr>
            <a:r>
              <a:rPr sz="2800"/>
              <a:t>Body Level One</a:t>
            </a:r>
          </a:p>
          <a:p>
            <a:pPr lvl="1">
              <a:defRPr sz="1800"/>
            </a:pPr>
            <a:r>
              <a:rPr sz="2800"/>
              <a:t>Body Level Two</a:t>
            </a:r>
          </a:p>
          <a:p>
            <a:pPr lvl="2">
              <a:defRPr sz="1800"/>
            </a:pPr>
            <a:r>
              <a:rPr sz="2800"/>
              <a:t>Body Level Three</a:t>
            </a:r>
          </a:p>
          <a:p>
            <a:pPr lvl="3">
              <a:defRPr sz="1800"/>
            </a:pPr>
            <a:r>
              <a:rPr sz="2800"/>
              <a:t>Body Level Four</a:t>
            </a:r>
          </a:p>
          <a:p>
            <a:pPr lvl="4">
              <a:defRPr sz="1800"/>
            </a:pPr>
            <a:r>
              <a:rPr sz="2800"/>
              <a:t>Body Level Five</a:t>
            </a:r>
          </a:p>
        </p:txBody>
      </p:sp>
      <p:sp>
        <p:nvSpPr>
          <p:cNvPr id="20" name="Shape 20"/>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endParaRPr>
          </a:p>
        </p:txBody>
      </p:sp>
      <p:sp useBgFill="1">
        <p:nvSpPr>
          <p:cNvPr id="9" name="Rounded Rectangle 8"/>
          <p:cNvSpPr/>
          <p:nvPr/>
        </p:nvSpPr>
        <p:spPr>
          <a:xfrm>
            <a:off x="121920" y="101600"/>
            <a:ext cx="1194816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endParaRPr>
          </a:p>
        </p:txBody>
      </p:sp>
      <p:sp>
        <p:nvSpPr>
          <p:cNvPr id="3" name="Picture Placeholder 2"/>
          <p:cNvSpPr>
            <a:spLocks noGrp="1"/>
          </p:cNvSpPr>
          <p:nvPr>
            <p:ph type="pic" idx="1"/>
          </p:nvPr>
        </p:nvSpPr>
        <p:spPr>
          <a:xfrm>
            <a:off x="914400" y="621437"/>
            <a:ext cx="10363200" cy="4331564"/>
          </a:xfrm>
          <a:solidFill>
            <a:schemeClr val="bg2"/>
          </a:solidFill>
          <a:ln>
            <a:noFill/>
          </a:ln>
          <a:effectLst>
            <a:softEdge rad="1270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5" name="Date Placeholder 4"/>
          <p:cNvSpPr>
            <a:spLocks noGrp="1"/>
          </p:cNvSpPr>
          <p:nvPr>
            <p:ph type="dt" sz="half" idx="10"/>
          </p:nvPr>
        </p:nvSpPr>
        <p:spPr/>
        <p:txBody>
          <a:bodyPr/>
          <a:lstStyle/>
          <a:p>
            <a:fld id="{0770A36D-EE8A-4D7C-9C9F-E5E9C6BED234}" type="datetimeFigureOut">
              <a:rPr lang="en-US" smtClean="0">
                <a:solidFill>
                  <a:srgbClr val="564B3C"/>
                </a:solidFill>
              </a:rPr>
              <a:pPr/>
              <a:t>6/25/2023</a:t>
            </a:fld>
            <a:endParaRPr lang="en-US">
              <a:solidFill>
                <a:srgbClr val="564B3C"/>
              </a:solidFill>
            </a:endParaRPr>
          </a:p>
        </p:txBody>
      </p:sp>
      <p:sp>
        <p:nvSpPr>
          <p:cNvPr id="7" name="Slide Number Placeholder 6"/>
          <p:cNvSpPr>
            <a:spLocks noGrp="1"/>
          </p:cNvSpPr>
          <p:nvPr>
            <p:ph type="sldNum" sz="quarter" idx="12"/>
          </p:nvPr>
        </p:nvSpPr>
        <p:spPr/>
        <p:txBody>
          <a:bodyPr/>
          <a:lstStyle/>
          <a:p>
            <a:fld id="{9800355F-2D1B-4DD5-8BC3-CE3385A1FDAD}" type="slidenum">
              <a:rPr lang="en-US" smtClean="0">
                <a:solidFill>
                  <a:srgbClr val="564B3C"/>
                </a:solidFill>
              </a:rPr>
              <a:pPr/>
              <a:t>‹#›</a:t>
            </a:fld>
            <a:endParaRPr lang="en-US">
              <a:solidFill>
                <a:srgbClr val="564B3C"/>
              </a:solidFill>
            </a:endParaRPr>
          </a:p>
        </p:txBody>
      </p:sp>
      <p:sp>
        <p:nvSpPr>
          <p:cNvPr id="10" name="Rectangle 9"/>
          <p:cNvSpPr/>
          <p:nvPr/>
        </p:nvSpPr>
        <p:spPr>
          <a:xfrm>
            <a:off x="914400" y="4953000"/>
            <a:ext cx="10363200" cy="13716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endParaRPr>
          </a:p>
        </p:txBody>
      </p:sp>
      <p:sp>
        <p:nvSpPr>
          <p:cNvPr id="12" name="Rectangle 11"/>
          <p:cNvSpPr/>
          <p:nvPr/>
        </p:nvSpPr>
        <p:spPr>
          <a:xfrm>
            <a:off x="1016000" y="5029200"/>
            <a:ext cx="10134353" cy="1202924"/>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endParaRPr>
          </a:p>
        </p:txBody>
      </p:sp>
      <p:sp>
        <p:nvSpPr>
          <p:cNvPr id="6" name="Footer Placeholder 5"/>
          <p:cNvSpPr>
            <a:spLocks noGrp="1"/>
          </p:cNvSpPr>
          <p:nvPr>
            <p:ph type="ftr" sz="quarter" idx="11"/>
          </p:nvPr>
        </p:nvSpPr>
        <p:spPr/>
        <p:txBody>
          <a:bodyPr/>
          <a:lstStyle/>
          <a:p>
            <a:endParaRPr lang="en-US">
              <a:solidFill>
                <a:srgbClr val="564B3C"/>
              </a:solidFill>
            </a:endParaRPr>
          </a:p>
        </p:txBody>
      </p:sp>
      <p:sp>
        <p:nvSpPr>
          <p:cNvPr id="13" name="Rectangle 12"/>
          <p:cNvSpPr/>
          <p:nvPr/>
        </p:nvSpPr>
        <p:spPr>
          <a:xfrm>
            <a:off x="1219200" y="5638800"/>
            <a:ext cx="9771352" cy="451696"/>
          </a:xfrm>
          <a:prstGeom prst="rect">
            <a:avLst/>
          </a:prstGeom>
          <a:solidFill>
            <a:schemeClr val="accent1"/>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endParaRPr>
          </a:p>
        </p:txBody>
      </p:sp>
      <p:sp>
        <p:nvSpPr>
          <p:cNvPr id="11" name="Rectangle 10"/>
          <p:cNvSpPr/>
          <p:nvPr/>
        </p:nvSpPr>
        <p:spPr>
          <a:xfrm>
            <a:off x="807452" y="5074920"/>
            <a:ext cx="10594848" cy="1097280"/>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endParaRPr>
          </a:p>
        </p:txBody>
      </p:sp>
      <p:sp>
        <p:nvSpPr>
          <p:cNvPr id="4" name="Text Placeholder 3"/>
          <p:cNvSpPr>
            <a:spLocks noGrp="1"/>
          </p:cNvSpPr>
          <p:nvPr>
            <p:ph type="body" sz="half" idx="2"/>
          </p:nvPr>
        </p:nvSpPr>
        <p:spPr>
          <a:xfrm>
            <a:off x="1275052" y="5656557"/>
            <a:ext cx="9659648" cy="401715"/>
          </a:xfrm>
        </p:spPr>
        <p:txBody>
          <a:bodyPr anchor="ctr">
            <a:normAutofit/>
          </a:bodyPr>
          <a:lstStyle>
            <a:lvl1pPr marL="0" indent="0" algn="ctr">
              <a:buNone/>
              <a:defRPr sz="1500" cap="all" spc="250" baseline="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 name="Title 1"/>
          <p:cNvSpPr>
            <a:spLocks noGrp="1"/>
          </p:cNvSpPr>
          <p:nvPr>
            <p:ph type="title"/>
          </p:nvPr>
        </p:nvSpPr>
        <p:spPr>
          <a:xfrm>
            <a:off x="1219200" y="5105401"/>
            <a:ext cx="9771352" cy="523043"/>
          </a:xfrm>
        </p:spPr>
        <p:txBody>
          <a:bodyPr anchor="ctr" anchorCtr="0"/>
          <a:lstStyle>
            <a:lvl1pPr algn="ctr">
              <a:defRPr sz="2000" b="0">
                <a:solidFill>
                  <a:schemeClr val="accent1">
                    <a:lumMod val="75000"/>
                  </a:schemeClr>
                </a:solidFill>
              </a:defRPr>
            </a:lvl1pPr>
          </a:lstStyle>
          <a:p>
            <a:r>
              <a:rPr lang="en-US"/>
              <a:t>Click to edit Master title style</a:t>
            </a:r>
            <a:endParaRPr lang="en-US" dirty="0"/>
          </a:p>
        </p:txBody>
      </p:sp>
    </p:spTree>
    <p:extLst>
      <p:ext uri="{BB962C8B-B14F-4D97-AF65-F5344CB8AC3E}">
        <p14:creationId xmlns:p14="http://schemas.microsoft.com/office/powerpoint/2010/main" val="2266752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770A36D-EE8A-4D7C-9C9F-E5E9C6BED234}" type="datetimeFigureOut">
              <a:rPr lang="en-US" smtClean="0">
                <a:solidFill>
                  <a:srgbClr val="564B3C"/>
                </a:solidFill>
              </a:rPr>
              <a:pPr/>
              <a:t>6/25/2023</a:t>
            </a:fld>
            <a:endParaRPr lang="en-US">
              <a:solidFill>
                <a:srgbClr val="564B3C"/>
              </a:solidFill>
            </a:endParaRPr>
          </a:p>
        </p:txBody>
      </p:sp>
      <p:sp>
        <p:nvSpPr>
          <p:cNvPr id="5" name="Footer Placeholder 4"/>
          <p:cNvSpPr>
            <a:spLocks noGrp="1"/>
          </p:cNvSpPr>
          <p:nvPr>
            <p:ph type="ftr" sz="quarter" idx="11"/>
          </p:nvPr>
        </p:nvSpPr>
        <p:spPr/>
        <p:txBody>
          <a:bodyPr/>
          <a:lstStyle/>
          <a:p>
            <a:endParaRPr lang="en-US">
              <a:solidFill>
                <a:srgbClr val="564B3C"/>
              </a:solidFill>
            </a:endParaRPr>
          </a:p>
        </p:txBody>
      </p:sp>
      <p:sp>
        <p:nvSpPr>
          <p:cNvPr id="6" name="Slide Number Placeholder 5"/>
          <p:cNvSpPr>
            <a:spLocks noGrp="1"/>
          </p:cNvSpPr>
          <p:nvPr>
            <p:ph type="sldNum" sz="quarter" idx="12"/>
          </p:nvPr>
        </p:nvSpPr>
        <p:spPr/>
        <p:txBody>
          <a:bodyPr/>
          <a:lstStyle/>
          <a:p>
            <a:fld id="{9800355F-2D1B-4DD5-8BC3-CE3385A1FDAD}" type="slidenum">
              <a:rPr lang="en-US" smtClean="0">
                <a:solidFill>
                  <a:srgbClr val="564B3C"/>
                </a:solidFill>
              </a:rPr>
              <a:pPr/>
              <a:t>‹#›</a:t>
            </a:fld>
            <a:endParaRPr lang="en-US">
              <a:solidFill>
                <a:srgbClr val="564B3C"/>
              </a:solidFill>
            </a:endParaRPr>
          </a:p>
        </p:txBody>
      </p:sp>
    </p:spTree>
    <p:extLst>
      <p:ext uri="{BB962C8B-B14F-4D97-AF65-F5344CB8AC3E}">
        <p14:creationId xmlns:p14="http://schemas.microsoft.com/office/powerpoint/2010/main" val="391132105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9148936" y="228600"/>
            <a:ext cx="2479040" cy="6122634"/>
          </a:xfrm>
          <a:prstGeom prst="rect">
            <a:avLst/>
          </a:prstGeom>
          <a:solidFill>
            <a:srgbClr val="FFFFFF">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endParaRPr>
          </a:p>
        </p:txBody>
      </p:sp>
      <p:sp>
        <p:nvSpPr>
          <p:cNvPr id="8" name="Rectangle 7"/>
          <p:cNvSpPr/>
          <p:nvPr/>
        </p:nvSpPr>
        <p:spPr>
          <a:xfrm>
            <a:off x="9273634" y="351410"/>
            <a:ext cx="2229647" cy="587701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endParaRPr>
          </a:p>
        </p:txBody>
      </p:sp>
      <p:sp>
        <p:nvSpPr>
          <p:cNvPr id="2" name="Vertical Title 1"/>
          <p:cNvSpPr>
            <a:spLocks noGrp="1"/>
          </p:cNvSpPr>
          <p:nvPr>
            <p:ph type="title" orient="vert"/>
          </p:nvPr>
        </p:nvSpPr>
        <p:spPr>
          <a:xfrm>
            <a:off x="9398103" y="395428"/>
            <a:ext cx="1980708" cy="578898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09600" y="381000"/>
            <a:ext cx="8229600" cy="57912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770A36D-EE8A-4D7C-9C9F-E5E9C6BED234}" type="datetimeFigureOut">
              <a:rPr lang="en-US" smtClean="0">
                <a:solidFill>
                  <a:srgbClr val="564B3C"/>
                </a:solidFill>
              </a:rPr>
              <a:pPr/>
              <a:t>6/25/2023</a:t>
            </a:fld>
            <a:endParaRPr lang="en-US">
              <a:solidFill>
                <a:srgbClr val="564B3C"/>
              </a:solidFill>
            </a:endParaRPr>
          </a:p>
        </p:txBody>
      </p:sp>
      <p:sp>
        <p:nvSpPr>
          <p:cNvPr id="5" name="Footer Placeholder 4"/>
          <p:cNvSpPr>
            <a:spLocks noGrp="1"/>
          </p:cNvSpPr>
          <p:nvPr>
            <p:ph type="ftr" sz="quarter" idx="11"/>
          </p:nvPr>
        </p:nvSpPr>
        <p:spPr/>
        <p:txBody>
          <a:bodyPr/>
          <a:lstStyle/>
          <a:p>
            <a:endParaRPr lang="en-US">
              <a:solidFill>
                <a:srgbClr val="564B3C"/>
              </a:solidFill>
            </a:endParaRPr>
          </a:p>
        </p:txBody>
      </p:sp>
      <p:sp>
        <p:nvSpPr>
          <p:cNvPr id="6" name="Slide Number Placeholder 5"/>
          <p:cNvSpPr>
            <a:spLocks noGrp="1"/>
          </p:cNvSpPr>
          <p:nvPr>
            <p:ph type="sldNum" sz="quarter" idx="12"/>
          </p:nvPr>
        </p:nvSpPr>
        <p:spPr/>
        <p:txBody>
          <a:bodyPr/>
          <a:lstStyle/>
          <a:p>
            <a:fld id="{9800355F-2D1B-4DD5-8BC3-CE3385A1FDAD}" type="slidenum">
              <a:rPr lang="en-US" smtClean="0">
                <a:solidFill>
                  <a:srgbClr val="564B3C"/>
                </a:solidFill>
              </a:rPr>
              <a:pPr/>
              <a:t>‹#›</a:t>
            </a:fld>
            <a:endParaRPr lang="en-US">
              <a:solidFill>
                <a:srgbClr val="564B3C"/>
              </a:solidFill>
            </a:endParaRPr>
          </a:p>
        </p:txBody>
      </p:sp>
    </p:spTree>
    <p:extLst>
      <p:ext uri="{BB962C8B-B14F-4D97-AF65-F5344CB8AC3E}">
        <p14:creationId xmlns:p14="http://schemas.microsoft.com/office/powerpoint/2010/main" val="6981230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22" name="Shape 22"/>
          <p:cNvSpPr>
            <a:spLocks noGrp="1"/>
          </p:cNvSpPr>
          <p:nvPr>
            <p:ph type="title"/>
          </p:nvPr>
        </p:nvSpPr>
        <p:spPr>
          <a:xfrm>
            <a:off x="609600" y="256810"/>
            <a:ext cx="10972800" cy="1178656"/>
          </a:xfrm>
          <a:prstGeom prst="rect">
            <a:avLst/>
          </a:prstGeom>
        </p:spPr>
        <p:txBody>
          <a:bodyPr/>
          <a:lstStyle/>
          <a:p>
            <a:pPr lvl="0">
              <a:defRPr sz="1800"/>
            </a:pPr>
            <a:r>
              <a:rPr sz="4400"/>
              <a:t>Title Text</a:t>
            </a:r>
          </a:p>
        </p:txBody>
      </p:sp>
      <p:sp>
        <p:nvSpPr>
          <p:cNvPr id="23" name="Shape 23"/>
          <p:cNvSpPr>
            <a:spLocks noGrp="1"/>
          </p:cNvSpPr>
          <p:nvPr>
            <p:ph type="body" idx="1"/>
          </p:nvPr>
        </p:nvSpPr>
        <p:spPr>
          <a:xfrm>
            <a:off x="609600" y="1435466"/>
            <a:ext cx="5386917" cy="739411"/>
          </a:xfrm>
          <a:prstGeom prst="rect">
            <a:avLst/>
          </a:prstGeom>
        </p:spPr>
        <p:txBody>
          <a:bodyPr anchor="b"/>
          <a:lstStyle>
            <a:lvl1pPr marL="0" indent="0">
              <a:spcBef>
                <a:spcPts val="500"/>
              </a:spcBef>
              <a:buSzTx/>
              <a:buFontTx/>
              <a:buNone/>
              <a:defRPr sz="2400" b="1"/>
            </a:lvl1pPr>
            <a:lvl2pPr marL="0" indent="457200">
              <a:spcBef>
                <a:spcPts val="500"/>
              </a:spcBef>
              <a:buSzTx/>
              <a:buFontTx/>
              <a:buNone/>
              <a:defRPr sz="2400" b="1"/>
            </a:lvl2pPr>
            <a:lvl3pPr marL="0" indent="914400">
              <a:spcBef>
                <a:spcPts val="500"/>
              </a:spcBef>
              <a:buSzTx/>
              <a:buFontTx/>
              <a:buNone/>
              <a:defRPr sz="2400" b="1"/>
            </a:lvl3pPr>
            <a:lvl4pPr marL="0" indent="1371600">
              <a:spcBef>
                <a:spcPts val="500"/>
              </a:spcBef>
              <a:buSzTx/>
              <a:buFontTx/>
              <a:buNone/>
              <a:defRPr sz="2400" b="1"/>
            </a:lvl4pPr>
            <a:lvl5pPr marL="0" indent="1828800">
              <a:spcBef>
                <a:spcPts val="500"/>
              </a:spcBef>
              <a:buSzTx/>
              <a:buFontTx/>
              <a:buNone/>
              <a:defRPr sz="2400" b="1"/>
            </a:lvl5pPr>
          </a:lstStyle>
          <a:p>
            <a:pPr lvl="0">
              <a:defRPr sz="1800" b="0"/>
            </a:pPr>
            <a:r>
              <a:rPr sz="2400" b="1"/>
              <a:t>Body Level One</a:t>
            </a:r>
          </a:p>
          <a:p>
            <a:pPr lvl="1">
              <a:defRPr sz="1800" b="0"/>
            </a:pPr>
            <a:r>
              <a:rPr sz="2400" b="1"/>
              <a:t>Body Level Two</a:t>
            </a:r>
          </a:p>
          <a:p>
            <a:pPr lvl="2">
              <a:defRPr sz="1800" b="0"/>
            </a:pPr>
            <a:r>
              <a:rPr sz="2400" b="1"/>
              <a:t>Body Level Three</a:t>
            </a:r>
          </a:p>
          <a:p>
            <a:pPr lvl="3">
              <a:defRPr sz="1800" b="0"/>
            </a:pPr>
            <a:r>
              <a:rPr sz="2400" b="1"/>
              <a:t>Body Level Four</a:t>
            </a:r>
          </a:p>
          <a:p>
            <a:pPr lvl="4">
              <a:defRPr sz="1800" b="0"/>
            </a:pPr>
            <a:r>
              <a:rPr sz="2400" b="1"/>
              <a:t>Body Level Five</a:t>
            </a:r>
          </a:p>
        </p:txBody>
      </p:sp>
      <p:sp>
        <p:nvSpPr>
          <p:cNvPr id="24" name="Shape 24"/>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26" name="Shape 26"/>
          <p:cNvSpPr>
            <a:spLocks noGrp="1"/>
          </p:cNvSpPr>
          <p:nvPr>
            <p:ph type="title"/>
          </p:nvPr>
        </p:nvSpPr>
        <p:spPr>
          <a:prstGeom prst="rect">
            <a:avLst/>
          </a:prstGeom>
        </p:spPr>
        <p:txBody>
          <a:bodyPr/>
          <a:lstStyle/>
          <a:p>
            <a:pPr lvl="0">
              <a:defRPr sz="1800"/>
            </a:pPr>
            <a:r>
              <a:rPr sz="4400"/>
              <a:t>Title Text</a:t>
            </a:r>
          </a:p>
        </p:txBody>
      </p:sp>
      <p:sp>
        <p:nvSpPr>
          <p:cNvPr id="27" name="Shape 27"/>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29" name="Shape 29"/>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31" name="Shape 31"/>
          <p:cNvSpPr>
            <a:spLocks noGrp="1"/>
          </p:cNvSpPr>
          <p:nvPr>
            <p:ph type="title"/>
          </p:nvPr>
        </p:nvSpPr>
        <p:spPr>
          <a:xfrm>
            <a:off x="609600" y="0"/>
            <a:ext cx="4011085" cy="1435100"/>
          </a:xfrm>
          <a:prstGeom prst="rect">
            <a:avLst/>
          </a:prstGeom>
        </p:spPr>
        <p:txBody>
          <a:bodyPr anchor="b"/>
          <a:lstStyle>
            <a:lvl1pPr algn="l">
              <a:defRPr sz="2000" b="1"/>
            </a:lvl1pPr>
          </a:lstStyle>
          <a:p>
            <a:pPr lvl="0">
              <a:defRPr sz="1800" b="0"/>
            </a:pPr>
            <a:r>
              <a:rPr sz="2000" b="1"/>
              <a:t>Title Text</a:t>
            </a:r>
          </a:p>
        </p:txBody>
      </p:sp>
      <p:sp>
        <p:nvSpPr>
          <p:cNvPr id="32" name="Shape 32"/>
          <p:cNvSpPr>
            <a:spLocks noGrp="1"/>
          </p:cNvSpPr>
          <p:nvPr>
            <p:ph type="body" idx="1"/>
          </p:nvPr>
        </p:nvSpPr>
        <p:spPr>
          <a:xfrm>
            <a:off x="4766733" y="273050"/>
            <a:ext cx="6815667" cy="6584950"/>
          </a:xfrm>
          <a:prstGeom prst="rect">
            <a:avLst/>
          </a:prstGeom>
        </p:spPr>
        <p:txBody>
          <a:bodyPr/>
          <a:lstStyle/>
          <a:p>
            <a:pPr lvl="0">
              <a:defRPr sz="1800"/>
            </a:pPr>
            <a:r>
              <a:rPr sz="3200"/>
              <a:t>Body Level One</a:t>
            </a:r>
          </a:p>
          <a:p>
            <a:pPr lvl="1">
              <a:defRPr sz="1800"/>
            </a:pPr>
            <a:r>
              <a:rPr sz="3200"/>
              <a:t>Body Level Two</a:t>
            </a:r>
          </a:p>
          <a:p>
            <a:pPr lvl="2">
              <a:defRPr sz="1800"/>
            </a:pPr>
            <a:r>
              <a:rPr sz="3200"/>
              <a:t>Body Level Three</a:t>
            </a:r>
          </a:p>
          <a:p>
            <a:pPr lvl="3">
              <a:defRPr sz="1800"/>
            </a:pPr>
            <a:r>
              <a:rPr sz="3200"/>
              <a:t>Body Level Four</a:t>
            </a:r>
          </a:p>
          <a:p>
            <a:pPr lvl="4">
              <a:defRPr sz="1800"/>
            </a:pPr>
            <a:r>
              <a:rPr sz="3200"/>
              <a:t>Body Level Five</a:t>
            </a:r>
          </a:p>
        </p:txBody>
      </p:sp>
      <p:sp>
        <p:nvSpPr>
          <p:cNvPr id="33" name="Shape 33"/>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35" name="Shape 35"/>
          <p:cNvSpPr>
            <a:spLocks noGrp="1"/>
          </p:cNvSpPr>
          <p:nvPr>
            <p:ph type="title"/>
          </p:nvPr>
        </p:nvSpPr>
        <p:spPr>
          <a:xfrm>
            <a:off x="2389718" y="4800600"/>
            <a:ext cx="7315201" cy="566738"/>
          </a:xfrm>
          <a:prstGeom prst="rect">
            <a:avLst/>
          </a:prstGeom>
        </p:spPr>
        <p:txBody>
          <a:bodyPr anchor="b"/>
          <a:lstStyle>
            <a:lvl1pPr algn="l">
              <a:defRPr sz="2000" b="1"/>
            </a:lvl1pPr>
          </a:lstStyle>
          <a:p>
            <a:pPr lvl="0">
              <a:defRPr sz="1800" b="0"/>
            </a:pPr>
            <a:r>
              <a:rPr sz="2000" b="1"/>
              <a:t>Title Text</a:t>
            </a:r>
          </a:p>
        </p:txBody>
      </p:sp>
      <p:sp>
        <p:nvSpPr>
          <p:cNvPr id="36" name="Shape 36"/>
          <p:cNvSpPr>
            <a:spLocks noGrp="1"/>
          </p:cNvSpPr>
          <p:nvPr>
            <p:ph type="body" idx="1"/>
          </p:nvPr>
        </p:nvSpPr>
        <p:spPr>
          <a:xfrm>
            <a:off x="2389718" y="5367338"/>
            <a:ext cx="7315201" cy="804863"/>
          </a:xfrm>
          <a:prstGeom prst="rect">
            <a:avLst/>
          </a:prstGeom>
        </p:spPr>
        <p:txBody>
          <a:bodyPr/>
          <a:lstStyle>
            <a:lvl1pPr marL="0" indent="0">
              <a:spcBef>
                <a:spcPts val="300"/>
              </a:spcBef>
              <a:buSzTx/>
              <a:buFontTx/>
              <a:buNone/>
              <a:defRPr sz="1400"/>
            </a:lvl1pPr>
            <a:lvl2pPr marL="0" indent="457200">
              <a:spcBef>
                <a:spcPts val="300"/>
              </a:spcBef>
              <a:buSzTx/>
              <a:buFontTx/>
              <a:buNone/>
              <a:defRPr sz="1400"/>
            </a:lvl2pPr>
            <a:lvl3pPr marL="0" indent="914400">
              <a:spcBef>
                <a:spcPts val="300"/>
              </a:spcBef>
              <a:buSzTx/>
              <a:buFontTx/>
              <a:buNone/>
              <a:defRPr sz="1400"/>
            </a:lvl3pPr>
            <a:lvl4pPr marL="0" indent="1371600">
              <a:spcBef>
                <a:spcPts val="300"/>
              </a:spcBef>
              <a:buSzTx/>
              <a:buFontTx/>
              <a:buNone/>
              <a:defRPr sz="1400"/>
            </a:lvl4pPr>
            <a:lvl5pPr marL="0" indent="1828800">
              <a:spcBef>
                <a:spcPts val="300"/>
              </a:spcBef>
              <a:buSzTx/>
              <a:buFontTx/>
              <a:buNone/>
              <a:defRPr sz="1400"/>
            </a:lvl5pPr>
          </a:lstStyle>
          <a:p>
            <a:pPr lvl="0">
              <a:defRPr sz="1800"/>
            </a:pPr>
            <a:r>
              <a:rPr sz="1400"/>
              <a:t>Body Level One</a:t>
            </a:r>
          </a:p>
          <a:p>
            <a:pPr lvl="1">
              <a:defRPr sz="1800"/>
            </a:pPr>
            <a:r>
              <a:rPr sz="1400"/>
              <a:t>Body Level Two</a:t>
            </a:r>
          </a:p>
          <a:p>
            <a:pPr lvl="2">
              <a:defRPr sz="1800"/>
            </a:pPr>
            <a:r>
              <a:rPr sz="1400"/>
              <a:t>Body Level Three</a:t>
            </a:r>
          </a:p>
          <a:p>
            <a:pPr lvl="3">
              <a:defRPr sz="1800"/>
            </a:pPr>
            <a:r>
              <a:rPr sz="1400"/>
              <a:t>Body Level Four</a:t>
            </a:r>
          </a:p>
          <a:p>
            <a:pPr lvl="4">
              <a:defRPr sz="1800"/>
            </a:pPr>
            <a:r>
              <a:rPr sz="1400"/>
              <a:t>Body Level Five</a:t>
            </a:r>
          </a:p>
        </p:txBody>
      </p:sp>
      <p:sp>
        <p:nvSpPr>
          <p:cNvPr id="37" name="Shape 37"/>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Title and Vertical Text">
    <p:spTree>
      <p:nvGrpSpPr>
        <p:cNvPr id="1" name=""/>
        <p:cNvGrpSpPr/>
        <p:nvPr/>
      </p:nvGrpSpPr>
      <p:grpSpPr>
        <a:xfrm>
          <a:off x="0" y="0"/>
          <a:ext cx="0" cy="0"/>
          <a:chOff x="0" y="0"/>
          <a:chExt cx="0" cy="0"/>
        </a:xfrm>
      </p:grpSpPr>
      <p:sp>
        <p:nvSpPr>
          <p:cNvPr id="39" name="Shape 39"/>
          <p:cNvSpPr>
            <a:spLocks noGrp="1"/>
          </p:cNvSpPr>
          <p:nvPr>
            <p:ph type="title"/>
          </p:nvPr>
        </p:nvSpPr>
        <p:spPr>
          <a:prstGeom prst="rect">
            <a:avLst/>
          </a:prstGeom>
        </p:spPr>
        <p:txBody>
          <a:bodyPr/>
          <a:lstStyle/>
          <a:p>
            <a:pPr lvl="0">
              <a:defRPr sz="1800"/>
            </a:pPr>
            <a:r>
              <a:rPr sz="4400"/>
              <a:t>Title Text</a:t>
            </a:r>
          </a:p>
        </p:txBody>
      </p:sp>
      <p:sp>
        <p:nvSpPr>
          <p:cNvPr id="40" name="Shape 40"/>
          <p:cNvSpPr>
            <a:spLocks noGrp="1"/>
          </p:cNvSpPr>
          <p:nvPr>
            <p:ph type="body" idx="1"/>
          </p:nvPr>
        </p:nvSpPr>
        <p:spPr>
          <a:prstGeom prst="rect">
            <a:avLst/>
          </a:prstGeom>
        </p:spPr>
        <p:txBody>
          <a:bodyPr/>
          <a:lstStyle/>
          <a:p>
            <a:pPr lvl="0">
              <a:defRPr sz="1800"/>
            </a:pPr>
            <a:r>
              <a:rPr sz="3200"/>
              <a:t>Body Level One</a:t>
            </a:r>
          </a:p>
          <a:p>
            <a:pPr lvl="1">
              <a:defRPr sz="1800"/>
            </a:pPr>
            <a:r>
              <a:rPr sz="3200"/>
              <a:t>Body Level Two</a:t>
            </a:r>
          </a:p>
          <a:p>
            <a:pPr lvl="2">
              <a:defRPr sz="1800"/>
            </a:pPr>
            <a:r>
              <a:rPr sz="3200"/>
              <a:t>Body Level Three</a:t>
            </a:r>
          </a:p>
          <a:p>
            <a:pPr lvl="3">
              <a:defRPr sz="1800"/>
            </a:pPr>
            <a:r>
              <a:rPr sz="3200"/>
              <a:t>Body Level Four</a:t>
            </a:r>
          </a:p>
          <a:p>
            <a:pPr lvl="4">
              <a:defRPr sz="1800"/>
            </a:pPr>
            <a:r>
              <a:rPr sz="3200"/>
              <a:t>Body Level Five</a:t>
            </a:r>
          </a:p>
        </p:txBody>
      </p:sp>
      <p:sp>
        <p:nvSpPr>
          <p:cNvPr id="41" name="Shape 41"/>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theme" Target="../theme/theme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609600" y="92077"/>
            <a:ext cx="10972800" cy="1508125"/>
          </a:xfrm>
          <a:prstGeom prst="rect">
            <a:avLst/>
          </a:prstGeom>
          <a:ln w="12700">
            <a:miter lim="400000"/>
          </a:ln>
          <a:extLst>
            <a:ext uri="{C572A759-6A51-4108-AA02-DFA0A04FC94B}">
              <ma14:wrappingTextBoxFlag xmlns="" xmlns:ma14="http://schemas.microsoft.com/office/mac/drawingml/2011/main" val="1"/>
            </a:ext>
          </a:extLst>
        </p:spPr>
        <p:txBody>
          <a:bodyPr lIns="45719" rIns="45719" anchor="ctr">
            <a:normAutofit/>
          </a:bodyPr>
          <a:lstStyle/>
          <a:p>
            <a:pPr lvl="0">
              <a:defRPr sz="1800"/>
            </a:pPr>
            <a:r>
              <a:rPr sz="4400"/>
              <a:t>Title Text</a:t>
            </a:r>
          </a:p>
        </p:txBody>
      </p:sp>
      <p:sp>
        <p:nvSpPr>
          <p:cNvPr id="3" name="Shape 3"/>
          <p:cNvSpPr>
            <a:spLocks noGrp="1"/>
          </p:cNvSpPr>
          <p:nvPr>
            <p:ph type="body" idx="1"/>
          </p:nvPr>
        </p:nvSpPr>
        <p:spPr>
          <a:xfrm>
            <a:off x="609600" y="1600200"/>
            <a:ext cx="10972800" cy="5257800"/>
          </a:xfrm>
          <a:prstGeom prst="rect">
            <a:avLst/>
          </a:prstGeom>
          <a:ln w="12700">
            <a:miter lim="400000"/>
          </a:ln>
          <a:extLst>
            <a:ext uri="{C572A759-6A51-4108-AA02-DFA0A04FC94B}">
              <ma14:wrappingTextBoxFlag xmlns="" xmlns:ma14="http://schemas.microsoft.com/office/mac/drawingml/2011/main" val="1"/>
            </a:ext>
          </a:extLst>
        </p:spPr>
        <p:txBody>
          <a:bodyPr lIns="45719" rIns="45719">
            <a:normAutofit/>
          </a:bodyPr>
          <a:lstStyle/>
          <a:p>
            <a:pPr lvl="0">
              <a:defRPr sz="1800"/>
            </a:pPr>
            <a:r>
              <a:rPr sz="3200"/>
              <a:t>Body Level One</a:t>
            </a:r>
          </a:p>
          <a:p>
            <a:pPr lvl="1">
              <a:defRPr sz="1800"/>
            </a:pPr>
            <a:r>
              <a:rPr sz="3200"/>
              <a:t>Body Level Two</a:t>
            </a:r>
          </a:p>
          <a:p>
            <a:pPr lvl="2">
              <a:defRPr sz="1800"/>
            </a:pPr>
            <a:r>
              <a:rPr sz="3200"/>
              <a:t>Body Level Three</a:t>
            </a:r>
          </a:p>
          <a:p>
            <a:pPr lvl="3">
              <a:defRPr sz="1800"/>
            </a:pPr>
            <a:r>
              <a:rPr sz="3200"/>
              <a:t>Body Level Four</a:t>
            </a:r>
          </a:p>
          <a:p>
            <a:pPr lvl="4">
              <a:defRPr sz="1800"/>
            </a:pPr>
            <a:r>
              <a:rPr sz="3200"/>
              <a:t>Body Level Five</a:t>
            </a:r>
          </a:p>
        </p:txBody>
      </p:sp>
      <p:sp>
        <p:nvSpPr>
          <p:cNvPr id="4" name="Shape 4"/>
          <p:cNvSpPr>
            <a:spLocks noGrp="1"/>
          </p:cNvSpPr>
          <p:nvPr>
            <p:ph type="sldNum" sz="quarter" idx="2"/>
          </p:nvPr>
        </p:nvSpPr>
        <p:spPr>
          <a:xfrm>
            <a:off x="8737600" y="6400414"/>
            <a:ext cx="2844800" cy="276999"/>
          </a:xfrm>
          <a:prstGeom prst="rect">
            <a:avLst/>
          </a:prstGeom>
          <a:ln w="12700">
            <a:miter lim="400000"/>
          </a:ln>
        </p:spPr>
        <p:txBody>
          <a:bodyPr lIns="45719" rIns="45719" anchor="ctr">
            <a:spAutoFit/>
          </a:bodyPr>
          <a:lstStyle>
            <a:lvl1pPr algn="r">
              <a:defRPr sz="1200">
                <a:solidFill>
                  <a:srgbClr val="888888"/>
                </a:solidFill>
              </a:defRPr>
            </a:lvl1pPr>
          </a:lstStyle>
          <a:p>
            <a:pPr lvl="0"/>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Lst>
  <p:transition spd="med"/>
  <p:txStyles>
    <p:titleStyle>
      <a:lvl1pPr algn="ctr">
        <a:defRPr sz="4400">
          <a:latin typeface="Calibri"/>
          <a:ea typeface="Calibri"/>
          <a:cs typeface="Calibri"/>
          <a:sym typeface="Calibri"/>
        </a:defRPr>
      </a:lvl1pPr>
      <a:lvl2pPr algn="ctr">
        <a:defRPr sz="4400">
          <a:latin typeface="Calibri"/>
          <a:ea typeface="Calibri"/>
          <a:cs typeface="Calibri"/>
          <a:sym typeface="Calibri"/>
        </a:defRPr>
      </a:lvl2pPr>
      <a:lvl3pPr algn="ctr">
        <a:defRPr sz="4400">
          <a:latin typeface="Calibri"/>
          <a:ea typeface="Calibri"/>
          <a:cs typeface="Calibri"/>
          <a:sym typeface="Calibri"/>
        </a:defRPr>
      </a:lvl3pPr>
      <a:lvl4pPr algn="ctr">
        <a:defRPr sz="4400">
          <a:latin typeface="Calibri"/>
          <a:ea typeface="Calibri"/>
          <a:cs typeface="Calibri"/>
          <a:sym typeface="Calibri"/>
        </a:defRPr>
      </a:lvl4pPr>
      <a:lvl5pPr algn="ctr">
        <a:defRPr sz="4400">
          <a:latin typeface="Calibri"/>
          <a:ea typeface="Calibri"/>
          <a:cs typeface="Calibri"/>
          <a:sym typeface="Calibri"/>
        </a:defRPr>
      </a:lvl5pPr>
      <a:lvl6pPr algn="ctr">
        <a:defRPr sz="4400">
          <a:latin typeface="Calibri"/>
          <a:ea typeface="Calibri"/>
          <a:cs typeface="Calibri"/>
          <a:sym typeface="Calibri"/>
        </a:defRPr>
      </a:lvl6pPr>
      <a:lvl7pPr algn="ctr">
        <a:defRPr sz="4400">
          <a:latin typeface="Calibri"/>
          <a:ea typeface="Calibri"/>
          <a:cs typeface="Calibri"/>
          <a:sym typeface="Calibri"/>
        </a:defRPr>
      </a:lvl7pPr>
      <a:lvl8pPr algn="ctr">
        <a:defRPr sz="4400">
          <a:latin typeface="Calibri"/>
          <a:ea typeface="Calibri"/>
          <a:cs typeface="Calibri"/>
          <a:sym typeface="Calibri"/>
        </a:defRPr>
      </a:lvl8pPr>
      <a:lvl9pPr algn="ctr">
        <a:defRPr sz="4400">
          <a:latin typeface="Calibri"/>
          <a:ea typeface="Calibri"/>
          <a:cs typeface="Calibri"/>
          <a:sym typeface="Calibri"/>
        </a:defRPr>
      </a:lvl9pPr>
    </p:titleStyle>
    <p:bodyStyle>
      <a:lvl1pPr marL="342900" indent="-342900">
        <a:spcBef>
          <a:spcPts val="700"/>
        </a:spcBef>
        <a:buSzPct val="100000"/>
        <a:buFont typeface="Arial"/>
        <a:buChar char="•"/>
        <a:defRPr sz="3200">
          <a:latin typeface="Calibri"/>
          <a:ea typeface="Calibri"/>
          <a:cs typeface="Calibri"/>
          <a:sym typeface="Calibri"/>
        </a:defRPr>
      </a:lvl1pPr>
      <a:lvl2pPr marL="783771" indent="-326571">
        <a:spcBef>
          <a:spcPts val="700"/>
        </a:spcBef>
        <a:buSzPct val="100000"/>
        <a:buFont typeface="Arial"/>
        <a:buChar char="–"/>
        <a:defRPr sz="3200">
          <a:latin typeface="Calibri"/>
          <a:ea typeface="Calibri"/>
          <a:cs typeface="Calibri"/>
          <a:sym typeface="Calibri"/>
        </a:defRPr>
      </a:lvl2pPr>
      <a:lvl3pPr marL="1219200" indent="-304800">
        <a:spcBef>
          <a:spcPts val="700"/>
        </a:spcBef>
        <a:buSzPct val="100000"/>
        <a:buFont typeface="Arial"/>
        <a:buChar char="•"/>
        <a:defRPr sz="3200">
          <a:latin typeface="Calibri"/>
          <a:ea typeface="Calibri"/>
          <a:cs typeface="Calibri"/>
          <a:sym typeface="Calibri"/>
        </a:defRPr>
      </a:lvl3pPr>
      <a:lvl4pPr marL="1737360" indent="-365760">
        <a:spcBef>
          <a:spcPts val="700"/>
        </a:spcBef>
        <a:buSzPct val="100000"/>
        <a:buFont typeface="Arial"/>
        <a:buChar char="–"/>
        <a:defRPr sz="3200">
          <a:latin typeface="Calibri"/>
          <a:ea typeface="Calibri"/>
          <a:cs typeface="Calibri"/>
          <a:sym typeface="Calibri"/>
        </a:defRPr>
      </a:lvl4pPr>
      <a:lvl5pPr marL="2194560" indent="-365760">
        <a:spcBef>
          <a:spcPts val="700"/>
        </a:spcBef>
        <a:buSzPct val="100000"/>
        <a:buFont typeface="Arial"/>
        <a:buChar char="»"/>
        <a:defRPr sz="3200">
          <a:latin typeface="Calibri"/>
          <a:ea typeface="Calibri"/>
          <a:cs typeface="Calibri"/>
          <a:sym typeface="Calibri"/>
        </a:defRPr>
      </a:lvl5pPr>
      <a:lvl6pPr marL="2651760" indent="-365760">
        <a:spcBef>
          <a:spcPts val="700"/>
        </a:spcBef>
        <a:buSzPct val="100000"/>
        <a:buFont typeface="Arial"/>
        <a:buChar char="•"/>
        <a:defRPr sz="3200">
          <a:latin typeface="Calibri"/>
          <a:ea typeface="Calibri"/>
          <a:cs typeface="Calibri"/>
          <a:sym typeface="Calibri"/>
        </a:defRPr>
      </a:lvl6pPr>
      <a:lvl7pPr marL="3108960" indent="-365760">
        <a:spcBef>
          <a:spcPts val="700"/>
        </a:spcBef>
        <a:buSzPct val="100000"/>
        <a:buFont typeface="Arial"/>
        <a:buChar char="•"/>
        <a:defRPr sz="3200">
          <a:latin typeface="Calibri"/>
          <a:ea typeface="Calibri"/>
          <a:cs typeface="Calibri"/>
          <a:sym typeface="Calibri"/>
        </a:defRPr>
      </a:lvl7pPr>
      <a:lvl8pPr marL="3566159" indent="-365759">
        <a:spcBef>
          <a:spcPts val="700"/>
        </a:spcBef>
        <a:buSzPct val="100000"/>
        <a:buFont typeface="Arial"/>
        <a:buChar char="•"/>
        <a:defRPr sz="3200">
          <a:latin typeface="Calibri"/>
          <a:ea typeface="Calibri"/>
          <a:cs typeface="Calibri"/>
          <a:sym typeface="Calibri"/>
        </a:defRPr>
      </a:lvl8pPr>
      <a:lvl9pPr marL="4023359" indent="-365759">
        <a:spcBef>
          <a:spcPts val="700"/>
        </a:spcBef>
        <a:buSzPct val="100000"/>
        <a:buFont typeface="Arial"/>
        <a:buChar char="•"/>
        <a:defRPr sz="3200">
          <a:latin typeface="Calibri"/>
          <a:ea typeface="Calibri"/>
          <a:cs typeface="Calibri"/>
          <a:sym typeface="Calibri"/>
        </a:defRPr>
      </a:lvl9pPr>
    </p:bodyStyle>
    <p:otherStyle>
      <a:lvl1pPr algn="r">
        <a:defRPr sz="1200">
          <a:solidFill>
            <a:schemeClr val="tx1"/>
          </a:solidFill>
          <a:latin typeface="+mn-lt"/>
          <a:ea typeface="+mn-ea"/>
          <a:cs typeface="+mn-cs"/>
          <a:sym typeface="Calibri"/>
        </a:defRPr>
      </a:lvl1pPr>
      <a:lvl2pPr indent="457200" algn="r">
        <a:defRPr sz="1200">
          <a:solidFill>
            <a:schemeClr val="tx1"/>
          </a:solidFill>
          <a:latin typeface="+mn-lt"/>
          <a:ea typeface="+mn-ea"/>
          <a:cs typeface="+mn-cs"/>
          <a:sym typeface="Calibri"/>
        </a:defRPr>
      </a:lvl2pPr>
      <a:lvl3pPr indent="914400" algn="r">
        <a:defRPr sz="1200">
          <a:solidFill>
            <a:schemeClr val="tx1"/>
          </a:solidFill>
          <a:latin typeface="+mn-lt"/>
          <a:ea typeface="+mn-ea"/>
          <a:cs typeface="+mn-cs"/>
          <a:sym typeface="Calibri"/>
        </a:defRPr>
      </a:lvl3pPr>
      <a:lvl4pPr indent="1371600" algn="r">
        <a:defRPr sz="1200">
          <a:solidFill>
            <a:schemeClr val="tx1"/>
          </a:solidFill>
          <a:latin typeface="+mn-lt"/>
          <a:ea typeface="+mn-ea"/>
          <a:cs typeface="+mn-cs"/>
          <a:sym typeface="Calibri"/>
        </a:defRPr>
      </a:lvl4pPr>
      <a:lvl5pPr indent="1828800" algn="r">
        <a:defRPr sz="1200">
          <a:solidFill>
            <a:schemeClr val="tx1"/>
          </a:solidFill>
          <a:latin typeface="+mn-lt"/>
          <a:ea typeface="+mn-ea"/>
          <a:cs typeface="+mn-cs"/>
          <a:sym typeface="Calibri"/>
        </a:defRPr>
      </a:lvl5pPr>
      <a:lvl6pPr indent="2286000" algn="r">
        <a:defRPr sz="1200">
          <a:solidFill>
            <a:schemeClr val="tx1"/>
          </a:solidFill>
          <a:latin typeface="+mn-lt"/>
          <a:ea typeface="+mn-ea"/>
          <a:cs typeface="+mn-cs"/>
          <a:sym typeface="Calibri"/>
        </a:defRPr>
      </a:lvl6pPr>
      <a:lvl7pPr indent="2743200" algn="r">
        <a:defRPr sz="1200">
          <a:solidFill>
            <a:schemeClr val="tx1"/>
          </a:solidFill>
          <a:latin typeface="+mn-lt"/>
          <a:ea typeface="+mn-ea"/>
          <a:cs typeface="+mn-cs"/>
          <a:sym typeface="Calibri"/>
        </a:defRPr>
      </a:lvl7pPr>
      <a:lvl8pPr indent="3200400" algn="r">
        <a:defRPr sz="1200">
          <a:solidFill>
            <a:schemeClr val="tx1"/>
          </a:solidFill>
          <a:latin typeface="+mn-lt"/>
          <a:ea typeface="+mn-ea"/>
          <a:cs typeface="+mn-cs"/>
          <a:sym typeface="Calibri"/>
        </a:defRPr>
      </a:lvl8pPr>
      <a:lvl9pPr indent="3657600" algn="r">
        <a:defRPr sz="1200">
          <a:solidFill>
            <a:schemeClr val="tx1"/>
          </a:solidFill>
          <a:latin typeface="+mn-lt"/>
          <a:ea typeface="+mn-ea"/>
          <a:cs typeface="+mn-cs"/>
          <a:sym typeface="Calibri"/>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dt" sz="half" idx="2"/>
          </p:nvPr>
        </p:nvSpPr>
        <p:spPr bwMode="auto">
          <a:xfrm>
            <a:off x="609600" y="625157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lgn="l" rtl="0" fontAlgn="base">
              <a:spcBef>
                <a:spcPct val="0"/>
              </a:spcBef>
              <a:spcAft>
                <a:spcPct val="0"/>
              </a:spcAft>
              <a:defRPr/>
            </a:pPr>
            <a:endParaRPr lang="en-US" kern="1200">
              <a:solidFill>
                <a:srgbClr val="FFFFFF"/>
              </a:solidFill>
              <a:ea typeface="+mn-ea"/>
              <a:cs typeface="Arial"/>
            </a:endParaRPr>
          </a:p>
        </p:txBody>
      </p:sp>
      <p:sp>
        <p:nvSpPr>
          <p:cNvPr id="12291" name="Rectangle 3"/>
          <p:cNvSpPr>
            <a:spLocks noGrp="1" noChangeArrowheads="1"/>
          </p:cNvSpPr>
          <p:nvPr>
            <p:ph type="sldNum" sz="quarter" idx="4"/>
          </p:nvPr>
        </p:nvSpPr>
        <p:spPr bwMode="auto">
          <a:xfrm>
            <a:off x="8737600" y="6248400"/>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rtl="0" fontAlgn="base">
              <a:spcBef>
                <a:spcPct val="0"/>
              </a:spcBef>
              <a:spcAft>
                <a:spcPct val="0"/>
              </a:spcAft>
              <a:defRPr/>
            </a:pPr>
            <a:fld id="{2D294D8C-1F40-4BA2-8316-4319F28DEB5D}" type="slidenum">
              <a:rPr lang="en-US" kern="1200">
                <a:solidFill>
                  <a:srgbClr val="FFFFFF"/>
                </a:solidFill>
                <a:ea typeface="+mn-ea"/>
                <a:cs typeface="Arial"/>
              </a:rPr>
              <a:pPr rtl="0" fontAlgn="base">
                <a:spcBef>
                  <a:spcPct val="0"/>
                </a:spcBef>
                <a:spcAft>
                  <a:spcPct val="0"/>
                </a:spcAft>
                <a:defRPr/>
              </a:pPr>
              <a:t>‹#›</a:t>
            </a:fld>
            <a:endParaRPr lang="en-US" kern="1200">
              <a:solidFill>
                <a:srgbClr val="FFFFFF"/>
              </a:solidFill>
              <a:ea typeface="+mn-ea"/>
              <a:cs typeface="Arial"/>
            </a:endParaRPr>
          </a:p>
        </p:txBody>
      </p:sp>
      <p:grpSp>
        <p:nvGrpSpPr>
          <p:cNvPr id="1028" name="Group 4"/>
          <p:cNvGrpSpPr>
            <a:grpSpLocks/>
          </p:cNvGrpSpPr>
          <p:nvPr/>
        </p:nvGrpSpPr>
        <p:grpSpPr bwMode="auto">
          <a:xfrm>
            <a:off x="1" y="1"/>
            <a:ext cx="12187767" cy="6850063"/>
            <a:chOff x="0" y="0"/>
            <a:chExt cx="5758" cy="4315"/>
          </a:xfrm>
        </p:grpSpPr>
        <p:grpSp>
          <p:nvGrpSpPr>
            <p:cNvPr id="1032" name="Group 5"/>
            <p:cNvGrpSpPr>
              <a:grpSpLocks/>
            </p:cNvGrpSpPr>
            <p:nvPr userDrawn="1"/>
          </p:nvGrpSpPr>
          <p:grpSpPr bwMode="auto">
            <a:xfrm>
              <a:off x="1728" y="2230"/>
              <a:ext cx="4027" cy="2085"/>
              <a:chOff x="1728" y="2230"/>
              <a:chExt cx="4027" cy="2085"/>
            </a:xfrm>
          </p:grpSpPr>
          <p:sp>
            <p:nvSpPr>
              <p:cNvPr id="12294" name="Freeform 6"/>
              <p:cNvSpPr>
                <a:spLocks/>
              </p:cNvSpPr>
              <p:nvPr/>
            </p:nvSpPr>
            <p:spPr bwMode="hidden">
              <a:xfrm>
                <a:off x="1728" y="2644"/>
                <a:ext cx="2882" cy="1671"/>
              </a:xfrm>
              <a:custGeom>
                <a:avLst/>
                <a:gdLst>
                  <a:gd name="T0" fmla="*/ 2740 w 2882"/>
                  <a:gd name="T1" fmla="*/ 528 h 1671"/>
                  <a:gd name="T2" fmla="*/ 2632 w 2882"/>
                  <a:gd name="T3" fmla="*/ 484 h 1671"/>
                  <a:gd name="T4" fmla="*/ 2480 w 2882"/>
                  <a:gd name="T5" fmla="*/ 424 h 1671"/>
                  <a:gd name="T6" fmla="*/ 2203 w 2882"/>
                  <a:gd name="T7" fmla="*/ 343 h 1671"/>
                  <a:gd name="T8" fmla="*/ 1970 w 2882"/>
                  <a:gd name="T9" fmla="*/ 277 h 1671"/>
                  <a:gd name="T10" fmla="*/ 1807 w 2882"/>
                  <a:gd name="T11" fmla="*/ 212 h 1671"/>
                  <a:gd name="T12" fmla="*/ 1693 w 2882"/>
                  <a:gd name="T13" fmla="*/ 152 h 1671"/>
                  <a:gd name="T14" fmla="*/ 1628 w 2882"/>
                  <a:gd name="T15" fmla="*/ 103 h 1671"/>
                  <a:gd name="T16" fmla="*/ 1590 w 2882"/>
                  <a:gd name="T17" fmla="*/ 60 h 1671"/>
                  <a:gd name="T18" fmla="*/ 1579 w 2882"/>
                  <a:gd name="T19" fmla="*/ 27 h 1671"/>
                  <a:gd name="T20" fmla="*/ 1585 w 2882"/>
                  <a:gd name="T21" fmla="*/ 0 h 1671"/>
                  <a:gd name="T22" fmla="*/ 1557 w 2882"/>
                  <a:gd name="T23" fmla="*/ 49 h 1671"/>
                  <a:gd name="T24" fmla="*/ 1568 w 2882"/>
                  <a:gd name="T25" fmla="*/ 98 h 1671"/>
                  <a:gd name="T26" fmla="*/ 1617 w 2882"/>
                  <a:gd name="T27" fmla="*/ 141 h 1671"/>
                  <a:gd name="T28" fmla="*/ 1688 w 2882"/>
                  <a:gd name="T29" fmla="*/ 185 h 1671"/>
                  <a:gd name="T30" fmla="*/ 1791 w 2882"/>
                  <a:gd name="T31" fmla="*/ 228 h 1671"/>
                  <a:gd name="T32" fmla="*/ 2040 w 2882"/>
                  <a:gd name="T33" fmla="*/ 310 h 1671"/>
                  <a:gd name="T34" fmla="*/ 2285 w 2882"/>
                  <a:gd name="T35" fmla="*/ 381 h 1671"/>
                  <a:gd name="T36" fmla="*/ 2464 w 2882"/>
                  <a:gd name="T37" fmla="*/ 435 h 1671"/>
                  <a:gd name="T38" fmla="*/ 2605 w 2882"/>
                  <a:gd name="T39" fmla="*/ 484 h 1671"/>
                  <a:gd name="T40" fmla="*/ 2708 w 2882"/>
                  <a:gd name="T41" fmla="*/ 528 h 1671"/>
                  <a:gd name="T42" fmla="*/ 2768 w 2882"/>
                  <a:gd name="T43" fmla="*/ 560 h 1671"/>
                  <a:gd name="T44" fmla="*/ 2795 w 2882"/>
                  <a:gd name="T45" fmla="*/ 593 h 1671"/>
                  <a:gd name="T46" fmla="*/ 2795 w 2882"/>
                  <a:gd name="T47" fmla="*/ 642 h 1671"/>
                  <a:gd name="T48" fmla="*/ 2762 w 2882"/>
                  <a:gd name="T49" fmla="*/ 691 h 1671"/>
                  <a:gd name="T50" fmla="*/ 2692 w 2882"/>
                  <a:gd name="T51" fmla="*/ 735 h 1671"/>
                  <a:gd name="T52" fmla="*/ 2589 w 2882"/>
                  <a:gd name="T53" fmla="*/ 778 h 1671"/>
                  <a:gd name="T54" fmla="*/ 2458 w 2882"/>
                  <a:gd name="T55" fmla="*/ 822 h 1671"/>
                  <a:gd name="T56" fmla="*/ 2301 w 2882"/>
                  <a:gd name="T57" fmla="*/ 865 h 1671"/>
                  <a:gd name="T58" fmla="*/ 2030 w 2882"/>
                  <a:gd name="T59" fmla="*/ 930 h 1671"/>
                  <a:gd name="T60" fmla="*/ 1606 w 2882"/>
                  <a:gd name="T61" fmla="*/ 1034 h 1671"/>
                  <a:gd name="T62" fmla="*/ 1145 w 2882"/>
                  <a:gd name="T63" fmla="*/ 1164 h 1671"/>
                  <a:gd name="T64" fmla="*/ 673 w 2882"/>
                  <a:gd name="T65" fmla="*/ 1328 h 1671"/>
                  <a:gd name="T66" fmla="*/ 217 w 2882"/>
                  <a:gd name="T67" fmla="*/ 1545 h 1671"/>
                  <a:gd name="T68" fmla="*/ 353 w 2882"/>
                  <a:gd name="T69" fmla="*/ 1671 h 1671"/>
                  <a:gd name="T70" fmla="*/ 754 w 2882"/>
                  <a:gd name="T71" fmla="*/ 1469 h 1671"/>
                  <a:gd name="T72" fmla="*/ 1145 w 2882"/>
                  <a:gd name="T73" fmla="*/ 1311 h 1671"/>
                  <a:gd name="T74" fmla="*/ 1519 w 2882"/>
                  <a:gd name="T75" fmla="*/ 1186 h 1671"/>
                  <a:gd name="T76" fmla="*/ 1861 w 2882"/>
                  <a:gd name="T77" fmla="*/ 1083 h 1671"/>
                  <a:gd name="T78" fmla="*/ 2165 w 2882"/>
                  <a:gd name="T79" fmla="*/ 1007 h 1671"/>
                  <a:gd name="T80" fmla="*/ 2426 w 2882"/>
                  <a:gd name="T81" fmla="*/ 947 h 1671"/>
                  <a:gd name="T82" fmla="*/ 2626 w 2882"/>
                  <a:gd name="T83" fmla="*/ 892 h 1671"/>
                  <a:gd name="T84" fmla="*/ 2762 w 2882"/>
                  <a:gd name="T85" fmla="*/ 838 h 1671"/>
                  <a:gd name="T86" fmla="*/ 2827 w 2882"/>
                  <a:gd name="T87" fmla="*/ 794 h 1671"/>
                  <a:gd name="T88" fmla="*/ 2865 w 2882"/>
                  <a:gd name="T89" fmla="*/ 745 h 1671"/>
                  <a:gd name="T90" fmla="*/ 2882 w 2882"/>
                  <a:gd name="T91" fmla="*/ 702 h 1671"/>
                  <a:gd name="T92" fmla="*/ 2854 w 2882"/>
                  <a:gd name="T93" fmla="*/ 620 h 1671"/>
                  <a:gd name="T94" fmla="*/ 2800 w 2882"/>
                  <a:gd name="T95" fmla="*/ 560 h 1671"/>
                  <a:gd name="T96" fmla="*/ 2773 w 2882"/>
                  <a:gd name="T97" fmla="*/ 54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rtl="0" fontAlgn="base">
                  <a:spcBef>
                    <a:spcPct val="0"/>
                  </a:spcBef>
                  <a:spcAft>
                    <a:spcPct val="0"/>
                  </a:spcAft>
                  <a:defRPr/>
                </a:pPr>
                <a:endParaRPr lang="en-US" kern="1200">
                  <a:solidFill>
                    <a:srgbClr val="FFFFFF"/>
                  </a:solidFill>
                  <a:latin typeface="Garamond"/>
                  <a:ea typeface="+mn-ea"/>
                  <a:cs typeface="Arial"/>
                </a:endParaRPr>
              </a:p>
            </p:txBody>
          </p:sp>
          <p:sp>
            <p:nvSpPr>
              <p:cNvPr id="12295" name="Freeform 7"/>
              <p:cNvSpPr>
                <a:spLocks/>
              </p:cNvSpPr>
              <p:nvPr/>
            </p:nvSpPr>
            <p:spPr bwMode="hidden">
              <a:xfrm>
                <a:off x="4170" y="2671"/>
                <a:ext cx="1259" cy="811"/>
              </a:xfrm>
              <a:custGeom>
                <a:avLst/>
                <a:gdLst>
                  <a:gd name="T0" fmla="*/ 1259 w 1259"/>
                  <a:gd name="T1" fmla="*/ 615 h 811"/>
                  <a:gd name="T2" fmla="*/ 1248 w 1259"/>
                  <a:gd name="T3" fmla="*/ 588 h 811"/>
                  <a:gd name="T4" fmla="*/ 1237 w 1259"/>
                  <a:gd name="T5" fmla="*/ 566 h 811"/>
                  <a:gd name="T6" fmla="*/ 1216 w 1259"/>
                  <a:gd name="T7" fmla="*/ 539 h 811"/>
                  <a:gd name="T8" fmla="*/ 1188 w 1259"/>
                  <a:gd name="T9" fmla="*/ 517 h 811"/>
                  <a:gd name="T10" fmla="*/ 1123 w 1259"/>
                  <a:gd name="T11" fmla="*/ 479 h 811"/>
                  <a:gd name="T12" fmla="*/ 1042 w 1259"/>
                  <a:gd name="T13" fmla="*/ 441 h 811"/>
                  <a:gd name="T14" fmla="*/ 944 w 1259"/>
                  <a:gd name="T15" fmla="*/ 408 h 811"/>
                  <a:gd name="T16" fmla="*/ 841 w 1259"/>
                  <a:gd name="T17" fmla="*/ 381 h 811"/>
                  <a:gd name="T18" fmla="*/ 727 w 1259"/>
                  <a:gd name="T19" fmla="*/ 348 h 811"/>
                  <a:gd name="T20" fmla="*/ 613 w 1259"/>
                  <a:gd name="T21" fmla="*/ 321 h 811"/>
                  <a:gd name="T22" fmla="*/ 499 w 1259"/>
                  <a:gd name="T23" fmla="*/ 294 h 811"/>
                  <a:gd name="T24" fmla="*/ 391 w 1259"/>
                  <a:gd name="T25" fmla="*/ 261 h 811"/>
                  <a:gd name="T26" fmla="*/ 288 w 1259"/>
                  <a:gd name="T27" fmla="*/ 229 h 811"/>
                  <a:gd name="T28" fmla="*/ 195 w 1259"/>
                  <a:gd name="T29" fmla="*/ 196 h 811"/>
                  <a:gd name="T30" fmla="*/ 119 w 1259"/>
                  <a:gd name="T31" fmla="*/ 152 h 811"/>
                  <a:gd name="T32" fmla="*/ 54 w 1259"/>
                  <a:gd name="T33" fmla="*/ 109 h 811"/>
                  <a:gd name="T34" fmla="*/ 33 w 1259"/>
                  <a:gd name="T35" fmla="*/ 87 h 811"/>
                  <a:gd name="T36" fmla="*/ 16 w 1259"/>
                  <a:gd name="T37" fmla="*/ 60 h 811"/>
                  <a:gd name="T38" fmla="*/ 5 w 1259"/>
                  <a:gd name="T39" fmla="*/ 33 h 811"/>
                  <a:gd name="T40" fmla="*/ 0 w 1259"/>
                  <a:gd name="T41" fmla="*/ 0 h 811"/>
                  <a:gd name="T42" fmla="*/ 0 w 1259"/>
                  <a:gd name="T43" fmla="*/ 6 h 811"/>
                  <a:gd name="T44" fmla="*/ 0 w 1259"/>
                  <a:gd name="T45" fmla="*/ 11 h 811"/>
                  <a:gd name="T46" fmla="*/ 0 w 1259"/>
                  <a:gd name="T47" fmla="*/ 38 h 811"/>
                  <a:gd name="T48" fmla="*/ 5 w 1259"/>
                  <a:gd name="T49" fmla="*/ 60 h 811"/>
                  <a:gd name="T50" fmla="*/ 16 w 1259"/>
                  <a:gd name="T51" fmla="*/ 87 h 811"/>
                  <a:gd name="T52" fmla="*/ 33 w 1259"/>
                  <a:gd name="T53" fmla="*/ 114 h 811"/>
                  <a:gd name="T54" fmla="*/ 54 w 1259"/>
                  <a:gd name="T55" fmla="*/ 142 h 811"/>
                  <a:gd name="T56" fmla="*/ 87 w 1259"/>
                  <a:gd name="T57" fmla="*/ 174 h 811"/>
                  <a:gd name="T58" fmla="*/ 125 w 1259"/>
                  <a:gd name="T59" fmla="*/ 207 h 811"/>
                  <a:gd name="T60" fmla="*/ 179 w 1259"/>
                  <a:gd name="T61" fmla="*/ 240 h 811"/>
                  <a:gd name="T62" fmla="*/ 244 w 1259"/>
                  <a:gd name="T63" fmla="*/ 278 h 811"/>
                  <a:gd name="T64" fmla="*/ 326 w 1259"/>
                  <a:gd name="T65" fmla="*/ 310 h 811"/>
                  <a:gd name="T66" fmla="*/ 418 w 1259"/>
                  <a:gd name="T67" fmla="*/ 348 h 811"/>
                  <a:gd name="T68" fmla="*/ 526 w 1259"/>
                  <a:gd name="T69" fmla="*/ 381 h 811"/>
                  <a:gd name="T70" fmla="*/ 657 w 1259"/>
                  <a:gd name="T71" fmla="*/ 414 h 811"/>
                  <a:gd name="T72" fmla="*/ 749 w 1259"/>
                  <a:gd name="T73" fmla="*/ 435 h 811"/>
                  <a:gd name="T74" fmla="*/ 830 w 1259"/>
                  <a:gd name="T75" fmla="*/ 463 h 811"/>
                  <a:gd name="T76" fmla="*/ 901 w 1259"/>
                  <a:gd name="T77" fmla="*/ 490 h 811"/>
                  <a:gd name="T78" fmla="*/ 966 w 1259"/>
                  <a:gd name="T79" fmla="*/ 512 h 811"/>
                  <a:gd name="T80" fmla="*/ 1015 w 1259"/>
                  <a:gd name="T81" fmla="*/ 539 h 811"/>
                  <a:gd name="T82" fmla="*/ 1053 w 1259"/>
                  <a:gd name="T83" fmla="*/ 566 h 811"/>
                  <a:gd name="T84" fmla="*/ 1080 w 1259"/>
                  <a:gd name="T85" fmla="*/ 593 h 811"/>
                  <a:gd name="T86" fmla="*/ 1102 w 1259"/>
                  <a:gd name="T87" fmla="*/ 620 h 811"/>
                  <a:gd name="T88" fmla="*/ 1112 w 1259"/>
                  <a:gd name="T89" fmla="*/ 648 h 811"/>
                  <a:gd name="T90" fmla="*/ 1118 w 1259"/>
                  <a:gd name="T91" fmla="*/ 675 h 811"/>
                  <a:gd name="T92" fmla="*/ 1112 w 1259"/>
                  <a:gd name="T93" fmla="*/ 697 h 811"/>
                  <a:gd name="T94" fmla="*/ 1096 w 1259"/>
                  <a:gd name="T95" fmla="*/ 724 h 811"/>
                  <a:gd name="T96" fmla="*/ 1080 w 1259"/>
                  <a:gd name="T97" fmla="*/ 746 h 811"/>
                  <a:gd name="T98" fmla="*/ 1053 w 1259"/>
                  <a:gd name="T99" fmla="*/ 767 h 811"/>
                  <a:gd name="T100" fmla="*/ 1015 w 1259"/>
                  <a:gd name="T101" fmla="*/ 789 h 811"/>
                  <a:gd name="T102" fmla="*/ 977 w 1259"/>
                  <a:gd name="T103" fmla="*/ 811 h 811"/>
                  <a:gd name="T104" fmla="*/ 1047 w 1259"/>
                  <a:gd name="T105" fmla="*/ 789 h 811"/>
                  <a:gd name="T106" fmla="*/ 1107 w 1259"/>
                  <a:gd name="T107" fmla="*/ 767 h 811"/>
                  <a:gd name="T108" fmla="*/ 1156 w 1259"/>
                  <a:gd name="T109" fmla="*/ 746 h 811"/>
                  <a:gd name="T110" fmla="*/ 1199 w 1259"/>
                  <a:gd name="T111" fmla="*/ 724 h 811"/>
                  <a:gd name="T112" fmla="*/ 1226 w 1259"/>
                  <a:gd name="T113" fmla="*/ 702 h 811"/>
                  <a:gd name="T114" fmla="*/ 1248 w 1259"/>
                  <a:gd name="T115" fmla="*/ 675 h 811"/>
                  <a:gd name="T116" fmla="*/ 1259 w 1259"/>
                  <a:gd name="T117" fmla="*/ 648 h 811"/>
                  <a:gd name="T118" fmla="*/ 1259 w 1259"/>
                  <a:gd name="T119" fmla="*/ 615 h 811"/>
                  <a:gd name="T120" fmla="*/ 1259 w 1259"/>
                  <a:gd name="T121" fmla="*/ 615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rtl="0" fontAlgn="base">
                  <a:spcBef>
                    <a:spcPct val="0"/>
                  </a:spcBef>
                  <a:spcAft>
                    <a:spcPct val="0"/>
                  </a:spcAft>
                  <a:defRPr/>
                </a:pPr>
                <a:endParaRPr lang="en-US" kern="1200">
                  <a:solidFill>
                    <a:srgbClr val="FFFFFF"/>
                  </a:solidFill>
                  <a:latin typeface="Garamond"/>
                  <a:ea typeface="+mn-ea"/>
                  <a:cs typeface="Arial"/>
                </a:endParaRPr>
              </a:p>
            </p:txBody>
          </p:sp>
          <p:sp>
            <p:nvSpPr>
              <p:cNvPr id="12296" name="Freeform 8"/>
              <p:cNvSpPr>
                <a:spLocks/>
              </p:cNvSpPr>
              <p:nvPr/>
            </p:nvSpPr>
            <p:spPr bwMode="hidden">
              <a:xfrm>
                <a:off x="2900" y="3346"/>
                <a:ext cx="2849" cy="969"/>
              </a:xfrm>
              <a:custGeom>
                <a:avLst/>
                <a:gdLst>
                  <a:gd name="T0" fmla="*/ 92 w 2849"/>
                  <a:gd name="T1" fmla="*/ 958 h 969"/>
                  <a:gd name="T2" fmla="*/ 0 w 2849"/>
                  <a:gd name="T3" fmla="*/ 969 h 969"/>
                  <a:gd name="T4" fmla="*/ 391 w 2849"/>
                  <a:gd name="T5" fmla="*/ 969 h 969"/>
                  <a:gd name="T6" fmla="*/ 434 w 2849"/>
                  <a:gd name="T7" fmla="*/ 947 h 969"/>
                  <a:gd name="T8" fmla="*/ 483 w 2849"/>
                  <a:gd name="T9" fmla="*/ 914 h 969"/>
                  <a:gd name="T10" fmla="*/ 554 w 2849"/>
                  <a:gd name="T11" fmla="*/ 876 h 969"/>
                  <a:gd name="T12" fmla="*/ 635 w 2849"/>
                  <a:gd name="T13" fmla="*/ 838 h 969"/>
                  <a:gd name="T14" fmla="*/ 727 w 2849"/>
                  <a:gd name="T15" fmla="*/ 794 h 969"/>
                  <a:gd name="T16" fmla="*/ 836 w 2849"/>
                  <a:gd name="T17" fmla="*/ 745 h 969"/>
                  <a:gd name="T18" fmla="*/ 961 w 2849"/>
                  <a:gd name="T19" fmla="*/ 696 h 969"/>
                  <a:gd name="T20" fmla="*/ 1102 w 2849"/>
                  <a:gd name="T21" fmla="*/ 642 h 969"/>
                  <a:gd name="T22" fmla="*/ 1259 w 2849"/>
                  <a:gd name="T23" fmla="*/ 582 h 969"/>
                  <a:gd name="T24" fmla="*/ 1433 w 2849"/>
                  <a:gd name="T25" fmla="*/ 522 h 969"/>
                  <a:gd name="T26" fmla="*/ 1623 w 2849"/>
                  <a:gd name="T27" fmla="*/ 462 h 969"/>
                  <a:gd name="T28" fmla="*/ 1829 w 2849"/>
                  <a:gd name="T29" fmla="*/ 403 h 969"/>
                  <a:gd name="T30" fmla="*/ 2057 w 2849"/>
                  <a:gd name="T31" fmla="*/ 343 h 969"/>
                  <a:gd name="T32" fmla="*/ 2301 w 2849"/>
                  <a:gd name="T33" fmla="*/ 283 h 969"/>
                  <a:gd name="T34" fmla="*/ 2567 w 2849"/>
                  <a:gd name="T35" fmla="*/ 223 h 969"/>
                  <a:gd name="T36" fmla="*/ 2849 w 2849"/>
                  <a:gd name="T37" fmla="*/ 163 h 969"/>
                  <a:gd name="T38" fmla="*/ 2849 w 2849"/>
                  <a:gd name="T39" fmla="*/ 0 h 969"/>
                  <a:gd name="T40" fmla="*/ 2817 w 2849"/>
                  <a:gd name="T41" fmla="*/ 16 h 969"/>
                  <a:gd name="T42" fmla="*/ 2773 w 2849"/>
                  <a:gd name="T43" fmla="*/ 33 h 969"/>
                  <a:gd name="T44" fmla="*/ 2719 w 2849"/>
                  <a:gd name="T45" fmla="*/ 54 h 969"/>
                  <a:gd name="T46" fmla="*/ 2648 w 2849"/>
                  <a:gd name="T47" fmla="*/ 76 h 969"/>
                  <a:gd name="T48" fmla="*/ 2572 w 2849"/>
                  <a:gd name="T49" fmla="*/ 98 h 969"/>
                  <a:gd name="T50" fmla="*/ 2491 w 2849"/>
                  <a:gd name="T51" fmla="*/ 120 h 969"/>
                  <a:gd name="T52" fmla="*/ 2399 w 2849"/>
                  <a:gd name="T53" fmla="*/ 147 h 969"/>
                  <a:gd name="T54" fmla="*/ 2301 w 2849"/>
                  <a:gd name="T55" fmla="*/ 169 h 969"/>
                  <a:gd name="T56" fmla="*/ 2095 w 2849"/>
                  <a:gd name="T57" fmla="*/ 223 h 969"/>
                  <a:gd name="T58" fmla="*/ 1889 w 2849"/>
                  <a:gd name="T59" fmla="*/ 277 h 969"/>
                  <a:gd name="T60" fmla="*/ 1688 w 2849"/>
                  <a:gd name="T61" fmla="*/ 326 h 969"/>
                  <a:gd name="T62" fmla="*/ 1590 w 2849"/>
                  <a:gd name="T63" fmla="*/ 354 h 969"/>
                  <a:gd name="T64" fmla="*/ 1503 w 2849"/>
                  <a:gd name="T65" fmla="*/ 381 h 969"/>
                  <a:gd name="T66" fmla="*/ 1107 w 2849"/>
                  <a:gd name="T67" fmla="*/ 506 h 969"/>
                  <a:gd name="T68" fmla="*/ 912 w 2849"/>
                  <a:gd name="T69" fmla="*/ 577 h 969"/>
                  <a:gd name="T70" fmla="*/ 727 w 2849"/>
                  <a:gd name="T71" fmla="*/ 647 h 969"/>
                  <a:gd name="T72" fmla="*/ 548 w 2849"/>
                  <a:gd name="T73" fmla="*/ 718 h 969"/>
                  <a:gd name="T74" fmla="*/ 380 w 2849"/>
                  <a:gd name="T75" fmla="*/ 794 h 969"/>
                  <a:gd name="T76" fmla="*/ 228 w 2849"/>
                  <a:gd name="T77" fmla="*/ 876 h 969"/>
                  <a:gd name="T78" fmla="*/ 92 w 2849"/>
                  <a:gd name="T79" fmla="*/ 958 h 969"/>
                  <a:gd name="T80" fmla="*/ 92 w 2849"/>
                  <a:gd name="T81" fmla="*/ 958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rtl="0" fontAlgn="base">
                  <a:spcBef>
                    <a:spcPct val="0"/>
                  </a:spcBef>
                  <a:spcAft>
                    <a:spcPct val="0"/>
                  </a:spcAft>
                  <a:defRPr/>
                </a:pPr>
                <a:endParaRPr lang="en-US" kern="1200">
                  <a:solidFill>
                    <a:srgbClr val="FFFFFF"/>
                  </a:solidFill>
                  <a:latin typeface="Garamond"/>
                  <a:ea typeface="+mn-ea"/>
                  <a:cs typeface="Arial"/>
                </a:endParaRPr>
              </a:p>
            </p:txBody>
          </p:sp>
          <p:sp>
            <p:nvSpPr>
              <p:cNvPr id="1038" name="Freeform 9"/>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rtl="0" fontAlgn="base">
                  <a:spcBef>
                    <a:spcPct val="0"/>
                  </a:spcBef>
                  <a:spcAft>
                    <a:spcPct val="0"/>
                  </a:spcAft>
                </a:pPr>
                <a:endParaRPr lang="en-US" kern="1200">
                  <a:solidFill>
                    <a:srgbClr val="FFFFFF"/>
                  </a:solidFill>
                  <a:latin typeface="Garamond"/>
                  <a:ea typeface="+mn-ea"/>
                  <a:cs typeface="Arial"/>
                </a:endParaRPr>
              </a:p>
            </p:txBody>
          </p:sp>
          <p:sp>
            <p:nvSpPr>
              <p:cNvPr id="12298" name="Freeform 10"/>
              <p:cNvSpPr>
                <a:spLocks/>
              </p:cNvSpPr>
              <p:nvPr/>
            </p:nvSpPr>
            <p:spPr bwMode="hidden">
              <a:xfrm>
                <a:off x="4501" y="2317"/>
                <a:ext cx="1248" cy="539"/>
              </a:xfrm>
              <a:custGeom>
                <a:avLst/>
                <a:gdLst>
                  <a:gd name="T0" fmla="*/ 0 w 1248"/>
                  <a:gd name="T1" fmla="*/ 332 h 539"/>
                  <a:gd name="T2" fmla="*/ 0 w 1248"/>
                  <a:gd name="T3" fmla="*/ 360 h 539"/>
                  <a:gd name="T4" fmla="*/ 5 w 1248"/>
                  <a:gd name="T5" fmla="*/ 387 h 539"/>
                  <a:gd name="T6" fmla="*/ 27 w 1248"/>
                  <a:gd name="T7" fmla="*/ 414 h 539"/>
                  <a:gd name="T8" fmla="*/ 54 w 1248"/>
                  <a:gd name="T9" fmla="*/ 436 h 539"/>
                  <a:gd name="T10" fmla="*/ 92 w 1248"/>
                  <a:gd name="T11" fmla="*/ 463 h 539"/>
                  <a:gd name="T12" fmla="*/ 141 w 1248"/>
                  <a:gd name="T13" fmla="*/ 490 h 539"/>
                  <a:gd name="T14" fmla="*/ 195 w 1248"/>
                  <a:gd name="T15" fmla="*/ 512 h 539"/>
                  <a:gd name="T16" fmla="*/ 255 w 1248"/>
                  <a:gd name="T17" fmla="*/ 539 h 539"/>
                  <a:gd name="T18" fmla="*/ 212 w 1248"/>
                  <a:gd name="T19" fmla="*/ 517 h 539"/>
                  <a:gd name="T20" fmla="*/ 179 w 1248"/>
                  <a:gd name="T21" fmla="*/ 490 h 539"/>
                  <a:gd name="T22" fmla="*/ 157 w 1248"/>
                  <a:gd name="T23" fmla="*/ 468 h 539"/>
                  <a:gd name="T24" fmla="*/ 141 w 1248"/>
                  <a:gd name="T25" fmla="*/ 447 h 539"/>
                  <a:gd name="T26" fmla="*/ 136 w 1248"/>
                  <a:gd name="T27" fmla="*/ 425 h 539"/>
                  <a:gd name="T28" fmla="*/ 136 w 1248"/>
                  <a:gd name="T29" fmla="*/ 403 h 539"/>
                  <a:gd name="T30" fmla="*/ 141 w 1248"/>
                  <a:gd name="T31" fmla="*/ 381 h 539"/>
                  <a:gd name="T32" fmla="*/ 157 w 1248"/>
                  <a:gd name="T33" fmla="*/ 365 h 539"/>
                  <a:gd name="T34" fmla="*/ 179 w 1248"/>
                  <a:gd name="T35" fmla="*/ 343 h 539"/>
                  <a:gd name="T36" fmla="*/ 201 w 1248"/>
                  <a:gd name="T37" fmla="*/ 327 h 539"/>
                  <a:gd name="T38" fmla="*/ 266 w 1248"/>
                  <a:gd name="T39" fmla="*/ 294 h 539"/>
                  <a:gd name="T40" fmla="*/ 353 w 1248"/>
                  <a:gd name="T41" fmla="*/ 262 h 539"/>
                  <a:gd name="T42" fmla="*/ 445 w 1248"/>
                  <a:gd name="T43" fmla="*/ 234 h 539"/>
                  <a:gd name="T44" fmla="*/ 554 w 1248"/>
                  <a:gd name="T45" fmla="*/ 213 h 539"/>
                  <a:gd name="T46" fmla="*/ 662 w 1248"/>
                  <a:gd name="T47" fmla="*/ 191 h 539"/>
                  <a:gd name="T48" fmla="*/ 890 w 1248"/>
                  <a:gd name="T49" fmla="*/ 153 h 539"/>
                  <a:gd name="T50" fmla="*/ 993 w 1248"/>
                  <a:gd name="T51" fmla="*/ 136 h 539"/>
                  <a:gd name="T52" fmla="*/ 1091 w 1248"/>
                  <a:gd name="T53" fmla="*/ 120 h 539"/>
                  <a:gd name="T54" fmla="*/ 1178 w 1248"/>
                  <a:gd name="T55" fmla="*/ 115 h 539"/>
                  <a:gd name="T56" fmla="*/ 1248 w 1248"/>
                  <a:gd name="T57" fmla="*/ 104 h 539"/>
                  <a:gd name="T58" fmla="*/ 1248 w 1248"/>
                  <a:gd name="T59" fmla="*/ 0 h 539"/>
                  <a:gd name="T60" fmla="*/ 1161 w 1248"/>
                  <a:gd name="T61" fmla="*/ 22 h 539"/>
                  <a:gd name="T62" fmla="*/ 1069 w 1248"/>
                  <a:gd name="T63" fmla="*/ 38 h 539"/>
                  <a:gd name="T64" fmla="*/ 874 w 1248"/>
                  <a:gd name="T65" fmla="*/ 71 h 539"/>
                  <a:gd name="T66" fmla="*/ 673 w 1248"/>
                  <a:gd name="T67" fmla="*/ 93 h 539"/>
                  <a:gd name="T68" fmla="*/ 483 w 1248"/>
                  <a:gd name="T69" fmla="*/ 126 h 539"/>
                  <a:gd name="T70" fmla="*/ 391 w 1248"/>
                  <a:gd name="T71" fmla="*/ 142 h 539"/>
                  <a:gd name="T72" fmla="*/ 309 w 1248"/>
                  <a:gd name="T73" fmla="*/ 158 h 539"/>
                  <a:gd name="T74" fmla="*/ 228 w 1248"/>
                  <a:gd name="T75" fmla="*/ 180 h 539"/>
                  <a:gd name="T76" fmla="*/ 163 w 1248"/>
                  <a:gd name="T77" fmla="*/ 202 h 539"/>
                  <a:gd name="T78" fmla="*/ 103 w 1248"/>
                  <a:gd name="T79" fmla="*/ 229 h 539"/>
                  <a:gd name="T80" fmla="*/ 54 w 1248"/>
                  <a:gd name="T81" fmla="*/ 256 h 539"/>
                  <a:gd name="T82" fmla="*/ 22 w 1248"/>
                  <a:gd name="T83" fmla="*/ 294 h 539"/>
                  <a:gd name="T84" fmla="*/ 0 w 1248"/>
                  <a:gd name="T85" fmla="*/ 332 h 539"/>
                  <a:gd name="T86" fmla="*/ 0 w 1248"/>
                  <a:gd name="T87" fmla="*/ 332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rtl="0" fontAlgn="base">
                  <a:spcBef>
                    <a:spcPct val="0"/>
                  </a:spcBef>
                  <a:spcAft>
                    <a:spcPct val="0"/>
                  </a:spcAft>
                  <a:defRPr/>
                </a:pPr>
                <a:endParaRPr lang="en-US" kern="1200">
                  <a:solidFill>
                    <a:srgbClr val="FFFFFF"/>
                  </a:solidFill>
                  <a:latin typeface="Garamond"/>
                  <a:ea typeface="+mn-ea"/>
                  <a:cs typeface="Arial"/>
                </a:endParaRPr>
              </a:p>
            </p:txBody>
          </p:sp>
        </p:grpSp>
        <p:sp>
          <p:nvSpPr>
            <p:cNvPr id="12299" name="Freeform 11"/>
            <p:cNvSpPr>
              <a:spLocks/>
            </p:cNvSpPr>
            <p:nvPr/>
          </p:nvSpPr>
          <p:spPr bwMode="hidden">
            <a:xfrm>
              <a:off x="3322" y="1341"/>
              <a:ext cx="1825" cy="1537"/>
            </a:xfrm>
            <a:custGeom>
              <a:avLst/>
              <a:gdLst>
                <a:gd name="T0" fmla="*/ 982 w 2296"/>
                <a:gd name="T1" fmla="*/ 1061 h 1469"/>
                <a:gd name="T2" fmla="*/ 1357 w 2296"/>
                <a:gd name="T3" fmla="*/ 1012 h 1469"/>
                <a:gd name="T4" fmla="*/ 1666 w 2296"/>
                <a:gd name="T5" fmla="*/ 957 h 1469"/>
                <a:gd name="T6" fmla="*/ 1916 w 2296"/>
                <a:gd name="T7" fmla="*/ 897 h 1469"/>
                <a:gd name="T8" fmla="*/ 2100 w 2296"/>
                <a:gd name="T9" fmla="*/ 832 h 1469"/>
                <a:gd name="T10" fmla="*/ 2220 w 2296"/>
                <a:gd name="T11" fmla="*/ 756 h 1469"/>
                <a:gd name="T12" fmla="*/ 2285 w 2296"/>
                <a:gd name="T13" fmla="*/ 669 h 1469"/>
                <a:gd name="T14" fmla="*/ 2290 w 2296"/>
                <a:gd name="T15" fmla="*/ 560 h 1469"/>
                <a:gd name="T16" fmla="*/ 2241 w 2296"/>
                <a:gd name="T17" fmla="*/ 457 h 1469"/>
                <a:gd name="T18" fmla="*/ 2144 w 2296"/>
                <a:gd name="T19" fmla="*/ 364 h 1469"/>
                <a:gd name="T20" fmla="*/ 2008 w 2296"/>
                <a:gd name="T21" fmla="*/ 277 h 1469"/>
                <a:gd name="T22" fmla="*/ 1769 w 2296"/>
                <a:gd name="T23" fmla="*/ 157 h 1469"/>
                <a:gd name="T24" fmla="*/ 1612 w 2296"/>
                <a:gd name="T25" fmla="*/ 92 h 1469"/>
                <a:gd name="T26" fmla="*/ 1476 w 2296"/>
                <a:gd name="T27" fmla="*/ 43 h 1469"/>
                <a:gd name="T28" fmla="*/ 1384 w 2296"/>
                <a:gd name="T29" fmla="*/ 10 h 1469"/>
                <a:gd name="T30" fmla="*/ 1346 w 2296"/>
                <a:gd name="T31" fmla="*/ 0 h 1469"/>
                <a:gd name="T32" fmla="*/ 1655 w 2296"/>
                <a:gd name="T33" fmla="*/ 119 h 1469"/>
                <a:gd name="T34" fmla="*/ 1948 w 2296"/>
                <a:gd name="T35" fmla="*/ 255 h 1469"/>
                <a:gd name="T36" fmla="*/ 2068 w 2296"/>
                <a:gd name="T37" fmla="*/ 326 h 1469"/>
                <a:gd name="T38" fmla="*/ 2171 w 2296"/>
                <a:gd name="T39" fmla="*/ 402 h 1469"/>
                <a:gd name="T40" fmla="*/ 2236 w 2296"/>
                <a:gd name="T41" fmla="*/ 478 h 1469"/>
                <a:gd name="T42" fmla="*/ 2263 w 2296"/>
                <a:gd name="T43" fmla="*/ 560 h 1469"/>
                <a:gd name="T44" fmla="*/ 2241 w 2296"/>
                <a:gd name="T45" fmla="*/ 636 h 1469"/>
                <a:gd name="T46" fmla="*/ 2171 w 2296"/>
                <a:gd name="T47" fmla="*/ 702 h 1469"/>
                <a:gd name="T48" fmla="*/ 2062 w 2296"/>
                <a:gd name="T49" fmla="*/ 756 h 1469"/>
                <a:gd name="T50" fmla="*/ 1921 w 2296"/>
                <a:gd name="T51" fmla="*/ 800 h 1469"/>
                <a:gd name="T52" fmla="*/ 1748 w 2296"/>
                <a:gd name="T53" fmla="*/ 843 h 1469"/>
                <a:gd name="T54" fmla="*/ 1351 w 2296"/>
                <a:gd name="T55" fmla="*/ 908 h 1469"/>
                <a:gd name="T56" fmla="*/ 923 w 2296"/>
                <a:gd name="T57" fmla="*/ 968 h 1469"/>
                <a:gd name="T58" fmla="*/ 521 w 2296"/>
                <a:gd name="T59" fmla="*/ 1028 h 1469"/>
                <a:gd name="T60" fmla="*/ 353 w 2296"/>
                <a:gd name="T61" fmla="*/ 1066 h 1469"/>
                <a:gd name="T62" fmla="*/ 206 w 2296"/>
                <a:gd name="T63" fmla="*/ 1104 h 1469"/>
                <a:gd name="T64" fmla="*/ 92 w 2296"/>
                <a:gd name="T65" fmla="*/ 1148 h 1469"/>
                <a:gd name="T66" fmla="*/ 22 w 2296"/>
                <a:gd name="T67" fmla="*/ 1202 h 1469"/>
                <a:gd name="T68" fmla="*/ 0 w 2296"/>
                <a:gd name="T69" fmla="*/ 1262 h 1469"/>
                <a:gd name="T70" fmla="*/ 27 w 2296"/>
                <a:gd name="T71" fmla="*/ 1327 h 1469"/>
                <a:gd name="T72" fmla="*/ 98 w 2296"/>
                <a:gd name="T73" fmla="*/ 1382 h 1469"/>
                <a:gd name="T74" fmla="*/ 196 w 2296"/>
                <a:gd name="T75" fmla="*/ 1425 h 1469"/>
                <a:gd name="T76" fmla="*/ 326 w 2296"/>
                <a:gd name="T77" fmla="*/ 1469 h 1469"/>
                <a:gd name="T78" fmla="*/ 217 w 2296"/>
                <a:gd name="T79" fmla="*/ 1414 h 1469"/>
                <a:gd name="T80" fmla="*/ 147 w 2296"/>
                <a:gd name="T81" fmla="*/ 1360 h 1469"/>
                <a:gd name="T82" fmla="*/ 120 w 2296"/>
                <a:gd name="T83" fmla="*/ 1306 h 1469"/>
                <a:gd name="T84" fmla="*/ 141 w 2296"/>
                <a:gd name="T85" fmla="*/ 1257 h 1469"/>
                <a:gd name="T86" fmla="*/ 212 w 2296"/>
                <a:gd name="T87" fmla="*/ 1208 h 1469"/>
                <a:gd name="T88" fmla="*/ 342 w 2296"/>
                <a:gd name="T89" fmla="*/ 1164 h 1469"/>
                <a:gd name="T90" fmla="*/ 527 w 2296"/>
                <a:gd name="T91" fmla="*/ 1121 h 1469"/>
                <a:gd name="T92" fmla="*/ 771 w 2296"/>
                <a:gd name="T93" fmla="*/ 1088 h 1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rtl="0" fontAlgn="base">
                <a:spcBef>
                  <a:spcPct val="0"/>
                </a:spcBef>
                <a:spcAft>
                  <a:spcPct val="0"/>
                </a:spcAft>
                <a:defRPr/>
              </a:pPr>
              <a:endParaRPr lang="en-US" kern="1200">
                <a:solidFill>
                  <a:srgbClr val="FFFFFF"/>
                </a:solidFill>
                <a:latin typeface="Garamond"/>
                <a:ea typeface="+mn-ea"/>
                <a:cs typeface="Arial"/>
              </a:endParaRPr>
            </a:p>
          </p:txBody>
        </p:sp>
        <p:sp>
          <p:nvSpPr>
            <p:cNvPr id="1034" name="Freeform 12"/>
            <p:cNvSpPr>
              <a:spLocks/>
            </p:cNvSpPr>
            <p:nvPr/>
          </p:nvSpPr>
          <p:spPr bwMode="hidden">
            <a:xfrm>
              <a:off x="0" y="0"/>
              <a:ext cx="5758" cy="1776"/>
            </a:xfrm>
            <a:custGeom>
              <a:avLst/>
              <a:gdLst>
                <a:gd name="T0" fmla="*/ 0 w 5740"/>
                <a:gd name="T1" fmla="*/ 0 h 1906"/>
                <a:gd name="T2" fmla="*/ 0 w 5740"/>
                <a:gd name="T3" fmla="*/ 1339 h 1906"/>
                <a:gd name="T4" fmla="*/ 5830 w 5740"/>
                <a:gd name="T5" fmla="*/ 1339 h 1906"/>
                <a:gd name="T6" fmla="*/ 5830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rtl="0" fontAlgn="base">
                <a:spcBef>
                  <a:spcPct val="0"/>
                </a:spcBef>
                <a:spcAft>
                  <a:spcPct val="0"/>
                </a:spcAft>
              </a:pPr>
              <a:endParaRPr lang="en-US" kern="1200">
                <a:solidFill>
                  <a:srgbClr val="FFFFFF"/>
                </a:solidFill>
                <a:latin typeface="Garamond"/>
                <a:ea typeface="+mn-ea"/>
                <a:cs typeface="Arial"/>
              </a:endParaRPr>
            </a:p>
          </p:txBody>
        </p:sp>
      </p:grpSp>
      <p:sp>
        <p:nvSpPr>
          <p:cNvPr id="12301" name="Rectangle 13"/>
          <p:cNvSpPr>
            <a:spLocks noGrp="1" noRot="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2302" name="Rectangle 14"/>
          <p:cNvSpPr>
            <a:spLocks noGrp="1" noChangeArrowheads="1"/>
          </p:cNvSpPr>
          <p:nvPr>
            <p:ph type="ftr" sz="quarter" idx="3"/>
          </p:nvPr>
        </p:nvSpPr>
        <p:spPr bwMode="auto">
          <a:xfrm>
            <a:off x="4165600" y="6248400"/>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200">
                <a:latin typeface="Arial" charset="0"/>
              </a:defRPr>
            </a:lvl1pPr>
          </a:lstStyle>
          <a:p>
            <a:pPr rtl="0" fontAlgn="base">
              <a:spcBef>
                <a:spcPct val="0"/>
              </a:spcBef>
              <a:spcAft>
                <a:spcPct val="0"/>
              </a:spcAft>
              <a:defRPr/>
            </a:pPr>
            <a:endParaRPr lang="en-US" kern="1200">
              <a:solidFill>
                <a:srgbClr val="FFFFFF"/>
              </a:solidFill>
              <a:ea typeface="+mn-ea"/>
              <a:cs typeface="Arial"/>
            </a:endParaRPr>
          </a:p>
        </p:txBody>
      </p:sp>
      <p:sp>
        <p:nvSpPr>
          <p:cNvPr id="12303" name="Rectangle 15"/>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08712267"/>
      </p:ext>
    </p:extLst>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9pPr>
    </p:titleStyle>
    <p:bodyStyle>
      <a:lvl1pPr marL="342900" indent="-342900" algn="l" rtl="0" eaLnBrk="0" fontAlgn="base" hangingPunct="0">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accent2"/>
        </a:buClr>
        <a:buSzPct val="70000"/>
        <a:buFont typeface="Wingdings" pitchFamily="2" charset="2"/>
        <a:buChar char="n"/>
        <a:defRPr sz="2800">
          <a:solidFill>
            <a:schemeClr val="tx1"/>
          </a:solidFill>
          <a:effectLst>
            <a:outerShdw blurRad="38100" dist="38100" dir="2700000" algn="tl">
              <a:srgbClr val="000000"/>
            </a:outerShdw>
          </a:effectLst>
          <a:latin typeface="+mn-lt"/>
          <a:cs typeface="+mn-cs"/>
        </a:defRPr>
      </a:lvl2pPr>
      <a:lvl3pPr marL="1143000" indent="-228600" algn="l" rtl="0" eaLnBrk="0" fontAlgn="base" hangingPunct="0">
        <a:spcBef>
          <a:spcPct val="20000"/>
        </a:spcBef>
        <a:spcAft>
          <a:spcPct val="0"/>
        </a:spcAft>
        <a:buClr>
          <a:schemeClr val="tx2"/>
        </a:buClr>
        <a:buSzPct val="70000"/>
        <a:buFont typeface="Wingdings" pitchFamily="2" charset="2"/>
        <a:buChar char="n"/>
        <a:defRPr sz="2400">
          <a:solidFill>
            <a:schemeClr val="tx1"/>
          </a:solidFill>
          <a:effectLst>
            <a:outerShdw blurRad="38100" dist="38100" dir="2700000" algn="tl">
              <a:srgbClr val="000000"/>
            </a:outerShdw>
          </a:effectLst>
          <a:latin typeface="+mn-lt"/>
          <a:cs typeface="+mn-cs"/>
        </a:defRPr>
      </a:lvl3pPr>
      <a:lvl4pPr marL="1600200" indent="-228600" algn="l" rtl="0" eaLnBrk="0" fontAlgn="base" hangingPunct="0">
        <a:spcBef>
          <a:spcPct val="20000"/>
        </a:spcBef>
        <a:spcAft>
          <a:spcPct val="0"/>
        </a:spcAft>
        <a:buClr>
          <a:schemeClr val="accent2"/>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4pPr>
      <a:lvl5pPr marL="2057400" indent="-228600" algn="l" rtl="0" eaLnBrk="0" fontAlgn="base" hangingPunct="0">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8" name="Rectangle 7"/>
          <p:cNvSpPr/>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endParaRPr>
          </a:p>
        </p:txBody>
      </p:sp>
      <p:sp useBgFill="1">
        <p:nvSpPr>
          <p:cNvPr id="7" name="Rounded Rectangle 6"/>
          <p:cNvSpPr/>
          <p:nvPr/>
        </p:nvSpPr>
        <p:spPr>
          <a:xfrm>
            <a:off x="121920" y="101600"/>
            <a:ext cx="1194816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endParaRPr>
          </a:p>
        </p:txBody>
      </p:sp>
      <p:sp>
        <p:nvSpPr>
          <p:cNvPr id="3" name="Text Placeholder 2"/>
          <p:cNvSpPr>
            <a:spLocks noGrp="1"/>
          </p:cNvSpPr>
          <p:nvPr>
            <p:ph type="body" idx="1"/>
          </p:nvPr>
        </p:nvSpPr>
        <p:spPr>
          <a:xfrm>
            <a:off x="609600" y="1752601"/>
            <a:ext cx="10972800" cy="43735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2"/>
                </a:solidFill>
              </a:defRPr>
            </a:lvl1pPr>
          </a:lstStyle>
          <a:p>
            <a:pPr rtl="0"/>
            <a:fld id="{0770A36D-EE8A-4D7C-9C9F-E5E9C6BED234}" type="datetimeFigureOut">
              <a:rPr lang="en-US" kern="1200" smtClean="0">
                <a:solidFill>
                  <a:srgbClr val="564B3C"/>
                </a:solidFill>
                <a:latin typeface="Century Gothic"/>
                <a:ea typeface="+mn-ea"/>
                <a:cs typeface="+mn-cs"/>
              </a:rPr>
              <a:pPr rtl="0"/>
              <a:t>6/25/2023</a:t>
            </a:fld>
            <a:endParaRPr lang="en-US" kern="1200">
              <a:solidFill>
                <a:srgbClr val="564B3C"/>
              </a:solidFill>
              <a:latin typeface="Century Gothic"/>
              <a:ea typeface="+mn-ea"/>
              <a:cs typeface="+mn-cs"/>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2"/>
                </a:solidFill>
              </a:defRPr>
            </a:lvl1pPr>
          </a:lstStyle>
          <a:p>
            <a:pPr rtl="0"/>
            <a:endParaRPr lang="en-US" kern="1200">
              <a:solidFill>
                <a:srgbClr val="564B3C"/>
              </a:solidFill>
              <a:latin typeface="Century Gothic"/>
              <a:ea typeface="+mn-ea"/>
              <a:cs typeface="+mn-cs"/>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2"/>
                </a:solidFill>
              </a:defRPr>
            </a:lvl1pPr>
          </a:lstStyle>
          <a:p>
            <a:pPr rtl="0"/>
            <a:fld id="{9800355F-2D1B-4DD5-8BC3-CE3385A1FDAD}" type="slidenum">
              <a:rPr lang="en-US" kern="1200" smtClean="0">
                <a:solidFill>
                  <a:srgbClr val="564B3C"/>
                </a:solidFill>
                <a:latin typeface="Century Gothic"/>
                <a:ea typeface="+mn-ea"/>
                <a:cs typeface="+mn-cs"/>
              </a:rPr>
              <a:pPr rtl="0"/>
              <a:t>‹#›</a:t>
            </a:fld>
            <a:endParaRPr lang="en-US" kern="1200">
              <a:solidFill>
                <a:srgbClr val="564B3C"/>
              </a:solidFill>
              <a:latin typeface="Century Gothic"/>
              <a:ea typeface="+mn-ea"/>
              <a:cs typeface="+mn-cs"/>
            </a:endParaRPr>
          </a:p>
        </p:txBody>
      </p:sp>
      <p:sp>
        <p:nvSpPr>
          <p:cNvPr id="9" name="Rectangle 8"/>
          <p:cNvSpPr/>
          <p:nvPr/>
        </p:nvSpPr>
        <p:spPr>
          <a:xfrm>
            <a:off x="365760" y="278166"/>
            <a:ext cx="11460480" cy="1325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endParaRPr>
          </a:p>
        </p:txBody>
      </p:sp>
      <p:sp>
        <p:nvSpPr>
          <p:cNvPr id="10" name="Rectangle 9"/>
          <p:cNvSpPr/>
          <p:nvPr/>
        </p:nvSpPr>
        <p:spPr>
          <a:xfrm>
            <a:off x="497151" y="372862"/>
            <a:ext cx="11174027" cy="111858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endParaRPr>
          </a:p>
        </p:txBody>
      </p:sp>
      <p:sp>
        <p:nvSpPr>
          <p:cNvPr id="2" name="Title Placeholder 1"/>
          <p:cNvSpPr>
            <a:spLocks noGrp="1"/>
          </p:cNvSpPr>
          <p:nvPr>
            <p:ph type="title"/>
          </p:nvPr>
        </p:nvSpPr>
        <p:spPr>
          <a:xfrm>
            <a:off x="568171" y="408373"/>
            <a:ext cx="11014229" cy="1039427"/>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241170469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3" Type="http://schemas.openxmlformats.org/officeDocument/2006/relationships/image" Target="../media/image9.t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3.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2" Type="http://schemas.openxmlformats.org/officeDocument/2006/relationships/image" Target="../media/image9.tif"/><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AutoShape 2" descr="https://mail.gcccd.edu/owa/attachment.ashx?id=RgAAAAAKxviAm27UEZvLAJAnRe9eBwCcbTwxOETTEZtsAKDJ746CAAAB1yk6AAAe74AaWWmoSrQwVfguo04fAAALg%2fdmAAAJ&amp;attcnt=1&amp;attid0=BAABAAAA&amp;attcid0=image002.png%4001CFC493.F01183B0"/>
          <p:cNvSpPr>
            <a:spLocks noChangeAspect="1" noChangeArrowheads="1"/>
          </p:cNvSpPr>
          <p:nvPr/>
        </p:nvSpPr>
        <p:spPr bwMode="auto">
          <a:xfrm>
            <a:off x="167322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algn="l" rtl="0" eaLnBrk="1" fontAlgn="base" hangingPunct="1">
              <a:spcBef>
                <a:spcPct val="0"/>
              </a:spcBef>
              <a:spcAft>
                <a:spcPct val="0"/>
              </a:spcAft>
            </a:pPr>
            <a:endParaRPr lang="en-US" altLang="en-US" kern="1200">
              <a:solidFill>
                <a:srgbClr val="FFFFFF"/>
              </a:solidFill>
              <a:ea typeface="+mn-ea"/>
            </a:endParaRPr>
          </a:p>
        </p:txBody>
      </p:sp>
      <p:sp>
        <p:nvSpPr>
          <p:cNvPr id="3075" name="AutoShape 4" descr="https://mail.gcccd.edu/owa/attachment.ashx?id=RgAAAAAKxviAm27UEZvLAJAnRe9eBwCcbTwxOETTEZtsAKDJ746CAAAB1yk6AAAe74AaWWmoSrQwVfguo04fAAALg%2fdmAAAJ&amp;attcnt=1&amp;attid0=BAABAAAA&amp;attcid0=image002.png%4001CFC493.F01183B0"/>
          <p:cNvSpPr>
            <a:spLocks noChangeAspect="1" noChangeArrowheads="1"/>
          </p:cNvSpPr>
          <p:nvPr/>
        </p:nvSpPr>
        <p:spPr bwMode="auto">
          <a:xfrm>
            <a:off x="182562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algn="l" rtl="0" eaLnBrk="1" fontAlgn="base" hangingPunct="1">
              <a:spcBef>
                <a:spcPct val="0"/>
              </a:spcBef>
              <a:spcAft>
                <a:spcPct val="0"/>
              </a:spcAft>
            </a:pPr>
            <a:endParaRPr lang="en-US" altLang="en-US" kern="1200">
              <a:solidFill>
                <a:srgbClr val="FFFFFF"/>
              </a:solidFill>
              <a:ea typeface="+mn-ea"/>
            </a:endParaRPr>
          </a:p>
        </p:txBody>
      </p:sp>
      <p:pic>
        <p:nvPicPr>
          <p:cNvPr id="3076" name="Picture 5" descr="C:\Users\John\Desktop\image00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7938"/>
            <a:ext cx="9753600" cy="7159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5DE32518-A97E-4350-AF76-000065973C58}"/>
              </a:ext>
            </a:extLst>
          </p:cNvPr>
          <p:cNvSpPr txBox="1"/>
          <p:nvPr/>
        </p:nvSpPr>
        <p:spPr>
          <a:xfrm>
            <a:off x="1978024" y="2590800"/>
            <a:ext cx="3279776" cy="1046440"/>
          </a:xfrm>
          <a:prstGeom prst="rect">
            <a:avLst/>
          </a:prstGeom>
          <a:noFill/>
        </p:spPr>
        <p:txBody>
          <a:bodyPr wrap="square" rtlCol="0">
            <a:spAutoFit/>
          </a:bodyPr>
          <a:lstStyle/>
          <a:p>
            <a:r>
              <a:rPr lang="en-US" sz="6200" b="1" dirty="0">
                <a:solidFill>
                  <a:srgbClr val="FFC000"/>
                </a:solidFill>
              </a:rPr>
              <a:t>REPENT,</a:t>
            </a:r>
          </a:p>
        </p:txBody>
      </p:sp>
    </p:spTree>
    <p:extLst>
      <p:ext uri="{BB962C8B-B14F-4D97-AF65-F5344CB8AC3E}">
        <p14:creationId xmlns:p14="http://schemas.microsoft.com/office/powerpoint/2010/main" val="4603161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90" name="Shape 90"/>
          <p:cNvSpPr/>
          <p:nvPr/>
        </p:nvSpPr>
        <p:spPr>
          <a:xfrm>
            <a:off x="1697899" y="131557"/>
            <a:ext cx="3164677" cy="6191538"/>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normAutofit/>
          </a:bodyPr>
          <a:lstStyle>
            <a:lvl1pPr algn="ctr">
              <a:defRPr sz="8000" b="1">
                <a:solidFill>
                  <a:srgbClr val="FFFFFF"/>
                </a:solidFill>
                <a:latin typeface="Marker Felt"/>
                <a:ea typeface="Marker Felt"/>
                <a:cs typeface="Marker Felt"/>
                <a:sym typeface="Marker Felt"/>
              </a:defRPr>
            </a:lvl1pPr>
          </a:lstStyle>
          <a:p>
            <a:pPr lvl="0">
              <a:defRPr sz="1800" b="0">
                <a:solidFill>
                  <a:srgbClr val="000000"/>
                </a:solidFill>
              </a:defRPr>
            </a:pPr>
            <a:r>
              <a:t>Isaiah 44:26-45:7</a:t>
            </a:r>
          </a:p>
        </p:txBody>
      </p:sp>
      <p:sp>
        <p:nvSpPr>
          <p:cNvPr id="91" name="Shape 91"/>
          <p:cNvSpPr/>
          <p:nvPr/>
        </p:nvSpPr>
        <p:spPr>
          <a:xfrm>
            <a:off x="1981200" y="2468155"/>
            <a:ext cx="8229600" cy="2323699"/>
          </a:xfrm>
          <a:prstGeom prst="rect">
            <a:avLst/>
          </a:prstGeom>
          <a:ln w="12700">
            <a:miter lim="400000"/>
          </a:ln>
        </p:spPr>
        <p:txBody>
          <a:bodyPr lIns="0" tIns="0" rIns="0" bIns="0" anchor="ctr">
            <a:normAutofit/>
          </a:bodyPr>
          <a:lstStyle/>
          <a:p>
            <a:pPr lvl="0" algn="ctr">
              <a:defRPr sz="5000">
                <a:solidFill>
                  <a:srgbClr val="FFFFFF"/>
                </a:solidFill>
                <a:latin typeface="Marker Felt"/>
                <a:ea typeface="Marker Felt"/>
                <a:cs typeface="Marker Felt"/>
                <a:sym typeface="Marker Felt"/>
              </a:defRPr>
            </a:pPr>
            <a:endParaRPr sz="5000"/>
          </a:p>
        </p:txBody>
      </p:sp>
      <p:pic>
        <p:nvPicPr>
          <p:cNvPr id="92" name="pasted-image.tif"/>
          <p:cNvPicPr/>
          <p:nvPr/>
        </p:nvPicPr>
        <p:blipFill>
          <a:blip r:embed="rId3"/>
          <a:stretch>
            <a:fillRect/>
          </a:stretch>
        </p:blipFill>
        <p:spPr>
          <a:xfrm>
            <a:off x="5569875" y="-21772"/>
            <a:ext cx="5716548" cy="6858001"/>
          </a:xfrm>
          <a:prstGeom prst="rect">
            <a:avLst/>
          </a:prstGeom>
          <a:ln w="12700">
            <a:miter lim="400000"/>
          </a:ln>
        </p:spPr>
      </p:pic>
      <p:sp>
        <p:nvSpPr>
          <p:cNvPr id="2" name="TextBox 1">
            <a:extLst>
              <a:ext uri="{FF2B5EF4-FFF2-40B4-BE49-F238E27FC236}">
                <a16:creationId xmlns:a16="http://schemas.microsoft.com/office/drawing/2014/main" id="{3A455574-AD52-46E5-F1DD-AA263A242FF1}"/>
              </a:ext>
            </a:extLst>
          </p:cNvPr>
          <p:cNvSpPr txBox="1"/>
          <p:nvPr/>
        </p:nvSpPr>
        <p:spPr>
          <a:xfrm>
            <a:off x="990600" y="2590800"/>
            <a:ext cx="3429000" cy="341631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kumimoji="0" lang="en-US" sz="3600" b="1" i="0" u="none" strike="noStrike" cap="none" spc="0" normalizeH="0" baseline="0" dirty="0">
                <a:ln>
                  <a:noFill/>
                </a:ln>
                <a:solidFill>
                  <a:schemeClr val="bg1"/>
                </a:solidFill>
                <a:effectLst/>
                <a:uFillTx/>
                <a:latin typeface="Calibri"/>
                <a:ea typeface="Calibri"/>
                <a:cs typeface="Calibri"/>
                <a:sym typeface="Calibri"/>
              </a:rPr>
              <a:t>Cyrus</a:t>
            </a:r>
          </a:p>
          <a:p>
            <a:pPr marL="0" marR="0" indent="0" algn="l" defTabSz="914400" rtl="0" fontAlgn="auto" latinLnBrk="1" hangingPunct="0">
              <a:lnSpc>
                <a:spcPct val="100000"/>
              </a:lnSpc>
              <a:spcBef>
                <a:spcPts val="0"/>
              </a:spcBef>
              <a:spcAft>
                <a:spcPts val="0"/>
              </a:spcAft>
              <a:buClrTx/>
              <a:buSzTx/>
              <a:buFontTx/>
              <a:buNone/>
              <a:tabLst/>
            </a:pPr>
            <a:r>
              <a:rPr lang="en-US" sz="3600" b="1" dirty="0">
                <a:solidFill>
                  <a:schemeClr val="bg1"/>
                </a:solidFill>
              </a:rPr>
              <a:t>Isaiah 44:24-45:4</a:t>
            </a:r>
          </a:p>
          <a:p>
            <a:pPr marL="0" marR="0" indent="0" algn="l" defTabSz="914400" rtl="0" fontAlgn="auto" latinLnBrk="1" hangingPunct="0">
              <a:lnSpc>
                <a:spcPct val="100000"/>
              </a:lnSpc>
              <a:spcBef>
                <a:spcPts val="0"/>
              </a:spcBef>
              <a:spcAft>
                <a:spcPts val="0"/>
              </a:spcAft>
              <a:buClrTx/>
              <a:buSzTx/>
              <a:buFontTx/>
              <a:buNone/>
              <a:tabLst/>
            </a:pPr>
            <a:r>
              <a:rPr kumimoji="0" lang="en-US" sz="3600" b="1" i="0" u="none" strike="noStrike" cap="none" spc="0" normalizeH="0" baseline="0" dirty="0">
                <a:ln>
                  <a:noFill/>
                </a:ln>
                <a:solidFill>
                  <a:schemeClr val="bg1"/>
                </a:solidFill>
                <a:effectLst/>
                <a:uFillTx/>
                <a:latin typeface="Calibri"/>
                <a:ea typeface="Calibri"/>
                <a:cs typeface="Calibri"/>
                <a:sym typeface="Calibri"/>
              </a:rPr>
              <a:t>Cyrus says:</a:t>
            </a:r>
          </a:p>
          <a:p>
            <a:pPr marL="0" marR="0" indent="0" algn="l" defTabSz="914400" rtl="0" fontAlgn="auto" latinLnBrk="1" hangingPunct="0">
              <a:lnSpc>
                <a:spcPct val="100000"/>
              </a:lnSpc>
              <a:spcBef>
                <a:spcPts val="0"/>
              </a:spcBef>
              <a:spcAft>
                <a:spcPts val="0"/>
              </a:spcAft>
              <a:buClrTx/>
              <a:buSzTx/>
              <a:buFontTx/>
              <a:buNone/>
              <a:tabLst/>
            </a:pPr>
            <a:r>
              <a:rPr lang="en-US" sz="3600" b="1" dirty="0">
                <a:solidFill>
                  <a:schemeClr val="bg1"/>
                </a:solidFill>
              </a:rPr>
              <a:t>Return, </a:t>
            </a:r>
          </a:p>
          <a:p>
            <a:pPr marL="0" marR="0" indent="0" algn="l" defTabSz="914400" rtl="0" fontAlgn="auto" latinLnBrk="1" hangingPunct="0">
              <a:lnSpc>
                <a:spcPct val="100000"/>
              </a:lnSpc>
              <a:spcBef>
                <a:spcPts val="0"/>
              </a:spcBef>
              <a:spcAft>
                <a:spcPts val="0"/>
              </a:spcAft>
              <a:buClrTx/>
              <a:buSzTx/>
              <a:buFontTx/>
              <a:buNone/>
              <a:tabLst/>
            </a:pPr>
            <a:r>
              <a:rPr kumimoji="0" lang="en-US" sz="3600" b="1" i="0" u="none" strike="noStrike" cap="none" spc="0" normalizeH="0" baseline="0" dirty="0">
                <a:ln>
                  <a:noFill/>
                </a:ln>
                <a:solidFill>
                  <a:schemeClr val="bg1"/>
                </a:solidFill>
                <a:effectLst/>
                <a:uFillTx/>
                <a:latin typeface="Calibri"/>
                <a:ea typeface="Calibri"/>
                <a:cs typeface="Calibri"/>
                <a:sym typeface="Calibri"/>
              </a:rPr>
              <a:t>Rebuild</a:t>
            </a:r>
          </a:p>
          <a:p>
            <a:pPr marL="0" marR="0" indent="0" algn="l" defTabSz="914400" rtl="0" fontAlgn="auto" latinLnBrk="1" hangingPunct="0">
              <a:lnSpc>
                <a:spcPct val="100000"/>
              </a:lnSpc>
              <a:spcBef>
                <a:spcPts val="0"/>
              </a:spcBef>
              <a:spcAft>
                <a:spcPts val="0"/>
              </a:spcAft>
              <a:buClrTx/>
              <a:buSzTx/>
              <a:buFontTx/>
              <a:buNone/>
              <a:tabLst/>
            </a:pPr>
            <a:r>
              <a:rPr lang="en-US" sz="3600" b="1" dirty="0">
                <a:solidFill>
                  <a:schemeClr val="bg1"/>
                </a:solidFill>
              </a:rPr>
              <a:t>Restore!</a:t>
            </a:r>
            <a:endParaRPr kumimoji="0" lang="en-US" sz="3600" b="1" i="0" u="none" strike="noStrike" cap="none" spc="0" normalizeH="0" baseline="0" dirty="0">
              <a:ln>
                <a:noFill/>
              </a:ln>
              <a:solidFill>
                <a:schemeClr val="bg1"/>
              </a:solidFill>
              <a:effectLst/>
              <a:uFillTx/>
              <a:latin typeface="Calibri"/>
              <a:ea typeface="Calibri"/>
              <a:cs typeface="Calibri"/>
              <a:sym typeface="Calibri"/>
            </a:endParaRP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855695-B205-0B2B-E3EB-7EE2110A0260}"/>
              </a:ext>
            </a:extLst>
          </p:cNvPr>
          <p:cNvSpPr>
            <a:spLocks noGrp="1"/>
          </p:cNvSpPr>
          <p:nvPr>
            <p:ph type="title"/>
          </p:nvPr>
        </p:nvSpPr>
        <p:spPr>
          <a:xfrm>
            <a:off x="76201" y="408373"/>
            <a:ext cx="12115800" cy="1039427"/>
          </a:xfrm>
        </p:spPr>
        <p:txBody>
          <a:bodyPr>
            <a:normAutofit/>
          </a:bodyPr>
          <a:lstStyle/>
          <a:p>
            <a:r>
              <a:rPr lang="en-US" sz="4000" b="1" dirty="0"/>
              <a:t>Ezra 2  Captives return to Jerusalem</a:t>
            </a:r>
          </a:p>
        </p:txBody>
      </p:sp>
      <p:pic>
        <p:nvPicPr>
          <p:cNvPr id="1026" name="Picture 2" descr="Babylonian captivity - Wikipedia">
            <a:extLst>
              <a:ext uri="{FF2B5EF4-FFF2-40B4-BE49-F238E27FC236}">
                <a16:creationId xmlns:a16="http://schemas.microsoft.com/office/drawing/2014/main" id="{4686B94F-CA3D-62D5-A182-4975F16E385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360363" y="1600200"/>
            <a:ext cx="7547475" cy="51511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78911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E3F221-4AFE-6228-1FDA-06D55BE18332}"/>
              </a:ext>
            </a:extLst>
          </p:cNvPr>
          <p:cNvSpPr>
            <a:spLocks noGrp="1"/>
          </p:cNvSpPr>
          <p:nvPr>
            <p:ph type="title"/>
          </p:nvPr>
        </p:nvSpPr>
        <p:spPr/>
        <p:txBody>
          <a:bodyPr>
            <a:normAutofit/>
          </a:bodyPr>
          <a:lstStyle/>
          <a:p>
            <a:r>
              <a:rPr lang="en-US" sz="3600" b="1" dirty="0"/>
              <a:t>Ezra 3 temple foundation laid</a:t>
            </a:r>
          </a:p>
        </p:txBody>
      </p:sp>
      <p:pic>
        <p:nvPicPr>
          <p:cNvPr id="2052" name="Picture 4">
            <a:extLst>
              <a:ext uri="{FF2B5EF4-FFF2-40B4-BE49-F238E27FC236}">
                <a16:creationId xmlns:a16="http://schemas.microsoft.com/office/drawing/2014/main" id="{2A10D2A2-30DB-6E66-915F-2AD77FB599B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76400" y="1447800"/>
            <a:ext cx="8534400" cy="55644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06528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1EF3C4-F1D8-41DF-5C58-E1D6C23FC4E7}"/>
              </a:ext>
            </a:extLst>
          </p:cNvPr>
          <p:cNvSpPr>
            <a:spLocks noGrp="1"/>
          </p:cNvSpPr>
          <p:nvPr>
            <p:ph type="title"/>
          </p:nvPr>
        </p:nvSpPr>
        <p:spPr/>
        <p:txBody>
          <a:bodyPr>
            <a:normAutofit/>
          </a:bodyPr>
          <a:lstStyle/>
          <a:p>
            <a:r>
              <a:rPr lang="en-US" sz="3600" b="1" dirty="0"/>
              <a:t>Ezra 4  But… Satan has not taken a nap</a:t>
            </a:r>
          </a:p>
        </p:txBody>
      </p:sp>
      <p:pic>
        <p:nvPicPr>
          <p:cNvPr id="3074" name="Picture 2" descr="Measuring government-opposition cooperation in parliament | Who Opposes?">
            <a:extLst>
              <a:ext uri="{FF2B5EF4-FFF2-40B4-BE49-F238E27FC236}">
                <a16:creationId xmlns:a16="http://schemas.microsoft.com/office/drawing/2014/main" id="{AF52ED39-6095-E3D6-45DB-4A11133E865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81200" y="1438507"/>
            <a:ext cx="8458200" cy="56285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91897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Haggai</a:t>
            </a:r>
          </a:p>
        </p:txBody>
      </p:sp>
      <p:sp>
        <p:nvSpPr>
          <p:cNvPr id="3" name="Content Placeholder 2"/>
          <p:cNvSpPr>
            <a:spLocks noGrp="1"/>
          </p:cNvSpPr>
          <p:nvPr>
            <p:ph idx="1"/>
          </p:nvPr>
        </p:nvSpPr>
        <p:spPr/>
        <p:txBody>
          <a:bodyPr>
            <a:normAutofit/>
          </a:bodyPr>
          <a:lstStyle/>
          <a:p>
            <a:pPr marL="114300" indent="0">
              <a:buNone/>
            </a:pPr>
            <a:r>
              <a:rPr lang="en-US" b="1" dirty="0"/>
              <a:t>Message:   Build up the house of the Lord, not your own house.   (Matt 6:19-21)</a:t>
            </a:r>
          </a:p>
          <a:p>
            <a:pPr marL="114300" indent="0">
              <a:buNone/>
            </a:pPr>
            <a:endParaRPr lang="en-US" b="1" dirty="0"/>
          </a:p>
          <a:p>
            <a:pPr marL="114300" indent="0">
              <a:buNone/>
            </a:pPr>
            <a:r>
              <a:rPr lang="en-US" b="1" dirty="0" err="1"/>
              <a:t>Submessage</a:t>
            </a:r>
            <a:r>
              <a:rPr lang="en-US" b="1" dirty="0"/>
              <a:t>:  Discouragement is not sufficient excuse to neglecting the work of the Lord.</a:t>
            </a:r>
          </a:p>
        </p:txBody>
      </p:sp>
      <p:pic>
        <p:nvPicPr>
          <p:cNvPr id="3074" name="Picture 2" descr="https://encrypted-tbn3.gstatic.com/images?q=tbn:ANd9GcQq7S6y9-dCrNPD3jLCA16QBQJcqe7rEhffOVe1zbZTDMIvfa_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4038601"/>
            <a:ext cx="6101862" cy="24788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60206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t>Historical Background</a:t>
            </a:r>
          </a:p>
        </p:txBody>
      </p:sp>
      <p:sp>
        <p:nvSpPr>
          <p:cNvPr id="3" name="Content Placeholder 2"/>
          <p:cNvSpPr>
            <a:spLocks noGrp="1"/>
          </p:cNvSpPr>
          <p:nvPr>
            <p:ph idx="1"/>
          </p:nvPr>
        </p:nvSpPr>
        <p:spPr>
          <a:xfrm>
            <a:off x="762000" y="1905000"/>
            <a:ext cx="10668000" cy="4800600"/>
          </a:xfrm>
        </p:spPr>
        <p:txBody>
          <a:bodyPr>
            <a:normAutofit fontScale="25000" lnSpcReduction="20000"/>
          </a:bodyPr>
          <a:lstStyle/>
          <a:p>
            <a:pPr marL="114300" indent="0">
              <a:buNone/>
            </a:pPr>
            <a:r>
              <a:rPr lang="en-US" sz="12800" b="1" dirty="0"/>
              <a:t>586 BC  Jerusalem and the temple destroyed.  </a:t>
            </a:r>
          </a:p>
          <a:p>
            <a:pPr marL="114300" indent="0">
              <a:buNone/>
            </a:pPr>
            <a:endParaRPr lang="en-US" sz="6400" b="1" dirty="0"/>
          </a:p>
          <a:p>
            <a:pPr marL="114300" indent="0">
              <a:buNone/>
            </a:pPr>
            <a:r>
              <a:rPr lang="en-US" sz="12800" b="1" dirty="0"/>
              <a:t>538 BC  Cyrus defeats Belshazzar and Babylon.  </a:t>
            </a:r>
          </a:p>
          <a:p>
            <a:pPr marL="114300" indent="0">
              <a:buNone/>
            </a:pPr>
            <a:endParaRPr lang="en-US" sz="6400" b="1" dirty="0"/>
          </a:p>
          <a:p>
            <a:pPr marL="114300" indent="0">
              <a:buNone/>
            </a:pPr>
            <a:r>
              <a:rPr lang="en-US" sz="12800" b="1" dirty="0"/>
              <a:t>537/536 BC  First wave of Jews return to Jerusalem, altar built foundation of temple is laid.  (Ezra 1:1-3:13).  Opposition arises.  Project abandoned.</a:t>
            </a:r>
          </a:p>
          <a:p>
            <a:pPr marL="114300" indent="0">
              <a:buNone/>
            </a:pPr>
            <a:endParaRPr lang="en-US" sz="5600" b="1" dirty="0"/>
          </a:p>
          <a:p>
            <a:pPr marL="114300" indent="0">
              <a:buNone/>
            </a:pPr>
            <a:r>
              <a:rPr lang="en-US" sz="12800" b="1" dirty="0"/>
              <a:t>521 BC  Darius I takes the throne of Persia.  Tells Judah to get back to building the temple.</a:t>
            </a:r>
          </a:p>
          <a:p>
            <a:pPr marL="114300" indent="0">
              <a:buNone/>
            </a:pPr>
            <a:endParaRPr lang="en-US" sz="6400" b="1" dirty="0"/>
          </a:p>
          <a:p>
            <a:pPr marL="114300" indent="0">
              <a:buNone/>
            </a:pPr>
            <a:r>
              <a:rPr lang="en-US" sz="12800" b="1" dirty="0"/>
              <a:t>520 BC  Haggai preaches.  Build the temple!</a:t>
            </a:r>
          </a:p>
          <a:p>
            <a:pPr marL="114300" indent="0">
              <a:buNone/>
            </a:pPr>
            <a:endParaRPr lang="en-US" sz="3200" b="1" dirty="0"/>
          </a:p>
          <a:p>
            <a:pPr marL="114300" indent="0">
              <a:buNone/>
            </a:pPr>
            <a:endParaRPr lang="en-US" dirty="0"/>
          </a:p>
        </p:txBody>
      </p:sp>
    </p:spTree>
    <p:extLst>
      <p:ext uri="{BB962C8B-B14F-4D97-AF65-F5344CB8AC3E}">
        <p14:creationId xmlns:p14="http://schemas.microsoft.com/office/powerpoint/2010/main" val="24071187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t>Haggai 1:1-4  The People’s Excuse</a:t>
            </a:r>
          </a:p>
        </p:txBody>
      </p:sp>
      <p:sp>
        <p:nvSpPr>
          <p:cNvPr id="3" name="Content Placeholder 2"/>
          <p:cNvSpPr>
            <a:spLocks noGrp="1"/>
          </p:cNvSpPr>
          <p:nvPr>
            <p:ph idx="1"/>
          </p:nvPr>
        </p:nvSpPr>
        <p:spPr/>
        <p:txBody>
          <a:bodyPr/>
          <a:lstStyle/>
          <a:p>
            <a:pPr marL="114300" indent="0">
              <a:buNone/>
            </a:pPr>
            <a:r>
              <a:rPr lang="en-US" b="1" dirty="0"/>
              <a:t>Haggai 1:2  We’re too busy to build the temple.</a:t>
            </a:r>
          </a:p>
          <a:p>
            <a:pPr marL="114300" indent="0">
              <a:buNone/>
            </a:pPr>
            <a:r>
              <a:rPr lang="en-US" b="1" dirty="0"/>
              <a:t>Q: Can you relate?</a:t>
            </a:r>
          </a:p>
          <a:p>
            <a:pPr marL="114300" indent="0">
              <a:buNone/>
            </a:pPr>
            <a:endParaRPr lang="en-US" sz="800" b="1" dirty="0"/>
          </a:p>
          <a:p>
            <a:pPr marL="114300" indent="0">
              <a:buNone/>
            </a:pPr>
            <a:r>
              <a:rPr lang="en-US" b="1" dirty="0"/>
              <a:t>Haggai 1:3-4  Hmmm….  You seem to have time to build your house.</a:t>
            </a:r>
          </a:p>
          <a:p>
            <a:pPr marL="114300" indent="0">
              <a:buNone/>
            </a:pPr>
            <a:endParaRPr lang="en-US" sz="800" b="1" dirty="0"/>
          </a:p>
          <a:p>
            <a:pPr marL="114300" indent="0">
              <a:buNone/>
            </a:pPr>
            <a:r>
              <a:rPr lang="en-US" b="1" dirty="0"/>
              <a:t>Haggai 1:5-6 You have </a:t>
            </a:r>
          </a:p>
          <a:p>
            <a:pPr marL="114300" indent="0">
              <a:buNone/>
            </a:pPr>
            <a:r>
              <a:rPr lang="en-US" b="1" dirty="0"/>
              <a:t>planted much but </a:t>
            </a:r>
          </a:p>
          <a:p>
            <a:pPr marL="114300" indent="0">
              <a:buNone/>
            </a:pPr>
            <a:r>
              <a:rPr lang="en-US" b="1" dirty="0"/>
              <a:t>harvested little.</a:t>
            </a:r>
          </a:p>
          <a:p>
            <a:pPr marL="114300" indent="0">
              <a:buNone/>
            </a:pPr>
            <a:endParaRPr lang="en-US" b="1" dirty="0"/>
          </a:p>
          <a:p>
            <a:pPr marL="114300" indent="0">
              <a:buNone/>
            </a:pPr>
            <a:r>
              <a:rPr lang="en-US" b="1" dirty="0"/>
              <a:t>Q: Can you relate?</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3492846"/>
            <a:ext cx="4572000" cy="30361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78396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t>God’s Solution</a:t>
            </a:r>
          </a:p>
        </p:txBody>
      </p:sp>
      <p:sp>
        <p:nvSpPr>
          <p:cNvPr id="3" name="Content Placeholder 2"/>
          <p:cNvSpPr>
            <a:spLocks noGrp="1"/>
          </p:cNvSpPr>
          <p:nvPr>
            <p:ph idx="1"/>
          </p:nvPr>
        </p:nvSpPr>
        <p:spPr/>
        <p:txBody>
          <a:bodyPr>
            <a:normAutofit/>
          </a:bodyPr>
          <a:lstStyle/>
          <a:p>
            <a:pPr marL="114300" indent="0" algn="ctr">
              <a:buNone/>
            </a:pPr>
            <a:r>
              <a:rPr lang="en-US" b="1" dirty="0"/>
              <a:t>“Indifference to the things of God produces calamity.”</a:t>
            </a:r>
          </a:p>
          <a:p>
            <a:pPr marL="114300" indent="0">
              <a:buNone/>
            </a:pPr>
            <a:endParaRPr lang="en-US" b="1" dirty="0"/>
          </a:p>
          <a:p>
            <a:pPr marL="114300" indent="0">
              <a:buNone/>
            </a:pPr>
            <a:r>
              <a:rPr lang="en-US" b="1" dirty="0"/>
              <a:t>1. Haggai 1:7 Give careful thought to your ways.</a:t>
            </a:r>
          </a:p>
          <a:p>
            <a:pPr marL="114300" indent="0">
              <a:buNone/>
            </a:pPr>
            <a:endParaRPr lang="en-US" b="1" dirty="0"/>
          </a:p>
          <a:p>
            <a:pPr marL="114300" indent="0">
              <a:buNone/>
            </a:pPr>
            <a:r>
              <a:rPr lang="en-US" b="1" dirty="0"/>
              <a:t>2. Haggai 1:8 Bring down timber to build God’s temple.</a:t>
            </a:r>
          </a:p>
          <a:p>
            <a:pPr marL="114300" indent="0">
              <a:buNone/>
            </a:pPr>
            <a:endParaRPr lang="en-US" b="1" dirty="0"/>
          </a:p>
          <a:p>
            <a:pPr marL="114300" indent="0">
              <a:buNone/>
            </a:pPr>
            <a:r>
              <a:rPr lang="en-US" b="1" dirty="0"/>
              <a:t>Haggai 1:12-15  The people obeyed, the leaders led, the people’s spirits were inspired and the work got started.</a:t>
            </a:r>
          </a:p>
        </p:txBody>
      </p:sp>
    </p:spTree>
    <p:extLst>
      <p:ext uri="{BB962C8B-B14F-4D97-AF65-F5344CB8AC3E}">
        <p14:creationId xmlns:p14="http://schemas.microsoft.com/office/powerpoint/2010/main" val="21422836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ECE7FD-6315-5927-9492-4910719E1F37}"/>
              </a:ext>
            </a:extLst>
          </p:cNvPr>
          <p:cNvSpPr>
            <a:spLocks noGrp="1"/>
          </p:cNvSpPr>
          <p:nvPr>
            <p:ph type="title"/>
          </p:nvPr>
        </p:nvSpPr>
        <p:spPr/>
        <p:txBody>
          <a:bodyPr/>
          <a:lstStyle/>
          <a:p>
            <a:r>
              <a:rPr lang="en-US" b="1" dirty="0"/>
              <a:t>Conclusion</a:t>
            </a:r>
          </a:p>
        </p:txBody>
      </p:sp>
      <p:sp>
        <p:nvSpPr>
          <p:cNvPr id="3" name="Content Placeholder 2">
            <a:extLst>
              <a:ext uri="{FF2B5EF4-FFF2-40B4-BE49-F238E27FC236}">
                <a16:creationId xmlns:a16="http://schemas.microsoft.com/office/drawing/2014/main" id="{D8D8C0F1-F16F-F32C-CF6C-BAF32A76FB2D}"/>
              </a:ext>
            </a:extLst>
          </p:cNvPr>
          <p:cNvSpPr>
            <a:spLocks noGrp="1"/>
          </p:cNvSpPr>
          <p:nvPr>
            <p:ph idx="1"/>
          </p:nvPr>
        </p:nvSpPr>
        <p:spPr>
          <a:xfrm>
            <a:off x="990600" y="1828800"/>
            <a:ext cx="10363200" cy="4297364"/>
          </a:xfrm>
        </p:spPr>
        <p:txBody>
          <a:bodyPr>
            <a:normAutofit/>
          </a:bodyPr>
          <a:lstStyle/>
          <a:p>
            <a:pPr marL="114300" indent="0">
              <a:buNone/>
            </a:pPr>
            <a:r>
              <a:rPr lang="en-US" sz="3200" b="1" dirty="0"/>
              <a:t>God wants us to repent, return, so that he can restore and rebuild.</a:t>
            </a:r>
          </a:p>
          <a:p>
            <a:pPr marL="114300" indent="0">
              <a:buNone/>
            </a:pPr>
            <a:endParaRPr lang="en-US" sz="1500" b="1" dirty="0"/>
          </a:p>
          <a:p>
            <a:pPr marL="114300" indent="0">
              <a:buNone/>
            </a:pPr>
            <a:r>
              <a:rPr lang="en-US" sz="3200" b="1" dirty="0"/>
              <a:t>God is already working behind the scenes and </a:t>
            </a:r>
            <a:r>
              <a:rPr lang="en-US" sz="3200" b="1"/>
              <a:t>is working </a:t>
            </a:r>
            <a:r>
              <a:rPr lang="en-US" sz="3200" b="1" dirty="0"/>
              <a:t>miracles.</a:t>
            </a:r>
          </a:p>
          <a:p>
            <a:pPr marL="114300" indent="0">
              <a:buNone/>
            </a:pPr>
            <a:endParaRPr lang="en-US" sz="1500" b="1" dirty="0"/>
          </a:p>
          <a:p>
            <a:pPr marL="114300" indent="0">
              <a:buNone/>
            </a:pPr>
            <a:r>
              <a:rPr lang="en-US" sz="3200" b="1" dirty="0"/>
              <a:t>But Satan is not napping.  </a:t>
            </a:r>
          </a:p>
          <a:p>
            <a:pPr marL="114300" indent="0">
              <a:buNone/>
            </a:pPr>
            <a:endParaRPr lang="en-US" sz="1400" b="1" dirty="0"/>
          </a:p>
          <a:p>
            <a:pPr marL="114300" indent="0">
              <a:buNone/>
            </a:pPr>
            <a:r>
              <a:rPr lang="en-US" sz="3200" b="1" dirty="0"/>
              <a:t>It is time to repent and start rebuilding!</a:t>
            </a:r>
          </a:p>
        </p:txBody>
      </p:sp>
    </p:spTree>
    <p:extLst>
      <p:ext uri="{BB962C8B-B14F-4D97-AF65-F5344CB8AC3E}">
        <p14:creationId xmlns:p14="http://schemas.microsoft.com/office/powerpoint/2010/main" val="3933914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Rebuild</a:t>
            </a:r>
          </a:p>
        </p:txBody>
      </p:sp>
      <p:sp>
        <p:nvSpPr>
          <p:cNvPr id="3" name="Content Placeholder 2"/>
          <p:cNvSpPr>
            <a:spLocks noGrp="1"/>
          </p:cNvSpPr>
          <p:nvPr>
            <p:ph idx="1"/>
          </p:nvPr>
        </p:nvSpPr>
        <p:spPr>
          <a:xfrm>
            <a:off x="1981200" y="1981201"/>
            <a:ext cx="8229600" cy="4144963"/>
          </a:xfrm>
        </p:spPr>
        <p:txBody>
          <a:bodyPr/>
          <a:lstStyle/>
          <a:p>
            <a:pPr marL="114300" indent="0">
              <a:buNone/>
            </a:pPr>
            <a:r>
              <a:rPr lang="en-US" b="1" dirty="0"/>
              <a:t>Haggai 1:12-15  The people repented and the temple got rebuilt.</a:t>
            </a:r>
          </a:p>
          <a:p>
            <a:pPr marL="114300" indent="0">
              <a:buNone/>
            </a:pPr>
            <a:endParaRPr lang="en-US" sz="800" b="1" dirty="0"/>
          </a:p>
          <a:p>
            <a:pPr marL="114300" indent="0">
              <a:buNone/>
            </a:pPr>
            <a:r>
              <a:rPr lang="en-US" b="1" dirty="0"/>
              <a:t>Result:    God:  I am with you  (Matthew 28:20)</a:t>
            </a:r>
          </a:p>
          <a:p>
            <a:pPr marL="114300" indent="0">
              <a:buNone/>
            </a:pPr>
            <a:endParaRPr lang="en-US" sz="800" b="1" dirty="0"/>
          </a:p>
          <a:p>
            <a:pPr marL="114300" indent="0">
              <a:buNone/>
            </a:pPr>
            <a:r>
              <a:rPr lang="en-US" b="1" dirty="0"/>
              <a:t>Haggai 2:1-9    The work is hard and we humans can get discouraged, but God encourages us.</a:t>
            </a:r>
          </a:p>
          <a:p>
            <a:pPr marL="114300" indent="0">
              <a:buNone/>
            </a:pPr>
            <a:endParaRPr lang="en-US" b="1" dirty="0"/>
          </a:p>
          <a:p>
            <a:pPr marL="114300" indent="0">
              <a:buNone/>
            </a:pPr>
            <a:r>
              <a:rPr lang="en-US" b="1" dirty="0"/>
              <a:t>God really gets carried away with excitement when he sees his people repenting and returning so that he can restore and rebuild.</a:t>
            </a:r>
          </a:p>
          <a:p>
            <a:pPr marL="114300" indent="0">
              <a:buNone/>
            </a:pPr>
            <a:endParaRPr lang="en-US" b="1" dirty="0"/>
          </a:p>
        </p:txBody>
      </p:sp>
    </p:spTree>
    <p:extLst>
      <p:ext uri="{BB962C8B-B14F-4D97-AF65-F5344CB8AC3E}">
        <p14:creationId xmlns:p14="http://schemas.microsoft.com/office/powerpoint/2010/main" val="18612791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t>Here was Your Situation:</a:t>
            </a:r>
          </a:p>
        </p:txBody>
      </p:sp>
      <p:sp>
        <p:nvSpPr>
          <p:cNvPr id="3" name="Content Placeholder 2"/>
          <p:cNvSpPr>
            <a:spLocks noGrp="1"/>
          </p:cNvSpPr>
          <p:nvPr>
            <p:ph idx="1"/>
          </p:nvPr>
        </p:nvSpPr>
        <p:spPr>
          <a:xfrm>
            <a:off x="914400" y="2057400"/>
            <a:ext cx="3581400" cy="4068764"/>
          </a:xfrm>
        </p:spPr>
        <p:txBody>
          <a:bodyPr>
            <a:normAutofit/>
          </a:bodyPr>
          <a:lstStyle/>
          <a:p>
            <a:pPr marL="114300" indent="0">
              <a:buNone/>
            </a:pPr>
            <a:r>
              <a:rPr lang="en-US" sz="3200" b="1" dirty="0"/>
              <a:t>Lost</a:t>
            </a:r>
          </a:p>
          <a:p>
            <a:pPr marL="114300" indent="0">
              <a:buNone/>
            </a:pPr>
            <a:endParaRPr lang="en-US" sz="1800" b="1" dirty="0"/>
          </a:p>
          <a:p>
            <a:pPr marL="114300" indent="0">
              <a:buNone/>
            </a:pPr>
            <a:r>
              <a:rPr lang="en-US" sz="3200" b="1" dirty="0"/>
              <a:t>Enslaved</a:t>
            </a:r>
          </a:p>
          <a:p>
            <a:pPr marL="114300" indent="0">
              <a:buNone/>
            </a:pPr>
            <a:endParaRPr lang="en-US" sz="1600" b="1" dirty="0"/>
          </a:p>
          <a:p>
            <a:pPr marL="114300" indent="0">
              <a:buNone/>
            </a:pPr>
            <a:r>
              <a:rPr lang="en-US" sz="3200" b="1" dirty="0"/>
              <a:t>Captured</a:t>
            </a:r>
          </a:p>
          <a:p>
            <a:pPr marL="114300" indent="0">
              <a:buNone/>
            </a:pPr>
            <a:endParaRPr lang="en-US" sz="1600" b="1" dirty="0"/>
          </a:p>
          <a:p>
            <a:pPr marL="114300" indent="0">
              <a:buNone/>
            </a:pPr>
            <a:r>
              <a:rPr lang="en-US" sz="3200" b="1" dirty="0"/>
              <a:t>Imprisoned</a:t>
            </a:r>
          </a:p>
        </p:txBody>
      </p:sp>
      <p:pic>
        <p:nvPicPr>
          <p:cNvPr id="1026" name="Picture 2" descr="https://encrypted-tbn3.gstatic.com/images?q=tbn:ANd9GcQUAWxd5c8u9X1PoUY9HRul0XbkN7YlOr-raZvnyhjXrVYiYuY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1800" y="1743388"/>
            <a:ext cx="3244388" cy="2752413"/>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4572001"/>
            <a:ext cx="4960620" cy="2066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110802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Two Great Memory Verses</a:t>
            </a:r>
          </a:p>
        </p:txBody>
      </p:sp>
      <p:sp>
        <p:nvSpPr>
          <p:cNvPr id="3" name="Content Placeholder 2"/>
          <p:cNvSpPr>
            <a:spLocks noGrp="1"/>
          </p:cNvSpPr>
          <p:nvPr>
            <p:ph idx="1"/>
          </p:nvPr>
        </p:nvSpPr>
        <p:spPr/>
        <p:txBody>
          <a:bodyPr/>
          <a:lstStyle/>
          <a:p>
            <a:pPr marL="114300" indent="0">
              <a:buNone/>
            </a:pPr>
            <a:r>
              <a:rPr lang="en-US" b="1" dirty="0"/>
              <a:t>Haggai 2:6 </a:t>
            </a:r>
          </a:p>
          <a:p>
            <a:pPr marL="114300" indent="0">
              <a:buNone/>
            </a:pPr>
            <a:endParaRPr lang="en-US" sz="800" b="1" dirty="0"/>
          </a:p>
          <a:p>
            <a:pPr marL="114300" indent="0">
              <a:buNone/>
            </a:pPr>
            <a:r>
              <a:rPr lang="en-US" b="1" dirty="0"/>
              <a:t>“In a little while I will once more shake the heavens and the earth, the sea and the dry land.”</a:t>
            </a:r>
          </a:p>
          <a:p>
            <a:pPr marL="114300" indent="0">
              <a:buNone/>
            </a:pPr>
            <a:endParaRPr lang="en-US" b="1" dirty="0"/>
          </a:p>
          <a:p>
            <a:pPr marL="114300" indent="0">
              <a:buNone/>
            </a:pPr>
            <a:r>
              <a:rPr lang="en-US" b="1" dirty="0"/>
              <a:t>Haggai 2:8  </a:t>
            </a:r>
          </a:p>
          <a:p>
            <a:pPr marL="114300" indent="0">
              <a:buNone/>
            </a:pPr>
            <a:endParaRPr lang="en-US" b="1" dirty="0"/>
          </a:p>
          <a:p>
            <a:pPr marL="114300" indent="0">
              <a:buNone/>
            </a:pPr>
            <a:r>
              <a:rPr lang="en-US" b="1" dirty="0"/>
              <a:t>“'The silver is mine and the gold is mine,’ declares the Lord Almighty.”</a:t>
            </a:r>
          </a:p>
          <a:p>
            <a:pPr marL="114300" indent="0">
              <a:buNone/>
            </a:pPr>
            <a:endParaRPr lang="en-US" b="1" dirty="0"/>
          </a:p>
          <a:p>
            <a:pPr marL="114300" indent="0">
              <a:buNone/>
            </a:pPr>
            <a:endParaRPr lang="en-US" b="1" dirty="0"/>
          </a:p>
        </p:txBody>
      </p:sp>
    </p:spTree>
    <p:extLst>
      <p:ext uri="{BB962C8B-B14F-4D97-AF65-F5344CB8AC3E}">
        <p14:creationId xmlns:p14="http://schemas.microsoft.com/office/powerpoint/2010/main" val="1595638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Haggai 2:10-18 </a:t>
            </a:r>
            <a:br>
              <a:rPr lang="en-US" b="1" dirty="0"/>
            </a:br>
            <a:r>
              <a:rPr lang="en-US" b="1" dirty="0"/>
              <a:t>“parable  of defiled flesh</a:t>
            </a:r>
          </a:p>
        </p:txBody>
      </p:sp>
      <p:sp>
        <p:nvSpPr>
          <p:cNvPr id="3" name="Content Placeholder 2"/>
          <p:cNvSpPr>
            <a:spLocks noGrp="1"/>
          </p:cNvSpPr>
          <p:nvPr>
            <p:ph idx="1"/>
          </p:nvPr>
        </p:nvSpPr>
        <p:spPr/>
        <p:txBody>
          <a:bodyPr>
            <a:normAutofit/>
          </a:bodyPr>
          <a:lstStyle/>
          <a:p>
            <a:pPr marL="114300" indent="0">
              <a:buNone/>
            </a:pPr>
            <a:r>
              <a:rPr lang="en-US" b="1" dirty="0"/>
              <a:t>Does coming into contact with clean meat make you clean?    No!</a:t>
            </a:r>
          </a:p>
          <a:p>
            <a:pPr marL="114300" indent="0">
              <a:buNone/>
            </a:pPr>
            <a:endParaRPr lang="en-US" b="1" dirty="0"/>
          </a:p>
          <a:p>
            <a:pPr marL="114300" indent="0">
              <a:buNone/>
            </a:pPr>
            <a:r>
              <a:rPr lang="en-US" b="1" dirty="0"/>
              <a:t>Does coming into contact with defiled meat make you unclean?   Yes!</a:t>
            </a:r>
          </a:p>
          <a:p>
            <a:pPr marL="114300" indent="0">
              <a:buNone/>
            </a:pPr>
            <a:endParaRPr lang="en-US" b="1" dirty="0"/>
          </a:p>
          <a:p>
            <a:pPr marL="114300" indent="0">
              <a:buNone/>
            </a:pPr>
            <a:r>
              <a:rPr lang="en-US" b="1" dirty="0"/>
              <a:t>Defilement is a thing.  Holiness is a lack of a thing.</a:t>
            </a:r>
          </a:p>
          <a:p>
            <a:pPr marL="114300" indent="0">
              <a:buNone/>
            </a:pPr>
            <a:endParaRPr lang="en-US" b="1" dirty="0"/>
          </a:p>
          <a:p>
            <a:pPr marL="114300" indent="0">
              <a:buNone/>
            </a:pPr>
            <a:r>
              <a:rPr lang="en-US" b="1" dirty="0"/>
              <a:t>Sin is contagious.  Holiness is not necessarily contagious.  We need to deal with the plague of materialism.</a:t>
            </a:r>
          </a:p>
        </p:txBody>
      </p:sp>
    </p:spTree>
    <p:extLst>
      <p:ext uri="{BB962C8B-B14F-4D97-AF65-F5344CB8AC3E}">
        <p14:creationId xmlns:p14="http://schemas.microsoft.com/office/powerpoint/2010/main" val="42010843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Haggai 2:19-23</a:t>
            </a:r>
          </a:p>
        </p:txBody>
      </p:sp>
      <p:sp>
        <p:nvSpPr>
          <p:cNvPr id="3" name="Content Placeholder 2"/>
          <p:cNvSpPr>
            <a:spLocks noGrp="1"/>
          </p:cNvSpPr>
          <p:nvPr>
            <p:ph idx="1"/>
          </p:nvPr>
        </p:nvSpPr>
        <p:spPr/>
        <p:txBody>
          <a:bodyPr/>
          <a:lstStyle/>
          <a:p>
            <a:pPr marL="114300" indent="0">
              <a:buNone/>
            </a:pPr>
            <a:r>
              <a:rPr lang="en-US" b="1" dirty="0"/>
              <a:t>If we repent, God will bless us.</a:t>
            </a:r>
          </a:p>
          <a:p>
            <a:pPr marL="114300" indent="0">
              <a:buNone/>
            </a:pPr>
            <a:endParaRPr lang="en-US" b="1" dirty="0"/>
          </a:p>
          <a:p>
            <a:pPr marL="114300" indent="0">
              <a:buNone/>
            </a:pPr>
            <a:r>
              <a:rPr lang="en-US" b="1" dirty="0"/>
              <a:t>“I will shake the heavens and the earth.  I will overturn royal thrones and shatter the power of the foreign kingdoms.  I will overthrow chariots and their drivers; horses and their riders will fall, each by the sword of his brother.”</a:t>
            </a:r>
          </a:p>
        </p:txBody>
      </p:sp>
    </p:spTree>
    <p:extLst>
      <p:ext uri="{BB962C8B-B14F-4D97-AF65-F5344CB8AC3E}">
        <p14:creationId xmlns:p14="http://schemas.microsoft.com/office/powerpoint/2010/main" val="29908493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How Did you get there?</a:t>
            </a:r>
          </a:p>
        </p:txBody>
      </p:sp>
      <p:sp>
        <p:nvSpPr>
          <p:cNvPr id="3" name="Content Placeholder 2"/>
          <p:cNvSpPr>
            <a:spLocks noGrp="1"/>
          </p:cNvSpPr>
          <p:nvPr>
            <p:ph idx="1"/>
          </p:nvPr>
        </p:nvSpPr>
        <p:spPr>
          <a:xfrm>
            <a:off x="733993" y="1714501"/>
            <a:ext cx="3914207" cy="4411663"/>
          </a:xfrm>
        </p:spPr>
        <p:txBody>
          <a:bodyPr>
            <a:normAutofit/>
          </a:bodyPr>
          <a:lstStyle/>
          <a:p>
            <a:pPr marL="114300" indent="0">
              <a:buNone/>
            </a:pPr>
            <a:r>
              <a:rPr lang="en-US" sz="3200" b="1" dirty="0"/>
              <a:t>You Rebelled.</a:t>
            </a:r>
          </a:p>
          <a:p>
            <a:pPr marL="114300" indent="0">
              <a:buNone/>
            </a:pPr>
            <a:endParaRPr lang="en-US" sz="1000" b="1" dirty="0"/>
          </a:p>
          <a:p>
            <a:pPr marL="114300" indent="0">
              <a:buNone/>
            </a:pPr>
            <a:r>
              <a:rPr lang="en-US" sz="3200" b="1" dirty="0"/>
              <a:t>You went after other gods.</a:t>
            </a:r>
          </a:p>
          <a:p>
            <a:pPr marL="114300" indent="0">
              <a:buNone/>
            </a:pPr>
            <a:endParaRPr lang="en-US" sz="800" b="1" dirty="0"/>
          </a:p>
          <a:p>
            <a:pPr marL="114300" indent="0">
              <a:buNone/>
            </a:pPr>
            <a:r>
              <a:rPr lang="en-US" sz="3200" b="1" dirty="0"/>
              <a:t>You said that what God</a:t>
            </a:r>
          </a:p>
          <a:p>
            <a:pPr marL="114300" indent="0">
              <a:buNone/>
            </a:pPr>
            <a:r>
              <a:rPr lang="en-US" sz="3200" b="1" dirty="0"/>
              <a:t>wants for you is not enough.</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43800" y="1628616"/>
            <a:ext cx="3914207" cy="4810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AutoShape 4" descr="data:image/jpeg;base64,/9j/4AAQSkZJRgABAQAAAQABAAD/2wCEAAkGBwgHBgkIBwgKCgkFBQoFBQUFBQ8ICQUKFBEWFhQRExMYHCggGBolGxMTITEhJSkrLi4uFx8zODMsNygtLisBCgoKBQUFDgUFDisZExkrKysrKysrKysrKysrKysrKysrKysrKysrKysrKysrKysrKysrKysrKysrKysrKysrK//AABEIAIUBegMBIgACEQEDEQH/xAAVAAEBAAAAAAAAAAAAAAAAAAAAB//EABQQAQAAAAAAAAAAAAAAAAAAAAD/xAAUAQEAAAAAAAAAAAAAAAAAAAAA/8QAFBEBAAAAAAAAAAAAAAAAAAAAAP/aAAwDAQACEQMRAD8AuI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P/Z"/>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l" rtl="0"/>
            <a:endParaRPr lang="en-US" kern="1200">
              <a:solidFill>
                <a:prstClr val="black"/>
              </a:solidFill>
              <a:latin typeface="Century Gothic"/>
              <a:ea typeface="+mn-ea"/>
              <a:cs typeface="+mn-cs"/>
            </a:endParaRPr>
          </a:p>
        </p:txBody>
      </p:sp>
      <p:pic>
        <p:nvPicPr>
          <p:cNvPr id="205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00207" y="6248400"/>
            <a:ext cx="4191000" cy="1266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4"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09853" y="4183638"/>
            <a:ext cx="2580707" cy="26743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559634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What is the solution?</a:t>
            </a:r>
          </a:p>
        </p:txBody>
      </p:sp>
      <p:sp>
        <p:nvSpPr>
          <p:cNvPr id="3" name="Content Placeholder 2"/>
          <p:cNvSpPr>
            <a:spLocks noGrp="1"/>
          </p:cNvSpPr>
          <p:nvPr>
            <p:ph idx="1"/>
          </p:nvPr>
        </p:nvSpPr>
        <p:spPr>
          <a:xfrm>
            <a:off x="4953001" y="2133600"/>
            <a:ext cx="6670828" cy="3992564"/>
          </a:xfrm>
        </p:spPr>
        <p:txBody>
          <a:bodyPr>
            <a:noAutofit/>
          </a:bodyPr>
          <a:lstStyle/>
          <a:p>
            <a:pPr marL="114300" indent="0">
              <a:buNone/>
            </a:pPr>
            <a:r>
              <a:rPr lang="en-US" sz="3200" b="1" dirty="0"/>
              <a:t>Repent and Return</a:t>
            </a:r>
          </a:p>
          <a:p>
            <a:pPr marL="114300" indent="0">
              <a:buNone/>
            </a:pPr>
            <a:endParaRPr lang="en-US" sz="3200" b="1" dirty="0"/>
          </a:p>
          <a:p>
            <a:pPr marL="114300" indent="0" algn="ctr">
              <a:buNone/>
            </a:pPr>
            <a:r>
              <a:rPr lang="en-US" sz="3200" b="1" dirty="0"/>
              <a:t>       So that God can</a:t>
            </a:r>
          </a:p>
          <a:p>
            <a:pPr marL="114300" indent="0" algn="ctr">
              <a:buNone/>
            </a:pPr>
            <a:endParaRPr lang="en-US" sz="3200" b="1" dirty="0"/>
          </a:p>
          <a:p>
            <a:pPr marL="114300" indent="0" algn="r">
              <a:buNone/>
            </a:pPr>
            <a:r>
              <a:rPr lang="en-US" sz="3200" b="1" dirty="0"/>
              <a:t>Restore and Rebuild</a:t>
            </a:r>
          </a:p>
        </p:txBody>
      </p:sp>
      <p:pic>
        <p:nvPicPr>
          <p:cNvPr id="3074" name="Picture 2" descr="http://goinswriter.com/wp-content/uploads/2011/07/prodigal-so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8171" y="1702126"/>
            <a:ext cx="3718079" cy="4957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02356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Who are you?</a:t>
            </a:r>
          </a:p>
        </p:txBody>
      </p:sp>
      <p:sp>
        <p:nvSpPr>
          <p:cNvPr id="3" name="Content Placeholder 2"/>
          <p:cNvSpPr>
            <a:spLocks noGrp="1"/>
          </p:cNvSpPr>
          <p:nvPr>
            <p:ph idx="1"/>
          </p:nvPr>
        </p:nvSpPr>
        <p:spPr>
          <a:xfrm>
            <a:off x="1371600" y="1981200"/>
            <a:ext cx="10210800" cy="4144964"/>
          </a:xfrm>
        </p:spPr>
        <p:txBody>
          <a:bodyPr>
            <a:noAutofit/>
          </a:bodyPr>
          <a:lstStyle/>
          <a:p>
            <a:pPr marL="114300" indent="0">
              <a:buNone/>
            </a:pPr>
            <a:r>
              <a:rPr lang="en-US" sz="3200" b="1" dirty="0"/>
              <a:t>You are people loved by God</a:t>
            </a:r>
          </a:p>
          <a:p>
            <a:pPr marL="114300" indent="0">
              <a:buNone/>
            </a:pPr>
            <a:endParaRPr lang="en-US" sz="800" b="1" dirty="0"/>
          </a:p>
          <a:p>
            <a:pPr marL="114300" indent="0">
              <a:buNone/>
            </a:pPr>
            <a:r>
              <a:rPr lang="en-US" sz="3200" b="1" dirty="0"/>
              <a:t>You are Israel</a:t>
            </a:r>
          </a:p>
          <a:p>
            <a:pPr marL="114300" indent="0">
              <a:buNone/>
            </a:pPr>
            <a:endParaRPr lang="en-US" sz="800" b="1" dirty="0"/>
          </a:p>
          <a:p>
            <a:pPr marL="114300" indent="0">
              <a:buNone/>
            </a:pPr>
            <a:r>
              <a:rPr lang="en-US" sz="3200" b="1" dirty="0"/>
              <a:t>You are any individual</a:t>
            </a:r>
          </a:p>
          <a:p>
            <a:pPr marL="114300" indent="0">
              <a:buNone/>
            </a:pPr>
            <a:endParaRPr lang="en-US" sz="800" b="1" dirty="0"/>
          </a:p>
          <a:p>
            <a:pPr marL="114300" indent="0">
              <a:buNone/>
            </a:pPr>
            <a:r>
              <a:rPr lang="en-US" sz="3200" b="1" dirty="0"/>
              <a:t>You are the Church</a:t>
            </a:r>
          </a:p>
          <a:p>
            <a:pPr marL="114300" indent="0">
              <a:buNone/>
            </a:pPr>
            <a:endParaRPr lang="en-US" sz="800" b="1" dirty="0"/>
          </a:p>
          <a:p>
            <a:pPr marL="114300" indent="0">
              <a:buNone/>
            </a:pPr>
            <a:r>
              <a:rPr lang="en-US" sz="3200" b="1" dirty="0"/>
              <a:t>You are a Church</a:t>
            </a:r>
          </a:p>
        </p:txBody>
      </p:sp>
    </p:spTree>
    <p:extLst>
      <p:ext uri="{BB962C8B-B14F-4D97-AF65-F5344CB8AC3E}">
        <p14:creationId xmlns:p14="http://schemas.microsoft.com/office/powerpoint/2010/main" val="4316195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1BDE18-EEA1-CDA6-FB89-C369B7F9CBCF}"/>
              </a:ext>
            </a:extLst>
          </p:cNvPr>
          <p:cNvSpPr>
            <a:spLocks noGrp="1"/>
          </p:cNvSpPr>
          <p:nvPr>
            <p:ph type="title"/>
          </p:nvPr>
        </p:nvSpPr>
        <p:spPr/>
        <p:txBody>
          <a:bodyPr>
            <a:normAutofit/>
          </a:bodyPr>
          <a:lstStyle/>
          <a:p>
            <a:r>
              <a:rPr lang="en-US" sz="4000" b="1" dirty="0"/>
              <a:t>Outline</a:t>
            </a:r>
          </a:p>
        </p:txBody>
      </p:sp>
      <p:sp>
        <p:nvSpPr>
          <p:cNvPr id="3" name="Content Placeholder 2">
            <a:extLst>
              <a:ext uri="{FF2B5EF4-FFF2-40B4-BE49-F238E27FC236}">
                <a16:creationId xmlns:a16="http://schemas.microsoft.com/office/drawing/2014/main" id="{B2B481A2-6DD4-7D82-7036-F2F12CC6868D}"/>
              </a:ext>
            </a:extLst>
          </p:cNvPr>
          <p:cNvSpPr>
            <a:spLocks noGrp="1"/>
          </p:cNvSpPr>
          <p:nvPr>
            <p:ph idx="1"/>
          </p:nvPr>
        </p:nvSpPr>
        <p:spPr/>
        <p:txBody>
          <a:bodyPr>
            <a:normAutofit/>
          </a:bodyPr>
          <a:lstStyle/>
          <a:p>
            <a:pPr marL="114300" indent="0">
              <a:buNone/>
            </a:pPr>
            <a:r>
              <a:rPr lang="en-US" sz="2800" b="1" dirty="0"/>
              <a:t>Background: Deuteronomy and Jeremiah</a:t>
            </a:r>
          </a:p>
          <a:p>
            <a:pPr marL="114300" indent="0">
              <a:buNone/>
            </a:pPr>
            <a:r>
              <a:rPr lang="en-US" sz="2800" b="1" dirty="0"/>
              <a:t>Ezra Part I God uses Cyrus and Darius</a:t>
            </a:r>
          </a:p>
          <a:p>
            <a:pPr marL="114300" indent="0">
              <a:buNone/>
            </a:pPr>
            <a:r>
              <a:rPr lang="en-US" sz="2800" b="1" dirty="0"/>
              <a:t>Haggai Repent and Rebuild</a:t>
            </a:r>
          </a:p>
          <a:p>
            <a:pPr marL="114300" indent="0">
              <a:buNone/>
            </a:pPr>
            <a:r>
              <a:rPr lang="en-US" sz="2800" b="1" dirty="0"/>
              <a:t>Zechariah Repent, Return, Restore, Rebuild</a:t>
            </a:r>
          </a:p>
          <a:p>
            <a:pPr marL="114300" indent="0">
              <a:buNone/>
            </a:pPr>
            <a:r>
              <a:rPr lang="en-US" sz="2800" b="1" dirty="0"/>
              <a:t>Esther</a:t>
            </a:r>
          </a:p>
          <a:p>
            <a:pPr marL="114300" indent="0">
              <a:buNone/>
            </a:pPr>
            <a:r>
              <a:rPr lang="en-US" sz="2800" b="1" dirty="0"/>
              <a:t>Ezra Part II God uses Artaxerxes</a:t>
            </a:r>
          </a:p>
          <a:p>
            <a:pPr marL="114300" indent="0">
              <a:buNone/>
            </a:pPr>
            <a:r>
              <a:rPr lang="en-US" sz="2800" b="1" dirty="0"/>
              <a:t>Nehemiah Return and Rebuild</a:t>
            </a:r>
          </a:p>
          <a:p>
            <a:pPr marL="114300" indent="0">
              <a:buNone/>
            </a:pPr>
            <a:r>
              <a:rPr lang="en-US" sz="2800" b="1" dirty="0"/>
              <a:t>Malachi Repent and Restore</a:t>
            </a:r>
          </a:p>
        </p:txBody>
      </p:sp>
    </p:spTree>
    <p:extLst>
      <p:ext uri="{BB962C8B-B14F-4D97-AF65-F5344CB8AC3E}">
        <p14:creationId xmlns:p14="http://schemas.microsoft.com/office/powerpoint/2010/main" val="34836707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a:t>But… Deuteronomy 30:1-6</a:t>
            </a:r>
            <a:br>
              <a:rPr lang="en-US" sz="2800" b="1" dirty="0"/>
            </a:br>
            <a:r>
              <a:rPr lang="en-US" sz="2800" b="1" dirty="0"/>
              <a:t>Repent, Return, Restore, </a:t>
            </a:r>
            <a:r>
              <a:rPr lang="en-US" sz="2800" b="1" dirty="0" err="1"/>
              <a:t>REbuild</a:t>
            </a:r>
            <a:endParaRPr lang="en-US" sz="2800" b="1" dirty="0"/>
          </a:p>
        </p:txBody>
      </p:sp>
      <p:sp>
        <p:nvSpPr>
          <p:cNvPr id="3" name="Content Placeholder 2"/>
          <p:cNvSpPr>
            <a:spLocks noGrp="1"/>
          </p:cNvSpPr>
          <p:nvPr>
            <p:ph idx="1"/>
          </p:nvPr>
        </p:nvSpPr>
        <p:spPr/>
        <p:txBody>
          <a:bodyPr>
            <a:normAutofit fontScale="92500" lnSpcReduction="10000"/>
          </a:bodyPr>
          <a:lstStyle/>
          <a:p>
            <a:pPr marL="114300" indent="0">
              <a:buNone/>
            </a:pPr>
            <a:r>
              <a:rPr lang="en-US" b="1" dirty="0"/>
              <a:t>When all these blessings and curses I have set before you come on you and you </a:t>
            </a:r>
            <a:r>
              <a:rPr lang="en-US" b="1" dirty="0">
                <a:solidFill>
                  <a:srgbClr val="FF0000"/>
                </a:solidFill>
              </a:rPr>
              <a:t>take them to heart (repent) </a:t>
            </a:r>
            <a:r>
              <a:rPr lang="en-US" b="1" dirty="0"/>
              <a:t>wherever the LORD your God disperses you among the nations, and when you and your children </a:t>
            </a:r>
            <a:r>
              <a:rPr lang="en-US" b="1" dirty="0">
                <a:solidFill>
                  <a:srgbClr val="FF0000"/>
                </a:solidFill>
              </a:rPr>
              <a:t>return</a:t>
            </a:r>
            <a:r>
              <a:rPr lang="en-US" b="1" dirty="0"/>
              <a:t> to the LORD your God and obey him with all your heart and with all your soul according to everything I command you today, then the LORD your God will </a:t>
            </a:r>
            <a:r>
              <a:rPr lang="en-US" b="1" dirty="0">
                <a:solidFill>
                  <a:srgbClr val="FF0000"/>
                </a:solidFill>
              </a:rPr>
              <a:t>restore</a:t>
            </a:r>
            <a:r>
              <a:rPr lang="en-US" b="1" dirty="0"/>
              <a:t> your fortunes[a] and have compassion on you and gather you again from all the nations where he scattered you. Even if you have been banished to the most distant land under the heavens, from there the LORD your God will gather you and bring you back. He will bring you to the land that belonged to your ancestors, and you will take possession of it. He will make you </a:t>
            </a:r>
            <a:r>
              <a:rPr lang="en-US" b="1" dirty="0">
                <a:solidFill>
                  <a:srgbClr val="FF0000"/>
                </a:solidFill>
              </a:rPr>
              <a:t>more prosperous and numerous than your ancestors. (rebuild) </a:t>
            </a:r>
            <a:r>
              <a:rPr lang="en-US" b="1" dirty="0"/>
              <a:t>The LORD your God will circumcise your hearts and the hearts of your descendants, so that you may love him with all your heart and with all your soul, and live.</a:t>
            </a:r>
          </a:p>
        </p:txBody>
      </p:sp>
    </p:spTree>
    <p:extLst>
      <p:ext uri="{BB962C8B-B14F-4D97-AF65-F5344CB8AC3E}">
        <p14:creationId xmlns:p14="http://schemas.microsoft.com/office/powerpoint/2010/main" val="36630214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Summary</a:t>
            </a:r>
          </a:p>
        </p:txBody>
      </p:sp>
      <p:sp>
        <p:nvSpPr>
          <p:cNvPr id="3" name="Content Placeholder 2"/>
          <p:cNvSpPr>
            <a:spLocks noGrp="1"/>
          </p:cNvSpPr>
          <p:nvPr>
            <p:ph idx="1"/>
          </p:nvPr>
        </p:nvSpPr>
        <p:spPr>
          <a:xfrm>
            <a:off x="568171" y="1981199"/>
            <a:ext cx="11014229" cy="4468427"/>
          </a:xfrm>
        </p:spPr>
        <p:txBody>
          <a:bodyPr>
            <a:normAutofit/>
          </a:bodyPr>
          <a:lstStyle/>
          <a:p>
            <a:pPr marL="114300" indent="0">
              <a:buNone/>
            </a:pPr>
            <a:r>
              <a:rPr lang="en-US" b="1" dirty="0"/>
              <a:t>The story of Judah is our story.  We, too, began as God’s people.  We, too, went after other gods and told God that what he has to give us is not enough.  We, too, rebelled.  We, like them, were lost, enslaved, and imprisoned.</a:t>
            </a:r>
          </a:p>
          <a:p>
            <a:pPr marL="114300" indent="0">
              <a:buNone/>
            </a:pPr>
            <a:endParaRPr lang="en-US" sz="900" b="1" dirty="0"/>
          </a:p>
          <a:p>
            <a:pPr marL="114300" indent="0">
              <a:buNone/>
            </a:pPr>
            <a:r>
              <a:rPr lang="en-US" b="1" dirty="0"/>
              <a:t>But…  By his mercy and because of his love</a:t>
            </a:r>
          </a:p>
          <a:p>
            <a:pPr marL="114300" indent="0">
              <a:buNone/>
            </a:pPr>
            <a:endParaRPr lang="en-US" sz="800" b="1" dirty="0"/>
          </a:p>
          <a:p>
            <a:pPr marL="114300" indent="0">
              <a:buNone/>
            </a:pPr>
            <a:r>
              <a:rPr lang="en-US" b="1" dirty="0"/>
              <a:t>We, too, repented and returned to God’s kingdom.  Now, God is in the process of restoring and rebuilding us into a people who will give him glory in his kingdom.</a:t>
            </a:r>
          </a:p>
          <a:p>
            <a:pPr marL="114300" indent="0">
              <a:buNone/>
            </a:pPr>
            <a:endParaRPr lang="en-US" sz="800" b="1" dirty="0"/>
          </a:p>
          <a:p>
            <a:pPr marL="114300" indent="0">
              <a:buNone/>
            </a:pPr>
            <a:r>
              <a:rPr lang="en-US" b="1" dirty="0"/>
              <a:t>This is the message of the post-exilic books.</a:t>
            </a:r>
          </a:p>
        </p:txBody>
      </p:sp>
    </p:spTree>
    <p:extLst>
      <p:ext uri="{BB962C8B-B14F-4D97-AF65-F5344CB8AC3E}">
        <p14:creationId xmlns:p14="http://schemas.microsoft.com/office/powerpoint/2010/main" val="15074180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2F92AD-E592-9523-B86E-137B5D76DBD4}"/>
              </a:ext>
            </a:extLst>
          </p:cNvPr>
          <p:cNvSpPr>
            <a:spLocks noGrp="1"/>
          </p:cNvSpPr>
          <p:nvPr>
            <p:ph type="title"/>
          </p:nvPr>
        </p:nvSpPr>
        <p:spPr/>
        <p:txBody>
          <a:bodyPr/>
          <a:lstStyle/>
          <a:p>
            <a:r>
              <a:rPr lang="en-US" b="1" dirty="0"/>
              <a:t>Historical Introduction: Ezra</a:t>
            </a:r>
          </a:p>
        </p:txBody>
      </p:sp>
      <p:sp>
        <p:nvSpPr>
          <p:cNvPr id="3" name="Content Placeholder 2">
            <a:extLst>
              <a:ext uri="{FF2B5EF4-FFF2-40B4-BE49-F238E27FC236}">
                <a16:creationId xmlns:a16="http://schemas.microsoft.com/office/drawing/2014/main" id="{6298AE60-EF85-FE63-8868-FA339C2FFC01}"/>
              </a:ext>
            </a:extLst>
          </p:cNvPr>
          <p:cNvSpPr>
            <a:spLocks noGrp="1"/>
          </p:cNvSpPr>
          <p:nvPr>
            <p:ph idx="1"/>
          </p:nvPr>
        </p:nvSpPr>
        <p:spPr>
          <a:xfrm>
            <a:off x="838200" y="2362200"/>
            <a:ext cx="4800600" cy="3763964"/>
          </a:xfrm>
        </p:spPr>
        <p:txBody>
          <a:bodyPr>
            <a:normAutofit/>
          </a:bodyPr>
          <a:lstStyle/>
          <a:p>
            <a:pPr marL="114300" indent="0">
              <a:buNone/>
            </a:pPr>
            <a:r>
              <a:rPr lang="en-US" sz="3200" b="1" dirty="0"/>
              <a:t>Ezra 1:1-4 Cyrus says it is time to repent, to return, to be restored and to rebuild.</a:t>
            </a:r>
          </a:p>
        </p:txBody>
      </p:sp>
      <p:pic>
        <p:nvPicPr>
          <p:cNvPr id="4" name="pasted-image.tif">
            <a:extLst>
              <a:ext uri="{FF2B5EF4-FFF2-40B4-BE49-F238E27FC236}">
                <a16:creationId xmlns:a16="http://schemas.microsoft.com/office/drawing/2014/main" id="{EF07F37E-4F52-2CE1-49F7-42CB5DBE50DF}"/>
              </a:ext>
            </a:extLst>
          </p:cNvPr>
          <p:cNvPicPr/>
          <p:nvPr/>
        </p:nvPicPr>
        <p:blipFill>
          <a:blip r:embed="rId2"/>
          <a:stretch>
            <a:fillRect/>
          </a:stretch>
        </p:blipFill>
        <p:spPr>
          <a:xfrm>
            <a:off x="6248400" y="1447800"/>
            <a:ext cx="4800601" cy="5257800"/>
          </a:xfrm>
          <a:prstGeom prst="rect">
            <a:avLst/>
          </a:prstGeom>
          <a:ln w="12700">
            <a:miter lim="400000"/>
          </a:ln>
        </p:spPr>
      </p:pic>
    </p:spTree>
    <p:extLst>
      <p:ext uri="{BB962C8B-B14F-4D97-AF65-F5344CB8AC3E}">
        <p14:creationId xmlns:p14="http://schemas.microsoft.com/office/powerpoint/2010/main" val="4017268406"/>
      </p:ext>
    </p:extLst>
  </p:cSld>
  <p:clrMapOvr>
    <a:masterClrMapping/>
  </p:clrMapOvr>
</p:sld>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efault">
  <a:themeElements>
    <a:clrScheme name="Default">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Default">
      <a:majorFont>
        <a:latin typeface="Avenir Roman"/>
        <a:ea typeface="Avenir Roman"/>
        <a:cs typeface="Avenir Roman"/>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4F81BD"/>
          </a:solidFill>
          <a:prstDash val="solid"/>
          <a:bevel/>
        </a:ln>
        <a:effectLst>
          <a:outerShdw blurRad="38100" dist="23000" dir="5400000" rotWithShape="0">
            <a:srgbClr val="000000">
              <a:alpha val="35000"/>
            </a:srgbClr>
          </a:outerShdw>
        </a:effectLst>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4F81BD"/>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Stream">
  <a:themeElements>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Stream">
      <a:majorFont>
        <a:latin typeface="Garamond"/>
        <a:ea typeface=""/>
        <a:cs typeface="Arial"/>
      </a:majorFont>
      <a:minorFont>
        <a:latin typeface="Garamond"/>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tream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Stream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Strea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Stream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Stream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Stream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Stream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Apothecary">
  <a:themeElements>
    <a:clrScheme name="Apothecary">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Apothecary">
      <a:majorFont>
        <a:latin typeface="Book Antiqua"/>
        <a:ea typeface=""/>
        <a:cs typeface=""/>
        <a:font script="Jpan" typeface="HGS明朝B"/>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pothecary">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ppt/theme/theme4.xml><?xml version="1.0" encoding="utf-8"?>
<a:theme xmlns:a="http://schemas.openxmlformats.org/drawingml/2006/main" name="Default">
  <a:themeElements>
    <a:clrScheme name="Default">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Default">
      <a:majorFont>
        <a:latin typeface="Avenir Roman"/>
        <a:ea typeface="Avenir Roman"/>
        <a:cs typeface="Avenir Roman"/>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4F81BD"/>
          </a:solidFill>
          <a:prstDash val="solid"/>
          <a:bevel/>
        </a:ln>
        <a:effectLst>
          <a:outerShdw blurRad="38100" dist="23000" dir="5400000" rotWithShape="0">
            <a:srgbClr val="000000">
              <a:alpha val="35000"/>
            </a:srgbClr>
          </a:outerShdw>
        </a:effectLst>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4F81BD"/>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8298</TotalTime>
  <Words>1041</Words>
  <Application>Microsoft Office PowerPoint</Application>
  <PresentationFormat>Widescreen</PresentationFormat>
  <Paragraphs>133</Paragraphs>
  <Slides>22</Slides>
  <Notes>1</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22</vt:i4>
      </vt:variant>
    </vt:vector>
  </HeadingPairs>
  <TitlesOfParts>
    <vt:vector size="33" baseType="lpstr">
      <vt:lpstr>Arial</vt:lpstr>
      <vt:lpstr>Avenir Roman</vt:lpstr>
      <vt:lpstr>Book Antiqua</vt:lpstr>
      <vt:lpstr>Calibri</vt:lpstr>
      <vt:lpstr>Century Gothic</vt:lpstr>
      <vt:lpstr>Garamond</vt:lpstr>
      <vt:lpstr>Marker Felt</vt:lpstr>
      <vt:lpstr>Wingdings</vt:lpstr>
      <vt:lpstr>Default</vt:lpstr>
      <vt:lpstr>Stream</vt:lpstr>
      <vt:lpstr>Apothecary</vt:lpstr>
      <vt:lpstr>PowerPoint Presentation</vt:lpstr>
      <vt:lpstr>Here was Your Situation:</vt:lpstr>
      <vt:lpstr>How Did you get there?</vt:lpstr>
      <vt:lpstr>What is the solution?</vt:lpstr>
      <vt:lpstr>Who are you?</vt:lpstr>
      <vt:lpstr>Outline</vt:lpstr>
      <vt:lpstr>But… Deuteronomy 30:1-6 Repent, Return, Restore, REbuild</vt:lpstr>
      <vt:lpstr>Summary</vt:lpstr>
      <vt:lpstr>Historical Introduction: Ezra</vt:lpstr>
      <vt:lpstr>PowerPoint Presentation</vt:lpstr>
      <vt:lpstr>Ezra 2  Captives return to Jerusalem</vt:lpstr>
      <vt:lpstr>Ezra 3 temple foundation laid</vt:lpstr>
      <vt:lpstr>Ezra 4  But… Satan has not taken a nap</vt:lpstr>
      <vt:lpstr>Haggai</vt:lpstr>
      <vt:lpstr>Historical Background</vt:lpstr>
      <vt:lpstr>Haggai 1:1-4  The People’s Excuse</vt:lpstr>
      <vt:lpstr>God’s Solution</vt:lpstr>
      <vt:lpstr>Conclusion</vt:lpstr>
      <vt:lpstr>Rebuild</vt:lpstr>
      <vt:lpstr>Two Great Memory Verses</vt:lpstr>
      <vt:lpstr>Haggai 2:10-18  “parable  of defiled flesh</vt:lpstr>
      <vt:lpstr>Haggai 2:19-23</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Oakes</dc:creator>
  <cp:lastModifiedBy>John Oakes</cp:lastModifiedBy>
  <cp:revision>98</cp:revision>
  <dcterms:modified xsi:type="dcterms:W3CDTF">2023-06-25T21:57:03Z</dcterms:modified>
</cp:coreProperties>
</file>