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0"/>
  </p:notesMasterIdLst>
  <p:sldIdLst>
    <p:sldId id="256" r:id="rId3"/>
    <p:sldId id="293" r:id="rId4"/>
    <p:sldId id="295" r:id="rId5"/>
    <p:sldId id="296" r:id="rId6"/>
    <p:sldId id="519" r:id="rId7"/>
    <p:sldId id="302" r:id="rId8"/>
    <p:sldId id="312" r:id="rId9"/>
    <p:sldId id="318" r:id="rId10"/>
    <p:sldId id="867" r:id="rId11"/>
    <p:sldId id="870" r:id="rId12"/>
    <p:sldId id="868" r:id="rId13"/>
    <p:sldId id="869" r:id="rId14"/>
    <p:sldId id="873" r:id="rId15"/>
    <p:sldId id="871" r:id="rId16"/>
    <p:sldId id="872" r:id="rId17"/>
    <p:sldId id="324" r:id="rId18"/>
    <p:sldId id="8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5218A-E7A7-4904-A29B-771880DF9467}" v="81" dt="2023-07-16T15:24:36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A8A5218A-E7A7-4904-A29B-771880DF9467}"/>
    <pc:docChg chg="custSel addSld delSld modSld sldOrd delMainMaster modMainMaster modNotesMaster">
      <pc:chgData name="John Oakes" userId="1a36f0057432ea1f" providerId="LiveId" clId="{A8A5218A-E7A7-4904-A29B-771880DF9467}" dt="2023-07-16T20:35:14.339" v="317" actId="47"/>
      <pc:docMkLst>
        <pc:docMk/>
      </pc:docMkLst>
      <pc:sldChg chg="modSp">
        <pc:chgData name="John Oakes" userId="1a36f0057432ea1f" providerId="LiveId" clId="{A8A5218A-E7A7-4904-A29B-771880DF9467}" dt="2023-07-16T15:06:55.920" v="75"/>
        <pc:sldMkLst>
          <pc:docMk/>
          <pc:sldMk cId="639722649" sldId="256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639722649" sldId="256"/>
            <ac:spMk id="2" creationId="{B2754F57-5D81-4785-9518-2E5BFA07BAD6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k cId="639722649" sldId="256"/>
            <ac:spMk id="3" creationId="{9C1ADD42-9B47-45F0-9A9A-C574CC109E2D}"/>
          </ac:spMkLst>
        </pc:spChg>
      </pc:sldChg>
      <pc:sldChg chg="modSp del mod modNotes">
        <pc:chgData name="John Oakes" userId="1a36f0057432ea1f" providerId="LiveId" clId="{A8A5218A-E7A7-4904-A29B-771880DF9467}" dt="2023-07-16T20:30:58.828" v="313" actId="2696"/>
        <pc:sldMkLst>
          <pc:docMk/>
          <pc:sldMk cId="0" sldId="257"/>
        </pc:sldMkLst>
        <pc:spChg chg="mod">
          <ac:chgData name="John Oakes" userId="1a36f0057432ea1f" providerId="LiveId" clId="{A8A5218A-E7A7-4904-A29B-771880DF9467}" dt="2023-07-16T15:08:11.017" v="85" actId="113"/>
          <ac:spMkLst>
            <pc:docMk/>
            <pc:sldMk cId="0" sldId="257"/>
            <ac:spMk id="60" creationId="{00000000-0000-0000-0000-000000000000}"/>
          </ac:spMkLst>
        </pc:spChg>
      </pc:sldChg>
      <pc:sldChg chg="modSp del mod modNotes">
        <pc:chgData name="John Oakes" userId="1a36f0057432ea1f" providerId="LiveId" clId="{A8A5218A-E7A7-4904-A29B-771880DF9467}" dt="2023-07-16T20:30:58.828" v="313" actId="2696"/>
        <pc:sldMkLst>
          <pc:docMk/>
          <pc:sldMk cId="0" sldId="258"/>
        </pc:sldMkLst>
        <pc:spChg chg="mod">
          <ac:chgData name="John Oakes" userId="1a36f0057432ea1f" providerId="LiveId" clId="{A8A5218A-E7A7-4904-A29B-771880DF9467}" dt="2023-07-16T15:08:26.406" v="88" actId="14100"/>
          <ac:spMkLst>
            <pc:docMk/>
            <pc:sldMk cId="0" sldId="258"/>
            <ac:spMk id="65" creationId="{00000000-0000-0000-0000-000000000000}"/>
          </ac:spMkLst>
        </pc:spChg>
      </pc:sldChg>
      <pc:sldChg chg="modSp del mod modNotes">
        <pc:chgData name="John Oakes" userId="1a36f0057432ea1f" providerId="LiveId" clId="{A8A5218A-E7A7-4904-A29B-771880DF9467}" dt="2023-07-16T20:30:58.828" v="313" actId="2696"/>
        <pc:sldMkLst>
          <pc:docMk/>
          <pc:sldMk cId="0" sldId="259"/>
        </pc:sldMkLst>
        <pc:spChg chg="mod">
          <ac:chgData name="John Oakes" userId="1a36f0057432ea1f" providerId="LiveId" clId="{A8A5218A-E7A7-4904-A29B-771880DF9467}" dt="2023-07-16T15:08:40.019" v="90" actId="113"/>
          <ac:spMkLst>
            <pc:docMk/>
            <pc:sldMk cId="0" sldId="259"/>
            <ac:spMk id="70" creationId="{00000000-0000-0000-0000-000000000000}"/>
          </ac:spMkLst>
        </pc:spChg>
      </pc:sldChg>
      <pc:sldChg chg="modSp del mod modNotes">
        <pc:chgData name="John Oakes" userId="1a36f0057432ea1f" providerId="LiveId" clId="{A8A5218A-E7A7-4904-A29B-771880DF9467}" dt="2023-07-16T20:30:58.828" v="313" actId="2696"/>
        <pc:sldMkLst>
          <pc:docMk/>
          <pc:sldMk cId="0" sldId="260"/>
        </pc:sldMkLst>
        <pc:spChg chg="mod">
          <ac:chgData name="John Oakes" userId="1a36f0057432ea1f" providerId="LiveId" clId="{A8A5218A-E7A7-4904-A29B-771880DF9467}" dt="2023-07-16T15:09:13.867" v="96" actId="14100"/>
          <ac:spMkLst>
            <pc:docMk/>
            <pc:sldMk cId="0" sldId="260"/>
            <ac:spMk id="75" creationId="{00000000-0000-0000-0000-000000000000}"/>
          </ac:spMkLst>
        </pc:spChg>
      </pc:sldChg>
      <pc:sldChg chg="modSp del mod modNotes">
        <pc:chgData name="John Oakes" userId="1a36f0057432ea1f" providerId="LiveId" clId="{A8A5218A-E7A7-4904-A29B-771880DF9467}" dt="2023-07-16T20:30:58.828" v="313" actId="2696"/>
        <pc:sldMkLst>
          <pc:docMk/>
          <pc:sldMk cId="0" sldId="261"/>
        </pc:sldMkLst>
        <pc:spChg chg="mod">
          <ac:chgData name="John Oakes" userId="1a36f0057432ea1f" providerId="LiveId" clId="{A8A5218A-E7A7-4904-A29B-771880DF9467}" dt="2023-07-16T15:09:23.334" v="98" actId="113"/>
          <ac:spMkLst>
            <pc:docMk/>
            <pc:sldMk cId="0" sldId="261"/>
            <ac:spMk id="80" creationId="{00000000-0000-0000-0000-000000000000}"/>
          </ac:spMkLst>
        </pc:spChg>
      </pc:sldChg>
      <pc:sldChg chg="modSp del mod modNotes">
        <pc:chgData name="John Oakes" userId="1a36f0057432ea1f" providerId="LiveId" clId="{A8A5218A-E7A7-4904-A29B-771880DF9467}" dt="2023-07-16T20:30:58.828" v="313" actId="2696"/>
        <pc:sldMkLst>
          <pc:docMk/>
          <pc:sldMk cId="0" sldId="262"/>
        </pc:sldMkLst>
        <pc:spChg chg="mod">
          <ac:chgData name="John Oakes" userId="1a36f0057432ea1f" providerId="LiveId" clId="{A8A5218A-E7A7-4904-A29B-771880DF9467}" dt="2023-07-16T15:09:38.197" v="100" actId="113"/>
          <ac:spMkLst>
            <pc:docMk/>
            <pc:sldMk cId="0" sldId="262"/>
            <ac:spMk id="85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62"/>
            <ac:spMk id="86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0:58.828" v="313" actId="2696"/>
        <pc:sldMkLst>
          <pc:docMk/>
          <pc:sldMk cId="0" sldId="263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63"/>
            <ac:spMk id="91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0:58.828" v="313" actId="2696"/>
        <pc:sldMkLst>
          <pc:docMk/>
          <pc:sldMk cId="0" sldId="264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64"/>
            <ac:spMk id="96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0:58.828" v="313" actId="2696"/>
        <pc:sldMkLst>
          <pc:docMk/>
          <pc:sldMk cId="0" sldId="265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65"/>
            <ac:spMk id="101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0:58.828" v="313" actId="2696"/>
        <pc:sldMkLst>
          <pc:docMk/>
          <pc:sldMk cId="0" sldId="266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66"/>
            <ac:spMk id="106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0:58.828" v="313" actId="2696"/>
        <pc:sldMkLst>
          <pc:docMk/>
          <pc:sldMk cId="0" sldId="267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67"/>
            <ac:spMk id="111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0:58.828" v="313" actId="2696"/>
        <pc:sldMkLst>
          <pc:docMk/>
          <pc:sldMk cId="0" sldId="268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68"/>
            <ac:spMk id="116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0:58.828" v="313" actId="2696"/>
        <pc:sldMkLst>
          <pc:docMk/>
          <pc:sldMk cId="0" sldId="269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69"/>
            <ac:spMk id="121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0:58.828" v="313" actId="2696"/>
        <pc:sldMkLst>
          <pc:docMk/>
          <pc:sldMk cId="0" sldId="270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70"/>
            <ac:spMk id="126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1:13.747" v="314" actId="47"/>
        <pc:sldMkLst>
          <pc:docMk/>
          <pc:sldMk cId="0" sldId="271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71"/>
            <ac:spMk id="131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71"/>
            <ac:spMk id="132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1:13.747" v="314" actId="47"/>
        <pc:sldMkLst>
          <pc:docMk/>
          <pc:sldMk cId="0" sldId="272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72"/>
            <ac:spMk id="137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1:13.747" v="314" actId="47"/>
        <pc:sldMkLst>
          <pc:docMk/>
          <pc:sldMk cId="0" sldId="273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73"/>
            <ac:spMk id="142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1:13.747" v="314" actId="47"/>
        <pc:sldMkLst>
          <pc:docMk/>
          <pc:sldMk cId="0" sldId="274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74"/>
            <ac:spMk id="147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1:13.747" v="314" actId="47"/>
        <pc:sldMkLst>
          <pc:docMk/>
          <pc:sldMk cId="0" sldId="275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75"/>
            <ac:spMk id="152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1:13.747" v="314" actId="47"/>
        <pc:sldMkLst>
          <pc:docMk/>
          <pc:sldMk cId="0" sldId="276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76"/>
            <ac:spMk id="157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1:21.982" v="315" actId="47"/>
        <pc:sldMkLst>
          <pc:docMk/>
          <pc:sldMk cId="0" sldId="277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77"/>
            <ac:spMk id="162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77"/>
            <ac:spMk id="163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1:21.982" v="315" actId="47"/>
        <pc:sldMkLst>
          <pc:docMk/>
          <pc:sldMk cId="0" sldId="278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78"/>
            <ac:spMk id="168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1:21.982" v="315" actId="47"/>
        <pc:sldMkLst>
          <pc:docMk/>
          <pc:sldMk cId="0" sldId="279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79"/>
            <ac:spMk id="173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1:21.982" v="315" actId="47"/>
        <pc:sldMkLst>
          <pc:docMk/>
          <pc:sldMk cId="0" sldId="280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80"/>
            <ac:spMk id="178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1:21.982" v="315" actId="47"/>
        <pc:sldMkLst>
          <pc:docMk/>
          <pc:sldMk cId="0" sldId="281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81"/>
            <ac:spMk id="183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1:21.982" v="315" actId="47"/>
        <pc:sldMkLst>
          <pc:docMk/>
          <pc:sldMk cId="0" sldId="282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82"/>
            <ac:spMk id="188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1:21.982" v="315" actId="47"/>
        <pc:sldMkLst>
          <pc:docMk/>
          <pc:sldMk cId="0" sldId="283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83"/>
            <ac:spMk id="193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1:21.982" v="315" actId="47"/>
        <pc:sldMkLst>
          <pc:docMk/>
          <pc:sldMk cId="0" sldId="284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84"/>
            <ac:spMk id="198" creationId="{00000000-0000-0000-0000-000000000000}"/>
          </ac:spMkLst>
        </pc:spChg>
      </pc:sldChg>
      <pc:sldChg chg="modSp del modNotes">
        <pc:chgData name="John Oakes" userId="1a36f0057432ea1f" providerId="LiveId" clId="{A8A5218A-E7A7-4904-A29B-771880DF9467}" dt="2023-07-16T20:31:21.982" v="315" actId="47"/>
        <pc:sldMkLst>
          <pc:docMk/>
          <pc:sldMk cId="0" sldId="285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285"/>
            <ac:spMk id="203" creationId="{00000000-0000-0000-0000-000000000000}"/>
          </ac:spMkLst>
        </pc:spChg>
      </pc:sldChg>
      <pc:sldChg chg="modSp mod">
        <pc:chgData name="John Oakes" userId="1a36f0057432ea1f" providerId="LiveId" clId="{A8A5218A-E7A7-4904-A29B-771880DF9467}" dt="2023-07-16T15:10:38.253" v="107" actId="14100"/>
        <pc:sldMkLst>
          <pc:docMk/>
          <pc:sldMk cId="2415430137" sldId="293"/>
        </pc:sldMkLst>
        <pc:spChg chg="mod">
          <ac:chgData name="John Oakes" userId="1a36f0057432ea1f" providerId="LiveId" clId="{A8A5218A-E7A7-4904-A29B-771880DF9467}" dt="2023-07-16T15:10:20.869" v="104" actId="255"/>
          <ac:spMkLst>
            <pc:docMk/>
            <pc:sldMk cId="2415430137" sldId="293"/>
            <ac:spMk id="2" creationId="{00000000-0000-0000-0000-000000000000}"/>
          </ac:spMkLst>
        </pc:spChg>
        <pc:spChg chg="mod">
          <ac:chgData name="John Oakes" userId="1a36f0057432ea1f" providerId="LiveId" clId="{A8A5218A-E7A7-4904-A29B-771880DF9467}" dt="2023-07-16T15:10:38.253" v="107" actId="14100"/>
          <ac:spMkLst>
            <pc:docMk/>
            <pc:sldMk cId="2415430137" sldId="293"/>
            <ac:spMk id="3" creationId="{00000000-0000-0000-0000-000000000000}"/>
          </ac:spMkLst>
        </pc:spChg>
        <pc:picChg chg="mod">
          <ac:chgData name="John Oakes" userId="1a36f0057432ea1f" providerId="LiveId" clId="{A8A5218A-E7A7-4904-A29B-771880DF9467}" dt="2023-07-16T15:10:10.949" v="103" actId="1076"/>
          <ac:picMkLst>
            <pc:docMk/>
            <pc:sldMk cId="2415430137" sldId="293"/>
            <ac:picMk id="1026" creationId="{86F0F73E-63C5-4B1F-BC73-DCF818071C04}"/>
          </ac:picMkLst>
        </pc:picChg>
      </pc:sldChg>
      <pc:sldChg chg="modSp">
        <pc:chgData name="John Oakes" userId="1a36f0057432ea1f" providerId="LiveId" clId="{A8A5218A-E7A7-4904-A29B-771880DF9467}" dt="2023-07-16T15:10:58.603" v="110" actId="1076"/>
        <pc:sldMkLst>
          <pc:docMk/>
          <pc:sldMk cId="2125487370" sldId="295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2125487370" sldId="295"/>
            <ac:spMk id="2" creationId="{00000000-0000-0000-0000-000000000000}"/>
          </ac:spMkLst>
        </pc:spChg>
        <pc:spChg chg="mod">
          <ac:chgData name="John Oakes" userId="1a36f0057432ea1f" providerId="LiveId" clId="{A8A5218A-E7A7-4904-A29B-771880DF9467}" dt="2023-07-16T15:10:51.481" v="108" actId="14100"/>
          <ac:spMkLst>
            <pc:docMk/>
            <pc:sldMk cId="2125487370" sldId="295"/>
            <ac:spMk id="3" creationId="{00000000-0000-0000-0000-000000000000}"/>
          </ac:spMkLst>
        </pc:spChg>
        <pc:picChg chg="mod">
          <ac:chgData name="John Oakes" userId="1a36f0057432ea1f" providerId="LiveId" clId="{A8A5218A-E7A7-4904-A29B-771880DF9467}" dt="2023-07-16T15:10:58.603" v="110" actId="1076"/>
          <ac:picMkLst>
            <pc:docMk/>
            <pc:sldMk cId="2125487370" sldId="295"/>
            <ac:picMk id="1026" creationId="{64CCFB5A-1DE1-48B2-895C-4978304135C7}"/>
          </ac:picMkLst>
        </pc:picChg>
      </pc:sldChg>
      <pc:sldChg chg="modSp mod">
        <pc:chgData name="John Oakes" userId="1a36f0057432ea1f" providerId="LiveId" clId="{A8A5218A-E7A7-4904-A29B-771880DF9467}" dt="2023-07-16T15:11:36.342" v="121" actId="255"/>
        <pc:sldMkLst>
          <pc:docMk/>
          <pc:sldMk cId="1252961890" sldId="296"/>
        </pc:sldMkLst>
        <pc:spChg chg="mod">
          <ac:chgData name="John Oakes" userId="1a36f0057432ea1f" providerId="LiveId" clId="{A8A5218A-E7A7-4904-A29B-771880DF9467}" dt="2023-07-16T15:11:36.342" v="121" actId="255"/>
          <ac:spMkLst>
            <pc:docMk/>
            <pc:sldMk cId="1252961890" sldId="296"/>
            <ac:spMk id="3" creationId="{00000000-0000-0000-0000-000000000000}"/>
          </ac:spMkLst>
        </pc:spChg>
      </pc:sldChg>
      <pc:sldChg chg="modSp mod">
        <pc:chgData name="John Oakes" userId="1a36f0057432ea1f" providerId="LiveId" clId="{A8A5218A-E7A7-4904-A29B-771880DF9467}" dt="2023-07-16T15:12:18.756" v="130" actId="6549"/>
        <pc:sldMkLst>
          <pc:docMk/>
          <pc:sldMk cId="2459758705" sldId="302"/>
        </pc:sldMkLst>
        <pc:spChg chg="mod">
          <ac:chgData name="John Oakes" userId="1a36f0057432ea1f" providerId="LiveId" clId="{A8A5218A-E7A7-4904-A29B-771880DF9467}" dt="2023-07-16T15:12:18.756" v="130" actId="6549"/>
          <ac:spMkLst>
            <pc:docMk/>
            <pc:sldMk cId="2459758705" sldId="302"/>
            <ac:spMk id="3" creationId="{00000000-0000-0000-0000-000000000000}"/>
          </ac:spMkLst>
        </pc:spChg>
        <pc:picChg chg="mod">
          <ac:chgData name="John Oakes" userId="1a36f0057432ea1f" providerId="LiveId" clId="{A8A5218A-E7A7-4904-A29B-771880DF9467}" dt="2023-07-16T15:12:01.138" v="126" actId="1076"/>
          <ac:picMkLst>
            <pc:docMk/>
            <pc:sldMk cId="2459758705" sldId="302"/>
            <ac:picMk id="4" creationId="{2655FDA8-4867-4E8B-9445-ADE285FC27E2}"/>
          </ac:picMkLst>
        </pc:picChg>
      </pc:sldChg>
      <pc:sldChg chg="modSp">
        <pc:chgData name="John Oakes" userId="1a36f0057432ea1f" providerId="LiveId" clId="{A8A5218A-E7A7-4904-A29B-771880DF9467}" dt="2023-07-16T15:12:38.845" v="133" actId="14100"/>
        <pc:sldMkLst>
          <pc:docMk/>
          <pc:sldMk cId="2112694612" sldId="312"/>
        </pc:sldMkLst>
        <pc:spChg chg="mod">
          <ac:chgData name="John Oakes" userId="1a36f0057432ea1f" providerId="LiveId" clId="{A8A5218A-E7A7-4904-A29B-771880DF9467}" dt="2023-07-16T15:12:38.845" v="133" actId="14100"/>
          <ac:spMkLst>
            <pc:docMk/>
            <pc:sldMk cId="2112694612" sldId="312"/>
            <ac:spMk id="3" creationId="{00000000-0000-0000-0000-000000000000}"/>
          </ac:spMkLst>
        </pc:spChg>
        <pc:picChg chg="mod">
          <ac:chgData name="John Oakes" userId="1a36f0057432ea1f" providerId="LiveId" clId="{A8A5218A-E7A7-4904-A29B-771880DF9467}" dt="2023-07-16T15:12:34.154" v="132" actId="1076"/>
          <ac:picMkLst>
            <pc:docMk/>
            <pc:sldMk cId="2112694612" sldId="312"/>
            <ac:picMk id="1028" creationId="{00000000-0000-0000-0000-000000000000}"/>
          </ac:picMkLst>
        </pc:picChg>
      </pc:sldChg>
      <pc:sldChg chg="modSp">
        <pc:chgData name="John Oakes" userId="1a36f0057432ea1f" providerId="LiveId" clId="{A8A5218A-E7A7-4904-A29B-771880DF9467}" dt="2023-07-16T15:06:55.920" v="75"/>
        <pc:sldMkLst>
          <pc:docMk/>
          <pc:sldMk cId="1228186833" sldId="318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1228186833" sldId="318"/>
            <ac:spMk id="3" creationId="{00000000-0000-0000-0000-000000000000}"/>
          </ac:spMkLst>
        </pc:spChg>
        <pc:picChg chg="mod">
          <ac:chgData name="John Oakes" userId="1a36f0057432ea1f" providerId="LiveId" clId="{A8A5218A-E7A7-4904-A29B-771880DF9467}" dt="2023-07-16T15:06:55.920" v="75"/>
          <ac:picMkLst>
            <pc:docMk/>
            <pc:sldMk cId="1228186833" sldId="318"/>
            <ac:picMk id="4" creationId="{1E6787BA-0674-4337-93DD-96D3AC473118}"/>
          </ac:picMkLst>
        </pc:picChg>
      </pc:sldChg>
      <pc:sldChg chg="addSp modSp mod">
        <pc:chgData name="John Oakes" userId="1a36f0057432ea1f" providerId="LiveId" clId="{A8A5218A-E7A7-4904-A29B-771880DF9467}" dt="2023-07-16T15:24:36.678" v="312" actId="14100"/>
        <pc:sldMkLst>
          <pc:docMk/>
          <pc:sldMk cId="3966443483" sldId="324"/>
        </pc:sldMkLst>
        <pc:spChg chg="mod">
          <ac:chgData name="John Oakes" userId="1a36f0057432ea1f" providerId="LiveId" clId="{A8A5218A-E7A7-4904-A29B-771880DF9467}" dt="2023-07-16T15:20:56.354" v="292" actId="255"/>
          <ac:spMkLst>
            <pc:docMk/>
            <pc:sldMk cId="3966443483" sldId="324"/>
            <ac:spMk id="2" creationId="{00000000-0000-0000-0000-000000000000}"/>
          </ac:spMkLst>
        </pc:spChg>
        <pc:spChg chg="mod">
          <ac:chgData name="John Oakes" userId="1a36f0057432ea1f" providerId="LiveId" clId="{A8A5218A-E7A7-4904-A29B-771880DF9467}" dt="2023-07-16T15:24:22.382" v="311" actId="14100"/>
          <ac:spMkLst>
            <pc:docMk/>
            <pc:sldMk cId="3966443483" sldId="324"/>
            <ac:spMk id="3" creationId="{00000000-0000-0000-0000-000000000000}"/>
          </ac:spMkLst>
        </pc:spChg>
        <pc:picChg chg="add mod">
          <ac:chgData name="John Oakes" userId="1a36f0057432ea1f" providerId="LiveId" clId="{A8A5218A-E7A7-4904-A29B-771880DF9467}" dt="2023-07-16T15:24:36.678" v="312" actId="14100"/>
          <ac:picMkLst>
            <pc:docMk/>
            <pc:sldMk cId="3966443483" sldId="324"/>
            <ac:picMk id="1026" creationId="{6F34601E-9F2D-8024-F17B-31FADB1B50C0}"/>
          </ac:picMkLst>
        </pc:picChg>
      </pc:sldChg>
      <pc:sldChg chg="modSp del mod ord">
        <pc:chgData name="John Oakes" userId="1a36f0057432ea1f" providerId="LiveId" clId="{A8A5218A-E7A7-4904-A29B-771880DF9467}" dt="2023-07-16T20:35:14.339" v="317" actId="47"/>
        <pc:sldMkLst>
          <pc:docMk/>
          <pc:sldMk cId="1672076822" sldId="450"/>
        </pc:sldMkLst>
        <pc:spChg chg="mod">
          <ac:chgData name="John Oakes" userId="1a36f0057432ea1f" providerId="LiveId" clId="{A8A5218A-E7A7-4904-A29B-771880DF9467}" dt="2023-07-16T15:07:33.361" v="79" actId="255"/>
          <ac:spMkLst>
            <pc:docMk/>
            <pc:sldMk cId="1672076822" sldId="450"/>
            <ac:spMk id="3" creationId="{2C4DBEFB-5E3F-442A-AEDB-AF3685437755}"/>
          </ac:spMkLst>
        </pc:spChg>
        <pc:picChg chg="mod">
          <ac:chgData name="John Oakes" userId="1a36f0057432ea1f" providerId="LiveId" clId="{A8A5218A-E7A7-4904-A29B-771880DF9467}" dt="2023-07-16T15:07:47.063" v="82" actId="1076"/>
          <ac:picMkLst>
            <pc:docMk/>
            <pc:sldMk cId="1672076822" sldId="450"/>
            <ac:picMk id="1026" creationId="{20D35382-BE79-85E9-AE18-6B78A29C7666}"/>
          </ac:picMkLst>
        </pc:picChg>
      </pc:sldChg>
      <pc:sldChg chg="modSp del">
        <pc:chgData name="John Oakes" userId="1a36f0057432ea1f" providerId="LiveId" clId="{A8A5218A-E7A7-4904-A29B-771880DF9467}" dt="2023-07-16T20:31:21.982" v="315" actId="47"/>
        <pc:sldMkLst>
          <pc:docMk/>
          <pc:sldMk cId="0" sldId="478"/>
        </pc:sldMkLst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478"/>
            <ac:spMk id="3" creationId="{36F3025B-64D2-CBEB-E0C1-CDE95262F2AB}"/>
          </ac:spMkLst>
        </pc:spChg>
        <pc:picChg chg="mod">
          <ac:chgData name="John Oakes" userId="1a36f0057432ea1f" providerId="LiveId" clId="{A8A5218A-E7A7-4904-A29B-771880DF9467}" dt="2023-07-16T15:06:55.920" v="75"/>
          <ac:picMkLst>
            <pc:docMk/>
            <pc:sldMk cId="0" sldId="478"/>
            <ac:picMk id="67588" creationId="{A2FA2229-B194-C884-2397-A553684DCE02}"/>
          </ac:picMkLst>
        </pc:picChg>
      </pc:sldChg>
      <pc:sldChg chg="modSp del mod">
        <pc:chgData name="John Oakes" userId="1a36f0057432ea1f" providerId="LiveId" clId="{A8A5218A-E7A7-4904-A29B-771880DF9467}" dt="2023-07-16T20:31:31.753" v="316" actId="2696"/>
        <pc:sldMkLst>
          <pc:docMk/>
          <pc:sldMk cId="0" sldId="479"/>
        </pc:sldMkLst>
        <pc:spChg chg="mod">
          <ac:chgData name="John Oakes" userId="1a36f0057432ea1f" providerId="LiveId" clId="{A8A5218A-E7A7-4904-A29B-771880DF9467}" dt="2023-07-16T15:04:52.610" v="73" actId="20577"/>
          <ac:spMkLst>
            <pc:docMk/>
            <pc:sldMk cId="0" sldId="479"/>
            <ac:spMk id="3" creationId="{3E7DCDC7-0883-0DC8-EF7F-B4E52D989E8E}"/>
          </ac:spMkLst>
        </pc:spChg>
      </pc:sldChg>
      <pc:sldChg chg="modSp modNotes">
        <pc:chgData name="John Oakes" userId="1a36f0057432ea1f" providerId="LiveId" clId="{A8A5218A-E7A7-4904-A29B-771880DF9467}" dt="2023-07-16T15:11:52.479" v="124" actId="1076"/>
        <pc:sldMkLst>
          <pc:docMk/>
          <pc:sldMk cId="1154410579" sldId="519"/>
        </pc:sldMkLst>
        <pc:spChg chg="mod">
          <ac:chgData name="John Oakes" userId="1a36f0057432ea1f" providerId="LiveId" clId="{A8A5218A-E7A7-4904-A29B-771880DF9467}" dt="2023-07-16T15:11:46.709" v="122" actId="14100"/>
          <ac:spMkLst>
            <pc:docMk/>
            <pc:sldMk cId="1154410579" sldId="519"/>
            <ac:spMk id="3" creationId="{00000000-0000-0000-0000-000000000000}"/>
          </ac:spMkLst>
        </pc:spChg>
        <pc:picChg chg="mod">
          <ac:chgData name="John Oakes" userId="1a36f0057432ea1f" providerId="LiveId" clId="{A8A5218A-E7A7-4904-A29B-771880DF9467}" dt="2023-07-16T15:11:52.479" v="124" actId="1076"/>
          <ac:picMkLst>
            <pc:docMk/>
            <pc:sldMk cId="1154410579" sldId="519"/>
            <ac:picMk id="14338" creationId="{00000000-0000-0000-0000-000000000000}"/>
          </ac:picMkLst>
        </pc:picChg>
      </pc:sldChg>
      <pc:sldChg chg="modSp mod">
        <pc:chgData name="John Oakes" userId="1a36f0057432ea1f" providerId="LiveId" clId="{A8A5218A-E7A7-4904-A29B-771880DF9467}" dt="2023-07-16T15:13:22.785" v="141" actId="14100"/>
        <pc:sldMkLst>
          <pc:docMk/>
          <pc:sldMk cId="2072781710" sldId="867"/>
        </pc:sldMkLst>
        <pc:spChg chg="mod">
          <ac:chgData name="John Oakes" userId="1a36f0057432ea1f" providerId="LiveId" clId="{A8A5218A-E7A7-4904-A29B-771880DF9467}" dt="2023-07-16T15:13:22.785" v="141" actId="14100"/>
          <ac:spMkLst>
            <pc:docMk/>
            <pc:sldMk cId="2072781710" sldId="867"/>
            <ac:spMk id="3" creationId="{241DCAED-0F07-445C-9148-C82299F1E07A}"/>
          </ac:spMkLst>
        </pc:spChg>
        <pc:picChg chg="mod">
          <ac:chgData name="John Oakes" userId="1a36f0057432ea1f" providerId="LiveId" clId="{A8A5218A-E7A7-4904-A29B-771880DF9467}" dt="2023-07-16T15:12:49.438" v="135" actId="1076"/>
          <ac:picMkLst>
            <pc:docMk/>
            <pc:sldMk cId="2072781710" sldId="867"/>
            <ac:picMk id="1026" creationId="{7B97FE24-EA09-4E4E-AFA8-E4BE7F99B553}"/>
          </ac:picMkLst>
        </pc:picChg>
      </pc:sldChg>
      <pc:sldChg chg="modSp mod">
        <pc:chgData name="John Oakes" userId="1a36f0057432ea1f" providerId="LiveId" clId="{A8A5218A-E7A7-4904-A29B-771880DF9467}" dt="2023-07-16T15:14:38.048" v="150" actId="255"/>
        <pc:sldMkLst>
          <pc:docMk/>
          <pc:sldMk cId="3855397989" sldId="868"/>
        </pc:sldMkLst>
        <pc:spChg chg="mod">
          <ac:chgData name="John Oakes" userId="1a36f0057432ea1f" providerId="LiveId" clId="{A8A5218A-E7A7-4904-A29B-771880DF9467}" dt="2023-07-16T15:14:25.408" v="148" actId="255"/>
          <ac:spMkLst>
            <pc:docMk/>
            <pc:sldMk cId="3855397989" sldId="868"/>
            <ac:spMk id="2" creationId="{45112F30-6BD2-471C-8F04-BC89B440CA69}"/>
          </ac:spMkLst>
        </pc:spChg>
        <pc:spChg chg="mod">
          <ac:chgData name="John Oakes" userId="1a36f0057432ea1f" providerId="LiveId" clId="{A8A5218A-E7A7-4904-A29B-771880DF9467}" dt="2023-07-16T15:14:38.048" v="150" actId="255"/>
          <ac:spMkLst>
            <pc:docMk/>
            <pc:sldMk cId="3855397989" sldId="868"/>
            <ac:spMk id="3" creationId="{7A2159B0-9C81-4489-B9DF-96AF4B279920}"/>
          </ac:spMkLst>
        </pc:spChg>
      </pc:sldChg>
      <pc:sldChg chg="modSp mod">
        <pc:chgData name="John Oakes" userId="1a36f0057432ea1f" providerId="LiveId" clId="{A8A5218A-E7A7-4904-A29B-771880DF9467}" dt="2023-07-16T15:15:28.598" v="158" actId="255"/>
        <pc:sldMkLst>
          <pc:docMk/>
          <pc:sldMk cId="2623509992" sldId="869"/>
        </pc:sldMkLst>
        <pc:spChg chg="mod">
          <ac:chgData name="John Oakes" userId="1a36f0057432ea1f" providerId="LiveId" clId="{A8A5218A-E7A7-4904-A29B-771880DF9467}" dt="2023-07-16T15:15:01.495" v="153" actId="255"/>
          <ac:spMkLst>
            <pc:docMk/>
            <pc:sldMk cId="2623509992" sldId="869"/>
            <ac:spMk id="2" creationId="{1B36DCA3-9715-4E3B-8529-268F58DA3738}"/>
          </ac:spMkLst>
        </pc:spChg>
        <pc:spChg chg="mod">
          <ac:chgData name="John Oakes" userId="1a36f0057432ea1f" providerId="LiveId" clId="{A8A5218A-E7A7-4904-A29B-771880DF9467}" dt="2023-07-16T15:15:28.598" v="158" actId="255"/>
          <ac:spMkLst>
            <pc:docMk/>
            <pc:sldMk cId="2623509992" sldId="869"/>
            <ac:spMk id="3" creationId="{71C1E2DF-9A90-41DE-A1E7-7FA300EAE10E}"/>
          </ac:spMkLst>
        </pc:spChg>
        <pc:picChg chg="mod">
          <ac:chgData name="John Oakes" userId="1a36f0057432ea1f" providerId="LiveId" clId="{A8A5218A-E7A7-4904-A29B-771880DF9467}" dt="2023-07-16T15:14:51.816" v="152" actId="14100"/>
          <ac:picMkLst>
            <pc:docMk/>
            <pc:sldMk cId="2623509992" sldId="869"/>
            <ac:picMk id="2052" creationId="{437F5224-E0B5-4238-AC93-2C938BBDB5D1}"/>
          </ac:picMkLst>
        </pc:picChg>
      </pc:sldChg>
      <pc:sldChg chg="modSp mod">
        <pc:chgData name="John Oakes" userId="1a36f0057432ea1f" providerId="LiveId" clId="{A8A5218A-E7A7-4904-A29B-771880DF9467}" dt="2023-07-16T15:14:11.532" v="147" actId="255"/>
        <pc:sldMkLst>
          <pc:docMk/>
          <pc:sldMk cId="302765512" sldId="870"/>
        </pc:sldMkLst>
        <pc:spChg chg="mod">
          <ac:chgData name="John Oakes" userId="1a36f0057432ea1f" providerId="LiveId" clId="{A8A5218A-E7A7-4904-A29B-771880DF9467}" dt="2023-07-16T15:13:44.056" v="142" actId="255"/>
          <ac:spMkLst>
            <pc:docMk/>
            <pc:sldMk cId="302765512" sldId="870"/>
            <ac:spMk id="2" creationId="{BABB5A36-1DB7-4FAC-B29F-79418EBB81EB}"/>
          </ac:spMkLst>
        </pc:spChg>
        <pc:spChg chg="mod">
          <ac:chgData name="John Oakes" userId="1a36f0057432ea1f" providerId="LiveId" clId="{A8A5218A-E7A7-4904-A29B-771880DF9467}" dt="2023-07-16T15:14:11.532" v="147" actId="255"/>
          <ac:spMkLst>
            <pc:docMk/>
            <pc:sldMk cId="302765512" sldId="870"/>
            <ac:spMk id="3" creationId="{341E8E99-745E-4316-9E68-69201344F47D}"/>
          </ac:spMkLst>
        </pc:spChg>
      </pc:sldChg>
      <pc:sldChg chg="modSp mod">
        <pc:chgData name="John Oakes" userId="1a36f0057432ea1f" providerId="LiveId" clId="{A8A5218A-E7A7-4904-A29B-771880DF9467}" dt="2023-07-16T15:17:52.916" v="201" actId="255"/>
        <pc:sldMkLst>
          <pc:docMk/>
          <pc:sldMk cId="1034276859" sldId="871"/>
        </pc:sldMkLst>
        <pc:spChg chg="mod">
          <ac:chgData name="John Oakes" userId="1a36f0057432ea1f" providerId="LiveId" clId="{A8A5218A-E7A7-4904-A29B-771880DF9467}" dt="2023-07-16T15:17:23.218" v="195" actId="255"/>
          <ac:spMkLst>
            <pc:docMk/>
            <pc:sldMk cId="1034276859" sldId="871"/>
            <ac:spMk id="2" creationId="{7E2257FD-B383-4731-B454-2F96910197D7}"/>
          </ac:spMkLst>
        </pc:spChg>
        <pc:spChg chg="mod">
          <ac:chgData name="John Oakes" userId="1a36f0057432ea1f" providerId="LiveId" clId="{A8A5218A-E7A7-4904-A29B-771880DF9467}" dt="2023-07-16T15:17:52.916" v="201" actId="255"/>
          <ac:spMkLst>
            <pc:docMk/>
            <pc:sldMk cId="1034276859" sldId="871"/>
            <ac:spMk id="3" creationId="{C8490CA8-4C0F-449C-9128-50F069150735}"/>
          </ac:spMkLst>
        </pc:spChg>
        <pc:picChg chg="mod">
          <ac:chgData name="John Oakes" userId="1a36f0057432ea1f" providerId="LiveId" clId="{A8A5218A-E7A7-4904-A29B-771880DF9467}" dt="2023-07-16T15:17:13.574" v="194" actId="1076"/>
          <ac:picMkLst>
            <pc:docMk/>
            <pc:sldMk cId="1034276859" sldId="871"/>
            <ac:picMk id="3074" creationId="{CE079B55-EC8B-48C5-8971-1967FFC4C127}"/>
          </ac:picMkLst>
        </pc:picChg>
      </pc:sldChg>
      <pc:sldChg chg="modSp mod">
        <pc:chgData name="John Oakes" userId="1a36f0057432ea1f" providerId="LiveId" clId="{A8A5218A-E7A7-4904-A29B-771880DF9467}" dt="2023-07-16T15:20:30.674" v="289" actId="14100"/>
        <pc:sldMkLst>
          <pc:docMk/>
          <pc:sldMk cId="2649656855" sldId="872"/>
        </pc:sldMkLst>
        <pc:spChg chg="mod">
          <ac:chgData name="John Oakes" userId="1a36f0057432ea1f" providerId="LiveId" clId="{A8A5218A-E7A7-4904-A29B-771880DF9467}" dt="2023-07-16T15:18:04.505" v="203" actId="255"/>
          <ac:spMkLst>
            <pc:docMk/>
            <pc:sldMk cId="2649656855" sldId="872"/>
            <ac:spMk id="2" creationId="{3D002590-36FD-4886-816B-514458360878}"/>
          </ac:spMkLst>
        </pc:spChg>
        <pc:spChg chg="mod">
          <ac:chgData name="John Oakes" userId="1a36f0057432ea1f" providerId="LiveId" clId="{A8A5218A-E7A7-4904-A29B-771880DF9467}" dt="2023-07-16T15:20:30.674" v="289" actId="14100"/>
          <ac:spMkLst>
            <pc:docMk/>
            <pc:sldMk cId="2649656855" sldId="872"/>
            <ac:spMk id="3" creationId="{21B4E072-D13D-4810-AC6A-53D8A8457E5D}"/>
          </ac:spMkLst>
        </pc:spChg>
        <pc:picChg chg="mod">
          <ac:chgData name="John Oakes" userId="1a36f0057432ea1f" providerId="LiveId" clId="{A8A5218A-E7A7-4904-A29B-771880DF9467}" dt="2023-07-16T15:20:18.535" v="286" actId="1076"/>
          <ac:picMkLst>
            <pc:docMk/>
            <pc:sldMk cId="2649656855" sldId="872"/>
            <ac:picMk id="5" creationId="{0BF189C7-0A68-A4F0-C59E-FB2CA505B53E}"/>
          </ac:picMkLst>
        </pc:picChg>
      </pc:sldChg>
      <pc:sldChg chg="modSp mod">
        <pc:chgData name="John Oakes" userId="1a36f0057432ea1f" providerId="LiveId" clId="{A8A5218A-E7A7-4904-A29B-771880DF9467}" dt="2023-07-16T15:16:54.424" v="193" actId="20577"/>
        <pc:sldMkLst>
          <pc:docMk/>
          <pc:sldMk cId="4195438703" sldId="873"/>
        </pc:sldMkLst>
        <pc:spChg chg="mod">
          <ac:chgData name="John Oakes" userId="1a36f0057432ea1f" providerId="LiveId" clId="{A8A5218A-E7A7-4904-A29B-771880DF9467}" dt="2023-07-16T15:15:46.969" v="159" actId="255"/>
          <ac:spMkLst>
            <pc:docMk/>
            <pc:sldMk cId="4195438703" sldId="873"/>
            <ac:spMk id="2" creationId="{4746A2D4-9916-48A2-A122-18CFDC00F6DB}"/>
          </ac:spMkLst>
        </pc:spChg>
        <pc:spChg chg="mod">
          <ac:chgData name="John Oakes" userId="1a36f0057432ea1f" providerId="LiveId" clId="{A8A5218A-E7A7-4904-A29B-771880DF9467}" dt="2023-07-16T15:16:54.424" v="193" actId="20577"/>
          <ac:spMkLst>
            <pc:docMk/>
            <pc:sldMk cId="4195438703" sldId="873"/>
            <ac:spMk id="3" creationId="{358B0E30-D924-4C94-8EF2-0C4E2AF62B55}"/>
          </ac:spMkLst>
        </pc:spChg>
      </pc:sldChg>
      <pc:sldChg chg="modSp">
        <pc:chgData name="John Oakes" userId="1a36f0057432ea1f" providerId="LiveId" clId="{A8A5218A-E7A7-4904-A29B-771880DF9467}" dt="2023-07-16T15:21:55.271" v="300" actId="14100"/>
        <pc:sldMkLst>
          <pc:docMk/>
          <pc:sldMk cId="201516889" sldId="874"/>
        </pc:sldMkLst>
        <pc:spChg chg="mod">
          <ac:chgData name="John Oakes" userId="1a36f0057432ea1f" providerId="LiveId" clId="{A8A5218A-E7A7-4904-A29B-771880DF9467}" dt="2023-07-16T15:21:55.271" v="300" actId="14100"/>
          <ac:spMkLst>
            <pc:docMk/>
            <pc:sldMk cId="201516889" sldId="874"/>
            <ac:spMk id="3" creationId="{3B24F7BC-1D86-4136-B51F-FB82FF555285}"/>
          </ac:spMkLst>
        </pc:spChg>
      </pc:sldChg>
      <pc:sldChg chg="addSp delSp modSp new del mod">
        <pc:chgData name="John Oakes" userId="1a36f0057432ea1f" providerId="LiveId" clId="{A8A5218A-E7A7-4904-A29B-771880DF9467}" dt="2023-07-16T20:30:58.828" v="313" actId="2696"/>
        <pc:sldMkLst>
          <pc:docMk/>
          <pc:sldMk cId="352787181" sldId="875"/>
        </pc:sldMkLst>
        <pc:spChg chg="mod">
          <ac:chgData name="John Oakes" userId="1a36f0057432ea1f" providerId="LiveId" clId="{A8A5218A-E7A7-4904-A29B-771880DF9467}" dt="2023-07-16T15:09:52.805" v="101" actId="14100"/>
          <ac:spMkLst>
            <pc:docMk/>
            <pc:sldMk cId="352787181" sldId="875"/>
            <ac:spMk id="2" creationId="{1E852333-3004-3AB1-0998-8E1BEE1CD0C1}"/>
          </ac:spMkLst>
        </pc:spChg>
        <pc:spChg chg="del">
          <ac:chgData name="John Oakes" userId="1a36f0057432ea1f" providerId="LiveId" clId="{A8A5218A-E7A7-4904-A29B-771880DF9467}" dt="2023-07-16T01:54:05.432" v="9" actId="931"/>
          <ac:spMkLst>
            <pc:docMk/>
            <pc:sldMk cId="352787181" sldId="875"/>
            <ac:spMk id="3" creationId="{D53D0EA7-ACE8-CA1E-E48F-54243FC55CFF}"/>
          </ac:spMkLst>
        </pc:spChg>
        <pc:picChg chg="add mod">
          <ac:chgData name="John Oakes" userId="1a36f0057432ea1f" providerId="LiveId" clId="{A8A5218A-E7A7-4904-A29B-771880DF9467}" dt="2023-07-16T15:06:55.920" v="75"/>
          <ac:picMkLst>
            <pc:docMk/>
            <pc:sldMk cId="352787181" sldId="875"/>
            <ac:picMk id="5" creationId="{8738FFCB-DEA7-ABB3-4D45-DA4DB46D238B}"/>
          </ac:picMkLst>
        </pc:picChg>
      </pc:sldChg>
      <pc:sldChg chg="del">
        <pc:chgData name="John Oakes" userId="1a36f0057432ea1f" providerId="LiveId" clId="{A8A5218A-E7A7-4904-A29B-771880DF9467}" dt="2023-07-16T01:53:26.052" v="3" actId="2696"/>
        <pc:sldMkLst>
          <pc:docMk/>
          <pc:sldMk cId="1101408261" sldId="875"/>
        </pc:sldMkLst>
      </pc:sldChg>
      <pc:sldChg chg="addSp delSp modSp new del">
        <pc:chgData name="John Oakes" userId="1a36f0057432ea1f" providerId="LiveId" clId="{A8A5218A-E7A7-4904-A29B-771880DF9467}" dt="2023-07-16T20:30:58.828" v="313" actId="2696"/>
        <pc:sldMkLst>
          <pc:docMk/>
          <pc:sldMk cId="732615086" sldId="876"/>
        </pc:sldMkLst>
        <pc:spChg chg="del">
          <ac:chgData name="John Oakes" userId="1a36f0057432ea1f" providerId="LiveId" clId="{A8A5218A-E7A7-4904-A29B-771880DF9467}" dt="2023-07-16T01:53:58.002" v="8" actId="931"/>
          <ac:spMkLst>
            <pc:docMk/>
            <pc:sldMk cId="732615086" sldId="876"/>
            <ac:spMk id="3" creationId="{024816E9-4AFC-6898-1DDC-0E71AF7DB890}"/>
          </ac:spMkLst>
        </pc:spChg>
        <pc:picChg chg="add mod">
          <ac:chgData name="John Oakes" userId="1a36f0057432ea1f" providerId="LiveId" clId="{A8A5218A-E7A7-4904-A29B-771880DF9467}" dt="2023-07-16T15:06:55.920" v="75"/>
          <ac:picMkLst>
            <pc:docMk/>
            <pc:sldMk cId="732615086" sldId="876"/>
            <ac:picMk id="5" creationId="{4D556CCC-B4B7-8E7A-E01F-3EC8B4EAD146}"/>
          </ac:picMkLst>
        </pc:picChg>
      </pc:sldChg>
      <pc:sldChg chg="modSp del mod modNotes">
        <pc:chgData name="John Oakes" userId="1a36f0057432ea1f" providerId="LiveId" clId="{A8A5218A-E7A7-4904-A29B-771880DF9467}" dt="2023-07-16T20:30:58.828" v="313" actId="2696"/>
        <pc:sldMkLst>
          <pc:docMk/>
          <pc:sldMk cId="0" sldId="877"/>
        </pc:sldMkLst>
        <pc:spChg chg="mod">
          <ac:chgData name="John Oakes" userId="1a36f0057432ea1f" providerId="LiveId" clId="{A8A5218A-E7A7-4904-A29B-771880DF9467}" dt="2023-07-16T15:08:01.743" v="83" actId="255"/>
          <ac:spMkLst>
            <pc:docMk/>
            <pc:sldMk cId="0" sldId="877"/>
            <ac:spMk id="54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k cId="0" sldId="877"/>
            <ac:spMk id="55" creationId="{00000000-0000-0000-0000-000000000000}"/>
          </ac:spMkLst>
        </pc:spChg>
      </pc:sldChg>
      <pc:sldMasterChg chg="modSp modSldLayout">
        <pc:chgData name="John Oakes" userId="1a36f0057432ea1f" providerId="LiveId" clId="{A8A5218A-E7A7-4904-A29B-771880DF9467}" dt="2023-07-16T15:06:55.920" v="75"/>
        <pc:sldMasterMkLst>
          <pc:docMk/>
          <pc:sldMasterMk cId="2979941677" sldId="2147483660"/>
        </pc:sldMasterMkLst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75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77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78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79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80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81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82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83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84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85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86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87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88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89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90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91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92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93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94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95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96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97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98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499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00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01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03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04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05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06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07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08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09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10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11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12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13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14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15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16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17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19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20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22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23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24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25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26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27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28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29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30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31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32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33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34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35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36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37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38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39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40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41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42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2979941677" sldId="2147483660"/>
            <ac:spMk id="105543" creationId="{00000000-0000-0000-0000-000000000000}"/>
          </ac:spMkLst>
        </pc:spChg>
        <pc:grpChg chg="mod">
          <ac:chgData name="John Oakes" userId="1a36f0057432ea1f" providerId="LiveId" clId="{A8A5218A-E7A7-4904-A29B-771880DF9467}" dt="2023-07-16T15:06:55.920" v="75"/>
          <ac:grpSpMkLst>
            <pc:docMk/>
            <pc:sldMasterMk cId="2979941677" sldId="2147483660"/>
            <ac:grpSpMk id="105474" creationId="{00000000-0000-0000-0000-000000000000}"/>
          </ac:grpSpMkLst>
        </pc:grpChg>
        <pc:grpChg chg="mod">
          <ac:chgData name="John Oakes" userId="1a36f0057432ea1f" providerId="LiveId" clId="{A8A5218A-E7A7-4904-A29B-771880DF9467}" dt="2023-07-16T15:06:55.920" v="75"/>
          <ac:grpSpMkLst>
            <pc:docMk/>
            <pc:sldMasterMk cId="2979941677" sldId="2147483660"/>
            <ac:grpSpMk id="105476" creationId="{00000000-0000-0000-0000-000000000000}"/>
          </ac:grpSpMkLst>
        </pc:grpChg>
        <pc:grpChg chg="mod">
          <ac:chgData name="John Oakes" userId="1a36f0057432ea1f" providerId="LiveId" clId="{A8A5218A-E7A7-4904-A29B-771880DF9467}" dt="2023-07-16T15:06:55.920" v="75"/>
          <ac:grpSpMkLst>
            <pc:docMk/>
            <pc:sldMasterMk cId="2979941677" sldId="2147483660"/>
            <ac:grpSpMk id="105502" creationId="{00000000-0000-0000-0000-000000000000}"/>
          </ac:grpSpMkLst>
        </pc:grpChg>
        <pc:grpChg chg="mod">
          <ac:chgData name="John Oakes" userId="1a36f0057432ea1f" providerId="LiveId" clId="{A8A5218A-E7A7-4904-A29B-771880DF9467}" dt="2023-07-16T15:06:55.920" v="75"/>
          <ac:grpSpMkLst>
            <pc:docMk/>
            <pc:sldMasterMk cId="2979941677" sldId="2147483660"/>
            <ac:grpSpMk id="105518" creationId="{00000000-0000-0000-0000-000000000000}"/>
          </ac:grpSpMkLst>
        </pc:grpChg>
        <pc:grpChg chg="mod">
          <ac:chgData name="John Oakes" userId="1a36f0057432ea1f" providerId="LiveId" clId="{A8A5218A-E7A7-4904-A29B-771880DF9467}" dt="2023-07-16T15:06:55.920" v="75"/>
          <ac:grpSpMkLst>
            <pc:docMk/>
            <pc:sldMasterMk cId="2979941677" sldId="2147483660"/>
            <ac:grpSpMk id="105521" creationId="{00000000-0000-0000-0000-000000000000}"/>
          </ac:grpSpMkLst>
        </pc:grpChg>
        <pc:sldLayoutChg chg="modSp">
          <pc:chgData name="John Oakes" userId="1a36f0057432ea1f" providerId="LiveId" clId="{A8A5218A-E7A7-4904-A29B-771880DF9467}" dt="2023-07-16T15:06:55.920" v="75"/>
          <pc:sldLayoutMkLst>
            <pc:docMk/>
            <pc:sldMasterMk cId="2979941677" sldId="2147483660"/>
            <pc:sldLayoutMk cId="1466027174" sldId="2147483661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499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01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0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0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04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05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06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07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08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09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10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11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1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1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14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15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16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17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18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19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20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21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2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2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24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25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27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28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29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30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31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3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3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34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35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36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37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38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39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40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41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4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44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46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47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48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49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50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51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5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5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54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55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56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57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58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59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60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61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6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6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466027174" sldId="2147483661"/>
              <ac:spMk id="106564" creationId="{00000000-0000-0000-0000-000000000000}"/>
            </ac:spMkLst>
          </pc:spChg>
          <pc:grpChg chg="mod">
            <ac:chgData name="John Oakes" userId="1a36f0057432ea1f" providerId="LiveId" clId="{A8A5218A-E7A7-4904-A29B-771880DF9467}" dt="2023-07-16T15:06:55.920" v="75"/>
            <ac:grpSpMkLst>
              <pc:docMk/>
              <pc:sldMasterMk cId="2979941677" sldId="2147483660"/>
              <pc:sldLayoutMk cId="1466027174" sldId="2147483661"/>
              <ac:grpSpMk id="106498" creationId="{00000000-0000-0000-0000-000000000000}"/>
            </ac:grpSpMkLst>
          </pc:grpChg>
          <pc:grpChg chg="mod">
            <ac:chgData name="John Oakes" userId="1a36f0057432ea1f" providerId="LiveId" clId="{A8A5218A-E7A7-4904-A29B-771880DF9467}" dt="2023-07-16T15:06:55.920" v="75"/>
            <ac:grpSpMkLst>
              <pc:docMk/>
              <pc:sldMasterMk cId="2979941677" sldId="2147483660"/>
              <pc:sldLayoutMk cId="1466027174" sldId="2147483661"/>
              <ac:grpSpMk id="106500" creationId="{00000000-0000-0000-0000-000000000000}"/>
            </ac:grpSpMkLst>
          </pc:grpChg>
          <pc:grpChg chg="mod">
            <ac:chgData name="John Oakes" userId="1a36f0057432ea1f" providerId="LiveId" clId="{A8A5218A-E7A7-4904-A29B-771880DF9467}" dt="2023-07-16T15:06:55.920" v="75"/>
            <ac:grpSpMkLst>
              <pc:docMk/>
              <pc:sldMasterMk cId="2979941677" sldId="2147483660"/>
              <pc:sldLayoutMk cId="1466027174" sldId="2147483661"/>
              <ac:grpSpMk id="106526" creationId="{00000000-0000-0000-0000-000000000000}"/>
            </ac:grpSpMkLst>
          </pc:grpChg>
          <pc:grpChg chg="mod">
            <ac:chgData name="John Oakes" userId="1a36f0057432ea1f" providerId="LiveId" clId="{A8A5218A-E7A7-4904-A29B-771880DF9467}" dt="2023-07-16T15:06:55.920" v="75"/>
            <ac:grpSpMkLst>
              <pc:docMk/>
              <pc:sldMasterMk cId="2979941677" sldId="2147483660"/>
              <pc:sldLayoutMk cId="1466027174" sldId="2147483661"/>
              <ac:grpSpMk id="106542" creationId="{00000000-0000-0000-0000-000000000000}"/>
            </ac:grpSpMkLst>
          </pc:grpChg>
          <pc:grpChg chg="mod">
            <ac:chgData name="John Oakes" userId="1a36f0057432ea1f" providerId="LiveId" clId="{A8A5218A-E7A7-4904-A29B-771880DF9467}" dt="2023-07-16T15:06:55.920" v="75"/>
            <ac:grpSpMkLst>
              <pc:docMk/>
              <pc:sldMasterMk cId="2979941677" sldId="2147483660"/>
              <pc:sldLayoutMk cId="1466027174" sldId="2147483661"/>
              <ac:grpSpMk id="106545" creationId="{00000000-0000-0000-0000-000000000000}"/>
            </ac:grpSpMkLst>
          </pc:grpChg>
        </pc:sldLayoutChg>
        <pc:sldLayoutChg chg="modSp">
          <pc:chgData name="John Oakes" userId="1a36f0057432ea1f" providerId="LiveId" clId="{A8A5218A-E7A7-4904-A29B-771880DF9467}" dt="2023-07-16T15:06:55.920" v="75"/>
          <pc:sldLayoutMkLst>
            <pc:docMk/>
            <pc:sldMasterMk cId="2979941677" sldId="2147483660"/>
            <pc:sldLayoutMk cId="204562877" sldId="2147483663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204562877" sldId="2147483663"/>
              <ac:spMk id="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204562877" sldId="2147483663"/>
              <ac:spMk id="3" creationId="{00000000-0000-0000-0000-000000000000}"/>
            </ac:spMkLst>
          </pc:spChg>
        </pc:sldLayoutChg>
        <pc:sldLayoutChg chg="modSp">
          <pc:chgData name="John Oakes" userId="1a36f0057432ea1f" providerId="LiveId" clId="{A8A5218A-E7A7-4904-A29B-771880DF9467}" dt="2023-07-16T15:06:55.920" v="75"/>
          <pc:sldLayoutMkLst>
            <pc:docMk/>
            <pc:sldMasterMk cId="2979941677" sldId="2147483660"/>
            <pc:sldLayoutMk cId="544962098" sldId="2147483664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544962098" sldId="2147483664"/>
              <ac:spMk id="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544962098" sldId="2147483664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A8A5218A-E7A7-4904-A29B-771880DF9467}" dt="2023-07-16T15:06:55.920" v="75"/>
          <pc:sldLayoutMkLst>
            <pc:docMk/>
            <pc:sldMasterMk cId="2979941677" sldId="2147483660"/>
            <pc:sldLayoutMk cId="3644735521" sldId="2147483665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3644735521" sldId="2147483665"/>
              <ac:spMk id="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3644735521" sldId="2147483665"/>
              <ac:spMk id="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3644735521" sldId="2147483665"/>
              <ac:spMk id="4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3644735521" sldId="2147483665"/>
              <ac:spMk id="5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3644735521" sldId="2147483665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A8A5218A-E7A7-4904-A29B-771880DF9467}" dt="2023-07-16T15:06:55.920" v="75"/>
          <pc:sldLayoutMkLst>
            <pc:docMk/>
            <pc:sldMasterMk cId="2979941677" sldId="2147483660"/>
            <pc:sldLayoutMk cId="1822571356" sldId="2147483668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822571356" sldId="2147483668"/>
              <ac:spMk id="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822571356" sldId="2147483668"/>
              <ac:spMk id="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822571356" sldId="2147483668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A8A5218A-E7A7-4904-A29B-771880DF9467}" dt="2023-07-16T15:06:55.920" v="75"/>
          <pc:sldLayoutMkLst>
            <pc:docMk/>
            <pc:sldMasterMk cId="2979941677" sldId="2147483660"/>
            <pc:sldLayoutMk cId="1012918593" sldId="2147483669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012918593" sldId="2147483669"/>
              <ac:spMk id="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012918593" sldId="2147483669"/>
              <ac:spMk id="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1012918593" sldId="2147483669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A8A5218A-E7A7-4904-A29B-771880DF9467}" dt="2023-07-16T15:06:55.920" v="75"/>
          <pc:sldLayoutMkLst>
            <pc:docMk/>
            <pc:sldMasterMk cId="2979941677" sldId="2147483660"/>
            <pc:sldLayoutMk cId="956802423" sldId="2147483671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956802423" sldId="2147483671"/>
              <ac:spMk id="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2979941677" sldId="2147483660"/>
              <pc:sldLayoutMk cId="956802423" sldId="2147483671"/>
              <ac:spMk id="3" creationId="{00000000-0000-0000-0000-000000000000}"/>
            </ac:spMkLst>
          </pc:spChg>
        </pc:sldLayoutChg>
      </pc:sldMasterChg>
      <pc:sldMasterChg chg="modSp modSldLayout">
        <pc:chgData name="John Oakes" userId="1a36f0057432ea1f" providerId="LiveId" clId="{A8A5218A-E7A7-4904-A29B-771880DF9467}" dt="2023-07-16T15:06:55.920" v="75"/>
        <pc:sldMasterMkLst>
          <pc:docMk/>
          <pc:sldMasterMk cId="3334927880" sldId="2147483672"/>
        </pc:sldMasterMkLst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3334927880" sldId="2147483672"/>
            <ac:spMk id="2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3334927880" sldId="2147483672"/>
            <ac:spMk id="3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3334927880" sldId="2147483672"/>
            <ac:spMk id="4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3334927880" sldId="2147483672"/>
            <ac:spMk id="5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3334927880" sldId="2147483672"/>
            <ac:spMk id="6" creationId="{00000000-0000-0000-0000-000000000000}"/>
          </ac:spMkLst>
        </pc:spChg>
        <pc:sldLayoutChg chg="modSp">
          <pc:chgData name="John Oakes" userId="1a36f0057432ea1f" providerId="LiveId" clId="{A8A5218A-E7A7-4904-A29B-771880DF9467}" dt="2023-07-16T15:06:55.920" v="75"/>
          <pc:sldLayoutMkLst>
            <pc:docMk/>
            <pc:sldMasterMk cId="3334927880" sldId="2147483672"/>
            <pc:sldLayoutMk cId="3859126368" sldId="2147483673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3859126368" sldId="2147483673"/>
              <ac:spMk id="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3859126368" sldId="2147483673"/>
              <ac:spMk id="3" creationId="{00000000-0000-0000-0000-000000000000}"/>
            </ac:spMkLst>
          </pc:spChg>
        </pc:sldLayoutChg>
        <pc:sldLayoutChg chg="modSp">
          <pc:chgData name="John Oakes" userId="1a36f0057432ea1f" providerId="LiveId" clId="{A8A5218A-E7A7-4904-A29B-771880DF9467}" dt="2023-07-16T15:06:55.920" v="75"/>
          <pc:sldLayoutMkLst>
            <pc:docMk/>
            <pc:sldMasterMk cId="3334927880" sldId="2147483672"/>
            <pc:sldLayoutMk cId="2259355843" sldId="2147483675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2259355843" sldId="2147483675"/>
              <ac:spMk id="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2259355843" sldId="2147483675"/>
              <ac:spMk id="3" creationId="{00000000-0000-0000-0000-000000000000}"/>
            </ac:spMkLst>
          </pc:spChg>
        </pc:sldLayoutChg>
        <pc:sldLayoutChg chg="modSp">
          <pc:chgData name="John Oakes" userId="1a36f0057432ea1f" providerId="LiveId" clId="{A8A5218A-E7A7-4904-A29B-771880DF9467}" dt="2023-07-16T15:06:55.920" v="75"/>
          <pc:sldLayoutMkLst>
            <pc:docMk/>
            <pc:sldMasterMk cId="3334927880" sldId="2147483672"/>
            <pc:sldLayoutMk cId="3129544297" sldId="2147483676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3129544297" sldId="2147483676"/>
              <ac:spMk id="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3129544297" sldId="2147483676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A8A5218A-E7A7-4904-A29B-771880DF9467}" dt="2023-07-16T15:06:55.920" v="75"/>
          <pc:sldLayoutMkLst>
            <pc:docMk/>
            <pc:sldMasterMk cId="3334927880" sldId="2147483672"/>
            <pc:sldLayoutMk cId="3765430998" sldId="2147483677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3765430998" sldId="2147483677"/>
              <ac:spMk id="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3765430998" sldId="2147483677"/>
              <ac:spMk id="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3765430998" sldId="2147483677"/>
              <ac:spMk id="4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3765430998" sldId="2147483677"/>
              <ac:spMk id="5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3765430998" sldId="2147483677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A8A5218A-E7A7-4904-A29B-771880DF9467}" dt="2023-07-16T15:06:55.920" v="75"/>
          <pc:sldLayoutMkLst>
            <pc:docMk/>
            <pc:sldMasterMk cId="3334927880" sldId="2147483672"/>
            <pc:sldLayoutMk cId="4288621104" sldId="2147483680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4288621104" sldId="2147483680"/>
              <ac:spMk id="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4288621104" sldId="2147483680"/>
              <ac:spMk id="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4288621104" sldId="2147483680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A8A5218A-E7A7-4904-A29B-771880DF9467}" dt="2023-07-16T15:06:55.920" v="75"/>
          <pc:sldLayoutMkLst>
            <pc:docMk/>
            <pc:sldMasterMk cId="3334927880" sldId="2147483672"/>
            <pc:sldLayoutMk cId="50689571" sldId="2147483681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50689571" sldId="2147483681"/>
              <ac:spMk id="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50689571" sldId="2147483681"/>
              <ac:spMk id="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50689571" sldId="2147483681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A8A5218A-E7A7-4904-A29B-771880DF9467}" dt="2023-07-16T15:06:55.920" v="75"/>
          <pc:sldLayoutMkLst>
            <pc:docMk/>
            <pc:sldMasterMk cId="3334927880" sldId="2147483672"/>
            <pc:sldLayoutMk cId="1109483762" sldId="2147483683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1109483762" sldId="2147483683"/>
              <ac:spMk id="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3334927880" sldId="2147483672"/>
              <pc:sldLayoutMk cId="1109483762" sldId="2147483683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John Oakes" userId="1a36f0057432ea1f" providerId="LiveId" clId="{A8A5218A-E7A7-4904-A29B-771880DF9467}" dt="2023-07-16T20:31:21.982" v="315" actId="47"/>
        <pc:sldMasterMkLst>
          <pc:docMk/>
          <pc:sldMasterMk cId="926766214" sldId="2147483684"/>
        </pc:sldMasterMkLst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926766214" sldId="2147483684"/>
            <ac:spMk id="6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926766214" sldId="2147483684"/>
            <ac:spMk id="7" creationId="{00000000-0000-0000-0000-000000000000}"/>
          </ac:spMkLst>
        </pc:spChg>
        <pc:spChg chg="mod">
          <ac:chgData name="John Oakes" userId="1a36f0057432ea1f" providerId="LiveId" clId="{A8A5218A-E7A7-4904-A29B-771880DF9467}" dt="2023-07-16T15:06:55.920" v="75"/>
          <ac:spMkLst>
            <pc:docMk/>
            <pc:sldMasterMk cId="926766214" sldId="2147483684"/>
            <ac:spMk id="8" creationId="{00000000-0000-0000-0000-000000000000}"/>
          </ac:spMkLst>
        </pc:spChg>
        <pc:sldLayoutChg chg="modSp del">
          <pc:chgData name="John Oakes" userId="1a36f0057432ea1f" providerId="LiveId" clId="{A8A5218A-E7A7-4904-A29B-771880DF9467}" dt="2023-07-16T20:31:21.982" v="315" actId="47"/>
          <pc:sldLayoutMkLst>
            <pc:docMk/>
            <pc:sldMasterMk cId="926766214" sldId="2147483684"/>
            <pc:sldLayoutMk cId="837302807" sldId="2147483685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837302807" sldId="2147483685"/>
              <ac:spMk id="10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837302807" sldId="2147483685"/>
              <ac:spMk id="11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837302807" sldId="2147483685"/>
              <ac:spMk id="12" creationId="{00000000-0000-0000-0000-000000000000}"/>
            </ac:spMkLst>
          </pc:spChg>
        </pc:sldLayoutChg>
        <pc:sldLayoutChg chg="modSp del">
          <pc:chgData name="John Oakes" userId="1a36f0057432ea1f" providerId="LiveId" clId="{A8A5218A-E7A7-4904-A29B-771880DF9467}" dt="2023-07-16T20:31:21.982" v="315" actId="47"/>
          <pc:sldLayoutMkLst>
            <pc:docMk/>
            <pc:sldMasterMk cId="926766214" sldId="2147483684"/>
            <pc:sldLayoutMk cId="1433335330" sldId="2147483686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1433335330" sldId="2147483686"/>
              <ac:spMk id="14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1433335330" sldId="2147483686"/>
              <ac:spMk id="15" creationId="{00000000-0000-0000-0000-000000000000}"/>
            </ac:spMkLst>
          </pc:spChg>
        </pc:sldLayoutChg>
        <pc:sldLayoutChg chg="modSp del">
          <pc:chgData name="John Oakes" userId="1a36f0057432ea1f" providerId="LiveId" clId="{A8A5218A-E7A7-4904-A29B-771880DF9467}" dt="2023-07-16T20:31:21.982" v="315" actId="47"/>
          <pc:sldLayoutMkLst>
            <pc:docMk/>
            <pc:sldMasterMk cId="926766214" sldId="2147483684"/>
            <pc:sldLayoutMk cId="1430228346" sldId="2147483687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1430228346" sldId="2147483687"/>
              <ac:spMk id="17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1430228346" sldId="2147483687"/>
              <ac:spMk id="18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1430228346" sldId="2147483687"/>
              <ac:spMk id="19" creationId="{00000000-0000-0000-0000-000000000000}"/>
            </ac:spMkLst>
          </pc:spChg>
        </pc:sldLayoutChg>
        <pc:sldLayoutChg chg="modSp del">
          <pc:chgData name="John Oakes" userId="1a36f0057432ea1f" providerId="LiveId" clId="{A8A5218A-E7A7-4904-A29B-771880DF9467}" dt="2023-07-16T20:31:21.982" v="315" actId="47"/>
          <pc:sldLayoutMkLst>
            <pc:docMk/>
            <pc:sldMasterMk cId="926766214" sldId="2147483684"/>
            <pc:sldLayoutMk cId="2809510903" sldId="2147483688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2809510903" sldId="2147483688"/>
              <ac:spMk id="21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2809510903" sldId="2147483688"/>
              <ac:spMk id="2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2809510903" sldId="2147483688"/>
              <ac:spMk id="2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2809510903" sldId="2147483688"/>
              <ac:spMk id="24" creationId="{00000000-0000-0000-0000-000000000000}"/>
            </ac:spMkLst>
          </pc:spChg>
        </pc:sldLayoutChg>
        <pc:sldLayoutChg chg="modSp del">
          <pc:chgData name="John Oakes" userId="1a36f0057432ea1f" providerId="LiveId" clId="{A8A5218A-E7A7-4904-A29B-771880DF9467}" dt="2023-07-16T20:31:21.982" v="315" actId="47"/>
          <pc:sldLayoutMkLst>
            <pc:docMk/>
            <pc:sldMasterMk cId="926766214" sldId="2147483684"/>
            <pc:sldLayoutMk cId="3508534709" sldId="2147483689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3508534709" sldId="2147483689"/>
              <ac:spMk id="26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3508534709" sldId="2147483689"/>
              <ac:spMk id="27" creationId="{00000000-0000-0000-0000-000000000000}"/>
            </ac:spMkLst>
          </pc:spChg>
        </pc:sldLayoutChg>
        <pc:sldLayoutChg chg="modSp del">
          <pc:chgData name="John Oakes" userId="1a36f0057432ea1f" providerId="LiveId" clId="{A8A5218A-E7A7-4904-A29B-771880DF9467}" dt="2023-07-16T20:31:21.982" v="315" actId="47"/>
          <pc:sldLayoutMkLst>
            <pc:docMk/>
            <pc:sldMasterMk cId="926766214" sldId="2147483684"/>
            <pc:sldLayoutMk cId="1855709727" sldId="2147483690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1855709727" sldId="2147483690"/>
              <ac:spMk id="29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1855709727" sldId="2147483690"/>
              <ac:spMk id="30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1855709727" sldId="2147483690"/>
              <ac:spMk id="31" creationId="{00000000-0000-0000-0000-000000000000}"/>
            </ac:spMkLst>
          </pc:spChg>
        </pc:sldLayoutChg>
        <pc:sldLayoutChg chg="modSp del">
          <pc:chgData name="John Oakes" userId="1a36f0057432ea1f" providerId="LiveId" clId="{A8A5218A-E7A7-4904-A29B-771880DF9467}" dt="2023-07-16T20:31:21.982" v="315" actId="47"/>
          <pc:sldLayoutMkLst>
            <pc:docMk/>
            <pc:sldMasterMk cId="926766214" sldId="2147483684"/>
            <pc:sldLayoutMk cId="2385380898" sldId="2147483691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2385380898" sldId="2147483691"/>
              <ac:spMk id="33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2385380898" sldId="2147483691"/>
              <ac:spMk id="34" creationId="{00000000-0000-0000-0000-000000000000}"/>
            </ac:spMkLst>
          </pc:spChg>
        </pc:sldLayoutChg>
        <pc:sldLayoutChg chg="modSp del">
          <pc:chgData name="John Oakes" userId="1a36f0057432ea1f" providerId="LiveId" clId="{A8A5218A-E7A7-4904-A29B-771880DF9467}" dt="2023-07-16T20:31:21.982" v="315" actId="47"/>
          <pc:sldLayoutMkLst>
            <pc:docMk/>
            <pc:sldMasterMk cId="926766214" sldId="2147483684"/>
            <pc:sldLayoutMk cId="3397257071" sldId="2147483692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3397257071" sldId="2147483692"/>
              <ac:spMk id="36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3397257071" sldId="2147483692"/>
              <ac:spMk id="37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3397257071" sldId="2147483692"/>
              <ac:spMk id="38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3397257071" sldId="2147483692"/>
              <ac:spMk id="39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3397257071" sldId="2147483692"/>
              <ac:spMk id="40" creationId="{00000000-0000-0000-0000-000000000000}"/>
            </ac:spMkLst>
          </pc:spChg>
        </pc:sldLayoutChg>
        <pc:sldLayoutChg chg="modSp del">
          <pc:chgData name="John Oakes" userId="1a36f0057432ea1f" providerId="LiveId" clId="{A8A5218A-E7A7-4904-A29B-771880DF9467}" dt="2023-07-16T20:31:21.982" v="315" actId="47"/>
          <pc:sldLayoutMkLst>
            <pc:docMk/>
            <pc:sldMasterMk cId="926766214" sldId="2147483684"/>
            <pc:sldLayoutMk cId="4068314257" sldId="2147483693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4068314257" sldId="2147483693"/>
              <ac:spMk id="42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4068314257" sldId="2147483693"/>
              <ac:spMk id="43" creationId="{00000000-0000-0000-0000-000000000000}"/>
            </ac:spMkLst>
          </pc:spChg>
        </pc:sldLayoutChg>
        <pc:sldLayoutChg chg="modSp del">
          <pc:chgData name="John Oakes" userId="1a36f0057432ea1f" providerId="LiveId" clId="{A8A5218A-E7A7-4904-A29B-771880DF9467}" dt="2023-07-16T20:31:21.982" v="315" actId="47"/>
          <pc:sldLayoutMkLst>
            <pc:docMk/>
            <pc:sldMasterMk cId="926766214" sldId="2147483684"/>
            <pc:sldLayoutMk cId="800397264" sldId="2147483694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800397264" sldId="2147483694"/>
              <ac:spMk id="45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800397264" sldId="2147483694"/>
              <ac:spMk id="46" creationId="{00000000-0000-0000-0000-000000000000}"/>
            </ac:spMkLst>
          </pc:spChg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800397264" sldId="2147483694"/>
              <ac:spMk id="47" creationId="{00000000-0000-0000-0000-000000000000}"/>
            </ac:spMkLst>
          </pc:spChg>
        </pc:sldLayoutChg>
        <pc:sldLayoutChg chg="modSp del">
          <pc:chgData name="John Oakes" userId="1a36f0057432ea1f" providerId="LiveId" clId="{A8A5218A-E7A7-4904-A29B-771880DF9467}" dt="2023-07-16T20:31:21.982" v="315" actId="47"/>
          <pc:sldLayoutMkLst>
            <pc:docMk/>
            <pc:sldMasterMk cId="926766214" sldId="2147483684"/>
            <pc:sldLayoutMk cId="1576441925" sldId="2147483695"/>
          </pc:sldLayoutMkLst>
          <pc:spChg chg="mod">
            <ac:chgData name="John Oakes" userId="1a36f0057432ea1f" providerId="LiveId" clId="{A8A5218A-E7A7-4904-A29B-771880DF9467}" dt="2023-07-16T15:06:55.920" v="75"/>
            <ac:spMkLst>
              <pc:docMk/>
              <pc:sldMasterMk cId="926766214" sldId="2147483684"/>
              <pc:sldLayoutMk cId="1576441925" sldId="2147483695"/>
              <ac:spMk id="49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E2B7F-0621-4EE4-A20F-1DB1984C3DD7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B740E-C6D4-4970-A02E-D2663F3B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5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6CABD-5074-4846-B0A6-9FA025DE39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0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2" y="3"/>
            <a:ext cx="12189884" cy="6856413"/>
            <a:chOff x="0" y="0"/>
            <a:chExt cx="5759" cy="4319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EAEAEA"/>
                </a:solidFill>
              </a:endParaRPr>
            </a:p>
          </p:txBody>
        </p:sp>
        <p:grpSp>
          <p:nvGrpSpPr>
            <p:cNvPr id="10650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6501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2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3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4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5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6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7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8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9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0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1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2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3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4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5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6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7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8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9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0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1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2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3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4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5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6526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652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2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2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6542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654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6545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654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655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6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6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6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65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6" y="1920878"/>
            <a:ext cx="10968567" cy="1736725"/>
          </a:xfrm>
        </p:spPr>
        <p:txBody>
          <a:bodyPr anchor="b"/>
          <a:lstStyle>
            <a:lvl1pPr>
              <a:defRPr sz="405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656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10656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10656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99D999-75B4-49E2-B4A9-F0AD0206943B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2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8BB7-E5C9-4CB6-A8E3-47C253AB89F7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0"/>
            <a:ext cx="2741084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5" y="273050"/>
            <a:ext cx="8024283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542E3-752E-430D-B076-CA2281C34A7B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0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24BE-32DA-4F99-B309-A3C85E1095E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5A50-7218-4C76-AA1F-3622530A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24BE-32DA-4F99-B309-A3C85E1095E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5A50-7218-4C76-AA1F-3622530A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72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24BE-32DA-4F99-B309-A3C85E1095E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5A50-7218-4C76-AA1F-3622530A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2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24BE-32DA-4F99-B309-A3C85E1095E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5A50-7218-4C76-AA1F-3622530A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24BE-32DA-4F99-B309-A3C85E1095E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5A50-7218-4C76-AA1F-3622530A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24BE-32DA-4F99-B309-A3C85E1095E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5A50-7218-4C76-AA1F-3622530A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64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24BE-32DA-4F99-B309-A3C85E1095E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5A50-7218-4C76-AA1F-3622530A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5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24BE-32DA-4F99-B309-A3C85E1095E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5A50-7218-4C76-AA1F-3622530A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A2A1A-FC26-414A-A491-6FED5339D99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6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24BE-32DA-4F99-B309-A3C85E1095E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5A50-7218-4C76-AA1F-3622530A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15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24BE-32DA-4F99-B309-A3C85E1095E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5A50-7218-4C76-AA1F-3622530A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43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24BE-32DA-4F99-B309-A3C85E1095E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5A50-7218-4C76-AA1F-3622530A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8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7C13B-D0B9-4CBB-B994-3E10C5964BB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5" y="1598613"/>
            <a:ext cx="5382683" cy="44973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60AB4-112A-48C7-B651-25715C79D68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6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934D-73F6-4C49-971D-7BF10D871843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3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A5D5F-B96A-45DE-9158-F396500E1A7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01996-FB7A-40F2-B7B8-755BFC419EC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187F1-8116-4925-96B7-692D81237D3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7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28E1-8823-478F-9FC3-6AA56956AF7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2" y="3"/>
            <a:ext cx="12189884" cy="6856413"/>
            <a:chOff x="0" y="0"/>
            <a:chExt cx="5759" cy="4319"/>
          </a:xfrm>
        </p:grpSpPr>
        <p:sp>
          <p:nvSpPr>
            <p:cNvPr id="10547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EAEAEA"/>
                </a:solidFill>
              </a:endParaRPr>
            </a:p>
          </p:txBody>
        </p:sp>
        <p:grpSp>
          <p:nvGrpSpPr>
            <p:cNvPr id="10547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547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7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7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0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0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5502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550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551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551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552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552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3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553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55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7486" y="273050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4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7486" y="6242053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554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3"/>
            <a:ext cx="3860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554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2" y="6242053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9B6F12-6424-4009-BA70-BB8B3D321844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10554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6" y="1598613"/>
            <a:ext cx="10968567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9416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9B6F12-6424-4009-BA70-BB8B3D321844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2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4F57-5D81-4785-9518-2E5BFA07B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ADD42-9B47-45F0-9A9A-C574CC10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2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5A36-1DB7-4FAC-B29F-79418EBB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Should I Mourn and Fast?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8E99-745E-4316-9E68-69201344F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1598613"/>
            <a:ext cx="10803167" cy="449738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God’s response: Zechariah 7:4-10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800" b="1" dirty="0"/>
              <a:t>Give me your heart, not your religion.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800" b="1" dirty="0"/>
              <a:t>Act like God.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800" b="1" dirty="0" err="1"/>
              <a:t>Zech</a:t>
            </a:r>
            <a:r>
              <a:rPr lang="en-US" sz="2800" b="1" dirty="0"/>
              <a:t> 7:9-10  Administer true justice; show mercy and compassion to one another. Do not oppress the widow or the fatherless, the foreigner or the poor. Do not plot evil against each other.</a:t>
            </a:r>
          </a:p>
        </p:txBody>
      </p:sp>
    </p:spTree>
    <p:extLst>
      <p:ext uri="{BB962C8B-B14F-4D97-AF65-F5344CB8AC3E}">
        <p14:creationId xmlns:p14="http://schemas.microsoft.com/office/powerpoint/2010/main" val="30276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2F30-6BD2-471C-8F04-BC89B440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Should I Mourn and Fast?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159B0-9C81-4489-B9DF-96AF4B279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81943"/>
            <a:ext cx="10509253" cy="361405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7:13  When I called, they would not answer, so when they called, I would not listen.</a:t>
            </a:r>
          </a:p>
        </p:txBody>
      </p:sp>
    </p:spTree>
    <p:extLst>
      <p:ext uri="{BB962C8B-B14F-4D97-AF65-F5344CB8AC3E}">
        <p14:creationId xmlns:p14="http://schemas.microsoft.com/office/powerpoint/2010/main" val="385539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DCA3-9715-4E3B-8529-268F58DA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Zechariah 8:1-9</a:t>
            </a:r>
            <a:br>
              <a:rPr lang="en-US" sz="3600" b="1" dirty="0"/>
            </a:br>
            <a:r>
              <a:rPr lang="en-US" sz="3600" b="1" dirty="0"/>
              <a:t>The Messiah Will Come to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1E2DF-9A90-41DE-A1E7-7FA300EAE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257" y="1859281"/>
            <a:ext cx="4887685" cy="423672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v. 3 I will return to Zion and dwell in Jerusalem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800" b="1" dirty="0"/>
              <a:t>You will be called the Faithful City.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800" b="1" dirty="0"/>
              <a:t>v. 9 Let your hands be strong so that the temple may be built.</a:t>
            </a:r>
          </a:p>
        </p:txBody>
      </p:sp>
      <p:pic>
        <p:nvPicPr>
          <p:cNvPr id="2052" name="Picture 4" descr="The Holy City. - ppt video online download">
            <a:extLst>
              <a:ext uri="{FF2B5EF4-FFF2-40B4-BE49-F238E27FC236}">
                <a16:creationId xmlns:a16="http://schemas.microsoft.com/office/drawing/2014/main" id="{437F5224-E0B5-4238-AC93-2C938BBD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859281"/>
            <a:ext cx="6127931" cy="459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0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A2D4-9916-48A2-A122-18CFDC00F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Zechariah 8:18-23 </a:t>
            </a:r>
            <a:br>
              <a:rPr lang="en-US" sz="4000" b="1" dirty="0"/>
            </a:br>
            <a:r>
              <a:rPr lang="en-US" sz="4000" b="1" dirty="0"/>
              <a:t>God Answers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0E30-D924-4C94-8EF2-0C4E2AF62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1" y="2329543"/>
            <a:ext cx="10639882" cy="376645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v. 19 Stop fasting!  The Messiah has come to Jerusalem.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God is blessing us.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v. 23    10 visitors for each member!</a:t>
            </a:r>
          </a:p>
        </p:txBody>
      </p:sp>
    </p:spTree>
    <p:extLst>
      <p:ext uri="{BB962C8B-B14F-4D97-AF65-F5344CB8AC3E}">
        <p14:creationId xmlns:p14="http://schemas.microsoft.com/office/powerpoint/2010/main" val="419543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257FD-B383-4731-B454-2F969101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effectLst/>
              </a:rPr>
              <a:t>Zech</a:t>
            </a:r>
            <a:r>
              <a:rPr lang="en-US" sz="4000" b="1" dirty="0">
                <a:effectLst/>
              </a:rPr>
              <a:t> 12:10-14  Bonus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90CA8-4C0F-449C-9128-50F06915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9" y="1763486"/>
            <a:ext cx="5693227" cy="4332515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12:10  They will look on me, the one they have pierced.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Weeping and mourning as at </a:t>
            </a:r>
            <a:r>
              <a:rPr lang="en-US" sz="3200" b="1" dirty="0" err="1"/>
              <a:t>Hadad</a:t>
            </a:r>
            <a:r>
              <a:rPr lang="en-US" sz="3200" b="1" dirty="0"/>
              <a:t> </a:t>
            </a:r>
            <a:r>
              <a:rPr lang="en-US" sz="3200" b="1" dirty="0" err="1"/>
              <a:t>Rimon</a:t>
            </a:r>
            <a:r>
              <a:rPr lang="en-US" sz="3200" b="1" dirty="0"/>
              <a:t> (when Josiah, the most righteous king, was killed)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But…</a:t>
            </a:r>
          </a:p>
        </p:txBody>
      </p:sp>
      <p:pic>
        <p:nvPicPr>
          <p:cNvPr id="3074" name="Picture 2" descr="Crucifixion darkness - Wikipedia">
            <a:extLst>
              <a:ext uri="{FF2B5EF4-FFF2-40B4-BE49-F238E27FC236}">
                <a16:creationId xmlns:a16="http://schemas.microsoft.com/office/drawing/2014/main" id="{CE079B55-EC8B-48C5-8971-1967FFC4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346" y="1331061"/>
            <a:ext cx="4390707" cy="53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7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2590-36FD-4886-816B-51445836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Zech</a:t>
            </a:r>
            <a:r>
              <a:rPr lang="en-US" sz="4000" b="1" dirty="0"/>
              <a:t> 13:1-6  On That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4E072-D13D-4810-AC6A-53D8A845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7" y="1959429"/>
            <a:ext cx="4691742" cy="413657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On That Day a fountain will be opened.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Hebrews 1:2  But in these last days he has spoken to us by his 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189C7-0A68-A4F0-C59E-FB2CA505B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91" y="1252765"/>
            <a:ext cx="4531360" cy="60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56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Zechariah 14  On That Day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1143000"/>
            <a:ext cx="7043059" cy="4953001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US" sz="2800" b="1" dirty="0" err="1"/>
              <a:t>Zech</a:t>
            </a:r>
            <a:r>
              <a:rPr lang="en-US" sz="2800" b="1" dirty="0"/>
              <a:t> 14:1  The Day of the Lord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800" b="1" dirty="0" err="1"/>
              <a:t>Zech</a:t>
            </a:r>
            <a:r>
              <a:rPr lang="en-US" sz="2800" b="1" dirty="0"/>
              <a:t> 14:1-7  Destruction of </a:t>
            </a:r>
            <a:r>
              <a:rPr lang="en-US" sz="2800" b="1" dirty="0" err="1"/>
              <a:t>Jersualem</a:t>
            </a:r>
            <a:r>
              <a:rPr lang="en-US" sz="2800" b="1" dirty="0"/>
              <a:t> in AD 70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800" b="1" dirty="0" err="1"/>
              <a:t>Zech</a:t>
            </a:r>
            <a:r>
              <a:rPr lang="en-US" sz="2800" b="1" dirty="0"/>
              <a:t> 14:8-11  God will build his kingdom—the Church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800" b="1" dirty="0" err="1"/>
              <a:t>Zech</a:t>
            </a:r>
            <a:r>
              <a:rPr lang="en-US" sz="2800" b="1" dirty="0"/>
              <a:t> 14:12-21 God will come and judge the nations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800" b="1" dirty="0"/>
              <a:t>Heaven will be an eternal Feast of Tabernacles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800" b="1" dirty="0"/>
              <a:t>We will be “Holy to the Lord.”</a:t>
            </a:r>
          </a:p>
        </p:txBody>
      </p:sp>
      <p:pic>
        <p:nvPicPr>
          <p:cNvPr id="1026" name="Picture 2" descr="What Does Zechariah 14:4 Mean?">
            <a:extLst>
              <a:ext uri="{FF2B5EF4-FFF2-40B4-BE49-F238E27FC236}">
                <a16:creationId xmlns:a16="http://schemas.microsoft.com/office/drawing/2014/main" id="{6F34601E-9F2D-8024-F17B-31FADB1B5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57" y="1898763"/>
            <a:ext cx="4691742" cy="38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44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4F7BC-1D86-4136-B51F-FB82FF555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7" y="754602"/>
            <a:ext cx="10526484" cy="534139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Should I mourn and fast?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Actually, you should celebrate because a fountain has been opened.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But, when God calls, listen!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Let your hands be strong and start building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On that Day we will have an eternal Feast of Tabernacles with God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So let us repent and return, so God can restore and rebuild.</a:t>
            </a:r>
          </a:p>
        </p:txBody>
      </p:sp>
    </p:spTree>
    <p:extLst>
      <p:ext uri="{BB962C8B-B14F-4D97-AF65-F5344CB8AC3E}">
        <p14:creationId xmlns:p14="http://schemas.microsoft.com/office/powerpoint/2010/main" val="20151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395" y="363985"/>
            <a:ext cx="8202645" cy="1651246"/>
          </a:xfrm>
        </p:spPr>
        <p:txBody>
          <a:bodyPr/>
          <a:lstStyle/>
          <a:p>
            <a:r>
              <a:rPr lang="en-US" sz="4000" b="1" dirty="0"/>
              <a:t>Zechariah III  On That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340429"/>
            <a:ext cx="5998028" cy="3651998"/>
          </a:xfrm>
        </p:spPr>
        <p:txBody>
          <a:bodyPr/>
          <a:lstStyle/>
          <a:p>
            <a:pPr marL="85725" indent="0">
              <a:buNone/>
            </a:pPr>
            <a:r>
              <a:rPr lang="en-US" sz="3200" b="1" dirty="0"/>
              <a:t>Zechariah Theme:  </a:t>
            </a:r>
            <a:r>
              <a:rPr lang="en-US" sz="3200" b="1" dirty="0">
                <a:solidFill>
                  <a:srgbClr val="FFFF00"/>
                </a:solidFill>
              </a:rPr>
              <a:t>The Messiah is coming:  Get your house in order.</a:t>
            </a:r>
          </a:p>
          <a:p>
            <a:pPr marL="85725" indent="0">
              <a:buNone/>
            </a:pPr>
            <a:endParaRPr lang="en-US" sz="3200" b="1" dirty="0"/>
          </a:p>
          <a:p>
            <a:pPr marL="85725" indent="0">
              <a:buNone/>
            </a:pPr>
            <a:r>
              <a:rPr lang="en-US" sz="3200" b="1" dirty="0"/>
              <a:t>Message:  It is time to build the temple:  Repent, Return, Restore, Rebuild.</a:t>
            </a:r>
          </a:p>
        </p:txBody>
      </p:sp>
      <p:pic>
        <p:nvPicPr>
          <p:cNvPr id="1026" name="Picture 2" descr="The Kingdom of GOD">
            <a:extLst>
              <a:ext uri="{FF2B5EF4-FFF2-40B4-BE49-F238E27FC236}">
                <a16:creationId xmlns:a16="http://schemas.microsoft.com/office/drawing/2014/main" id="{86F0F73E-63C5-4B1F-BC73-DCF81807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93" y="2015231"/>
            <a:ext cx="5087221" cy="381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3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4" y="273050"/>
            <a:ext cx="8271136" cy="1875346"/>
          </a:xfrm>
        </p:spPr>
        <p:txBody>
          <a:bodyPr/>
          <a:lstStyle/>
          <a:p>
            <a:r>
              <a:rPr lang="en-US" b="1" dirty="0"/>
              <a:t>The Messiah is Coming:</a:t>
            </a:r>
            <a:br>
              <a:rPr lang="en-US" b="1" dirty="0"/>
            </a:br>
            <a:r>
              <a:rPr lang="en-US" b="1" dirty="0"/>
              <a:t>Is Your Spiritual House in Order?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71" y="2343151"/>
            <a:ext cx="4801023" cy="3588533"/>
          </a:xfrm>
        </p:spPr>
        <p:txBody>
          <a:bodyPr/>
          <a:lstStyle/>
          <a:p>
            <a:pPr marL="85725" indent="0">
              <a:buNone/>
            </a:pPr>
            <a:r>
              <a:rPr lang="en-US" sz="3200" b="1" dirty="0"/>
              <a:t>Is your (spiritual) house ready for guests right now?</a:t>
            </a:r>
          </a:p>
          <a:p>
            <a:pPr marL="85725" indent="0">
              <a:buNone/>
            </a:pPr>
            <a:endParaRPr lang="en-US" b="1" dirty="0"/>
          </a:p>
        </p:txBody>
      </p:sp>
      <p:pic>
        <p:nvPicPr>
          <p:cNvPr id="1026" name="Picture 2" descr="Your Messy Room is Keeping You Unhealthy - Dr. Peggy Malone">
            <a:extLst>
              <a:ext uri="{FF2B5EF4-FFF2-40B4-BE49-F238E27FC236}">
                <a16:creationId xmlns:a16="http://schemas.microsoft.com/office/drawing/2014/main" id="{64CCFB5A-1DE1-48B2-895C-49783041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48396"/>
            <a:ext cx="5583948" cy="418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8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Outline of Zechariah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2059619"/>
            <a:ext cx="10968567" cy="4261282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800" b="1" dirty="0"/>
              <a:t>1:1-6     Prologue:  Repent, Return, Restore and Rebuild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800" b="1" dirty="0"/>
              <a:t>1:7-6:8  Eight visions.   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800" b="1" dirty="0"/>
              <a:t>6:9-15  Coronation of Joshua/Jesus  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800" b="1" dirty="0"/>
              <a:t>7:1-8:23 Two sermons.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800" b="1" dirty="0"/>
              <a:t>9:1-14:21  Two Oracles concerning Jerusalem.   </a:t>
            </a:r>
          </a:p>
          <a:p>
            <a:pPr marL="85725" indent="0">
              <a:buNone/>
            </a:pPr>
            <a:endParaRPr lang="en-US" b="1" dirty="0"/>
          </a:p>
          <a:p>
            <a:pPr marL="85725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296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Vision #1  Zechariah 1:7-17</a:t>
            </a:r>
            <a:br>
              <a:rPr lang="en-US" sz="3200" b="1" dirty="0"/>
            </a:br>
            <a:r>
              <a:rPr lang="en-US" sz="3200" b="1" dirty="0"/>
              <a:t>A Messenger on a red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9" y="2104008"/>
            <a:ext cx="4583417" cy="371974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v. 14 God is jealous!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 err="1"/>
              <a:t>Zech</a:t>
            </a:r>
            <a:r>
              <a:rPr lang="en-US" sz="2800" b="1" dirty="0"/>
              <a:t> 1:16  I will return to Jerusalem and rebuild my house!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Are you on board?</a:t>
            </a:r>
          </a:p>
        </p:txBody>
      </p:sp>
      <p:pic>
        <p:nvPicPr>
          <p:cNvPr id="14338" name="Picture 2" descr="http://prophesite.files.wordpress.com/2011/06/the-red-ho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42" y="2104008"/>
            <a:ext cx="5627911" cy="424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1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Vision #3  </a:t>
            </a:r>
            <a:r>
              <a:rPr lang="en-US" b="1" dirty="0" err="1"/>
              <a:t>Zech</a:t>
            </a:r>
            <a:r>
              <a:rPr lang="en-US" b="1" dirty="0"/>
              <a:t> 2:1-13</a:t>
            </a:r>
            <a:br>
              <a:rPr lang="en-US" b="1" dirty="0"/>
            </a:br>
            <a:r>
              <a:rPr lang="en-US" b="1" dirty="0"/>
              <a:t>A man with a measuring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1953088"/>
            <a:ext cx="6444873" cy="4631862"/>
          </a:xfrm>
        </p:spPr>
        <p:txBody>
          <a:bodyPr/>
          <a:lstStyle/>
          <a:p>
            <a:pPr marL="85725" indent="0">
              <a:buNone/>
            </a:pPr>
            <a:r>
              <a:rPr lang="en-US" sz="3200" b="1" dirty="0"/>
              <a:t>God:  I will make my kingdom into a city without walls.</a:t>
            </a:r>
          </a:p>
          <a:p>
            <a:pPr marL="85725" indent="0">
              <a:buNone/>
            </a:pPr>
            <a:endParaRPr lang="en-US" sz="3200" b="1" dirty="0"/>
          </a:p>
          <a:p>
            <a:pPr marL="85725" indent="0">
              <a:buNone/>
            </a:pPr>
            <a:r>
              <a:rPr lang="en-US" sz="3200" b="1" dirty="0"/>
              <a:t>Message:  Do not rely on protection the world provides.  Rely on God for your safety.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55FDA8-4867-4E8B-9445-ADE285FC2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82" y="2193543"/>
            <a:ext cx="3889471" cy="363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75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Zechariah 6:9-15</a:t>
            </a:r>
            <a:br>
              <a:rPr lang="en-US" b="1" dirty="0"/>
            </a:br>
            <a:r>
              <a:rPr lang="en-US" b="1" dirty="0"/>
              <a:t>The coronation scene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4" y="1713391"/>
            <a:ext cx="5879766" cy="4660777"/>
          </a:xfrm>
        </p:spPr>
        <p:txBody>
          <a:bodyPr>
            <a:normAutofit/>
          </a:bodyPr>
          <a:lstStyle/>
          <a:p>
            <a:pPr marL="85725" indent="0">
              <a:buNone/>
            </a:pPr>
            <a:endParaRPr lang="en-US" sz="750" b="1" dirty="0"/>
          </a:p>
          <a:p>
            <a:pPr marL="85725" indent="0">
              <a:buNone/>
            </a:pPr>
            <a:r>
              <a:rPr lang="en-US" sz="2800" b="1" dirty="0"/>
              <a:t>v. 11 Does a priest wear a crown?</a:t>
            </a:r>
          </a:p>
          <a:p>
            <a:pPr marL="85725" indent="0">
              <a:buNone/>
            </a:pPr>
            <a:endParaRPr lang="en-US" sz="900" b="1" dirty="0"/>
          </a:p>
          <a:p>
            <a:pPr marL="85725" indent="0">
              <a:buNone/>
            </a:pPr>
            <a:r>
              <a:rPr lang="en-US" sz="2800" b="1" dirty="0"/>
              <a:t>v. 12  Branch = </a:t>
            </a:r>
            <a:r>
              <a:rPr lang="en-US" sz="2800" b="1" i="1" dirty="0" err="1"/>
              <a:t>nazer</a:t>
            </a:r>
            <a:r>
              <a:rPr lang="en-US" sz="2800" b="1" i="1" dirty="0"/>
              <a:t> </a:t>
            </a:r>
            <a:r>
              <a:rPr lang="en-US" sz="2800" b="1" dirty="0"/>
              <a:t>= Nazarene = Jesus  Matt 2:23</a:t>
            </a:r>
          </a:p>
          <a:p>
            <a:pPr marL="85725" indent="0">
              <a:buNone/>
            </a:pPr>
            <a:endParaRPr lang="en-US" sz="900" b="1" dirty="0"/>
          </a:p>
          <a:p>
            <a:pPr marL="85725" indent="0">
              <a:buNone/>
            </a:pPr>
            <a:r>
              <a:rPr lang="en-US" sz="2800" b="1" dirty="0"/>
              <a:t>Jesus is King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800" b="1" dirty="0"/>
              <a:t>Jesus is the perfect high priest.  </a:t>
            </a:r>
          </a:p>
        </p:txBody>
      </p:sp>
      <p:pic>
        <p:nvPicPr>
          <p:cNvPr id="1028" name="Picture 4" descr="http://www.stephenricker.com/study/zechariah/gold_silver_cr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838" y="1719480"/>
            <a:ext cx="4118076" cy="41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9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Zech</a:t>
            </a:r>
            <a:r>
              <a:rPr lang="en-US" sz="3600" b="1" dirty="0"/>
              <a:t> 9:10-17 A Kingdom of Peace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863" y="1598615"/>
            <a:ext cx="8060925" cy="1393161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b="1" dirty="0" err="1"/>
              <a:t>Zech</a:t>
            </a:r>
            <a:r>
              <a:rPr lang="en-US" b="1" dirty="0"/>
              <a:t> 9:11 God took you out of a waterless pit.</a:t>
            </a:r>
          </a:p>
          <a:p>
            <a:pPr marL="85725" indent="0">
              <a:buNone/>
            </a:pPr>
            <a:endParaRPr lang="en-US" sz="1000" b="1" dirty="0"/>
          </a:p>
          <a:p>
            <a:pPr marL="85725" indent="0">
              <a:buNone/>
            </a:pPr>
            <a:r>
              <a:rPr lang="en-US" b="1" dirty="0" err="1"/>
              <a:t>Zech</a:t>
            </a:r>
            <a:r>
              <a:rPr lang="en-US" b="1" dirty="0"/>
              <a:t> 9:16 You will sparkle.</a:t>
            </a:r>
          </a:p>
          <a:p>
            <a:pPr marL="85725" indent="0">
              <a:buNone/>
            </a:pPr>
            <a:endParaRPr lang="en-US" sz="900" b="1" dirty="0"/>
          </a:p>
          <a:p>
            <a:pPr marL="85725" indent="0">
              <a:buNone/>
            </a:pPr>
            <a:endParaRPr lang="en-US" sz="1200" b="1" dirty="0"/>
          </a:p>
        </p:txBody>
      </p:sp>
      <p:pic>
        <p:nvPicPr>
          <p:cNvPr id="4" name="Picture 2" descr="Elements of diamond sparkle">
            <a:extLst>
              <a:ext uri="{FF2B5EF4-FFF2-40B4-BE49-F238E27FC236}">
                <a16:creationId xmlns:a16="http://schemas.microsoft.com/office/drawing/2014/main" id="{1E6787BA-0674-4337-93DD-96D3AC473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366" y="2872314"/>
            <a:ext cx="4953269" cy="371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18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5FB2-2060-43C5-B903-0CCFE375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Zechariah III On That Day</a:t>
            </a:r>
            <a:br>
              <a:rPr lang="en-US" b="1" dirty="0"/>
            </a:br>
            <a:r>
              <a:rPr lang="en-US" b="1" dirty="0" err="1"/>
              <a:t>Zech</a:t>
            </a:r>
            <a:r>
              <a:rPr lang="en-US" b="1" dirty="0"/>
              <a:t> 7:1-2 Should I mourn and fast?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DCAED-0F07-445C-9148-C82299F1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935333"/>
            <a:ext cx="5932714" cy="416066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effectLst/>
              </a:rPr>
              <a:t>Fasts:</a:t>
            </a:r>
          </a:p>
          <a:p>
            <a:pPr marL="0" indent="0">
              <a:buNone/>
            </a:pPr>
            <a:endParaRPr lang="en-US" sz="1000" b="1" dirty="0">
              <a:effectLst/>
            </a:endParaRPr>
          </a:p>
          <a:p>
            <a:pPr marL="0" indent="0">
              <a:buNone/>
            </a:pPr>
            <a:r>
              <a:rPr lang="en-US" sz="3200" b="1" dirty="0">
                <a:effectLst/>
              </a:rPr>
              <a:t>5</a:t>
            </a:r>
            <a:r>
              <a:rPr lang="en-US" sz="3200" b="1" baseline="30000" dirty="0">
                <a:effectLst/>
              </a:rPr>
              <a:t>th</a:t>
            </a:r>
            <a:r>
              <a:rPr lang="en-US" sz="3200" b="1" dirty="0">
                <a:effectLst/>
              </a:rPr>
              <a:t> month: Destruction of the temple</a:t>
            </a:r>
          </a:p>
          <a:p>
            <a:pPr marL="0" indent="0">
              <a:buNone/>
            </a:pPr>
            <a:endParaRPr lang="en-US" sz="1000" b="1" dirty="0">
              <a:effectLst/>
            </a:endParaRPr>
          </a:p>
          <a:p>
            <a:pPr marL="0" indent="0">
              <a:buNone/>
            </a:pPr>
            <a:r>
              <a:rPr lang="en-US" sz="3200" b="1" dirty="0">
                <a:effectLst/>
              </a:rPr>
              <a:t>7</a:t>
            </a:r>
            <a:r>
              <a:rPr lang="en-US" sz="3200" b="1" baseline="30000" dirty="0">
                <a:effectLst/>
              </a:rPr>
              <a:t>th</a:t>
            </a:r>
            <a:r>
              <a:rPr lang="en-US" sz="3200" b="1" dirty="0">
                <a:effectLst/>
              </a:rPr>
              <a:t> month: Assassination of Gedaliah </a:t>
            </a:r>
          </a:p>
          <a:p>
            <a:pPr marL="0" indent="0">
              <a:buNone/>
            </a:pPr>
            <a:endParaRPr lang="en-US" sz="1000" b="1" dirty="0">
              <a:effectLst/>
            </a:endParaRPr>
          </a:p>
          <a:p>
            <a:pPr marL="0" indent="0">
              <a:buNone/>
            </a:pPr>
            <a:r>
              <a:rPr lang="en-US" sz="3200" b="1" dirty="0">
                <a:effectLst/>
              </a:rPr>
              <a:t>10</a:t>
            </a:r>
            <a:r>
              <a:rPr lang="en-US" sz="3200" b="1" baseline="30000" dirty="0">
                <a:effectLst/>
              </a:rPr>
              <a:t>th</a:t>
            </a:r>
            <a:r>
              <a:rPr lang="en-US" sz="3200" b="1" dirty="0">
                <a:effectLst/>
              </a:rPr>
              <a:t> month: Capture of </a:t>
            </a:r>
            <a:r>
              <a:rPr lang="en-US" sz="3200" b="1" dirty="0" err="1">
                <a:effectLst/>
              </a:rPr>
              <a:t>Jersualem</a:t>
            </a:r>
            <a:endParaRPr lang="en-US" sz="3200" b="1" dirty="0">
              <a:effectLst/>
            </a:endParaRPr>
          </a:p>
        </p:txBody>
      </p:sp>
      <p:pic>
        <p:nvPicPr>
          <p:cNvPr id="1026" name="Picture 2" descr="Fasting, Mourning">
            <a:extLst>
              <a:ext uri="{FF2B5EF4-FFF2-40B4-BE49-F238E27FC236}">
                <a16:creationId xmlns:a16="http://schemas.microsoft.com/office/drawing/2014/main" id="{7B97FE24-EA09-4E4E-AFA8-E4BE7F99B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25" y="1775425"/>
            <a:ext cx="4730430" cy="47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781710"/>
      </p:ext>
    </p:extLst>
  </p:cSld>
  <p:clrMapOvr>
    <a:masterClrMapping/>
  </p:clrMapOvr>
</p:sld>
</file>

<file path=ppt/theme/theme1.xml><?xml version="1.0" encoding="utf-8"?>
<a:theme xmlns:a="http://schemas.openxmlformats.org/drawingml/2006/main" name="7_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5177</TotalTime>
  <Words>623</Words>
  <Application>Microsoft Office PowerPoint</Application>
  <PresentationFormat>Widescreen</PresentationFormat>
  <Paragraphs>103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7_Fading Grid</vt:lpstr>
      <vt:lpstr>Office Theme</vt:lpstr>
      <vt:lpstr>PowerPoint Presentation</vt:lpstr>
      <vt:lpstr>Zechariah III  On That Day</vt:lpstr>
      <vt:lpstr>The Messiah is Coming: Is Your Spiritual House in Order?</vt:lpstr>
      <vt:lpstr>Outline of Zechariah</vt:lpstr>
      <vt:lpstr>Vision #1  Zechariah 1:7-17 A Messenger on a red horse</vt:lpstr>
      <vt:lpstr>Vision #3  Zech 2:1-13 A man with a measuring line</vt:lpstr>
      <vt:lpstr>Zechariah 6:9-15 The coronation scene</vt:lpstr>
      <vt:lpstr>Zech 9:10-17 A Kingdom of Peace</vt:lpstr>
      <vt:lpstr>Zechariah III On That Day Zech 7:1-2 Should I mourn and fast?</vt:lpstr>
      <vt:lpstr>Should I Mourn and Fast?</vt:lpstr>
      <vt:lpstr>Should I Mourn and Fast?</vt:lpstr>
      <vt:lpstr>Zechariah 8:1-9 The Messiah Will Come to Jerusalem</vt:lpstr>
      <vt:lpstr>Zechariah 8:18-23  God Answers the Question</vt:lpstr>
      <vt:lpstr>Zech 12:10-14  Bonus Material</vt:lpstr>
      <vt:lpstr>Zech 13:1-6  On That Day</vt:lpstr>
      <vt:lpstr>Zechariah 14  On That Day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33</cp:revision>
  <dcterms:created xsi:type="dcterms:W3CDTF">2021-05-29T22:09:08Z</dcterms:created>
  <dcterms:modified xsi:type="dcterms:W3CDTF">2023-07-16T20:35:19Z</dcterms:modified>
</cp:coreProperties>
</file>