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44" r:id="rId4"/>
  </p:sldMasterIdLst>
  <p:notesMasterIdLst>
    <p:notesMasterId r:id="rId25"/>
  </p:notesMasterIdLst>
  <p:sldIdLst>
    <p:sldId id="272" r:id="rId5"/>
    <p:sldId id="273" r:id="rId6"/>
    <p:sldId id="274" r:id="rId7"/>
    <p:sldId id="275" r:id="rId8"/>
    <p:sldId id="276" r:id="rId9"/>
    <p:sldId id="482" r:id="rId10"/>
    <p:sldId id="294" r:id="rId11"/>
    <p:sldId id="293" r:id="rId12"/>
    <p:sldId id="295" r:id="rId13"/>
    <p:sldId id="296" r:id="rId14"/>
    <p:sldId id="297" r:id="rId15"/>
    <p:sldId id="298" r:id="rId16"/>
    <p:sldId id="519" r:id="rId17"/>
    <p:sldId id="301" r:id="rId18"/>
    <p:sldId id="299" r:id="rId19"/>
    <p:sldId id="305" r:id="rId20"/>
    <p:sldId id="522" r:id="rId21"/>
    <p:sldId id="866" r:id="rId22"/>
    <p:sldId id="523" r:id="rId23"/>
    <p:sldId id="3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199D50-6B67-499D-B30E-6A0FD3C9013B}" v="76" dt="2023-07-02T15:32:01.2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1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FB199D50-6B67-499D-B30E-6A0FD3C9013B}"/>
    <pc:docChg chg="custSel addSld delSld modSld sldOrd delMainMaster">
      <pc:chgData name="John Oakes" userId="1a36f0057432ea1f" providerId="LiveId" clId="{FB199D50-6B67-499D-B30E-6A0FD3C9013B}" dt="2023-07-02T22:25:46.335" v="557" actId="47"/>
      <pc:docMkLst>
        <pc:docMk/>
      </pc:docMkLst>
      <pc:sldChg chg="modSp del mod">
        <pc:chgData name="John Oakes" userId="1a36f0057432ea1f" providerId="LiveId" clId="{FB199D50-6B67-499D-B30E-6A0FD3C9013B}" dt="2023-07-02T22:25:31.688" v="556" actId="47"/>
        <pc:sldMkLst>
          <pc:docMk/>
          <pc:sldMk cId="0" sldId="256"/>
        </pc:sldMkLst>
        <pc:spChg chg="mod">
          <ac:chgData name="John Oakes" userId="1a36f0057432ea1f" providerId="LiveId" clId="{FB199D50-6B67-499D-B30E-6A0FD3C9013B}" dt="2023-07-02T14:52:15.095" v="439" actId="20577"/>
          <ac:spMkLst>
            <pc:docMk/>
            <pc:sldMk cId="0" sldId="256"/>
            <ac:spMk id="54" creationId="{00000000-0000-0000-0000-000000000000}"/>
          </ac:spMkLst>
        </pc:spChg>
      </pc:sldChg>
      <pc:sldChg chg="del">
        <pc:chgData name="John Oakes" userId="1a36f0057432ea1f" providerId="LiveId" clId="{FB199D50-6B67-499D-B30E-6A0FD3C9013B}" dt="2023-07-02T22:25:31.688" v="556" actId="47"/>
        <pc:sldMkLst>
          <pc:docMk/>
          <pc:sldMk cId="639722649" sldId="257"/>
        </pc:sldMkLst>
      </pc:sldChg>
      <pc:sldChg chg="modSp del mod">
        <pc:chgData name="John Oakes" userId="1a36f0057432ea1f" providerId="LiveId" clId="{FB199D50-6B67-499D-B30E-6A0FD3C9013B}" dt="2023-07-02T22:25:31.688" v="556" actId="47"/>
        <pc:sldMkLst>
          <pc:docMk/>
          <pc:sldMk cId="0" sldId="258"/>
        </pc:sldMkLst>
        <pc:spChg chg="mod">
          <ac:chgData name="John Oakes" userId="1a36f0057432ea1f" providerId="LiveId" clId="{FB199D50-6B67-499D-B30E-6A0FD3C9013B}" dt="2023-07-02T14:52:39.710" v="454" actId="20577"/>
          <ac:spMkLst>
            <pc:docMk/>
            <pc:sldMk cId="0" sldId="258"/>
            <ac:spMk id="65" creationId="{00000000-0000-0000-0000-000000000000}"/>
          </ac:spMkLst>
        </pc:spChg>
      </pc:sldChg>
      <pc:sldChg chg="modSp del mod">
        <pc:chgData name="John Oakes" userId="1a36f0057432ea1f" providerId="LiveId" clId="{FB199D50-6B67-499D-B30E-6A0FD3C9013B}" dt="2023-07-02T22:25:31.688" v="556" actId="47"/>
        <pc:sldMkLst>
          <pc:docMk/>
          <pc:sldMk cId="0" sldId="259"/>
        </pc:sldMkLst>
        <pc:spChg chg="mod">
          <ac:chgData name="John Oakes" userId="1a36f0057432ea1f" providerId="LiveId" clId="{FB199D50-6B67-499D-B30E-6A0FD3C9013B}" dt="2023-07-02T14:52:53.634" v="461" actId="20577"/>
          <ac:spMkLst>
            <pc:docMk/>
            <pc:sldMk cId="0" sldId="259"/>
            <ac:spMk id="70" creationId="{00000000-0000-0000-0000-000000000000}"/>
          </ac:spMkLst>
        </pc:spChg>
      </pc:sldChg>
      <pc:sldChg chg="modSp del mod">
        <pc:chgData name="John Oakes" userId="1a36f0057432ea1f" providerId="LiveId" clId="{FB199D50-6B67-499D-B30E-6A0FD3C9013B}" dt="2023-07-02T22:25:31.688" v="556" actId="47"/>
        <pc:sldMkLst>
          <pc:docMk/>
          <pc:sldMk cId="0" sldId="260"/>
        </pc:sldMkLst>
        <pc:spChg chg="mod">
          <ac:chgData name="John Oakes" userId="1a36f0057432ea1f" providerId="LiveId" clId="{FB199D50-6B67-499D-B30E-6A0FD3C9013B}" dt="2023-07-02T14:53:09.799" v="468" actId="20577"/>
          <ac:spMkLst>
            <pc:docMk/>
            <pc:sldMk cId="0" sldId="260"/>
            <ac:spMk id="75" creationId="{00000000-0000-0000-0000-000000000000}"/>
          </ac:spMkLst>
        </pc:spChg>
      </pc:sldChg>
      <pc:sldChg chg="modSp del mod">
        <pc:chgData name="John Oakes" userId="1a36f0057432ea1f" providerId="LiveId" clId="{FB199D50-6B67-499D-B30E-6A0FD3C9013B}" dt="2023-07-02T22:25:31.688" v="556" actId="47"/>
        <pc:sldMkLst>
          <pc:docMk/>
          <pc:sldMk cId="0" sldId="261"/>
        </pc:sldMkLst>
        <pc:spChg chg="mod">
          <ac:chgData name="John Oakes" userId="1a36f0057432ea1f" providerId="LiveId" clId="{FB199D50-6B67-499D-B30E-6A0FD3C9013B}" dt="2023-07-02T14:53:38.282" v="475" actId="20577"/>
          <ac:spMkLst>
            <pc:docMk/>
            <pc:sldMk cId="0" sldId="261"/>
            <ac:spMk id="80" creationId="{00000000-0000-0000-0000-000000000000}"/>
          </ac:spMkLst>
        </pc:spChg>
      </pc:sldChg>
      <pc:sldChg chg="modSp del mod">
        <pc:chgData name="John Oakes" userId="1a36f0057432ea1f" providerId="LiveId" clId="{FB199D50-6B67-499D-B30E-6A0FD3C9013B}" dt="2023-07-02T22:25:31.688" v="556" actId="47"/>
        <pc:sldMkLst>
          <pc:docMk/>
          <pc:sldMk cId="0" sldId="262"/>
        </pc:sldMkLst>
        <pc:spChg chg="mod">
          <ac:chgData name="John Oakes" userId="1a36f0057432ea1f" providerId="LiveId" clId="{FB199D50-6B67-499D-B30E-6A0FD3C9013B}" dt="2023-07-02T14:53:50.250" v="482" actId="20577"/>
          <ac:spMkLst>
            <pc:docMk/>
            <pc:sldMk cId="0" sldId="262"/>
            <ac:spMk id="85" creationId="{00000000-0000-0000-0000-000000000000}"/>
          </ac:spMkLst>
        </pc:spChg>
      </pc:sldChg>
      <pc:sldChg chg="del">
        <pc:chgData name="John Oakes" userId="1a36f0057432ea1f" providerId="LiveId" clId="{FB199D50-6B67-499D-B30E-6A0FD3C9013B}" dt="2023-07-02T22:25:31.688" v="556" actId="47"/>
        <pc:sldMkLst>
          <pc:docMk/>
          <pc:sldMk cId="0" sldId="263"/>
        </pc:sldMkLst>
      </pc:sldChg>
      <pc:sldChg chg="modSp del mod">
        <pc:chgData name="John Oakes" userId="1a36f0057432ea1f" providerId="LiveId" clId="{FB199D50-6B67-499D-B30E-6A0FD3C9013B}" dt="2023-07-02T22:25:31.688" v="556" actId="47"/>
        <pc:sldMkLst>
          <pc:docMk/>
          <pc:sldMk cId="0" sldId="264"/>
        </pc:sldMkLst>
        <pc:spChg chg="mod">
          <ac:chgData name="John Oakes" userId="1a36f0057432ea1f" providerId="LiveId" clId="{FB199D50-6B67-499D-B30E-6A0FD3C9013B}" dt="2023-07-02T14:51:39.170" v="430" actId="27636"/>
          <ac:spMkLst>
            <pc:docMk/>
            <pc:sldMk cId="0" sldId="264"/>
            <ac:spMk id="96" creationId="{00000000-0000-0000-0000-000000000000}"/>
          </ac:spMkLst>
        </pc:spChg>
      </pc:sldChg>
      <pc:sldChg chg="modSp del mod">
        <pc:chgData name="John Oakes" userId="1a36f0057432ea1f" providerId="LiveId" clId="{FB199D50-6B67-499D-B30E-6A0FD3C9013B}" dt="2023-07-02T22:25:31.688" v="556" actId="47"/>
        <pc:sldMkLst>
          <pc:docMk/>
          <pc:sldMk cId="0" sldId="265"/>
        </pc:sldMkLst>
        <pc:spChg chg="mod">
          <ac:chgData name="John Oakes" userId="1a36f0057432ea1f" providerId="LiveId" clId="{FB199D50-6B67-499D-B30E-6A0FD3C9013B}" dt="2023-07-02T14:51:39.170" v="431" actId="27636"/>
          <ac:spMkLst>
            <pc:docMk/>
            <pc:sldMk cId="0" sldId="265"/>
            <ac:spMk id="101" creationId="{00000000-0000-0000-0000-000000000000}"/>
          </ac:spMkLst>
        </pc:spChg>
      </pc:sldChg>
      <pc:sldChg chg="modSp del mod">
        <pc:chgData name="John Oakes" userId="1a36f0057432ea1f" providerId="LiveId" clId="{FB199D50-6B67-499D-B30E-6A0FD3C9013B}" dt="2023-07-02T22:25:31.688" v="556" actId="47"/>
        <pc:sldMkLst>
          <pc:docMk/>
          <pc:sldMk cId="0" sldId="266"/>
        </pc:sldMkLst>
        <pc:spChg chg="mod">
          <ac:chgData name="John Oakes" userId="1a36f0057432ea1f" providerId="LiveId" clId="{FB199D50-6B67-499D-B30E-6A0FD3C9013B}" dt="2023-07-02T14:51:39.170" v="432" actId="27636"/>
          <ac:spMkLst>
            <pc:docMk/>
            <pc:sldMk cId="0" sldId="266"/>
            <ac:spMk id="106" creationId="{00000000-0000-0000-0000-000000000000}"/>
          </ac:spMkLst>
        </pc:spChg>
      </pc:sldChg>
      <pc:sldChg chg="del">
        <pc:chgData name="John Oakes" userId="1a36f0057432ea1f" providerId="LiveId" clId="{FB199D50-6B67-499D-B30E-6A0FD3C9013B}" dt="2023-07-02T22:25:46.335" v="557" actId="47"/>
        <pc:sldMkLst>
          <pc:docMk/>
          <pc:sldMk cId="0" sldId="267"/>
        </pc:sldMkLst>
      </pc:sldChg>
      <pc:sldChg chg="del">
        <pc:chgData name="John Oakes" userId="1a36f0057432ea1f" providerId="LiveId" clId="{FB199D50-6B67-499D-B30E-6A0FD3C9013B}" dt="2023-07-02T22:25:46.335" v="557" actId="47"/>
        <pc:sldMkLst>
          <pc:docMk/>
          <pc:sldMk cId="0" sldId="268"/>
        </pc:sldMkLst>
      </pc:sldChg>
      <pc:sldChg chg="del">
        <pc:chgData name="John Oakes" userId="1a36f0057432ea1f" providerId="LiveId" clId="{FB199D50-6B67-499D-B30E-6A0FD3C9013B}" dt="2023-07-02T22:25:46.335" v="557" actId="47"/>
        <pc:sldMkLst>
          <pc:docMk/>
          <pc:sldMk cId="0" sldId="269"/>
        </pc:sldMkLst>
      </pc:sldChg>
      <pc:sldChg chg="del">
        <pc:chgData name="John Oakes" userId="1a36f0057432ea1f" providerId="LiveId" clId="{FB199D50-6B67-499D-B30E-6A0FD3C9013B}" dt="2023-07-02T22:25:46.335" v="557" actId="47"/>
        <pc:sldMkLst>
          <pc:docMk/>
          <pc:sldMk cId="0" sldId="270"/>
        </pc:sldMkLst>
      </pc:sldChg>
      <pc:sldChg chg="del">
        <pc:chgData name="John Oakes" userId="1a36f0057432ea1f" providerId="LiveId" clId="{FB199D50-6B67-499D-B30E-6A0FD3C9013B}" dt="2023-07-02T22:25:46.335" v="557" actId="47"/>
        <pc:sldMkLst>
          <pc:docMk/>
          <pc:sldMk cId="0" sldId="271"/>
        </pc:sldMkLst>
      </pc:sldChg>
      <pc:sldChg chg="del">
        <pc:chgData name="John Oakes" userId="1a36f0057432ea1f" providerId="LiveId" clId="{FB199D50-6B67-499D-B30E-6A0FD3C9013B}" dt="2023-07-02T22:25:46.335" v="557" actId="47"/>
        <pc:sldMkLst>
          <pc:docMk/>
          <pc:sldMk cId="0" sldId="277"/>
        </pc:sldMkLst>
      </pc:sldChg>
      <pc:sldChg chg="modSp">
        <pc:chgData name="John Oakes" userId="1a36f0057432ea1f" providerId="LiveId" clId="{FB199D50-6B67-499D-B30E-6A0FD3C9013B}" dt="2023-07-01T20:49:59.962" v="83" actId="1076"/>
        <pc:sldMkLst>
          <pc:docMk/>
          <pc:sldMk cId="2415430137" sldId="293"/>
        </pc:sldMkLst>
        <pc:picChg chg="mod">
          <ac:chgData name="John Oakes" userId="1a36f0057432ea1f" providerId="LiveId" clId="{FB199D50-6B67-499D-B30E-6A0FD3C9013B}" dt="2023-07-01T20:49:59.962" v="83" actId="1076"/>
          <ac:picMkLst>
            <pc:docMk/>
            <pc:sldMk cId="2415430137" sldId="293"/>
            <ac:picMk id="4098" creationId="{00000000-0000-0000-0000-000000000000}"/>
          </ac:picMkLst>
        </pc:picChg>
      </pc:sldChg>
      <pc:sldChg chg="modSp mod ord">
        <pc:chgData name="John Oakes" userId="1a36f0057432ea1f" providerId="LiveId" clId="{FB199D50-6B67-499D-B30E-6A0FD3C9013B}" dt="2023-07-02T15:32:08.576" v="554"/>
        <pc:sldMkLst>
          <pc:docMk/>
          <pc:sldMk cId="1301183777" sldId="294"/>
        </pc:sldMkLst>
        <pc:spChg chg="mod">
          <ac:chgData name="John Oakes" userId="1a36f0057432ea1f" providerId="LiveId" clId="{FB199D50-6B67-499D-B30E-6A0FD3C9013B}" dt="2023-07-02T15:32:01.284" v="552" actId="14100"/>
          <ac:spMkLst>
            <pc:docMk/>
            <pc:sldMk cId="1301183777" sldId="294"/>
            <ac:spMk id="2" creationId="{00000000-0000-0000-0000-000000000000}"/>
          </ac:spMkLst>
        </pc:spChg>
      </pc:sldChg>
      <pc:sldChg chg="modSp mod">
        <pc:chgData name="John Oakes" userId="1a36f0057432ea1f" providerId="LiveId" clId="{FB199D50-6B67-499D-B30E-6A0FD3C9013B}" dt="2023-07-01T20:50:59.840" v="88" actId="1076"/>
        <pc:sldMkLst>
          <pc:docMk/>
          <pc:sldMk cId="2125487370" sldId="295"/>
        </pc:sldMkLst>
        <pc:spChg chg="mod">
          <ac:chgData name="John Oakes" userId="1a36f0057432ea1f" providerId="LiveId" clId="{FB199D50-6B67-499D-B30E-6A0FD3C9013B}" dt="2023-07-01T20:50:51.429" v="85" actId="255"/>
          <ac:spMkLst>
            <pc:docMk/>
            <pc:sldMk cId="2125487370" sldId="295"/>
            <ac:spMk id="3" creationId="{00000000-0000-0000-0000-000000000000}"/>
          </ac:spMkLst>
        </pc:spChg>
        <pc:picChg chg="mod">
          <ac:chgData name="John Oakes" userId="1a36f0057432ea1f" providerId="LiveId" clId="{FB199D50-6B67-499D-B30E-6A0FD3C9013B}" dt="2023-07-01T20:50:59.840" v="88" actId="1076"/>
          <ac:picMkLst>
            <pc:docMk/>
            <pc:sldMk cId="2125487370" sldId="295"/>
            <ac:picMk id="1026" creationId="{64CCFB5A-1DE1-48B2-895C-4978304135C7}"/>
          </ac:picMkLst>
        </pc:picChg>
      </pc:sldChg>
      <pc:sldChg chg="modSp mod">
        <pc:chgData name="John Oakes" userId="1a36f0057432ea1f" providerId="LiveId" clId="{FB199D50-6B67-499D-B30E-6A0FD3C9013B}" dt="2023-07-01T20:52:07.313" v="104" actId="27636"/>
        <pc:sldMkLst>
          <pc:docMk/>
          <pc:sldMk cId="1252961890" sldId="296"/>
        </pc:sldMkLst>
        <pc:spChg chg="mod">
          <ac:chgData name="John Oakes" userId="1a36f0057432ea1f" providerId="LiveId" clId="{FB199D50-6B67-499D-B30E-6A0FD3C9013B}" dt="2023-07-01T20:51:23.332" v="89" actId="255"/>
          <ac:spMkLst>
            <pc:docMk/>
            <pc:sldMk cId="1252961890" sldId="296"/>
            <ac:spMk id="2" creationId="{00000000-0000-0000-0000-000000000000}"/>
          </ac:spMkLst>
        </pc:spChg>
        <pc:spChg chg="mod">
          <ac:chgData name="John Oakes" userId="1a36f0057432ea1f" providerId="LiveId" clId="{FB199D50-6B67-499D-B30E-6A0FD3C9013B}" dt="2023-07-01T20:52:07.313" v="104" actId="27636"/>
          <ac:spMkLst>
            <pc:docMk/>
            <pc:sldMk cId="1252961890" sldId="296"/>
            <ac:spMk id="3" creationId="{00000000-0000-0000-0000-000000000000}"/>
          </ac:spMkLst>
        </pc:spChg>
      </pc:sldChg>
      <pc:sldChg chg="modSp mod">
        <pc:chgData name="John Oakes" userId="1a36f0057432ea1f" providerId="LiveId" clId="{FB199D50-6B67-499D-B30E-6A0FD3C9013B}" dt="2023-07-01T20:53:05.692" v="111" actId="255"/>
        <pc:sldMkLst>
          <pc:docMk/>
          <pc:sldMk cId="1670117913" sldId="297"/>
        </pc:sldMkLst>
        <pc:spChg chg="mod">
          <ac:chgData name="John Oakes" userId="1a36f0057432ea1f" providerId="LiveId" clId="{FB199D50-6B67-499D-B30E-6A0FD3C9013B}" dt="2023-07-01T20:52:32.212" v="105" actId="255"/>
          <ac:spMkLst>
            <pc:docMk/>
            <pc:sldMk cId="1670117913" sldId="297"/>
            <ac:spMk id="2" creationId="{00000000-0000-0000-0000-000000000000}"/>
          </ac:spMkLst>
        </pc:spChg>
        <pc:spChg chg="mod">
          <ac:chgData name="John Oakes" userId="1a36f0057432ea1f" providerId="LiveId" clId="{FB199D50-6B67-499D-B30E-6A0FD3C9013B}" dt="2023-07-01T20:53:05.692" v="111" actId="255"/>
          <ac:spMkLst>
            <pc:docMk/>
            <pc:sldMk cId="1670117913" sldId="297"/>
            <ac:spMk id="3" creationId="{00000000-0000-0000-0000-000000000000}"/>
          </ac:spMkLst>
        </pc:spChg>
      </pc:sldChg>
      <pc:sldChg chg="addSp delSp modSp mod modClrScheme chgLayout">
        <pc:chgData name="John Oakes" userId="1a36f0057432ea1f" providerId="LiveId" clId="{FB199D50-6B67-499D-B30E-6A0FD3C9013B}" dt="2023-07-01T21:03:35.239" v="118" actId="26606"/>
        <pc:sldMkLst>
          <pc:docMk/>
          <pc:sldMk cId="4129013061" sldId="298"/>
        </pc:sldMkLst>
        <pc:spChg chg="mod">
          <ac:chgData name="John Oakes" userId="1a36f0057432ea1f" providerId="LiveId" clId="{FB199D50-6B67-499D-B30E-6A0FD3C9013B}" dt="2023-07-01T21:03:35.239" v="118" actId="26606"/>
          <ac:spMkLst>
            <pc:docMk/>
            <pc:sldMk cId="4129013061" sldId="298"/>
            <ac:spMk id="2" creationId="{00000000-0000-0000-0000-000000000000}"/>
          </ac:spMkLst>
        </pc:spChg>
        <pc:spChg chg="mod ord">
          <ac:chgData name="John Oakes" userId="1a36f0057432ea1f" providerId="LiveId" clId="{FB199D50-6B67-499D-B30E-6A0FD3C9013B}" dt="2023-07-01T21:03:35.239" v="118" actId="26606"/>
          <ac:spMkLst>
            <pc:docMk/>
            <pc:sldMk cId="4129013061" sldId="298"/>
            <ac:spMk id="3" creationId="{00000000-0000-0000-0000-000000000000}"/>
          </ac:spMkLst>
        </pc:spChg>
        <pc:picChg chg="add mod">
          <ac:chgData name="John Oakes" userId="1a36f0057432ea1f" providerId="LiveId" clId="{FB199D50-6B67-499D-B30E-6A0FD3C9013B}" dt="2023-07-01T21:03:35.239" v="118" actId="26606"/>
          <ac:picMkLst>
            <pc:docMk/>
            <pc:sldMk cId="4129013061" sldId="298"/>
            <ac:picMk id="1026" creationId="{98BBAEEB-92E4-44AD-7330-67864C8C47BC}"/>
          </ac:picMkLst>
        </pc:picChg>
        <pc:picChg chg="del mod">
          <ac:chgData name="John Oakes" userId="1a36f0057432ea1f" providerId="LiveId" clId="{FB199D50-6B67-499D-B30E-6A0FD3C9013B}" dt="2023-07-01T21:02:55.017" v="115" actId="478"/>
          <ac:picMkLst>
            <pc:docMk/>
            <pc:sldMk cId="4129013061" sldId="298"/>
            <ac:picMk id="5122" creationId="{00000000-0000-0000-0000-000000000000}"/>
          </ac:picMkLst>
        </pc:picChg>
      </pc:sldChg>
      <pc:sldChg chg="modSp mod">
        <pc:chgData name="John Oakes" userId="1a36f0057432ea1f" providerId="LiveId" clId="{FB199D50-6B67-499D-B30E-6A0FD3C9013B}" dt="2023-07-01T21:11:00.838" v="169" actId="255"/>
        <pc:sldMkLst>
          <pc:docMk/>
          <pc:sldMk cId="1486889523" sldId="299"/>
        </pc:sldMkLst>
        <pc:spChg chg="mod">
          <ac:chgData name="John Oakes" userId="1a36f0057432ea1f" providerId="LiveId" clId="{FB199D50-6B67-499D-B30E-6A0FD3C9013B}" dt="2023-07-01T21:09:44.563" v="149" actId="20577"/>
          <ac:spMkLst>
            <pc:docMk/>
            <pc:sldMk cId="1486889523" sldId="299"/>
            <ac:spMk id="2" creationId="{00000000-0000-0000-0000-000000000000}"/>
          </ac:spMkLst>
        </pc:spChg>
        <pc:spChg chg="mod">
          <ac:chgData name="John Oakes" userId="1a36f0057432ea1f" providerId="LiveId" clId="{FB199D50-6B67-499D-B30E-6A0FD3C9013B}" dt="2023-07-01T21:11:00.838" v="169" actId="255"/>
          <ac:spMkLst>
            <pc:docMk/>
            <pc:sldMk cId="1486889523" sldId="299"/>
            <ac:spMk id="3" creationId="{00000000-0000-0000-0000-000000000000}"/>
          </ac:spMkLst>
        </pc:spChg>
        <pc:picChg chg="mod">
          <ac:chgData name="John Oakes" userId="1a36f0057432ea1f" providerId="LiveId" clId="{FB199D50-6B67-499D-B30E-6A0FD3C9013B}" dt="2023-07-01T21:10:30.495" v="165" actId="1076"/>
          <ac:picMkLst>
            <pc:docMk/>
            <pc:sldMk cId="1486889523" sldId="299"/>
            <ac:picMk id="6146" creationId="{00000000-0000-0000-0000-000000000000}"/>
          </ac:picMkLst>
        </pc:picChg>
      </pc:sldChg>
      <pc:sldChg chg="modSp mod">
        <pc:chgData name="John Oakes" userId="1a36f0057432ea1f" providerId="LiveId" clId="{FB199D50-6B67-499D-B30E-6A0FD3C9013B}" dt="2023-07-01T21:09:27.761" v="122" actId="255"/>
        <pc:sldMkLst>
          <pc:docMk/>
          <pc:sldMk cId="609225433" sldId="301"/>
        </pc:sldMkLst>
        <pc:spChg chg="mod">
          <ac:chgData name="John Oakes" userId="1a36f0057432ea1f" providerId="LiveId" clId="{FB199D50-6B67-499D-B30E-6A0FD3C9013B}" dt="2023-07-01T21:09:14.899" v="120" actId="14100"/>
          <ac:spMkLst>
            <pc:docMk/>
            <pc:sldMk cId="609225433" sldId="301"/>
            <ac:spMk id="2" creationId="{00000000-0000-0000-0000-000000000000}"/>
          </ac:spMkLst>
        </pc:spChg>
        <pc:spChg chg="mod">
          <ac:chgData name="John Oakes" userId="1a36f0057432ea1f" providerId="LiveId" clId="{FB199D50-6B67-499D-B30E-6A0FD3C9013B}" dt="2023-07-01T21:09:27.761" v="122" actId="255"/>
          <ac:spMkLst>
            <pc:docMk/>
            <pc:sldMk cId="609225433" sldId="301"/>
            <ac:spMk id="3" creationId="{00000000-0000-0000-0000-000000000000}"/>
          </ac:spMkLst>
        </pc:spChg>
      </pc:sldChg>
      <pc:sldChg chg="del">
        <pc:chgData name="John Oakes" userId="1a36f0057432ea1f" providerId="LiveId" clId="{FB199D50-6B67-499D-B30E-6A0FD3C9013B}" dt="2023-06-29T17:05:47.521" v="0" actId="2696"/>
        <pc:sldMkLst>
          <pc:docMk/>
          <pc:sldMk cId="1265886118" sldId="302"/>
        </pc:sldMkLst>
      </pc:sldChg>
      <pc:sldChg chg="modSp mod">
        <pc:chgData name="John Oakes" userId="1a36f0057432ea1f" providerId="LiveId" clId="{FB199D50-6B67-499D-B30E-6A0FD3C9013B}" dt="2023-07-02T16:30:02.634" v="555" actId="20577"/>
        <pc:sldMkLst>
          <pc:docMk/>
          <pc:sldMk cId="4072526907" sldId="305"/>
        </pc:sldMkLst>
        <pc:spChg chg="mod">
          <ac:chgData name="John Oakes" userId="1a36f0057432ea1f" providerId="LiveId" clId="{FB199D50-6B67-499D-B30E-6A0FD3C9013B}" dt="2023-07-02T16:30:02.634" v="555" actId="20577"/>
          <ac:spMkLst>
            <pc:docMk/>
            <pc:sldMk cId="4072526907" sldId="305"/>
            <ac:spMk id="3" creationId="{00000000-0000-0000-0000-000000000000}"/>
          </ac:spMkLst>
        </pc:spChg>
      </pc:sldChg>
      <pc:sldChg chg="modSp mod">
        <pc:chgData name="John Oakes" userId="1a36f0057432ea1f" providerId="LiveId" clId="{FB199D50-6B67-499D-B30E-6A0FD3C9013B}" dt="2023-07-01T21:24:28.162" v="427" actId="255"/>
        <pc:sldMkLst>
          <pc:docMk/>
          <pc:sldMk cId="2032783684" sldId="308"/>
        </pc:sldMkLst>
        <pc:spChg chg="mod">
          <ac:chgData name="John Oakes" userId="1a36f0057432ea1f" providerId="LiveId" clId="{FB199D50-6B67-499D-B30E-6A0FD3C9013B}" dt="2023-07-01T21:23:26.051" v="345" actId="255"/>
          <ac:spMkLst>
            <pc:docMk/>
            <pc:sldMk cId="2032783684" sldId="308"/>
            <ac:spMk id="2" creationId="{00000000-0000-0000-0000-000000000000}"/>
          </ac:spMkLst>
        </pc:spChg>
        <pc:spChg chg="mod">
          <ac:chgData name="John Oakes" userId="1a36f0057432ea1f" providerId="LiveId" clId="{FB199D50-6B67-499D-B30E-6A0FD3C9013B}" dt="2023-07-01T21:24:28.162" v="427" actId="255"/>
          <ac:spMkLst>
            <pc:docMk/>
            <pc:sldMk cId="2032783684" sldId="308"/>
            <ac:spMk id="3" creationId="{00000000-0000-0000-0000-000000000000}"/>
          </ac:spMkLst>
        </pc:spChg>
      </pc:sldChg>
      <pc:sldChg chg="del">
        <pc:chgData name="John Oakes" userId="1a36f0057432ea1f" providerId="LiveId" clId="{FB199D50-6B67-499D-B30E-6A0FD3C9013B}" dt="2023-06-30T22:49:26.566" v="4" actId="2696"/>
        <pc:sldMkLst>
          <pc:docMk/>
          <pc:sldMk cId="0" sldId="350"/>
        </pc:sldMkLst>
      </pc:sldChg>
      <pc:sldChg chg="del">
        <pc:chgData name="John Oakes" userId="1a36f0057432ea1f" providerId="LiveId" clId="{FB199D50-6B67-499D-B30E-6A0FD3C9013B}" dt="2023-07-02T22:25:31.688" v="556" actId="47"/>
        <pc:sldMkLst>
          <pc:docMk/>
          <pc:sldMk cId="1672076822" sldId="450"/>
        </pc:sldMkLst>
      </pc:sldChg>
      <pc:sldChg chg="del ord">
        <pc:chgData name="John Oakes" userId="1a36f0057432ea1f" providerId="LiveId" clId="{FB199D50-6B67-499D-B30E-6A0FD3C9013B}" dt="2023-07-02T22:25:46.335" v="557" actId="47"/>
        <pc:sldMkLst>
          <pc:docMk/>
          <pc:sldMk cId="0" sldId="478"/>
        </pc:sldMkLst>
      </pc:sldChg>
      <pc:sldChg chg="modSp del mod ord">
        <pc:chgData name="John Oakes" userId="1a36f0057432ea1f" providerId="LiveId" clId="{FB199D50-6B67-499D-B30E-6A0FD3C9013B}" dt="2023-07-02T22:25:46.335" v="557" actId="47"/>
        <pc:sldMkLst>
          <pc:docMk/>
          <pc:sldMk cId="0" sldId="479"/>
        </pc:sldMkLst>
        <pc:spChg chg="mod">
          <ac:chgData name="John Oakes" userId="1a36f0057432ea1f" providerId="LiveId" clId="{FB199D50-6B67-499D-B30E-6A0FD3C9013B}" dt="2023-07-02T14:55:20.981" v="528" actId="20577"/>
          <ac:spMkLst>
            <pc:docMk/>
            <pc:sldMk cId="0" sldId="479"/>
            <ac:spMk id="3" creationId="{3E7DCDC7-0883-0DC8-EF7F-B4E52D989E8E}"/>
          </ac:spMkLst>
        </pc:spChg>
      </pc:sldChg>
      <pc:sldChg chg="del">
        <pc:chgData name="John Oakes" userId="1a36f0057432ea1f" providerId="LiveId" clId="{FB199D50-6B67-499D-B30E-6A0FD3C9013B}" dt="2023-06-30T22:49:30.017" v="5" actId="2696"/>
        <pc:sldMkLst>
          <pc:docMk/>
          <pc:sldMk cId="0" sldId="480"/>
        </pc:sldMkLst>
      </pc:sldChg>
      <pc:sldChg chg="del">
        <pc:chgData name="John Oakes" userId="1a36f0057432ea1f" providerId="LiveId" clId="{FB199D50-6B67-499D-B30E-6A0FD3C9013B}" dt="2023-06-29T17:05:52.609" v="1" actId="2696"/>
        <pc:sldMkLst>
          <pc:docMk/>
          <pc:sldMk cId="4026795790" sldId="521"/>
        </pc:sldMkLst>
      </pc:sldChg>
      <pc:sldChg chg="modSp mod">
        <pc:chgData name="John Oakes" userId="1a36f0057432ea1f" providerId="LiveId" clId="{FB199D50-6B67-499D-B30E-6A0FD3C9013B}" dt="2023-07-01T21:16:37.330" v="331" actId="1076"/>
        <pc:sldMkLst>
          <pc:docMk/>
          <pc:sldMk cId="1087120165" sldId="522"/>
        </pc:sldMkLst>
        <pc:spChg chg="mod">
          <ac:chgData name="John Oakes" userId="1a36f0057432ea1f" providerId="LiveId" clId="{FB199D50-6B67-499D-B30E-6A0FD3C9013B}" dt="2023-07-01T21:16:37.330" v="331" actId="1076"/>
          <ac:spMkLst>
            <pc:docMk/>
            <pc:sldMk cId="1087120165" sldId="522"/>
            <ac:spMk id="2" creationId="{00000000-0000-0000-0000-000000000000}"/>
          </ac:spMkLst>
        </pc:spChg>
        <pc:spChg chg="mod">
          <ac:chgData name="John Oakes" userId="1a36f0057432ea1f" providerId="LiveId" clId="{FB199D50-6B67-499D-B30E-6A0FD3C9013B}" dt="2023-07-01T21:16:17.896" v="330" actId="255"/>
          <ac:spMkLst>
            <pc:docMk/>
            <pc:sldMk cId="1087120165" sldId="522"/>
            <ac:spMk id="3" creationId="{00000000-0000-0000-0000-000000000000}"/>
          </ac:spMkLst>
        </pc:spChg>
        <pc:picChg chg="mod">
          <ac:chgData name="John Oakes" userId="1a36f0057432ea1f" providerId="LiveId" clId="{FB199D50-6B67-499D-B30E-6A0FD3C9013B}" dt="2023-07-01T21:13:40.954" v="177" actId="1076"/>
          <ac:picMkLst>
            <pc:docMk/>
            <pc:sldMk cId="1087120165" sldId="522"/>
            <ac:picMk id="2050" creationId="{513E3A47-A55A-4F5B-A8B5-88D0CE8DEA35}"/>
          </ac:picMkLst>
        </pc:picChg>
      </pc:sldChg>
      <pc:sldChg chg="modSp modNotes">
        <pc:chgData name="John Oakes" userId="1a36f0057432ea1f" providerId="LiveId" clId="{FB199D50-6B67-499D-B30E-6A0FD3C9013B}" dt="2023-07-01T21:19:19.866" v="344" actId="1076"/>
        <pc:sldMkLst>
          <pc:docMk/>
          <pc:sldMk cId="1360882832" sldId="523"/>
        </pc:sldMkLst>
        <pc:spChg chg="mod">
          <ac:chgData name="John Oakes" userId="1a36f0057432ea1f" providerId="LiveId" clId="{FB199D50-6B67-499D-B30E-6A0FD3C9013B}" dt="2023-07-01T21:19:13.770" v="342" actId="14100"/>
          <ac:spMkLst>
            <pc:docMk/>
            <pc:sldMk cId="1360882832" sldId="523"/>
            <ac:spMk id="3" creationId="{00000000-0000-0000-0000-000000000000}"/>
          </ac:spMkLst>
        </pc:spChg>
        <pc:picChg chg="mod">
          <ac:chgData name="John Oakes" userId="1a36f0057432ea1f" providerId="LiveId" clId="{FB199D50-6B67-499D-B30E-6A0FD3C9013B}" dt="2023-07-01T21:19:19.866" v="344" actId="1076"/>
          <ac:picMkLst>
            <pc:docMk/>
            <pc:sldMk cId="1360882832" sldId="523"/>
            <ac:picMk id="18434" creationId="{00000000-0000-0000-0000-000000000000}"/>
          </ac:picMkLst>
        </pc:picChg>
      </pc:sldChg>
      <pc:sldChg chg="del">
        <pc:chgData name="John Oakes" userId="1a36f0057432ea1f" providerId="LiveId" clId="{FB199D50-6B67-499D-B30E-6A0FD3C9013B}" dt="2023-06-29T17:05:58.738" v="2" actId="2696"/>
        <pc:sldMkLst>
          <pc:docMk/>
          <pc:sldMk cId="3600263741" sldId="863"/>
        </pc:sldMkLst>
      </pc:sldChg>
      <pc:sldChg chg="del">
        <pc:chgData name="John Oakes" userId="1a36f0057432ea1f" providerId="LiveId" clId="{FB199D50-6B67-499D-B30E-6A0FD3C9013B}" dt="2023-06-29T17:06:04.734" v="3" actId="2696"/>
        <pc:sldMkLst>
          <pc:docMk/>
          <pc:sldMk cId="2031701342" sldId="864"/>
        </pc:sldMkLst>
      </pc:sldChg>
      <pc:sldChg chg="modSp mod">
        <pc:chgData name="John Oakes" userId="1a36f0057432ea1f" providerId="LiveId" clId="{FB199D50-6B67-499D-B30E-6A0FD3C9013B}" dt="2023-07-01T21:18:53.191" v="341" actId="255"/>
        <pc:sldMkLst>
          <pc:docMk/>
          <pc:sldMk cId="3910579215" sldId="866"/>
        </pc:sldMkLst>
        <pc:spChg chg="mod">
          <ac:chgData name="John Oakes" userId="1a36f0057432ea1f" providerId="LiveId" clId="{FB199D50-6B67-499D-B30E-6A0FD3C9013B}" dt="2023-07-01T21:17:18.843" v="334" actId="255"/>
          <ac:spMkLst>
            <pc:docMk/>
            <pc:sldMk cId="3910579215" sldId="866"/>
            <ac:spMk id="2" creationId="{00000000-0000-0000-0000-000000000000}"/>
          </ac:spMkLst>
        </pc:spChg>
        <pc:spChg chg="mod">
          <ac:chgData name="John Oakes" userId="1a36f0057432ea1f" providerId="LiveId" clId="{FB199D50-6B67-499D-B30E-6A0FD3C9013B}" dt="2023-07-01T21:18:53.191" v="341" actId="255"/>
          <ac:spMkLst>
            <pc:docMk/>
            <pc:sldMk cId="3910579215" sldId="866"/>
            <ac:spMk id="4" creationId="{00000000-0000-0000-0000-000000000000}"/>
          </ac:spMkLst>
        </pc:spChg>
        <pc:picChg chg="mod">
          <ac:chgData name="John Oakes" userId="1a36f0057432ea1f" providerId="LiveId" clId="{FB199D50-6B67-499D-B30E-6A0FD3C9013B}" dt="2023-07-01T21:17:35.320" v="336" actId="1076"/>
          <ac:picMkLst>
            <pc:docMk/>
            <pc:sldMk cId="3910579215" sldId="866"/>
            <ac:picMk id="7170" creationId="{00000000-0000-0000-0000-000000000000}"/>
          </ac:picMkLst>
        </pc:picChg>
      </pc:sldChg>
      <pc:sldChg chg="addSp delSp modSp new del">
        <pc:chgData name="John Oakes" userId="1a36f0057432ea1f" providerId="LiveId" clId="{FB199D50-6B67-499D-B30E-6A0FD3C9013B}" dt="2023-07-02T22:25:31.688" v="556" actId="47"/>
        <pc:sldMkLst>
          <pc:docMk/>
          <pc:sldMk cId="2245357737" sldId="867"/>
        </pc:sldMkLst>
        <pc:spChg chg="del">
          <ac:chgData name="John Oakes" userId="1a36f0057432ea1f" providerId="LiveId" clId="{FB199D50-6B67-499D-B30E-6A0FD3C9013B}" dt="2023-06-30T22:56:07.437" v="30" actId="931"/>
          <ac:spMkLst>
            <pc:docMk/>
            <pc:sldMk cId="2245357737" sldId="867"/>
            <ac:spMk id="3" creationId="{EB16313E-61B7-E5FA-7699-1FE353F12F77}"/>
          </ac:spMkLst>
        </pc:spChg>
        <pc:picChg chg="add mod">
          <ac:chgData name="John Oakes" userId="1a36f0057432ea1f" providerId="LiveId" clId="{FB199D50-6B67-499D-B30E-6A0FD3C9013B}" dt="2023-06-30T22:56:16.135" v="34" actId="1076"/>
          <ac:picMkLst>
            <pc:docMk/>
            <pc:sldMk cId="2245357737" sldId="867"/>
            <ac:picMk id="5" creationId="{C4174956-97F1-A30C-72D2-50E2EAB89C05}"/>
          </ac:picMkLst>
        </pc:picChg>
      </pc:sldChg>
      <pc:sldChg chg="addSp delSp modSp new del mod">
        <pc:chgData name="John Oakes" userId="1a36f0057432ea1f" providerId="LiveId" clId="{FB199D50-6B67-499D-B30E-6A0FD3C9013B}" dt="2023-07-02T22:25:31.688" v="556" actId="47"/>
        <pc:sldMkLst>
          <pc:docMk/>
          <pc:sldMk cId="2981783182" sldId="868"/>
        </pc:sldMkLst>
        <pc:spChg chg="del">
          <ac:chgData name="John Oakes" userId="1a36f0057432ea1f" providerId="LiveId" clId="{FB199D50-6B67-499D-B30E-6A0FD3C9013B}" dt="2023-06-30T22:55:58.078" v="28" actId="931"/>
          <ac:spMkLst>
            <pc:docMk/>
            <pc:sldMk cId="2981783182" sldId="868"/>
            <ac:spMk id="3" creationId="{28064D78-D3D0-ADA6-9A27-54C93A7BCB29}"/>
          </ac:spMkLst>
        </pc:spChg>
        <pc:spChg chg="add mod">
          <ac:chgData name="John Oakes" userId="1a36f0057432ea1f" providerId="LiveId" clId="{FB199D50-6B67-499D-B30E-6A0FD3C9013B}" dt="2023-07-01T20:49:37.797" v="81" actId="14100"/>
          <ac:spMkLst>
            <pc:docMk/>
            <pc:sldMk cId="2981783182" sldId="868"/>
            <ac:spMk id="3" creationId="{3605F856-94A5-88B5-1321-9C6FDE80D2D5}"/>
          </ac:spMkLst>
        </pc:spChg>
        <pc:picChg chg="add mod">
          <ac:chgData name="John Oakes" userId="1a36f0057432ea1f" providerId="LiveId" clId="{FB199D50-6B67-499D-B30E-6A0FD3C9013B}" dt="2023-07-01T20:49:34.605" v="80" actId="14100"/>
          <ac:picMkLst>
            <pc:docMk/>
            <pc:sldMk cId="2981783182" sldId="868"/>
            <ac:picMk id="5" creationId="{0D94EB66-B25F-2214-0FE2-DF54E28774C8}"/>
          </ac:picMkLst>
        </pc:picChg>
      </pc:sldChg>
      <pc:sldChg chg="modSp del mod">
        <pc:chgData name="John Oakes" userId="1a36f0057432ea1f" providerId="LiveId" clId="{FB199D50-6B67-499D-B30E-6A0FD3C9013B}" dt="2023-07-02T22:25:31.688" v="556" actId="47"/>
        <pc:sldMkLst>
          <pc:docMk/>
          <pc:sldMk cId="0" sldId="869"/>
        </pc:sldMkLst>
        <pc:spChg chg="mod">
          <ac:chgData name="John Oakes" userId="1a36f0057432ea1f" providerId="LiveId" clId="{FB199D50-6B67-499D-B30E-6A0FD3C9013B}" dt="2023-07-02T14:52:25.936" v="447" actId="20577"/>
          <ac:spMkLst>
            <pc:docMk/>
            <pc:sldMk cId="0" sldId="869"/>
            <ac:spMk id="60" creationId="{00000000-0000-0000-0000-000000000000}"/>
          </ac:spMkLst>
        </pc:spChg>
      </pc:sldChg>
      <pc:sldChg chg="modSp del mod">
        <pc:chgData name="John Oakes" userId="1a36f0057432ea1f" providerId="LiveId" clId="{FB199D50-6B67-499D-B30E-6A0FD3C9013B}" dt="2023-07-02T22:25:46.335" v="557" actId="47"/>
        <pc:sldMkLst>
          <pc:docMk/>
          <pc:sldMk cId="0" sldId="870"/>
        </pc:sldMkLst>
        <pc:spChg chg="mod">
          <ac:chgData name="John Oakes" userId="1a36f0057432ea1f" providerId="LiveId" clId="{FB199D50-6B67-499D-B30E-6A0FD3C9013B}" dt="2023-07-02T14:56:10.896" v="529" actId="27636"/>
          <ac:spMkLst>
            <pc:docMk/>
            <pc:sldMk cId="0" sldId="870"/>
            <ac:spMk id="138" creationId="{00000000-0000-0000-0000-000000000000}"/>
          </ac:spMkLst>
        </pc:spChg>
      </pc:sldChg>
      <pc:sldChg chg="modSp del mod">
        <pc:chgData name="John Oakes" userId="1a36f0057432ea1f" providerId="LiveId" clId="{FB199D50-6B67-499D-B30E-6A0FD3C9013B}" dt="2023-07-02T22:25:46.335" v="557" actId="47"/>
        <pc:sldMkLst>
          <pc:docMk/>
          <pc:sldMk cId="0" sldId="871"/>
        </pc:sldMkLst>
        <pc:spChg chg="mod">
          <ac:chgData name="John Oakes" userId="1a36f0057432ea1f" providerId="LiveId" clId="{FB199D50-6B67-499D-B30E-6A0FD3C9013B}" dt="2023-07-02T14:56:10.911" v="530" actId="27636"/>
          <ac:spMkLst>
            <pc:docMk/>
            <pc:sldMk cId="0" sldId="871"/>
            <ac:spMk id="143" creationId="{00000000-0000-0000-0000-000000000000}"/>
          </ac:spMkLst>
        </pc:spChg>
      </pc:sldChg>
      <pc:sldChg chg="modSp del mod">
        <pc:chgData name="John Oakes" userId="1a36f0057432ea1f" providerId="LiveId" clId="{FB199D50-6B67-499D-B30E-6A0FD3C9013B}" dt="2023-07-02T22:25:46.335" v="557" actId="47"/>
        <pc:sldMkLst>
          <pc:docMk/>
          <pc:sldMk cId="0" sldId="872"/>
        </pc:sldMkLst>
        <pc:spChg chg="mod">
          <ac:chgData name="John Oakes" userId="1a36f0057432ea1f" providerId="LiveId" clId="{FB199D50-6B67-499D-B30E-6A0FD3C9013B}" dt="2023-07-02T14:56:10.927" v="531" actId="27636"/>
          <ac:spMkLst>
            <pc:docMk/>
            <pc:sldMk cId="0" sldId="872"/>
            <ac:spMk id="148" creationId="{00000000-0000-0000-0000-000000000000}"/>
          </ac:spMkLst>
        </pc:spChg>
      </pc:sldChg>
      <pc:sldChg chg="modSp del mod">
        <pc:chgData name="John Oakes" userId="1a36f0057432ea1f" providerId="LiveId" clId="{FB199D50-6B67-499D-B30E-6A0FD3C9013B}" dt="2023-07-02T22:25:46.335" v="557" actId="47"/>
        <pc:sldMkLst>
          <pc:docMk/>
          <pc:sldMk cId="0" sldId="873"/>
        </pc:sldMkLst>
        <pc:spChg chg="mod">
          <ac:chgData name="John Oakes" userId="1a36f0057432ea1f" providerId="LiveId" clId="{FB199D50-6B67-499D-B30E-6A0FD3C9013B}" dt="2023-07-02T14:56:10.927" v="532" actId="27636"/>
          <ac:spMkLst>
            <pc:docMk/>
            <pc:sldMk cId="0" sldId="873"/>
            <ac:spMk id="153" creationId="{00000000-0000-0000-0000-000000000000}"/>
          </ac:spMkLst>
        </pc:spChg>
      </pc:sldChg>
      <pc:sldChg chg="modSp del mod">
        <pc:chgData name="John Oakes" userId="1a36f0057432ea1f" providerId="LiveId" clId="{FB199D50-6B67-499D-B30E-6A0FD3C9013B}" dt="2023-07-02T22:25:46.335" v="557" actId="47"/>
        <pc:sldMkLst>
          <pc:docMk/>
          <pc:sldMk cId="0" sldId="874"/>
        </pc:sldMkLst>
        <pc:spChg chg="mod">
          <ac:chgData name="John Oakes" userId="1a36f0057432ea1f" providerId="LiveId" clId="{FB199D50-6B67-499D-B30E-6A0FD3C9013B}" dt="2023-07-02T14:56:10.927" v="533" actId="27636"/>
          <ac:spMkLst>
            <pc:docMk/>
            <pc:sldMk cId="0" sldId="874"/>
            <ac:spMk id="158" creationId="{00000000-0000-0000-0000-000000000000}"/>
          </ac:spMkLst>
        </pc:spChg>
      </pc:sldChg>
      <pc:sldMasterChg chg="del delSldLayout">
        <pc:chgData name="John Oakes" userId="1a36f0057432ea1f" providerId="LiveId" clId="{FB199D50-6B67-499D-B30E-6A0FD3C9013B}" dt="2023-07-02T22:25:31.688" v="556" actId="47"/>
        <pc:sldMasterMkLst>
          <pc:docMk/>
          <pc:sldMasterMk cId="978340073" sldId="2147483660"/>
        </pc:sldMasterMkLst>
        <pc:sldLayoutChg chg="del">
          <pc:chgData name="John Oakes" userId="1a36f0057432ea1f" providerId="LiveId" clId="{FB199D50-6B67-499D-B30E-6A0FD3C9013B}" dt="2023-07-02T22:25:31.688" v="556" actId="47"/>
          <pc:sldLayoutMkLst>
            <pc:docMk/>
            <pc:sldMasterMk cId="978340073" sldId="2147483660"/>
            <pc:sldLayoutMk cId="3580421149" sldId="2147483661"/>
          </pc:sldLayoutMkLst>
        </pc:sldLayoutChg>
        <pc:sldLayoutChg chg="del">
          <pc:chgData name="John Oakes" userId="1a36f0057432ea1f" providerId="LiveId" clId="{FB199D50-6B67-499D-B30E-6A0FD3C9013B}" dt="2023-07-02T22:25:31.688" v="556" actId="47"/>
          <pc:sldLayoutMkLst>
            <pc:docMk/>
            <pc:sldMasterMk cId="978340073" sldId="2147483660"/>
            <pc:sldLayoutMk cId="88250272" sldId="2147483662"/>
          </pc:sldLayoutMkLst>
        </pc:sldLayoutChg>
        <pc:sldLayoutChg chg="del">
          <pc:chgData name="John Oakes" userId="1a36f0057432ea1f" providerId="LiveId" clId="{FB199D50-6B67-499D-B30E-6A0FD3C9013B}" dt="2023-07-02T22:25:31.688" v="556" actId="47"/>
          <pc:sldLayoutMkLst>
            <pc:docMk/>
            <pc:sldMasterMk cId="978340073" sldId="2147483660"/>
            <pc:sldLayoutMk cId="1030038162" sldId="2147483663"/>
          </pc:sldLayoutMkLst>
        </pc:sldLayoutChg>
        <pc:sldLayoutChg chg="del">
          <pc:chgData name="John Oakes" userId="1a36f0057432ea1f" providerId="LiveId" clId="{FB199D50-6B67-499D-B30E-6A0FD3C9013B}" dt="2023-07-02T22:25:31.688" v="556" actId="47"/>
          <pc:sldLayoutMkLst>
            <pc:docMk/>
            <pc:sldMasterMk cId="978340073" sldId="2147483660"/>
            <pc:sldLayoutMk cId="3526061937" sldId="2147483664"/>
          </pc:sldLayoutMkLst>
        </pc:sldLayoutChg>
        <pc:sldLayoutChg chg="del">
          <pc:chgData name="John Oakes" userId="1a36f0057432ea1f" providerId="LiveId" clId="{FB199D50-6B67-499D-B30E-6A0FD3C9013B}" dt="2023-07-02T22:25:31.688" v="556" actId="47"/>
          <pc:sldLayoutMkLst>
            <pc:docMk/>
            <pc:sldMasterMk cId="978340073" sldId="2147483660"/>
            <pc:sldLayoutMk cId="2202973269" sldId="2147483665"/>
          </pc:sldLayoutMkLst>
        </pc:sldLayoutChg>
        <pc:sldLayoutChg chg="del">
          <pc:chgData name="John Oakes" userId="1a36f0057432ea1f" providerId="LiveId" clId="{FB199D50-6B67-499D-B30E-6A0FD3C9013B}" dt="2023-07-02T22:25:31.688" v="556" actId="47"/>
          <pc:sldLayoutMkLst>
            <pc:docMk/>
            <pc:sldMasterMk cId="978340073" sldId="2147483660"/>
            <pc:sldLayoutMk cId="1934786461" sldId="2147483666"/>
          </pc:sldLayoutMkLst>
        </pc:sldLayoutChg>
        <pc:sldLayoutChg chg="del">
          <pc:chgData name="John Oakes" userId="1a36f0057432ea1f" providerId="LiveId" clId="{FB199D50-6B67-499D-B30E-6A0FD3C9013B}" dt="2023-07-02T22:25:31.688" v="556" actId="47"/>
          <pc:sldLayoutMkLst>
            <pc:docMk/>
            <pc:sldMasterMk cId="978340073" sldId="2147483660"/>
            <pc:sldLayoutMk cId="2249269228" sldId="2147483667"/>
          </pc:sldLayoutMkLst>
        </pc:sldLayoutChg>
        <pc:sldLayoutChg chg="del">
          <pc:chgData name="John Oakes" userId="1a36f0057432ea1f" providerId="LiveId" clId="{FB199D50-6B67-499D-B30E-6A0FD3C9013B}" dt="2023-07-02T22:25:31.688" v="556" actId="47"/>
          <pc:sldLayoutMkLst>
            <pc:docMk/>
            <pc:sldMasterMk cId="978340073" sldId="2147483660"/>
            <pc:sldLayoutMk cId="3880399174" sldId="2147483668"/>
          </pc:sldLayoutMkLst>
        </pc:sldLayoutChg>
        <pc:sldLayoutChg chg="del">
          <pc:chgData name="John Oakes" userId="1a36f0057432ea1f" providerId="LiveId" clId="{FB199D50-6B67-499D-B30E-6A0FD3C9013B}" dt="2023-07-02T22:25:31.688" v="556" actId="47"/>
          <pc:sldLayoutMkLst>
            <pc:docMk/>
            <pc:sldMasterMk cId="978340073" sldId="2147483660"/>
            <pc:sldLayoutMk cId="4251428324" sldId="2147483669"/>
          </pc:sldLayoutMkLst>
        </pc:sldLayoutChg>
        <pc:sldLayoutChg chg="del">
          <pc:chgData name="John Oakes" userId="1a36f0057432ea1f" providerId="LiveId" clId="{FB199D50-6B67-499D-B30E-6A0FD3C9013B}" dt="2023-07-02T22:25:31.688" v="556" actId="47"/>
          <pc:sldLayoutMkLst>
            <pc:docMk/>
            <pc:sldMasterMk cId="978340073" sldId="2147483660"/>
            <pc:sldLayoutMk cId="863095967" sldId="2147483670"/>
          </pc:sldLayoutMkLst>
        </pc:sldLayoutChg>
        <pc:sldLayoutChg chg="del">
          <pc:chgData name="John Oakes" userId="1a36f0057432ea1f" providerId="LiveId" clId="{FB199D50-6B67-499D-B30E-6A0FD3C9013B}" dt="2023-07-02T22:25:31.688" v="556" actId="47"/>
          <pc:sldLayoutMkLst>
            <pc:docMk/>
            <pc:sldMasterMk cId="978340073" sldId="2147483660"/>
            <pc:sldLayoutMk cId="567408618" sldId="2147483671"/>
          </pc:sldLayoutMkLst>
        </pc:sldLayoutChg>
      </pc:sldMasterChg>
      <pc:sldMasterChg chg="del delSldLayout">
        <pc:chgData name="John Oakes" userId="1a36f0057432ea1f" providerId="LiveId" clId="{FB199D50-6B67-499D-B30E-6A0FD3C9013B}" dt="2023-06-29T17:05:52.609" v="1" actId="2696"/>
        <pc:sldMasterMkLst>
          <pc:docMk/>
          <pc:sldMasterMk cId="809417447" sldId="2147483696"/>
        </pc:sldMasterMkLst>
        <pc:sldLayoutChg chg="del">
          <pc:chgData name="John Oakes" userId="1a36f0057432ea1f" providerId="LiveId" clId="{FB199D50-6B67-499D-B30E-6A0FD3C9013B}" dt="2023-06-29T17:05:52.609" v="1" actId="2696"/>
          <pc:sldLayoutMkLst>
            <pc:docMk/>
            <pc:sldMasterMk cId="809417447" sldId="2147483696"/>
            <pc:sldLayoutMk cId="2559945807" sldId="2147483697"/>
          </pc:sldLayoutMkLst>
        </pc:sldLayoutChg>
        <pc:sldLayoutChg chg="del">
          <pc:chgData name="John Oakes" userId="1a36f0057432ea1f" providerId="LiveId" clId="{FB199D50-6B67-499D-B30E-6A0FD3C9013B}" dt="2023-06-29T17:05:52.609" v="1" actId="2696"/>
          <pc:sldLayoutMkLst>
            <pc:docMk/>
            <pc:sldMasterMk cId="809417447" sldId="2147483696"/>
            <pc:sldLayoutMk cId="2816283358" sldId="2147483698"/>
          </pc:sldLayoutMkLst>
        </pc:sldLayoutChg>
        <pc:sldLayoutChg chg="del">
          <pc:chgData name="John Oakes" userId="1a36f0057432ea1f" providerId="LiveId" clId="{FB199D50-6B67-499D-B30E-6A0FD3C9013B}" dt="2023-06-29T17:05:52.609" v="1" actId="2696"/>
          <pc:sldLayoutMkLst>
            <pc:docMk/>
            <pc:sldMasterMk cId="809417447" sldId="2147483696"/>
            <pc:sldLayoutMk cId="218487452" sldId="2147483699"/>
          </pc:sldLayoutMkLst>
        </pc:sldLayoutChg>
        <pc:sldLayoutChg chg="del">
          <pc:chgData name="John Oakes" userId="1a36f0057432ea1f" providerId="LiveId" clId="{FB199D50-6B67-499D-B30E-6A0FD3C9013B}" dt="2023-06-29T17:05:52.609" v="1" actId="2696"/>
          <pc:sldLayoutMkLst>
            <pc:docMk/>
            <pc:sldMasterMk cId="809417447" sldId="2147483696"/>
            <pc:sldLayoutMk cId="2314317314" sldId="2147483700"/>
          </pc:sldLayoutMkLst>
        </pc:sldLayoutChg>
        <pc:sldLayoutChg chg="del">
          <pc:chgData name="John Oakes" userId="1a36f0057432ea1f" providerId="LiveId" clId="{FB199D50-6B67-499D-B30E-6A0FD3C9013B}" dt="2023-06-29T17:05:52.609" v="1" actId="2696"/>
          <pc:sldLayoutMkLst>
            <pc:docMk/>
            <pc:sldMasterMk cId="809417447" sldId="2147483696"/>
            <pc:sldLayoutMk cId="3565103680" sldId="2147483701"/>
          </pc:sldLayoutMkLst>
        </pc:sldLayoutChg>
        <pc:sldLayoutChg chg="del">
          <pc:chgData name="John Oakes" userId="1a36f0057432ea1f" providerId="LiveId" clId="{FB199D50-6B67-499D-B30E-6A0FD3C9013B}" dt="2023-06-29T17:05:52.609" v="1" actId="2696"/>
          <pc:sldLayoutMkLst>
            <pc:docMk/>
            <pc:sldMasterMk cId="809417447" sldId="2147483696"/>
            <pc:sldLayoutMk cId="4131452346" sldId="2147483702"/>
          </pc:sldLayoutMkLst>
        </pc:sldLayoutChg>
        <pc:sldLayoutChg chg="del">
          <pc:chgData name="John Oakes" userId="1a36f0057432ea1f" providerId="LiveId" clId="{FB199D50-6B67-499D-B30E-6A0FD3C9013B}" dt="2023-06-29T17:05:52.609" v="1" actId="2696"/>
          <pc:sldLayoutMkLst>
            <pc:docMk/>
            <pc:sldMasterMk cId="809417447" sldId="2147483696"/>
            <pc:sldLayoutMk cId="4121436110" sldId="2147483703"/>
          </pc:sldLayoutMkLst>
        </pc:sldLayoutChg>
        <pc:sldLayoutChg chg="del">
          <pc:chgData name="John Oakes" userId="1a36f0057432ea1f" providerId="LiveId" clId="{FB199D50-6B67-499D-B30E-6A0FD3C9013B}" dt="2023-06-29T17:05:52.609" v="1" actId="2696"/>
          <pc:sldLayoutMkLst>
            <pc:docMk/>
            <pc:sldMasterMk cId="809417447" sldId="2147483696"/>
            <pc:sldLayoutMk cId="1643160038" sldId="2147483704"/>
          </pc:sldLayoutMkLst>
        </pc:sldLayoutChg>
        <pc:sldLayoutChg chg="del">
          <pc:chgData name="John Oakes" userId="1a36f0057432ea1f" providerId="LiveId" clId="{FB199D50-6B67-499D-B30E-6A0FD3C9013B}" dt="2023-06-29T17:05:52.609" v="1" actId="2696"/>
          <pc:sldLayoutMkLst>
            <pc:docMk/>
            <pc:sldMasterMk cId="809417447" sldId="2147483696"/>
            <pc:sldLayoutMk cId="2383275537" sldId="2147483705"/>
          </pc:sldLayoutMkLst>
        </pc:sldLayoutChg>
        <pc:sldLayoutChg chg="del">
          <pc:chgData name="John Oakes" userId="1a36f0057432ea1f" providerId="LiveId" clId="{FB199D50-6B67-499D-B30E-6A0FD3C9013B}" dt="2023-06-29T17:05:52.609" v="1" actId="2696"/>
          <pc:sldLayoutMkLst>
            <pc:docMk/>
            <pc:sldMasterMk cId="809417447" sldId="2147483696"/>
            <pc:sldLayoutMk cId="2345321949" sldId="2147483706"/>
          </pc:sldLayoutMkLst>
        </pc:sldLayoutChg>
        <pc:sldLayoutChg chg="del">
          <pc:chgData name="John Oakes" userId="1a36f0057432ea1f" providerId="LiveId" clId="{FB199D50-6B67-499D-B30E-6A0FD3C9013B}" dt="2023-06-29T17:05:52.609" v="1" actId="2696"/>
          <pc:sldLayoutMkLst>
            <pc:docMk/>
            <pc:sldMasterMk cId="809417447" sldId="2147483696"/>
            <pc:sldLayoutMk cId="1923852040" sldId="2147483707"/>
          </pc:sldLayoutMkLst>
        </pc:sldLayoutChg>
      </pc:sldMasterChg>
      <pc:sldMasterChg chg="del delSldLayout">
        <pc:chgData name="John Oakes" userId="1a36f0057432ea1f" providerId="LiveId" clId="{FB199D50-6B67-499D-B30E-6A0FD3C9013B}" dt="2023-07-02T22:25:46.335" v="557" actId="47"/>
        <pc:sldMasterMkLst>
          <pc:docMk/>
          <pc:sldMasterMk cId="681490569" sldId="2147483708"/>
        </pc:sldMasterMkLst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681490569" sldId="2147483708"/>
            <pc:sldLayoutMk cId="3192258250" sldId="2147483709"/>
          </pc:sldLayoutMkLst>
        </pc:sldLayoutChg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681490569" sldId="2147483708"/>
            <pc:sldLayoutMk cId="684825939" sldId="2147483710"/>
          </pc:sldLayoutMkLst>
        </pc:sldLayoutChg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681490569" sldId="2147483708"/>
            <pc:sldLayoutMk cId="3629254251" sldId="2147483711"/>
          </pc:sldLayoutMkLst>
        </pc:sldLayoutChg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681490569" sldId="2147483708"/>
            <pc:sldLayoutMk cId="1270965222" sldId="2147483712"/>
          </pc:sldLayoutMkLst>
        </pc:sldLayoutChg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681490569" sldId="2147483708"/>
            <pc:sldLayoutMk cId="4034963700" sldId="2147483713"/>
          </pc:sldLayoutMkLst>
        </pc:sldLayoutChg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681490569" sldId="2147483708"/>
            <pc:sldLayoutMk cId="2291199376" sldId="2147483714"/>
          </pc:sldLayoutMkLst>
        </pc:sldLayoutChg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681490569" sldId="2147483708"/>
            <pc:sldLayoutMk cId="3196580972" sldId="2147483715"/>
          </pc:sldLayoutMkLst>
        </pc:sldLayoutChg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681490569" sldId="2147483708"/>
            <pc:sldLayoutMk cId="4173073240" sldId="2147483716"/>
          </pc:sldLayoutMkLst>
        </pc:sldLayoutChg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681490569" sldId="2147483708"/>
            <pc:sldLayoutMk cId="1974881653" sldId="2147483717"/>
          </pc:sldLayoutMkLst>
        </pc:sldLayoutChg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681490569" sldId="2147483708"/>
            <pc:sldLayoutMk cId="3171355171" sldId="2147483718"/>
          </pc:sldLayoutMkLst>
        </pc:sldLayoutChg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681490569" sldId="2147483708"/>
            <pc:sldLayoutMk cId="1322702639" sldId="2147483719"/>
          </pc:sldLayoutMkLst>
        </pc:sldLayoutChg>
      </pc:sldMasterChg>
      <pc:sldMasterChg chg="del delSldLayout">
        <pc:chgData name="John Oakes" userId="1a36f0057432ea1f" providerId="LiveId" clId="{FB199D50-6B67-499D-B30E-6A0FD3C9013B}" dt="2023-06-30T22:49:26.566" v="4" actId="2696"/>
        <pc:sldMasterMkLst>
          <pc:docMk/>
          <pc:sldMasterMk cId="2359479713" sldId="2147483720"/>
        </pc:sldMasterMkLst>
        <pc:sldLayoutChg chg="del">
          <pc:chgData name="John Oakes" userId="1a36f0057432ea1f" providerId="LiveId" clId="{FB199D50-6B67-499D-B30E-6A0FD3C9013B}" dt="2023-06-30T22:49:26.566" v="4" actId="2696"/>
          <pc:sldLayoutMkLst>
            <pc:docMk/>
            <pc:sldMasterMk cId="2359479713" sldId="2147483720"/>
            <pc:sldLayoutMk cId="398083614" sldId="2147483721"/>
          </pc:sldLayoutMkLst>
        </pc:sldLayoutChg>
        <pc:sldLayoutChg chg="del">
          <pc:chgData name="John Oakes" userId="1a36f0057432ea1f" providerId="LiveId" clId="{FB199D50-6B67-499D-B30E-6A0FD3C9013B}" dt="2023-06-30T22:49:26.566" v="4" actId="2696"/>
          <pc:sldLayoutMkLst>
            <pc:docMk/>
            <pc:sldMasterMk cId="2359479713" sldId="2147483720"/>
            <pc:sldLayoutMk cId="1810299312" sldId="2147483722"/>
          </pc:sldLayoutMkLst>
        </pc:sldLayoutChg>
        <pc:sldLayoutChg chg="del">
          <pc:chgData name="John Oakes" userId="1a36f0057432ea1f" providerId="LiveId" clId="{FB199D50-6B67-499D-B30E-6A0FD3C9013B}" dt="2023-06-30T22:49:26.566" v="4" actId="2696"/>
          <pc:sldLayoutMkLst>
            <pc:docMk/>
            <pc:sldMasterMk cId="2359479713" sldId="2147483720"/>
            <pc:sldLayoutMk cId="4092188954" sldId="2147483723"/>
          </pc:sldLayoutMkLst>
        </pc:sldLayoutChg>
        <pc:sldLayoutChg chg="del">
          <pc:chgData name="John Oakes" userId="1a36f0057432ea1f" providerId="LiveId" clId="{FB199D50-6B67-499D-B30E-6A0FD3C9013B}" dt="2023-06-30T22:49:26.566" v="4" actId="2696"/>
          <pc:sldLayoutMkLst>
            <pc:docMk/>
            <pc:sldMasterMk cId="2359479713" sldId="2147483720"/>
            <pc:sldLayoutMk cId="3678949664" sldId="2147483724"/>
          </pc:sldLayoutMkLst>
        </pc:sldLayoutChg>
        <pc:sldLayoutChg chg="del">
          <pc:chgData name="John Oakes" userId="1a36f0057432ea1f" providerId="LiveId" clId="{FB199D50-6B67-499D-B30E-6A0FD3C9013B}" dt="2023-06-30T22:49:26.566" v="4" actId="2696"/>
          <pc:sldLayoutMkLst>
            <pc:docMk/>
            <pc:sldMasterMk cId="2359479713" sldId="2147483720"/>
            <pc:sldLayoutMk cId="1878970630" sldId="2147483725"/>
          </pc:sldLayoutMkLst>
        </pc:sldLayoutChg>
        <pc:sldLayoutChg chg="del">
          <pc:chgData name="John Oakes" userId="1a36f0057432ea1f" providerId="LiveId" clId="{FB199D50-6B67-499D-B30E-6A0FD3C9013B}" dt="2023-06-30T22:49:26.566" v="4" actId="2696"/>
          <pc:sldLayoutMkLst>
            <pc:docMk/>
            <pc:sldMasterMk cId="2359479713" sldId="2147483720"/>
            <pc:sldLayoutMk cId="1425623582" sldId="2147483726"/>
          </pc:sldLayoutMkLst>
        </pc:sldLayoutChg>
        <pc:sldLayoutChg chg="del">
          <pc:chgData name="John Oakes" userId="1a36f0057432ea1f" providerId="LiveId" clId="{FB199D50-6B67-499D-B30E-6A0FD3C9013B}" dt="2023-06-30T22:49:26.566" v="4" actId="2696"/>
          <pc:sldLayoutMkLst>
            <pc:docMk/>
            <pc:sldMasterMk cId="2359479713" sldId="2147483720"/>
            <pc:sldLayoutMk cId="1070809942" sldId="2147483727"/>
          </pc:sldLayoutMkLst>
        </pc:sldLayoutChg>
        <pc:sldLayoutChg chg="del">
          <pc:chgData name="John Oakes" userId="1a36f0057432ea1f" providerId="LiveId" clId="{FB199D50-6B67-499D-B30E-6A0FD3C9013B}" dt="2023-06-30T22:49:26.566" v="4" actId="2696"/>
          <pc:sldLayoutMkLst>
            <pc:docMk/>
            <pc:sldMasterMk cId="2359479713" sldId="2147483720"/>
            <pc:sldLayoutMk cId="3371053272" sldId="2147483728"/>
          </pc:sldLayoutMkLst>
        </pc:sldLayoutChg>
        <pc:sldLayoutChg chg="del">
          <pc:chgData name="John Oakes" userId="1a36f0057432ea1f" providerId="LiveId" clId="{FB199D50-6B67-499D-B30E-6A0FD3C9013B}" dt="2023-06-30T22:49:26.566" v="4" actId="2696"/>
          <pc:sldLayoutMkLst>
            <pc:docMk/>
            <pc:sldMasterMk cId="2359479713" sldId="2147483720"/>
            <pc:sldLayoutMk cId="654759856" sldId="2147483729"/>
          </pc:sldLayoutMkLst>
        </pc:sldLayoutChg>
        <pc:sldLayoutChg chg="del">
          <pc:chgData name="John Oakes" userId="1a36f0057432ea1f" providerId="LiveId" clId="{FB199D50-6B67-499D-B30E-6A0FD3C9013B}" dt="2023-06-30T22:49:26.566" v="4" actId="2696"/>
          <pc:sldLayoutMkLst>
            <pc:docMk/>
            <pc:sldMasterMk cId="2359479713" sldId="2147483720"/>
            <pc:sldLayoutMk cId="4173420974" sldId="2147483730"/>
          </pc:sldLayoutMkLst>
        </pc:sldLayoutChg>
        <pc:sldLayoutChg chg="del">
          <pc:chgData name="John Oakes" userId="1a36f0057432ea1f" providerId="LiveId" clId="{FB199D50-6B67-499D-B30E-6A0FD3C9013B}" dt="2023-06-30T22:49:26.566" v="4" actId="2696"/>
          <pc:sldLayoutMkLst>
            <pc:docMk/>
            <pc:sldMasterMk cId="2359479713" sldId="2147483720"/>
            <pc:sldLayoutMk cId="702899378" sldId="2147483731"/>
          </pc:sldLayoutMkLst>
        </pc:sldLayoutChg>
      </pc:sldMasterChg>
      <pc:sldMasterChg chg="del delSldLayout">
        <pc:chgData name="John Oakes" userId="1a36f0057432ea1f" providerId="LiveId" clId="{FB199D50-6B67-499D-B30E-6A0FD3C9013B}" dt="2023-07-02T22:25:46.335" v="557" actId="47"/>
        <pc:sldMasterMkLst>
          <pc:docMk/>
          <pc:sldMasterMk cId="1151847264" sldId="2147483732"/>
        </pc:sldMasterMkLst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1151847264" sldId="2147483732"/>
            <pc:sldLayoutMk cId="1067598228" sldId="2147483733"/>
          </pc:sldLayoutMkLst>
        </pc:sldLayoutChg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1151847264" sldId="2147483732"/>
            <pc:sldLayoutMk cId="3985763591" sldId="2147483734"/>
          </pc:sldLayoutMkLst>
        </pc:sldLayoutChg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1151847264" sldId="2147483732"/>
            <pc:sldLayoutMk cId="4281056193" sldId="2147483735"/>
          </pc:sldLayoutMkLst>
        </pc:sldLayoutChg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1151847264" sldId="2147483732"/>
            <pc:sldLayoutMk cId="1873104476" sldId="2147483736"/>
          </pc:sldLayoutMkLst>
        </pc:sldLayoutChg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1151847264" sldId="2147483732"/>
            <pc:sldLayoutMk cId="1306495911" sldId="2147483737"/>
          </pc:sldLayoutMkLst>
        </pc:sldLayoutChg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1151847264" sldId="2147483732"/>
            <pc:sldLayoutMk cId="1644746751" sldId="2147483738"/>
          </pc:sldLayoutMkLst>
        </pc:sldLayoutChg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1151847264" sldId="2147483732"/>
            <pc:sldLayoutMk cId="1865884171" sldId="2147483739"/>
          </pc:sldLayoutMkLst>
        </pc:sldLayoutChg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1151847264" sldId="2147483732"/>
            <pc:sldLayoutMk cId="1803932585" sldId="2147483740"/>
          </pc:sldLayoutMkLst>
        </pc:sldLayoutChg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1151847264" sldId="2147483732"/>
            <pc:sldLayoutMk cId="811174823" sldId="2147483741"/>
          </pc:sldLayoutMkLst>
        </pc:sldLayoutChg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1151847264" sldId="2147483732"/>
            <pc:sldLayoutMk cId="726089328" sldId="2147483742"/>
          </pc:sldLayoutMkLst>
        </pc:sldLayoutChg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1151847264" sldId="2147483732"/>
            <pc:sldLayoutMk cId="663808223" sldId="2147483743"/>
          </pc:sldLayoutMkLst>
        </pc:sldLayoutChg>
      </pc:sldMasterChg>
      <pc:sldMasterChg chg="del delSldLayout">
        <pc:chgData name="John Oakes" userId="1a36f0057432ea1f" providerId="LiveId" clId="{FB199D50-6B67-499D-B30E-6A0FD3C9013B}" dt="2023-07-02T22:25:46.335" v="557" actId="47"/>
        <pc:sldMasterMkLst>
          <pc:docMk/>
          <pc:sldMasterMk cId="362334135" sldId="2147483756"/>
        </pc:sldMasterMkLst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362334135" sldId="2147483756"/>
            <pc:sldLayoutMk cId="152100879" sldId="2147483757"/>
          </pc:sldLayoutMkLst>
        </pc:sldLayoutChg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362334135" sldId="2147483756"/>
            <pc:sldLayoutMk cId="1110510041" sldId="2147483758"/>
          </pc:sldLayoutMkLst>
        </pc:sldLayoutChg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362334135" sldId="2147483756"/>
            <pc:sldLayoutMk cId="988642026" sldId="2147483759"/>
          </pc:sldLayoutMkLst>
        </pc:sldLayoutChg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362334135" sldId="2147483756"/>
            <pc:sldLayoutMk cId="2273725105" sldId="2147483760"/>
          </pc:sldLayoutMkLst>
        </pc:sldLayoutChg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362334135" sldId="2147483756"/>
            <pc:sldLayoutMk cId="2289038915" sldId="2147483761"/>
          </pc:sldLayoutMkLst>
        </pc:sldLayoutChg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362334135" sldId="2147483756"/>
            <pc:sldLayoutMk cId="2887139918" sldId="2147483762"/>
          </pc:sldLayoutMkLst>
        </pc:sldLayoutChg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362334135" sldId="2147483756"/>
            <pc:sldLayoutMk cId="2473767624" sldId="2147483763"/>
          </pc:sldLayoutMkLst>
        </pc:sldLayoutChg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362334135" sldId="2147483756"/>
            <pc:sldLayoutMk cId="1586382478" sldId="2147483764"/>
          </pc:sldLayoutMkLst>
        </pc:sldLayoutChg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362334135" sldId="2147483756"/>
            <pc:sldLayoutMk cId="3979473420" sldId="2147483765"/>
          </pc:sldLayoutMkLst>
        </pc:sldLayoutChg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362334135" sldId="2147483756"/>
            <pc:sldLayoutMk cId="1663798059" sldId="2147483766"/>
          </pc:sldLayoutMkLst>
        </pc:sldLayoutChg>
        <pc:sldLayoutChg chg="del">
          <pc:chgData name="John Oakes" userId="1a36f0057432ea1f" providerId="LiveId" clId="{FB199D50-6B67-499D-B30E-6A0FD3C9013B}" dt="2023-07-02T22:25:46.335" v="557" actId="47"/>
          <pc:sldLayoutMkLst>
            <pc:docMk/>
            <pc:sldMasterMk cId="362334135" sldId="2147483756"/>
            <pc:sldLayoutMk cId="681514065" sldId="214748376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9CF9D-7A6A-4F65-A157-AE8D39FE09F9}" type="datetimeFigureOut">
              <a:rPr lang="en-US" smtClean="0"/>
              <a:t>7/2/2023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D6F42-A306-47AB-9DBF-016F0B483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3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6CABD-5074-4846-B0A6-9FA025DE39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201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6CABD-5074-4846-B0A6-9FA025DE39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856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C6CABD-5074-4846-B0A6-9FA025DE394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356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2" y="3"/>
            <a:ext cx="12189884" cy="6856413"/>
            <a:chOff x="0" y="0"/>
            <a:chExt cx="5759" cy="4319"/>
          </a:xfrm>
        </p:grpSpPr>
        <p:sp>
          <p:nvSpPr>
            <p:cNvPr id="106499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EAEAEA"/>
                </a:solidFill>
              </a:endParaRPr>
            </a:p>
          </p:txBody>
        </p:sp>
        <p:grpSp>
          <p:nvGrpSpPr>
            <p:cNvPr id="106500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6501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2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3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4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5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6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7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8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09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0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1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2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3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4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5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6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7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8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19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20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21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22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23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24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25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grpSp>
            <p:nvGrpSpPr>
              <p:cNvPr id="106526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652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2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2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3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4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4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6542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654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4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6545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654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4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4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4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5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5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5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5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655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</p:grpSp>
          <p:sp>
            <p:nvSpPr>
              <p:cNvPr id="10655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5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5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5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5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6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6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656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10656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607486" y="1920878"/>
            <a:ext cx="10968567" cy="1736725"/>
          </a:xfrm>
        </p:spPr>
        <p:txBody>
          <a:bodyPr anchor="b"/>
          <a:lstStyle>
            <a:lvl1pPr>
              <a:defRPr sz="405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656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06565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106566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106567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499D999-75B4-49E2-B4A9-F0AD0206943B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21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08BB7-E5C9-4CB6-A8E3-47C253AB89F7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0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7" y="273050"/>
            <a:ext cx="2741084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485" y="273050"/>
            <a:ext cx="8024283" cy="582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542E3-752E-430D-B076-CA2281C34A7B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81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7/2/2023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00355F-2D1B-4DD5-8BC3-CE3385A1FDAD}" type="slidenum">
              <a:rPr lang="en-US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69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7/2/2023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70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7/2/2023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17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7/2/2023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74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7/2/2023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93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7/2/2023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26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7/2/2023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773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7/2/2023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6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A2A1A-FC26-414A-A491-6FED5339D992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24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7/2/2023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7/2/2023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3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7/2/2023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499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1200">
                  <a:solidFill>
                    <a:srgbClr val="FFFFFF"/>
                  </a:solidFill>
                  <a:latin typeface="Garamond"/>
                  <a:ea typeface="+mn-ea"/>
                  <a:cs typeface="Arial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1200">
                  <a:solidFill>
                    <a:srgbClr val="FFFFFF"/>
                  </a:solidFill>
                  <a:latin typeface="Garamond"/>
                  <a:ea typeface="+mn-ea"/>
                  <a:cs typeface="Arial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1200">
                  <a:solidFill>
                    <a:srgbClr val="FFFFFF"/>
                  </a:solidFill>
                  <a:latin typeface="Garamond"/>
                  <a:ea typeface="+mn-ea"/>
                  <a:cs typeface="Arial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FFFFFF"/>
                  </a:solidFill>
                  <a:latin typeface="Garamond"/>
                  <a:ea typeface="+mn-ea"/>
                  <a:cs typeface="Arial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1200">
                  <a:solidFill>
                    <a:srgbClr val="FFFFFF"/>
                  </a:solidFill>
                  <a:latin typeface="Garamond"/>
                  <a:ea typeface="+mn-ea"/>
                  <a:cs typeface="Arial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Garamond"/>
                <a:ea typeface="+mn-ea"/>
                <a:cs typeface="Arial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FFFFFF"/>
                </a:solidFill>
                <a:latin typeface="Garamond"/>
                <a:ea typeface="+mn-ea"/>
                <a:cs typeface="Arial"/>
              </a:endParaRPr>
            </a:p>
          </p:txBody>
        </p:sp>
      </p:grpSp>
      <p:sp>
        <p:nvSpPr>
          <p:cNvPr id="133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9D63D-2D29-475D-A39C-23C22CA328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89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C8340-2A07-4F5B-A635-D9344A29C8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7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1DA1A-143C-43C9-8DF8-E8EE8C6B78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059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F2939-3A64-470E-A0C5-AB39BF2A64C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16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5CB6A-5765-4521-A51E-44543598D3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11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6A33F-F975-4C22-9648-8AC4F92E78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08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33081-FCA0-41AF-BA6C-653FAEC324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032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7C13B-D0B9-4CBB-B994-3E10C5964BBA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462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75593-48AB-489F-9766-A014D2AB9EB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736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51D01-19BB-40C9-8C2A-A23864D9F6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24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F3CE7-E0E8-4AC8-9DC0-A1B99BE451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49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1D17B-E869-44C4-B563-92D3606EDE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904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7/2/2023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00355F-2D1B-4DD5-8BC3-CE3385A1FDAD}" type="slidenum">
              <a:rPr lang="en-US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392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7/2/2023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17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7/2/2023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3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7/2/2023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730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7/2/2023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94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7/2/2023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485" y="1598613"/>
            <a:ext cx="5382683" cy="449738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598613"/>
            <a:ext cx="5382684" cy="4497387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60AB4-112A-48C7-B651-25715C79D68A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616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7/2/2023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66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7/2/2023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633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7/2/2023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6755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7/2/2023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811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7/2/2023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9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21934D-73F6-4C49-971D-7BF10D871843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9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A5D5F-B96A-45DE-9158-F396500E1A7D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49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01996-FB7A-40F2-B7B8-755BFC419EC1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4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1187F1-8116-4925-96B7-692D81237D32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728E1-8823-478F-9FC3-6AA56956AF79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39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2" y="3"/>
            <a:ext cx="12189884" cy="6856413"/>
            <a:chOff x="0" y="0"/>
            <a:chExt cx="5759" cy="4319"/>
          </a:xfrm>
        </p:grpSpPr>
        <p:sp>
          <p:nvSpPr>
            <p:cNvPr id="105475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350">
                <a:solidFill>
                  <a:srgbClr val="EAEAEA"/>
                </a:solidFill>
              </a:endParaRPr>
            </a:p>
          </p:txBody>
        </p:sp>
        <p:grpSp>
          <p:nvGrpSpPr>
            <p:cNvPr id="10547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5477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78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79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0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1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2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3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4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5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6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7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8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89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0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1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2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3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4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5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6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7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8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499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00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01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grpSp>
            <p:nvGrpSpPr>
              <p:cNvPr id="105502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5503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04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05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06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07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08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09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0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1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2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3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4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5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6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17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5518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551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552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5522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3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4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5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6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7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8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29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5530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350">
                    <a:solidFill>
                      <a:srgbClr val="EAEAEA"/>
                    </a:solidFill>
                  </a:endParaRPr>
                </a:p>
              </p:txBody>
            </p:sp>
          </p:grpSp>
          <p:sp>
            <p:nvSpPr>
              <p:cNvPr id="105531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32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33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34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35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36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37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  <p:sp>
            <p:nvSpPr>
              <p:cNvPr id="105538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10553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7486" y="273050"/>
            <a:ext cx="109685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5540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7486" y="6242053"/>
            <a:ext cx="284056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05541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2053"/>
            <a:ext cx="38608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75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105542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2" y="6242053"/>
            <a:ext cx="2840567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75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9B6F12-6424-4009-BA70-BB8B3D321844}" type="slidenum">
              <a:rPr lang="en-US" smtClean="0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105543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7486" y="1598613"/>
            <a:ext cx="10968567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84065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1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1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0770A36D-EE8A-4D7C-9C9F-E5E9C6BED234}" type="datetimeFigureOut">
              <a:rPr lang="en-US" kern="1200" smtClean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  <a:pPr rtl="0"/>
              <a:t>7/2/2023</a:t>
            </a:fld>
            <a:endParaRPr lang="en-US" kern="1200">
              <a:solidFill>
                <a:srgbClr val="564B3C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US" kern="1200">
              <a:solidFill>
                <a:srgbClr val="564B3C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9800355F-2D1B-4DD5-8BC3-CE3385A1FDAD}" type="slidenum">
              <a:rPr lang="en-US" kern="1200" smtClean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srgbClr val="564B3C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188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ea typeface="+mn-ea"/>
              <a:cs typeface="Arial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2D294D8C-1F40-4BA2-8316-4319F28DEB5D}" type="slidenum">
              <a:rPr lang="en-US" kern="1200">
                <a:solidFill>
                  <a:srgbClr val="FFFFFF"/>
                </a:solidFill>
                <a:ea typeface="+mn-ea"/>
                <a:cs typeface="Arial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FFFFFF"/>
              </a:solidFill>
              <a:ea typeface="+mn-ea"/>
              <a:cs typeface="Arial"/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29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1200">
                  <a:solidFill>
                    <a:srgbClr val="FFFFFF"/>
                  </a:solidFill>
                  <a:latin typeface="Garamond"/>
                  <a:ea typeface="+mn-ea"/>
                  <a:cs typeface="Arial"/>
                </a:endParaRPr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1200">
                  <a:solidFill>
                    <a:srgbClr val="FFFFFF"/>
                  </a:solidFill>
                  <a:latin typeface="Garamond"/>
                  <a:ea typeface="+mn-ea"/>
                  <a:cs typeface="Arial"/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1200">
                  <a:solidFill>
                    <a:srgbClr val="FFFFFF"/>
                  </a:solidFill>
                  <a:latin typeface="Garamond"/>
                  <a:ea typeface="+mn-ea"/>
                  <a:cs typeface="Arial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kern="1200">
                  <a:solidFill>
                    <a:srgbClr val="FFFFFF"/>
                  </a:solidFill>
                  <a:latin typeface="Garamond"/>
                  <a:ea typeface="+mn-ea"/>
                  <a:cs typeface="Arial"/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 rtl="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kern="1200">
                  <a:solidFill>
                    <a:srgbClr val="FFFFFF"/>
                  </a:solidFill>
                  <a:latin typeface="Garamond"/>
                  <a:ea typeface="+mn-ea"/>
                  <a:cs typeface="Arial"/>
                </a:endParaRPr>
              </a:p>
            </p:txBody>
          </p:sp>
        </p:grpSp>
        <p:sp>
          <p:nvSpPr>
            <p:cNvPr id="1229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Garamond"/>
                <a:ea typeface="+mn-ea"/>
                <a:cs typeface="Arial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FFFFFF"/>
                </a:solidFill>
                <a:latin typeface="Garamond"/>
                <a:ea typeface="+mn-ea"/>
                <a:cs typeface="Arial"/>
              </a:endParaRPr>
            </a:p>
          </p:txBody>
        </p:sp>
      </p:grpSp>
      <p:sp>
        <p:nvSpPr>
          <p:cNvPr id="1230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ea typeface="+mn-ea"/>
              <a:cs typeface="Arial"/>
            </a:endParaRPr>
          </a:p>
        </p:txBody>
      </p:sp>
      <p:sp>
        <p:nvSpPr>
          <p:cNvPr id="123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680380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0770A36D-EE8A-4D7C-9C9F-E5E9C6BED234}" type="datetimeFigureOut">
              <a:rPr lang="en-US" kern="1200" smtClean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  <a:pPr rtl="0"/>
              <a:t>7/2/2023</a:t>
            </a:fld>
            <a:endParaRPr lang="en-US" kern="1200">
              <a:solidFill>
                <a:srgbClr val="564B3C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US" kern="1200">
              <a:solidFill>
                <a:srgbClr val="564B3C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9800355F-2D1B-4DD5-8BC3-CE3385A1FDAD}" type="slidenum">
              <a:rPr lang="en-US" kern="1200" smtClean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srgbClr val="564B3C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22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https://mail.gcccd.edu/owa/attachment.ashx?id=RgAAAAAKxviAm27UEZvLAJAnRe9eBwCcbTwxOETTEZtsAKDJ746CAAAB1yk6AAAe74AaWWmoSrQwVfguo04fAAALg%2fdmAAAJ&amp;attcnt=1&amp;attid0=BAABAAAA&amp;attcid0=image002.png%4001CFC493.F01183B0"/>
          <p:cNvSpPr>
            <a:spLocks noChangeAspect="1" noChangeArrowheads="1"/>
          </p:cNvSpPr>
          <p:nvPr/>
        </p:nvSpPr>
        <p:spPr bwMode="auto">
          <a:xfrm>
            <a:off x="16732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Calibri"/>
              <a:cs typeface="Arial" charset="0"/>
              <a:sym typeface="Calibri"/>
            </a:endParaRPr>
          </a:p>
        </p:txBody>
      </p:sp>
      <p:sp>
        <p:nvSpPr>
          <p:cNvPr id="3075" name="AutoShape 4" descr="https://mail.gcccd.edu/owa/attachment.ashx?id=RgAAAAAKxviAm27UEZvLAJAnRe9eBwCcbTwxOETTEZtsAKDJ746CAAAB1yk6AAAe74AaWWmoSrQwVfguo04fAAALg%2fdmAAAJ&amp;attcnt=1&amp;attid0=BAABAAAA&amp;attcid0=image002.png%4001CFC493.F01183B0"/>
          <p:cNvSpPr>
            <a:spLocks noChangeAspect="1" noChangeArrowheads="1"/>
          </p:cNvSpPr>
          <p:nvPr/>
        </p:nvSpPr>
        <p:spPr bwMode="auto">
          <a:xfrm>
            <a:off x="182562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aramond" pitchFamily="18" charset="0"/>
              <a:ea typeface="Calibri"/>
              <a:cs typeface="Arial" charset="0"/>
              <a:sym typeface="Calibri"/>
            </a:endParaRPr>
          </a:p>
        </p:txBody>
      </p:sp>
      <p:pic>
        <p:nvPicPr>
          <p:cNvPr id="3076" name="Picture 5" descr="C:\Users\John\Desktop\image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938"/>
            <a:ext cx="9753600" cy="715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E32518-A97E-4350-AF76-000065973C58}"/>
              </a:ext>
            </a:extLst>
          </p:cNvPr>
          <p:cNvSpPr txBox="1"/>
          <p:nvPr/>
        </p:nvSpPr>
        <p:spPr>
          <a:xfrm>
            <a:off x="1978024" y="2590800"/>
            <a:ext cx="32797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REPENT,</a:t>
            </a:r>
          </a:p>
        </p:txBody>
      </p:sp>
    </p:spTree>
    <p:extLst>
      <p:ext uri="{BB962C8B-B14F-4D97-AF65-F5344CB8AC3E}">
        <p14:creationId xmlns:p14="http://schemas.microsoft.com/office/powerpoint/2010/main" val="460316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Outline of Zechariah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0" y="1737360"/>
            <a:ext cx="10458453" cy="4583541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2800" b="1" dirty="0"/>
              <a:t>1:1-6     Prologue:  Repent, Return, Restore and Rebuild</a:t>
            </a:r>
          </a:p>
          <a:p>
            <a:pPr marL="85725" indent="0">
              <a:buNone/>
            </a:pPr>
            <a:endParaRPr lang="en-US" sz="1000" b="1" dirty="0"/>
          </a:p>
          <a:p>
            <a:pPr marL="85725" indent="0">
              <a:buNone/>
            </a:pPr>
            <a:r>
              <a:rPr lang="en-US" sz="2800" b="1" dirty="0"/>
              <a:t>1:7-6:8  Eight visions.   </a:t>
            </a:r>
          </a:p>
          <a:p>
            <a:pPr marL="85725" indent="0">
              <a:buNone/>
            </a:pPr>
            <a:endParaRPr lang="en-US" sz="900" b="1" dirty="0"/>
          </a:p>
          <a:p>
            <a:pPr marL="85725" indent="0">
              <a:buNone/>
            </a:pPr>
            <a:r>
              <a:rPr lang="en-US" sz="2800" b="1" dirty="0"/>
              <a:t>6:9-15  Coronation of Joshua/Jesus  </a:t>
            </a:r>
          </a:p>
          <a:p>
            <a:pPr marL="85725" indent="0">
              <a:buNone/>
            </a:pPr>
            <a:endParaRPr lang="en-US" sz="900" b="1" dirty="0"/>
          </a:p>
          <a:p>
            <a:pPr marL="85725" indent="0">
              <a:buNone/>
            </a:pPr>
            <a:r>
              <a:rPr lang="en-US" sz="2800" b="1" dirty="0"/>
              <a:t>7:1-8:23 Two sermons.</a:t>
            </a:r>
          </a:p>
          <a:p>
            <a:pPr marL="85725" indent="0">
              <a:buNone/>
            </a:pPr>
            <a:endParaRPr lang="en-US" sz="900" b="1" dirty="0"/>
          </a:p>
          <a:p>
            <a:pPr marL="85725" indent="0">
              <a:buNone/>
            </a:pPr>
            <a:r>
              <a:rPr lang="en-US" sz="2800" b="1" dirty="0"/>
              <a:t>9:1-14:21  Two Oracles concerning Jerusalem.   </a:t>
            </a:r>
          </a:p>
          <a:p>
            <a:pPr marL="85725" indent="0">
              <a:buNone/>
            </a:pPr>
            <a:endParaRPr lang="en-US" sz="800" b="1" dirty="0"/>
          </a:p>
          <a:p>
            <a:pPr marL="85725" indent="0">
              <a:buNone/>
            </a:pPr>
            <a:r>
              <a:rPr lang="en-US" sz="2800" b="1" dirty="0"/>
              <a:t>Warning: We will not be following this exact ord</a:t>
            </a:r>
            <a:r>
              <a:rPr lang="en-US" b="1" dirty="0"/>
              <a:t>er.  We will be more thematic.</a:t>
            </a:r>
          </a:p>
          <a:p>
            <a:pPr marL="85725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52961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err="1"/>
              <a:t>Zech</a:t>
            </a:r>
            <a:r>
              <a:rPr lang="en-US" sz="4400" b="1" dirty="0"/>
              <a:t> 1:1-6  Prologue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5725" indent="0">
              <a:buNone/>
            </a:pPr>
            <a:r>
              <a:rPr lang="en-US" sz="2800" b="1" dirty="0"/>
              <a:t>God: Repent and Return so I can Restore and Rebuild</a:t>
            </a:r>
          </a:p>
          <a:p>
            <a:pPr marL="85725" indent="0">
              <a:buNone/>
            </a:pPr>
            <a:endParaRPr lang="en-US" sz="800" b="1" dirty="0"/>
          </a:p>
          <a:p>
            <a:pPr marL="85725" indent="0">
              <a:buNone/>
            </a:pPr>
            <a:r>
              <a:rPr lang="en-US" sz="2800" b="1" dirty="0"/>
              <a:t>v. 2 Why was God so angry with their forefathers?</a:t>
            </a:r>
          </a:p>
          <a:p>
            <a:pPr marL="85725" indent="0">
              <a:buNone/>
            </a:pPr>
            <a:endParaRPr lang="en-US" sz="1000" b="1" dirty="0"/>
          </a:p>
          <a:p>
            <a:pPr marL="85725" indent="0">
              <a:buNone/>
            </a:pPr>
            <a:r>
              <a:rPr lang="en-US" sz="2800" b="1" dirty="0"/>
              <a:t>v. 3  The solution:  Repent and Return</a:t>
            </a:r>
          </a:p>
          <a:p>
            <a:pPr marL="85725" indent="0">
              <a:buNone/>
            </a:pPr>
            <a:endParaRPr lang="en-US" sz="1200" b="1" dirty="0"/>
          </a:p>
          <a:p>
            <a:pPr marL="85725" indent="0">
              <a:buNone/>
            </a:pPr>
            <a:r>
              <a:rPr lang="en-US" sz="2800" b="1" dirty="0"/>
              <a:t>v. 4-6  Those faithless Jews are no longer around, but my Words are still in place.</a:t>
            </a:r>
          </a:p>
          <a:p>
            <a:pPr marL="85725" indent="0">
              <a:buNone/>
            </a:pPr>
            <a:endParaRPr lang="en-US" sz="1200" b="1" dirty="0"/>
          </a:p>
          <a:p>
            <a:pPr marL="85725" indent="0">
              <a:buNone/>
            </a:pPr>
            <a:r>
              <a:rPr lang="en-US" sz="2800" b="1" dirty="0"/>
              <a:t>v. 6  Good news.  They repented and the temple got rebuilt.</a:t>
            </a:r>
          </a:p>
          <a:p>
            <a:pPr marL="85725" indent="0">
              <a:buNone/>
            </a:pPr>
            <a:endParaRPr lang="en-US" sz="1000" b="1" dirty="0"/>
          </a:p>
          <a:p>
            <a:pPr marL="85725" indent="0">
              <a:buNone/>
            </a:pPr>
            <a:r>
              <a:rPr lang="en-US" sz="2800" b="1" dirty="0"/>
              <a:t>We are seeing the end of the story right at the beginning.</a:t>
            </a:r>
          </a:p>
        </p:txBody>
      </p:sp>
    </p:spTree>
    <p:extLst>
      <p:ext uri="{BB962C8B-B14F-4D97-AF65-F5344CB8AC3E}">
        <p14:creationId xmlns:p14="http://schemas.microsoft.com/office/powerpoint/2010/main" val="1670117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/>
              <a:t>Vision #1 </a:t>
            </a:r>
            <a:r>
              <a:rPr lang="en-US" sz="3200" b="1" err="1"/>
              <a:t>Zech</a:t>
            </a:r>
            <a:r>
              <a:rPr lang="en-US" sz="3200" b="1"/>
              <a:t> 1:7-17</a:t>
            </a:r>
            <a:br>
              <a:rPr lang="en-US" sz="3200" b="1"/>
            </a:br>
            <a:r>
              <a:rPr lang="en-US" sz="3200" b="1"/>
              <a:t>A man on a red horse</a:t>
            </a:r>
          </a:p>
        </p:txBody>
      </p:sp>
      <p:pic>
        <p:nvPicPr>
          <p:cNvPr id="1026" name="Picture 2" descr="A Trivial Devotion: A Horse of a Different Color (Zechariah 6)">
            <a:extLst>
              <a:ext uri="{FF2B5EF4-FFF2-40B4-BE49-F238E27FC236}">
                <a16:creationId xmlns:a16="http://schemas.microsoft.com/office/drawing/2014/main" id="{98BBAEEB-92E4-44AD-7330-67864C8C47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1" r="2626" b="-1"/>
          <a:stretch/>
        </p:blipFill>
        <p:spPr bwMode="auto">
          <a:xfrm>
            <a:off x="568171" y="1719071"/>
            <a:ext cx="5384800" cy="440740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>
            <a:normAutofit/>
          </a:bodyPr>
          <a:lstStyle/>
          <a:p>
            <a:pPr marL="114300" indent="0">
              <a:lnSpc>
                <a:spcPct val="90000"/>
              </a:lnSpc>
              <a:buNone/>
            </a:pPr>
            <a:r>
              <a:rPr lang="en-US" sz="2400" b="1"/>
              <a:t>v. 11  All is quiet and at peace, is that good?   No!  Because God’s people are still in captivity.</a:t>
            </a:r>
          </a:p>
          <a:p>
            <a:pPr marL="114300" indent="0">
              <a:lnSpc>
                <a:spcPct val="90000"/>
              </a:lnSpc>
              <a:buNone/>
            </a:pPr>
            <a:endParaRPr lang="en-US" sz="2400" b="1"/>
          </a:p>
          <a:p>
            <a:pPr marL="114300" indent="0">
              <a:lnSpc>
                <a:spcPct val="90000"/>
              </a:lnSpc>
              <a:buNone/>
            </a:pPr>
            <a:r>
              <a:rPr lang="en-US" sz="2400" b="1"/>
              <a:t>Isn’t God the prince of peace?  Matthew 10:34-36</a:t>
            </a:r>
          </a:p>
          <a:p>
            <a:pPr marL="114300" indent="0">
              <a:lnSpc>
                <a:spcPct val="90000"/>
              </a:lnSpc>
              <a:buNone/>
            </a:pPr>
            <a:endParaRPr lang="en-US" sz="2400" b="1"/>
          </a:p>
          <a:p>
            <a:pPr marL="114300" indent="0">
              <a:lnSpc>
                <a:spcPct val="90000"/>
              </a:lnSpc>
              <a:buNone/>
            </a:pPr>
            <a:r>
              <a:rPr lang="en-US" sz="2400" b="1"/>
              <a:t>Does God want people to feel secure?  Amos 6:1-7</a:t>
            </a:r>
          </a:p>
          <a:p>
            <a:pPr marL="114300" indent="0">
              <a:lnSpc>
                <a:spcPct val="90000"/>
              </a:lnSpc>
              <a:buNone/>
            </a:pPr>
            <a:r>
              <a:rPr lang="en-US" sz="2400" b="1"/>
              <a:t>That depends….</a:t>
            </a:r>
          </a:p>
        </p:txBody>
      </p:sp>
    </p:spTree>
    <p:extLst>
      <p:ext uri="{BB962C8B-B14F-4D97-AF65-F5344CB8AC3E}">
        <p14:creationId xmlns:p14="http://schemas.microsoft.com/office/powerpoint/2010/main" val="4129013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Vision #1  Zechariah 1:7-17</a:t>
            </a:r>
            <a:br>
              <a:rPr lang="en-US" sz="3200" b="1" dirty="0"/>
            </a:br>
            <a:r>
              <a:rPr lang="en-US" sz="3200" b="1" dirty="0"/>
              <a:t>A Messenger on a red horse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2475" y="2104008"/>
            <a:ext cx="3471169" cy="3719744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v. 14 God is jealous!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 err="1"/>
              <a:t>Zech</a:t>
            </a:r>
            <a:r>
              <a:rPr lang="en-US" sz="2800" b="1" dirty="0"/>
              <a:t> 1:16  I will return to Jerusalem and rebuild my house!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Are you on board?</a:t>
            </a:r>
          </a:p>
        </p:txBody>
      </p:sp>
      <p:pic>
        <p:nvPicPr>
          <p:cNvPr id="14338" name="Picture 2" descr="http://prophesite.files.wordpress.com/2011/06/the-red-hor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2086252"/>
            <a:ext cx="5055473" cy="381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410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486" y="273050"/>
            <a:ext cx="10968567" cy="1007110"/>
          </a:xfrm>
        </p:spPr>
        <p:txBody>
          <a:bodyPr/>
          <a:lstStyle/>
          <a:p>
            <a:r>
              <a:rPr lang="en-US" sz="4400" b="1" dirty="0"/>
              <a:t>Vision #1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2800" b="1" dirty="0" err="1"/>
              <a:t>Zech</a:t>
            </a:r>
            <a:r>
              <a:rPr lang="en-US" sz="2800" b="1" dirty="0"/>
              <a:t> 1:16-17   </a:t>
            </a:r>
          </a:p>
          <a:p>
            <a:pPr marL="85725" indent="0">
              <a:buNone/>
            </a:pPr>
            <a:r>
              <a:rPr lang="en-US" sz="2800" b="1" dirty="0"/>
              <a:t>This, in essence, is the theme of Zechariah:  The Messiah is coming:  Get your house in order!</a:t>
            </a:r>
          </a:p>
          <a:p>
            <a:pPr marL="85725" indent="0">
              <a:buNone/>
            </a:pPr>
            <a:endParaRPr lang="en-US" sz="1200" b="1" dirty="0"/>
          </a:p>
          <a:p>
            <a:pPr marL="85725" indent="0">
              <a:buNone/>
            </a:pPr>
            <a:r>
              <a:rPr lang="en-US" sz="2800" b="1" dirty="0"/>
              <a:t>	God’s reply:  I will return to Jerusalem and rebuild my house!   Do not look at outward appearances.</a:t>
            </a:r>
          </a:p>
          <a:p>
            <a:pPr marL="85725" indent="0">
              <a:buNone/>
            </a:pPr>
            <a:r>
              <a:rPr lang="en-US" sz="2800" b="1" dirty="0"/>
              <a:t>	Application:  If your situation or church seems stagnant, do not look at the outward appearance.  God can and will work in your life.</a:t>
            </a:r>
          </a:p>
          <a:p>
            <a:pPr marL="857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25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Vision #2  Zech 1:18-21</a:t>
            </a:r>
            <a:br>
              <a:rPr lang="en-US" b="1" dirty="0"/>
            </a:br>
            <a:r>
              <a:rPr lang="en-US" b="1" dirty="0"/>
              <a:t>The vision of four horns and four craftsmen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93289"/>
            <a:ext cx="5709920" cy="4536490"/>
          </a:xfrm>
        </p:spPr>
        <p:txBody>
          <a:bodyPr>
            <a:noAutofit/>
          </a:bodyPr>
          <a:lstStyle/>
          <a:p>
            <a:pPr marL="85725" indent="0">
              <a:buNone/>
            </a:pPr>
            <a:r>
              <a:rPr lang="en-US" sz="3000" b="1" dirty="0"/>
              <a:t>The four horns are four nations which scattered God’s people as a judgment for their sins.</a:t>
            </a:r>
          </a:p>
          <a:p>
            <a:pPr marL="85725" indent="0">
              <a:buNone/>
            </a:pPr>
            <a:endParaRPr lang="en-US" sz="800" b="1" dirty="0"/>
          </a:p>
          <a:p>
            <a:pPr marL="85725" indent="0">
              <a:buNone/>
            </a:pPr>
            <a:r>
              <a:rPr lang="en-US" sz="3000" b="1" dirty="0"/>
              <a:t>Assyria, Egypt, Babylon, Persia</a:t>
            </a:r>
          </a:p>
          <a:p>
            <a:pPr marL="85725" indent="0">
              <a:buNone/>
            </a:pPr>
            <a:endParaRPr lang="en-US" sz="800" b="1" dirty="0"/>
          </a:p>
          <a:p>
            <a:pPr marL="85725" indent="0">
              <a:buNone/>
            </a:pPr>
            <a:r>
              <a:rPr lang="en-US" sz="3000" b="1" dirty="0"/>
              <a:t>Message:  God will judge your enemies. Trust God</a:t>
            </a:r>
          </a:p>
          <a:p>
            <a:pPr marL="85725" indent="0">
              <a:buNone/>
            </a:pPr>
            <a:endParaRPr lang="en-US" sz="800" b="1" dirty="0"/>
          </a:p>
        </p:txBody>
      </p:sp>
      <p:pic>
        <p:nvPicPr>
          <p:cNvPr id="6146" name="Picture 2" descr="http://openingtheseals.files.wordpress.com/2013/08/3-vision-of-the-four-hor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630" y="2109250"/>
            <a:ext cx="5627370" cy="422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889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Vision #4  </a:t>
            </a:r>
            <a:r>
              <a:rPr lang="en-US" b="1" dirty="0" err="1"/>
              <a:t>Zech</a:t>
            </a:r>
            <a:r>
              <a:rPr lang="en-US" b="1" dirty="0"/>
              <a:t> 3:1-10</a:t>
            </a:r>
            <a:br>
              <a:rPr lang="en-US" b="1" dirty="0"/>
            </a:br>
            <a:r>
              <a:rPr lang="en-US" b="1" dirty="0"/>
              <a:t>Joshua accused and exonerated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361" y="1759061"/>
            <a:ext cx="10346692" cy="3908950"/>
          </a:xfrm>
        </p:spPr>
        <p:txBody>
          <a:bodyPr/>
          <a:lstStyle/>
          <a:p>
            <a:pPr marL="85725" indent="0">
              <a:buNone/>
            </a:pPr>
            <a:r>
              <a:rPr lang="en-US" sz="2800" b="1" dirty="0" err="1"/>
              <a:t>Zech</a:t>
            </a:r>
            <a:r>
              <a:rPr lang="en-US" sz="2800" b="1" dirty="0"/>
              <a:t> 3:1-2  Who is Joshua symbolic of here?</a:t>
            </a:r>
          </a:p>
          <a:p>
            <a:pPr marL="85725" indent="0">
              <a:buNone/>
            </a:pPr>
            <a:r>
              <a:rPr lang="en-US" sz="2800" b="1" dirty="0"/>
              <a:t>Judah?  Yes!</a:t>
            </a:r>
          </a:p>
          <a:p>
            <a:pPr marL="85725" indent="0">
              <a:buNone/>
            </a:pPr>
            <a:r>
              <a:rPr lang="en-US" sz="2800" b="1" dirty="0"/>
              <a:t>You, me and the Church?  Yes!</a:t>
            </a:r>
          </a:p>
          <a:p>
            <a:pPr marL="85725" indent="0">
              <a:buNone/>
            </a:pPr>
            <a:r>
              <a:rPr lang="en-US" sz="2800" b="1" dirty="0"/>
              <a:t>Jesus/Messiah?  Yes! (v. 8-9, Jeremiah 23:5)</a:t>
            </a:r>
          </a:p>
          <a:p>
            <a:pPr marL="85725" indent="0">
              <a:buNone/>
            </a:pPr>
            <a:endParaRPr lang="en-US" sz="1000" b="1" dirty="0"/>
          </a:p>
          <a:p>
            <a:pPr marL="85725" indent="0">
              <a:buNone/>
            </a:pPr>
            <a:r>
              <a:rPr lang="en-US" sz="2800" b="1" dirty="0"/>
              <a:t>Satan is an accuser (Rev 12:10)</a:t>
            </a:r>
          </a:p>
          <a:p>
            <a:pPr marL="85725" indent="0">
              <a:buNone/>
            </a:pPr>
            <a:r>
              <a:rPr lang="en-US" sz="2800" b="1" dirty="0"/>
              <a:t>Satan is a deceiver (John 8:44)</a:t>
            </a:r>
          </a:p>
          <a:p>
            <a:pPr marL="85725" indent="0">
              <a:buNone/>
            </a:pPr>
            <a:endParaRPr lang="en-US" sz="800" b="1" dirty="0"/>
          </a:p>
          <a:p>
            <a:pPr marL="85725" indent="0">
              <a:buNone/>
            </a:pPr>
            <a:r>
              <a:rPr lang="en-US" sz="2800" b="1" dirty="0"/>
              <a:t>How does Satan accuse you?</a:t>
            </a:r>
          </a:p>
          <a:p>
            <a:pPr marL="85725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72526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716" y="222250"/>
            <a:ext cx="10968567" cy="1143000"/>
          </a:xfrm>
        </p:spPr>
        <p:txBody>
          <a:bodyPr/>
          <a:lstStyle/>
          <a:p>
            <a:r>
              <a:rPr lang="en-US" sz="4400" b="1" dirty="0"/>
              <a:t>God to Satan:  The Lord Rebuke You!!!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937696"/>
            <a:ext cx="6167119" cy="383445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Zech 3:3-5  Good news!</a:t>
            </a:r>
          </a:p>
          <a:p>
            <a:pPr marL="0" indent="0">
              <a:buNone/>
            </a:pPr>
            <a:r>
              <a:rPr lang="en-US" sz="2800" b="1" dirty="0"/>
              <a:t>“I have taken away your sin and I will put fine garments on you.”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2800" b="1" dirty="0"/>
              <a:t>Zech 3:6-7  The Messiah is coming. Get your house in order.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2800" b="1" dirty="0"/>
              <a:t>Zech 3:10 Have you invited your neighbor to sit under your vine?</a:t>
            </a:r>
          </a:p>
        </p:txBody>
      </p:sp>
      <p:pic>
        <p:nvPicPr>
          <p:cNvPr id="2050" name="Picture 2" descr="Nov.30 – Dressed in the righteousness of Christ – Bethel Gospel Chapel,  North Bay">
            <a:extLst>
              <a:ext uri="{FF2B5EF4-FFF2-40B4-BE49-F238E27FC236}">
                <a16:creationId xmlns:a16="http://schemas.microsoft.com/office/drawing/2014/main" id="{513E3A47-A55A-4F5B-A8B5-88D0CE8DE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7" y="1937696"/>
            <a:ext cx="5377813" cy="403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120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479395"/>
            <a:ext cx="11623040" cy="1500327"/>
          </a:xfrm>
        </p:spPr>
        <p:txBody>
          <a:bodyPr>
            <a:noAutofit/>
          </a:bodyPr>
          <a:lstStyle/>
          <a:p>
            <a:r>
              <a:rPr lang="en-US" sz="3600" b="1" dirty="0"/>
              <a:t>Vision #5  </a:t>
            </a:r>
            <a:r>
              <a:rPr lang="en-US" sz="3600" b="1" dirty="0" err="1"/>
              <a:t>Zech</a:t>
            </a:r>
            <a:r>
              <a:rPr lang="en-US" sz="3600" b="1" dirty="0"/>
              <a:t> 4:1-16</a:t>
            </a:r>
            <a:br>
              <a:rPr lang="en-US" sz="3600" b="1" dirty="0"/>
            </a:br>
            <a:r>
              <a:rPr lang="en-US" sz="3600" b="1" dirty="0"/>
              <a:t>The Golden Lampstand and the Two Olive Trees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" y="2355510"/>
            <a:ext cx="6225538" cy="414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97336" y="1979722"/>
            <a:ext cx="478506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b="1" kern="0" dirty="0">
              <a:solidFill>
                <a:srgbClr val="EAEAEA"/>
              </a:solidFill>
              <a:latin typeface="Calibri"/>
              <a:cs typeface="Calibri"/>
              <a:sym typeface="Calibri"/>
            </a:endParaRPr>
          </a:p>
          <a:p>
            <a:pPr>
              <a:defRPr/>
            </a:pPr>
            <a:r>
              <a:rPr lang="en-US" sz="3200" b="1" kern="0" dirty="0">
                <a:solidFill>
                  <a:srgbClr val="EAEAEA"/>
                </a:solidFill>
                <a:latin typeface="Calibri"/>
                <a:cs typeface="Calibri"/>
                <a:sym typeface="Calibri"/>
              </a:rPr>
              <a:t>The oil in the menorah is the Holy Spirit.</a:t>
            </a:r>
          </a:p>
          <a:p>
            <a:pPr>
              <a:defRPr/>
            </a:pPr>
            <a:endParaRPr lang="en-US" b="1" kern="0" dirty="0">
              <a:solidFill>
                <a:srgbClr val="EAEAEA"/>
              </a:solidFill>
              <a:latin typeface="Calibri"/>
              <a:cs typeface="Calibri"/>
              <a:sym typeface="Calibri"/>
            </a:endParaRPr>
          </a:p>
          <a:p>
            <a:pPr>
              <a:defRPr/>
            </a:pPr>
            <a:r>
              <a:rPr lang="en-US" sz="3200" b="1" kern="0" dirty="0">
                <a:solidFill>
                  <a:srgbClr val="EAEAEA"/>
                </a:solidFill>
                <a:latin typeface="Calibri"/>
                <a:cs typeface="Calibri"/>
                <a:sym typeface="Calibri"/>
              </a:rPr>
              <a:t>Two Trees: endless supply.</a:t>
            </a:r>
          </a:p>
          <a:p>
            <a:pPr>
              <a:defRPr/>
            </a:pPr>
            <a:endParaRPr lang="en-US" b="1" kern="0" dirty="0">
              <a:solidFill>
                <a:srgbClr val="EAEAEA"/>
              </a:solidFill>
              <a:latin typeface="Calibri"/>
              <a:cs typeface="Calibri"/>
              <a:sym typeface="Calibri"/>
            </a:endParaRPr>
          </a:p>
          <a:p>
            <a:pPr>
              <a:defRPr/>
            </a:pPr>
            <a:r>
              <a:rPr lang="en-US" sz="3200" b="1" kern="0" dirty="0">
                <a:solidFill>
                  <a:srgbClr val="EAEAEA"/>
                </a:solidFill>
                <a:latin typeface="Calibri"/>
                <a:cs typeface="Calibri"/>
                <a:sym typeface="Calibri"/>
              </a:rPr>
              <a:t>Zechariah 4:6  Not by might nor by power, but by my Spirit</a:t>
            </a:r>
          </a:p>
          <a:p>
            <a:pPr>
              <a:defRPr/>
            </a:pPr>
            <a:endParaRPr lang="en-US" sz="3200" b="1" kern="0" dirty="0">
              <a:solidFill>
                <a:srgbClr val="EAEAEA"/>
              </a:solidFill>
              <a:latin typeface="Calibri"/>
              <a:cs typeface="Calibri"/>
              <a:sym typeface="Calibri"/>
            </a:endParaRPr>
          </a:p>
          <a:p>
            <a:pPr>
              <a:defRPr/>
            </a:pPr>
            <a:endParaRPr lang="en-US" sz="2800" b="1" kern="0" dirty="0">
              <a:solidFill>
                <a:srgbClr val="EAEAEA"/>
              </a:solidFill>
              <a:latin typeface="Calibri"/>
              <a:cs typeface="Calibri"/>
              <a:sym typeface="Calibri"/>
            </a:endParaRPr>
          </a:p>
          <a:p>
            <a:pPr>
              <a:defRPr/>
            </a:pPr>
            <a:endParaRPr lang="en-US" sz="2800" b="1" kern="0" dirty="0">
              <a:solidFill>
                <a:srgbClr val="EAEAEA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0579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Vision #5  The Golden Lampstand and</a:t>
            </a:r>
            <a:br>
              <a:rPr lang="en-US" sz="3200" b="1" dirty="0"/>
            </a:br>
            <a:r>
              <a:rPr lang="en-US" sz="3200" b="1" dirty="0"/>
              <a:t>the Two Olive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17578"/>
            <a:ext cx="5181600" cy="4474345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John 7:37-39  Streams of living water.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“As Scripture says” </a:t>
            </a:r>
            <a:r>
              <a:rPr lang="en-US" sz="2800" b="1" dirty="0" err="1"/>
              <a:t>Zech</a:t>
            </a:r>
            <a:r>
              <a:rPr lang="en-US" sz="2800" b="1" dirty="0"/>
              <a:t> 4, Ezekiel 37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 err="1"/>
              <a:t>Zech</a:t>
            </a:r>
            <a:r>
              <a:rPr lang="en-US" sz="2800" b="1" dirty="0"/>
              <a:t> 4:10  Therefore do not worry about small beginnings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434" y="1865652"/>
            <a:ext cx="4754486" cy="452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88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Here was Your Situation: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3581400" cy="406876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="1" dirty="0"/>
              <a:t>Lost</a:t>
            </a:r>
          </a:p>
          <a:p>
            <a:pPr marL="114300" indent="0">
              <a:buNone/>
            </a:pPr>
            <a:endParaRPr lang="en-US" sz="1800" b="1" dirty="0"/>
          </a:p>
          <a:p>
            <a:pPr marL="114300" indent="0">
              <a:buNone/>
            </a:pPr>
            <a:r>
              <a:rPr lang="en-US" sz="3200" b="1" dirty="0"/>
              <a:t>Enslaved</a:t>
            </a:r>
          </a:p>
          <a:p>
            <a:pPr marL="114300" indent="0">
              <a:buNone/>
            </a:pPr>
            <a:endParaRPr lang="en-US" sz="1600" b="1" dirty="0"/>
          </a:p>
          <a:p>
            <a:pPr marL="114300" indent="0">
              <a:buNone/>
            </a:pPr>
            <a:r>
              <a:rPr lang="en-US" sz="3200" b="1" dirty="0"/>
              <a:t>Captured</a:t>
            </a:r>
          </a:p>
          <a:p>
            <a:pPr marL="114300" indent="0">
              <a:buNone/>
            </a:pPr>
            <a:endParaRPr lang="en-US" sz="1600" b="1" dirty="0"/>
          </a:p>
          <a:p>
            <a:pPr marL="114300" indent="0">
              <a:buNone/>
            </a:pPr>
            <a:r>
              <a:rPr lang="en-US" sz="3200" b="1" dirty="0"/>
              <a:t>Imprisoned</a:t>
            </a:r>
          </a:p>
        </p:txBody>
      </p:sp>
      <p:pic>
        <p:nvPicPr>
          <p:cNvPr id="1026" name="Picture 2" descr="https://encrypted-tbn3.gstatic.com/images?q=tbn:ANd9GcQUAWxd5c8u9X1PoUY9HRul0XbkN7YlOr-raZvnyhjXrVYiYuY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43388"/>
            <a:ext cx="3244388" cy="27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1"/>
            <a:ext cx="496062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080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8080" y="1778000"/>
            <a:ext cx="10668000" cy="3673874"/>
          </a:xfrm>
        </p:spPr>
        <p:txBody>
          <a:bodyPr>
            <a:noAutofit/>
          </a:bodyPr>
          <a:lstStyle/>
          <a:p>
            <a:pPr marL="85725" indent="0">
              <a:buNone/>
            </a:pPr>
            <a:r>
              <a:rPr lang="en-US" sz="2800" b="1" dirty="0"/>
              <a:t>The Messiah is coming: Get your house in order.</a:t>
            </a:r>
          </a:p>
          <a:p>
            <a:pPr marL="85725" indent="0">
              <a:buNone/>
            </a:pPr>
            <a:endParaRPr lang="en-US" sz="1200" b="1" dirty="0"/>
          </a:p>
          <a:p>
            <a:pPr marL="85725" indent="0">
              <a:buNone/>
            </a:pPr>
            <a:r>
              <a:rPr lang="en-US" sz="2800" b="1" dirty="0"/>
              <a:t>God wants to rebuild his temple.</a:t>
            </a:r>
          </a:p>
          <a:p>
            <a:pPr marL="85725" indent="0">
              <a:buNone/>
            </a:pPr>
            <a:endParaRPr lang="en-US" sz="1200" b="1" dirty="0"/>
          </a:p>
          <a:p>
            <a:pPr marL="85725" indent="0">
              <a:buNone/>
            </a:pPr>
            <a:r>
              <a:rPr lang="en-US" sz="2800" b="1" dirty="0"/>
              <a:t>The key? Repent and Return so God can Restore and Rebuild.</a:t>
            </a:r>
          </a:p>
          <a:p>
            <a:pPr marL="85725" indent="0">
              <a:buNone/>
            </a:pPr>
            <a:endParaRPr lang="en-US" sz="1800" b="1" dirty="0"/>
          </a:p>
          <a:p>
            <a:pPr marL="85725" indent="0">
              <a:buNone/>
            </a:pPr>
            <a:r>
              <a:rPr lang="en-US" sz="2800" b="1" dirty="0"/>
              <a:t>Then God will give you clean clothes and empower you with the Holy Spirit.  God will do the heavy lifting to rebuild the kingdom in your life.</a:t>
            </a:r>
          </a:p>
        </p:txBody>
      </p:sp>
    </p:spTree>
    <p:extLst>
      <p:ext uri="{BB962C8B-B14F-4D97-AF65-F5344CB8AC3E}">
        <p14:creationId xmlns:p14="http://schemas.microsoft.com/office/powerpoint/2010/main" val="203278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Did you get there?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93" y="1714501"/>
            <a:ext cx="3914207" cy="441166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="1" dirty="0"/>
              <a:t>You Rebelled.</a:t>
            </a:r>
          </a:p>
          <a:p>
            <a:pPr marL="114300" indent="0">
              <a:buNone/>
            </a:pPr>
            <a:endParaRPr lang="en-US" sz="1000" b="1" dirty="0"/>
          </a:p>
          <a:p>
            <a:pPr marL="114300" indent="0">
              <a:buNone/>
            </a:pPr>
            <a:r>
              <a:rPr lang="en-US" sz="3200" b="1" dirty="0"/>
              <a:t>You went after other gods.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3200" b="1" dirty="0"/>
              <a:t>You said that what God</a:t>
            </a:r>
          </a:p>
          <a:p>
            <a:pPr marL="114300" indent="0">
              <a:buNone/>
            </a:pPr>
            <a:r>
              <a:rPr lang="en-US" sz="3200" b="1" dirty="0"/>
              <a:t>wants for you is not enough.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628616"/>
            <a:ext cx="3914207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data:image/jpeg;base64,/9j/4AAQSkZJRgABAQAAAQABAAD/2wCEAAkGBwgHBgkIBwgKCgkFBQoFBQUFBQ8ICQUKFBEWFhQRExMYHCggGBolGxMTITEhJSkrLi4uFx8zODMsNygtLisBCgoKBQUFDgUFDisZExkrKysrKysrKysrKysrKysrKysrKysrKysrKysrKysrKysrKysrKysrKysrKysrKysrK//AABEIAIUBegMBIgACEQEDEQH/xAAVAAEBAAAAAAAAAAAAAAAAAAAAB//EABQQAQAAAAAAAAAAAAAAAAAAAAD/xAAUAQEAAAAAAAAAAAAAAAAAAAAA/8QAFBEBAAAAAAAAAAAAAAAAAAAAAP/aAAwDAQACEQMRAD8Au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Calibri"/>
              <a:cs typeface="Calibri"/>
              <a:sym typeface="Calibri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07" y="6248400"/>
            <a:ext cx="4191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853" y="4183638"/>
            <a:ext cx="2580707" cy="267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96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the solution?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1" y="2133600"/>
            <a:ext cx="6670828" cy="399256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200" b="1" dirty="0"/>
              <a:t>Repent and Return</a:t>
            </a:r>
          </a:p>
          <a:p>
            <a:pPr marL="114300" indent="0">
              <a:buNone/>
            </a:pPr>
            <a:endParaRPr lang="en-US" sz="3200" b="1" dirty="0"/>
          </a:p>
          <a:p>
            <a:pPr marL="114300" indent="0" algn="ctr">
              <a:buNone/>
            </a:pPr>
            <a:r>
              <a:rPr lang="en-US" sz="3200" b="1" dirty="0"/>
              <a:t>       So that God can</a:t>
            </a:r>
          </a:p>
          <a:p>
            <a:pPr marL="114300" indent="0" algn="ctr">
              <a:buNone/>
            </a:pPr>
            <a:endParaRPr lang="en-US" sz="3200" b="1" dirty="0"/>
          </a:p>
          <a:p>
            <a:pPr marL="114300" indent="0" algn="r">
              <a:buNone/>
            </a:pPr>
            <a:r>
              <a:rPr lang="en-US" sz="3200" b="1" dirty="0"/>
              <a:t>Restore and Rebuild</a:t>
            </a:r>
          </a:p>
        </p:txBody>
      </p:sp>
      <p:pic>
        <p:nvPicPr>
          <p:cNvPr id="3074" name="Picture 2" descr="http://goinswriter.com/wp-content/uploads/2011/07/prodigal-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1" y="1702126"/>
            <a:ext cx="3718079" cy="495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235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are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981200"/>
            <a:ext cx="10210800" cy="4144964"/>
          </a:xfrm>
        </p:spPr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200" b="1" dirty="0"/>
              <a:t>You are people loved by God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3200" b="1" dirty="0"/>
              <a:t>You are Israel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3200" b="1" dirty="0"/>
              <a:t>You are any individual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3200" b="1" dirty="0"/>
              <a:t>You are the Church</a:t>
            </a:r>
          </a:p>
          <a:p>
            <a:pPr marL="114300" indent="0">
              <a:buNone/>
            </a:pPr>
            <a:endParaRPr lang="en-US" sz="800" b="1" dirty="0"/>
          </a:p>
          <a:p>
            <a:pPr marL="114300" indent="0">
              <a:buNone/>
            </a:pPr>
            <a:r>
              <a:rPr lang="en-US" sz="3200" b="1" dirty="0"/>
              <a:t>You are a Church</a:t>
            </a:r>
          </a:p>
        </p:txBody>
      </p:sp>
    </p:spTree>
    <p:extLst>
      <p:ext uri="{BB962C8B-B14F-4D97-AF65-F5344CB8AC3E}">
        <p14:creationId xmlns:p14="http://schemas.microsoft.com/office/powerpoint/2010/main" val="43161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BDE18-EEA1-CDA6-FB89-C369B7F9C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481A2-6DD4-7D82-7036-F2F12CC68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b="1" dirty="0"/>
              <a:t>Background: Deuteronomy and Jeremiah</a:t>
            </a:r>
          </a:p>
          <a:p>
            <a:pPr marL="114300" indent="0">
              <a:buNone/>
            </a:pPr>
            <a:r>
              <a:rPr lang="en-US" sz="2800" b="1" dirty="0"/>
              <a:t>Ezra Part I God uses Cyrus and Darius</a:t>
            </a:r>
          </a:p>
          <a:p>
            <a:pPr marL="114300" indent="0">
              <a:buNone/>
            </a:pPr>
            <a:r>
              <a:rPr lang="en-US" sz="2800" b="1" dirty="0"/>
              <a:t>Haggai Repent and Rebuild</a:t>
            </a:r>
          </a:p>
          <a:p>
            <a:pPr marL="114300" indent="0">
              <a:buNone/>
            </a:pPr>
            <a:r>
              <a:rPr lang="en-US" sz="2800" b="1" dirty="0"/>
              <a:t>Zechariah Repent, Return, Restore, Rebuild</a:t>
            </a:r>
          </a:p>
          <a:p>
            <a:pPr marL="114300" indent="0">
              <a:buNone/>
            </a:pPr>
            <a:r>
              <a:rPr lang="en-US" sz="2800" b="1" dirty="0"/>
              <a:t>Esther</a:t>
            </a:r>
          </a:p>
          <a:p>
            <a:pPr marL="114300" indent="0">
              <a:buNone/>
            </a:pPr>
            <a:r>
              <a:rPr lang="en-US" sz="2800" b="1" dirty="0"/>
              <a:t>Ezra Part II God uses Artaxerxes</a:t>
            </a:r>
          </a:p>
          <a:p>
            <a:pPr marL="114300" indent="0">
              <a:buNone/>
            </a:pPr>
            <a:r>
              <a:rPr lang="en-US" sz="2800" b="1" dirty="0"/>
              <a:t>Nehemiah Return and Rebuild</a:t>
            </a:r>
          </a:p>
          <a:p>
            <a:pPr marL="114300" indent="0">
              <a:buNone/>
            </a:pPr>
            <a:r>
              <a:rPr lang="en-US" sz="2800" b="1" dirty="0"/>
              <a:t>Malachi Repent and Restore</a:t>
            </a:r>
          </a:p>
        </p:txBody>
      </p:sp>
    </p:spTree>
    <p:extLst>
      <p:ext uri="{BB962C8B-B14F-4D97-AF65-F5344CB8AC3E}">
        <p14:creationId xmlns:p14="http://schemas.microsoft.com/office/powerpoint/2010/main" val="3483670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20" y="273050"/>
            <a:ext cx="10464800" cy="1143000"/>
          </a:xfrm>
        </p:spPr>
        <p:txBody>
          <a:bodyPr>
            <a:normAutofit/>
          </a:bodyPr>
          <a:lstStyle/>
          <a:p>
            <a:r>
              <a:rPr lang="en-US" sz="4000" b="1" dirty="0"/>
              <a:t>Zechariah: Things to bear in mind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683" y="1802167"/>
            <a:ext cx="8078356" cy="3627084"/>
          </a:xfrm>
        </p:spPr>
        <p:txBody>
          <a:bodyPr/>
          <a:lstStyle/>
          <a:p>
            <a:pPr marL="85725" indent="0">
              <a:buNone/>
            </a:pPr>
            <a:r>
              <a:rPr lang="en-US" sz="2800" b="1" dirty="0"/>
              <a:t>Dated prophecies: Nov. 520 BC – Dec 518 BC</a:t>
            </a:r>
          </a:p>
          <a:p>
            <a:pPr marL="85725" indent="0">
              <a:buNone/>
            </a:pPr>
            <a:endParaRPr lang="en-US" sz="1100" b="1" dirty="0"/>
          </a:p>
          <a:p>
            <a:pPr marL="85725" indent="0">
              <a:buNone/>
            </a:pPr>
            <a:r>
              <a:rPr lang="en-US" sz="2800" b="1" dirty="0"/>
              <a:t>• Contemporary of Haggai</a:t>
            </a:r>
          </a:p>
          <a:p>
            <a:pPr marL="85725" indent="0">
              <a:buNone/>
            </a:pPr>
            <a:endParaRPr lang="en-US" sz="1400" b="1" dirty="0"/>
          </a:p>
          <a:p>
            <a:pPr marL="85725" indent="0">
              <a:buNone/>
            </a:pPr>
            <a:r>
              <a:rPr lang="en-US" sz="2800" b="1" dirty="0"/>
              <a:t>• The book is apocalyptic </a:t>
            </a:r>
          </a:p>
          <a:p>
            <a:pPr marL="85725" indent="0">
              <a:buNone/>
            </a:pPr>
            <a:endParaRPr lang="en-US" sz="1400" b="1" dirty="0"/>
          </a:p>
          <a:p>
            <a:pPr marL="85725" indent="0">
              <a:buNone/>
            </a:pPr>
            <a:r>
              <a:rPr lang="en-US" sz="2800" b="1" dirty="0"/>
              <a:t>• The book has many Messianic prophecies</a:t>
            </a:r>
          </a:p>
          <a:p>
            <a:pPr marL="85725" indent="0">
              <a:buNone/>
            </a:pPr>
            <a:endParaRPr lang="en-US" sz="1200" b="1" dirty="0"/>
          </a:p>
          <a:p>
            <a:pPr marL="85725" indent="0">
              <a:buNone/>
            </a:pPr>
            <a:r>
              <a:rPr lang="en-US" sz="2800" b="1" dirty="0"/>
              <a:t>• The book has many Kingdom prophecies </a:t>
            </a:r>
            <a:endParaRPr lang="en-US" sz="2100" b="1" dirty="0"/>
          </a:p>
          <a:p>
            <a:pPr marL="857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83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395" y="363985"/>
            <a:ext cx="8202645" cy="1651246"/>
          </a:xfrm>
        </p:spPr>
        <p:txBody>
          <a:bodyPr/>
          <a:lstStyle/>
          <a:p>
            <a:r>
              <a:rPr lang="en-US" b="1" dirty="0"/>
              <a:t>Zechariah I The Messiah Is Coming:</a:t>
            </a:r>
            <a:br>
              <a:rPr lang="en-US" b="1" dirty="0"/>
            </a:br>
            <a:r>
              <a:rPr lang="en-US" b="1" dirty="0"/>
              <a:t>Get Your House In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330" y="2556769"/>
            <a:ext cx="5024761" cy="3435658"/>
          </a:xfrm>
        </p:spPr>
        <p:txBody>
          <a:bodyPr/>
          <a:lstStyle/>
          <a:p>
            <a:pPr marL="85725" indent="0">
              <a:buNone/>
            </a:pPr>
            <a:r>
              <a:rPr lang="en-US" sz="2800" b="1" dirty="0"/>
              <a:t>Theme:  </a:t>
            </a:r>
            <a:r>
              <a:rPr lang="en-US" sz="2800" b="1" dirty="0">
                <a:solidFill>
                  <a:srgbClr val="FFFF00"/>
                </a:solidFill>
              </a:rPr>
              <a:t>The Messiah is coming:  Get your house in order.</a:t>
            </a:r>
          </a:p>
          <a:p>
            <a:pPr marL="85725" indent="0">
              <a:buNone/>
            </a:pPr>
            <a:endParaRPr lang="en-US" sz="2800" b="1" dirty="0"/>
          </a:p>
          <a:p>
            <a:pPr marL="85725" indent="0">
              <a:buNone/>
            </a:pPr>
            <a:r>
              <a:rPr lang="en-US" sz="2800" b="1" dirty="0"/>
              <a:t>Message:  It is time to build the temple:  Repent, Return, Restore, Rebuild.</a:t>
            </a:r>
          </a:p>
        </p:txBody>
      </p:sp>
      <p:pic>
        <p:nvPicPr>
          <p:cNvPr id="4098" name="Picture 2" descr="http://www.truthnet.org/Zechariah/Zechariah-co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038" y="1829005"/>
            <a:ext cx="3153281" cy="56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43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4" y="273050"/>
            <a:ext cx="8271136" cy="1875346"/>
          </a:xfrm>
        </p:spPr>
        <p:txBody>
          <a:bodyPr/>
          <a:lstStyle/>
          <a:p>
            <a:r>
              <a:rPr lang="en-US" b="1" dirty="0"/>
              <a:t>The Messiah is Coming:</a:t>
            </a:r>
            <a:br>
              <a:rPr lang="en-US" b="1" dirty="0"/>
            </a:br>
            <a:r>
              <a:rPr lang="en-US" b="1" dirty="0"/>
              <a:t>Is Your Spiritual House in Order?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320" y="2343151"/>
            <a:ext cx="5132674" cy="3588533"/>
          </a:xfrm>
        </p:spPr>
        <p:txBody>
          <a:bodyPr/>
          <a:lstStyle/>
          <a:p>
            <a:pPr marL="85725" indent="0">
              <a:buNone/>
            </a:pPr>
            <a:r>
              <a:rPr lang="en-US" sz="3200" b="1" dirty="0"/>
              <a:t>Is your (spiritual) house ready for guests right now?</a:t>
            </a:r>
          </a:p>
          <a:p>
            <a:pPr marL="85725" indent="0">
              <a:buNone/>
            </a:pPr>
            <a:endParaRPr lang="en-US" sz="3200" b="1" dirty="0"/>
          </a:p>
          <a:p>
            <a:pPr marL="85725" indent="0">
              <a:buNone/>
            </a:pPr>
            <a:r>
              <a:rPr lang="en-US" sz="3200" b="1" dirty="0"/>
              <a:t>(Or would you be scrambling around, trying to straighten up all the mess)</a:t>
            </a:r>
          </a:p>
        </p:txBody>
      </p:sp>
      <p:pic>
        <p:nvPicPr>
          <p:cNvPr id="1026" name="Picture 2" descr="Your Messy Room is Keeping You Unhealthy - Dr. Peggy Malone">
            <a:extLst>
              <a:ext uri="{FF2B5EF4-FFF2-40B4-BE49-F238E27FC236}">
                <a16:creationId xmlns:a16="http://schemas.microsoft.com/office/drawing/2014/main" id="{64CCFB5A-1DE1-48B2-895C-497830413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62480"/>
            <a:ext cx="5857358" cy="438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48737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7_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</TotalTime>
  <Words>866</Words>
  <Application>Microsoft Office PowerPoint</Application>
  <PresentationFormat>Widescreen</PresentationFormat>
  <Paragraphs>150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Book Antiqua</vt:lpstr>
      <vt:lpstr>Calibri</vt:lpstr>
      <vt:lpstr>Century Gothic</vt:lpstr>
      <vt:lpstr>Garamond</vt:lpstr>
      <vt:lpstr>Wingdings</vt:lpstr>
      <vt:lpstr>7_Fading Grid</vt:lpstr>
      <vt:lpstr>1_Apothecary</vt:lpstr>
      <vt:lpstr>Stream</vt:lpstr>
      <vt:lpstr>Apothecary</vt:lpstr>
      <vt:lpstr>PowerPoint Presentation</vt:lpstr>
      <vt:lpstr>Here was Your Situation:</vt:lpstr>
      <vt:lpstr>How Did you get there?</vt:lpstr>
      <vt:lpstr>What is the solution?</vt:lpstr>
      <vt:lpstr>Who are you?</vt:lpstr>
      <vt:lpstr>Outline</vt:lpstr>
      <vt:lpstr>Zechariah: Things to bear in mind</vt:lpstr>
      <vt:lpstr>Zechariah I The Messiah Is Coming: Get Your House In Order</vt:lpstr>
      <vt:lpstr>The Messiah is Coming: Is Your Spiritual House in Order?</vt:lpstr>
      <vt:lpstr>Outline of Zechariah</vt:lpstr>
      <vt:lpstr>Zech 1:1-6  Prologue</vt:lpstr>
      <vt:lpstr>Vision #1 Zech 1:7-17 A man on a red horse</vt:lpstr>
      <vt:lpstr>Vision #1  Zechariah 1:7-17 A Messenger on a red horse</vt:lpstr>
      <vt:lpstr>Vision #1 cont.</vt:lpstr>
      <vt:lpstr>Vision #2  Zech 1:18-21 The vision of four horns and four craftsmen</vt:lpstr>
      <vt:lpstr>Vision #4  Zech 3:1-10 Joshua accused and exonerated</vt:lpstr>
      <vt:lpstr>God to Satan:  The Lord Rebuke You!!!</vt:lpstr>
      <vt:lpstr>Vision #5  Zech 4:1-16 The Golden Lampstand and the Two Olive Trees</vt:lpstr>
      <vt:lpstr>Vision #5  The Golden Lampstand and the Two Olive Trees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Oakes</dc:creator>
  <cp:lastModifiedBy>John Oakes</cp:lastModifiedBy>
  <cp:revision>1</cp:revision>
  <dcterms:created xsi:type="dcterms:W3CDTF">2021-05-30T18:48:37Z</dcterms:created>
  <dcterms:modified xsi:type="dcterms:W3CDTF">2023-07-02T22:25:51Z</dcterms:modified>
</cp:coreProperties>
</file>