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3" r:id="rId2"/>
    <p:sldId id="295" r:id="rId3"/>
    <p:sldId id="296" r:id="rId4"/>
    <p:sldId id="519" r:id="rId5"/>
    <p:sldId id="299" r:id="rId6"/>
    <p:sldId id="522" r:id="rId7"/>
    <p:sldId id="866" r:id="rId8"/>
    <p:sldId id="864" r:id="rId9"/>
    <p:sldId id="302" r:id="rId10"/>
    <p:sldId id="863" r:id="rId11"/>
    <p:sldId id="309" r:id="rId12"/>
    <p:sldId id="310" r:id="rId13"/>
    <p:sldId id="311" r:id="rId14"/>
    <p:sldId id="312" r:id="rId15"/>
    <p:sldId id="867" r:id="rId16"/>
    <p:sldId id="318" r:id="rId17"/>
    <p:sldId id="868" r:id="rId18"/>
    <p:sldId id="324" r:id="rId19"/>
    <p:sldId id="8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DC0C9-0B18-436F-A185-05DC1708EDE6}" v="40" dt="2023-07-09T15:17:36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3D7DC0C9-0B18-436F-A185-05DC1708EDE6}"/>
    <pc:docChg chg="undo custSel addSld delSld modSld sldOrd delMainMaster">
      <pc:chgData name="John Oakes" userId="1a36f0057432ea1f" providerId="LiveId" clId="{3D7DC0C9-0B18-436F-A185-05DC1708EDE6}" dt="2023-07-10T03:09:12.194" v="321" actId="47"/>
      <pc:docMkLst>
        <pc:docMk/>
      </pc:docMkLst>
      <pc:sldChg chg="delSp modSp del mod ord">
        <pc:chgData name="John Oakes" userId="1a36f0057432ea1f" providerId="LiveId" clId="{3D7DC0C9-0B18-436F-A185-05DC1708EDE6}" dt="2023-07-10T03:09:00.499" v="320" actId="47"/>
        <pc:sldMkLst>
          <pc:docMk/>
          <pc:sldMk cId="639722649" sldId="256"/>
        </pc:sldMkLst>
        <pc:spChg chg="mod">
          <ac:chgData name="John Oakes" userId="1a36f0057432ea1f" providerId="LiveId" clId="{3D7DC0C9-0B18-436F-A185-05DC1708EDE6}" dt="2023-07-09T14:42:22.261" v="146" actId="20577"/>
          <ac:spMkLst>
            <pc:docMk/>
            <pc:sldMk cId="639722649" sldId="256"/>
            <ac:spMk id="2" creationId="{B2754F57-5D81-4785-9518-2E5BFA07BAD6}"/>
          </ac:spMkLst>
        </pc:spChg>
        <pc:spChg chg="del mod">
          <ac:chgData name="John Oakes" userId="1a36f0057432ea1f" providerId="LiveId" clId="{3D7DC0C9-0B18-436F-A185-05DC1708EDE6}" dt="2023-07-09T14:41:13.310" v="135" actId="478"/>
          <ac:spMkLst>
            <pc:docMk/>
            <pc:sldMk cId="639722649" sldId="256"/>
            <ac:spMk id="3" creationId="{9C1ADD42-9B47-45F0-9A9A-C574CC109E2D}"/>
          </ac:spMkLst>
        </pc:spChg>
      </pc:sldChg>
      <pc:sldChg chg="modSp mod">
        <pc:chgData name="John Oakes" userId="1a36f0057432ea1f" providerId="LiveId" clId="{3D7DC0C9-0B18-436F-A185-05DC1708EDE6}" dt="2023-07-06T19:40:00.359" v="41" actId="20577"/>
        <pc:sldMkLst>
          <pc:docMk/>
          <pc:sldMk cId="2415430137" sldId="293"/>
        </pc:sldMkLst>
        <pc:spChg chg="mod">
          <ac:chgData name="John Oakes" userId="1a36f0057432ea1f" providerId="LiveId" clId="{3D7DC0C9-0B18-436F-A185-05DC1708EDE6}" dt="2023-07-06T19:40:00.359" v="41" actId="20577"/>
          <ac:spMkLst>
            <pc:docMk/>
            <pc:sldMk cId="2415430137" sldId="293"/>
            <ac:spMk id="2" creationId="{00000000-0000-0000-0000-000000000000}"/>
          </ac:spMkLst>
        </pc:spChg>
      </pc:sldChg>
      <pc:sldChg chg="del">
        <pc:chgData name="John Oakes" userId="1a36f0057432ea1f" providerId="LiveId" clId="{3D7DC0C9-0B18-436F-A185-05DC1708EDE6}" dt="2023-07-08T23:24:49.255" v="97" actId="2696"/>
        <pc:sldMkLst>
          <pc:docMk/>
          <pc:sldMk cId="1301183777" sldId="294"/>
        </pc:sldMkLst>
      </pc:sldChg>
      <pc:sldChg chg="modSp mod">
        <pc:chgData name="John Oakes" userId="1a36f0057432ea1f" providerId="LiveId" clId="{3D7DC0C9-0B18-436F-A185-05DC1708EDE6}" dt="2023-07-09T15:02:18.614" v="183" actId="255"/>
        <pc:sldMkLst>
          <pc:docMk/>
          <pc:sldMk cId="2459758705" sldId="302"/>
        </pc:sldMkLst>
        <pc:spChg chg="mod">
          <ac:chgData name="John Oakes" userId="1a36f0057432ea1f" providerId="LiveId" clId="{3D7DC0C9-0B18-436F-A185-05DC1708EDE6}" dt="2023-07-09T15:02:18.614" v="183" actId="255"/>
          <ac:spMkLst>
            <pc:docMk/>
            <pc:sldMk cId="2459758705" sldId="302"/>
            <ac:spMk id="3" creationId="{00000000-0000-0000-0000-000000000000}"/>
          </ac:spMkLst>
        </pc:spChg>
      </pc:sldChg>
      <pc:sldChg chg="modSp mod">
        <pc:chgData name="John Oakes" userId="1a36f0057432ea1f" providerId="LiveId" clId="{3D7DC0C9-0B18-436F-A185-05DC1708EDE6}" dt="2023-07-09T15:22:02.084" v="302" actId="255"/>
        <pc:sldMkLst>
          <pc:docMk/>
          <pc:sldMk cId="1228186833" sldId="318"/>
        </pc:sldMkLst>
        <pc:spChg chg="mod">
          <ac:chgData name="John Oakes" userId="1a36f0057432ea1f" providerId="LiveId" clId="{3D7DC0C9-0B18-436F-A185-05DC1708EDE6}" dt="2023-07-09T15:22:02.084" v="302" actId="255"/>
          <ac:spMkLst>
            <pc:docMk/>
            <pc:sldMk cId="1228186833" sldId="318"/>
            <ac:spMk id="3" creationId="{00000000-0000-0000-0000-000000000000}"/>
          </ac:spMkLst>
        </pc:spChg>
      </pc:sldChg>
      <pc:sldChg chg="del">
        <pc:chgData name="John Oakes" userId="1a36f0057432ea1f" providerId="LiveId" clId="{3D7DC0C9-0B18-436F-A185-05DC1708EDE6}" dt="2023-07-10T03:09:00.499" v="320" actId="47"/>
        <pc:sldMkLst>
          <pc:docMk/>
          <pc:sldMk cId="1672076822" sldId="450"/>
        </pc:sldMkLst>
      </pc:sldChg>
      <pc:sldChg chg="del">
        <pc:chgData name="John Oakes" userId="1a36f0057432ea1f" providerId="LiveId" clId="{3D7DC0C9-0B18-436F-A185-05DC1708EDE6}" dt="2023-07-08T23:24:01.115" v="96" actId="2696"/>
        <pc:sldMkLst>
          <pc:docMk/>
          <pc:sldMk cId="0" sldId="478"/>
        </pc:sldMkLst>
      </pc:sldChg>
      <pc:sldChg chg="del">
        <pc:chgData name="John Oakes" userId="1a36f0057432ea1f" providerId="LiveId" clId="{3D7DC0C9-0B18-436F-A185-05DC1708EDE6}" dt="2023-07-08T23:23:58.692" v="95" actId="2696"/>
        <pc:sldMkLst>
          <pc:docMk/>
          <pc:sldMk cId="0" sldId="479"/>
        </pc:sldMkLst>
      </pc:sldChg>
      <pc:sldChg chg="modSp mod">
        <pc:chgData name="John Oakes" userId="1a36f0057432ea1f" providerId="LiveId" clId="{3D7DC0C9-0B18-436F-A185-05DC1708EDE6}" dt="2023-07-09T15:04:52.378" v="189" actId="14100"/>
        <pc:sldMkLst>
          <pc:docMk/>
          <pc:sldMk cId="2745963741" sldId="863"/>
        </pc:sldMkLst>
        <pc:spChg chg="mod">
          <ac:chgData name="John Oakes" userId="1a36f0057432ea1f" providerId="LiveId" clId="{3D7DC0C9-0B18-436F-A185-05DC1708EDE6}" dt="2023-07-09T15:04:06.870" v="184" actId="255"/>
          <ac:spMkLst>
            <pc:docMk/>
            <pc:sldMk cId="2745963741" sldId="863"/>
            <ac:spMk id="2" creationId="{00000000-0000-0000-0000-000000000000}"/>
          </ac:spMkLst>
        </pc:spChg>
        <pc:spChg chg="mod">
          <ac:chgData name="John Oakes" userId="1a36f0057432ea1f" providerId="LiveId" clId="{3D7DC0C9-0B18-436F-A185-05DC1708EDE6}" dt="2023-07-09T15:04:52.378" v="189" actId="14100"/>
          <ac:spMkLst>
            <pc:docMk/>
            <pc:sldMk cId="2745963741" sldId="863"/>
            <ac:spMk id="3" creationId="{00000000-0000-0000-0000-000000000000}"/>
          </ac:spMkLst>
        </pc:spChg>
      </pc:sldChg>
      <pc:sldChg chg="modSp mod">
        <pc:chgData name="John Oakes" userId="1a36f0057432ea1f" providerId="LiveId" clId="{3D7DC0C9-0B18-436F-A185-05DC1708EDE6}" dt="2023-07-09T15:01:39.988" v="179" actId="207"/>
        <pc:sldMkLst>
          <pc:docMk/>
          <pc:sldMk cId="2689664264" sldId="864"/>
        </pc:sldMkLst>
        <pc:spChg chg="mod">
          <ac:chgData name="John Oakes" userId="1a36f0057432ea1f" providerId="LiveId" clId="{3D7DC0C9-0B18-436F-A185-05DC1708EDE6}" dt="2023-07-09T15:01:39.988" v="179" actId="207"/>
          <ac:spMkLst>
            <pc:docMk/>
            <pc:sldMk cId="2689664264" sldId="864"/>
            <ac:spMk id="3" creationId="{00000000-0000-0000-0000-000000000000}"/>
          </ac:spMkLst>
        </pc:spChg>
      </pc:sldChg>
      <pc:sldChg chg="addSp delSp modSp new del ord">
        <pc:chgData name="John Oakes" userId="1a36f0057432ea1f" providerId="LiveId" clId="{3D7DC0C9-0B18-436F-A185-05DC1708EDE6}" dt="2023-07-10T03:09:00.499" v="320" actId="47"/>
        <pc:sldMkLst>
          <pc:docMk/>
          <pc:sldMk cId="1410683554" sldId="870"/>
        </pc:sldMkLst>
        <pc:spChg chg="del">
          <ac:chgData name="John Oakes" userId="1a36f0057432ea1f" providerId="LiveId" clId="{3D7DC0C9-0B18-436F-A185-05DC1708EDE6}" dt="2023-07-08T17:12:24.359" v="46" actId="931"/>
          <ac:spMkLst>
            <pc:docMk/>
            <pc:sldMk cId="1410683554" sldId="870"/>
            <ac:spMk id="3" creationId="{317740A4-B275-3044-4BB6-6A7E9201F493}"/>
          </ac:spMkLst>
        </pc:spChg>
        <pc:picChg chg="add mod">
          <ac:chgData name="John Oakes" userId="1a36f0057432ea1f" providerId="LiveId" clId="{3D7DC0C9-0B18-436F-A185-05DC1708EDE6}" dt="2023-07-08T17:13:43.401" v="91" actId="1076"/>
          <ac:picMkLst>
            <pc:docMk/>
            <pc:sldMk cId="1410683554" sldId="870"/>
            <ac:picMk id="5" creationId="{5FB79E6A-E6D6-358E-1DAD-4520850B0877}"/>
          </ac:picMkLst>
        </pc:picChg>
      </pc:sldChg>
      <pc:sldChg chg="addSp delSp modSp new del mod ord">
        <pc:chgData name="John Oakes" userId="1a36f0057432ea1f" providerId="LiveId" clId="{3D7DC0C9-0B18-436F-A185-05DC1708EDE6}" dt="2023-07-10T03:09:00.499" v="320" actId="47"/>
        <pc:sldMkLst>
          <pc:docMk/>
          <pc:sldMk cId="3857335138" sldId="871"/>
        </pc:sldMkLst>
        <pc:spChg chg="mod">
          <ac:chgData name="John Oakes" userId="1a36f0057432ea1f" providerId="LiveId" clId="{3D7DC0C9-0B18-436F-A185-05DC1708EDE6}" dt="2023-07-08T17:12:54.447" v="83" actId="20577"/>
          <ac:spMkLst>
            <pc:docMk/>
            <pc:sldMk cId="3857335138" sldId="871"/>
            <ac:spMk id="2" creationId="{AAA1871C-5FA2-8BD0-D4E8-C0319C746A43}"/>
          </ac:spMkLst>
        </pc:spChg>
        <pc:spChg chg="del">
          <ac:chgData name="John Oakes" userId="1a36f0057432ea1f" providerId="LiveId" clId="{3D7DC0C9-0B18-436F-A185-05DC1708EDE6}" dt="2023-07-08T17:12:13.295" v="44" actId="931"/>
          <ac:spMkLst>
            <pc:docMk/>
            <pc:sldMk cId="3857335138" sldId="871"/>
            <ac:spMk id="3" creationId="{EE354823-1EF1-2463-B626-DBB277D630FB}"/>
          </ac:spMkLst>
        </pc:spChg>
        <pc:picChg chg="add mod">
          <ac:chgData name="John Oakes" userId="1a36f0057432ea1f" providerId="LiveId" clId="{3D7DC0C9-0B18-436F-A185-05DC1708EDE6}" dt="2023-07-08T17:14:12.277" v="93" actId="1076"/>
          <ac:picMkLst>
            <pc:docMk/>
            <pc:sldMk cId="3857335138" sldId="871"/>
            <ac:picMk id="5" creationId="{332BF4D2-8750-F30F-644F-AD3FA04BA010}"/>
          </ac:picMkLst>
        </pc:picChg>
      </pc:sldChg>
      <pc:sldChg chg="del">
        <pc:chgData name="John Oakes" userId="1a36f0057432ea1f" providerId="LiveId" clId="{3D7DC0C9-0B18-436F-A185-05DC1708EDE6}" dt="2023-07-08T23:23:51.721" v="94" actId="2696"/>
        <pc:sldMkLst>
          <pc:docMk/>
          <pc:sldMk cId="1654210589" sldId="872"/>
        </pc:sldMkLst>
      </pc:sldChg>
      <pc:sldChg chg="modSp del mod">
        <pc:chgData name="John Oakes" userId="1a36f0057432ea1f" providerId="LiveId" clId="{3D7DC0C9-0B18-436F-A185-05DC1708EDE6}" dt="2023-07-10T03:09:12.194" v="321" actId="47"/>
        <pc:sldMkLst>
          <pc:docMk/>
          <pc:sldMk cId="0" sldId="873"/>
        </pc:sldMkLst>
        <pc:spChg chg="mod">
          <ac:chgData name="John Oakes" userId="1a36f0057432ea1f" providerId="LiveId" clId="{3D7DC0C9-0B18-436F-A185-05DC1708EDE6}" dt="2023-07-09T15:29:31.759" v="303" actId="255"/>
          <ac:spMkLst>
            <pc:docMk/>
            <pc:sldMk cId="0" sldId="873"/>
            <ac:spMk id="2" creationId="{5656BB8F-47C8-668A-DD85-C9D78D172E0F}"/>
          </ac:spMkLst>
        </pc:spChg>
        <pc:spChg chg="mod">
          <ac:chgData name="John Oakes" userId="1a36f0057432ea1f" providerId="LiveId" clId="{3D7DC0C9-0B18-436F-A185-05DC1708EDE6}" dt="2023-07-09T15:29:59.310" v="319" actId="20577"/>
          <ac:spMkLst>
            <pc:docMk/>
            <pc:sldMk cId="0" sldId="873"/>
            <ac:spMk id="3" creationId="{3E7DCDC7-0883-0DC8-EF7F-B4E52D989E8E}"/>
          </ac:spMkLst>
        </pc:spChg>
      </pc:sldChg>
      <pc:sldChg chg="del">
        <pc:chgData name="John Oakes" userId="1a36f0057432ea1f" providerId="LiveId" clId="{3D7DC0C9-0B18-436F-A185-05DC1708EDE6}" dt="2023-07-10T03:09:12.194" v="321" actId="47"/>
        <pc:sldMkLst>
          <pc:docMk/>
          <pc:sldMk cId="0" sldId="874"/>
        </pc:sldMkLst>
      </pc:sldChg>
      <pc:sldChg chg="modSp del mod">
        <pc:chgData name="John Oakes" userId="1a36f0057432ea1f" providerId="LiveId" clId="{3D7DC0C9-0B18-436F-A185-05DC1708EDE6}" dt="2023-07-09T14:39:42.714" v="125" actId="2696"/>
        <pc:sldMkLst>
          <pc:docMk/>
          <pc:sldMk cId="1837569377" sldId="875"/>
        </pc:sldMkLst>
        <pc:spChg chg="mod">
          <ac:chgData name="John Oakes" userId="1a36f0057432ea1f" providerId="LiveId" clId="{3D7DC0C9-0B18-436F-A185-05DC1708EDE6}" dt="2023-07-09T14:38:58.606" v="121" actId="207"/>
          <ac:spMkLst>
            <pc:docMk/>
            <pc:sldMk cId="1837569377" sldId="875"/>
            <ac:spMk id="2" creationId="{B2754F57-5D81-4785-9518-2E5BFA07BAD6}"/>
          </ac:spMkLst>
        </pc:spChg>
      </pc:sldChg>
      <pc:sldChg chg="modSp add del mod">
        <pc:chgData name="John Oakes" userId="1a36f0057432ea1f" providerId="LiveId" clId="{3D7DC0C9-0B18-436F-A185-05DC1708EDE6}" dt="2023-07-10T03:09:00.499" v="320" actId="47"/>
        <pc:sldMkLst>
          <pc:docMk/>
          <pc:sldMk cId="377950753" sldId="876"/>
        </pc:sldMkLst>
        <pc:spChg chg="mod">
          <ac:chgData name="John Oakes" userId="1a36f0057432ea1f" providerId="LiveId" clId="{3D7DC0C9-0B18-436F-A185-05DC1708EDE6}" dt="2023-07-09T14:39:31.233" v="124"/>
          <ac:spMkLst>
            <pc:docMk/>
            <pc:sldMk cId="377950753" sldId="876"/>
            <ac:spMk id="2" creationId="{B2754F57-5D81-4785-9518-2E5BFA07BAD6}"/>
          </ac:spMkLst>
        </pc:spChg>
        <pc:spChg chg="mod">
          <ac:chgData name="John Oakes" userId="1a36f0057432ea1f" providerId="LiveId" clId="{3D7DC0C9-0B18-436F-A185-05DC1708EDE6}" dt="2023-07-09T14:50:14.135" v="169" actId="113"/>
          <ac:spMkLst>
            <pc:docMk/>
            <pc:sldMk cId="377950753" sldId="876"/>
            <ac:spMk id="3" creationId="{9C1ADD42-9B47-45F0-9A9A-C574CC109E2D}"/>
          </ac:spMkLst>
        </pc:spChg>
      </pc:sldChg>
      <pc:sldChg chg="new del">
        <pc:chgData name="John Oakes" userId="1a36f0057432ea1f" providerId="LiveId" clId="{3D7DC0C9-0B18-436F-A185-05DC1708EDE6}" dt="2023-07-09T14:43:59.651" v="157" actId="680"/>
        <pc:sldMkLst>
          <pc:docMk/>
          <pc:sldMk cId="823455814" sldId="877"/>
        </pc:sldMkLst>
      </pc:sldChg>
      <pc:sldChg chg="new del">
        <pc:chgData name="John Oakes" userId="1a36f0057432ea1f" providerId="LiveId" clId="{3D7DC0C9-0B18-436F-A185-05DC1708EDE6}" dt="2023-07-09T14:44:13.596" v="159" actId="680"/>
        <pc:sldMkLst>
          <pc:docMk/>
          <pc:sldMk cId="2846039702" sldId="877"/>
        </pc:sldMkLst>
      </pc:sldChg>
      <pc:sldChg chg="new del">
        <pc:chgData name="John Oakes" userId="1a36f0057432ea1f" providerId="LiveId" clId="{3D7DC0C9-0B18-436F-A185-05DC1708EDE6}" dt="2023-07-09T14:40:15.499" v="127" actId="2696"/>
        <pc:sldMkLst>
          <pc:docMk/>
          <pc:sldMk cId="3332493263" sldId="877"/>
        </pc:sldMkLst>
      </pc:sldChg>
      <pc:sldChg chg="modSp add del mod">
        <pc:chgData name="John Oakes" userId="1a36f0057432ea1f" providerId="LiveId" clId="{3D7DC0C9-0B18-436F-A185-05DC1708EDE6}" dt="2023-07-10T03:09:00.499" v="320" actId="47"/>
        <pc:sldMkLst>
          <pc:docMk/>
          <pc:sldMk cId="3573070893" sldId="877"/>
        </pc:sldMkLst>
        <pc:spChg chg="mod">
          <ac:chgData name="John Oakes" userId="1a36f0057432ea1f" providerId="LiveId" clId="{3D7DC0C9-0B18-436F-A185-05DC1708EDE6}" dt="2023-07-09T14:49:40.607" v="166" actId="27636"/>
          <ac:spMkLst>
            <pc:docMk/>
            <pc:sldMk cId="3573070893" sldId="877"/>
            <ac:spMk id="3" creationId="{9C1ADD42-9B47-45F0-9A9A-C574CC109E2D}"/>
          </ac:spMkLst>
        </pc:spChg>
      </pc:sldChg>
      <pc:sldChg chg="new del">
        <pc:chgData name="John Oakes" userId="1a36f0057432ea1f" providerId="LiveId" clId="{3D7DC0C9-0B18-436F-A185-05DC1708EDE6}" dt="2023-07-09T14:50:00.333" v="168" actId="680"/>
        <pc:sldMkLst>
          <pc:docMk/>
          <pc:sldMk cId="3687859533" sldId="878"/>
        </pc:sldMkLst>
      </pc:sldChg>
      <pc:sldChg chg="modSp add del mod">
        <pc:chgData name="John Oakes" userId="1a36f0057432ea1f" providerId="LiveId" clId="{3D7DC0C9-0B18-436F-A185-05DC1708EDE6}" dt="2023-07-10T03:09:00.499" v="320" actId="47"/>
        <pc:sldMkLst>
          <pc:docMk/>
          <pc:sldMk cId="4220316990" sldId="878"/>
        </pc:sldMkLst>
        <pc:spChg chg="mod">
          <ac:chgData name="John Oakes" userId="1a36f0057432ea1f" providerId="LiveId" clId="{3D7DC0C9-0B18-436F-A185-05DC1708EDE6}" dt="2023-07-09T14:50:58.419" v="174"/>
          <ac:spMkLst>
            <pc:docMk/>
            <pc:sldMk cId="4220316990" sldId="878"/>
            <ac:spMk id="3" creationId="{9C1ADD42-9B47-45F0-9A9A-C574CC109E2D}"/>
          </ac:spMkLst>
        </pc:spChg>
      </pc:sldChg>
      <pc:sldChg chg="modSp add del mod">
        <pc:chgData name="John Oakes" userId="1a36f0057432ea1f" providerId="LiveId" clId="{3D7DC0C9-0B18-436F-A185-05DC1708EDE6}" dt="2023-07-10T03:09:00.499" v="320" actId="47"/>
        <pc:sldMkLst>
          <pc:docMk/>
          <pc:sldMk cId="3237257073" sldId="879"/>
        </pc:sldMkLst>
        <pc:spChg chg="mod">
          <ac:chgData name="John Oakes" userId="1a36f0057432ea1f" providerId="LiveId" clId="{3D7DC0C9-0B18-436F-A185-05DC1708EDE6}" dt="2023-07-09T14:51:50.277" v="178"/>
          <ac:spMkLst>
            <pc:docMk/>
            <pc:sldMk cId="3237257073" sldId="879"/>
            <ac:spMk id="3" creationId="{9C1ADD42-9B47-45F0-9A9A-C574CC109E2D}"/>
          </ac:spMkLst>
        </pc:spChg>
      </pc:sldChg>
      <pc:sldChg chg="new del">
        <pc:chgData name="John Oakes" userId="1a36f0057432ea1f" providerId="LiveId" clId="{3D7DC0C9-0B18-436F-A185-05DC1708EDE6}" dt="2023-07-09T15:14:33.588" v="191" actId="680"/>
        <pc:sldMkLst>
          <pc:docMk/>
          <pc:sldMk cId="2658072780" sldId="880"/>
        </pc:sldMkLst>
      </pc:sldChg>
      <pc:sldChg chg="addSp delSp modSp new del mod">
        <pc:chgData name="John Oakes" userId="1a36f0057432ea1f" providerId="LiveId" clId="{3D7DC0C9-0B18-436F-A185-05DC1708EDE6}" dt="2023-07-10T03:09:00.499" v="320" actId="47"/>
        <pc:sldMkLst>
          <pc:docMk/>
          <pc:sldMk cId="2979459882" sldId="880"/>
        </pc:sldMkLst>
        <pc:spChg chg="mod">
          <ac:chgData name="John Oakes" userId="1a36f0057432ea1f" providerId="LiveId" clId="{3D7DC0C9-0B18-436F-A185-05DC1708EDE6}" dt="2023-07-09T15:17:54.928" v="295" actId="20577"/>
          <ac:spMkLst>
            <pc:docMk/>
            <pc:sldMk cId="2979459882" sldId="880"/>
            <ac:spMk id="2" creationId="{A7C00EB6-3D99-606E-6228-7B8FB836DFFE}"/>
          </ac:spMkLst>
        </pc:spChg>
        <pc:spChg chg="del">
          <ac:chgData name="John Oakes" userId="1a36f0057432ea1f" providerId="LiveId" clId="{3D7DC0C9-0B18-436F-A185-05DC1708EDE6}" dt="2023-07-09T15:15:19.410" v="197" actId="931"/>
          <ac:spMkLst>
            <pc:docMk/>
            <pc:sldMk cId="2979459882" sldId="880"/>
            <ac:spMk id="3" creationId="{4FF93F2D-E5B4-1FB6-C21A-C4C85F0A5141}"/>
          </ac:spMkLst>
        </pc:spChg>
        <pc:picChg chg="add mod">
          <ac:chgData name="John Oakes" userId="1a36f0057432ea1f" providerId="LiveId" clId="{3D7DC0C9-0B18-436F-A185-05DC1708EDE6}" dt="2023-07-09T15:17:28.728" v="254" actId="1076"/>
          <ac:picMkLst>
            <pc:docMk/>
            <pc:sldMk cId="2979459882" sldId="880"/>
            <ac:picMk id="5" creationId="{14F3586C-8DF0-8BD2-C27E-BB65C75DA8BB}"/>
          </ac:picMkLst>
        </pc:picChg>
      </pc:sldChg>
      <pc:sldChg chg="addSp delSp modSp new del mod">
        <pc:chgData name="John Oakes" userId="1a36f0057432ea1f" providerId="LiveId" clId="{3D7DC0C9-0B18-436F-A185-05DC1708EDE6}" dt="2023-07-10T03:09:00.499" v="320" actId="47"/>
        <pc:sldMkLst>
          <pc:docMk/>
          <pc:sldMk cId="4050670999" sldId="881"/>
        </pc:sldMkLst>
        <pc:spChg chg="mod">
          <ac:chgData name="John Oakes" userId="1a36f0057432ea1f" providerId="LiveId" clId="{3D7DC0C9-0B18-436F-A185-05DC1708EDE6}" dt="2023-07-09T15:17:07.402" v="250" actId="20577"/>
          <ac:spMkLst>
            <pc:docMk/>
            <pc:sldMk cId="4050670999" sldId="881"/>
            <ac:spMk id="2" creationId="{2CC804FD-9A69-72EE-877F-83385C2487F7}"/>
          </ac:spMkLst>
        </pc:spChg>
        <pc:spChg chg="del">
          <ac:chgData name="John Oakes" userId="1a36f0057432ea1f" providerId="LiveId" clId="{3D7DC0C9-0B18-436F-A185-05DC1708EDE6}" dt="2023-07-09T15:15:43.497" v="200" actId="931"/>
          <ac:spMkLst>
            <pc:docMk/>
            <pc:sldMk cId="4050670999" sldId="881"/>
            <ac:spMk id="3" creationId="{1E19CFE3-3D63-D021-D778-6D9F0155485D}"/>
          </ac:spMkLst>
        </pc:spChg>
        <pc:picChg chg="add mod">
          <ac:chgData name="John Oakes" userId="1a36f0057432ea1f" providerId="LiveId" clId="{3D7DC0C9-0B18-436F-A185-05DC1708EDE6}" dt="2023-07-09T15:17:15.608" v="252" actId="1076"/>
          <ac:picMkLst>
            <pc:docMk/>
            <pc:sldMk cId="4050670999" sldId="881"/>
            <ac:picMk id="5" creationId="{92637013-D221-74C8-5B97-277375D6D7CA}"/>
          </ac:picMkLst>
        </pc:picChg>
      </pc:sldChg>
      <pc:sldChg chg="addSp delSp modSp new del mod">
        <pc:chgData name="John Oakes" userId="1a36f0057432ea1f" providerId="LiveId" clId="{3D7DC0C9-0B18-436F-A185-05DC1708EDE6}" dt="2023-07-10T03:09:00.499" v="320" actId="47"/>
        <pc:sldMkLst>
          <pc:docMk/>
          <pc:sldMk cId="370778114" sldId="882"/>
        </pc:sldMkLst>
        <pc:spChg chg="mod">
          <ac:chgData name="John Oakes" userId="1a36f0057432ea1f" providerId="LiveId" clId="{3D7DC0C9-0B18-436F-A185-05DC1708EDE6}" dt="2023-07-09T15:16:34.378" v="230" actId="20577"/>
          <ac:spMkLst>
            <pc:docMk/>
            <pc:sldMk cId="370778114" sldId="882"/>
            <ac:spMk id="2" creationId="{CDC66518-FA89-E858-1D41-96AF634E9285}"/>
          </ac:spMkLst>
        </pc:spChg>
        <pc:spChg chg="del">
          <ac:chgData name="John Oakes" userId="1a36f0057432ea1f" providerId="LiveId" clId="{3D7DC0C9-0B18-436F-A185-05DC1708EDE6}" dt="2023-07-09T15:16:01.325" v="203" actId="931"/>
          <ac:spMkLst>
            <pc:docMk/>
            <pc:sldMk cId="370778114" sldId="882"/>
            <ac:spMk id="3" creationId="{E257BD12-D315-8FD3-52CD-9F5B8F68DE43}"/>
          </ac:spMkLst>
        </pc:spChg>
        <pc:picChg chg="add mod">
          <ac:chgData name="John Oakes" userId="1a36f0057432ea1f" providerId="LiveId" clId="{3D7DC0C9-0B18-436F-A185-05DC1708EDE6}" dt="2023-07-09T15:16:55.007" v="235" actId="1076"/>
          <ac:picMkLst>
            <pc:docMk/>
            <pc:sldMk cId="370778114" sldId="882"/>
            <ac:picMk id="5" creationId="{6DAEDABF-464A-44C2-CFF3-266DF6B0CA86}"/>
          </ac:picMkLst>
        </pc:picChg>
      </pc:sldChg>
      <pc:sldMasterChg chg="del delSldLayout">
        <pc:chgData name="John Oakes" userId="1a36f0057432ea1f" providerId="LiveId" clId="{3D7DC0C9-0B18-436F-A185-05DC1708EDE6}" dt="2023-07-10T03:09:00.499" v="320" actId="47"/>
        <pc:sldMasterMkLst>
          <pc:docMk/>
          <pc:sldMasterMk cId="3334927880" sldId="2147483672"/>
        </pc:sldMasterMkLst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3859126368" sldId="2147483673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2401043698" sldId="2147483674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2259355843" sldId="2147483675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3129544297" sldId="2147483676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3765430998" sldId="2147483677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1176955397" sldId="2147483678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1452690845" sldId="2147483679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4288621104" sldId="2147483680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50689571" sldId="2147483681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934959600" sldId="2147483682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3334927880" sldId="2147483672"/>
            <pc:sldLayoutMk cId="1109483762" sldId="2147483683"/>
          </pc:sldLayoutMkLst>
        </pc:sldLayoutChg>
      </pc:sldMasterChg>
      <pc:sldMasterChg chg="del delSldLayout">
        <pc:chgData name="John Oakes" userId="1a36f0057432ea1f" providerId="LiveId" clId="{3D7DC0C9-0B18-436F-A185-05DC1708EDE6}" dt="2023-07-10T03:09:00.499" v="320" actId="47"/>
        <pc:sldMasterMkLst>
          <pc:docMk/>
          <pc:sldMasterMk cId="1959249878" sldId="2147483684"/>
        </pc:sldMasterMkLst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2019909511" sldId="2147483685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1175745056" sldId="2147483686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985165060" sldId="2147483687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3678497684" sldId="2147483688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2169935910" sldId="2147483689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4073825929" sldId="2147483690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2269909690" sldId="2147483691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348052463" sldId="2147483692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3392811452" sldId="2147483693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2379778973" sldId="2147483694"/>
          </pc:sldLayoutMkLst>
        </pc:sldLayoutChg>
        <pc:sldLayoutChg chg="del">
          <pc:chgData name="John Oakes" userId="1a36f0057432ea1f" providerId="LiveId" clId="{3D7DC0C9-0B18-436F-A185-05DC1708EDE6}" dt="2023-07-10T03:09:00.499" v="320" actId="47"/>
          <pc:sldLayoutMkLst>
            <pc:docMk/>
            <pc:sldMasterMk cId="1959249878" sldId="2147483684"/>
            <pc:sldLayoutMk cId="838069359" sldId="2147483695"/>
          </pc:sldLayoutMkLst>
        </pc:sldLayoutChg>
      </pc:sldMasterChg>
      <pc:sldMasterChg chg="del delSldLayout">
        <pc:chgData name="John Oakes" userId="1a36f0057432ea1f" providerId="LiveId" clId="{3D7DC0C9-0B18-436F-A185-05DC1708EDE6}" dt="2023-07-10T03:09:12.194" v="321" actId="47"/>
        <pc:sldMasterMkLst>
          <pc:docMk/>
          <pc:sldMasterMk cId="3332898300" sldId="2147483696"/>
        </pc:sldMasterMkLst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2535768372" sldId="2147483697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2675726005" sldId="2147483698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912711149" sldId="2147483699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149920745" sldId="2147483700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313016849" sldId="2147483701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499192354" sldId="2147483702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2802682657" sldId="2147483703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95128868" sldId="2147483704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2818558294" sldId="2147483705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3155549309" sldId="2147483706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3332898300" sldId="2147483696"/>
            <pc:sldLayoutMk cId="4285598190" sldId="2147483707"/>
          </pc:sldLayoutMkLst>
        </pc:sldLayoutChg>
      </pc:sldMasterChg>
      <pc:sldMasterChg chg="del delSldLayout">
        <pc:chgData name="John Oakes" userId="1a36f0057432ea1f" providerId="LiveId" clId="{3D7DC0C9-0B18-436F-A185-05DC1708EDE6}" dt="2023-07-10T03:09:12.194" v="321" actId="47"/>
        <pc:sldMasterMkLst>
          <pc:docMk/>
          <pc:sldMasterMk cId="2285891456" sldId="2147483708"/>
        </pc:sldMasterMkLst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560210753" sldId="2147483709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801634889" sldId="2147483710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1033256063" sldId="2147483711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716111128" sldId="2147483712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1279285933" sldId="2147483713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1450342171" sldId="2147483714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2234917958" sldId="2147483715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1906470493" sldId="2147483716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2322222860" sldId="2147483717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346105864" sldId="2147483718"/>
          </pc:sldLayoutMkLst>
        </pc:sldLayoutChg>
        <pc:sldLayoutChg chg="del">
          <pc:chgData name="John Oakes" userId="1a36f0057432ea1f" providerId="LiveId" clId="{3D7DC0C9-0B18-436F-A185-05DC1708EDE6}" dt="2023-07-10T03:09:12.194" v="321" actId="47"/>
          <pc:sldLayoutMkLst>
            <pc:docMk/>
            <pc:sldMasterMk cId="2285891456" sldId="2147483708"/>
            <pc:sldLayoutMk cId="2456702835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2B7F-0621-4EE4-A20F-1DB1984C3DD7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740E-C6D4-4970-A02E-D2663F3B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1" y="2"/>
            <a:ext cx="9142413" cy="6856413"/>
            <a:chOff x="0" y="0"/>
            <a:chExt cx="5759" cy="4319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65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652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65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65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65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920877"/>
            <a:ext cx="8226425" cy="1736725"/>
          </a:xfrm>
        </p:spPr>
        <p:txBody>
          <a:bodyPr anchor="b"/>
          <a:lstStyle>
            <a:lvl1pPr>
              <a:defRPr sz="405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9D999-75B4-49E2-B4A9-F0AD0206943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8BB7-E5C9-4CB6-A8E3-47C253AB89F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42E3-752E-430D-B076-CA2281C34A7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2A1A-FC26-414A-A491-6FED5339D99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C13B-D0B9-4CBB-B994-3E10C5964B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4" y="1598613"/>
            <a:ext cx="4037012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AB4-112A-48C7-B651-25715C79D68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34D-73F6-4C49-971D-7BF10D87184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5D5F-B96A-45DE-9158-F396500E1A7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1996-FB7A-40F2-B7B8-755BFC419EC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87F1-8116-4925-96B7-692D81237D3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28E1-8823-478F-9FC3-6AA56956AF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" y="2"/>
            <a:ext cx="9142413" cy="6856413"/>
            <a:chOff x="0" y="0"/>
            <a:chExt cx="5759" cy="4319"/>
          </a:xfrm>
        </p:grpSpPr>
        <p:sp>
          <p:nvSpPr>
            <p:cNvPr id="1054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550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1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55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2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55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4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4" y="6242052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2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2052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B6F12-6424-4009-BA70-BB8B3D32184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941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363985"/>
            <a:ext cx="8202645" cy="1651246"/>
          </a:xfrm>
        </p:spPr>
        <p:txBody>
          <a:bodyPr/>
          <a:lstStyle/>
          <a:p>
            <a:r>
              <a:rPr lang="en-US" b="1" dirty="0"/>
              <a:t>Repent, Return, Restore, </a:t>
            </a:r>
            <a:r>
              <a:rPr lang="en-US" b="1" dirty="0" err="1"/>
              <a:t>Reuild</a:t>
            </a:r>
            <a:r>
              <a:rPr lang="en-US" b="1"/>
              <a:t> V</a:t>
            </a:r>
            <a:br>
              <a:rPr lang="en-US" b="1"/>
            </a:br>
            <a:r>
              <a:rPr lang="en-US" b="1"/>
              <a:t>Zechariah </a:t>
            </a:r>
            <a:r>
              <a:rPr lang="en-US" b="1" dirty="0"/>
              <a:t>II  Your Kingdom Come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28" y="2556769"/>
            <a:ext cx="4634145" cy="3435658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/>
              <a:t>Theme:  </a:t>
            </a:r>
            <a:r>
              <a:rPr lang="en-US" sz="2800" b="1" dirty="0">
                <a:solidFill>
                  <a:srgbClr val="FFFF00"/>
                </a:solidFill>
              </a:rPr>
              <a:t>The Messiah is coming:  Get your house in order.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Message:  It is time to build the temple:  Repent, Return, Restore, Rebuild.</a:t>
            </a:r>
          </a:p>
        </p:txBody>
      </p:sp>
      <p:pic>
        <p:nvPicPr>
          <p:cNvPr id="1026" name="Picture 2" descr="The Kingdom of GOD">
            <a:extLst>
              <a:ext uri="{FF2B5EF4-FFF2-40B4-BE49-F238E27FC236}">
                <a16:creationId xmlns:a16="http://schemas.microsoft.com/office/drawing/2014/main" id="{86F0F73E-63C5-4B1F-BC73-DCF81807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9" y="2556769"/>
            <a:ext cx="4074851" cy="30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Vision #3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1598613"/>
            <a:ext cx="5075730" cy="4568507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/>
              <a:t>What are your worldly “walls”?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2:8  God: You are the apple of my eye.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2:10-13  I will live among you.</a:t>
            </a:r>
          </a:p>
          <a:p>
            <a:pPr marL="85725" indent="0">
              <a:buNone/>
            </a:pPr>
            <a:r>
              <a:rPr lang="en-US" sz="2800" b="1" dirty="0"/>
              <a:t>Many nations will be joined with the Lord on that day and will become my people.  </a:t>
            </a:r>
          </a:p>
        </p:txBody>
      </p:sp>
      <p:pic>
        <p:nvPicPr>
          <p:cNvPr id="2050" name="Picture 2" descr="The phrase &amp;#39;The apple of my eye&amp;#39; - meaning and origin.">
            <a:extLst>
              <a:ext uri="{FF2B5EF4-FFF2-40B4-BE49-F238E27FC236}">
                <a16:creationId xmlns:a16="http://schemas.microsoft.com/office/drawing/2014/main" id="{2F52756F-AA51-4C49-98F7-835C7853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44" y="1709574"/>
            <a:ext cx="3612656" cy="37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#6</a:t>
            </a:r>
            <a:br>
              <a:rPr lang="en-US" b="1" dirty="0"/>
            </a:br>
            <a:r>
              <a:rPr lang="en-US" b="1" dirty="0"/>
              <a:t>The flying scroll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b="1" dirty="0"/>
              <a:t>Judgment on sinners and on all the enemies of God’s people.</a:t>
            </a:r>
          </a:p>
        </p:txBody>
      </p:sp>
      <p:pic>
        <p:nvPicPr>
          <p:cNvPr id="1026" name="Picture 2" descr="FLYING SCROLL ~ Christ">
            <a:extLst>
              <a:ext uri="{FF2B5EF4-FFF2-40B4-BE49-F238E27FC236}">
                <a16:creationId xmlns:a16="http://schemas.microsoft.com/office/drawing/2014/main" id="{8665CB41-ABAB-4625-BCC2-B3E53544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19846"/>
            <a:ext cx="4629150" cy="26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6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#7</a:t>
            </a:r>
            <a:br>
              <a:rPr lang="en-US" b="1" dirty="0"/>
            </a:br>
            <a:r>
              <a:rPr lang="en-US" b="1" dirty="0"/>
              <a:t>A woman in a basket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2171700"/>
            <a:ext cx="3866224" cy="4686299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b="1" dirty="0"/>
              <a:t>Message:</a:t>
            </a:r>
          </a:p>
          <a:p>
            <a:pPr marL="85725" indent="0">
              <a:buNone/>
            </a:pPr>
            <a:r>
              <a:rPr lang="en-US" b="1" dirty="0"/>
              <a:t>Judgment on sinners</a:t>
            </a:r>
          </a:p>
          <a:p>
            <a:pPr marL="85725" indent="0">
              <a:buNone/>
            </a:pPr>
            <a:endParaRPr lang="en-US" sz="600" b="1" dirty="0"/>
          </a:p>
          <a:p>
            <a:pPr marL="85725" indent="0">
              <a:buNone/>
            </a:pPr>
            <a:r>
              <a:rPr lang="en-US" b="1" dirty="0"/>
              <a:t>Measuring basket:</a:t>
            </a:r>
          </a:p>
          <a:p>
            <a:pPr marL="85725" indent="0">
              <a:buNone/>
            </a:pPr>
            <a:r>
              <a:rPr lang="en-US" b="1" dirty="0"/>
              <a:t>Judgment</a:t>
            </a:r>
          </a:p>
          <a:p>
            <a:pPr marL="85725" indent="0">
              <a:buNone/>
            </a:pPr>
            <a:endParaRPr lang="en-US" sz="600" b="1" dirty="0"/>
          </a:p>
          <a:p>
            <a:pPr marL="85725" indent="0">
              <a:buNone/>
            </a:pPr>
            <a:r>
              <a:rPr lang="en-US" b="1" dirty="0"/>
              <a:t>v. 7 Woman = sin = Babylon</a:t>
            </a:r>
          </a:p>
          <a:p>
            <a:pPr marL="85725" indent="0">
              <a:buNone/>
            </a:pPr>
            <a:endParaRPr lang="en-US" sz="600" b="1" dirty="0"/>
          </a:p>
          <a:p>
            <a:pPr marL="85725" indent="0">
              <a:buNone/>
            </a:pPr>
            <a:r>
              <a:rPr lang="en-US" b="1" dirty="0"/>
              <a:t>v. 10-11 Those who sin will be sent to captivity in  Babylon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endParaRPr lang="en-US" b="1" dirty="0"/>
          </a:p>
        </p:txBody>
      </p:sp>
      <p:pic>
        <p:nvPicPr>
          <p:cNvPr id="9218" name="Picture 2" descr="http://thefreedomreport.us/wp-content/uploads/2013/12/Screen-Shot-2013-12-19-at-10.57.36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20" y="1885536"/>
            <a:ext cx="5292757" cy="38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273050"/>
            <a:ext cx="8220400" cy="1028700"/>
          </a:xfrm>
        </p:spPr>
        <p:txBody>
          <a:bodyPr>
            <a:normAutofit/>
          </a:bodyPr>
          <a:lstStyle/>
          <a:p>
            <a:r>
              <a:rPr lang="en-US" b="1" dirty="0"/>
              <a:t>Vision #8  Four Chariots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262" y="1970842"/>
            <a:ext cx="2991774" cy="3577701"/>
          </a:xfrm>
        </p:spPr>
        <p:txBody>
          <a:bodyPr/>
          <a:lstStyle/>
          <a:p>
            <a:pPr marL="85725" indent="0">
              <a:buNone/>
            </a:pPr>
            <a:r>
              <a:rPr lang="en-US" b="1" dirty="0"/>
              <a:t>Message: Judgment is coming!</a:t>
            </a:r>
          </a:p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b="1" dirty="0"/>
              <a:t>Parallel passage: Revelation 6:2-7</a:t>
            </a:r>
          </a:p>
          <a:p>
            <a:pPr marL="85725" indent="0">
              <a:buNone/>
            </a:pP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8213"/>
            <a:ext cx="5552151" cy="41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Zechariah 6:9-15</a:t>
            </a:r>
            <a:br>
              <a:rPr lang="en-US" b="1" dirty="0"/>
            </a:br>
            <a:r>
              <a:rPr lang="en-US" b="1" dirty="0"/>
              <a:t>The coronation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713390"/>
            <a:ext cx="5015884" cy="4660777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sz="2800" b="1" dirty="0"/>
              <a:t>v. 11 Does a priest wear a crown?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v. 12  Branch = </a:t>
            </a:r>
            <a:r>
              <a:rPr lang="en-US" sz="2800" b="1" i="1" dirty="0" err="1"/>
              <a:t>nazer</a:t>
            </a:r>
            <a:r>
              <a:rPr lang="en-US" sz="2800" b="1" i="1" dirty="0"/>
              <a:t> </a:t>
            </a:r>
            <a:r>
              <a:rPr lang="en-US" sz="2800" b="1" dirty="0"/>
              <a:t>= Nazarene = Jesus  Matt 2:23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Jesus is King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Jesus is the perfect high priest.  Heb 4:15-16</a:t>
            </a:r>
          </a:p>
        </p:txBody>
      </p:sp>
      <p:pic>
        <p:nvPicPr>
          <p:cNvPr id="1028" name="Picture 4" descr="http://www.stephenricker.com/study/zechariah/gold_silver_c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95" y="2179956"/>
            <a:ext cx="3344662" cy="33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9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Zechariah 6:9-15 The coronation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713390"/>
            <a:ext cx="4758431" cy="514461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v. 13 He will build the temple.  Eph 2:11-22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v. 15 Those who are far away will come.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v. 15b  God will use our hands to build the temple</a:t>
            </a:r>
          </a:p>
          <a:p>
            <a:pPr marL="85725" indent="0">
              <a:buNone/>
            </a:pPr>
            <a:endParaRPr lang="en-US" sz="2800" b="1" dirty="0"/>
          </a:p>
        </p:txBody>
      </p:sp>
      <p:pic>
        <p:nvPicPr>
          <p:cNvPr id="3074" name="Picture 2" descr="Top 35 Famous Temples in India | Holy Places | Tour My India">
            <a:extLst>
              <a:ext uri="{FF2B5EF4-FFF2-40B4-BE49-F238E27FC236}">
                <a16:creationId xmlns:a16="http://schemas.microsoft.com/office/drawing/2014/main" id="{A8AB90F2-0039-41CB-8321-34CACA9B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34" y="3792985"/>
            <a:ext cx="3955432" cy="33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shua&amp;#39;s Dual Crown | theTrumpet.com">
            <a:extLst>
              <a:ext uri="{FF2B5EF4-FFF2-40B4-BE49-F238E27FC236}">
                <a16:creationId xmlns:a16="http://schemas.microsoft.com/office/drawing/2014/main" id="{8DE85BB1-8335-4087-A79D-1B946544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40" y="1287294"/>
            <a:ext cx="4190260" cy="23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9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Zech</a:t>
            </a:r>
            <a:r>
              <a:rPr lang="en-US" sz="3600" b="1" dirty="0"/>
              <a:t> 9:10-17 A Kingdom of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/>
              <a:t>v. 10  No more chariots, war horses, bows.</a:t>
            </a:r>
          </a:p>
          <a:p>
            <a:pPr marL="85725" indent="0">
              <a:buNone/>
            </a:pPr>
            <a:r>
              <a:rPr lang="en-US" sz="2800" b="1" dirty="0"/>
              <a:t>Yet…</a:t>
            </a:r>
          </a:p>
          <a:p>
            <a:pPr marL="85725" indent="0">
              <a:buNone/>
            </a:pPr>
            <a:r>
              <a:rPr lang="en-US" sz="2800" b="1" dirty="0"/>
              <a:t>His kingdom will extend from sea to sea.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How? By Jesus’ blood.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v. 11  What kind of waterless pit did God pull you out of?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v. 13 God will “bend Judah”  He will use you!</a:t>
            </a:r>
          </a:p>
          <a:p>
            <a:pPr marL="85725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281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29E4-4227-455C-B6F5-3F13F9C1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Zechariah 9:16  We Will Sparkle</a:t>
            </a:r>
            <a:r>
              <a:rPr lang="en-US" dirty="0"/>
              <a:t> </a:t>
            </a:r>
          </a:p>
        </p:txBody>
      </p:sp>
      <p:pic>
        <p:nvPicPr>
          <p:cNvPr id="4098" name="Picture 2" descr="Elements of diamond sparkle">
            <a:extLst>
              <a:ext uri="{FF2B5EF4-FFF2-40B4-BE49-F238E27FC236}">
                <a16:creationId xmlns:a16="http://schemas.microsoft.com/office/drawing/2014/main" id="{5B0AAE74-E904-4502-802C-57CB727AA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58" y="1416050"/>
            <a:ext cx="5684883" cy="42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7C864-8CEC-4D22-8E10-430FC0133620}"/>
              </a:ext>
            </a:extLst>
          </p:cNvPr>
          <p:cNvSpPr txBox="1"/>
          <p:nvPr/>
        </p:nvSpPr>
        <p:spPr>
          <a:xfrm>
            <a:off x="266330" y="5956918"/>
            <a:ext cx="881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They will sparkle in his land like jewels in a crown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83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Zechariah 14  Your Kingdom Come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14:1  The Day of the Lord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14:1-7  Destruction of </a:t>
            </a:r>
            <a:r>
              <a:rPr lang="en-US" b="1" dirty="0" err="1"/>
              <a:t>Jersualem</a:t>
            </a:r>
            <a:r>
              <a:rPr lang="en-US" b="1" dirty="0"/>
              <a:t> in AD 70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14:8-11  God will build his kingdom—the Church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14:12-21 God will come and judge the nations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b="1" dirty="0"/>
              <a:t>Heaven will be an eternal Feast of Tabernacles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b="1" dirty="0"/>
              <a:t>We will be “Holy to the Lord.”</a:t>
            </a:r>
          </a:p>
        </p:txBody>
      </p:sp>
    </p:spTree>
    <p:extLst>
      <p:ext uri="{BB962C8B-B14F-4D97-AF65-F5344CB8AC3E}">
        <p14:creationId xmlns:p14="http://schemas.microsoft.com/office/powerpoint/2010/main" val="396644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613C-9AAD-4669-B8C1-61B8426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273050"/>
            <a:ext cx="8291422" cy="827781"/>
          </a:xfrm>
        </p:spPr>
        <p:txBody>
          <a:bodyPr/>
          <a:lstStyle/>
          <a:p>
            <a:r>
              <a:rPr lang="en-US" b="1" dirty="0"/>
              <a:t>Summary: Your Kingdom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2AB8-CF5C-4CEA-BB7F-2246221B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1313895"/>
            <a:ext cx="8291421" cy="47821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 city without walls</a:t>
            </a:r>
          </a:p>
          <a:p>
            <a:pPr marL="0" indent="0">
              <a:buNone/>
            </a:pPr>
            <a:r>
              <a:rPr lang="en-US" sz="2800" b="1" dirty="0"/>
              <a:t>A place where God lives among his people</a:t>
            </a:r>
          </a:p>
          <a:p>
            <a:pPr marL="0" indent="0">
              <a:buNone/>
            </a:pPr>
            <a:r>
              <a:rPr lang="en-US" sz="2800" b="1" dirty="0"/>
              <a:t>A place where a perfect priest rules as king</a:t>
            </a:r>
          </a:p>
          <a:p>
            <a:pPr marL="0" indent="0">
              <a:buNone/>
            </a:pPr>
            <a:r>
              <a:rPr lang="en-US" sz="2800" b="1" dirty="0"/>
              <a:t>A temple built by God, using human hands</a:t>
            </a:r>
          </a:p>
          <a:p>
            <a:pPr marL="0" indent="0">
              <a:buNone/>
            </a:pPr>
            <a:r>
              <a:rPr lang="en-US" sz="2800" b="1" dirty="0"/>
              <a:t>A place where </a:t>
            </a:r>
            <a:r>
              <a:rPr lang="en-US" sz="2800" b="1"/>
              <a:t>those the </a:t>
            </a:r>
            <a:r>
              <a:rPr lang="en-US" sz="2800" b="1" dirty="0"/>
              <a:t>far are brought near</a:t>
            </a:r>
          </a:p>
          <a:p>
            <a:pPr marL="0" indent="0">
              <a:buNone/>
            </a:pPr>
            <a:r>
              <a:rPr lang="en-US" sz="2800" b="1" dirty="0"/>
              <a:t>A place of peace</a:t>
            </a:r>
          </a:p>
          <a:p>
            <a:pPr marL="0" indent="0">
              <a:buNone/>
            </a:pPr>
            <a:r>
              <a:rPr lang="en-US" sz="2800" b="1" dirty="0"/>
              <a:t>A place without waterless pits</a:t>
            </a:r>
          </a:p>
          <a:p>
            <a:pPr marL="0" indent="0">
              <a:buNone/>
            </a:pPr>
            <a:r>
              <a:rPr lang="en-US" sz="2800" b="1" dirty="0"/>
              <a:t>A place where we will sparkle</a:t>
            </a:r>
          </a:p>
          <a:p>
            <a:pPr marL="0" indent="0">
              <a:buNone/>
            </a:pPr>
            <a:r>
              <a:rPr lang="en-US" sz="2800" b="1" dirty="0"/>
              <a:t>A place where we dwell with God</a:t>
            </a:r>
          </a:p>
        </p:txBody>
      </p:sp>
    </p:spTree>
    <p:extLst>
      <p:ext uri="{BB962C8B-B14F-4D97-AF65-F5344CB8AC3E}">
        <p14:creationId xmlns:p14="http://schemas.microsoft.com/office/powerpoint/2010/main" val="140255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273050"/>
            <a:ext cx="8271136" cy="1875346"/>
          </a:xfrm>
        </p:spPr>
        <p:txBody>
          <a:bodyPr/>
          <a:lstStyle/>
          <a:p>
            <a:r>
              <a:rPr lang="en-US" b="1" dirty="0"/>
              <a:t>The Messiah is Coming:</a:t>
            </a:r>
            <a:br>
              <a:rPr lang="en-US" b="1" dirty="0"/>
            </a:br>
            <a:r>
              <a:rPr lang="en-US" b="1" dirty="0"/>
              <a:t>Is Your Spiritual House in 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2343150"/>
            <a:ext cx="3861786" cy="3588533"/>
          </a:xfrm>
        </p:spPr>
        <p:txBody>
          <a:bodyPr/>
          <a:lstStyle/>
          <a:p>
            <a:pPr marL="85725" indent="0">
              <a:buNone/>
            </a:pPr>
            <a:r>
              <a:rPr lang="en-US" b="1" dirty="0"/>
              <a:t>Is your (spiritual) house ready for guests right now?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r>
              <a:rPr lang="en-US" b="1" dirty="0"/>
              <a:t>(Or would you be scrambling around, trying to straighten up all the mess)</a:t>
            </a:r>
          </a:p>
        </p:txBody>
      </p:sp>
      <p:pic>
        <p:nvPicPr>
          <p:cNvPr id="1026" name="Picture 2" descr="Your Messy Room is Keeping You Unhealthy - Dr. Peggy Malone">
            <a:extLst>
              <a:ext uri="{FF2B5EF4-FFF2-40B4-BE49-F238E27FC236}">
                <a16:creationId xmlns:a16="http://schemas.microsoft.com/office/drawing/2014/main" id="{64CCFB5A-1DE1-48B2-895C-49783041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4" y="2148396"/>
            <a:ext cx="5050885" cy="37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 of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2059619"/>
            <a:ext cx="8347859" cy="426128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b="1" dirty="0"/>
              <a:t>1:1-6     Prologue:  Repent, Return, Restore and Rebuild</a:t>
            </a:r>
          </a:p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b="1" dirty="0"/>
              <a:t>1:7-6:8  Eight visions.   </a:t>
            </a:r>
          </a:p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b="1" dirty="0"/>
              <a:t>6:9-15  Coronation of Joshua/Jesus  </a:t>
            </a:r>
          </a:p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b="1" dirty="0"/>
              <a:t>7:1-8:23 Two sermons.</a:t>
            </a:r>
          </a:p>
          <a:p>
            <a:pPr marL="85725" indent="0">
              <a:buNone/>
            </a:pPr>
            <a:endParaRPr lang="en-US" sz="600" b="1" dirty="0"/>
          </a:p>
          <a:p>
            <a:pPr marL="85725" indent="0">
              <a:buNone/>
            </a:pPr>
            <a:r>
              <a:rPr lang="en-US" b="1" dirty="0"/>
              <a:t>9:1-14:21  Two Oracles concerning Jerusalem.   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r>
              <a:rPr lang="en-US" b="1" dirty="0"/>
              <a:t>Warning: We will not be following this exact order.  We will be more thematic.</a:t>
            </a:r>
          </a:p>
          <a:p>
            <a:pPr marL="85725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296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Vision #1  Zechariah 1:7-17</a:t>
            </a:r>
            <a:br>
              <a:rPr lang="en-US" sz="3200" b="1" dirty="0"/>
            </a:br>
            <a:r>
              <a:rPr lang="en-US" sz="3200" b="1" dirty="0"/>
              <a:t>A Messenger on a red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6" y="2104008"/>
            <a:ext cx="3471169" cy="371974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14 God is jealous!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1:16  I will return to Jerusalem and rebuild my house!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Are you on board?</a:t>
            </a:r>
          </a:p>
        </p:txBody>
      </p:sp>
      <p:pic>
        <p:nvPicPr>
          <p:cNvPr id="14338" name="Picture 2" descr="http://prophesite.files.wordpress.com/2011/06/the-red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2" y="2086252"/>
            <a:ext cx="5055473" cy="38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1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#2  </a:t>
            </a:r>
            <a:r>
              <a:rPr lang="en-US" b="1" dirty="0" err="1"/>
              <a:t>Zech</a:t>
            </a:r>
            <a:r>
              <a:rPr lang="en-US" b="1" dirty="0"/>
              <a:t> 1:18-21</a:t>
            </a:r>
            <a:br>
              <a:rPr lang="en-US" b="1" dirty="0"/>
            </a:br>
            <a:r>
              <a:rPr lang="en-US" b="1" dirty="0"/>
              <a:t>The vision of four horns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7" y="1793289"/>
            <a:ext cx="4191739" cy="453649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b="1" dirty="0"/>
              <a:t>The four horns are four nations which scattered God’s people as a judgment for their sins.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b="1" dirty="0"/>
              <a:t>Assyria, Egypt, Babylon, Persia?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r>
              <a:rPr lang="en-US" b="1" dirty="0"/>
              <a:t>Message:  God will judge your enemies</a:t>
            </a:r>
          </a:p>
          <a:p>
            <a:pPr marL="85725" indent="0">
              <a:buNone/>
            </a:pPr>
            <a:endParaRPr lang="en-US" sz="800" b="1" dirty="0"/>
          </a:p>
        </p:txBody>
      </p:sp>
      <p:pic>
        <p:nvPicPr>
          <p:cNvPr id="6146" name="Picture 2" descr="http://openingtheseals.files.wordpress.com/2013/08/3-vision-of-the-four-ho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2120655"/>
            <a:ext cx="4191739" cy="31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8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Vision #4 Joshua Accused and Exonerated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4" y="2290439"/>
            <a:ext cx="4129229" cy="348171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God to Satan:  The Lord Rebuke You!!!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Good news!</a:t>
            </a:r>
          </a:p>
          <a:p>
            <a:pPr marL="0" indent="0">
              <a:buNone/>
            </a:pPr>
            <a:r>
              <a:rPr lang="en-US" sz="2800" b="1" dirty="0"/>
              <a:t>“I have taken away your sin and I will put fine garments on you.”</a:t>
            </a:r>
          </a:p>
        </p:txBody>
      </p:sp>
      <p:pic>
        <p:nvPicPr>
          <p:cNvPr id="2050" name="Picture 2" descr="Nov.30 – Dressed in the righteousness of Christ – Bethel Gospel Chapel,  North Bay">
            <a:extLst>
              <a:ext uri="{FF2B5EF4-FFF2-40B4-BE49-F238E27FC236}">
                <a16:creationId xmlns:a16="http://schemas.microsoft.com/office/drawing/2014/main" id="{513E3A47-A55A-4F5B-A8B5-88D0CE8D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8" y="2096171"/>
            <a:ext cx="4367259" cy="32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2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57" y="479396"/>
            <a:ext cx="7918882" cy="1500327"/>
          </a:xfrm>
        </p:spPr>
        <p:txBody>
          <a:bodyPr>
            <a:noAutofit/>
          </a:bodyPr>
          <a:lstStyle/>
          <a:p>
            <a:r>
              <a:rPr lang="en-US" sz="3200" b="1" dirty="0"/>
              <a:t>Vision #5  </a:t>
            </a:r>
            <a:r>
              <a:rPr lang="en-US" sz="3200" b="1" dirty="0" err="1"/>
              <a:t>Zech</a:t>
            </a:r>
            <a:r>
              <a:rPr lang="en-US" sz="3200" b="1" dirty="0"/>
              <a:t> 4:1-16</a:t>
            </a:r>
            <a:br>
              <a:rPr lang="en-US" sz="3200" b="1" dirty="0"/>
            </a:br>
            <a:r>
              <a:rPr lang="en-US" sz="3200" b="1" dirty="0"/>
              <a:t>The Golden Lampstand and the Two Olive Trees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" y="2665243"/>
            <a:ext cx="4966660" cy="33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3336" y="1979722"/>
            <a:ext cx="35599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28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The oil in the menorah is the Holy Spirit.</a:t>
            </a:r>
          </a:p>
          <a:p>
            <a:pPr>
              <a:defRPr/>
            </a:pPr>
            <a:endParaRPr lang="en-US" sz="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28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Two Trees: endless supply.</a:t>
            </a: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endParaRPr lang="en-US" sz="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28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Zechariah 4:6  Not by might nor by power, but by my Spirit</a:t>
            </a: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57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Zechariah II  Your Kingdom Come</a:t>
            </a:r>
            <a:br>
              <a:rPr lang="en-US" b="1" dirty="0"/>
            </a:br>
            <a:r>
              <a:rPr lang="en-US" b="1" dirty="0"/>
              <a:t>Kingdom prophecies in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4" y="2183907"/>
            <a:ext cx="8442665" cy="467409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Zechariah 2:1-13</a:t>
            </a:r>
          </a:p>
          <a:p>
            <a:pPr marL="85725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Zechariah 6:9-15</a:t>
            </a:r>
          </a:p>
          <a:p>
            <a:pPr marL="85725" indent="0">
              <a:buNone/>
            </a:pPr>
            <a:r>
              <a:rPr lang="en-US" sz="2800" b="1" dirty="0"/>
              <a:t>Zechariah 8:1-7</a:t>
            </a:r>
          </a:p>
          <a:p>
            <a:pPr marL="85725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Zechariah 9:10-17</a:t>
            </a:r>
          </a:p>
          <a:p>
            <a:pPr marL="85725" indent="0">
              <a:buNone/>
            </a:pPr>
            <a:r>
              <a:rPr lang="en-US" sz="2800" b="1" dirty="0"/>
              <a:t>Zechariah 12:7-8</a:t>
            </a:r>
          </a:p>
          <a:p>
            <a:pPr marL="85725" indent="0">
              <a:buNone/>
            </a:pPr>
            <a:r>
              <a:rPr lang="en-US" sz="2800" b="1" dirty="0"/>
              <a:t>Zechariah 13:1-3   </a:t>
            </a:r>
          </a:p>
          <a:p>
            <a:pPr marL="85725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Zechariah 14:1-21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And more….</a:t>
            </a:r>
          </a:p>
          <a:p>
            <a:pPr marL="85725" indent="0">
              <a:buNone/>
            </a:pPr>
            <a:endParaRPr lang="en-US" sz="1500" b="1" dirty="0"/>
          </a:p>
        </p:txBody>
      </p:sp>
      <p:pic>
        <p:nvPicPr>
          <p:cNvPr id="4" name="Picture 2" descr="http://www.google.com/url?source=imgres&amp;ct=img&amp;q=http://madmikes.madmikesamerica.netdna-cdn.com/wp-content/uploads/2011/03/17941-bigthumbnail.jpg&amp;sa=X&amp;ei=q4CoTcimN5O4sQPV66z6DA&amp;ved=0CAQQ8wc4Dw&amp;usg=AFQjCNEgafhmRcmpk7pWo-TlgquO9ZdGXw">
            <a:extLst>
              <a:ext uri="{FF2B5EF4-FFF2-40B4-BE49-F238E27FC236}">
                <a16:creationId xmlns:a16="http://schemas.microsoft.com/office/drawing/2014/main" id="{CAA149A7-C2EA-406B-BB0D-1C411EB5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9" y="2494625"/>
            <a:ext cx="5040556" cy="37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6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#3  </a:t>
            </a:r>
            <a:r>
              <a:rPr lang="en-US" b="1" dirty="0" err="1"/>
              <a:t>Zech</a:t>
            </a:r>
            <a:r>
              <a:rPr lang="en-US" b="1" dirty="0"/>
              <a:t> 2:1-13</a:t>
            </a:r>
            <a:br>
              <a:rPr lang="en-US" b="1" dirty="0"/>
            </a:br>
            <a:r>
              <a:rPr lang="en-US" b="1" dirty="0"/>
              <a:t>A man with a measuring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953088"/>
            <a:ext cx="5353235" cy="4631862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/>
              <a:t>God:  I will make my kingdom into a city without walls.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2:1-2 Measuring = Protecting  Rev 11:1-6,   Ezekiel 38:7-16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Message:  Do not rely on protection the world provides.  Rely on God for your safety.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55FDA8-4867-4E8B-9445-ADE285FC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2" y="2246049"/>
            <a:ext cx="3332688" cy="31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58705"/>
      </p:ext>
    </p:extLst>
  </p:cSld>
  <p:clrMapOvr>
    <a:masterClrMapping/>
  </p:clrMapOvr>
</p:sld>
</file>

<file path=ppt/theme/theme1.xml><?xml version="1.0" encoding="utf-8"?>
<a:theme xmlns:a="http://schemas.openxmlformats.org/drawingml/2006/main" name="7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781</Words>
  <Application>Microsoft Office PowerPoint</Application>
  <PresentationFormat>On-screen Show (4:3)</PresentationFormat>
  <Paragraphs>138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7_Fading Grid</vt:lpstr>
      <vt:lpstr>Repent, Return, Restore, Reuild V Zechariah II  Your Kingdom Come </vt:lpstr>
      <vt:lpstr>The Messiah is Coming: Is Your Spiritual House in Order?</vt:lpstr>
      <vt:lpstr>Outline of Zechariah</vt:lpstr>
      <vt:lpstr>Vision #1  Zechariah 1:7-17 A Messenger on a red horse</vt:lpstr>
      <vt:lpstr>Vision #2  Zech 1:18-21 The vision of four horns</vt:lpstr>
      <vt:lpstr>Vision #4 Joshua Accused and Exonerated</vt:lpstr>
      <vt:lpstr>Vision #5  Zech 4:1-16 The Golden Lampstand and the Two Olive Trees</vt:lpstr>
      <vt:lpstr>Zechariah II  Your Kingdom Come Kingdom prophecies in Zechariah</vt:lpstr>
      <vt:lpstr>Vision #3  Zech 2:1-13 A man with a measuring line</vt:lpstr>
      <vt:lpstr>Vision #3 (cont.)</vt:lpstr>
      <vt:lpstr>Vision #6 The flying scroll</vt:lpstr>
      <vt:lpstr>Vision #7 A woman in a basket</vt:lpstr>
      <vt:lpstr>Vision #8  Four Chariots</vt:lpstr>
      <vt:lpstr>Zechariah 6:9-15 The coronation scene</vt:lpstr>
      <vt:lpstr>Zechariah 6:9-15 The coronation scene</vt:lpstr>
      <vt:lpstr>Zech 9:10-17 A Kingdom of Peace</vt:lpstr>
      <vt:lpstr>Zechariah 9:16  We Will Sparkle </vt:lpstr>
      <vt:lpstr>Zechariah 14  Your Kingdom Come </vt:lpstr>
      <vt:lpstr>Summary: Your Kingdom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20</cp:revision>
  <dcterms:created xsi:type="dcterms:W3CDTF">2021-05-29T22:09:08Z</dcterms:created>
  <dcterms:modified xsi:type="dcterms:W3CDTF">2023-07-10T03:09:16Z</dcterms:modified>
</cp:coreProperties>
</file>