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527" r:id="rId2"/>
    <p:sldId id="533" r:id="rId3"/>
    <p:sldId id="452" r:id="rId4"/>
    <p:sldId id="535" r:id="rId5"/>
    <p:sldId id="456" r:id="rId6"/>
    <p:sldId id="458" r:id="rId7"/>
    <p:sldId id="459" r:id="rId8"/>
    <p:sldId id="461" r:id="rId9"/>
    <p:sldId id="536" r:id="rId10"/>
    <p:sldId id="464" r:id="rId11"/>
    <p:sldId id="271" r:id="rId12"/>
    <p:sldId id="466" r:id="rId13"/>
    <p:sldId id="537" r:id="rId14"/>
    <p:sldId id="538" r:id="rId15"/>
    <p:sldId id="528" r:id="rId16"/>
    <p:sldId id="534" r:id="rId17"/>
    <p:sldId id="53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Oakes" userId="1a36f0057432ea1f" providerId="LiveId" clId="{E525EBFB-77E3-4ADC-9713-F3CA84B1FB33}"/>
    <pc:docChg chg="delSld modSld sldOrd delMainMaster">
      <pc:chgData name="John Oakes" userId="1a36f0057432ea1f" providerId="LiveId" clId="{E525EBFB-77E3-4ADC-9713-F3CA84B1FB33}" dt="2023-07-23T20:18:38.395" v="54" actId="47"/>
      <pc:docMkLst>
        <pc:docMk/>
      </pc:docMkLst>
      <pc:sldChg chg="del ord modNotes">
        <pc:chgData name="John Oakes" userId="1a36f0057432ea1f" providerId="LiveId" clId="{E525EBFB-77E3-4ADC-9713-F3CA84B1FB33}" dt="2023-07-23T20:16:56.031" v="49" actId="47"/>
        <pc:sldMkLst>
          <pc:docMk/>
          <pc:sldMk cId="0" sldId="256"/>
        </pc:sldMkLst>
      </pc:sldChg>
      <pc:sldChg chg="del">
        <pc:chgData name="John Oakes" userId="1a36f0057432ea1f" providerId="LiveId" clId="{E525EBFB-77E3-4ADC-9713-F3CA84B1FB33}" dt="2023-07-23T20:16:56.031" v="49" actId="47"/>
        <pc:sldMkLst>
          <pc:docMk/>
          <pc:sldMk cId="0" sldId="257"/>
        </pc:sldMkLst>
      </pc:sldChg>
      <pc:sldChg chg="del">
        <pc:chgData name="John Oakes" userId="1a36f0057432ea1f" providerId="LiveId" clId="{E525EBFB-77E3-4ADC-9713-F3CA84B1FB33}" dt="2023-07-23T20:16:56.031" v="49" actId="47"/>
        <pc:sldMkLst>
          <pc:docMk/>
          <pc:sldMk cId="0" sldId="258"/>
        </pc:sldMkLst>
      </pc:sldChg>
      <pc:sldChg chg="del">
        <pc:chgData name="John Oakes" userId="1a36f0057432ea1f" providerId="LiveId" clId="{E525EBFB-77E3-4ADC-9713-F3CA84B1FB33}" dt="2023-07-23T20:16:56.031" v="49" actId="47"/>
        <pc:sldMkLst>
          <pc:docMk/>
          <pc:sldMk cId="0" sldId="259"/>
        </pc:sldMkLst>
      </pc:sldChg>
      <pc:sldChg chg="del">
        <pc:chgData name="John Oakes" userId="1a36f0057432ea1f" providerId="LiveId" clId="{E525EBFB-77E3-4ADC-9713-F3CA84B1FB33}" dt="2023-07-23T20:16:56.031" v="49" actId="47"/>
        <pc:sldMkLst>
          <pc:docMk/>
          <pc:sldMk cId="0" sldId="260"/>
        </pc:sldMkLst>
      </pc:sldChg>
      <pc:sldChg chg="del">
        <pc:chgData name="John Oakes" userId="1a36f0057432ea1f" providerId="LiveId" clId="{E525EBFB-77E3-4ADC-9713-F3CA84B1FB33}" dt="2023-07-23T20:16:56.031" v="49" actId="47"/>
        <pc:sldMkLst>
          <pc:docMk/>
          <pc:sldMk cId="0" sldId="261"/>
        </pc:sldMkLst>
      </pc:sldChg>
      <pc:sldChg chg="del">
        <pc:chgData name="John Oakes" userId="1a36f0057432ea1f" providerId="LiveId" clId="{E525EBFB-77E3-4ADC-9713-F3CA84B1FB33}" dt="2023-07-23T20:16:56.031" v="49" actId="47"/>
        <pc:sldMkLst>
          <pc:docMk/>
          <pc:sldMk cId="0" sldId="262"/>
        </pc:sldMkLst>
      </pc:sldChg>
      <pc:sldChg chg="del">
        <pc:chgData name="John Oakes" userId="1a36f0057432ea1f" providerId="LiveId" clId="{E525EBFB-77E3-4ADC-9713-F3CA84B1FB33}" dt="2023-07-23T20:16:56.031" v="49" actId="47"/>
        <pc:sldMkLst>
          <pc:docMk/>
          <pc:sldMk cId="0" sldId="263"/>
        </pc:sldMkLst>
      </pc:sldChg>
      <pc:sldChg chg="del">
        <pc:chgData name="John Oakes" userId="1a36f0057432ea1f" providerId="LiveId" clId="{E525EBFB-77E3-4ADC-9713-F3CA84B1FB33}" dt="2023-07-23T20:16:56.031" v="49" actId="47"/>
        <pc:sldMkLst>
          <pc:docMk/>
          <pc:sldMk cId="0" sldId="264"/>
        </pc:sldMkLst>
      </pc:sldChg>
      <pc:sldChg chg="del">
        <pc:chgData name="John Oakes" userId="1a36f0057432ea1f" providerId="LiveId" clId="{E525EBFB-77E3-4ADC-9713-F3CA84B1FB33}" dt="2023-07-23T20:16:56.031" v="49" actId="47"/>
        <pc:sldMkLst>
          <pc:docMk/>
          <pc:sldMk cId="0" sldId="265"/>
        </pc:sldMkLst>
      </pc:sldChg>
      <pc:sldChg chg="del">
        <pc:chgData name="John Oakes" userId="1a36f0057432ea1f" providerId="LiveId" clId="{E525EBFB-77E3-4ADC-9713-F3CA84B1FB33}" dt="2023-07-23T20:16:56.031" v="49" actId="47"/>
        <pc:sldMkLst>
          <pc:docMk/>
          <pc:sldMk cId="0" sldId="266"/>
        </pc:sldMkLst>
      </pc:sldChg>
      <pc:sldChg chg="del">
        <pc:chgData name="John Oakes" userId="1a36f0057432ea1f" providerId="LiveId" clId="{E525EBFB-77E3-4ADC-9713-F3CA84B1FB33}" dt="2023-07-23T20:16:56.031" v="49" actId="47"/>
        <pc:sldMkLst>
          <pc:docMk/>
          <pc:sldMk cId="0" sldId="267"/>
        </pc:sldMkLst>
      </pc:sldChg>
      <pc:sldChg chg="del">
        <pc:chgData name="John Oakes" userId="1a36f0057432ea1f" providerId="LiveId" clId="{E525EBFB-77E3-4ADC-9713-F3CA84B1FB33}" dt="2023-07-23T20:16:56.031" v="49" actId="47"/>
        <pc:sldMkLst>
          <pc:docMk/>
          <pc:sldMk cId="0" sldId="268"/>
        </pc:sldMkLst>
      </pc:sldChg>
      <pc:sldChg chg="del">
        <pc:chgData name="John Oakes" userId="1a36f0057432ea1f" providerId="LiveId" clId="{E525EBFB-77E3-4ADC-9713-F3CA84B1FB33}" dt="2023-07-23T20:17:07.567" v="50" actId="47"/>
        <pc:sldMkLst>
          <pc:docMk/>
          <pc:sldMk cId="0" sldId="269"/>
        </pc:sldMkLst>
      </pc:sldChg>
      <pc:sldChg chg="del">
        <pc:chgData name="John Oakes" userId="1a36f0057432ea1f" providerId="LiveId" clId="{E525EBFB-77E3-4ADC-9713-F3CA84B1FB33}" dt="2023-07-23T20:17:07.567" v="50" actId="47"/>
        <pc:sldMkLst>
          <pc:docMk/>
          <pc:sldMk cId="0" sldId="270"/>
        </pc:sldMkLst>
      </pc:sldChg>
      <pc:sldChg chg="del">
        <pc:chgData name="John Oakes" userId="1a36f0057432ea1f" providerId="LiveId" clId="{E525EBFB-77E3-4ADC-9713-F3CA84B1FB33}" dt="2023-07-23T20:17:07.567" v="50" actId="47"/>
        <pc:sldMkLst>
          <pc:docMk/>
          <pc:sldMk cId="0" sldId="272"/>
        </pc:sldMkLst>
      </pc:sldChg>
      <pc:sldChg chg="del">
        <pc:chgData name="John Oakes" userId="1a36f0057432ea1f" providerId="LiveId" clId="{E525EBFB-77E3-4ADC-9713-F3CA84B1FB33}" dt="2023-07-23T20:17:07.567" v="50" actId="47"/>
        <pc:sldMkLst>
          <pc:docMk/>
          <pc:sldMk cId="0" sldId="273"/>
        </pc:sldMkLst>
      </pc:sldChg>
      <pc:sldChg chg="del">
        <pc:chgData name="John Oakes" userId="1a36f0057432ea1f" providerId="LiveId" clId="{E525EBFB-77E3-4ADC-9713-F3CA84B1FB33}" dt="2023-07-23T20:17:07.567" v="50" actId="47"/>
        <pc:sldMkLst>
          <pc:docMk/>
          <pc:sldMk cId="0" sldId="274"/>
        </pc:sldMkLst>
      </pc:sldChg>
      <pc:sldChg chg="del">
        <pc:chgData name="John Oakes" userId="1a36f0057432ea1f" providerId="LiveId" clId="{E525EBFB-77E3-4ADC-9713-F3CA84B1FB33}" dt="2023-07-23T20:17:07.567" v="50" actId="47"/>
        <pc:sldMkLst>
          <pc:docMk/>
          <pc:sldMk cId="0" sldId="275"/>
        </pc:sldMkLst>
      </pc:sldChg>
      <pc:sldChg chg="del">
        <pc:chgData name="John Oakes" userId="1a36f0057432ea1f" providerId="LiveId" clId="{E525EBFB-77E3-4ADC-9713-F3CA84B1FB33}" dt="2023-07-23T20:17:13.805" v="51" actId="47"/>
        <pc:sldMkLst>
          <pc:docMk/>
          <pc:sldMk cId="0" sldId="276"/>
        </pc:sldMkLst>
      </pc:sldChg>
      <pc:sldChg chg="del">
        <pc:chgData name="John Oakes" userId="1a36f0057432ea1f" providerId="LiveId" clId="{E525EBFB-77E3-4ADC-9713-F3CA84B1FB33}" dt="2023-07-23T20:17:13.805" v="51" actId="47"/>
        <pc:sldMkLst>
          <pc:docMk/>
          <pc:sldMk cId="0" sldId="277"/>
        </pc:sldMkLst>
      </pc:sldChg>
      <pc:sldChg chg="del">
        <pc:chgData name="John Oakes" userId="1a36f0057432ea1f" providerId="LiveId" clId="{E525EBFB-77E3-4ADC-9713-F3CA84B1FB33}" dt="2023-07-23T20:17:13.805" v="51" actId="47"/>
        <pc:sldMkLst>
          <pc:docMk/>
          <pc:sldMk cId="0" sldId="278"/>
        </pc:sldMkLst>
      </pc:sldChg>
      <pc:sldChg chg="del">
        <pc:chgData name="John Oakes" userId="1a36f0057432ea1f" providerId="LiveId" clId="{E525EBFB-77E3-4ADC-9713-F3CA84B1FB33}" dt="2023-07-23T20:17:13.805" v="51" actId="47"/>
        <pc:sldMkLst>
          <pc:docMk/>
          <pc:sldMk cId="0" sldId="279"/>
        </pc:sldMkLst>
      </pc:sldChg>
      <pc:sldChg chg="del">
        <pc:chgData name="John Oakes" userId="1a36f0057432ea1f" providerId="LiveId" clId="{E525EBFB-77E3-4ADC-9713-F3CA84B1FB33}" dt="2023-07-23T20:17:13.805" v="51" actId="47"/>
        <pc:sldMkLst>
          <pc:docMk/>
          <pc:sldMk cId="0" sldId="280"/>
        </pc:sldMkLst>
      </pc:sldChg>
      <pc:sldChg chg="del">
        <pc:chgData name="John Oakes" userId="1a36f0057432ea1f" providerId="LiveId" clId="{E525EBFB-77E3-4ADC-9713-F3CA84B1FB33}" dt="2023-07-23T20:17:13.805" v="51" actId="47"/>
        <pc:sldMkLst>
          <pc:docMk/>
          <pc:sldMk cId="0" sldId="281"/>
        </pc:sldMkLst>
      </pc:sldChg>
      <pc:sldChg chg="del">
        <pc:chgData name="John Oakes" userId="1a36f0057432ea1f" providerId="LiveId" clId="{E525EBFB-77E3-4ADC-9713-F3CA84B1FB33}" dt="2023-07-23T20:17:13.805" v="51" actId="47"/>
        <pc:sldMkLst>
          <pc:docMk/>
          <pc:sldMk cId="0" sldId="282"/>
        </pc:sldMkLst>
      </pc:sldChg>
      <pc:sldChg chg="del">
        <pc:chgData name="John Oakes" userId="1a36f0057432ea1f" providerId="LiveId" clId="{E525EBFB-77E3-4ADC-9713-F3CA84B1FB33}" dt="2023-07-23T20:17:13.805" v="51" actId="47"/>
        <pc:sldMkLst>
          <pc:docMk/>
          <pc:sldMk cId="0" sldId="283"/>
        </pc:sldMkLst>
      </pc:sldChg>
      <pc:sldChg chg="del">
        <pc:chgData name="John Oakes" userId="1a36f0057432ea1f" providerId="LiveId" clId="{E525EBFB-77E3-4ADC-9713-F3CA84B1FB33}" dt="2023-07-23T20:18:23.398" v="53" actId="47"/>
        <pc:sldMkLst>
          <pc:docMk/>
          <pc:sldMk cId="1600355300" sldId="450"/>
        </pc:sldMkLst>
      </pc:sldChg>
      <pc:sldChg chg="del">
        <pc:chgData name="John Oakes" userId="1a36f0057432ea1f" providerId="LiveId" clId="{E525EBFB-77E3-4ADC-9713-F3CA84B1FB33}" dt="2023-07-23T20:17:27.496" v="52" actId="2696"/>
        <pc:sldMkLst>
          <pc:docMk/>
          <pc:sldMk cId="0" sldId="478"/>
        </pc:sldMkLst>
      </pc:sldChg>
      <pc:sldChg chg="modSp del mod">
        <pc:chgData name="John Oakes" userId="1a36f0057432ea1f" providerId="LiveId" clId="{E525EBFB-77E3-4ADC-9713-F3CA84B1FB33}" dt="2023-07-23T20:18:38.395" v="54" actId="47"/>
        <pc:sldMkLst>
          <pc:docMk/>
          <pc:sldMk cId="0" sldId="480"/>
        </pc:sldMkLst>
        <pc:spChg chg="mod">
          <ac:chgData name="John Oakes" userId="1a36f0057432ea1f" providerId="LiveId" clId="{E525EBFB-77E3-4ADC-9713-F3CA84B1FB33}" dt="2023-07-23T14:48:14.383" v="46" actId="20577"/>
          <ac:spMkLst>
            <pc:docMk/>
            <pc:sldMk cId="0" sldId="480"/>
            <ac:spMk id="3" creationId="{3E7DCDC7-0883-0DC8-EF7F-B4E52D989E8E}"/>
          </ac:spMkLst>
        </pc:spChg>
      </pc:sldChg>
      <pc:sldChg chg="del">
        <pc:chgData name="John Oakes" userId="1a36f0057432ea1f" providerId="LiveId" clId="{E525EBFB-77E3-4ADC-9713-F3CA84B1FB33}" dt="2023-07-23T20:16:56.031" v="49" actId="47"/>
        <pc:sldMkLst>
          <pc:docMk/>
          <pc:sldMk cId="3513681873" sldId="540"/>
        </pc:sldMkLst>
      </pc:sldChg>
      <pc:sldChg chg="del">
        <pc:chgData name="John Oakes" userId="1a36f0057432ea1f" providerId="LiveId" clId="{E525EBFB-77E3-4ADC-9713-F3CA84B1FB33}" dt="2023-07-23T20:16:56.031" v="49" actId="47"/>
        <pc:sldMkLst>
          <pc:docMk/>
          <pc:sldMk cId="1641871821" sldId="541"/>
        </pc:sldMkLst>
      </pc:sldChg>
      <pc:sldChg chg="del">
        <pc:chgData name="John Oakes" userId="1a36f0057432ea1f" providerId="LiveId" clId="{E525EBFB-77E3-4ADC-9713-F3CA84B1FB33}" dt="2023-07-23T20:16:56.031" v="49" actId="47"/>
        <pc:sldMkLst>
          <pc:docMk/>
          <pc:sldMk cId="1113076016" sldId="542"/>
        </pc:sldMkLst>
      </pc:sldChg>
      <pc:sldChg chg="del">
        <pc:chgData name="John Oakes" userId="1a36f0057432ea1f" providerId="LiveId" clId="{E525EBFB-77E3-4ADC-9713-F3CA84B1FB33}" dt="2023-07-23T20:17:07.567" v="50" actId="47"/>
        <pc:sldMkLst>
          <pc:docMk/>
          <pc:sldMk cId="0" sldId="543"/>
        </pc:sldMkLst>
      </pc:sldChg>
      <pc:sldMasterChg chg="del delSldLayout">
        <pc:chgData name="John Oakes" userId="1a36f0057432ea1f" providerId="LiveId" clId="{E525EBFB-77E3-4ADC-9713-F3CA84B1FB33}" dt="2023-07-23T20:18:38.395" v="54" actId="47"/>
        <pc:sldMasterMkLst>
          <pc:docMk/>
          <pc:sldMasterMk cId="2022453547" sldId="2147483685"/>
        </pc:sldMasterMkLst>
        <pc:sldLayoutChg chg="del">
          <pc:chgData name="John Oakes" userId="1a36f0057432ea1f" providerId="LiveId" clId="{E525EBFB-77E3-4ADC-9713-F3CA84B1FB33}" dt="2023-07-23T20:18:38.395" v="54" actId="47"/>
          <pc:sldLayoutMkLst>
            <pc:docMk/>
            <pc:sldMasterMk cId="2022453547" sldId="2147483685"/>
            <pc:sldLayoutMk cId="1754408927" sldId="2147483686"/>
          </pc:sldLayoutMkLst>
        </pc:sldLayoutChg>
        <pc:sldLayoutChg chg="del">
          <pc:chgData name="John Oakes" userId="1a36f0057432ea1f" providerId="LiveId" clId="{E525EBFB-77E3-4ADC-9713-F3CA84B1FB33}" dt="2023-07-23T20:18:38.395" v="54" actId="47"/>
          <pc:sldLayoutMkLst>
            <pc:docMk/>
            <pc:sldMasterMk cId="2022453547" sldId="2147483685"/>
            <pc:sldLayoutMk cId="873012339" sldId="2147483687"/>
          </pc:sldLayoutMkLst>
        </pc:sldLayoutChg>
        <pc:sldLayoutChg chg="del">
          <pc:chgData name="John Oakes" userId="1a36f0057432ea1f" providerId="LiveId" clId="{E525EBFB-77E3-4ADC-9713-F3CA84B1FB33}" dt="2023-07-23T20:18:38.395" v="54" actId="47"/>
          <pc:sldLayoutMkLst>
            <pc:docMk/>
            <pc:sldMasterMk cId="2022453547" sldId="2147483685"/>
            <pc:sldLayoutMk cId="43404229" sldId="2147483688"/>
          </pc:sldLayoutMkLst>
        </pc:sldLayoutChg>
        <pc:sldLayoutChg chg="del">
          <pc:chgData name="John Oakes" userId="1a36f0057432ea1f" providerId="LiveId" clId="{E525EBFB-77E3-4ADC-9713-F3CA84B1FB33}" dt="2023-07-23T20:18:38.395" v="54" actId="47"/>
          <pc:sldLayoutMkLst>
            <pc:docMk/>
            <pc:sldMasterMk cId="2022453547" sldId="2147483685"/>
            <pc:sldLayoutMk cId="1361260879" sldId="2147483689"/>
          </pc:sldLayoutMkLst>
        </pc:sldLayoutChg>
        <pc:sldLayoutChg chg="del">
          <pc:chgData name="John Oakes" userId="1a36f0057432ea1f" providerId="LiveId" clId="{E525EBFB-77E3-4ADC-9713-F3CA84B1FB33}" dt="2023-07-23T20:18:38.395" v="54" actId="47"/>
          <pc:sldLayoutMkLst>
            <pc:docMk/>
            <pc:sldMasterMk cId="2022453547" sldId="2147483685"/>
            <pc:sldLayoutMk cId="2074465584" sldId="2147483690"/>
          </pc:sldLayoutMkLst>
        </pc:sldLayoutChg>
        <pc:sldLayoutChg chg="del">
          <pc:chgData name="John Oakes" userId="1a36f0057432ea1f" providerId="LiveId" clId="{E525EBFB-77E3-4ADC-9713-F3CA84B1FB33}" dt="2023-07-23T20:18:38.395" v="54" actId="47"/>
          <pc:sldLayoutMkLst>
            <pc:docMk/>
            <pc:sldMasterMk cId="2022453547" sldId="2147483685"/>
            <pc:sldLayoutMk cId="1252542838" sldId="2147483691"/>
          </pc:sldLayoutMkLst>
        </pc:sldLayoutChg>
        <pc:sldLayoutChg chg="del">
          <pc:chgData name="John Oakes" userId="1a36f0057432ea1f" providerId="LiveId" clId="{E525EBFB-77E3-4ADC-9713-F3CA84B1FB33}" dt="2023-07-23T20:18:38.395" v="54" actId="47"/>
          <pc:sldLayoutMkLst>
            <pc:docMk/>
            <pc:sldMasterMk cId="2022453547" sldId="2147483685"/>
            <pc:sldLayoutMk cId="3419325590" sldId="2147483692"/>
          </pc:sldLayoutMkLst>
        </pc:sldLayoutChg>
        <pc:sldLayoutChg chg="del">
          <pc:chgData name="John Oakes" userId="1a36f0057432ea1f" providerId="LiveId" clId="{E525EBFB-77E3-4ADC-9713-F3CA84B1FB33}" dt="2023-07-23T20:18:38.395" v="54" actId="47"/>
          <pc:sldLayoutMkLst>
            <pc:docMk/>
            <pc:sldMasterMk cId="2022453547" sldId="2147483685"/>
            <pc:sldLayoutMk cId="4071450490" sldId="2147483693"/>
          </pc:sldLayoutMkLst>
        </pc:sldLayoutChg>
        <pc:sldLayoutChg chg="del">
          <pc:chgData name="John Oakes" userId="1a36f0057432ea1f" providerId="LiveId" clId="{E525EBFB-77E3-4ADC-9713-F3CA84B1FB33}" dt="2023-07-23T20:18:38.395" v="54" actId="47"/>
          <pc:sldLayoutMkLst>
            <pc:docMk/>
            <pc:sldMasterMk cId="2022453547" sldId="2147483685"/>
            <pc:sldLayoutMk cId="1281510877" sldId="2147483694"/>
          </pc:sldLayoutMkLst>
        </pc:sldLayoutChg>
        <pc:sldLayoutChg chg="del">
          <pc:chgData name="John Oakes" userId="1a36f0057432ea1f" providerId="LiveId" clId="{E525EBFB-77E3-4ADC-9713-F3CA84B1FB33}" dt="2023-07-23T20:18:38.395" v="54" actId="47"/>
          <pc:sldLayoutMkLst>
            <pc:docMk/>
            <pc:sldMasterMk cId="2022453547" sldId="2147483685"/>
            <pc:sldLayoutMk cId="589189829" sldId="2147483695"/>
          </pc:sldLayoutMkLst>
        </pc:sldLayoutChg>
        <pc:sldLayoutChg chg="del">
          <pc:chgData name="John Oakes" userId="1a36f0057432ea1f" providerId="LiveId" clId="{E525EBFB-77E3-4ADC-9713-F3CA84B1FB33}" dt="2023-07-23T20:18:38.395" v="54" actId="47"/>
          <pc:sldLayoutMkLst>
            <pc:docMk/>
            <pc:sldMasterMk cId="2022453547" sldId="2147483685"/>
            <pc:sldLayoutMk cId="3780494317" sldId="2147483696"/>
          </pc:sldLayoutMkLst>
        </pc:sldLayoutChg>
      </pc:sldMasterChg>
      <pc:sldMasterChg chg="del delSldLayout">
        <pc:chgData name="John Oakes" userId="1a36f0057432ea1f" providerId="LiveId" clId="{E525EBFB-77E3-4ADC-9713-F3CA84B1FB33}" dt="2023-07-23T20:17:27.496" v="52" actId="2696"/>
        <pc:sldMasterMkLst>
          <pc:docMk/>
          <pc:sldMasterMk cId="2072306292" sldId="2147483697"/>
        </pc:sldMasterMkLst>
        <pc:sldLayoutChg chg="del">
          <pc:chgData name="John Oakes" userId="1a36f0057432ea1f" providerId="LiveId" clId="{E525EBFB-77E3-4ADC-9713-F3CA84B1FB33}" dt="2023-07-23T20:17:27.496" v="52" actId="2696"/>
          <pc:sldLayoutMkLst>
            <pc:docMk/>
            <pc:sldMasterMk cId="2072306292" sldId="2147483697"/>
            <pc:sldLayoutMk cId="776471084" sldId="2147483698"/>
          </pc:sldLayoutMkLst>
        </pc:sldLayoutChg>
        <pc:sldLayoutChg chg="del">
          <pc:chgData name="John Oakes" userId="1a36f0057432ea1f" providerId="LiveId" clId="{E525EBFB-77E3-4ADC-9713-F3CA84B1FB33}" dt="2023-07-23T20:17:27.496" v="52" actId="2696"/>
          <pc:sldLayoutMkLst>
            <pc:docMk/>
            <pc:sldMasterMk cId="2072306292" sldId="2147483697"/>
            <pc:sldLayoutMk cId="622101974" sldId="2147483699"/>
          </pc:sldLayoutMkLst>
        </pc:sldLayoutChg>
        <pc:sldLayoutChg chg="del">
          <pc:chgData name="John Oakes" userId="1a36f0057432ea1f" providerId="LiveId" clId="{E525EBFB-77E3-4ADC-9713-F3CA84B1FB33}" dt="2023-07-23T20:17:27.496" v="52" actId="2696"/>
          <pc:sldLayoutMkLst>
            <pc:docMk/>
            <pc:sldMasterMk cId="2072306292" sldId="2147483697"/>
            <pc:sldLayoutMk cId="2795051317" sldId="2147483700"/>
          </pc:sldLayoutMkLst>
        </pc:sldLayoutChg>
        <pc:sldLayoutChg chg="del">
          <pc:chgData name="John Oakes" userId="1a36f0057432ea1f" providerId="LiveId" clId="{E525EBFB-77E3-4ADC-9713-F3CA84B1FB33}" dt="2023-07-23T20:17:27.496" v="52" actId="2696"/>
          <pc:sldLayoutMkLst>
            <pc:docMk/>
            <pc:sldMasterMk cId="2072306292" sldId="2147483697"/>
            <pc:sldLayoutMk cId="230118300" sldId="2147483701"/>
          </pc:sldLayoutMkLst>
        </pc:sldLayoutChg>
        <pc:sldLayoutChg chg="del">
          <pc:chgData name="John Oakes" userId="1a36f0057432ea1f" providerId="LiveId" clId="{E525EBFB-77E3-4ADC-9713-F3CA84B1FB33}" dt="2023-07-23T20:17:27.496" v="52" actId="2696"/>
          <pc:sldLayoutMkLst>
            <pc:docMk/>
            <pc:sldMasterMk cId="2072306292" sldId="2147483697"/>
            <pc:sldLayoutMk cId="1348684691" sldId="2147483702"/>
          </pc:sldLayoutMkLst>
        </pc:sldLayoutChg>
        <pc:sldLayoutChg chg="del">
          <pc:chgData name="John Oakes" userId="1a36f0057432ea1f" providerId="LiveId" clId="{E525EBFB-77E3-4ADC-9713-F3CA84B1FB33}" dt="2023-07-23T20:17:27.496" v="52" actId="2696"/>
          <pc:sldLayoutMkLst>
            <pc:docMk/>
            <pc:sldMasterMk cId="2072306292" sldId="2147483697"/>
            <pc:sldLayoutMk cId="3920635444" sldId="2147483703"/>
          </pc:sldLayoutMkLst>
        </pc:sldLayoutChg>
        <pc:sldLayoutChg chg="del">
          <pc:chgData name="John Oakes" userId="1a36f0057432ea1f" providerId="LiveId" clId="{E525EBFB-77E3-4ADC-9713-F3CA84B1FB33}" dt="2023-07-23T20:17:27.496" v="52" actId="2696"/>
          <pc:sldLayoutMkLst>
            <pc:docMk/>
            <pc:sldMasterMk cId="2072306292" sldId="2147483697"/>
            <pc:sldLayoutMk cId="2408535764" sldId="2147483704"/>
          </pc:sldLayoutMkLst>
        </pc:sldLayoutChg>
        <pc:sldLayoutChg chg="del">
          <pc:chgData name="John Oakes" userId="1a36f0057432ea1f" providerId="LiveId" clId="{E525EBFB-77E3-4ADC-9713-F3CA84B1FB33}" dt="2023-07-23T20:17:27.496" v="52" actId="2696"/>
          <pc:sldLayoutMkLst>
            <pc:docMk/>
            <pc:sldMasterMk cId="2072306292" sldId="2147483697"/>
            <pc:sldLayoutMk cId="1321689874" sldId="2147483705"/>
          </pc:sldLayoutMkLst>
        </pc:sldLayoutChg>
        <pc:sldLayoutChg chg="del">
          <pc:chgData name="John Oakes" userId="1a36f0057432ea1f" providerId="LiveId" clId="{E525EBFB-77E3-4ADC-9713-F3CA84B1FB33}" dt="2023-07-23T20:17:27.496" v="52" actId="2696"/>
          <pc:sldLayoutMkLst>
            <pc:docMk/>
            <pc:sldMasterMk cId="2072306292" sldId="2147483697"/>
            <pc:sldLayoutMk cId="2535443084" sldId="2147483706"/>
          </pc:sldLayoutMkLst>
        </pc:sldLayoutChg>
        <pc:sldLayoutChg chg="del">
          <pc:chgData name="John Oakes" userId="1a36f0057432ea1f" providerId="LiveId" clId="{E525EBFB-77E3-4ADC-9713-F3CA84B1FB33}" dt="2023-07-23T20:17:27.496" v="52" actId="2696"/>
          <pc:sldLayoutMkLst>
            <pc:docMk/>
            <pc:sldMasterMk cId="2072306292" sldId="2147483697"/>
            <pc:sldLayoutMk cId="2811686528" sldId="2147483707"/>
          </pc:sldLayoutMkLst>
        </pc:sldLayoutChg>
        <pc:sldLayoutChg chg="del">
          <pc:chgData name="John Oakes" userId="1a36f0057432ea1f" providerId="LiveId" clId="{E525EBFB-77E3-4ADC-9713-F3CA84B1FB33}" dt="2023-07-23T20:17:27.496" v="52" actId="2696"/>
          <pc:sldLayoutMkLst>
            <pc:docMk/>
            <pc:sldMasterMk cId="2072306292" sldId="2147483697"/>
            <pc:sldLayoutMk cId="2979669008" sldId="2147483708"/>
          </pc:sldLayoutMkLst>
        </pc:sldLayoutChg>
      </pc:sldMasterChg>
      <pc:sldMasterChg chg="del delSldLayout">
        <pc:chgData name="John Oakes" userId="1a36f0057432ea1f" providerId="LiveId" clId="{E525EBFB-77E3-4ADC-9713-F3CA84B1FB33}" dt="2023-07-23T20:18:23.398" v="53" actId="47"/>
        <pc:sldMasterMkLst>
          <pc:docMk/>
          <pc:sldMasterMk cId="631587212" sldId="2147483709"/>
        </pc:sldMasterMkLst>
        <pc:sldLayoutChg chg="del">
          <pc:chgData name="John Oakes" userId="1a36f0057432ea1f" providerId="LiveId" clId="{E525EBFB-77E3-4ADC-9713-F3CA84B1FB33}" dt="2023-07-23T20:18:23.398" v="53" actId="47"/>
          <pc:sldLayoutMkLst>
            <pc:docMk/>
            <pc:sldMasterMk cId="631587212" sldId="2147483709"/>
            <pc:sldLayoutMk cId="3302545508" sldId="2147483710"/>
          </pc:sldLayoutMkLst>
        </pc:sldLayoutChg>
        <pc:sldLayoutChg chg="del">
          <pc:chgData name="John Oakes" userId="1a36f0057432ea1f" providerId="LiveId" clId="{E525EBFB-77E3-4ADC-9713-F3CA84B1FB33}" dt="2023-07-23T20:18:23.398" v="53" actId="47"/>
          <pc:sldLayoutMkLst>
            <pc:docMk/>
            <pc:sldMasterMk cId="631587212" sldId="2147483709"/>
            <pc:sldLayoutMk cId="1835232076" sldId="2147483711"/>
          </pc:sldLayoutMkLst>
        </pc:sldLayoutChg>
        <pc:sldLayoutChg chg="del">
          <pc:chgData name="John Oakes" userId="1a36f0057432ea1f" providerId="LiveId" clId="{E525EBFB-77E3-4ADC-9713-F3CA84B1FB33}" dt="2023-07-23T20:18:23.398" v="53" actId="47"/>
          <pc:sldLayoutMkLst>
            <pc:docMk/>
            <pc:sldMasterMk cId="631587212" sldId="2147483709"/>
            <pc:sldLayoutMk cId="3155344751" sldId="2147483712"/>
          </pc:sldLayoutMkLst>
        </pc:sldLayoutChg>
        <pc:sldLayoutChg chg="del">
          <pc:chgData name="John Oakes" userId="1a36f0057432ea1f" providerId="LiveId" clId="{E525EBFB-77E3-4ADC-9713-F3CA84B1FB33}" dt="2023-07-23T20:18:23.398" v="53" actId="47"/>
          <pc:sldLayoutMkLst>
            <pc:docMk/>
            <pc:sldMasterMk cId="631587212" sldId="2147483709"/>
            <pc:sldLayoutMk cId="3193764922" sldId="2147483713"/>
          </pc:sldLayoutMkLst>
        </pc:sldLayoutChg>
        <pc:sldLayoutChg chg="del">
          <pc:chgData name="John Oakes" userId="1a36f0057432ea1f" providerId="LiveId" clId="{E525EBFB-77E3-4ADC-9713-F3CA84B1FB33}" dt="2023-07-23T20:18:23.398" v="53" actId="47"/>
          <pc:sldLayoutMkLst>
            <pc:docMk/>
            <pc:sldMasterMk cId="631587212" sldId="2147483709"/>
            <pc:sldLayoutMk cId="2413608572" sldId="2147483714"/>
          </pc:sldLayoutMkLst>
        </pc:sldLayoutChg>
        <pc:sldLayoutChg chg="del">
          <pc:chgData name="John Oakes" userId="1a36f0057432ea1f" providerId="LiveId" clId="{E525EBFB-77E3-4ADC-9713-F3CA84B1FB33}" dt="2023-07-23T20:18:23.398" v="53" actId="47"/>
          <pc:sldLayoutMkLst>
            <pc:docMk/>
            <pc:sldMasterMk cId="631587212" sldId="2147483709"/>
            <pc:sldLayoutMk cId="2445285538" sldId="2147483715"/>
          </pc:sldLayoutMkLst>
        </pc:sldLayoutChg>
        <pc:sldLayoutChg chg="del">
          <pc:chgData name="John Oakes" userId="1a36f0057432ea1f" providerId="LiveId" clId="{E525EBFB-77E3-4ADC-9713-F3CA84B1FB33}" dt="2023-07-23T20:18:23.398" v="53" actId="47"/>
          <pc:sldLayoutMkLst>
            <pc:docMk/>
            <pc:sldMasterMk cId="631587212" sldId="2147483709"/>
            <pc:sldLayoutMk cId="4057229005" sldId="2147483716"/>
          </pc:sldLayoutMkLst>
        </pc:sldLayoutChg>
        <pc:sldLayoutChg chg="del">
          <pc:chgData name="John Oakes" userId="1a36f0057432ea1f" providerId="LiveId" clId="{E525EBFB-77E3-4ADC-9713-F3CA84B1FB33}" dt="2023-07-23T20:18:23.398" v="53" actId="47"/>
          <pc:sldLayoutMkLst>
            <pc:docMk/>
            <pc:sldMasterMk cId="631587212" sldId="2147483709"/>
            <pc:sldLayoutMk cId="3994910934" sldId="2147483717"/>
          </pc:sldLayoutMkLst>
        </pc:sldLayoutChg>
        <pc:sldLayoutChg chg="del">
          <pc:chgData name="John Oakes" userId="1a36f0057432ea1f" providerId="LiveId" clId="{E525EBFB-77E3-4ADC-9713-F3CA84B1FB33}" dt="2023-07-23T20:18:23.398" v="53" actId="47"/>
          <pc:sldLayoutMkLst>
            <pc:docMk/>
            <pc:sldMasterMk cId="631587212" sldId="2147483709"/>
            <pc:sldLayoutMk cId="2585547737" sldId="2147483718"/>
          </pc:sldLayoutMkLst>
        </pc:sldLayoutChg>
        <pc:sldLayoutChg chg="del">
          <pc:chgData name="John Oakes" userId="1a36f0057432ea1f" providerId="LiveId" clId="{E525EBFB-77E3-4ADC-9713-F3CA84B1FB33}" dt="2023-07-23T20:18:23.398" v="53" actId="47"/>
          <pc:sldLayoutMkLst>
            <pc:docMk/>
            <pc:sldMasterMk cId="631587212" sldId="2147483709"/>
            <pc:sldLayoutMk cId="3692069169" sldId="2147483719"/>
          </pc:sldLayoutMkLst>
        </pc:sldLayoutChg>
        <pc:sldLayoutChg chg="del">
          <pc:chgData name="John Oakes" userId="1a36f0057432ea1f" providerId="LiveId" clId="{E525EBFB-77E3-4ADC-9713-F3CA84B1FB33}" dt="2023-07-23T20:18:23.398" v="53" actId="47"/>
          <pc:sldLayoutMkLst>
            <pc:docMk/>
            <pc:sldMasterMk cId="631587212" sldId="2147483709"/>
            <pc:sldLayoutMk cId="1119685114" sldId="2147483720"/>
          </pc:sldLayoutMkLst>
        </pc:sldLayoutChg>
      </pc:sldMasterChg>
      <pc:sldMasterChg chg="del delSldLayout">
        <pc:chgData name="John Oakes" userId="1a36f0057432ea1f" providerId="LiveId" clId="{E525EBFB-77E3-4ADC-9713-F3CA84B1FB33}" dt="2023-07-23T20:17:13.805" v="51" actId="47"/>
        <pc:sldMasterMkLst>
          <pc:docMk/>
          <pc:sldMasterMk cId="1195134625" sldId="2147483721"/>
        </pc:sldMasterMkLst>
        <pc:sldLayoutChg chg="del">
          <pc:chgData name="John Oakes" userId="1a36f0057432ea1f" providerId="LiveId" clId="{E525EBFB-77E3-4ADC-9713-F3CA84B1FB33}" dt="2023-07-23T20:17:13.805" v="51" actId="47"/>
          <pc:sldLayoutMkLst>
            <pc:docMk/>
            <pc:sldMasterMk cId="1195134625" sldId="2147483721"/>
            <pc:sldLayoutMk cId="1418039683" sldId="2147483722"/>
          </pc:sldLayoutMkLst>
        </pc:sldLayoutChg>
        <pc:sldLayoutChg chg="del">
          <pc:chgData name="John Oakes" userId="1a36f0057432ea1f" providerId="LiveId" clId="{E525EBFB-77E3-4ADC-9713-F3CA84B1FB33}" dt="2023-07-23T20:17:13.805" v="51" actId="47"/>
          <pc:sldLayoutMkLst>
            <pc:docMk/>
            <pc:sldMasterMk cId="1195134625" sldId="2147483721"/>
            <pc:sldLayoutMk cId="3872023644" sldId="2147483723"/>
          </pc:sldLayoutMkLst>
        </pc:sldLayoutChg>
        <pc:sldLayoutChg chg="del">
          <pc:chgData name="John Oakes" userId="1a36f0057432ea1f" providerId="LiveId" clId="{E525EBFB-77E3-4ADC-9713-F3CA84B1FB33}" dt="2023-07-23T20:17:13.805" v="51" actId="47"/>
          <pc:sldLayoutMkLst>
            <pc:docMk/>
            <pc:sldMasterMk cId="1195134625" sldId="2147483721"/>
            <pc:sldLayoutMk cId="1835480181" sldId="2147483724"/>
          </pc:sldLayoutMkLst>
        </pc:sldLayoutChg>
        <pc:sldLayoutChg chg="del">
          <pc:chgData name="John Oakes" userId="1a36f0057432ea1f" providerId="LiveId" clId="{E525EBFB-77E3-4ADC-9713-F3CA84B1FB33}" dt="2023-07-23T20:17:13.805" v="51" actId="47"/>
          <pc:sldLayoutMkLst>
            <pc:docMk/>
            <pc:sldMasterMk cId="1195134625" sldId="2147483721"/>
            <pc:sldLayoutMk cId="855250406" sldId="2147483725"/>
          </pc:sldLayoutMkLst>
        </pc:sldLayoutChg>
        <pc:sldLayoutChg chg="del">
          <pc:chgData name="John Oakes" userId="1a36f0057432ea1f" providerId="LiveId" clId="{E525EBFB-77E3-4ADC-9713-F3CA84B1FB33}" dt="2023-07-23T20:17:13.805" v="51" actId="47"/>
          <pc:sldLayoutMkLst>
            <pc:docMk/>
            <pc:sldMasterMk cId="1195134625" sldId="2147483721"/>
            <pc:sldLayoutMk cId="1920763289" sldId="2147483726"/>
          </pc:sldLayoutMkLst>
        </pc:sldLayoutChg>
        <pc:sldLayoutChg chg="del">
          <pc:chgData name="John Oakes" userId="1a36f0057432ea1f" providerId="LiveId" clId="{E525EBFB-77E3-4ADC-9713-F3CA84B1FB33}" dt="2023-07-23T20:17:13.805" v="51" actId="47"/>
          <pc:sldLayoutMkLst>
            <pc:docMk/>
            <pc:sldMasterMk cId="1195134625" sldId="2147483721"/>
            <pc:sldLayoutMk cId="495021389" sldId="2147483727"/>
          </pc:sldLayoutMkLst>
        </pc:sldLayoutChg>
        <pc:sldLayoutChg chg="del">
          <pc:chgData name="John Oakes" userId="1a36f0057432ea1f" providerId="LiveId" clId="{E525EBFB-77E3-4ADC-9713-F3CA84B1FB33}" dt="2023-07-23T20:17:13.805" v="51" actId="47"/>
          <pc:sldLayoutMkLst>
            <pc:docMk/>
            <pc:sldMasterMk cId="1195134625" sldId="2147483721"/>
            <pc:sldLayoutMk cId="2887372541" sldId="2147483728"/>
          </pc:sldLayoutMkLst>
        </pc:sldLayoutChg>
        <pc:sldLayoutChg chg="del">
          <pc:chgData name="John Oakes" userId="1a36f0057432ea1f" providerId="LiveId" clId="{E525EBFB-77E3-4ADC-9713-F3CA84B1FB33}" dt="2023-07-23T20:17:13.805" v="51" actId="47"/>
          <pc:sldLayoutMkLst>
            <pc:docMk/>
            <pc:sldMasterMk cId="1195134625" sldId="2147483721"/>
            <pc:sldLayoutMk cId="2321089284" sldId="2147483729"/>
          </pc:sldLayoutMkLst>
        </pc:sldLayoutChg>
        <pc:sldLayoutChg chg="del">
          <pc:chgData name="John Oakes" userId="1a36f0057432ea1f" providerId="LiveId" clId="{E525EBFB-77E3-4ADC-9713-F3CA84B1FB33}" dt="2023-07-23T20:17:13.805" v="51" actId="47"/>
          <pc:sldLayoutMkLst>
            <pc:docMk/>
            <pc:sldMasterMk cId="1195134625" sldId="2147483721"/>
            <pc:sldLayoutMk cId="102453190" sldId="2147483730"/>
          </pc:sldLayoutMkLst>
        </pc:sldLayoutChg>
        <pc:sldLayoutChg chg="del">
          <pc:chgData name="John Oakes" userId="1a36f0057432ea1f" providerId="LiveId" clId="{E525EBFB-77E3-4ADC-9713-F3CA84B1FB33}" dt="2023-07-23T20:17:13.805" v="51" actId="47"/>
          <pc:sldLayoutMkLst>
            <pc:docMk/>
            <pc:sldMasterMk cId="1195134625" sldId="2147483721"/>
            <pc:sldLayoutMk cId="2215526986" sldId="2147483731"/>
          </pc:sldLayoutMkLst>
        </pc:sldLayoutChg>
        <pc:sldLayoutChg chg="del">
          <pc:chgData name="John Oakes" userId="1a36f0057432ea1f" providerId="LiveId" clId="{E525EBFB-77E3-4ADC-9713-F3CA84B1FB33}" dt="2023-07-23T20:17:13.805" v="51" actId="47"/>
          <pc:sldLayoutMkLst>
            <pc:docMk/>
            <pc:sldMasterMk cId="1195134625" sldId="2147483721"/>
            <pc:sldLayoutMk cId="1428821915" sldId="2147483732"/>
          </pc:sldLayoutMkLst>
        </pc:sldLayoutChg>
      </pc:sldMasterChg>
      <pc:sldMasterChg chg="del delSldLayout">
        <pc:chgData name="John Oakes" userId="1a36f0057432ea1f" providerId="LiveId" clId="{E525EBFB-77E3-4ADC-9713-F3CA84B1FB33}" dt="2023-07-23T20:16:56.031" v="49" actId="47"/>
        <pc:sldMasterMkLst>
          <pc:docMk/>
          <pc:sldMasterMk cId="3727834253" sldId="2147483733"/>
        </pc:sldMasterMkLst>
        <pc:sldLayoutChg chg="del">
          <pc:chgData name="John Oakes" userId="1a36f0057432ea1f" providerId="LiveId" clId="{E525EBFB-77E3-4ADC-9713-F3CA84B1FB33}" dt="2023-07-23T20:16:56.031" v="49" actId="47"/>
          <pc:sldLayoutMkLst>
            <pc:docMk/>
            <pc:sldMasterMk cId="3727834253" sldId="2147483733"/>
            <pc:sldLayoutMk cId="2602355083" sldId="2147483734"/>
          </pc:sldLayoutMkLst>
        </pc:sldLayoutChg>
        <pc:sldLayoutChg chg="del">
          <pc:chgData name="John Oakes" userId="1a36f0057432ea1f" providerId="LiveId" clId="{E525EBFB-77E3-4ADC-9713-F3CA84B1FB33}" dt="2023-07-23T20:16:56.031" v="49" actId="47"/>
          <pc:sldLayoutMkLst>
            <pc:docMk/>
            <pc:sldMasterMk cId="3727834253" sldId="2147483733"/>
            <pc:sldLayoutMk cId="3449427393" sldId="2147483735"/>
          </pc:sldLayoutMkLst>
        </pc:sldLayoutChg>
        <pc:sldLayoutChg chg="del">
          <pc:chgData name="John Oakes" userId="1a36f0057432ea1f" providerId="LiveId" clId="{E525EBFB-77E3-4ADC-9713-F3CA84B1FB33}" dt="2023-07-23T20:16:56.031" v="49" actId="47"/>
          <pc:sldLayoutMkLst>
            <pc:docMk/>
            <pc:sldMasterMk cId="3727834253" sldId="2147483733"/>
            <pc:sldLayoutMk cId="2265193165" sldId="2147483736"/>
          </pc:sldLayoutMkLst>
        </pc:sldLayoutChg>
        <pc:sldLayoutChg chg="del">
          <pc:chgData name="John Oakes" userId="1a36f0057432ea1f" providerId="LiveId" clId="{E525EBFB-77E3-4ADC-9713-F3CA84B1FB33}" dt="2023-07-23T20:16:56.031" v="49" actId="47"/>
          <pc:sldLayoutMkLst>
            <pc:docMk/>
            <pc:sldMasterMk cId="3727834253" sldId="2147483733"/>
            <pc:sldLayoutMk cId="2901458343" sldId="2147483737"/>
          </pc:sldLayoutMkLst>
        </pc:sldLayoutChg>
        <pc:sldLayoutChg chg="del">
          <pc:chgData name="John Oakes" userId="1a36f0057432ea1f" providerId="LiveId" clId="{E525EBFB-77E3-4ADC-9713-F3CA84B1FB33}" dt="2023-07-23T20:16:56.031" v="49" actId="47"/>
          <pc:sldLayoutMkLst>
            <pc:docMk/>
            <pc:sldMasterMk cId="3727834253" sldId="2147483733"/>
            <pc:sldLayoutMk cId="2899675492" sldId="2147483738"/>
          </pc:sldLayoutMkLst>
        </pc:sldLayoutChg>
        <pc:sldLayoutChg chg="del">
          <pc:chgData name="John Oakes" userId="1a36f0057432ea1f" providerId="LiveId" clId="{E525EBFB-77E3-4ADC-9713-F3CA84B1FB33}" dt="2023-07-23T20:16:56.031" v="49" actId="47"/>
          <pc:sldLayoutMkLst>
            <pc:docMk/>
            <pc:sldMasterMk cId="3727834253" sldId="2147483733"/>
            <pc:sldLayoutMk cId="2990565272" sldId="2147483739"/>
          </pc:sldLayoutMkLst>
        </pc:sldLayoutChg>
        <pc:sldLayoutChg chg="del">
          <pc:chgData name="John Oakes" userId="1a36f0057432ea1f" providerId="LiveId" clId="{E525EBFB-77E3-4ADC-9713-F3CA84B1FB33}" dt="2023-07-23T20:16:56.031" v="49" actId="47"/>
          <pc:sldLayoutMkLst>
            <pc:docMk/>
            <pc:sldMasterMk cId="3727834253" sldId="2147483733"/>
            <pc:sldLayoutMk cId="1383260607" sldId="2147483740"/>
          </pc:sldLayoutMkLst>
        </pc:sldLayoutChg>
        <pc:sldLayoutChg chg="del">
          <pc:chgData name="John Oakes" userId="1a36f0057432ea1f" providerId="LiveId" clId="{E525EBFB-77E3-4ADC-9713-F3CA84B1FB33}" dt="2023-07-23T20:16:56.031" v="49" actId="47"/>
          <pc:sldLayoutMkLst>
            <pc:docMk/>
            <pc:sldMasterMk cId="3727834253" sldId="2147483733"/>
            <pc:sldLayoutMk cId="3294773070" sldId="2147483741"/>
          </pc:sldLayoutMkLst>
        </pc:sldLayoutChg>
        <pc:sldLayoutChg chg="del">
          <pc:chgData name="John Oakes" userId="1a36f0057432ea1f" providerId="LiveId" clId="{E525EBFB-77E3-4ADC-9713-F3CA84B1FB33}" dt="2023-07-23T20:16:56.031" v="49" actId="47"/>
          <pc:sldLayoutMkLst>
            <pc:docMk/>
            <pc:sldMasterMk cId="3727834253" sldId="2147483733"/>
            <pc:sldLayoutMk cId="142858403" sldId="2147483742"/>
          </pc:sldLayoutMkLst>
        </pc:sldLayoutChg>
        <pc:sldLayoutChg chg="del">
          <pc:chgData name="John Oakes" userId="1a36f0057432ea1f" providerId="LiveId" clId="{E525EBFB-77E3-4ADC-9713-F3CA84B1FB33}" dt="2023-07-23T20:16:56.031" v="49" actId="47"/>
          <pc:sldLayoutMkLst>
            <pc:docMk/>
            <pc:sldMasterMk cId="3727834253" sldId="2147483733"/>
            <pc:sldLayoutMk cId="1118265795" sldId="2147483743"/>
          </pc:sldLayoutMkLst>
        </pc:sldLayoutChg>
        <pc:sldLayoutChg chg="del">
          <pc:chgData name="John Oakes" userId="1a36f0057432ea1f" providerId="LiveId" clId="{E525EBFB-77E3-4ADC-9713-F3CA84B1FB33}" dt="2023-07-23T20:16:56.031" v="49" actId="47"/>
          <pc:sldLayoutMkLst>
            <pc:docMk/>
            <pc:sldMasterMk cId="3727834253" sldId="2147483733"/>
            <pc:sldLayoutMk cId="3995981508" sldId="2147483744"/>
          </pc:sldLayoutMkLst>
        </pc:sldLayoutChg>
      </pc:sldMasterChg>
      <pc:sldMasterChg chg="del delSldLayout">
        <pc:chgData name="John Oakes" userId="1a36f0057432ea1f" providerId="LiveId" clId="{E525EBFB-77E3-4ADC-9713-F3CA84B1FB33}" dt="2023-07-23T20:17:07.567" v="50" actId="47"/>
        <pc:sldMasterMkLst>
          <pc:docMk/>
          <pc:sldMasterMk cId="1896694488" sldId="2147483745"/>
        </pc:sldMasterMkLst>
        <pc:sldLayoutChg chg="del">
          <pc:chgData name="John Oakes" userId="1a36f0057432ea1f" providerId="LiveId" clId="{E525EBFB-77E3-4ADC-9713-F3CA84B1FB33}" dt="2023-07-23T20:17:07.567" v="50" actId="47"/>
          <pc:sldLayoutMkLst>
            <pc:docMk/>
            <pc:sldMasterMk cId="1896694488" sldId="2147483745"/>
            <pc:sldLayoutMk cId="1053541279" sldId="2147483746"/>
          </pc:sldLayoutMkLst>
        </pc:sldLayoutChg>
        <pc:sldLayoutChg chg="del">
          <pc:chgData name="John Oakes" userId="1a36f0057432ea1f" providerId="LiveId" clId="{E525EBFB-77E3-4ADC-9713-F3CA84B1FB33}" dt="2023-07-23T20:17:07.567" v="50" actId="47"/>
          <pc:sldLayoutMkLst>
            <pc:docMk/>
            <pc:sldMasterMk cId="1896694488" sldId="2147483745"/>
            <pc:sldLayoutMk cId="2327919487" sldId="2147483747"/>
          </pc:sldLayoutMkLst>
        </pc:sldLayoutChg>
        <pc:sldLayoutChg chg="del">
          <pc:chgData name="John Oakes" userId="1a36f0057432ea1f" providerId="LiveId" clId="{E525EBFB-77E3-4ADC-9713-F3CA84B1FB33}" dt="2023-07-23T20:17:07.567" v="50" actId="47"/>
          <pc:sldLayoutMkLst>
            <pc:docMk/>
            <pc:sldMasterMk cId="1896694488" sldId="2147483745"/>
            <pc:sldLayoutMk cId="1840245193" sldId="2147483748"/>
          </pc:sldLayoutMkLst>
        </pc:sldLayoutChg>
        <pc:sldLayoutChg chg="del">
          <pc:chgData name="John Oakes" userId="1a36f0057432ea1f" providerId="LiveId" clId="{E525EBFB-77E3-4ADC-9713-F3CA84B1FB33}" dt="2023-07-23T20:17:07.567" v="50" actId="47"/>
          <pc:sldLayoutMkLst>
            <pc:docMk/>
            <pc:sldMasterMk cId="1896694488" sldId="2147483745"/>
            <pc:sldLayoutMk cId="2087596861" sldId="2147483749"/>
          </pc:sldLayoutMkLst>
        </pc:sldLayoutChg>
        <pc:sldLayoutChg chg="del">
          <pc:chgData name="John Oakes" userId="1a36f0057432ea1f" providerId="LiveId" clId="{E525EBFB-77E3-4ADC-9713-F3CA84B1FB33}" dt="2023-07-23T20:17:07.567" v="50" actId="47"/>
          <pc:sldLayoutMkLst>
            <pc:docMk/>
            <pc:sldMasterMk cId="1896694488" sldId="2147483745"/>
            <pc:sldLayoutMk cId="1388299374" sldId="2147483750"/>
          </pc:sldLayoutMkLst>
        </pc:sldLayoutChg>
        <pc:sldLayoutChg chg="del">
          <pc:chgData name="John Oakes" userId="1a36f0057432ea1f" providerId="LiveId" clId="{E525EBFB-77E3-4ADC-9713-F3CA84B1FB33}" dt="2023-07-23T20:17:07.567" v="50" actId="47"/>
          <pc:sldLayoutMkLst>
            <pc:docMk/>
            <pc:sldMasterMk cId="1896694488" sldId="2147483745"/>
            <pc:sldLayoutMk cId="2872374928" sldId="2147483751"/>
          </pc:sldLayoutMkLst>
        </pc:sldLayoutChg>
        <pc:sldLayoutChg chg="del">
          <pc:chgData name="John Oakes" userId="1a36f0057432ea1f" providerId="LiveId" clId="{E525EBFB-77E3-4ADC-9713-F3CA84B1FB33}" dt="2023-07-23T20:17:07.567" v="50" actId="47"/>
          <pc:sldLayoutMkLst>
            <pc:docMk/>
            <pc:sldMasterMk cId="1896694488" sldId="2147483745"/>
            <pc:sldLayoutMk cId="3921536126" sldId="2147483752"/>
          </pc:sldLayoutMkLst>
        </pc:sldLayoutChg>
        <pc:sldLayoutChg chg="del">
          <pc:chgData name="John Oakes" userId="1a36f0057432ea1f" providerId="LiveId" clId="{E525EBFB-77E3-4ADC-9713-F3CA84B1FB33}" dt="2023-07-23T20:17:07.567" v="50" actId="47"/>
          <pc:sldLayoutMkLst>
            <pc:docMk/>
            <pc:sldMasterMk cId="1896694488" sldId="2147483745"/>
            <pc:sldLayoutMk cId="2702322523" sldId="2147483753"/>
          </pc:sldLayoutMkLst>
        </pc:sldLayoutChg>
        <pc:sldLayoutChg chg="del">
          <pc:chgData name="John Oakes" userId="1a36f0057432ea1f" providerId="LiveId" clId="{E525EBFB-77E3-4ADC-9713-F3CA84B1FB33}" dt="2023-07-23T20:17:07.567" v="50" actId="47"/>
          <pc:sldLayoutMkLst>
            <pc:docMk/>
            <pc:sldMasterMk cId="1896694488" sldId="2147483745"/>
            <pc:sldLayoutMk cId="4283169685" sldId="2147483754"/>
          </pc:sldLayoutMkLst>
        </pc:sldLayoutChg>
        <pc:sldLayoutChg chg="del">
          <pc:chgData name="John Oakes" userId="1a36f0057432ea1f" providerId="LiveId" clId="{E525EBFB-77E3-4ADC-9713-F3CA84B1FB33}" dt="2023-07-23T20:17:07.567" v="50" actId="47"/>
          <pc:sldLayoutMkLst>
            <pc:docMk/>
            <pc:sldMasterMk cId="1896694488" sldId="2147483745"/>
            <pc:sldLayoutMk cId="963853609" sldId="2147483755"/>
          </pc:sldLayoutMkLst>
        </pc:sldLayoutChg>
        <pc:sldLayoutChg chg="del">
          <pc:chgData name="John Oakes" userId="1a36f0057432ea1f" providerId="LiveId" clId="{E525EBFB-77E3-4ADC-9713-F3CA84B1FB33}" dt="2023-07-23T20:17:07.567" v="50" actId="47"/>
          <pc:sldLayoutMkLst>
            <pc:docMk/>
            <pc:sldMasterMk cId="1896694488" sldId="2147483745"/>
            <pc:sldLayoutMk cId="4115436325" sldId="214748375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8E4E0-DA12-4751-ADD7-41D303C1647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5CB57-0EA4-486C-9464-33B298184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9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6CABD-5074-4846-B0A6-9FA025DE39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80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From India to Cush - largest empire of that time! 127 provinces (20 Satrapies - Judah was a province of the 5th, Syria). Specific!</a:t>
            </a:r>
          </a:p>
          <a:p>
            <a:r>
              <a:t>Where’s God? His people aren’t ruling; emphasis on Persia, not Judah.</a:t>
            </a:r>
          </a:p>
        </p:txBody>
      </p:sp>
    </p:spTree>
    <p:extLst>
      <p:ext uri="{BB962C8B-B14F-4D97-AF65-F5344CB8AC3E}">
        <p14:creationId xmlns:p14="http://schemas.microsoft.com/office/powerpoint/2010/main" val="659825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Two main heroes: Esther (Hadassah), Mordecai (great-grandson). Orphan / Cousin. Tragedy! Where’s God? Gave her a cousin, beauty and character (submission). She’s taken to evaluation by king (what a risk). $, school, share faith, confront someone.</a:t>
            </a:r>
          </a:p>
        </p:txBody>
      </p:sp>
    </p:spTree>
    <p:extLst>
      <p:ext uri="{BB962C8B-B14F-4D97-AF65-F5344CB8AC3E}">
        <p14:creationId xmlns:p14="http://schemas.microsoft.com/office/powerpoint/2010/main" val="82317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Not reveal identity. Interesting - he commands her, but emphasizes own nationality (3:4), reason for edict. Possibilities: 1) afraid of not being chosen if from exiles, foreigners looked down on; 2) from family of King Saul, so better to be of low birth so not be chosen. Not known motives.</a:t>
            </a:r>
          </a:p>
        </p:txBody>
      </p:sp>
    </p:spTree>
    <p:extLst>
      <p:ext uri="{BB962C8B-B14F-4D97-AF65-F5344CB8AC3E}">
        <p14:creationId xmlns:p14="http://schemas.microsoft.com/office/powerpoint/2010/main" val="2904750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Mordecai is honest man, helping the king. Deserves a reward, but overlooked. Good guys have down times (Joseph, David, Jeremiah).</a:t>
            </a:r>
          </a:p>
        </p:txBody>
      </p:sp>
    </p:spTree>
    <p:extLst>
      <p:ext uri="{BB962C8B-B14F-4D97-AF65-F5344CB8AC3E}">
        <p14:creationId xmlns:p14="http://schemas.microsoft.com/office/powerpoint/2010/main" val="3593975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 tells of the plot / asks her talk to king. She’s afraid, he expresses faith that if not her, rescue from somewhere else. Discipleship (calling higher)! How? No explanations - Faith! No mention of God, but does she believe? Fasts. To whom? God! What is her resolve? Even if die!</a:t>
            </a:r>
          </a:p>
        </p:txBody>
      </p:sp>
    </p:spTree>
    <p:extLst>
      <p:ext uri="{BB962C8B-B14F-4D97-AF65-F5344CB8AC3E}">
        <p14:creationId xmlns:p14="http://schemas.microsoft.com/office/powerpoint/2010/main" val="3567030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situation..in right now that requires faith? What situation happened..causes you to question: Where’s God? Broken relationship / illness / loss of loved one / Financial pressures / Unreasonable children or parents… God is invisible, but always there! Faith.</a:t>
            </a:r>
          </a:p>
        </p:txBody>
      </p:sp>
    </p:spTree>
    <p:extLst>
      <p:ext uri="{BB962C8B-B14F-4D97-AF65-F5344CB8AC3E}">
        <p14:creationId xmlns:p14="http://schemas.microsoft.com/office/powerpoint/2010/main" val="3152559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After 3 days of fasting, waits outside, the king extends scepter &amp; asks. Now! Requests banquet (preparing during fast). He asks. Come on! Another banquet. No rush (we get in too much of a hurry). We ask for opportunities, God works (our patience, circumstances, others).</a:t>
            </a:r>
          </a:p>
        </p:txBody>
      </p:sp>
    </p:spTree>
    <p:extLst>
      <p:ext uri="{BB962C8B-B14F-4D97-AF65-F5344CB8AC3E}">
        <p14:creationId xmlns:p14="http://schemas.microsoft.com/office/powerpoint/2010/main" val="790105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Before the next banquet 2 things happen: Haman decides to erect poles to impale Mordecai-eventually Romans add nails. (rage is getting out of hand) Slap our kids, yell at our spouse, hit a wall, swear at a car! Get it together! Esther’s waiting on Lord, Haman’s fuming inside!</a:t>
            </a:r>
          </a:p>
        </p:txBody>
      </p:sp>
    </p:spTree>
    <p:extLst>
      <p:ext uri="{BB962C8B-B14F-4D97-AF65-F5344CB8AC3E}">
        <p14:creationId xmlns:p14="http://schemas.microsoft.com/office/powerpoint/2010/main" val="743991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8" name="Group 2"/>
          <p:cNvGrpSpPr>
            <a:grpSpLocks/>
          </p:cNvGrpSpPr>
          <p:nvPr/>
        </p:nvGrpSpPr>
        <p:grpSpPr bwMode="auto">
          <a:xfrm>
            <a:off x="1" y="1"/>
            <a:ext cx="12189884" cy="6856413"/>
            <a:chOff x="0" y="0"/>
            <a:chExt cx="5759" cy="4319"/>
          </a:xfrm>
        </p:grpSpPr>
        <p:sp>
          <p:nvSpPr>
            <p:cNvPr id="106499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EAEAEA"/>
                </a:solidFill>
              </a:endParaRPr>
            </a:p>
          </p:txBody>
        </p:sp>
        <p:grpSp>
          <p:nvGrpSpPr>
            <p:cNvPr id="106500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06501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02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03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04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05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06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07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08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09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10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11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12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13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14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15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16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17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18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19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20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21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22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23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24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25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106526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106527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28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29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30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31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32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33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34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35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36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37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38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39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40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41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06542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06543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1 w 305"/>
                    <a:gd name="T1" fmla="*/ 426 h 426"/>
                    <a:gd name="T2" fmla="*/ 305 w 305"/>
                    <a:gd name="T3" fmla="*/ 426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1 w 305"/>
                    <a:gd name="T9" fmla="*/ 426 h 426"/>
                    <a:gd name="T10" fmla="*/ 281 w 305"/>
                    <a:gd name="T11" fmla="*/ 426 h 426"/>
                    <a:gd name="T12" fmla="*/ 281 w 305"/>
                    <a:gd name="T13" fmla="*/ 42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44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6 h 486"/>
                    <a:gd name="T2" fmla="*/ 48 w 347"/>
                    <a:gd name="T3" fmla="*/ 486 h 486"/>
                    <a:gd name="T4" fmla="*/ 347 w 347"/>
                    <a:gd name="T5" fmla="*/ 72 h 486"/>
                    <a:gd name="T6" fmla="*/ 347 w 347"/>
                    <a:gd name="T7" fmla="*/ 0 h 486"/>
                    <a:gd name="T8" fmla="*/ 0 w 347"/>
                    <a:gd name="T9" fmla="*/ 486 h 486"/>
                    <a:gd name="T10" fmla="*/ 24 w 347"/>
                    <a:gd name="T11" fmla="*/ 486 h 486"/>
                    <a:gd name="T12" fmla="*/ 24 w 347"/>
                    <a:gd name="T13" fmla="*/ 486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06545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106546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47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48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49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50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51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52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53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6554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</p:grpSp>
          <p:sp>
            <p:nvSpPr>
              <p:cNvPr id="10655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5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5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5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5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6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6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6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1065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607485" y="1920876"/>
            <a:ext cx="10968567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65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06565" name="Rectangle 6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106566" name="Rectangle 7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106567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499D999-75B4-49E2-B4A9-F0AD0206943B}" type="slidenum">
              <a:rPr lang="en-US">
                <a:solidFill>
                  <a:srgbClr val="EAEAEA"/>
                </a:solidFill>
              </a:rPr>
              <a:pPr/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3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08BB7-E5C9-4CB6-A8E3-47C253AB89F7}" type="slidenum">
              <a:rPr lang="en-US">
                <a:solidFill>
                  <a:srgbClr val="EAEAEA"/>
                </a:solidFill>
              </a:rPr>
              <a:pPr/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7" y="273050"/>
            <a:ext cx="2741084" cy="58229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484" y="273050"/>
            <a:ext cx="8024283" cy="5822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542E3-752E-430D-B076-CA2281C34A7B}" type="slidenum">
              <a:rPr lang="en-US">
                <a:solidFill>
                  <a:srgbClr val="EAEAEA"/>
                </a:solidFill>
              </a:rPr>
              <a:pPr/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65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190626" y="2268142"/>
            <a:ext cx="9810751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0669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A2A1A-FC26-414A-A491-6FED5339D992}" type="slidenum">
              <a:rPr lang="en-US">
                <a:solidFill>
                  <a:srgbClr val="EAEAEA"/>
                </a:solidFill>
              </a:rPr>
              <a:pPr/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4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7C13B-D0B9-4CBB-B994-3E10C5964BBA}" type="slidenum">
              <a:rPr lang="en-US">
                <a:solidFill>
                  <a:srgbClr val="EAEAEA"/>
                </a:solidFill>
              </a:rPr>
              <a:pPr/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54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484" y="1598613"/>
            <a:ext cx="538268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598613"/>
            <a:ext cx="5382684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60AB4-112A-48C7-B651-25715C79D68A}" type="slidenum">
              <a:rPr lang="en-US">
                <a:solidFill>
                  <a:srgbClr val="EAEAEA"/>
                </a:solidFill>
              </a:rPr>
              <a:pPr/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53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1934D-73F6-4C49-971D-7BF10D871843}" type="slidenum">
              <a:rPr lang="en-US">
                <a:solidFill>
                  <a:srgbClr val="EAEAEA"/>
                </a:solidFill>
              </a:rPr>
              <a:pPr/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32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5D5F-B96A-45DE-9158-F396500E1A7D}" type="slidenum">
              <a:rPr lang="en-US">
                <a:solidFill>
                  <a:srgbClr val="EAEAEA"/>
                </a:solidFill>
              </a:rPr>
              <a:pPr/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73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01996-FB7A-40F2-B7B8-755BFC419EC1}" type="slidenum">
              <a:rPr lang="en-US">
                <a:solidFill>
                  <a:srgbClr val="EAEAEA"/>
                </a:solidFill>
              </a:rPr>
              <a:pPr/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77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187F1-8116-4925-96B7-692D81237D32}" type="slidenum">
              <a:rPr lang="en-US">
                <a:solidFill>
                  <a:srgbClr val="EAEAEA"/>
                </a:solidFill>
              </a:rPr>
              <a:pPr/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60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728E1-8823-478F-9FC3-6AA56956AF79}" type="slidenum">
              <a:rPr lang="en-US">
                <a:solidFill>
                  <a:srgbClr val="EAEAEA"/>
                </a:solidFill>
              </a:rPr>
              <a:pPr/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3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3529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74" name="Group 2"/>
          <p:cNvGrpSpPr>
            <a:grpSpLocks/>
          </p:cNvGrpSpPr>
          <p:nvPr/>
        </p:nvGrpSpPr>
        <p:grpSpPr bwMode="auto">
          <a:xfrm>
            <a:off x="1" y="1"/>
            <a:ext cx="12189884" cy="6856413"/>
            <a:chOff x="0" y="0"/>
            <a:chExt cx="5759" cy="4319"/>
          </a:xfrm>
        </p:grpSpPr>
        <p:sp>
          <p:nvSpPr>
            <p:cNvPr id="105475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EAEAEA"/>
                </a:solidFill>
              </a:endParaRPr>
            </a:p>
          </p:txBody>
        </p:sp>
        <p:grpSp>
          <p:nvGrpSpPr>
            <p:cNvPr id="10547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05477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78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79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80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81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82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83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84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85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86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87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88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89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90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91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92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93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94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95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96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97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98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499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500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501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105502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105503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04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05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06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07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08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09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10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11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12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13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14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15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16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17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05518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05519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1 w 305"/>
                    <a:gd name="T1" fmla="*/ 426 h 426"/>
                    <a:gd name="T2" fmla="*/ 305 w 305"/>
                    <a:gd name="T3" fmla="*/ 426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1 w 305"/>
                    <a:gd name="T9" fmla="*/ 426 h 426"/>
                    <a:gd name="T10" fmla="*/ 281 w 305"/>
                    <a:gd name="T11" fmla="*/ 426 h 426"/>
                    <a:gd name="T12" fmla="*/ 281 w 305"/>
                    <a:gd name="T13" fmla="*/ 42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20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6 h 486"/>
                    <a:gd name="T2" fmla="*/ 48 w 347"/>
                    <a:gd name="T3" fmla="*/ 486 h 486"/>
                    <a:gd name="T4" fmla="*/ 347 w 347"/>
                    <a:gd name="T5" fmla="*/ 72 h 486"/>
                    <a:gd name="T6" fmla="*/ 347 w 347"/>
                    <a:gd name="T7" fmla="*/ 0 h 486"/>
                    <a:gd name="T8" fmla="*/ 0 w 347"/>
                    <a:gd name="T9" fmla="*/ 486 h 486"/>
                    <a:gd name="T10" fmla="*/ 24 w 347"/>
                    <a:gd name="T11" fmla="*/ 486 h 486"/>
                    <a:gd name="T12" fmla="*/ 24 w 347"/>
                    <a:gd name="T13" fmla="*/ 486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05521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105522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23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24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25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26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27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28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29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5530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0">
                    <a:solidFill>
                      <a:srgbClr val="EAEAEA"/>
                    </a:solidFill>
                  </a:endParaRPr>
                </a:p>
              </p:txBody>
            </p:sp>
          </p:grpSp>
          <p:sp>
            <p:nvSpPr>
              <p:cNvPr id="105531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532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533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534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535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536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537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  <p:sp>
            <p:nvSpPr>
              <p:cNvPr id="105538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10553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7485" y="273050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540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7485" y="624205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5541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2051"/>
            <a:ext cx="386080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5542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205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9B6F12-6424-4009-BA70-BB8B3D321844}" type="slidenum">
              <a:rPr 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  <p:sp>
        <p:nvSpPr>
          <p:cNvPr id="105543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7485" y="1598613"/>
            <a:ext cx="10968567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1537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Esther:  God saves his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6480" y="1950720"/>
            <a:ext cx="9977120" cy="429768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ffectLst/>
                <a:latin typeface="Times New Roman"/>
                <a:ea typeface="Times New Roman"/>
              </a:rPr>
              <a:t>Esther: Only book in Bible that does not mention God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effectLst/>
              <a:latin typeface="Times New Roman"/>
              <a:ea typeface="Times New Roman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ffectLst/>
                <a:latin typeface="Times New Roman"/>
                <a:ea typeface="Times New Roman"/>
              </a:rPr>
              <a:t>Only book in Old Testament not found in the DSS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effectLst/>
              <a:latin typeface="Times New Roman"/>
              <a:ea typeface="Times New Roman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ffectLst/>
                <a:latin typeface="Times New Roman"/>
                <a:ea typeface="Times New Roman"/>
              </a:rPr>
              <a:t>Included in the Old Testament because of Purim?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effectLst/>
              <a:latin typeface="Times New Roman"/>
              <a:ea typeface="Times New Roman"/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8395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Where’s God?"/>
          <p:cNvSpPr txBox="1"/>
          <p:nvPr/>
        </p:nvSpPr>
        <p:spPr>
          <a:xfrm>
            <a:off x="1564640" y="213096"/>
            <a:ext cx="9397999" cy="134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b">
            <a:normAutofit/>
          </a:bodyPr>
          <a:lstStyle>
            <a:lvl1pPr>
              <a:defRPr sz="8000"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algn="ctr" defTabSz="410751" hangingPunct="0">
              <a:defRPr/>
            </a:pPr>
            <a:r>
              <a:rPr sz="5625" kern="0" dirty="0">
                <a:solidFill>
                  <a:srgbClr val="FFFFFF"/>
                </a:solidFill>
              </a:rPr>
              <a:t>Where’s God?</a:t>
            </a:r>
            <a:r>
              <a:rPr lang="en-US" sz="5625" kern="0" dirty="0">
                <a:solidFill>
                  <a:srgbClr val="FFFFFF"/>
                </a:solidFill>
              </a:rPr>
              <a:t>  Hebrews 11:1</a:t>
            </a:r>
            <a:endParaRPr sz="5625" kern="0" dirty="0">
              <a:solidFill>
                <a:srgbClr val="FFFFFF"/>
              </a:solidFill>
            </a:endParaRPr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854" y="1695477"/>
            <a:ext cx="8140292" cy="51684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9595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Esther 5:1-8"/>
          <p:cNvSpPr txBox="1"/>
          <p:nvPr/>
        </p:nvSpPr>
        <p:spPr>
          <a:xfrm>
            <a:off x="1890118" y="164213"/>
            <a:ext cx="8411767" cy="1038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b">
            <a:normAutofit/>
          </a:bodyPr>
          <a:lstStyle>
            <a:lvl1pPr>
              <a:defRPr sz="8000"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algn="ctr" defTabSz="410751" hangingPunct="0">
              <a:defRPr/>
            </a:pPr>
            <a:r>
              <a:rPr sz="5625" kern="0">
                <a:solidFill>
                  <a:srgbClr val="FFFFFF"/>
                </a:solidFill>
              </a:rPr>
              <a:t>Esther 5:1-8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0" y="1443502"/>
            <a:ext cx="8514081" cy="517142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2ADADE-2815-C862-148B-852B0EFE7151}"/>
              </a:ext>
            </a:extLst>
          </p:cNvPr>
          <p:cNvSpPr txBox="1"/>
          <p:nvPr/>
        </p:nvSpPr>
        <p:spPr>
          <a:xfrm>
            <a:off x="8107680" y="2448560"/>
            <a:ext cx="4084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 the third day…</a:t>
            </a:r>
          </a:p>
          <a:p>
            <a:endParaRPr lang="en-US" sz="3200" b="1" dirty="0"/>
          </a:p>
          <a:p>
            <a:r>
              <a:rPr lang="en-US" sz="3200" b="1" dirty="0"/>
              <a:t>1 Cor 15:4-5</a:t>
            </a:r>
          </a:p>
          <a:p>
            <a:endParaRPr lang="en-US" sz="3200" b="1" dirty="0"/>
          </a:p>
          <a:p>
            <a:r>
              <a:rPr lang="en-US" sz="3200" b="1" dirty="0"/>
              <a:t>God sends a ram.</a:t>
            </a:r>
          </a:p>
        </p:txBody>
      </p:sp>
    </p:spTree>
    <p:extLst>
      <p:ext uri="{BB962C8B-B14F-4D97-AF65-F5344CB8AC3E}">
        <p14:creationId xmlns:p14="http://schemas.microsoft.com/office/powerpoint/2010/main" val="3738480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Esther 5:13-14"/>
          <p:cNvSpPr txBox="1"/>
          <p:nvPr/>
        </p:nvSpPr>
        <p:spPr>
          <a:xfrm>
            <a:off x="6664960" y="164215"/>
            <a:ext cx="5303520" cy="5820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b">
            <a:normAutofit/>
          </a:bodyPr>
          <a:lstStyle>
            <a:lvl1pPr>
              <a:defRPr sz="8000"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algn="ctr" defTabSz="410751" hangingPunct="0">
              <a:defRPr/>
            </a:pPr>
            <a:r>
              <a:rPr sz="4000" b="1" kern="0" dirty="0">
                <a:solidFill>
                  <a:srgbClr val="FFFFFF"/>
                </a:solidFill>
              </a:rPr>
              <a:t>Esther 5:</a:t>
            </a:r>
            <a:r>
              <a:rPr lang="en-US" sz="4000" b="1" kern="0" dirty="0">
                <a:solidFill>
                  <a:srgbClr val="FFFFFF"/>
                </a:solidFill>
              </a:rPr>
              <a:t>9</a:t>
            </a:r>
            <a:r>
              <a:rPr sz="4000" b="1" kern="0" dirty="0">
                <a:solidFill>
                  <a:srgbClr val="FFFFFF"/>
                </a:solidFill>
              </a:rPr>
              <a:t>-14</a:t>
            </a:r>
            <a:endParaRPr lang="en-US" sz="4000" b="1" kern="0" dirty="0">
              <a:solidFill>
                <a:srgbClr val="FFFFFF"/>
              </a:solidFill>
            </a:endParaRPr>
          </a:p>
          <a:p>
            <a:pPr algn="ctr" defTabSz="410751" hangingPunct="0">
              <a:defRPr/>
            </a:pPr>
            <a:endParaRPr lang="en-US" sz="4000" b="1" kern="0" dirty="0">
              <a:solidFill>
                <a:srgbClr val="FFFFFF"/>
              </a:solidFill>
            </a:endParaRPr>
          </a:p>
          <a:p>
            <a:pPr algn="ctr" defTabSz="410751" hangingPunct="0">
              <a:defRPr/>
            </a:pPr>
            <a:r>
              <a:rPr lang="en-US" sz="4000" b="1" kern="0" dirty="0">
                <a:solidFill>
                  <a:srgbClr val="FFFFFF"/>
                </a:solidFill>
              </a:rPr>
              <a:t>Haman/Satan is so confident!</a:t>
            </a:r>
          </a:p>
          <a:p>
            <a:pPr algn="ctr" defTabSz="410751" hangingPunct="0">
              <a:defRPr/>
            </a:pPr>
            <a:endParaRPr lang="en-US" sz="4000" b="1" kern="0" dirty="0">
              <a:solidFill>
                <a:srgbClr val="FFFFFF"/>
              </a:solidFill>
            </a:endParaRPr>
          </a:p>
          <a:p>
            <a:pPr algn="ctr" defTabSz="410751" hangingPunct="0">
              <a:defRPr/>
            </a:pPr>
            <a:r>
              <a:rPr lang="en-US" sz="4000" b="1" kern="0" dirty="0">
                <a:solidFill>
                  <a:srgbClr val="FFFFFF"/>
                </a:solidFill>
              </a:rPr>
              <a:t>Will God save Esther and will he save his people?  Stay tuned…</a:t>
            </a:r>
            <a:endParaRPr sz="4000" b="1" kern="0" dirty="0">
              <a:solidFill>
                <a:srgbClr val="FFFFFF"/>
              </a:solidFill>
            </a:endParaRP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12" y="0"/>
            <a:ext cx="5417821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25869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57386-6CEB-DD5B-1220-0C9C3EE6C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Esther 6:1-14 God is in Control!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1F7C3-E8C5-C1B4-4A30-E1433E786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8080" y="1598613"/>
            <a:ext cx="4267200" cy="449738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Xerxes just happens to read the account of Mordecai saving his life.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Haman: Put a robe on him!</a:t>
            </a:r>
          </a:p>
        </p:txBody>
      </p:sp>
      <p:pic>
        <p:nvPicPr>
          <p:cNvPr id="1026" name="Picture 2" descr="Esther 6 - Truth Snitch">
            <a:extLst>
              <a:ext uri="{FF2B5EF4-FFF2-40B4-BE49-F238E27FC236}">
                <a16:creationId xmlns:a16="http://schemas.microsoft.com/office/drawing/2014/main" id="{C4ABD851-74BD-DF61-C2E5-776D93500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48" y="1598613"/>
            <a:ext cx="6512559" cy="492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430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A2ED8-FEC9-ACD6-D72C-3F0745317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485" y="1598613"/>
            <a:ext cx="5010995" cy="4497387"/>
          </a:xfrm>
        </p:spPr>
        <p:txBody>
          <a:bodyPr/>
          <a:lstStyle/>
          <a:p>
            <a:pPr marL="0" indent="0">
              <a:buNone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Esther 7:1-10 Again: God is in Control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9378A-04E4-BE6F-94A5-D172EF8B7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655" y="0"/>
            <a:ext cx="5419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31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F6C7-6483-F087-BC42-826B8C406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Esther and Purim</a:t>
            </a:r>
          </a:p>
        </p:txBody>
      </p:sp>
      <p:pic>
        <p:nvPicPr>
          <p:cNvPr id="1026" name="Picture 2" descr="cdn.britannica.com/66/195066-050-6A3DEC48/Family-P...">
            <a:extLst>
              <a:ext uri="{FF2B5EF4-FFF2-40B4-BE49-F238E27FC236}">
                <a16:creationId xmlns:a16="http://schemas.microsoft.com/office/drawing/2014/main" id="{98824467-FC6C-65EC-06A4-DD7BDBADF1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4" y="1211554"/>
            <a:ext cx="7878556" cy="553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14D09A-1874-F859-81D0-CD79BF4D62A0}"/>
              </a:ext>
            </a:extLst>
          </p:cNvPr>
          <p:cNvSpPr txBox="1"/>
          <p:nvPr/>
        </p:nvSpPr>
        <p:spPr>
          <a:xfrm>
            <a:off x="8310879" y="1416050"/>
            <a:ext cx="375529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Celebrated in March</a:t>
            </a:r>
          </a:p>
          <a:p>
            <a:endParaRPr lang="en-US" sz="1200" b="1" dirty="0"/>
          </a:p>
          <a:p>
            <a:r>
              <a:rPr lang="en-US" sz="3200" b="1" dirty="0"/>
              <a:t>2-day celebration</a:t>
            </a:r>
          </a:p>
          <a:p>
            <a:endParaRPr lang="en-US" sz="1200" b="1" dirty="0"/>
          </a:p>
          <a:p>
            <a:r>
              <a:rPr lang="en-US" sz="3200" b="1" dirty="0"/>
              <a:t>Dress up in </a:t>
            </a:r>
            <a:r>
              <a:rPr lang="en-US" sz="3200" b="1" dirty="0" err="1"/>
              <a:t>constumes</a:t>
            </a:r>
            <a:endParaRPr lang="en-US" sz="3200" b="1" dirty="0"/>
          </a:p>
          <a:p>
            <a:endParaRPr lang="en-US" sz="1200" b="1" dirty="0"/>
          </a:p>
          <a:p>
            <a:r>
              <a:rPr lang="en-US" sz="3200" b="1" dirty="0"/>
              <a:t>Give gifts to the needy</a:t>
            </a:r>
          </a:p>
          <a:p>
            <a:endParaRPr lang="en-US" sz="1200" b="1" dirty="0"/>
          </a:p>
          <a:p>
            <a:r>
              <a:rPr lang="en-US" sz="3200" b="1" dirty="0"/>
              <a:t>Read Esther</a:t>
            </a:r>
          </a:p>
        </p:txBody>
      </p:sp>
    </p:spTree>
    <p:extLst>
      <p:ext uri="{BB962C8B-B14F-4D97-AF65-F5344CB8AC3E}">
        <p14:creationId xmlns:p14="http://schemas.microsoft.com/office/powerpoint/2010/main" val="3764676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11219-1828-8A16-80EA-5B35735EC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Let’s Celebrate!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AA21C-77F5-5F43-EC63-C5675C5D5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485" y="1416051"/>
            <a:ext cx="10968567" cy="467995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Passover to celebrate God saving Israel in Egypt.</a:t>
            </a:r>
          </a:p>
          <a:p>
            <a:pPr marL="0" indent="0">
              <a:buNone/>
            </a:pPr>
            <a:r>
              <a:rPr lang="en-US" sz="2800" b="1" dirty="0"/>
              <a:t>Pentecost to celebrate the Spring harvest</a:t>
            </a:r>
          </a:p>
          <a:p>
            <a:pPr marL="0" indent="0">
              <a:buNone/>
            </a:pPr>
            <a:r>
              <a:rPr lang="en-US" sz="2800" b="1" dirty="0"/>
              <a:t>Rosh </a:t>
            </a:r>
            <a:r>
              <a:rPr lang="en-US" sz="2800" b="1" dirty="0" err="1"/>
              <a:t>Hoshannah</a:t>
            </a:r>
            <a:r>
              <a:rPr lang="en-US" sz="2800" b="1" dirty="0"/>
              <a:t>/Trumpets to prepare for God’s coming</a:t>
            </a:r>
          </a:p>
          <a:p>
            <a:pPr marL="0" indent="0">
              <a:buNone/>
            </a:pPr>
            <a:r>
              <a:rPr lang="en-US" sz="2800" b="1" dirty="0"/>
              <a:t>Yom Kippur/Day of Atonement to celebrate our atonement</a:t>
            </a:r>
          </a:p>
          <a:p>
            <a:pPr marL="0" indent="0">
              <a:buNone/>
            </a:pPr>
            <a:r>
              <a:rPr lang="en-US" sz="2800" b="1" dirty="0"/>
              <a:t>Tabernacles to celebrate God living among his people</a:t>
            </a:r>
          </a:p>
          <a:p>
            <a:pPr marL="0" indent="0">
              <a:buNone/>
            </a:pPr>
            <a:r>
              <a:rPr lang="en-US" sz="2800" b="1" dirty="0" err="1"/>
              <a:t>Hanukkuh</a:t>
            </a:r>
            <a:r>
              <a:rPr lang="en-US" sz="2800" b="1" dirty="0"/>
              <a:t> to celebrate God saving Israel from Antiochus Epiphanes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Purim to celebrate God using Esther to save Israel from Haman and Xerxes</a:t>
            </a:r>
          </a:p>
        </p:txBody>
      </p:sp>
    </p:spTree>
    <p:extLst>
      <p:ext uri="{BB962C8B-B14F-4D97-AF65-F5344CB8AC3E}">
        <p14:creationId xmlns:p14="http://schemas.microsoft.com/office/powerpoint/2010/main" val="2622258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FC48-23BC-DEBF-C9E7-647B9461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Lessons from Esther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572FD-06DE-C90C-A21A-2174500D2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God is in control.  God is always working behind the scenes to support those faithful to him.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God blesses both faithfulness and humility.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God’s Messiah will save His remnant and Esther is a picture of his salvation.</a:t>
            </a:r>
          </a:p>
        </p:txBody>
      </p:sp>
    </p:spTree>
    <p:extLst>
      <p:ext uri="{BB962C8B-B14F-4D97-AF65-F5344CB8AC3E}">
        <p14:creationId xmlns:p14="http://schemas.microsoft.com/office/powerpoint/2010/main" val="2197096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43B4E-AFA8-4197-9827-CA7F3D53D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538480"/>
            <a:ext cx="10483217" cy="521208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/>
              <a:t>Esther: God Saves His People</a:t>
            </a:r>
            <a:br>
              <a:rPr lang="en-US" sz="4800" b="1" dirty="0"/>
            </a:br>
            <a:br>
              <a:rPr lang="en-US" sz="3200" b="1" dirty="0"/>
            </a:br>
            <a:r>
              <a:rPr lang="en-US" sz="3200" b="1" dirty="0"/>
              <a:t>Theme #1 God is in control. He is working behind the scenes to save his people.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Theme #2  God uses a righteous woman to save Israel.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Strong messianic implications</a:t>
            </a:r>
            <a:br>
              <a:rPr lang="en-US" sz="3200" b="1" dirty="0"/>
            </a:br>
            <a:r>
              <a:rPr lang="en-US" sz="3200" b="1" dirty="0"/>
              <a:t>Esther is a prefigure of the Messiah!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2806327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5" name="Body"/>
          <p:cNvSpPr txBox="1">
            <a:spLocks noGrp="1"/>
          </p:cNvSpPr>
          <p:nvPr>
            <p:ph type="subTitle" sz="quarter" idx="1"/>
          </p:nvPr>
        </p:nvSpPr>
        <p:spPr>
          <a:xfrm>
            <a:off x="6949440" y="2225852"/>
            <a:ext cx="4886960" cy="417494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ECFF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Esther: Queen of Xerxes (485-465 BC)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ECFF"/>
              </a:buClr>
              <a:buSzPct val="115000"/>
              <a:buFont typeface="Wingdings" pitchFamily="2" charset="2"/>
              <a:buNone/>
              <a:tabLst/>
              <a:defRPr/>
            </a:pPr>
            <a:endParaRPr lang="en-US" b="1" dirty="0">
              <a:solidFill>
                <a:srgbClr val="EAEAEA"/>
              </a:solidFill>
              <a:effectLst/>
              <a:latin typeface="Times New Roman"/>
              <a:ea typeface="Times New Roman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ECFF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3</a:t>
            </a:r>
            <a:r>
              <a:rPr kumimoji="0" lang="en-US" sz="3200" b="1" i="0" u="none" strike="noStrike" kern="0" cap="none" spc="0" normalizeH="0" baseline="3000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rd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year of Xerxes 483 BC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ECFF"/>
              </a:buClr>
              <a:buSzPct val="115000"/>
              <a:buFont typeface="Wingdings" pitchFamily="2" charset="2"/>
              <a:buNone/>
              <a:tabLst/>
              <a:defRPr/>
            </a:pPr>
            <a:endParaRPr lang="en-US" b="1" dirty="0">
              <a:solidFill>
                <a:srgbClr val="EAEAEA"/>
              </a:solidFill>
              <a:effectLst/>
              <a:latin typeface="Times New Roman"/>
              <a:ea typeface="Times New Roman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ECFF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Jerusalem is destroyed. Where is God?</a:t>
            </a:r>
          </a:p>
          <a:p>
            <a:endParaRPr dirty="0"/>
          </a:p>
        </p:txBody>
      </p:sp>
      <p:pic>
        <p:nvPicPr>
          <p:cNvPr id="12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" y="2493800"/>
            <a:ext cx="6214050" cy="3412948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Esther 1:1-3"/>
          <p:cNvSpPr txBox="1"/>
          <p:nvPr/>
        </p:nvSpPr>
        <p:spPr>
          <a:xfrm>
            <a:off x="607485" y="325120"/>
            <a:ext cx="9755715" cy="1595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b">
            <a:normAutofit/>
          </a:bodyPr>
          <a:lstStyle>
            <a:lvl1pPr defTabSz="566674">
              <a:defRPr sz="13677"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algn="ctr" defTabSz="398428" hangingPunct="0">
              <a:defRPr/>
            </a:pPr>
            <a:r>
              <a:rPr sz="4800" kern="0" dirty="0">
                <a:solidFill>
                  <a:srgbClr val="FFFFFF"/>
                </a:solidFill>
              </a:rPr>
              <a:t>Esther 1:1-3 </a:t>
            </a:r>
          </a:p>
        </p:txBody>
      </p:sp>
    </p:spTree>
    <p:extLst>
      <p:ext uri="{BB962C8B-B14F-4D97-AF65-F5344CB8AC3E}">
        <p14:creationId xmlns:p14="http://schemas.microsoft.com/office/powerpoint/2010/main" val="3576023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21C67-754B-122A-07F2-234163FD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320" y="1137920"/>
            <a:ext cx="4951732" cy="4368800"/>
          </a:xfrm>
        </p:spPr>
        <p:txBody>
          <a:bodyPr/>
          <a:lstStyle/>
          <a:p>
            <a:r>
              <a:rPr lang="en-US" b="1" dirty="0"/>
              <a:t>Esther 1:4-22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Vashti refuses Xerxes</a:t>
            </a:r>
          </a:p>
        </p:txBody>
      </p:sp>
      <p:pic>
        <p:nvPicPr>
          <p:cNvPr id="3074" name="Picture 2" descr="Vashti Refuses the King's Summons,&quot; 1878 | Jewish Women's Archive">
            <a:extLst>
              <a:ext uri="{FF2B5EF4-FFF2-40B4-BE49-F238E27FC236}">
                <a16:creationId xmlns:a16="http://schemas.microsoft.com/office/drawing/2014/main" id="{15AAFBB9-F299-F10B-9510-B90BFE1B8C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5" y="316775"/>
            <a:ext cx="5306536" cy="654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667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Esther 2:5-7"/>
          <p:cNvSpPr txBox="1">
            <a:spLocks noGrp="1"/>
          </p:cNvSpPr>
          <p:nvPr>
            <p:ph type="ctrTitle"/>
          </p:nvPr>
        </p:nvSpPr>
        <p:spPr>
          <a:xfrm>
            <a:off x="7564642" y="475942"/>
            <a:ext cx="4149838" cy="4725978"/>
          </a:xfrm>
          <a:prstGeom prst="rect">
            <a:avLst/>
          </a:prstGeom>
        </p:spPr>
        <p:txBody>
          <a:bodyPr/>
          <a:lstStyle>
            <a:lvl1pPr>
              <a:defRPr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r>
              <a:rPr b="1" dirty="0"/>
              <a:t>Esther 2:</a:t>
            </a:r>
            <a:r>
              <a:rPr lang="en-US" b="1" dirty="0"/>
              <a:t>1</a:t>
            </a:r>
            <a:r>
              <a:rPr b="1" dirty="0"/>
              <a:t>-7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Esther and Mordecai</a:t>
            </a:r>
            <a:r>
              <a:rPr b="1" dirty="0"/>
              <a:t> </a:t>
            </a:r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01" y="-5810"/>
            <a:ext cx="5688904" cy="68696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7304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Esther 2:10, 20"/>
          <p:cNvSpPr txBox="1">
            <a:spLocks noGrp="1"/>
          </p:cNvSpPr>
          <p:nvPr>
            <p:ph type="ctrTitle"/>
          </p:nvPr>
        </p:nvSpPr>
        <p:spPr>
          <a:xfrm>
            <a:off x="6583680" y="650240"/>
            <a:ext cx="5151120" cy="5293360"/>
          </a:xfrm>
          <a:prstGeom prst="rect">
            <a:avLst/>
          </a:prstGeom>
        </p:spPr>
        <p:txBody>
          <a:bodyPr/>
          <a:lstStyle>
            <a:lvl1pPr>
              <a:defRPr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r>
              <a:rPr sz="4400" b="1" dirty="0"/>
              <a:t>Esther 2:</a:t>
            </a:r>
            <a:r>
              <a:rPr lang="en-US" sz="4400" b="1" dirty="0"/>
              <a:t>8-23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Esther is humble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Esther meets Xerxes: God is in control!</a:t>
            </a:r>
            <a:r>
              <a:rPr sz="4400" b="1" dirty="0"/>
              <a:t> </a:t>
            </a:r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048" y="0"/>
            <a:ext cx="457200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5230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172" y="0"/>
            <a:ext cx="7242656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Esther 2:21-3:2, 5-6"/>
          <p:cNvSpPr txBox="1"/>
          <p:nvPr/>
        </p:nvSpPr>
        <p:spPr>
          <a:xfrm>
            <a:off x="137972" y="521808"/>
            <a:ext cx="4738828" cy="4923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b">
            <a:normAutofit/>
          </a:bodyPr>
          <a:lstStyle>
            <a:lvl1pPr>
              <a:defRPr sz="8000"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algn="ctr" defTabSz="410751" hangingPunct="0">
              <a:defRPr/>
            </a:pPr>
            <a:r>
              <a:rPr sz="5625" kern="0" dirty="0">
                <a:solidFill>
                  <a:srgbClr val="FFFFFF"/>
                </a:solidFill>
              </a:rPr>
              <a:t>Esther </a:t>
            </a:r>
            <a:r>
              <a:rPr lang="en-US" sz="5625" kern="0" dirty="0">
                <a:solidFill>
                  <a:srgbClr val="FFFFFF"/>
                </a:solidFill>
              </a:rPr>
              <a:t>3:1-15</a:t>
            </a:r>
          </a:p>
          <a:p>
            <a:pPr algn="ctr" defTabSz="410751" hangingPunct="0">
              <a:defRPr/>
            </a:pPr>
            <a:endParaRPr lang="en-US" sz="5625" kern="0" dirty="0">
              <a:solidFill>
                <a:srgbClr val="FFFFFF"/>
              </a:solidFill>
            </a:endParaRPr>
          </a:p>
          <a:p>
            <a:pPr algn="ctr" defTabSz="410751" hangingPunct="0">
              <a:defRPr/>
            </a:pPr>
            <a:r>
              <a:rPr lang="en-US" sz="5625" kern="0" dirty="0">
                <a:solidFill>
                  <a:srgbClr val="FFFFFF"/>
                </a:solidFill>
              </a:rPr>
              <a:t>Prideful Haman</a:t>
            </a:r>
          </a:p>
          <a:p>
            <a:pPr algn="ctr" defTabSz="410751" hangingPunct="0">
              <a:defRPr/>
            </a:pPr>
            <a:endParaRPr lang="en-US" sz="5625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47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Esther 4:12-16"/>
          <p:cNvSpPr txBox="1"/>
          <p:nvPr/>
        </p:nvSpPr>
        <p:spPr>
          <a:xfrm>
            <a:off x="5974080" y="701040"/>
            <a:ext cx="5384800" cy="534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b">
            <a:normAutofit/>
          </a:bodyPr>
          <a:lstStyle>
            <a:lvl1pPr defTabSz="479044">
              <a:defRPr sz="6560"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defTabSz="336816" hangingPunct="0">
              <a:defRPr/>
            </a:pPr>
            <a:r>
              <a:rPr sz="4000" b="1" kern="0" dirty="0">
                <a:solidFill>
                  <a:srgbClr val="FFFFFF"/>
                </a:solidFill>
              </a:rPr>
              <a:t>Esther 4</a:t>
            </a:r>
            <a:r>
              <a:rPr lang="en-US" sz="4000" b="1" kern="0" dirty="0">
                <a:solidFill>
                  <a:srgbClr val="FFFFFF"/>
                </a:solidFill>
              </a:rPr>
              <a:t>:1-11</a:t>
            </a:r>
          </a:p>
          <a:p>
            <a:pPr defTabSz="336816" hangingPunct="0">
              <a:defRPr/>
            </a:pPr>
            <a:r>
              <a:rPr lang="en-US" sz="4000" b="1" kern="0" dirty="0">
                <a:solidFill>
                  <a:srgbClr val="FFFFFF"/>
                </a:solidFill>
              </a:rPr>
              <a:t>Disaster!</a:t>
            </a:r>
            <a:r>
              <a:rPr sz="4000" b="1" kern="0" dirty="0">
                <a:solidFill>
                  <a:srgbClr val="FFFFFF"/>
                </a:solidFill>
              </a:rPr>
              <a:t> </a:t>
            </a:r>
            <a:endParaRPr lang="en-US" sz="4000" b="1" kern="0" dirty="0">
              <a:solidFill>
                <a:srgbClr val="FFFFFF"/>
              </a:solidFill>
            </a:endParaRPr>
          </a:p>
          <a:p>
            <a:pPr defTabSz="336816" hangingPunct="0">
              <a:defRPr/>
            </a:pPr>
            <a:endParaRPr lang="en-US" sz="4000" b="1" kern="0" dirty="0">
              <a:solidFill>
                <a:srgbClr val="FFFFFF"/>
              </a:solidFill>
            </a:endParaRPr>
          </a:p>
          <a:p>
            <a:pPr defTabSz="336816" hangingPunct="0">
              <a:defRPr/>
            </a:pPr>
            <a:r>
              <a:rPr lang="en-US" sz="4000" b="1" kern="0" dirty="0">
                <a:solidFill>
                  <a:srgbClr val="FFFFFF"/>
                </a:solidFill>
              </a:rPr>
              <a:t>Mordecai</a:t>
            </a:r>
          </a:p>
          <a:p>
            <a:pPr defTabSz="336816" hangingPunct="0">
              <a:defRPr/>
            </a:pPr>
            <a:r>
              <a:rPr lang="en-US" sz="4000" b="1" kern="0" dirty="0">
                <a:solidFill>
                  <a:srgbClr val="FFFFFF"/>
                </a:solidFill>
              </a:rPr>
              <a:t>1. Prays</a:t>
            </a:r>
          </a:p>
          <a:p>
            <a:pPr defTabSz="336816" hangingPunct="0">
              <a:defRPr/>
            </a:pPr>
            <a:r>
              <a:rPr lang="en-US" sz="4000" b="1" kern="0" dirty="0">
                <a:solidFill>
                  <a:srgbClr val="FFFFFF"/>
                </a:solidFill>
              </a:rPr>
              <a:t>2. Takes action</a:t>
            </a:r>
          </a:p>
          <a:p>
            <a:pPr defTabSz="336816" hangingPunct="0">
              <a:defRPr/>
            </a:pPr>
            <a:endParaRPr lang="en-US" sz="4000" b="1" kern="0" dirty="0">
              <a:solidFill>
                <a:srgbClr val="FFFFFF"/>
              </a:solidFill>
            </a:endParaRP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0" y="38449"/>
            <a:ext cx="5259884" cy="68526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97816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62D63-61B2-F592-8931-5270A59F1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Esther 4:12-17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1A7FD-C99C-6F65-E020-BF9B46D2D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485" y="1598613"/>
            <a:ext cx="5234515" cy="449738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“For such a time as this.”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If I perish, I perish.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Esther a prefigure of the Messiah.  She offers her life to save Israel.</a:t>
            </a:r>
          </a:p>
        </p:txBody>
      </p:sp>
      <p:pic>
        <p:nvPicPr>
          <p:cNvPr id="4098" name="Picture 2" descr="Esther 4 | Bible Teaching Notes">
            <a:extLst>
              <a:ext uri="{FF2B5EF4-FFF2-40B4-BE49-F238E27FC236}">
                <a16:creationId xmlns:a16="http://schemas.microsoft.com/office/drawing/2014/main" id="{63B2699E-E8FF-862F-0A26-089226D2B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829" y="1657350"/>
            <a:ext cx="4916194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741270"/>
      </p:ext>
    </p:extLst>
  </p:cSld>
  <p:clrMapOvr>
    <a:masterClrMapping/>
  </p:clrMapOvr>
</p:sld>
</file>

<file path=ppt/theme/theme1.xml><?xml version="1.0" encoding="utf-8"?>
<a:theme xmlns:a="http://schemas.openxmlformats.org/drawingml/2006/main" name="7_Fading Grid">
  <a:themeElements>
    <a:clrScheme name="Fading Grid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Fading Grid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835</Words>
  <Application>Microsoft Office PowerPoint</Application>
  <PresentationFormat>Widescreen</PresentationFormat>
  <Paragraphs>83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Herculanum</vt:lpstr>
      <vt:lpstr>Times New Roman</vt:lpstr>
      <vt:lpstr>Wingdings</vt:lpstr>
      <vt:lpstr>7_Fading Grid</vt:lpstr>
      <vt:lpstr>Esther:  God saves his people</vt:lpstr>
      <vt:lpstr>Esther: God Saves His People  Theme #1 God is in control. He is working behind the scenes to save his people.  Theme #2  God uses a righteous woman to save Israel.  Strong messianic implications Esther is a prefigure of the Messiah!</vt:lpstr>
      <vt:lpstr>PowerPoint Presentation</vt:lpstr>
      <vt:lpstr>Esther 1:4-22  Vashti refuses Xerxes</vt:lpstr>
      <vt:lpstr>Esther 2:1-7  Esther and Mordecai </vt:lpstr>
      <vt:lpstr>Esther 2:8-23  Esther is humble  Esther meets Xerxes: God is in control! </vt:lpstr>
      <vt:lpstr>PowerPoint Presentation</vt:lpstr>
      <vt:lpstr>PowerPoint Presentation</vt:lpstr>
      <vt:lpstr>Esther 4:12-17</vt:lpstr>
      <vt:lpstr>PowerPoint Presentation</vt:lpstr>
      <vt:lpstr>PowerPoint Presentation</vt:lpstr>
      <vt:lpstr>PowerPoint Presentation</vt:lpstr>
      <vt:lpstr>Esther 6:1-14 God is in Control!</vt:lpstr>
      <vt:lpstr>PowerPoint Presentation</vt:lpstr>
      <vt:lpstr>Esther and Purim</vt:lpstr>
      <vt:lpstr>Let’s Celebrate!</vt:lpstr>
      <vt:lpstr>Lessons from Esther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Esther and Purim</dc:title>
  <dc:creator>John Oakes</dc:creator>
  <cp:lastModifiedBy>John Oakes</cp:lastModifiedBy>
  <cp:revision>2</cp:revision>
  <dcterms:created xsi:type="dcterms:W3CDTF">2023-03-20T16:04:59Z</dcterms:created>
  <dcterms:modified xsi:type="dcterms:W3CDTF">2023-07-23T20:18:44Z</dcterms:modified>
</cp:coreProperties>
</file>