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81" r:id="rId3"/>
  </p:sldMasterIdLst>
  <p:notesMasterIdLst>
    <p:notesMasterId r:id="rId23"/>
  </p:notesMasterIdLst>
  <p:sldIdLst>
    <p:sldId id="488" r:id="rId4"/>
    <p:sldId id="451" r:id="rId5"/>
    <p:sldId id="452" r:id="rId6"/>
    <p:sldId id="453" r:id="rId7"/>
    <p:sldId id="454" r:id="rId8"/>
    <p:sldId id="455" r:id="rId9"/>
    <p:sldId id="259" r:id="rId10"/>
    <p:sldId id="459" r:id="rId11"/>
    <p:sldId id="305" r:id="rId12"/>
    <p:sldId id="460" r:id="rId13"/>
    <p:sldId id="260" r:id="rId14"/>
    <p:sldId id="461" r:id="rId15"/>
    <p:sldId id="462" r:id="rId16"/>
    <p:sldId id="261" r:id="rId17"/>
    <p:sldId id="262" r:id="rId18"/>
    <p:sldId id="463" r:id="rId19"/>
    <p:sldId id="464" r:id="rId20"/>
    <p:sldId id="264" r:id="rId21"/>
    <p:sldId id="487" r:id="rId22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8FEA8-78B8-4348-9FA9-098AAFF64E23}" v="61" dt="2023-08-06T16:34:50.33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BCC8FEA8-78B8-4348-9FA9-098AAFF64E23}"/>
    <pc:docChg chg="undo custSel addSld delSld modSld sldOrd delMainMaster modMainMaster modNotesMaster">
      <pc:chgData name="John Oakes" userId="1a36f0057432ea1f" providerId="LiveId" clId="{BCC8FEA8-78B8-4348-9FA9-098AAFF64E23}" dt="2023-08-07T19:18:28.783" v="2357" actId="6549"/>
      <pc:docMkLst>
        <pc:docMk/>
      </pc:docMkLst>
      <pc:sldChg chg="modSp del modNotes">
        <pc:chgData name="John Oakes" userId="1a36f0057432ea1f" providerId="LiveId" clId="{BCC8FEA8-78B8-4348-9FA9-098AAFF64E23}" dt="2023-08-07T19:17:26.761" v="2326" actId="47"/>
        <pc:sldMkLst>
          <pc:docMk/>
          <pc:sldMk cId="0" sldId="256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56"/>
            <ac:spMk id="49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56"/>
            <ac:picMk id="50" creationId="{00000000-0000-0000-0000-000000000000}"/>
          </ac:picMkLst>
        </pc:picChg>
      </pc:sldChg>
      <pc:sldChg chg="del">
        <pc:chgData name="John Oakes" userId="1a36f0057432ea1f" providerId="LiveId" clId="{BCC8FEA8-78B8-4348-9FA9-098AAFF64E23}" dt="2023-08-07T19:17:26.761" v="2326" actId="47"/>
        <pc:sldMkLst>
          <pc:docMk/>
          <pc:sldMk cId="0" sldId="257"/>
        </pc:sldMkLst>
      </pc:sldChg>
      <pc:sldChg chg="del">
        <pc:chgData name="John Oakes" userId="1a36f0057432ea1f" providerId="LiveId" clId="{BCC8FEA8-78B8-4348-9FA9-098AAFF64E23}" dt="2023-08-07T19:17:26.761" v="2326" actId="47"/>
        <pc:sldMkLst>
          <pc:docMk/>
          <pc:sldMk cId="0" sldId="258"/>
        </pc:sldMkLst>
      </pc:sldChg>
      <pc:sldChg chg="modSp ord modNotes">
        <pc:chgData name="John Oakes" userId="1a36f0057432ea1f" providerId="LiveId" clId="{BCC8FEA8-78B8-4348-9FA9-098AAFF64E23}" dt="2023-08-03T18:31:11.338" v="62"/>
        <pc:sldMkLst>
          <pc:docMk/>
          <pc:sldMk cId="0" sldId="259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59"/>
            <ac:spMk id="208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59"/>
            <ac:picMk id="209" creationId="{00000000-0000-0000-0000-000000000000}"/>
          </ac:picMkLst>
        </pc:picChg>
      </pc:sldChg>
      <pc:sldChg chg="modSp mod modNotes">
        <pc:chgData name="John Oakes" userId="1a36f0057432ea1f" providerId="LiveId" clId="{BCC8FEA8-78B8-4348-9FA9-098AAFF64E23}" dt="2023-08-03T23:07:57.243" v="230" actId="27636"/>
        <pc:sldMkLst>
          <pc:docMk/>
          <pc:sldMk cId="0" sldId="260"/>
        </pc:sldMkLst>
        <pc:spChg chg="mod">
          <ac:chgData name="John Oakes" userId="1a36f0057432ea1f" providerId="LiveId" clId="{BCC8FEA8-78B8-4348-9FA9-098AAFF64E23}" dt="2023-08-03T23:07:57.243" v="230" actId="27636"/>
          <ac:spMkLst>
            <pc:docMk/>
            <pc:sldMk cId="0" sldId="260"/>
            <ac:spMk id="213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0"/>
            <ac:spMk id="214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60"/>
            <ac:picMk id="215" creationId="{00000000-0000-0000-0000-000000000000}"/>
          </ac:picMkLst>
        </pc:picChg>
      </pc:sldChg>
      <pc:sldChg chg="modSp mod ord modNotes">
        <pc:chgData name="John Oakes" userId="1a36f0057432ea1f" providerId="LiveId" clId="{BCC8FEA8-78B8-4348-9FA9-098AAFF64E23}" dt="2023-08-03T23:13:14.840" v="505"/>
        <pc:sldMkLst>
          <pc:docMk/>
          <pc:sldMk cId="0" sldId="261"/>
        </pc:sldMkLst>
        <pc:spChg chg="mod">
          <ac:chgData name="John Oakes" userId="1a36f0057432ea1f" providerId="LiveId" clId="{BCC8FEA8-78B8-4348-9FA9-098AAFF64E23}" dt="2023-08-03T23:09:16.105" v="276" actId="27636"/>
          <ac:spMkLst>
            <pc:docMk/>
            <pc:sldMk cId="0" sldId="261"/>
            <ac:spMk id="219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1"/>
            <ac:spMk id="220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61"/>
            <ac:picMk id="221" creationId="{00000000-0000-0000-0000-000000000000}"/>
          </ac:picMkLst>
        </pc:picChg>
      </pc:sldChg>
      <pc:sldChg chg="modSp mod modNotes">
        <pc:chgData name="John Oakes" userId="1a36f0057432ea1f" providerId="LiveId" clId="{BCC8FEA8-78B8-4348-9FA9-098AAFF64E23}" dt="2023-08-03T23:37:51.802" v="909" actId="27636"/>
        <pc:sldMkLst>
          <pc:docMk/>
          <pc:sldMk cId="0" sldId="262"/>
        </pc:sldMkLst>
        <pc:spChg chg="mod">
          <ac:chgData name="John Oakes" userId="1a36f0057432ea1f" providerId="LiveId" clId="{BCC8FEA8-78B8-4348-9FA9-098AAFF64E23}" dt="2023-08-03T23:37:51.802" v="909" actId="27636"/>
          <ac:spMkLst>
            <pc:docMk/>
            <pc:sldMk cId="0" sldId="262"/>
            <ac:spMk id="225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2"/>
            <ac:spMk id="226" creationId="{00000000-0000-0000-0000-000000000000}"/>
          </ac:spMkLst>
        </pc:spChg>
        <pc:picChg chg="mod">
          <ac:chgData name="John Oakes" userId="1a36f0057432ea1f" providerId="LiveId" clId="{BCC8FEA8-78B8-4348-9FA9-098AAFF64E23}" dt="2023-08-03T23:37:14.426" v="853" actId="1076"/>
          <ac:picMkLst>
            <pc:docMk/>
            <pc:sldMk cId="0" sldId="262"/>
            <ac:picMk id="227" creationId="{00000000-0000-0000-0000-000000000000}"/>
          </ac:picMkLst>
        </pc:picChg>
      </pc:sldChg>
      <pc:sldChg chg="modSp del mod modNotes">
        <pc:chgData name="John Oakes" userId="1a36f0057432ea1f" providerId="LiveId" clId="{BCC8FEA8-78B8-4348-9FA9-098AAFF64E23}" dt="2023-08-07T19:17:26.761" v="2326" actId="47"/>
        <pc:sldMkLst>
          <pc:docMk/>
          <pc:sldMk cId="0" sldId="263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3"/>
            <ac:spMk id="23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3"/>
            <ac:spMk id="233" creationId="{00000000-0000-0000-0000-000000000000}"/>
          </ac:spMkLst>
        </pc:spChg>
        <pc:picChg chg="mod">
          <ac:chgData name="John Oakes" userId="1a36f0057432ea1f" providerId="LiveId" clId="{BCC8FEA8-78B8-4348-9FA9-098AAFF64E23}" dt="2023-08-03T23:46:50.560" v="1125" actId="1076"/>
          <ac:picMkLst>
            <pc:docMk/>
            <pc:sldMk cId="0" sldId="263"/>
            <ac:picMk id="231" creationId="{00000000-0000-0000-0000-000000000000}"/>
          </ac:picMkLst>
        </pc:picChg>
      </pc:sldChg>
      <pc:sldChg chg="modSp mod modNotes">
        <pc:chgData name="John Oakes" userId="1a36f0057432ea1f" providerId="LiveId" clId="{BCC8FEA8-78B8-4348-9FA9-098AAFF64E23}" dt="2023-08-03T23:55:29.476" v="1491" actId="1076"/>
        <pc:sldMkLst>
          <pc:docMk/>
          <pc:sldMk cId="0" sldId="264"/>
        </pc:sldMkLst>
        <pc:spChg chg="mod">
          <ac:chgData name="John Oakes" userId="1a36f0057432ea1f" providerId="LiveId" clId="{BCC8FEA8-78B8-4348-9FA9-098AAFF64E23}" dt="2023-08-03T23:55:22.201" v="1490" actId="27636"/>
          <ac:spMkLst>
            <pc:docMk/>
            <pc:sldMk cId="0" sldId="264"/>
            <ac:spMk id="237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4"/>
            <ac:spMk id="238" creationId="{00000000-0000-0000-0000-000000000000}"/>
          </ac:spMkLst>
        </pc:spChg>
        <pc:picChg chg="mod">
          <ac:chgData name="John Oakes" userId="1a36f0057432ea1f" providerId="LiveId" clId="{BCC8FEA8-78B8-4348-9FA9-098AAFF64E23}" dt="2023-08-03T23:55:29.476" v="1491" actId="1076"/>
          <ac:picMkLst>
            <pc:docMk/>
            <pc:sldMk cId="0" sldId="264"/>
            <ac:picMk id="239" creationId="{00000000-0000-0000-0000-000000000000}"/>
          </ac:picMkLst>
        </pc:picChg>
      </pc:sldChg>
      <pc:sldChg chg="modSp del mod modNotes">
        <pc:chgData name="John Oakes" userId="1a36f0057432ea1f" providerId="LiveId" clId="{BCC8FEA8-78B8-4348-9FA9-098AAFF64E23}" dt="2023-08-07T19:17:26.761" v="2326" actId="47"/>
        <pc:sldMkLst>
          <pc:docMk/>
          <pc:sldMk cId="0" sldId="265"/>
        </pc:sldMkLst>
        <pc:spChg chg="mod">
          <ac:chgData name="John Oakes" userId="1a36f0057432ea1f" providerId="LiveId" clId="{BCC8FEA8-78B8-4348-9FA9-098AAFF64E23}" dt="2023-08-06T16:27:23.967" v="2296" actId="27636"/>
          <ac:spMkLst>
            <pc:docMk/>
            <pc:sldMk cId="0" sldId="265"/>
            <ac:spMk id="10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5"/>
            <ac:spMk id="243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5"/>
            <ac:spMk id="245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65"/>
            <ac:picMk id="244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7T19:17:26.761" v="2326" actId="47"/>
        <pc:sldMkLst>
          <pc:docMk/>
          <pc:sldMk cId="0" sldId="266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6"/>
            <ac:spMk id="249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6"/>
            <ac:spMk id="250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66"/>
            <ac:picMk id="251" creationId="{00000000-0000-0000-0000-000000000000}"/>
          </ac:picMkLst>
        </pc:picChg>
      </pc:sldChg>
      <pc:sldChg chg="modSp del mod modNotes">
        <pc:chgData name="John Oakes" userId="1a36f0057432ea1f" providerId="LiveId" clId="{BCC8FEA8-78B8-4348-9FA9-098AAFF64E23}" dt="2023-08-07T19:17:26.761" v="2326" actId="47"/>
        <pc:sldMkLst>
          <pc:docMk/>
          <pc:sldMk cId="0" sldId="267"/>
        </pc:sldMkLst>
        <pc:spChg chg="mod">
          <ac:chgData name="John Oakes" userId="1a36f0057432ea1f" providerId="LiveId" clId="{BCC8FEA8-78B8-4348-9FA9-098AAFF64E23}" dt="2023-08-06T16:27:23.967" v="2297" actId="27636"/>
          <ac:spMkLst>
            <pc:docMk/>
            <pc:sldMk cId="0" sldId="267"/>
            <ac:spMk id="11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7"/>
            <ac:spMk id="255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7"/>
            <ac:spMk id="256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67"/>
            <ac:picMk id="257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7T19:17:26.761" v="2326" actId="47"/>
        <pc:sldMkLst>
          <pc:docMk/>
          <pc:sldMk cId="0" sldId="268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8"/>
            <ac:spMk id="26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8"/>
            <ac:spMk id="262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68"/>
            <ac:picMk id="263" creationId="{00000000-0000-0000-0000-000000000000}"/>
          </ac:picMkLst>
        </pc:picChg>
      </pc:sldChg>
      <pc:sldChg chg="modSp del mod modNotes">
        <pc:chgData name="John Oakes" userId="1a36f0057432ea1f" providerId="LiveId" clId="{BCC8FEA8-78B8-4348-9FA9-098AAFF64E23}" dt="2023-08-07T19:17:26.761" v="2326" actId="47"/>
        <pc:sldMkLst>
          <pc:docMk/>
          <pc:sldMk cId="0" sldId="269"/>
        </pc:sldMkLst>
        <pc:spChg chg="mod">
          <ac:chgData name="John Oakes" userId="1a36f0057432ea1f" providerId="LiveId" clId="{BCC8FEA8-78B8-4348-9FA9-098AAFF64E23}" dt="2023-08-06T16:27:23.983" v="2298" actId="27636"/>
          <ac:spMkLst>
            <pc:docMk/>
            <pc:sldMk cId="0" sldId="269"/>
            <ac:spMk id="12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9"/>
            <ac:spMk id="267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69"/>
            <ac:spMk id="268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69"/>
            <ac:picMk id="269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7T19:17:26.761" v="2326" actId="47"/>
        <pc:sldMkLst>
          <pc:docMk/>
          <pc:sldMk cId="0" sldId="270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0"/>
            <ac:spMk id="273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0"/>
            <ac:spMk id="274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0"/>
            <ac:picMk id="275" creationId="{00000000-0000-0000-0000-000000000000}"/>
          </ac:picMkLst>
        </pc:picChg>
      </pc:sldChg>
      <pc:sldChg chg="modSp del mod modNotes">
        <pc:chgData name="John Oakes" userId="1a36f0057432ea1f" providerId="LiveId" clId="{BCC8FEA8-78B8-4348-9FA9-098AAFF64E23}" dt="2023-08-07T19:17:31.303" v="2327" actId="47"/>
        <pc:sldMkLst>
          <pc:docMk/>
          <pc:sldMk cId="0" sldId="271"/>
        </pc:sldMkLst>
        <pc:spChg chg="mod">
          <ac:chgData name="John Oakes" userId="1a36f0057432ea1f" providerId="LiveId" clId="{BCC8FEA8-78B8-4348-9FA9-098AAFF64E23}" dt="2023-08-06T16:27:23.983" v="2299" actId="27636"/>
          <ac:spMkLst>
            <pc:docMk/>
            <pc:sldMk cId="0" sldId="271"/>
            <ac:spMk id="13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1"/>
            <ac:spMk id="279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1"/>
            <ac:picMk id="280" creationId="{00000000-0000-0000-0000-000000000000}"/>
          </ac:picMkLst>
        </pc:picChg>
      </pc:sldChg>
      <pc:sldChg chg="modSp del">
        <pc:chgData name="John Oakes" userId="1a36f0057432ea1f" providerId="LiveId" clId="{BCC8FEA8-78B8-4348-9FA9-098AAFF64E23}" dt="2023-08-07T19:17:31.303" v="2327" actId="47"/>
        <pc:sldMkLst>
          <pc:docMk/>
          <pc:sldMk cId="0" sldId="272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2"/>
            <ac:spMk id="285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2"/>
            <ac:picMk id="284" creationId="{00000000-0000-0000-0000-000000000000}"/>
          </ac:picMkLst>
        </pc:picChg>
      </pc:sldChg>
      <pc:sldChg chg="modSp del mod">
        <pc:chgData name="John Oakes" userId="1a36f0057432ea1f" providerId="LiveId" clId="{BCC8FEA8-78B8-4348-9FA9-098AAFF64E23}" dt="2023-08-07T19:17:31.303" v="2327" actId="47"/>
        <pc:sldMkLst>
          <pc:docMk/>
          <pc:sldMk cId="0" sldId="273"/>
        </pc:sldMkLst>
        <pc:spChg chg="mod">
          <ac:chgData name="John Oakes" userId="1a36f0057432ea1f" providerId="LiveId" clId="{BCC8FEA8-78B8-4348-9FA9-098AAFF64E23}" dt="2023-08-06T16:27:23.983" v="2300" actId="27636"/>
          <ac:spMkLst>
            <pc:docMk/>
            <pc:sldMk cId="0" sldId="273"/>
            <ac:spMk id="14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3"/>
            <ac:spMk id="287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3"/>
            <ac:picMk id="288" creationId="{00000000-0000-0000-0000-000000000000}"/>
          </ac:picMkLst>
        </pc:picChg>
      </pc:sldChg>
      <pc:sldChg chg="modSp del">
        <pc:chgData name="John Oakes" userId="1a36f0057432ea1f" providerId="LiveId" clId="{BCC8FEA8-78B8-4348-9FA9-098AAFF64E23}" dt="2023-08-07T19:17:59.809" v="2328" actId="47"/>
        <pc:sldMkLst>
          <pc:docMk/>
          <pc:sldMk cId="0" sldId="274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4"/>
            <ac:spMk id="290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4"/>
            <ac:picMk id="291" creationId="{00000000-0000-0000-0000-000000000000}"/>
          </ac:picMkLst>
        </pc:pic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4"/>
            <ac:picMk id="292" creationId="{00000000-0000-0000-0000-000000000000}"/>
          </ac:picMkLst>
        </pc:picChg>
      </pc:sldChg>
      <pc:sldChg chg="modSp del">
        <pc:chgData name="John Oakes" userId="1a36f0057432ea1f" providerId="LiveId" clId="{BCC8FEA8-78B8-4348-9FA9-098AAFF64E23}" dt="2023-08-07T19:17:59.809" v="2328" actId="47"/>
        <pc:sldMkLst>
          <pc:docMk/>
          <pc:sldMk cId="0" sldId="275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5"/>
            <ac:spMk id="294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5"/>
            <ac:picMk id="295" creationId="{00000000-0000-0000-0000-000000000000}"/>
          </ac:picMkLst>
        </pc:picChg>
      </pc:sldChg>
      <pc:sldChg chg="modSp del">
        <pc:chgData name="John Oakes" userId="1a36f0057432ea1f" providerId="LiveId" clId="{BCC8FEA8-78B8-4348-9FA9-098AAFF64E23}" dt="2023-08-07T19:17:59.809" v="2328" actId="47"/>
        <pc:sldMkLst>
          <pc:docMk/>
          <pc:sldMk cId="0" sldId="276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6"/>
            <ac:spMk id="297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6"/>
            <ac:picMk id="298" creationId="{00000000-0000-0000-0000-000000000000}"/>
          </ac:picMkLst>
        </pc:picChg>
      </pc:sldChg>
      <pc:sldChg chg="modSp del">
        <pc:chgData name="John Oakes" userId="1a36f0057432ea1f" providerId="LiveId" clId="{BCC8FEA8-78B8-4348-9FA9-098AAFF64E23}" dt="2023-08-07T19:17:59.809" v="2328" actId="47"/>
        <pc:sldMkLst>
          <pc:docMk/>
          <pc:sldMk cId="0" sldId="277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7"/>
            <ac:spMk id="300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7"/>
            <ac:picMk id="301" creationId="{00000000-0000-0000-0000-000000000000}"/>
          </ac:picMkLst>
        </pc:picChg>
      </pc:sldChg>
      <pc:sldChg chg="modSp del">
        <pc:chgData name="John Oakes" userId="1a36f0057432ea1f" providerId="LiveId" clId="{BCC8FEA8-78B8-4348-9FA9-098AAFF64E23}" dt="2023-08-07T19:17:59.809" v="2328" actId="47"/>
        <pc:sldMkLst>
          <pc:docMk/>
          <pc:sldMk cId="0" sldId="278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8"/>
            <ac:spMk id="303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8"/>
            <ac:picMk id="304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7T19:17:59.809" v="2328" actId="47"/>
        <pc:sldMkLst>
          <pc:docMk/>
          <pc:sldMk cId="0" sldId="279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79"/>
            <ac:spMk id="306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79"/>
            <ac:picMk id="307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7T19:17:59.809" v="2328" actId="47"/>
        <pc:sldMkLst>
          <pc:docMk/>
          <pc:sldMk cId="0" sldId="280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0"/>
            <ac:spMk id="311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0"/>
            <ac:picMk id="312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7T19:17:59.809" v="2328" actId="47"/>
        <pc:sldMkLst>
          <pc:docMk/>
          <pc:sldMk cId="0" sldId="281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1"/>
            <ac:spMk id="316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1"/>
            <ac:spMk id="317" creationId="{00000000-0000-0000-0000-000000000000}"/>
          </ac:spMkLst>
        </pc:spChg>
      </pc:sldChg>
      <pc:sldChg chg="modSp del modNotes">
        <pc:chgData name="John Oakes" userId="1a36f0057432ea1f" providerId="LiveId" clId="{BCC8FEA8-78B8-4348-9FA9-098AAFF64E23}" dt="2023-08-07T19:17:59.809" v="2328" actId="47"/>
        <pc:sldMkLst>
          <pc:docMk/>
          <pc:sldMk cId="0" sldId="282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2"/>
            <ac:spMk id="321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2"/>
            <ac:picMk id="322" creationId="{00000000-0000-0000-0000-000000000000}"/>
          </ac:picMkLst>
        </pc:pic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2"/>
            <ac:picMk id="323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7T19:17:59.809" v="2328" actId="47"/>
        <pc:sldMkLst>
          <pc:docMk/>
          <pc:sldMk cId="0" sldId="283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3"/>
            <ac:spMk id="327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3"/>
            <ac:picMk id="328" creationId="{00000000-0000-0000-0000-000000000000}"/>
          </ac:picMkLst>
        </pc:picChg>
      </pc:sldChg>
      <pc:sldChg chg="modSp del">
        <pc:chgData name="John Oakes" userId="1a36f0057432ea1f" providerId="LiveId" clId="{BCC8FEA8-78B8-4348-9FA9-098AAFF64E23}" dt="2023-08-07T19:17:59.809" v="2328" actId="47"/>
        <pc:sldMkLst>
          <pc:docMk/>
          <pc:sldMk cId="0" sldId="284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4"/>
            <ac:spMk id="33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4"/>
            <ac:spMk id="333" creationId="{00000000-0000-0000-0000-000000000000}"/>
          </ac:spMkLst>
        </pc:spChg>
      </pc:sldChg>
      <pc:sldChg chg="modSp del modNotes">
        <pc:chgData name="John Oakes" userId="1a36f0057432ea1f" providerId="LiveId" clId="{BCC8FEA8-78B8-4348-9FA9-098AAFF64E23}" dt="2023-08-07T19:18:03.718" v="2329" actId="2696"/>
        <pc:sldMkLst>
          <pc:docMk/>
          <pc:sldMk cId="0" sldId="285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5"/>
            <ac:spMk id="335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5"/>
            <ac:picMk id="336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35.257" v="1492" actId="47"/>
        <pc:sldMkLst>
          <pc:docMk/>
          <pc:sldMk cId="0" sldId="286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6"/>
            <ac:spMk id="340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6"/>
            <ac:picMk id="341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35.257" v="1492" actId="47"/>
        <pc:sldMkLst>
          <pc:docMk/>
          <pc:sldMk cId="0" sldId="287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7"/>
            <ac:spMk id="345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7"/>
            <ac:picMk id="346" creationId="{00000000-0000-0000-0000-000000000000}"/>
          </ac:picMkLst>
        </pc:pic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7"/>
            <ac:picMk id="347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35.257" v="1492" actId="47"/>
        <pc:sldMkLst>
          <pc:docMk/>
          <pc:sldMk cId="0" sldId="288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8"/>
            <ac:spMk id="351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8"/>
            <ac:picMk id="352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89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9"/>
            <ac:spMk id="356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89"/>
            <ac:spMk id="357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89"/>
            <ac:picMk id="358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0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0"/>
            <ac:spMk id="362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0"/>
            <ac:picMk id="363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1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1"/>
            <ac:spMk id="367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1"/>
            <ac:picMk id="368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2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2"/>
            <ac:spMk id="37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2"/>
            <ac:spMk id="373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2"/>
            <ac:picMk id="374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3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3"/>
            <ac:spMk id="378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3"/>
            <ac:spMk id="379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3"/>
            <ac:spMk id="380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3"/>
            <ac:picMk id="381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4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4"/>
            <ac:spMk id="385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4"/>
            <ac:spMk id="386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4"/>
            <ac:spMk id="387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4"/>
            <ac:picMk id="388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5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5"/>
            <ac:spMk id="39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5"/>
            <ac:spMk id="395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5"/>
            <ac:picMk id="393" creationId="{00000000-0000-0000-0000-000000000000}"/>
          </ac:picMkLst>
        </pc:pic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5"/>
            <ac:picMk id="394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6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6"/>
            <ac:spMk id="399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6"/>
            <ac:spMk id="400" creationId="{00000000-0000-0000-0000-000000000000}"/>
          </ac:spMkLst>
        </pc:sp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7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7"/>
            <ac:spMk id="404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7"/>
            <ac:spMk id="405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7"/>
            <ac:picMk id="406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8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8"/>
            <ac:spMk id="410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8"/>
            <ac:picMk id="411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299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9"/>
            <ac:spMk id="415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299"/>
            <ac:spMk id="416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299"/>
            <ac:picMk id="417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8:48.899" v="1493" actId="47"/>
        <pc:sldMkLst>
          <pc:docMk/>
          <pc:sldMk cId="0" sldId="300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0"/>
            <ac:spMk id="421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0" sldId="300"/>
            <ac:picMk id="422" creationId="{00000000-0000-0000-0000-000000000000}"/>
          </ac:picMkLst>
        </pc:picChg>
      </pc:sldChg>
      <pc:sldChg chg="modSp del modNotes">
        <pc:chgData name="John Oakes" userId="1a36f0057432ea1f" providerId="LiveId" clId="{BCC8FEA8-78B8-4348-9FA9-098AAFF64E23}" dt="2023-08-03T23:59:10.109" v="1494" actId="47"/>
        <pc:sldMkLst>
          <pc:docMk/>
          <pc:sldMk cId="0" sldId="301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1"/>
            <ac:spMk id="426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1"/>
            <ac:spMk id="427" creationId="{00000000-0000-0000-0000-000000000000}"/>
          </ac:spMkLst>
        </pc:spChg>
      </pc:sldChg>
      <pc:sldChg chg="modSp del modNotes">
        <pc:chgData name="John Oakes" userId="1a36f0057432ea1f" providerId="LiveId" clId="{BCC8FEA8-78B8-4348-9FA9-098AAFF64E23}" dt="2023-08-03T23:59:10.109" v="1494" actId="47"/>
        <pc:sldMkLst>
          <pc:docMk/>
          <pc:sldMk cId="0" sldId="302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2"/>
            <ac:spMk id="43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2"/>
            <ac:spMk id="432" creationId="{00000000-0000-0000-0000-000000000000}"/>
          </ac:spMkLst>
        </pc:spChg>
      </pc:sldChg>
      <pc:sldChg chg="modSp del modNotes">
        <pc:chgData name="John Oakes" userId="1a36f0057432ea1f" providerId="LiveId" clId="{BCC8FEA8-78B8-4348-9FA9-098AAFF64E23}" dt="2023-08-03T23:59:10.109" v="1494" actId="47"/>
        <pc:sldMkLst>
          <pc:docMk/>
          <pc:sldMk cId="0" sldId="303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3"/>
            <ac:spMk id="436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3"/>
            <ac:spMk id="437" creationId="{00000000-0000-0000-0000-000000000000}"/>
          </ac:spMkLst>
        </pc:spChg>
      </pc:sldChg>
      <pc:sldChg chg="modSp del modNotes">
        <pc:chgData name="John Oakes" userId="1a36f0057432ea1f" providerId="LiveId" clId="{BCC8FEA8-78B8-4348-9FA9-098AAFF64E23}" dt="2023-08-03T23:59:10.109" v="1494" actId="47"/>
        <pc:sldMkLst>
          <pc:docMk/>
          <pc:sldMk cId="0" sldId="304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4"/>
            <ac:spMk id="44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0" sldId="304"/>
            <ac:spMk id="442" creationId="{00000000-0000-0000-0000-000000000000}"/>
          </ac:spMkLst>
        </pc:spChg>
      </pc:sldChg>
      <pc:sldChg chg="modSp del mod modNotes">
        <pc:chgData name="John Oakes" userId="1a36f0057432ea1f" providerId="LiveId" clId="{BCC8FEA8-78B8-4348-9FA9-098AAFF64E23}" dt="2023-08-03T23:59:47.546" v="1509" actId="2696"/>
        <pc:sldMkLst>
          <pc:docMk/>
          <pc:sldMk cId="477286449" sldId="305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477286449" sldId="305"/>
            <ac:spMk id="446" creationId="{00000000-0000-0000-0000-000000000000}"/>
          </ac:spMkLst>
        </pc:spChg>
        <pc:spChg chg="mod">
          <ac:chgData name="John Oakes" userId="1a36f0057432ea1f" providerId="LiveId" clId="{BCC8FEA8-78B8-4348-9FA9-098AAFF64E23}" dt="2023-08-03T23:59:39.916" v="1508" actId="20577"/>
          <ac:spMkLst>
            <pc:docMk/>
            <pc:sldMk cId="477286449" sldId="305"/>
            <ac:spMk id="448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29:10.966" v="9"/>
          <ac:picMkLst>
            <pc:docMk/>
            <pc:sldMk cId="477286449" sldId="305"/>
            <ac:picMk id="447" creationId="{00000000-0000-0000-0000-000000000000}"/>
          </ac:picMkLst>
        </pc:picChg>
      </pc:sldChg>
      <pc:sldChg chg="add del">
        <pc:chgData name="John Oakes" userId="1a36f0057432ea1f" providerId="LiveId" clId="{BCC8FEA8-78B8-4348-9FA9-098AAFF64E23}" dt="2023-08-03T18:25:28.413" v="2" actId="2696"/>
        <pc:sldMkLst>
          <pc:docMk/>
          <pc:sldMk cId="788139800" sldId="306"/>
        </pc:sldMkLst>
      </pc:sldChg>
      <pc:sldChg chg="addSp delSp modSp del mod">
        <pc:chgData name="John Oakes" userId="1a36f0057432ea1f" providerId="LiveId" clId="{BCC8FEA8-78B8-4348-9FA9-098AAFF64E23}" dt="2023-08-07T19:17:26.761" v="2326" actId="47"/>
        <pc:sldMkLst>
          <pc:docMk/>
          <pc:sldMk cId="1672076822" sldId="450"/>
        </pc:sldMkLst>
        <pc:spChg chg="del mod">
          <ac:chgData name="John Oakes" userId="1a36f0057432ea1f" providerId="LiveId" clId="{BCC8FEA8-78B8-4348-9FA9-098AAFF64E23}" dt="2023-08-06T16:31:46.282" v="2309" actId="6549"/>
          <ac:spMkLst>
            <pc:docMk/>
            <pc:sldMk cId="1672076822" sldId="450"/>
            <ac:spMk id="3" creationId="{2C4DBEFB-5E3F-442A-AEDB-AF3685437755}"/>
          </ac:spMkLst>
        </pc:spChg>
        <pc:picChg chg="add del mod">
          <ac:chgData name="John Oakes" userId="1a36f0057432ea1f" providerId="LiveId" clId="{BCC8FEA8-78B8-4348-9FA9-098AAFF64E23}" dt="2023-08-06T16:29:48.882" v="2304" actId="478"/>
          <ac:picMkLst>
            <pc:docMk/>
            <pc:sldMk cId="1672076822" sldId="450"/>
            <ac:picMk id="2" creationId="{4338312A-4A91-40C9-CD26-C05D449D2472}"/>
          </ac:picMkLst>
        </pc:picChg>
        <pc:picChg chg="del">
          <ac:chgData name="John Oakes" userId="1a36f0057432ea1f" providerId="LiveId" clId="{BCC8FEA8-78B8-4348-9FA9-098AAFF64E23}" dt="2023-08-06T16:28:58.144" v="2301" actId="478"/>
          <ac:picMkLst>
            <pc:docMk/>
            <pc:sldMk cId="1672076822" sldId="450"/>
            <ac:picMk id="1026" creationId="{20D35382-BE79-85E9-AE18-6B78A29C7666}"/>
          </ac:picMkLst>
        </pc:picChg>
        <pc:picChg chg="add mod">
          <ac:chgData name="John Oakes" userId="1a36f0057432ea1f" providerId="LiveId" clId="{BCC8FEA8-78B8-4348-9FA9-098AAFF64E23}" dt="2023-08-06T14:26:30.893" v="2013" actId="1076"/>
          <ac:picMkLst>
            <pc:docMk/>
            <pc:sldMk cId="1672076822" sldId="450"/>
            <ac:picMk id="1026" creationId="{6996B20F-55C3-8DD9-7DC8-8465D9C943BA}"/>
          </ac:picMkLst>
        </pc:picChg>
        <pc:picChg chg="add mod">
          <ac:chgData name="John Oakes" userId="1a36f0057432ea1f" providerId="LiveId" clId="{BCC8FEA8-78B8-4348-9FA9-098AAFF64E23}" dt="2023-08-06T16:31:54.461" v="2311" actId="1076"/>
          <ac:picMkLst>
            <pc:docMk/>
            <pc:sldMk cId="1672076822" sldId="450"/>
            <ac:picMk id="1028" creationId="{EF974823-6C4A-5A58-C573-1306E86955BE}"/>
          </ac:picMkLst>
        </pc:picChg>
      </pc:sldChg>
      <pc:sldChg chg="modSp">
        <pc:chgData name="John Oakes" userId="1a36f0057432ea1f" providerId="LiveId" clId="{BCC8FEA8-78B8-4348-9FA9-098AAFF64E23}" dt="2023-08-03T18:32:10.646" v="69" actId="14100"/>
        <pc:sldMkLst>
          <pc:docMk/>
          <pc:sldMk cId="460316144" sldId="451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460316144" sldId="451"/>
            <ac:spMk id="2" creationId="{5DE32518-A97E-4350-AF76-000065973C58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460316144" sldId="451"/>
            <ac:spMk id="3074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460316144" sldId="451"/>
            <ac:spMk id="3075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32:10.646" v="69" actId="14100"/>
          <ac:picMkLst>
            <pc:docMk/>
            <pc:sldMk cId="460316144" sldId="451"/>
            <ac:picMk id="3076" creationId="{00000000-0000-0000-0000-000000000000}"/>
          </ac:picMkLst>
        </pc:picChg>
      </pc:sldChg>
      <pc:sldChg chg="modSp mod">
        <pc:chgData name="John Oakes" userId="1a36f0057432ea1f" providerId="LiveId" clId="{BCC8FEA8-78B8-4348-9FA9-098AAFF64E23}" dt="2023-08-03T18:32:58.303" v="77" actId="14100"/>
        <pc:sldMkLst>
          <pc:docMk/>
          <pc:sldMk cId="3011080238" sldId="452"/>
        </pc:sldMkLst>
        <pc:spChg chg="mod">
          <ac:chgData name="John Oakes" userId="1a36f0057432ea1f" providerId="LiveId" clId="{BCC8FEA8-78B8-4348-9FA9-098AAFF64E23}" dt="2023-08-03T18:32:19.491" v="70" actId="255"/>
          <ac:spMkLst>
            <pc:docMk/>
            <pc:sldMk cId="3011080238" sldId="452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32:50.373" v="75" actId="14100"/>
          <ac:spMkLst>
            <pc:docMk/>
            <pc:sldMk cId="3011080238" sldId="452"/>
            <ac:spMk id="3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32:54.217" v="76" actId="14100"/>
          <ac:picMkLst>
            <pc:docMk/>
            <pc:sldMk cId="3011080238" sldId="452"/>
            <ac:picMk id="1026" creationId="{00000000-0000-0000-0000-000000000000}"/>
          </ac:picMkLst>
        </pc:picChg>
        <pc:picChg chg="mod">
          <ac:chgData name="John Oakes" userId="1a36f0057432ea1f" providerId="LiveId" clId="{BCC8FEA8-78B8-4348-9FA9-098AAFF64E23}" dt="2023-08-03T18:32:58.303" v="77" actId="14100"/>
          <ac:picMkLst>
            <pc:docMk/>
            <pc:sldMk cId="3011080238" sldId="452"/>
            <ac:picMk id="1027" creationId="{00000000-0000-0000-0000-000000000000}"/>
          </ac:picMkLst>
        </pc:picChg>
      </pc:sldChg>
      <pc:sldChg chg="modSp mod">
        <pc:chgData name="John Oakes" userId="1a36f0057432ea1f" providerId="LiveId" clId="{BCC8FEA8-78B8-4348-9FA9-098AAFF64E23}" dt="2023-08-03T18:34:00.670" v="91" actId="14100"/>
        <pc:sldMkLst>
          <pc:docMk/>
          <pc:sldMk cId="3955963426" sldId="453"/>
        </pc:sldMkLst>
        <pc:spChg chg="mod">
          <ac:chgData name="John Oakes" userId="1a36f0057432ea1f" providerId="LiveId" clId="{BCC8FEA8-78B8-4348-9FA9-098AAFF64E23}" dt="2023-08-03T18:33:09.680" v="78" actId="255"/>
          <ac:spMkLst>
            <pc:docMk/>
            <pc:sldMk cId="3955963426" sldId="453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34:00.670" v="91" actId="14100"/>
          <ac:spMkLst>
            <pc:docMk/>
            <pc:sldMk cId="3955963426" sldId="453"/>
            <ac:spMk id="3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k cId="3955963426" sldId="453"/>
            <ac:spMk id="4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33:37.445" v="84" actId="1076"/>
          <ac:picMkLst>
            <pc:docMk/>
            <pc:sldMk cId="3955963426" sldId="453"/>
            <ac:picMk id="2050" creationId="{00000000-0000-0000-0000-000000000000}"/>
          </ac:picMkLst>
        </pc:picChg>
        <pc:picChg chg="mod">
          <ac:chgData name="John Oakes" userId="1a36f0057432ea1f" providerId="LiveId" clId="{BCC8FEA8-78B8-4348-9FA9-098AAFF64E23}" dt="2023-08-03T18:29:10.966" v="9"/>
          <ac:picMkLst>
            <pc:docMk/>
            <pc:sldMk cId="3955963426" sldId="453"/>
            <ac:picMk id="2053" creationId="{00000000-0000-0000-0000-000000000000}"/>
          </ac:picMkLst>
        </pc:picChg>
        <pc:picChg chg="mod">
          <ac:chgData name="John Oakes" userId="1a36f0057432ea1f" providerId="LiveId" clId="{BCC8FEA8-78B8-4348-9FA9-098AAFF64E23}" dt="2023-08-03T18:33:47.350" v="87" actId="1076"/>
          <ac:picMkLst>
            <pc:docMk/>
            <pc:sldMk cId="3955963426" sldId="453"/>
            <ac:picMk id="2054" creationId="{00000000-0000-0000-0000-000000000000}"/>
          </ac:picMkLst>
        </pc:picChg>
      </pc:sldChg>
      <pc:sldChg chg="modSp mod">
        <pc:chgData name="John Oakes" userId="1a36f0057432ea1f" providerId="LiveId" clId="{BCC8FEA8-78B8-4348-9FA9-098AAFF64E23}" dt="2023-08-03T18:34:40.677" v="102" actId="20577"/>
        <pc:sldMkLst>
          <pc:docMk/>
          <pc:sldMk cId="2960235655" sldId="454"/>
        </pc:sldMkLst>
        <pc:spChg chg="mod">
          <ac:chgData name="John Oakes" userId="1a36f0057432ea1f" providerId="LiveId" clId="{BCC8FEA8-78B8-4348-9FA9-098AAFF64E23}" dt="2023-08-03T18:34:10.169" v="92" actId="255"/>
          <ac:spMkLst>
            <pc:docMk/>
            <pc:sldMk cId="2960235655" sldId="454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34:40.677" v="102" actId="20577"/>
          <ac:spMkLst>
            <pc:docMk/>
            <pc:sldMk cId="2960235655" sldId="454"/>
            <ac:spMk id="3" creationId="{00000000-0000-0000-0000-000000000000}"/>
          </ac:spMkLst>
        </pc:spChg>
        <pc:picChg chg="mod">
          <ac:chgData name="John Oakes" userId="1a36f0057432ea1f" providerId="LiveId" clId="{BCC8FEA8-78B8-4348-9FA9-098AAFF64E23}" dt="2023-08-03T18:34:15.692" v="94" actId="1076"/>
          <ac:picMkLst>
            <pc:docMk/>
            <pc:sldMk cId="2960235655" sldId="454"/>
            <ac:picMk id="3074" creationId="{00000000-0000-0000-0000-000000000000}"/>
          </ac:picMkLst>
        </pc:picChg>
      </pc:sldChg>
      <pc:sldChg chg="modSp mod">
        <pc:chgData name="John Oakes" userId="1a36f0057432ea1f" providerId="LiveId" clId="{BCC8FEA8-78B8-4348-9FA9-098AAFF64E23}" dt="2023-08-03T18:35:18.301" v="109" actId="14100"/>
        <pc:sldMkLst>
          <pc:docMk/>
          <pc:sldMk cId="431619561" sldId="455"/>
        </pc:sldMkLst>
        <pc:spChg chg="mod">
          <ac:chgData name="John Oakes" userId="1a36f0057432ea1f" providerId="LiveId" clId="{BCC8FEA8-78B8-4348-9FA9-098AAFF64E23}" dt="2023-08-03T18:34:50.148" v="103" actId="255"/>
          <ac:spMkLst>
            <pc:docMk/>
            <pc:sldMk cId="431619561" sldId="455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35:18.301" v="109" actId="14100"/>
          <ac:spMkLst>
            <pc:docMk/>
            <pc:sldMk cId="431619561" sldId="455"/>
            <ac:spMk id="3" creationId="{00000000-0000-0000-0000-000000000000}"/>
          </ac:spMkLst>
        </pc:spChg>
      </pc:sldChg>
      <pc:sldChg chg="modSp del mod">
        <pc:chgData name="John Oakes" userId="1a36f0057432ea1f" providerId="LiveId" clId="{BCC8FEA8-78B8-4348-9FA9-098AAFF64E23}" dt="2023-08-06T14:27:18.536" v="2014" actId="2696"/>
        <pc:sldMkLst>
          <pc:docMk/>
          <pc:sldMk cId="2871216322" sldId="456"/>
        </pc:sldMkLst>
        <pc:spChg chg="mod">
          <ac:chgData name="John Oakes" userId="1a36f0057432ea1f" providerId="LiveId" clId="{BCC8FEA8-78B8-4348-9FA9-098AAFF64E23}" dt="2023-08-03T18:30:37.953" v="58" actId="255"/>
          <ac:spMkLst>
            <pc:docMk/>
            <pc:sldMk cId="2871216322" sldId="456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30:28.403" v="57" actId="14100"/>
          <ac:spMkLst>
            <pc:docMk/>
            <pc:sldMk cId="2871216322" sldId="456"/>
            <ac:spMk id="3" creationId="{00000000-0000-0000-0000-000000000000}"/>
          </ac:spMkLst>
        </pc:spChg>
      </pc:sldChg>
      <pc:sldChg chg="modSp del mod">
        <pc:chgData name="John Oakes" userId="1a36f0057432ea1f" providerId="LiveId" clId="{BCC8FEA8-78B8-4348-9FA9-098AAFF64E23}" dt="2023-08-03T18:30:43.404" v="59" actId="2696"/>
        <pc:sldMkLst>
          <pc:docMk/>
          <pc:sldMk cId="2644028913" sldId="457"/>
        </pc:sldMkLst>
        <pc:spChg chg="mod">
          <ac:chgData name="John Oakes" userId="1a36f0057432ea1f" providerId="LiveId" clId="{BCC8FEA8-78B8-4348-9FA9-098AAFF64E23}" dt="2023-08-03T18:29:10.966" v="9"/>
          <ac:spMkLst>
            <pc:docMk/>
            <pc:sldMk cId="2644028913" sldId="457"/>
            <ac:spMk id="3" creationId="{00000000-0000-0000-0000-000000000000}"/>
          </ac:spMkLst>
        </pc:spChg>
      </pc:sldChg>
      <pc:sldChg chg="modSp del modNotes">
        <pc:chgData name="John Oakes" userId="1a36f0057432ea1f" providerId="LiveId" clId="{BCC8FEA8-78B8-4348-9FA9-098AAFF64E23}" dt="2023-08-03T18:31:15.871" v="63" actId="2696"/>
        <pc:sldMkLst>
          <pc:docMk/>
          <pc:sldMk cId="2010791255" sldId="458"/>
        </pc:sldMkLst>
        <pc:picChg chg="mod">
          <ac:chgData name="John Oakes" userId="1a36f0057432ea1f" providerId="LiveId" clId="{BCC8FEA8-78B8-4348-9FA9-098AAFF64E23}" dt="2023-08-03T18:29:10.966" v="9"/>
          <ac:picMkLst>
            <pc:docMk/>
            <pc:sldMk cId="2010791255" sldId="458"/>
            <ac:picMk id="2" creationId="{00000000-0000-0000-0000-000000000000}"/>
          </ac:picMkLst>
        </pc:picChg>
      </pc:sldChg>
      <pc:sldChg chg="modSp mod">
        <pc:chgData name="John Oakes" userId="1a36f0057432ea1f" providerId="LiveId" clId="{BCC8FEA8-78B8-4348-9FA9-098AAFF64E23}" dt="2023-08-03T18:31:41.022" v="67" actId="14100"/>
        <pc:sldMkLst>
          <pc:docMk/>
          <pc:sldMk cId="1491946417" sldId="459"/>
        </pc:sldMkLst>
        <pc:spChg chg="mod">
          <ac:chgData name="John Oakes" userId="1a36f0057432ea1f" providerId="LiveId" clId="{BCC8FEA8-78B8-4348-9FA9-098AAFF64E23}" dt="2023-08-03T18:31:27.072" v="64" actId="255"/>
          <ac:spMkLst>
            <pc:docMk/>
            <pc:sldMk cId="1491946417" sldId="459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31:41.022" v="67" actId="14100"/>
          <ac:spMkLst>
            <pc:docMk/>
            <pc:sldMk cId="1491946417" sldId="459"/>
            <ac:spMk id="3" creationId="{00000000-0000-0000-0000-000000000000}"/>
          </ac:spMkLst>
        </pc:spChg>
      </pc:sldChg>
      <pc:sldChg chg="addSp delSp modSp new mod">
        <pc:chgData name="John Oakes" userId="1a36f0057432ea1f" providerId="LiveId" clId="{BCC8FEA8-78B8-4348-9FA9-098AAFF64E23}" dt="2023-08-03T23:07:08.155" v="202" actId="14100"/>
        <pc:sldMkLst>
          <pc:docMk/>
          <pc:sldMk cId="89102648" sldId="460"/>
        </pc:sldMkLst>
        <pc:spChg chg="mod">
          <ac:chgData name="John Oakes" userId="1a36f0057432ea1f" providerId="LiveId" clId="{BCC8FEA8-78B8-4348-9FA9-098AAFF64E23}" dt="2023-08-03T23:03:45.253" v="162" actId="20577"/>
          <ac:spMkLst>
            <pc:docMk/>
            <pc:sldMk cId="89102648" sldId="460"/>
            <ac:spMk id="2" creationId="{A7951968-B0C3-4662-9DB9-16C07554ADEA}"/>
          </ac:spMkLst>
        </pc:spChg>
        <pc:spChg chg="del">
          <ac:chgData name="John Oakes" userId="1a36f0057432ea1f" providerId="LiveId" clId="{BCC8FEA8-78B8-4348-9FA9-098AAFF64E23}" dt="2023-08-03T23:02:56.188" v="114"/>
          <ac:spMkLst>
            <pc:docMk/>
            <pc:sldMk cId="89102648" sldId="460"/>
            <ac:spMk id="3" creationId="{81FAC1C4-F4FE-D968-1B94-05335E4691A4}"/>
          </ac:spMkLst>
        </pc:spChg>
        <pc:spChg chg="add mod">
          <ac:chgData name="John Oakes" userId="1a36f0057432ea1f" providerId="LiveId" clId="{BCC8FEA8-78B8-4348-9FA9-098AAFF64E23}" dt="2023-08-03T23:07:08.155" v="202" actId="14100"/>
          <ac:spMkLst>
            <pc:docMk/>
            <pc:sldMk cId="89102648" sldId="460"/>
            <ac:spMk id="4" creationId="{309028E7-D45A-4A95-6416-E2537E5E2D53}"/>
          </ac:spMkLst>
        </pc:spChg>
        <pc:picChg chg="add mod">
          <ac:chgData name="John Oakes" userId="1a36f0057432ea1f" providerId="LiveId" clId="{BCC8FEA8-78B8-4348-9FA9-098AAFF64E23}" dt="2023-08-03T23:06:11.341" v="168" actId="1076"/>
          <ac:picMkLst>
            <pc:docMk/>
            <pc:sldMk cId="89102648" sldId="460"/>
            <ac:picMk id="2050" creationId="{DC7BCF8F-D617-49A8-62AE-38DDBCB029D2}"/>
          </ac:picMkLst>
        </pc:picChg>
        <pc:picChg chg="add mod">
          <ac:chgData name="John Oakes" userId="1a36f0057432ea1f" providerId="LiveId" clId="{BCC8FEA8-78B8-4348-9FA9-098AAFF64E23}" dt="2023-08-03T23:06:19.951" v="170" actId="1076"/>
          <ac:picMkLst>
            <pc:docMk/>
            <pc:sldMk cId="89102648" sldId="460"/>
            <ac:picMk id="2052" creationId="{5BF746C4-313F-B2EC-572F-8534FEAD76E7}"/>
          </ac:picMkLst>
        </pc:picChg>
      </pc:sldChg>
      <pc:sldChg chg="modSp new mod ord">
        <pc:chgData name="John Oakes" userId="1a36f0057432ea1f" providerId="LiveId" clId="{BCC8FEA8-78B8-4348-9FA9-098AAFF64E23}" dt="2023-08-06T14:44:57.523" v="2146" actId="207"/>
        <pc:sldMkLst>
          <pc:docMk/>
          <pc:sldMk cId="2799059998" sldId="461"/>
        </pc:sldMkLst>
        <pc:spChg chg="mod">
          <ac:chgData name="John Oakes" userId="1a36f0057432ea1f" providerId="LiveId" clId="{BCC8FEA8-78B8-4348-9FA9-098AAFF64E23}" dt="2023-08-03T23:11:18.240" v="385" actId="20577"/>
          <ac:spMkLst>
            <pc:docMk/>
            <pc:sldMk cId="2799059998" sldId="461"/>
            <ac:spMk id="2" creationId="{07BD88B7-9A42-7962-91E6-FF67B3B5EE50}"/>
          </ac:spMkLst>
        </pc:spChg>
        <pc:spChg chg="mod">
          <ac:chgData name="John Oakes" userId="1a36f0057432ea1f" providerId="LiveId" clId="{BCC8FEA8-78B8-4348-9FA9-098AAFF64E23}" dt="2023-08-06T14:44:57.523" v="2146" actId="207"/>
          <ac:spMkLst>
            <pc:docMk/>
            <pc:sldMk cId="2799059998" sldId="461"/>
            <ac:spMk id="3" creationId="{BDA6BD9F-9DF9-39B7-1F54-2FEFB7936903}"/>
          </ac:spMkLst>
        </pc:spChg>
      </pc:sldChg>
      <pc:sldChg chg="modSp new mod">
        <pc:chgData name="John Oakes" userId="1a36f0057432ea1f" providerId="LiveId" clId="{BCC8FEA8-78B8-4348-9FA9-098AAFF64E23}" dt="2023-08-03T23:17:38.880" v="820" actId="20577"/>
        <pc:sldMkLst>
          <pc:docMk/>
          <pc:sldMk cId="1916807755" sldId="462"/>
        </pc:sldMkLst>
        <pc:spChg chg="mod">
          <ac:chgData name="John Oakes" userId="1a36f0057432ea1f" providerId="LiveId" clId="{BCC8FEA8-78B8-4348-9FA9-098AAFF64E23}" dt="2023-08-03T23:15:58.655" v="601" actId="20577"/>
          <ac:spMkLst>
            <pc:docMk/>
            <pc:sldMk cId="1916807755" sldId="462"/>
            <ac:spMk id="2" creationId="{31FC22E7-DCFA-00A5-621B-3639AA225507}"/>
          </ac:spMkLst>
        </pc:spChg>
        <pc:spChg chg="mod">
          <ac:chgData name="John Oakes" userId="1a36f0057432ea1f" providerId="LiveId" clId="{BCC8FEA8-78B8-4348-9FA9-098AAFF64E23}" dt="2023-08-03T23:17:38.880" v="820" actId="20577"/>
          <ac:spMkLst>
            <pc:docMk/>
            <pc:sldMk cId="1916807755" sldId="462"/>
            <ac:spMk id="3" creationId="{54EE5EAD-747F-A136-0708-61976E13235C}"/>
          </ac:spMkLst>
        </pc:spChg>
      </pc:sldChg>
      <pc:sldChg chg="addSp modSp mod">
        <pc:chgData name="John Oakes" userId="1a36f0057432ea1f" providerId="LiveId" clId="{BCC8FEA8-78B8-4348-9FA9-098AAFF64E23}" dt="2023-08-03T23:43:28.900" v="1124" actId="27636"/>
        <pc:sldMkLst>
          <pc:docMk/>
          <pc:sldMk cId="3926134311" sldId="463"/>
        </pc:sldMkLst>
        <pc:spChg chg="mod">
          <ac:chgData name="John Oakes" userId="1a36f0057432ea1f" providerId="LiveId" clId="{BCC8FEA8-78B8-4348-9FA9-098AAFF64E23}" dt="2023-08-03T23:39:26.104" v="992" actId="255"/>
          <ac:spMkLst>
            <pc:docMk/>
            <pc:sldMk cId="3926134311" sldId="463"/>
            <ac:spMk id="2" creationId="{31FC22E7-DCFA-00A5-621B-3639AA225507}"/>
          </ac:spMkLst>
        </pc:spChg>
        <pc:spChg chg="mod">
          <ac:chgData name="John Oakes" userId="1a36f0057432ea1f" providerId="LiveId" clId="{BCC8FEA8-78B8-4348-9FA9-098AAFF64E23}" dt="2023-08-03T23:43:28.900" v="1124" actId="27636"/>
          <ac:spMkLst>
            <pc:docMk/>
            <pc:sldMk cId="3926134311" sldId="463"/>
            <ac:spMk id="3" creationId="{54EE5EAD-747F-A136-0708-61976E13235C}"/>
          </ac:spMkLst>
        </pc:spChg>
        <pc:picChg chg="add mod">
          <ac:chgData name="John Oakes" userId="1a36f0057432ea1f" providerId="LiveId" clId="{BCC8FEA8-78B8-4348-9FA9-098AAFF64E23}" dt="2023-08-03T23:42:02.378" v="1083" actId="1076"/>
          <ac:picMkLst>
            <pc:docMk/>
            <pc:sldMk cId="3926134311" sldId="463"/>
            <ac:picMk id="4" creationId="{76FF7F41-7A9C-1EC5-8CC8-04C8BA83AEFD}"/>
          </ac:picMkLst>
        </pc:picChg>
      </pc:sldChg>
      <pc:sldChg chg="modSp new mod">
        <pc:chgData name="John Oakes" userId="1a36f0057432ea1f" providerId="LiveId" clId="{BCC8FEA8-78B8-4348-9FA9-098AAFF64E23}" dt="2023-08-06T14:50:13.779" v="2155" actId="20577"/>
        <pc:sldMkLst>
          <pc:docMk/>
          <pc:sldMk cId="2979484683" sldId="464"/>
        </pc:sldMkLst>
        <pc:spChg chg="mod">
          <ac:chgData name="John Oakes" userId="1a36f0057432ea1f" providerId="LiveId" clId="{BCC8FEA8-78B8-4348-9FA9-098AAFF64E23}" dt="2023-08-03T23:47:17.138" v="1157" actId="20577"/>
          <ac:spMkLst>
            <pc:docMk/>
            <pc:sldMk cId="2979484683" sldId="464"/>
            <ac:spMk id="2" creationId="{54D59DA5-D117-A2F0-7ABF-B2EFD781A6F4}"/>
          </ac:spMkLst>
        </pc:spChg>
        <pc:spChg chg="mod">
          <ac:chgData name="John Oakes" userId="1a36f0057432ea1f" providerId="LiveId" clId="{BCC8FEA8-78B8-4348-9FA9-098AAFF64E23}" dt="2023-08-06T14:50:13.779" v="2155" actId="20577"/>
          <ac:spMkLst>
            <pc:docMk/>
            <pc:sldMk cId="2979484683" sldId="464"/>
            <ac:spMk id="3" creationId="{813CC6C3-1A26-8C79-2507-8D2AA5F60AEB}"/>
          </ac:spMkLst>
        </pc:spChg>
      </pc:sldChg>
      <pc:sldChg chg="del">
        <pc:chgData name="John Oakes" userId="1a36f0057432ea1f" providerId="LiveId" clId="{BCC8FEA8-78B8-4348-9FA9-098AAFF64E23}" dt="2023-08-07T19:17:59.809" v="2328" actId="47"/>
        <pc:sldMkLst>
          <pc:docMk/>
          <pc:sldMk cId="0" sldId="478"/>
        </pc:sldMkLst>
      </pc:sldChg>
      <pc:sldChg chg="modSp del mod">
        <pc:chgData name="John Oakes" userId="1a36f0057432ea1f" providerId="LiveId" clId="{BCC8FEA8-78B8-4348-9FA9-098AAFF64E23}" dt="2023-08-07T19:17:59.809" v="2328" actId="47"/>
        <pc:sldMkLst>
          <pc:docMk/>
          <pc:sldMk cId="0" sldId="481"/>
        </pc:sldMkLst>
        <pc:spChg chg="mod">
          <ac:chgData name="John Oakes" userId="1a36f0057432ea1f" providerId="LiveId" clId="{BCC8FEA8-78B8-4348-9FA9-098AAFF64E23}" dt="2023-08-06T16:33:27.514" v="2315" actId="255"/>
          <ac:spMkLst>
            <pc:docMk/>
            <pc:sldMk cId="0" sldId="481"/>
            <ac:spMk id="3" creationId="{3E7DCDC7-0883-0DC8-EF7F-B4E52D989E8E}"/>
          </ac:spMkLst>
        </pc:spChg>
      </pc:sldChg>
      <pc:sldChg chg="del">
        <pc:chgData name="John Oakes" userId="1a36f0057432ea1f" providerId="LiveId" clId="{BCC8FEA8-78B8-4348-9FA9-098AAFF64E23}" dt="2023-08-06T16:16:56.285" v="2179" actId="47"/>
        <pc:sldMkLst>
          <pc:docMk/>
          <pc:sldMk cId="0" sldId="482"/>
        </pc:sldMkLst>
      </pc:sldChg>
      <pc:sldChg chg="del">
        <pc:chgData name="John Oakes" userId="1a36f0057432ea1f" providerId="LiveId" clId="{BCC8FEA8-78B8-4348-9FA9-098AAFF64E23}" dt="2023-08-06T16:16:56.285" v="2179" actId="47"/>
        <pc:sldMkLst>
          <pc:docMk/>
          <pc:sldMk cId="0" sldId="483"/>
        </pc:sldMkLst>
      </pc:sldChg>
      <pc:sldChg chg="del">
        <pc:chgData name="John Oakes" userId="1a36f0057432ea1f" providerId="LiveId" clId="{BCC8FEA8-78B8-4348-9FA9-098AAFF64E23}" dt="2023-08-06T16:16:56.285" v="2179" actId="47"/>
        <pc:sldMkLst>
          <pc:docMk/>
          <pc:sldMk cId="0" sldId="484"/>
        </pc:sldMkLst>
      </pc:sldChg>
      <pc:sldChg chg="del">
        <pc:chgData name="John Oakes" userId="1a36f0057432ea1f" providerId="LiveId" clId="{BCC8FEA8-78B8-4348-9FA9-098AAFF64E23}" dt="2023-08-06T16:16:56.285" v="2179" actId="47"/>
        <pc:sldMkLst>
          <pc:docMk/>
          <pc:sldMk cId="0" sldId="485"/>
        </pc:sldMkLst>
      </pc:sldChg>
      <pc:sldChg chg="del">
        <pc:chgData name="John Oakes" userId="1a36f0057432ea1f" providerId="LiveId" clId="{BCC8FEA8-78B8-4348-9FA9-098AAFF64E23}" dt="2023-08-06T16:16:56.285" v="2179" actId="47"/>
        <pc:sldMkLst>
          <pc:docMk/>
          <pc:sldMk cId="0" sldId="486"/>
        </pc:sldMkLst>
      </pc:sldChg>
      <pc:sldChg chg="modSp new mod ord">
        <pc:chgData name="John Oakes" userId="1a36f0057432ea1f" providerId="LiveId" clId="{BCC8FEA8-78B8-4348-9FA9-098AAFF64E23}" dt="2023-08-06T14:55:35.319" v="2178" actId="27636"/>
        <pc:sldMkLst>
          <pc:docMk/>
          <pc:sldMk cId="2452009144" sldId="487"/>
        </pc:sldMkLst>
        <pc:spChg chg="mod">
          <ac:chgData name="John Oakes" userId="1a36f0057432ea1f" providerId="LiveId" clId="{BCC8FEA8-78B8-4348-9FA9-098AAFF64E23}" dt="2023-08-06T14:54:56.559" v="2167" actId="20577"/>
          <ac:spMkLst>
            <pc:docMk/>
            <pc:sldMk cId="2452009144" sldId="487"/>
            <ac:spMk id="2" creationId="{EF18DA2B-B538-8D37-D1DF-0AEDAF82663D}"/>
          </ac:spMkLst>
        </pc:spChg>
        <pc:spChg chg="mod">
          <ac:chgData name="John Oakes" userId="1a36f0057432ea1f" providerId="LiveId" clId="{BCC8FEA8-78B8-4348-9FA9-098AAFF64E23}" dt="2023-08-06T14:55:35.319" v="2178" actId="27636"/>
          <ac:spMkLst>
            <pc:docMk/>
            <pc:sldMk cId="2452009144" sldId="487"/>
            <ac:spMk id="3" creationId="{516CE7A5-8CD5-BD3A-E8EA-E3548EE3BF59}"/>
          </ac:spMkLst>
        </pc:spChg>
      </pc:sldChg>
      <pc:sldChg chg="new del">
        <pc:chgData name="John Oakes" userId="1a36f0057432ea1f" providerId="LiveId" clId="{BCC8FEA8-78B8-4348-9FA9-098AAFF64E23}" dt="2023-08-06T16:18:10.949" v="2182" actId="2696"/>
        <pc:sldMkLst>
          <pc:docMk/>
          <pc:sldMk cId="542649564" sldId="488"/>
        </pc:sldMkLst>
      </pc:sldChg>
      <pc:sldChg chg="addSp delSp modSp new mod ord">
        <pc:chgData name="John Oakes" userId="1a36f0057432ea1f" providerId="LiveId" clId="{BCC8FEA8-78B8-4348-9FA9-098AAFF64E23}" dt="2023-08-07T19:18:28.783" v="2357" actId="6549"/>
        <pc:sldMkLst>
          <pc:docMk/>
          <pc:sldMk cId="2424777865" sldId="488"/>
        </pc:sldMkLst>
        <pc:spChg chg="mod">
          <ac:chgData name="John Oakes" userId="1a36f0057432ea1f" providerId="LiveId" clId="{BCC8FEA8-78B8-4348-9FA9-098AAFF64E23}" dt="2023-08-07T19:18:28.783" v="2357" actId="6549"/>
          <ac:spMkLst>
            <pc:docMk/>
            <pc:sldMk cId="2424777865" sldId="488"/>
            <ac:spMk id="2" creationId="{6011DFAC-375B-F098-5144-ED0A431E90A4}"/>
          </ac:spMkLst>
        </pc:spChg>
        <pc:spChg chg="del mod">
          <ac:chgData name="John Oakes" userId="1a36f0057432ea1f" providerId="LiveId" clId="{BCC8FEA8-78B8-4348-9FA9-098AAFF64E23}" dt="2023-08-06T16:19:13.684" v="2220" actId="478"/>
          <ac:spMkLst>
            <pc:docMk/>
            <pc:sldMk cId="2424777865" sldId="488"/>
            <ac:spMk id="3" creationId="{13137AF3-644B-142E-7C07-C57341C5601F}"/>
          </ac:spMkLst>
        </pc:spChg>
        <pc:spChg chg="add mod">
          <ac:chgData name="John Oakes" userId="1a36f0057432ea1f" providerId="LiveId" clId="{BCC8FEA8-78B8-4348-9FA9-098AAFF64E23}" dt="2023-08-06T16:20:13.546" v="2289" actId="14100"/>
          <ac:spMkLst>
            <pc:docMk/>
            <pc:sldMk cId="2424777865" sldId="488"/>
            <ac:spMk id="5" creationId="{C5154798-DA2F-905F-47B2-A2B78C563993}"/>
          </ac:spMkLst>
        </pc:spChg>
        <pc:picChg chg="add mod">
          <ac:chgData name="John Oakes" userId="1a36f0057432ea1f" providerId="LiveId" clId="{BCC8FEA8-78B8-4348-9FA9-098AAFF64E23}" dt="2023-08-06T16:20:53.512" v="2293" actId="1076"/>
          <ac:picMkLst>
            <pc:docMk/>
            <pc:sldMk cId="2424777865" sldId="488"/>
            <ac:picMk id="1026" creationId="{9D015462-EC45-CDF9-D5A7-0577CDC40296}"/>
          </ac:picMkLst>
        </pc:picChg>
      </pc:sldChg>
      <pc:sldChg chg="new del">
        <pc:chgData name="John Oakes" userId="1a36f0057432ea1f" providerId="LiveId" clId="{BCC8FEA8-78B8-4348-9FA9-098AAFF64E23}" dt="2023-08-06T16:18:16.886" v="2184" actId="2696"/>
        <pc:sldMkLst>
          <pc:docMk/>
          <pc:sldMk cId="4257346776" sldId="488"/>
        </pc:sldMkLst>
      </pc:sldChg>
      <pc:sldChg chg="del">
        <pc:chgData name="John Oakes" userId="1a36f0057432ea1f" providerId="LiveId" clId="{BCC8FEA8-78B8-4348-9FA9-098AAFF64E23}" dt="2023-08-07T19:17:26.761" v="2326" actId="47"/>
        <pc:sldMkLst>
          <pc:docMk/>
          <pc:sldMk cId="0" sldId="489"/>
        </pc:sldMkLst>
      </pc:sldChg>
      <pc:sldChg chg="del">
        <pc:chgData name="John Oakes" userId="1a36f0057432ea1f" providerId="LiveId" clId="{BCC8FEA8-78B8-4348-9FA9-098AAFF64E23}" dt="2023-08-07T19:17:26.761" v="2326" actId="47"/>
        <pc:sldMkLst>
          <pc:docMk/>
          <pc:sldMk cId="0" sldId="490"/>
        </pc:sldMkLst>
      </pc:sldChg>
      <pc:sldChg chg="del">
        <pc:chgData name="John Oakes" userId="1a36f0057432ea1f" providerId="LiveId" clId="{BCC8FEA8-78B8-4348-9FA9-098AAFF64E23}" dt="2023-08-07T19:17:26.761" v="2326" actId="47"/>
        <pc:sldMkLst>
          <pc:docMk/>
          <pc:sldMk cId="0" sldId="491"/>
        </pc:sldMkLst>
      </pc:sldChg>
      <pc:sldChg chg="del">
        <pc:chgData name="John Oakes" userId="1a36f0057432ea1f" providerId="LiveId" clId="{BCC8FEA8-78B8-4348-9FA9-098AAFF64E23}" dt="2023-08-07T19:17:26.761" v="2326" actId="47"/>
        <pc:sldMkLst>
          <pc:docMk/>
          <pc:sldMk cId="0" sldId="492"/>
        </pc:sldMkLst>
      </pc:sldChg>
      <pc:sldChg chg="del">
        <pc:chgData name="John Oakes" userId="1a36f0057432ea1f" providerId="LiveId" clId="{BCC8FEA8-78B8-4348-9FA9-098AAFF64E23}" dt="2023-08-07T19:17:26.761" v="2326" actId="47"/>
        <pc:sldMkLst>
          <pc:docMk/>
          <pc:sldMk cId="0" sldId="493"/>
        </pc:sldMkLst>
      </pc:sldChg>
      <pc:sldChg chg="addSp delSp modSp new del mod ord">
        <pc:chgData name="John Oakes" userId="1a36f0057432ea1f" providerId="LiveId" clId="{BCC8FEA8-78B8-4348-9FA9-098AAFF64E23}" dt="2023-08-07T19:17:31.303" v="2327" actId="47"/>
        <pc:sldMkLst>
          <pc:docMk/>
          <pc:sldMk cId="1483947336" sldId="494"/>
        </pc:sldMkLst>
        <pc:spChg chg="del">
          <ac:chgData name="John Oakes" userId="1a36f0057432ea1f" providerId="LiveId" clId="{BCC8FEA8-78B8-4348-9FA9-098AAFF64E23}" dt="2023-08-06T16:34:50.338" v="2319" actId="931"/>
          <ac:spMkLst>
            <pc:docMk/>
            <pc:sldMk cId="1483947336" sldId="494"/>
            <ac:spMk id="3" creationId="{53FE7FEA-5E36-EB2C-4CED-B418E52AB4D9}"/>
          </ac:spMkLst>
        </pc:spChg>
        <pc:picChg chg="add mod">
          <ac:chgData name="John Oakes" userId="1a36f0057432ea1f" providerId="LiveId" clId="{BCC8FEA8-78B8-4348-9FA9-098AAFF64E23}" dt="2023-08-06T16:35:23.313" v="2325" actId="1076"/>
          <ac:picMkLst>
            <pc:docMk/>
            <pc:sldMk cId="1483947336" sldId="494"/>
            <ac:picMk id="5" creationId="{E45A6D81-7178-FA01-F85E-3D1CA3B28A71}"/>
          </ac:picMkLst>
        </pc:picChg>
      </pc:sldChg>
      <pc:sldMasterChg chg="modSp delSldLayout modSldLayout">
        <pc:chgData name="John Oakes" userId="1a36f0057432ea1f" providerId="LiveId" clId="{BCC8FEA8-78B8-4348-9FA9-098AAFF64E23}" dt="2023-08-03T23:59:10.109" v="1494" actId="47"/>
        <pc:sldMasterMkLst>
          <pc:docMk/>
          <pc:sldMasterMk cId="0" sldId="2147483648"/>
        </pc:sldMasterMkLst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0" sldId="2147483648"/>
            <ac:spMk id="4" creationId="{00000000-0000-0000-0000-000000000000}"/>
          </ac:spMkLst>
        </pc:sp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49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50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0"/>
              <ac:spMk id="20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0"/>
              <ac:spMk id="2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0"/>
              <ac:spMk id="22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51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1"/>
              <ac:spMk id="30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52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2"/>
              <ac:spMk id="38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2"/>
              <ac:spMk id="39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2"/>
              <ac:spMk id="40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55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5"/>
              <ac:spMk id="6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5"/>
              <ac:spMk id="67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56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6"/>
              <ac:spMk id="75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57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7"/>
              <ac:spMk id="8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7"/>
              <ac:spMk id="8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7"/>
              <ac:spMk id="85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58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8"/>
              <ac:spMk id="9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8"/>
              <ac:spMk id="94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59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59"/>
              <ac:spMk id="102" creationId="{00000000-0000-0000-0000-000000000000}"/>
            </ac:spMkLst>
          </pc:spChg>
        </pc:sldLayoutChg>
        <pc:sldLayoutChg chg="modSp del">
          <pc:chgData name="John Oakes" userId="1a36f0057432ea1f" providerId="LiveId" clId="{BCC8FEA8-78B8-4348-9FA9-098AAFF64E23}" dt="2023-08-03T23:59:10.109" v="1494" actId="47"/>
          <pc:sldLayoutMkLst>
            <pc:docMk/>
            <pc:sldMasterMk cId="0" sldId="2147483648"/>
            <pc:sldLayoutMk cId="0" sldId="2147483661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1"/>
              <ac:spMk id="117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1"/>
              <ac:spMk id="118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1"/>
              <ac:spMk id="119" creationId="{00000000-0000-0000-0000-000000000000}"/>
            </ac:spMkLst>
          </pc:spChg>
        </pc:sldLayoutChg>
        <pc:sldLayoutChg chg="modSp del">
          <pc:chgData name="John Oakes" userId="1a36f0057432ea1f" providerId="LiveId" clId="{BCC8FEA8-78B8-4348-9FA9-098AAFF64E23}" dt="2023-08-03T23:58:48.899" v="1493" actId="47"/>
          <pc:sldLayoutMkLst>
            <pc:docMk/>
            <pc:sldMasterMk cId="0" sldId="2147483648"/>
            <pc:sldLayoutMk cId="0" sldId="2147483662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2"/>
              <ac:spMk id="126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2"/>
              <ac:spMk id="127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2"/>
              <ac:spMk id="128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63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3"/>
              <ac:spMk id="13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3"/>
              <ac:spMk id="136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3"/>
              <ac:spMk id="137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64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4"/>
              <ac:spMk id="14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4"/>
              <ac:spMk id="14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4"/>
              <ac:spMk id="146" creationId="{00000000-0000-0000-0000-000000000000}"/>
            </ac:spMkLst>
          </pc:spChg>
        </pc:sldLayoutChg>
        <pc:sldLayoutChg chg="modSp del">
          <pc:chgData name="John Oakes" userId="1a36f0057432ea1f" providerId="LiveId" clId="{BCC8FEA8-78B8-4348-9FA9-098AAFF64E23}" dt="2023-08-03T23:58:48.899" v="1493" actId="47"/>
          <pc:sldLayoutMkLst>
            <pc:docMk/>
            <pc:sldMasterMk cId="0" sldId="2147483648"/>
            <pc:sldLayoutMk cId="0" sldId="2147483665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5"/>
              <ac:spMk id="15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5"/>
              <ac:spMk id="15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5"/>
              <ac:spMk id="155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66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6"/>
              <ac:spMk id="16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6"/>
              <ac:spMk id="16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6"/>
              <ac:spMk id="164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67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7"/>
              <ac:spMk id="17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7"/>
              <ac:spMk id="17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7"/>
              <ac:spMk id="173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0" sldId="2147483648"/>
            <pc:sldLayoutMk cId="0" sldId="2147483668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8"/>
              <ac:spMk id="180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8"/>
              <ac:spMk id="18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0" sldId="2147483648"/>
              <pc:sldLayoutMk cId="0" sldId="2147483668"/>
              <ac:spMk id="182" creationId="{00000000-0000-0000-0000-000000000000}"/>
            </ac:spMkLst>
          </pc:spChg>
        </pc:sldLayoutChg>
      </pc:sldMasterChg>
      <pc:sldMasterChg chg="modSp modSldLayout">
        <pc:chgData name="John Oakes" userId="1a36f0057432ea1f" providerId="LiveId" clId="{BCC8FEA8-78B8-4348-9FA9-098AAFF64E23}" dt="2023-08-03T18:29:10.966" v="9"/>
        <pc:sldMasterMkLst>
          <pc:docMk/>
          <pc:sldMasterMk cId="1345827790" sldId="2147483669"/>
        </pc:sldMasterMkLst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034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038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290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29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294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295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296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298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299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301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30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1345827790" sldId="2147483669"/>
            <ac:spMk id="12303" creationId="{00000000-0000-0000-0000-000000000000}"/>
          </ac:spMkLst>
        </pc:spChg>
        <pc:grpChg chg="mod">
          <ac:chgData name="John Oakes" userId="1a36f0057432ea1f" providerId="LiveId" clId="{BCC8FEA8-78B8-4348-9FA9-098AAFF64E23}" dt="2023-08-03T18:29:10.966" v="9"/>
          <ac:grpSpMkLst>
            <pc:docMk/>
            <pc:sldMasterMk cId="1345827790" sldId="2147483669"/>
            <ac:grpSpMk id="1028" creationId="{00000000-0000-0000-0000-000000000000}"/>
          </ac:grpSpMkLst>
        </pc:grpChg>
        <pc:grpChg chg="mod">
          <ac:chgData name="John Oakes" userId="1a36f0057432ea1f" providerId="LiveId" clId="{BCC8FEA8-78B8-4348-9FA9-098AAFF64E23}" dt="2023-08-03T18:29:10.966" v="9"/>
          <ac:grpSpMkLst>
            <pc:docMk/>
            <pc:sldMasterMk cId="1345827790" sldId="2147483669"/>
            <ac:grpSpMk id="1032" creationId="{00000000-0000-0000-0000-000000000000}"/>
          </ac:grpSpMkLst>
        </pc:grp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1345827790" sldId="2147483669"/>
            <pc:sldLayoutMk cId="3235958729" sldId="2147483670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6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7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8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9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10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1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1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1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1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1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1332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235958729" sldId="2147483670"/>
              <ac:spMk id="13324" creationId="{00000000-0000-0000-0000-000000000000}"/>
            </ac:spMkLst>
          </pc:spChg>
          <pc:grpChg chg="mod">
            <ac:chgData name="John Oakes" userId="1a36f0057432ea1f" providerId="LiveId" clId="{BCC8FEA8-78B8-4348-9FA9-098AAFF64E23}" dt="2023-08-03T18:29:10.966" v="9"/>
            <ac:grpSpMkLst>
              <pc:docMk/>
              <pc:sldMasterMk cId="1345827790" sldId="2147483669"/>
              <pc:sldLayoutMk cId="3235958729" sldId="2147483670"/>
              <ac:grpSpMk id="4" creationId="{00000000-0000-0000-0000-000000000000}"/>
            </ac:grpSpMkLst>
          </pc:grpChg>
          <pc:grpChg chg="mod">
            <ac:chgData name="John Oakes" userId="1a36f0057432ea1f" providerId="LiveId" clId="{BCC8FEA8-78B8-4348-9FA9-098AAFF64E23}" dt="2023-08-03T18:29:10.966" v="9"/>
            <ac:grpSpMkLst>
              <pc:docMk/>
              <pc:sldMasterMk cId="1345827790" sldId="2147483669"/>
              <pc:sldLayoutMk cId="3235958729" sldId="2147483670"/>
              <ac:grpSpMk id="5" creationId="{00000000-0000-0000-0000-000000000000}"/>
            </ac:grpSpMkLst>
          </pc:gr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1345827790" sldId="2147483669"/>
            <pc:sldLayoutMk cId="599074743" sldId="2147483672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599074743" sldId="2147483672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599074743" sldId="2147483672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1345827790" sldId="2147483669"/>
            <pc:sldLayoutMk cId="3877031187" sldId="2147483673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877031187" sldId="2147483673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3877031187" sldId="2147483673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1345827790" sldId="2147483669"/>
            <pc:sldLayoutMk cId="2294174417" sldId="2147483674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2294174417" sldId="2147483674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2294174417" sldId="2147483674"/>
              <ac:spMk id="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2294174417" sldId="2147483674"/>
              <ac:spMk id="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2294174417" sldId="2147483674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1345827790" sldId="2147483669"/>
            <pc:sldLayoutMk cId="1462023337" sldId="2147483677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1462023337" sldId="2147483677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1462023337" sldId="2147483677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1462023337" sldId="2147483677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1345827790" sldId="2147483669"/>
            <pc:sldLayoutMk cId="2066369797" sldId="2147483678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2066369797" sldId="2147483678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2066369797" sldId="2147483678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2066369797" sldId="2147483678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1345827790" sldId="2147483669"/>
            <pc:sldLayoutMk cId="967913818" sldId="2147483680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967913818" sldId="2147483680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1345827790" sldId="2147483669"/>
              <pc:sldLayoutMk cId="967913818" sldId="2147483680"/>
              <ac:spMk id="3" creationId="{00000000-0000-0000-0000-000000000000}"/>
            </ac:spMkLst>
          </pc:spChg>
        </pc:sldLayoutChg>
      </pc:sldMasterChg>
      <pc:sldMasterChg chg="modSp modSldLayout">
        <pc:chgData name="John Oakes" userId="1a36f0057432ea1f" providerId="LiveId" clId="{BCC8FEA8-78B8-4348-9FA9-098AAFF64E23}" dt="2023-08-03T18:29:10.966" v="9"/>
        <pc:sldMasterMkLst>
          <pc:docMk/>
          <pc:sldMasterMk cId="2896757764" sldId="2147483681"/>
        </pc:sldMasterMkLst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3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4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5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6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7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8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9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2896757764" sldId="2147483681"/>
            <ac:spMk id="10" creationId="{00000000-0000-0000-0000-000000000000}"/>
          </ac:spMkLst>
        </pc:sp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2896757764" sldId="2147483681"/>
            <pc:sldLayoutMk cId="1190979111" sldId="2147483682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6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7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8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9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10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1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1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1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190979111" sldId="2147483682"/>
              <ac:spMk id="14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2896757764" sldId="2147483681"/>
            <pc:sldLayoutMk cId="151777802" sldId="2147483684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51777802" sldId="2147483684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51777802" sldId="2147483684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51777802" sldId="2147483684"/>
              <ac:spMk id="7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51777802" sldId="2147483684"/>
              <ac:spMk id="8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51777802" sldId="2147483684"/>
              <ac:spMk id="1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51777802" sldId="2147483684"/>
              <ac:spMk id="1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51777802" sldId="2147483684"/>
              <ac:spMk id="1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51777802" sldId="2147483684"/>
              <ac:spMk id="16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2896757764" sldId="2147483681"/>
            <pc:sldLayoutMk cId="3910313786" sldId="2147483685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3910313786" sldId="2147483685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3910313786" sldId="2147483685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3910313786" sldId="2147483685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2896757764" sldId="2147483681"/>
            <pc:sldLayoutMk cId="2974705195" sldId="2147483686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974705195" sldId="2147483686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974705195" sldId="2147483686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974705195" sldId="2147483686"/>
              <ac:spMk id="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974705195" sldId="2147483686"/>
              <ac:spMk id="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974705195" sldId="2147483686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2896757764" sldId="2147483681"/>
            <pc:sldLayoutMk cId="1788774085" sldId="2147483688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788774085" sldId="2147483688"/>
              <ac:spMk id="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788774085" sldId="2147483688"/>
              <ac:spMk id="11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2896757764" sldId="2147483681"/>
            <pc:sldLayoutMk cId="2709350243" sldId="2147483689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709350243" sldId="2147483689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709350243" sldId="2147483689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709350243" sldId="2147483689"/>
              <ac:spMk id="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709350243" sldId="2147483689"/>
              <ac:spMk id="8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709350243" sldId="2147483689"/>
              <ac:spMk id="10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709350243" sldId="2147483689"/>
              <ac:spMk id="1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709350243" sldId="2147483689"/>
              <ac:spMk id="12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2896757764" sldId="2147483681"/>
            <pc:sldLayoutMk cId="104558440" sldId="2147483690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8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9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10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1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1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104558440" sldId="2147483690"/>
              <ac:spMk id="13" creationId="{00000000-0000-0000-0000-000000000000}"/>
            </ac:spMkLst>
          </pc:spChg>
        </pc:sldLayoutChg>
        <pc:sldLayoutChg chg="modSp">
          <pc:chgData name="John Oakes" userId="1a36f0057432ea1f" providerId="LiveId" clId="{BCC8FEA8-78B8-4348-9FA9-098AAFF64E23}" dt="2023-08-03T18:29:10.966" v="9"/>
          <pc:sldLayoutMkLst>
            <pc:docMk/>
            <pc:sldMasterMk cId="2896757764" sldId="2147483681"/>
            <pc:sldLayoutMk cId="2348320132" sldId="2147483692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348320132" sldId="2147483692"/>
              <ac:spMk id="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348320132" sldId="2147483692"/>
              <ac:spMk id="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348320132" sldId="2147483692"/>
              <ac:spMk id="7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2896757764" sldId="2147483681"/>
              <pc:sldLayoutMk cId="2348320132" sldId="2147483692"/>
              <ac:spMk id="8" creationId="{00000000-0000-0000-0000-000000000000}"/>
            </ac:spMkLst>
          </pc:spChg>
        </pc:sldLayoutChg>
      </pc:sldMasterChg>
      <pc:sldMasterChg chg="modSp del delSldLayout modSldLayout">
        <pc:chgData name="John Oakes" userId="1a36f0057432ea1f" providerId="LiveId" clId="{BCC8FEA8-78B8-4348-9FA9-098AAFF64E23}" dt="2023-08-03T18:30:55.834" v="60" actId="2696"/>
        <pc:sldMasterMkLst>
          <pc:docMk/>
          <pc:sldMasterMk cId="97793593" sldId="2147483693"/>
        </pc:sldMasterMkLst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97793593" sldId="2147483693"/>
            <ac:spMk id="2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97793593" sldId="2147483693"/>
            <ac:spMk id="3" creationId="{00000000-0000-0000-0000-000000000000}"/>
          </ac:spMkLst>
        </pc:spChg>
        <pc:spChg chg="mod">
          <ac:chgData name="John Oakes" userId="1a36f0057432ea1f" providerId="LiveId" clId="{BCC8FEA8-78B8-4348-9FA9-098AAFF64E23}" dt="2023-08-03T18:29:10.966" v="9"/>
          <ac:spMkLst>
            <pc:docMk/>
            <pc:sldMasterMk cId="97793593" sldId="2147483693"/>
            <ac:spMk id="4" creationId="{00000000-0000-0000-0000-000000000000}"/>
          </ac:spMkLst>
        </pc:spChg>
        <pc:sldLayoutChg chg="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3976720154" sldId="2147483694"/>
          </pc:sldLayoutMkLst>
        </pc:sldLayoutChg>
        <pc:sldLayoutChg chg="modSp 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733818967" sldId="2147483695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733818967" sldId="2147483695"/>
              <ac:spMk id="14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733818967" sldId="2147483695"/>
              <ac:spMk id="15" creationId="{00000000-0000-0000-0000-000000000000}"/>
            </ac:spMkLst>
          </pc:spChg>
        </pc:sldLayoutChg>
        <pc:sldLayoutChg chg="modSp 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295995814" sldId="2147483696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295995814" sldId="2147483696"/>
              <ac:spMk id="19" creationId="{00000000-0000-0000-0000-000000000000}"/>
            </ac:spMkLst>
          </pc:spChg>
        </pc:sldLayoutChg>
        <pc:sldLayoutChg chg="modSp 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1142056633" sldId="2147483697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1142056633" sldId="2147483697"/>
              <ac:spMk id="22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1142056633" sldId="2147483697"/>
              <ac:spMk id="23" creationId="{00000000-0000-0000-0000-000000000000}"/>
            </ac:spMkLst>
          </pc:spChg>
        </pc:sldLayoutChg>
        <pc:sldLayoutChg chg="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1185504602" sldId="2147483698"/>
          </pc:sldLayoutMkLst>
        </pc:sldLayoutChg>
        <pc:sldLayoutChg chg="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1411129784" sldId="2147483699"/>
          </pc:sldLayoutMkLst>
        </pc:sldLayoutChg>
        <pc:sldLayoutChg chg="modSp 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400629763" sldId="2147483700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400629763" sldId="2147483700"/>
              <ac:spMk id="31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400629763" sldId="2147483700"/>
              <ac:spMk id="32" creationId="{00000000-0000-0000-0000-000000000000}"/>
            </ac:spMkLst>
          </pc:spChg>
        </pc:sldLayoutChg>
        <pc:sldLayoutChg chg="modSp 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5001751" sldId="2147483701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5001751" sldId="2147483701"/>
              <ac:spMk id="35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5001751" sldId="2147483701"/>
              <ac:spMk id="36" creationId="{00000000-0000-0000-0000-000000000000}"/>
            </ac:spMkLst>
          </pc:spChg>
        </pc:sldLayoutChg>
        <pc:sldLayoutChg chg="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3580931391" sldId="2147483702"/>
          </pc:sldLayoutMkLst>
        </pc:sldLayoutChg>
        <pc:sldLayoutChg chg="modSp del">
          <pc:chgData name="John Oakes" userId="1a36f0057432ea1f" providerId="LiveId" clId="{BCC8FEA8-78B8-4348-9FA9-098AAFF64E23}" dt="2023-08-03T18:30:55.834" v="60" actId="2696"/>
          <pc:sldLayoutMkLst>
            <pc:docMk/>
            <pc:sldMasterMk cId="97793593" sldId="2147483693"/>
            <pc:sldLayoutMk cId="2455088208" sldId="2147483703"/>
          </pc:sldLayoutMkLst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2455088208" sldId="2147483703"/>
              <ac:spMk id="43" creationId="{00000000-0000-0000-0000-000000000000}"/>
            </ac:spMkLst>
          </pc:spChg>
          <pc:spChg chg="mod">
            <ac:chgData name="John Oakes" userId="1a36f0057432ea1f" providerId="LiveId" clId="{BCC8FEA8-78B8-4348-9FA9-098AAFF64E23}" dt="2023-08-03T18:29:10.966" v="9"/>
            <ac:spMkLst>
              <pc:docMk/>
              <pc:sldMasterMk cId="97793593" sldId="2147483693"/>
              <pc:sldLayoutMk cId="2455088208" sldId="2147483703"/>
              <ac:spMk id="44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BCC8FEA8-78B8-4348-9FA9-098AAFF64E23}" dt="2023-08-06T16:17:25.227" v="2180" actId="47"/>
        <pc:sldMasterMkLst>
          <pc:docMk/>
          <pc:sldMasterMk cId="1836960122" sldId="2147483693"/>
        </pc:sldMasterMkLst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262618217" sldId="2147483694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2316096153" sldId="2147483695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2166236834" sldId="2147483696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2451125188" sldId="2147483697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3693301924" sldId="2147483698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2223880582" sldId="2147483699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3667054527" sldId="2147483700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1958085312" sldId="2147483701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1561352562" sldId="2147483702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1046140278" sldId="2147483703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836960122" sldId="2147483693"/>
            <pc:sldLayoutMk cId="952654373" sldId="2147483704"/>
          </pc:sldLayoutMkLst>
        </pc:sldLayoutChg>
      </pc:sldMasterChg>
      <pc:sldMasterChg chg="del delSldLayout">
        <pc:chgData name="John Oakes" userId="1a36f0057432ea1f" providerId="LiveId" clId="{BCC8FEA8-78B8-4348-9FA9-098AAFF64E23}" dt="2023-08-07T19:18:03.718" v="2329" actId="2696"/>
        <pc:sldMasterMkLst>
          <pc:docMk/>
          <pc:sldMasterMk cId="2622441682" sldId="2147483693"/>
        </pc:sldMasterMkLst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622441682" sldId="2147483693"/>
            <pc:sldLayoutMk cId="3228328588" sldId="2147483694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3869175418" sldId="2147483695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2067415742" sldId="2147483696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3763030493" sldId="2147483697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622441682" sldId="2147483693"/>
            <pc:sldLayoutMk cId="2160404264" sldId="2147483698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2054650946" sldId="2147483699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2634755161" sldId="2147483700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3441190105" sldId="2147483701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4284245021" sldId="2147483702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463980795" sldId="2147483703"/>
          </pc:sldLayoutMkLst>
        </pc:sldLayoutChg>
        <pc:sldLayoutChg chg="del">
          <pc:chgData name="John Oakes" userId="1a36f0057432ea1f" providerId="LiveId" clId="{BCC8FEA8-78B8-4348-9FA9-098AAFF64E23}" dt="2023-08-07T19:18:03.718" v="2329" actId="2696"/>
          <pc:sldLayoutMkLst>
            <pc:docMk/>
            <pc:sldMasterMk cId="2622441682" sldId="2147483693"/>
            <pc:sldLayoutMk cId="3500088260" sldId="2147483704"/>
          </pc:sldLayoutMkLst>
        </pc:sldLayoutChg>
      </pc:sldMasterChg>
      <pc:sldMasterChg chg="del delSldLayout">
        <pc:chgData name="John Oakes" userId="1a36f0057432ea1f" providerId="LiveId" clId="{BCC8FEA8-78B8-4348-9FA9-098AAFF64E23}" dt="2023-08-06T16:17:25.227" v="2180" actId="47"/>
        <pc:sldMasterMkLst>
          <pc:docMk/>
          <pc:sldMasterMk cId="1273551920" sldId="2147483705"/>
        </pc:sldMasterMkLst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1348584773" sldId="2147483706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211348924" sldId="2147483707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2427277562" sldId="2147483708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2317297263" sldId="2147483709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2990980307" sldId="2147483710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2371350078" sldId="2147483711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3332684047" sldId="2147483712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2623214720" sldId="2147483713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4281333020" sldId="2147483714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1480003608" sldId="2147483715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1273551920" sldId="2147483705"/>
            <pc:sldLayoutMk cId="708000893" sldId="2147483716"/>
          </pc:sldLayoutMkLst>
        </pc:sldLayoutChg>
      </pc:sldMasterChg>
      <pc:sldMasterChg chg="del delSldLayout">
        <pc:chgData name="John Oakes" userId="1a36f0057432ea1f" providerId="LiveId" clId="{BCC8FEA8-78B8-4348-9FA9-098AAFF64E23}" dt="2023-08-07T19:17:26.761" v="2326" actId="47"/>
        <pc:sldMasterMkLst>
          <pc:docMk/>
          <pc:sldMasterMk cId="2707675044" sldId="2147483705"/>
        </pc:sldMasterMkLst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950169789" sldId="2147483706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3815190861" sldId="2147483707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871285726" sldId="2147483708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1056792185" sldId="2147483709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787047587" sldId="2147483710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583598640" sldId="2147483711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1369477257" sldId="2147483712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3881463536" sldId="2147483713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940133917" sldId="2147483714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1140893676" sldId="2147483715"/>
          </pc:sldLayoutMkLst>
        </pc:sldLayoutChg>
        <pc:sldLayoutChg chg="del">
          <pc:chgData name="John Oakes" userId="1a36f0057432ea1f" providerId="LiveId" clId="{BCC8FEA8-78B8-4348-9FA9-098AAFF64E23}" dt="2023-08-07T19:17:26.761" v="2326" actId="47"/>
          <pc:sldLayoutMkLst>
            <pc:docMk/>
            <pc:sldMasterMk cId="2707675044" sldId="2147483705"/>
            <pc:sldLayoutMk cId="3489546590" sldId="2147483716"/>
          </pc:sldLayoutMkLst>
        </pc:sldLayoutChg>
      </pc:sldMasterChg>
      <pc:sldMasterChg chg="del delSldLayout">
        <pc:chgData name="John Oakes" userId="1a36f0057432ea1f" providerId="LiveId" clId="{BCC8FEA8-78B8-4348-9FA9-098AAFF64E23}" dt="2023-08-06T16:17:25.227" v="2180" actId="47"/>
        <pc:sldMasterMkLst>
          <pc:docMk/>
          <pc:sldMasterMk cId="3352685009" sldId="2147483717"/>
        </pc:sldMasterMkLst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3247914402" sldId="2147483718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1091597980" sldId="2147483719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4076045269" sldId="2147483720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3670923496" sldId="2147483721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1827645100" sldId="2147483722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914189697" sldId="2147483723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3208262891" sldId="2147483724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3727395449" sldId="2147483725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987585929" sldId="2147483726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1161295841" sldId="2147483727"/>
          </pc:sldLayoutMkLst>
        </pc:sldLayoutChg>
        <pc:sldLayoutChg chg="del">
          <pc:chgData name="John Oakes" userId="1a36f0057432ea1f" providerId="LiveId" clId="{BCC8FEA8-78B8-4348-9FA9-098AAFF64E23}" dt="2023-08-06T16:17:25.227" v="2180" actId="47"/>
          <pc:sldLayoutMkLst>
            <pc:docMk/>
            <pc:sldMasterMk cId="3352685009" sldId="2147483717"/>
            <pc:sldLayoutMk cId="3564705458" sldId="2147483728"/>
          </pc:sldLayoutMkLst>
        </pc:sldLayoutChg>
      </pc:sldMasterChg>
      <pc:sldMasterChg chg="del delSldLayout">
        <pc:chgData name="John Oakes" userId="1a36f0057432ea1f" providerId="LiveId" clId="{BCC8FEA8-78B8-4348-9FA9-098AAFF64E23}" dt="2023-08-07T19:17:59.809" v="2328" actId="47"/>
        <pc:sldMasterMkLst>
          <pc:docMk/>
          <pc:sldMasterMk cId="3958150374" sldId="2147483717"/>
        </pc:sldMasterMkLst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2464317273" sldId="2147483718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899359701" sldId="2147483719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3920493231" sldId="2147483720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739557187" sldId="2147483721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1397526662" sldId="2147483722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1401576396" sldId="2147483723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3462764253" sldId="2147483724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2975201272" sldId="2147483725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1662077761" sldId="2147483726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1576684671" sldId="2147483727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3958150374" sldId="2147483717"/>
            <pc:sldLayoutMk cId="1305781468" sldId="2147483728"/>
          </pc:sldLayoutMkLst>
        </pc:sldLayoutChg>
      </pc:sldMasterChg>
      <pc:sldMasterChg chg="del delSldLayout">
        <pc:chgData name="John Oakes" userId="1a36f0057432ea1f" providerId="LiveId" clId="{BCC8FEA8-78B8-4348-9FA9-098AAFF64E23}" dt="2023-08-07T19:17:59.809" v="2328" actId="47"/>
        <pc:sldMasterMkLst>
          <pc:docMk/>
          <pc:sldMasterMk cId="2353742629" sldId="2147483729"/>
        </pc:sldMasterMkLst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1064481357" sldId="2147483730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2173439575" sldId="2147483731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1080590945" sldId="2147483732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1790616533" sldId="2147483733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3466359689" sldId="2147483734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99522162" sldId="2147483735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4040241931" sldId="2147483736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580596608" sldId="2147483737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3098249467" sldId="2147483738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2365230001" sldId="2147483739"/>
          </pc:sldLayoutMkLst>
        </pc:sldLayoutChg>
        <pc:sldLayoutChg chg="del">
          <pc:chgData name="John Oakes" userId="1a36f0057432ea1f" providerId="LiveId" clId="{BCC8FEA8-78B8-4348-9FA9-098AAFF64E23}" dt="2023-08-07T19:17:59.809" v="2328" actId="47"/>
          <pc:sldLayoutMkLst>
            <pc:docMk/>
            <pc:sldMasterMk cId="2353742629" sldId="2147483729"/>
            <pc:sldLayoutMk cId="4023108426" sldId="214748374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t>Ezra 1-6 Cyrus allowed return (538 BCE) and began temple, completion under Darius (23 years later). Esther during Xerxes. Ezra comes under Artaxerxes.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temple was rebuilt, the wall was finished, but repentance had to continue. That’s why we need Jesus; he covers all our sins and exemplifies the right path.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Return</a:t>
            </a:r>
            <a:r>
              <a:t> to the Lord (repent),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Restore</a:t>
            </a:r>
            <a:r>
              <a:t> convictions and obedience to the Word,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Rebuild </a:t>
            </a:r>
            <a:r>
              <a:t>his holy nation!</a:t>
            </a:r>
          </a:p>
        </p:txBody>
      </p:sp>
    </p:spTree>
    <p:extLst>
      <p:ext uri="{BB962C8B-B14F-4D97-AF65-F5344CB8AC3E}">
        <p14:creationId xmlns:p14="http://schemas.microsoft.com/office/powerpoint/2010/main" val="179186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80736" indent="-280736">
              <a:buSzPct val="75000"/>
              <a:buChar char="*"/>
            </a:lvl1pPr>
          </a:lstStyle>
          <a:p>
            <a:r>
              <a:t>He is a priest (direct descendant of Aaron, v. 1-5) and scribe. Devoted to studying, obeying and teaching!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80736" indent="-280736">
              <a:buSzPct val="75000"/>
              <a:buChar char="*"/>
            </a:lvl1pPr>
          </a:lstStyle>
          <a:p>
            <a:r>
              <a:t>God moved his heart (Pv 21:1). God did it! Because of his relationship with God, he gathered men to go with him.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0736" indent="-280736">
              <a:buSzPct val="75000"/>
              <a:buChar char="*"/>
            </a:pPr>
            <a:r>
              <a:t>v. 1-14 lists 2 priests and a descendant of David, then 12 clans (to recall the Exodus and the return in ch. 2, same clans).</a:t>
            </a:r>
          </a:p>
          <a:p>
            <a:pPr marL="280736" indent="-280736">
              <a:buSzPct val="75000"/>
              <a:buChar char="*"/>
            </a:pPr>
            <a:r>
              <a:t> Humble before God. Ask God for safe trip (Nehemiah didn’t mind asking the king). God used both. He answered!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80736" indent="-280736">
              <a:buSzPct val="75000"/>
              <a:buChar char="*"/>
            </a:lvl1pPr>
          </a:lstStyle>
          <a:p>
            <a:r>
              <a:t>Once again a prayer for God to have the king extend favor. Did Nehemiah have control? No, but God did and he was God’s servant!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693385" y="4267200"/>
            <a:ext cx="13953493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4233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867012" y="130952"/>
            <a:ext cx="15606239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8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867012" y="2275840"/>
            <a:ext cx="15606239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95597" indent="-558437" defTabSz="914400">
              <a:spcBef>
                <a:spcPts val="600"/>
              </a:spcBef>
              <a:buClr>
                <a:srgbClr val="F9F9F9"/>
              </a:buClr>
              <a:buSzPct val="65000"/>
              <a:buChar char=""/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34033" indent="-448817" defTabSz="914400">
              <a:spcBef>
                <a:spcPts val="600"/>
              </a:spcBef>
              <a:buClr>
                <a:srgbClr val="F9F9F9"/>
              </a:buClr>
              <a:buSzPct val="80000"/>
              <a:buChar char="◼"/>
              <a:defRPr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00110" indent="-394854" defTabSz="914400">
              <a:spcBef>
                <a:spcPts val="600"/>
              </a:spcBef>
              <a:buClr>
                <a:srgbClr val="F9F9F9"/>
              </a:buClr>
              <a:buSzPct val="95000"/>
              <a:buChar char="▫"/>
              <a:defRPr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17903" indent="-347472" defTabSz="914400">
              <a:spcBef>
                <a:spcPts val="600"/>
              </a:spcBef>
              <a:buClr>
                <a:srgbClr val="F9F9F9"/>
              </a:buClr>
              <a:buSzPct val="100000"/>
              <a:buChar char=""/>
              <a:defRPr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09927" indent="-347472" defTabSz="914400">
              <a:spcBef>
                <a:spcPts val="600"/>
              </a:spcBef>
              <a:buClr>
                <a:srgbClr val="F9F9F9"/>
              </a:buClr>
              <a:buSzPct val="100000"/>
              <a:buChar char="◾"/>
              <a:defRPr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028228" y="9391227"/>
            <a:ext cx="1445024" cy="254001"/>
          </a:xfrm>
          <a:prstGeom prst="rect">
            <a:avLst/>
          </a:prstGeom>
        </p:spPr>
        <p:txBody>
          <a:bodyPr wrap="square" lIns="0" tIns="0" rIns="0" bIns="0" anchor="b"/>
          <a:lstStyle>
            <a:lvl1pPr algn="r" defTabSz="91440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67012" y="130952"/>
            <a:ext cx="15606239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8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67012" y="2275840"/>
            <a:ext cx="7658618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706901" indent="-569741" defTabSz="914400">
              <a:spcBef>
                <a:spcPts val="600"/>
              </a:spcBef>
              <a:buClr>
                <a:srgbClr val="F9F9F9"/>
              </a:buClr>
              <a:buSzPct val="65000"/>
              <a:buChar char="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10411" indent="-425195" defTabSz="914400">
              <a:spcBef>
                <a:spcPts val="600"/>
              </a:spcBef>
              <a:buClr>
                <a:srgbClr val="F9F9F9"/>
              </a:buClr>
              <a:buSzPct val="80000"/>
              <a:buChar char="◼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16735" indent="-411479" defTabSz="914400">
              <a:spcBef>
                <a:spcPts val="600"/>
              </a:spcBef>
              <a:buClr>
                <a:srgbClr val="F9F9F9"/>
              </a:buClr>
              <a:buSzPct val="95000"/>
              <a:buChar char="▫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36191" indent="-365760" defTabSz="914400">
              <a:spcBef>
                <a:spcPts val="600"/>
              </a:spcBef>
              <a:buClr>
                <a:srgbClr val="F9F9F9"/>
              </a:buClr>
              <a:buSzPct val="100000"/>
              <a:buChar char="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28216" indent="-365760" defTabSz="914400">
              <a:spcBef>
                <a:spcPts val="600"/>
              </a:spcBef>
              <a:buClr>
                <a:srgbClr val="F9F9F9"/>
              </a:buClr>
              <a:buSzPct val="100000"/>
              <a:buChar char="◾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028228" y="9391227"/>
            <a:ext cx="1445024" cy="254001"/>
          </a:xfrm>
          <a:prstGeom prst="rect">
            <a:avLst/>
          </a:prstGeom>
        </p:spPr>
        <p:txBody>
          <a:bodyPr wrap="square" lIns="0" tIns="0" rIns="0" bIns="0" anchor="b"/>
          <a:lstStyle>
            <a:lvl1pPr algn="r" defTabSz="91440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867012" y="130952"/>
            <a:ext cx="15606239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8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67012" y="2275840"/>
            <a:ext cx="7658618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706901" indent="-569741" defTabSz="914400">
              <a:spcBef>
                <a:spcPts val="600"/>
              </a:spcBef>
              <a:buClr>
                <a:srgbClr val="F9F9F9"/>
              </a:buClr>
              <a:buSzPct val="65000"/>
              <a:buChar char="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10411" indent="-425195" defTabSz="914400">
              <a:spcBef>
                <a:spcPts val="600"/>
              </a:spcBef>
              <a:buClr>
                <a:srgbClr val="F9F9F9"/>
              </a:buClr>
              <a:buSzPct val="80000"/>
              <a:buChar char="◼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16735" indent="-411479" defTabSz="914400">
              <a:spcBef>
                <a:spcPts val="600"/>
              </a:spcBef>
              <a:buClr>
                <a:srgbClr val="F9F9F9"/>
              </a:buClr>
              <a:buSzPct val="95000"/>
              <a:buChar char="▫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36191" indent="-365760" defTabSz="914400">
              <a:spcBef>
                <a:spcPts val="600"/>
              </a:spcBef>
              <a:buClr>
                <a:srgbClr val="F9F9F9"/>
              </a:buClr>
              <a:buSzPct val="100000"/>
              <a:buChar char="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28216" indent="-365760" defTabSz="914400">
              <a:spcBef>
                <a:spcPts val="600"/>
              </a:spcBef>
              <a:buClr>
                <a:srgbClr val="F9F9F9"/>
              </a:buClr>
              <a:buSzPct val="100000"/>
              <a:buChar char="◾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028228" y="9391227"/>
            <a:ext cx="1445024" cy="254001"/>
          </a:xfrm>
          <a:prstGeom prst="rect">
            <a:avLst/>
          </a:prstGeom>
        </p:spPr>
        <p:txBody>
          <a:bodyPr wrap="square" lIns="0" tIns="0" rIns="0" bIns="0" anchor="b"/>
          <a:lstStyle>
            <a:lvl1pPr algn="r" defTabSz="91440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867012" y="130952"/>
            <a:ext cx="15606239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8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867012" y="2275840"/>
            <a:ext cx="15606239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95597" indent="-558437" defTabSz="914400">
              <a:spcBef>
                <a:spcPts val="600"/>
              </a:spcBef>
              <a:buClr>
                <a:srgbClr val="F9F9F9"/>
              </a:buClr>
              <a:buSzPct val="65000"/>
              <a:buChar char=""/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34033" indent="-448817" defTabSz="914400">
              <a:spcBef>
                <a:spcPts val="600"/>
              </a:spcBef>
              <a:buClr>
                <a:srgbClr val="F9F9F9"/>
              </a:buClr>
              <a:buSzPct val="80000"/>
              <a:buChar char="◼"/>
              <a:defRPr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00110" indent="-394854" defTabSz="914400">
              <a:spcBef>
                <a:spcPts val="600"/>
              </a:spcBef>
              <a:buClr>
                <a:srgbClr val="F9F9F9"/>
              </a:buClr>
              <a:buSzPct val="95000"/>
              <a:buChar char="▫"/>
              <a:defRPr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17903" indent="-347472" defTabSz="914400">
              <a:spcBef>
                <a:spcPts val="600"/>
              </a:spcBef>
              <a:buClr>
                <a:srgbClr val="F9F9F9"/>
              </a:buClr>
              <a:buSzPct val="100000"/>
              <a:buChar char=""/>
              <a:defRPr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09927" indent="-347472" defTabSz="914400">
              <a:spcBef>
                <a:spcPts val="600"/>
              </a:spcBef>
              <a:buClr>
                <a:srgbClr val="F9F9F9"/>
              </a:buClr>
              <a:buSzPct val="100000"/>
              <a:buChar char="◾"/>
              <a:defRPr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028228" y="9391227"/>
            <a:ext cx="1445024" cy="254001"/>
          </a:xfrm>
          <a:prstGeom prst="rect">
            <a:avLst/>
          </a:prstGeom>
        </p:spPr>
        <p:txBody>
          <a:bodyPr wrap="square" lIns="0" tIns="0" rIns="0" bIns="0" anchor="b"/>
          <a:lstStyle>
            <a:lvl1pPr algn="r" defTabSz="91440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867012" y="130952"/>
            <a:ext cx="15606239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6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idx="1"/>
          </p:nvPr>
        </p:nvSpPr>
        <p:spPr>
          <a:xfrm>
            <a:off x="867012" y="2275840"/>
            <a:ext cx="15606239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914400">
              <a:spcBef>
                <a:spcPts val="700"/>
              </a:spcBef>
              <a:buSzPct val="100000"/>
              <a:buFont typeface="Arial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914400">
              <a:spcBef>
                <a:spcPts val="700"/>
              </a:spcBef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defTabSz="914400">
              <a:spcBef>
                <a:spcPts val="700"/>
              </a:spcBef>
              <a:buSzPct val="100000"/>
              <a:buFont typeface="Arial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914400">
              <a:spcBef>
                <a:spcPts val="700"/>
              </a:spcBef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914400">
              <a:spcBef>
                <a:spcPts val="700"/>
              </a:spcBef>
              <a:buSzPct val="100000"/>
              <a:buFont typeface="Arial"/>
              <a:buChar char="»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27189" y="9111019"/>
            <a:ext cx="4046062" cy="377537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2"/>
            <a:ext cx="17334243" cy="9742312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840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3840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00520" y="2470012"/>
            <a:ext cx="14739224" cy="2731911"/>
          </a:xfrm>
        </p:spPr>
        <p:txBody>
          <a:bodyPr/>
          <a:lstStyle>
            <a:lvl1pPr>
              <a:defRPr sz="6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01040" y="5527041"/>
            <a:ext cx="12138184" cy="24925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67014" y="8886615"/>
            <a:ext cx="4046061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5924591" y="8891130"/>
            <a:ext cx="5491084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95646"/>
            <a:ext cx="4046061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D63D-2D29-475D-A39C-23C22CA328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58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8340-2A07-4F5B-A635-D9344A29C8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4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159066" y="660400"/>
            <a:ext cx="13011085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762" y="6267594"/>
            <a:ext cx="14739224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762" y="4133994"/>
            <a:ext cx="14739224" cy="21335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DA1A-143C-43C9-8DF8-E8EE8C6B78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74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014" y="2275843"/>
            <a:ext cx="765861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634" y="2275843"/>
            <a:ext cx="765861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2939-3A64-470E-A0C5-AB39BF2A64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31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CB6A-5765-4521-A51E-44543598D3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74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A33F-F975-4C22-9648-8AC4F92E78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54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3081-FCA0-41AF-BA6C-653FAEC324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07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4" y="388339"/>
            <a:ext cx="5704828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563" y="388341"/>
            <a:ext cx="9693689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014" y="2041033"/>
            <a:ext cx="5704828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75593-48AB-489F-9766-A014D2AB9E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23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812" y="6827521"/>
            <a:ext cx="10404158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8812" y="871502"/>
            <a:ext cx="10404158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8812" y="7633548"/>
            <a:ext cx="10404158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1D01-19BB-40C9-8C2A-A23864D9F6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69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3CE7-E0E8-4AC8-9DC0-A1B99BE45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05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691" y="390599"/>
            <a:ext cx="3901559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014" y="390599"/>
            <a:ext cx="1141567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D17B-E869-44C4-B563-92D3606EDE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13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73403" y="144498"/>
            <a:ext cx="16993458" cy="947905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078" y="4185035"/>
            <a:ext cx="13555010" cy="350407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60431" y="4187925"/>
            <a:ext cx="2257322" cy="349829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26040" y="4461025"/>
            <a:ext cx="1726107" cy="2952090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4796" y="4345775"/>
            <a:ext cx="13175574" cy="319339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66583" y="6578159"/>
            <a:ext cx="1445021" cy="650240"/>
          </a:xfrm>
        </p:spPr>
        <p:txBody>
          <a:bodyPr/>
          <a:lstStyle>
            <a:lvl1pPr algn="ctr">
              <a:defRPr sz="2987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7487" y="6484306"/>
            <a:ext cx="12810187" cy="94487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2081" y="4464981"/>
            <a:ext cx="12821001" cy="295498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986" y="6610773"/>
            <a:ext cx="12427189" cy="650240"/>
          </a:xfrm>
        </p:spPr>
        <p:txBody>
          <a:bodyPr>
            <a:normAutofit/>
          </a:bodyPr>
          <a:lstStyle>
            <a:lvl1pPr marL="0" indent="0" algn="ctr">
              <a:buNone/>
              <a:defRPr sz="1920" cap="all" spc="320" baseline="0">
                <a:solidFill>
                  <a:srgbClr val="FFFFFF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735" y="4589561"/>
            <a:ext cx="12571691" cy="1733975"/>
          </a:xfr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24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73403" y="144498"/>
            <a:ext cx="16993458" cy="947905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107" y="4190437"/>
            <a:ext cx="15673671" cy="350407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6479" y="4334935"/>
            <a:ext cx="15234931" cy="319339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582" y="4551681"/>
            <a:ext cx="14594722" cy="1842348"/>
          </a:xfrm>
        </p:spPr>
        <p:txBody>
          <a:bodyPr anchor="b" anchorCtr="0">
            <a:noAutofit/>
          </a:bodyPr>
          <a:lstStyle>
            <a:lvl1pPr algn="ctr" defTabSz="975390" rtl="0" eaLnBrk="1" latinLnBrk="0" hangingPunct="1">
              <a:spcBef>
                <a:spcPct val="0"/>
              </a:spcBef>
              <a:buNone/>
              <a:defRPr lang="en-US" sz="4267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80979" y="6459053"/>
            <a:ext cx="14825925" cy="94487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582" y="6552905"/>
            <a:ext cx="14594722" cy="744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 cap="all" spc="267" baseline="0">
                <a:solidFill>
                  <a:srgbClr val="FFFFFF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1477" y="4443306"/>
            <a:ext cx="14824937" cy="295498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92" y="580798"/>
            <a:ext cx="15665160" cy="14782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90" y="2444901"/>
            <a:ext cx="7658617" cy="626831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634" y="2444901"/>
            <a:ext cx="7658617" cy="626831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13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92" y="580798"/>
            <a:ext cx="15665160" cy="14782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092" y="2449689"/>
            <a:ext cx="7661627" cy="909884"/>
          </a:xfrm>
        </p:spPr>
        <p:txBody>
          <a:bodyPr anchor="b">
            <a:noAutofit/>
          </a:bodyPr>
          <a:lstStyle>
            <a:lvl1pPr marL="0" indent="0" algn="ctr">
              <a:buNone/>
              <a:defRPr sz="2347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92" y="3467948"/>
            <a:ext cx="7661627" cy="524481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8616" y="2449689"/>
            <a:ext cx="7664637" cy="909884"/>
          </a:xfrm>
        </p:spPr>
        <p:txBody>
          <a:bodyPr anchor="b">
            <a:noAutofit/>
          </a:bodyPr>
          <a:lstStyle>
            <a:lvl1pPr marL="0" indent="0" algn="ctr">
              <a:buNone/>
              <a:defRPr sz="2347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8616" y="3467948"/>
            <a:ext cx="7664637" cy="524481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05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7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73403" y="144498"/>
            <a:ext cx="16993458" cy="947905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74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73403" y="144498"/>
            <a:ext cx="16993458" cy="947905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612" y="975361"/>
            <a:ext cx="8670132" cy="747776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2024" y="2141458"/>
            <a:ext cx="5151572" cy="501118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3247" y="2335961"/>
            <a:ext cx="4709129" cy="4599933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8298" y="4226561"/>
            <a:ext cx="4359024" cy="2492587"/>
          </a:xfrm>
        </p:spPr>
        <p:txBody>
          <a:bodyPr/>
          <a:lstStyle>
            <a:lvl1pPr marL="0" indent="0">
              <a:spcBef>
                <a:spcPts val="427"/>
              </a:spcBef>
              <a:buNone/>
              <a:defRPr sz="1493">
                <a:solidFill>
                  <a:schemeClr val="accent1">
                    <a:lumMod val="50000"/>
                  </a:schemeClr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298" y="2466577"/>
            <a:ext cx="4359024" cy="1694748"/>
          </a:xfrm>
        </p:spPr>
        <p:txBody>
          <a:bodyPr anchor="b">
            <a:normAutofit/>
          </a:bodyPr>
          <a:lstStyle>
            <a:lvl1pPr algn="l">
              <a:defRPr sz="2133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50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73403" y="144498"/>
            <a:ext cx="16993458" cy="947905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0520" y="883822"/>
            <a:ext cx="14739224" cy="6160447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520" y="7044267"/>
            <a:ext cx="14739224" cy="19507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5023" y="7152641"/>
            <a:ext cx="14413743" cy="17108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4027" y="8019627"/>
            <a:ext cx="13897458" cy="64241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8412" y="7217664"/>
            <a:ext cx="15068688" cy="1560576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3463" y="8044882"/>
            <a:ext cx="13738586" cy="571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cap="all" spc="267" baseline="0">
                <a:solidFill>
                  <a:srgbClr val="FFFFFF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027" y="7261017"/>
            <a:ext cx="13897458" cy="743883"/>
          </a:xfrm>
        </p:spPr>
        <p:txBody>
          <a:bodyPr anchor="ctr" anchorCtr="0"/>
          <a:lstStyle>
            <a:lvl1pPr algn="ctr">
              <a:defRPr sz="2133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8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7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12218" y="325120"/>
            <a:ext cx="3525853" cy="870774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89572" y="499784"/>
            <a:ext cx="3171150" cy="835842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6599" y="562388"/>
            <a:ext cx="2817093" cy="82332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013" y="541868"/>
            <a:ext cx="11704678" cy="8236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8/7/2023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2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958005" y="638920"/>
            <a:ext cx="7101244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974941" y="4965700"/>
            <a:ext cx="7112217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974941" y="635000"/>
            <a:ext cx="7112217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270039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4113" y="9258300"/>
            <a:ext cx="37510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6" r:id="rId15"/>
    <p:sldLayoutId id="2147483667" r:id="rId16"/>
    <p:sldLayoutId id="2147483668" r:id="rId1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7014" y="8891130"/>
            <a:ext cx="4046061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8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427190" y="8886615"/>
            <a:ext cx="4046061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8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D294D8C-1F40-4BA2-8316-4319F28DEB5D}" type="slidenum">
              <a:rPr lang="en-US" kern="1200">
                <a:solidFill>
                  <a:srgbClr val="FFFFFF"/>
                </a:solidFill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3" y="2"/>
            <a:ext cx="17334243" cy="9742312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840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840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3840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91" y="8886615"/>
            <a:ext cx="5491084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8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013" y="2275843"/>
            <a:ext cx="15606237" cy="64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8277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41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98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56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1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73403" y="144498"/>
            <a:ext cx="16993458" cy="947905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13" y="2492589"/>
            <a:ext cx="15606237" cy="622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014" y="9040145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2"/>
                </a:solidFill>
              </a:defRPr>
            </a:lvl1pPr>
          </a:lstStyle>
          <a:p>
            <a:pPr rtl="0"/>
            <a:fld id="{0770A36D-EE8A-4D7C-9C9F-E5E9C6BED234}" type="datetimeFigureOut">
              <a:rPr lang="en-US" kern="120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pPr rtl="0"/>
              <a:t>8/7/2023</a:t>
            </a:fld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591" y="9040145"/>
            <a:ext cx="549108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2"/>
                </a:solidFill>
              </a:defRPr>
            </a:lvl1pPr>
          </a:lstStyle>
          <a:p>
            <a:pPr rtl="0"/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190" y="9040145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2"/>
                </a:solidFill>
              </a:defRPr>
            </a:lvl1pPr>
          </a:lstStyle>
          <a:p>
            <a:pPr rtl="0"/>
            <a:fld id="{9800355F-2D1B-4DD5-8BC3-CE3385A1FDAD}" type="slidenum">
              <a:rPr lang="en-US" kern="120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208" y="395614"/>
            <a:ext cx="16299847" cy="188569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081" y="530294"/>
            <a:ext cx="15892435" cy="1590879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384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92" y="580798"/>
            <a:ext cx="15665160" cy="147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75390" rtl="0" eaLnBrk="1" latinLnBrk="0" hangingPunct="1">
        <a:spcBef>
          <a:spcPct val="0"/>
        </a:spcBef>
        <a:buNone/>
        <a:defRPr sz="3733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65771" indent="-243848" algn="l" defTabSz="97539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60" kern="1200">
          <a:solidFill>
            <a:schemeClr val="tx2"/>
          </a:solidFill>
          <a:latin typeface="+mn-lt"/>
          <a:ea typeface="+mn-ea"/>
          <a:cs typeface="+mn-cs"/>
        </a:defRPr>
      </a:lvl1pPr>
      <a:lvl2pPr marL="682773" indent="-243848" algn="l" defTabSz="97539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2pPr>
      <a:lvl3pPr marL="975390" indent="-243848" algn="l" defTabSz="97539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20" kern="1200">
          <a:solidFill>
            <a:schemeClr val="tx2"/>
          </a:solidFill>
          <a:latin typeface="+mn-lt"/>
          <a:ea typeface="+mn-ea"/>
          <a:cs typeface="+mn-cs"/>
        </a:defRPr>
      </a:lvl3pPr>
      <a:lvl4pPr marL="1365547" indent="-243848" algn="l" defTabSz="97539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7" kern="1200">
          <a:solidFill>
            <a:schemeClr val="tx2"/>
          </a:solidFill>
          <a:latin typeface="+mn-lt"/>
          <a:ea typeface="+mn-ea"/>
          <a:cs typeface="+mn-cs"/>
        </a:defRPr>
      </a:lvl4pPr>
      <a:lvl5pPr marL="1658164" indent="-243848" algn="l" defTabSz="97539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7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53242" indent="-195078" algn="l" defTabSz="97539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93" kern="1200">
          <a:solidFill>
            <a:schemeClr val="tx2"/>
          </a:solidFill>
          <a:latin typeface="+mn-lt"/>
          <a:ea typeface="+mn-ea"/>
          <a:cs typeface="+mn-cs"/>
        </a:defRPr>
      </a:lvl6pPr>
      <a:lvl7pPr marL="2145859" indent="-195078" algn="l" defTabSz="97539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93" kern="1200">
          <a:solidFill>
            <a:schemeClr val="tx2"/>
          </a:solidFill>
          <a:latin typeface="+mn-lt"/>
          <a:ea typeface="+mn-ea"/>
          <a:cs typeface="+mn-cs"/>
        </a:defRPr>
      </a:lvl7pPr>
      <a:lvl8pPr marL="2340937" indent="-195078" algn="l" defTabSz="97539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93" kern="1200">
          <a:solidFill>
            <a:schemeClr val="tx2"/>
          </a:solidFill>
          <a:latin typeface="+mn-lt"/>
          <a:ea typeface="+mn-ea"/>
          <a:cs typeface="+mn-cs"/>
        </a:defRPr>
      </a:lvl8pPr>
      <a:lvl9pPr marL="2536015" indent="-195078" algn="l" defTabSz="97539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9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DFAC-375B-F098-5144-ED0A431E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/>
              <a:t>RRRR VIII  Ezra </a:t>
            </a:r>
            <a:r>
              <a:rPr lang="en-US" sz="6000" b="1" dirty="0"/>
              <a:t>Part </a:t>
            </a:r>
            <a:r>
              <a:rPr lang="en-US" sz="6000" b="1"/>
              <a:t>II </a:t>
            </a:r>
            <a:endParaRPr lang="en-US" sz="6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54798-DA2F-905F-47B2-A2B78C563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92" y="2987040"/>
            <a:ext cx="6918588" cy="5725726"/>
          </a:xfrm>
        </p:spPr>
        <p:txBody>
          <a:bodyPr>
            <a:normAutofit/>
          </a:bodyPr>
          <a:lstStyle/>
          <a:p>
            <a:pPr marL="121923" indent="0" algn="ctr">
              <a:buNone/>
            </a:pPr>
            <a:r>
              <a:rPr lang="en-US" sz="5400" b="1" dirty="0"/>
              <a:t>Ezra: God uses a teacher to Restore and Rebuild the Kingdom</a:t>
            </a:r>
          </a:p>
        </p:txBody>
      </p:sp>
      <p:pic>
        <p:nvPicPr>
          <p:cNvPr id="1026" name="Picture 2" descr="Ezra Bible Study: Rebuilding the Temple, Restoring the Heart: Schacht,  Darlene: 9781988984131: Amazon.com: Books">
            <a:extLst>
              <a:ext uri="{FF2B5EF4-FFF2-40B4-BE49-F238E27FC236}">
                <a16:creationId xmlns:a16="http://schemas.microsoft.com/office/drawing/2014/main" id="{9D015462-EC45-CDF9-D5A7-0577CDC4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45" y="2394374"/>
            <a:ext cx="5512435" cy="71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7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1968-B0C3-4662-9DB9-16C07554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Ezra 4:11-23  Opposition to Rebuilding</a:t>
            </a:r>
          </a:p>
        </p:txBody>
      </p:sp>
      <p:pic>
        <p:nvPicPr>
          <p:cNvPr id="2050" name="Picture 2" descr="Ezra 4">
            <a:extLst>
              <a:ext uri="{FF2B5EF4-FFF2-40B4-BE49-F238E27FC236}">
                <a16:creationId xmlns:a16="http://schemas.microsoft.com/office/drawing/2014/main" id="{DC7BCF8F-D617-49A8-62AE-38DDBCB029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4" y="2316558"/>
            <a:ext cx="10071259" cy="75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5BF746C4-313F-B2EC-572F-8534FEAD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132" y="3139440"/>
            <a:ext cx="4503406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9028E7-D45A-4A95-6416-E2537E5E2D53}"/>
              </a:ext>
            </a:extLst>
          </p:cNvPr>
          <p:cNvSpPr txBox="1"/>
          <p:nvPr/>
        </p:nvSpPr>
        <p:spPr>
          <a:xfrm>
            <a:off x="11308080" y="2316559"/>
            <a:ext cx="566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Artaxerxes I of Persia</a:t>
            </a:r>
          </a:p>
        </p:txBody>
      </p:sp>
    </p:spTree>
    <p:extLst>
      <p:ext uri="{BB962C8B-B14F-4D97-AF65-F5344CB8AC3E}">
        <p14:creationId xmlns:p14="http://schemas.microsoft.com/office/powerpoint/2010/main" val="8910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zra 7:8-10"/>
          <p:cNvSpPr txBox="1">
            <a:spLocks noGrp="1"/>
          </p:cNvSpPr>
          <p:nvPr>
            <p:ph type="ctrTitle"/>
          </p:nvPr>
        </p:nvSpPr>
        <p:spPr>
          <a:xfrm>
            <a:off x="11724646" y="216972"/>
            <a:ext cx="5313674" cy="72201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rPr lang="en-US" b="1" dirty="0"/>
              <a:t>E</a:t>
            </a:r>
            <a:r>
              <a:rPr b="1" dirty="0"/>
              <a:t>zra 7:</a:t>
            </a:r>
            <a:r>
              <a:rPr lang="en-US" b="1" dirty="0"/>
              <a:t>1</a:t>
            </a:r>
            <a:r>
              <a:rPr b="1" dirty="0"/>
              <a:t>-10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Ezra the Teacher</a:t>
            </a:r>
            <a:br>
              <a:rPr lang="en-US" dirty="0"/>
            </a:br>
            <a:endParaRPr dirty="0"/>
          </a:p>
        </p:txBody>
      </p:sp>
      <p:sp>
        <p:nvSpPr>
          <p:cNvPr id="214" name="Body"/>
          <p:cNvSpPr txBox="1">
            <a:spLocks noGrp="1"/>
          </p:cNvSpPr>
          <p:nvPr>
            <p:ph type="subTitle" sz="half" idx="1"/>
          </p:nvPr>
        </p:nvSpPr>
        <p:spPr>
          <a:xfrm>
            <a:off x="2673750" y="6302746"/>
            <a:ext cx="11992762" cy="2675742"/>
          </a:xfrm>
          <a:prstGeom prst="rect">
            <a:avLst/>
          </a:prstGeom>
        </p:spPr>
        <p:txBody>
          <a:bodyPr/>
          <a:lstStyle/>
          <a:p>
            <a:pPr>
              <a:defRPr sz="6800">
                <a:solidFill>
                  <a:srgbClr val="FFFC79"/>
                </a:solidFill>
              </a:defRPr>
            </a:pPr>
            <a:endParaRPr/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092" y="10308"/>
            <a:ext cx="9319095" cy="10437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88B7-9A42-7962-91E6-FF67B3B5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Nehemiah 8:   Ezra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6BD9F-9DF9-39B7-1F54-2FEFB793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492589"/>
            <a:ext cx="15254050" cy="6220178"/>
          </a:xfrm>
        </p:spPr>
        <p:txBody>
          <a:bodyPr>
            <a:normAutofit/>
          </a:bodyPr>
          <a:lstStyle/>
          <a:p>
            <a:pPr marL="121923" indent="0">
              <a:buNone/>
            </a:pPr>
            <a:r>
              <a:rPr lang="en-US" sz="4000" b="1" dirty="0"/>
              <a:t>1. </a:t>
            </a:r>
            <a:r>
              <a:rPr lang="en-US" sz="4000" b="1" dirty="0">
                <a:solidFill>
                  <a:srgbClr val="FF0000"/>
                </a:solidFill>
              </a:rPr>
              <a:t>Ezra 7:6 Ezra was well-versed in Scripture</a:t>
            </a:r>
          </a:p>
          <a:p>
            <a:pPr marL="121923" indent="0">
              <a:buNone/>
            </a:pPr>
            <a:endParaRPr lang="en-US" sz="1600" b="1" dirty="0"/>
          </a:p>
          <a:p>
            <a:pPr marL="121923" indent="0">
              <a:buNone/>
            </a:pPr>
            <a:r>
              <a:rPr lang="en-US" sz="4000" b="1" dirty="0"/>
              <a:t> </a:t>
            </a:r>
            <a:r>
              <a:rPr lang="en-US" sz="4000" b="1" dirty="0" err="1"/>
              <a:t>Neh</a:t>
            </a:r>
            <a:r>
              <a:rPr lang="en-US" sz="4000" b="1" dirty="0"/>
              <a:t> 8:1-3  Ezra taught and preached for 6 hours!</a:t>
            </a:r>
          </a:p>
          <a:p>
            <a:pPr marL="121923" indent="0">
              <a:buNone/>
            </a:pPr>
            <a:endParaRPr lang="en-US" sz="1600" b="1" dirty="0"/>
          </a:p>
          <a:p>
            <a:pPr marL="121923" indent="0">
              <a:buNone/>
            </a:pPr>
            <a:r>
              <a:rPr lang="en-US" sz="4000" b="1" dirty="0"/>
              <a:t>2. </a:t>
            </a:r>
            <a:r>
              <a:rPr lang="en-US" sz="4000" b="1" dirty="0" err="1"/>
              <a:t>Neh</a:t>
            </a:r>
            <a:r>
              <a:rPr lang="en-US" sz="4000" b="1" dirty="0"/>
              <a:t> 8:7-9  </a:t>
            </a:r>
            <a:r>
              <a:rPr lang="en-US" sz="4000" b="1" dirty="0">
                <a:solidFill>
                  <a:srgbClr val="FF0000"/>
                </a:solidFill>
              </a:rPr>
              <a:t>Ezra read from the Law and made the meaning clear.</a:t>
            </a:r>
          </a:p>
          <a:p>
            <a:pPr marL="121923" indent="0">
              <a:buNone/>
            </a:pPr>
            <a:endParaRPr lang="en-US" sz="1600" b="1" dirty="0"/>
          </a:p>
          <a:p>
            <a:pPr marL="121923" indent="0">
              <a:buNone/>
            </a:pPr>
            <a:r>
              <a:rPr lang="en-US" sz="4000" b="1" dirty="0" err="1"/>
              <a:t>Neh</a:t>
            </a:r>
            <a:r>
              <a:rPr lang="en-US" sz="4000" b="1" dirty="0"/>
              <a:t> 8:18  Ezra taught from the Law every day!</a:t>
            </a:r>
          </a:p>
          <a:p>
            <a:pPr marL="121923" indent="0">
              <a:buNone/>
            </a:pPr>
            <a:endParaRPr lang="en-US" sz="1600" b="1" dirty="0"/>
          </a:p>
          <a:p>
            <a:pPr marL="121923" indent="0">
              <a:buNone/>
            </a:pPr>
            <a:r>
              <a:rPr lang="en-US" sz="4000" b="1" dirty="0"/>
              <a:t>3. Ezra 7:10  </a:t>
            </a:r>
            <a:r>
              <a:rPr lang="en-US" sz="4000" b="1" dirty="0">
                <a:solidFill>
                  <a:srgbClr val="FF0000"/>
                </a:solidFill>
              </a:rPr>
              <a:t>Devoted to the study </a:t>
            </a:r>
            <a:r>
              <a:rPr lang="en-US" sz="4000" b="1" i="1" dirty="0">
                <a:solidFill>
                  <a:srgbClr val="FF0000"/>
                </a:solidFill>
              </a:rPr>
              <a:t>and observance </a:t>
            </a:r>
            <a:r>
              <a:rPr lang="en-US" sz="4000" b="1" dirty="0">
                <a:solidFill>
                  <a:srgbClr val="FF0000"/>
                </a:solidFill>
              </a:rPr>
              <a:t>of Scripture.</a:t>
            </a:r>
          </a:p>
        </p:txBody>
      </p:sp>
    </p:spTree>
    <p:extLst>
      <p:ext uri="{BB962C8B-B14F-4D97-AF65-F5344CB8AC3E}">
        <p14:creationId xmlns:p14="http://schemas.microsoft.com/office/powerpoint/2010/main" val="279905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22E7-DCFA-00A5-621B-3639AA22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Ezra 7:13-26  Artaxerxes: Go back and rebuild Jerusalem!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5EAD-747F-A136-0708-61976E13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1923" indent="0">
              <a:buNone/>
            </a:pPr>
            <a:r>
              <a:rPr lang="en-US" sz="4000" b="1" dirty="0"/>
              <a:t>Ezra 7:8  The seventh year of Artaxerxes.  458 BC</a:t>
            </a:r>
          </a:p>
          <a:p>
            <a:pPr marL="121923" indent="0">
              <a:buNone/>
            </a:pPr>
            <a:endParaRPr lang="en-US" sz="4000" b="1" dirty="0"/>
          </a:p>
          <a:p>
            <a:pPr marL="121923" indent="0">
              <a:buNone/>
            </a:pPr>
            <a:r>
              <a:rPr lang="en-US" sz="4000" b="1" dirty="0"/>
              <a:t>Daniel 9:24-25   Seventy sevens from the decree to restore and rebuild Jerusalem.</a:t>
            </a:r>
          </a:p>
          <a:p>
            <a:pPr marL="121923" indent="0">
              <a:buNone/>
            </a:pPr>
            <a:endParaRPr lang="en-US" sz="4000" b="1" dirty="0"/>
          </a:p>
          <a:p>
            <a:pPr marL="121923" indent="0">
              <a:buNone/>
            </a:pPr>
            <a:r>
              <a:rPr lang="en-US" sz="4000" b="1" dirty="0"/>
              <a:t>70 x 7 = 490 years</a:t>
            </a:r>
          </a:p>
          <a:p>
            <a:pPr marL="121923" indent="0">
              <a:buNone/>
            </a:pPr>
            <a:endParaRPr lang="en-US" sz="4000" b="1" dirty="0"/>
          </a:p>
          <a:p>
            <a:pPr marL="121923" indent="0">
              <a:buNone/>
            </a:pPr>
            <a:r>
              <a:rPr lang="en-US" sz="4000" b="1" dirty="0"/>
              <a:t>458 – 490 = -32      = 33 AD   God is in control!</a:t>
            </a:r>
          </a:p>
        </p:txBody>
      </p:sp>
    </p:spTree>
    <p:extLst>
      <p:ext uri="{BB962C8B-B14F-4D97-AF65-F5344CB8AC3E}">
        <p14:creationId xmlns:p14="http://schemas.microsoft.com/office/powerpoint/2010/main" val="191680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ezra 7:27-28"/>
          <p:cNvSpPr txBox="1">
            <a:spLocks noGrp="1"/>
          </p:cNvSpPr>
          <p:nvPr>
            <p:ph type="ctrTitle"/>
          </p:nvPr>
        </p:nvSpPr>
        <p:spPr>
          <a:xfrm>
            <a:off x="10640279" y="216972"/>
            <a:ext cx="6699983" cy="64581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rPr lang="en-US" b="1" dirty="0"/>
              <a:t>Ezra </a:t>
            </a:r>
            <a:r>
              <a:rPr b="1" dirty="0"/>
              <a:t>7:27-28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God moves the heart of Artaxerxes</a:t>
            </a:r>
            <a:endParaRPr b="1" dirty="0"/>
          </a:p>
        </p:txBody>
      </p:sp>
      <p:sp>
        <p:nvSpPr>
          <p:cNvPr id="220" name="Body"/>
          <p:cNvSpPr txBox="1">
            <a:spLocks noGrp="1"/>
          </p:cNvSpPr>
          <p:nvPr>
            <p:ph type="subTitle" sz="half" idx="1"/>
          </p:nvPr>
        </p:nvSpPr>
        <p:spPr>
          <a:xfrm>
            <a:off x="2673750" y="6302746"/>
            <a:ext cx="11992762" cy="2675742"/>
          </a:xfrm>
          <a:prstGeom prst="rect">
            <a:avLst/>
          </a:prstGeom>
        </p:spPr>
        <p:txBody>
          <a:bodyPr/>
          <a:lstStyle/>
          <a:p>
            <a:pPr>
              <a:defRPr sz="6800">
                <a:solidFill>
                  <a:srgbClr val="FFFC79"/>
                </a:solidFill>
              </a:defRPr>
            </a:pPr>
            <a:endParaRPr/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375" y="-104157"/>
            <a:ext cx="8309390" cy="9961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ezra 8:21-23"/>
          <p:cNvSpPr txBox="1">
            <a:spLocks noGrp="1"/>
          </p:cNvSpPr>
          <p:nvPr>
            <p:ph type="ctrTitle"/>
          </p:nvPr>
        </p:nvSpPr>
        <p:spPr>
          <a:xfrm>
            <a:off x="9585960" y="216972"/>
            <a:ext cx="7345680" cy="81497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rPr lang="en-US" b="1" dirty="0"/>
              <a:t>E</a:t>
            </a:r>
            <a:r>
              <a:rPr b="1" dirty="0"/>
              <a:t>zra 8:1-23</a:t>
            </a:r>
            <a:br>
              <a:rPr lang="en-US" b="1" dirty="0"/>
            </a:br>
            <a:r>
              <a:rPr lang="en-US" b="1" dirty="0"/>
              <a:t>Ezra the humble teacher.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Ezra 8:25 Scarcity vs abundance mentality</a:t>
            </a:r>
            <a:endParaRPr b="1" dirty="0"/>
          </a:p>
        </p:txBody>
      </p:sp>
      <p:sp>
        <p:nvSpPr>
          <p:cNvPr id="226" name="Body"/>
          <p:cNvSpPr txBox="1">
            <a:spLocks noGrp="1"/>
          </p:cNvSpPr>
          <p:nvPr>
            <p:ph type="subTitle" sz="half" idx="1"/>
          </p:nvPr>
        </p:nvSpPr>
        <p:spPr>
          <a:xfrm>
            <a:off x="2673750" y="6302746"/>
            <a:ext cx="11992762" cy="2675742"/>
          </a:xfrm>
          <a:prstGeom prst="rect">
            <a:avLst/>
          </a:prstGeom>
        </p:spPr>
        <p:txBody>
          <a:bodyPr/>
          <a:lstStyle/>
          <a:p>
            <a:pPr>
              <a:defRPr sz="6800">
                <a:solidFill>
                  <a:srgbClr val="FFFC79"/>
                </a:solidFill>
              </a:defRPr>
            </a:pPr>
            <a:endParaRPr/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94" y="-114466"/>
            <a:ext cx="8588303" cy="9868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22E7-DCFA-00A5-621B-3639AA22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Ezra 9  Sin in the 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5EAD-747F-A136-0708-61976E132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651759"/>
            <a:ext cx="5151120" cy="6061007"/>
          </a:xfrm>
        </p:spPr>
        <p:txBody>
          <a:bodyPr>
            <a:normAutofit lnSpcReduction="10000"/>
          </a:bodyPr>
          <a:lstStyle/>
          <a:p>
            <a:pPr marL="121923" indent="0">
              <a:buNone/>
            </a:pPr>
            <a:r>
              <a:rPr lang="en-US" sz="4400" b="1" dirty="0"/>
              <a:t>Ezra 9:1-4</a:t>
            </a:r>
          </a:p>
          <a:p>
            <a:pPr marL="121923" indent="0">
              <a:buNone/>
            </a:pPr>
            <a:endParaRPr lang="en-US" sz="1600" b="1" dirty="0"/>
          </a:p>
          <a:p>
            <a:pPr marL="121923" indent="0">
              <a:buNone/>
            </a:pPr>
            <a:r>
              <a:rPr lang="en-US" sz="4400" b="1" dirty="0"/>
              <a:t>v. 3  Ezra pulls his hair out.</a:t>
            </a:r>
          </a:p>
          <a:p>
            <a:pPr marL="121923" indent="0">
              <a:buNone/>
            </a:pPr>
            <a:endParaRPr lang="en-US" sz="1600" b="1" dirty="0"/>
          </a:p>
          <a:p>
            <a:pPr marL="121923" indent="0">
              <a:buNone/>
            </a:pPr>
            <a:r>
              <a:rPr lang="en-US" sz="4400" b="1" dirty="0"/>
              <a:t>v. They trembled about their sin</a:t>
            </a:r>
          </a:p>
          <a:p>
            <a:pPr marL="121923" indent="0">
              <a:buNone/>
            </a:pPr>
            <a:endParaRPr lang="en-US" sz="1700" b="1" dirty="0"/>
          </a:p>
          <a:p>
            <a:pPr marL="121923" indent="0">
              <a:buNone/>
            </a:pPr>
            <a:endParaRPr lang="en-US" sz="1600" b="1" dirty="0"/>
          </a:p>
          <a:p>
            <a:pPr marL="121923" indent="0">
              <a:buNone/>
            </a:pPr>
            <a:r>
              <a:rPr lang="en-US" sz="4400" b="1" dirty="0"/>
              <a:t>v. 4 Ezra appalled at the sin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6FF7F41-7A9C-1EC5-8CC8-04C8BA83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651" y="2279229"/>
            <a:ext cx="9408160" cy="7056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613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9DA5-D117-A2F0-7ABF-B2EFD781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Ezra 10  </a:t>
            </a:r>
            <a:r>
              <a:rPr lang="en-US" sz="6000" b="1" dirty="0" err="1"/>
              <a:t>ezra</a:t>
            </a:r>
            <a:r>
              <a:rPr lang="en-US" sz="6000" b="1" dirty="0"/>
              <a:t> takes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C6C3-1A26-8C79-2507-8D2AA5F6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20" y="3032759"/>
            <a:ext cx="15483840" cy="5680007"/>
          </a:xfrm>
        </p:spPr>
        <p:txBody>
          <a:bodyPr>
            <a:normAutofit/>
          </a:bodyPr>
          <a:lstStyle/>
          <a:p>
            <a:pPr marL="121923" indent="0">
              <a:buNone/>
            </a:pPr>
            <a:r>
              <a:rPr lang="en-US" sz="4000" b="1" dirty="0"/>
              <a:t>Ezra 10:1-6  Ezra praying, confessing, weeping, throwing himself down, fasting.</a:t>
            </a:r>
          </a:p>
          <a:p>
            <a:pPr marL="121923" indent="0">
              <a:buNone/>
            </a:pPr>
            <a:endParaRPr lang="en-US" sz="2200" b="1" dirty="0"/>
          </a:p>
          <a:p>
            <a:pPr marL="121923" indent="0">
              <a:buNone/>
            </a:pPr>
            <a:r>
              <a:rPr lang="en-US" sz="4000" b="1" dirty="0"/>
              <a:t>10:2  But there is still hope.  We can repent and return to God.</a:t>
            </a:r>
          </a:p>
          <a:p>
            <a:pPr marL="121923" indent="0">
              <a:buNone/>
            </a:pPr>
            <a:endParaRPr lang="en-US" sz="2200" b="1" dirty="0"/>
          </a:p>
          <a:p>
            <a:pPr marL="121923" indent="0">
              <a:buNone/>
            </a:pPr>
            <a:r>
              <a:rPr lang="en-US" sz="4000" b="1" dirty="0"/>
              <a:t>Ezra 10:16-17  Ezra investigates who among them have married outside the “church.”</a:t>
            </a:r>
          </a:p>
          <a:p>
            <a:pPr marL="121923" indent="0">
              <a:buNone/>
            </a:pPr>
            <a:endParaRPr lang="en-US" sz="2200" b="1" dirty="0"/>
          </a:p>
          <a:p>
            <a:pPr marL="121923" indent="0">
              <a:buNone/>
            </a:pPr>
            <a:r>
              <a:rPr lang="en-US" sz="4000" b="1" dirty="0"/>
              <a:t>111/42,000  0.26%  But look at Ezra!</a:t>
            </a:r>
          </a:p>
        </p:txBody>
      </p:sp>
    </p:spTree>
    <p:extLst>
      <p:ext uri="{BB962C8B-B14F-4D97-AF65-F5344CB8AC3E}">
        <p14:creationId xmlns:p14="http://schemas.microsoft.com/office/powerpoint/2010/main" val="297948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Nehemiah 1:10-11"/>
          <p:cNvSpPr txBox="1">
            <a:spLocks noGrp="1"/>
          </p:cNvSpPr>
          <p:nvPr>
            <p:ph type="ctrTitle"/>
          </p:nvPr>
        </p:nvSpPr>
        <p:spPr>
          <a:xfrm>
            <a:off x="9928668" y="216972"/>
            <a:ext cx="7170612" cy="6732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rPr b="1" dirty="0"/>
              <a:t>Nehemiah 1:</a:t>
            </a:r>
            <a:r>
              <a:rPr lang="en-US" b="1" dirty="0"/>
              <a:t>5</a:t>
            </a:r>
            <a:r>
              <a:rPr b="1" dirty="0"/>
              <a:t>-11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Nehemiah the builder is like Ezra the teacher.</a:t>
            </a:r>
            <a:endParaRPr b="1" dirty="0"/>
          </a:p>
        </p:txBody>
      </p:sp>
      <p:sp>
        <p:nvSpPr>
          <p:cNvPr id="238" name="Body"/>
          <p:cNvSpPr txBox="1">
            <a:spLocks noGrp="1"/>
          </p:cNvSpPr>
          <p:nvPr>
            <p:ph type="subTitle" sz="half" idx="1"/>
          </p:nvPr>
        </p:nvSpPr>
        <p:spPr>
          <a:xfrm>
            <a:off x="2673750" y="6302746"/>
            <a:ext cx="11992762" cy="2675742"/>
          </a:xfrm>
          <a:prstGeom prst="rect">
            <a:avLst/>
          </a:prstGeom>
        </p:spPr>
        <p:txBody>
          <a:bodyPr/>
          <a:lstStyle/>
          <a:p>
            <a:pPr>
              <a:defRPr sz="6800">
                <a:solidFill>
                  <a:srgbClr val="FFFC79"/>
                </a:solidFill>
              </a:defRPr>
            </a:pPr>
            <a:endParaRPr/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37" y="0"/>
            <a:ext cx="7979369" cy="1037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DA2B-B538-8D37-D1DF-0AEDAF82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E7A5-8CD5-BD3A-E8EA-E3548EE3B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1923" indent="0">
              <a:buNone/>
            </a:pPr>
            <a:r>
              <a:rPr lang="en-US" sz="4000" b="1" dirty="0"/>
              <a:t>1. God’s enemies will try to intimidate us into stopping the work or restoring and rebuilding.</a:t>
            </a:r>
          </a:p>
          <a:p>
            <a:pPr marL="121923" indent="0">
              <a:buNone/>
            </a:pPr>
            <a:endParaRPr lang="en-US" sz="1500" b="1" dirty="0"/>
          </a:p>
          <a:p>
            <a:pPr marL="121923" indent="0">
              <a:buNone/>
            </a:pPr>
            <a:r>
              <a:rPr lang="en-US" sz="4000" b="1" dirty="0"/>
              <a:t>2. In addition to evangelists and shepherds, God will use teachers to encourage the people and to keep the work of repenting, restoring and rebuilding going.</a:t>
            </a:r>
          </a:p>
          <a:p>
            <a:pPr marL="121923" indent="0">
              <a:buNone/>
            </a:pPr>
            <a:endParaRPr lang="en-US" sz="1500" b="1" dirty="0"/>
          </a:p>
          <a:p>
            <a:pPr marL="121923" indent="0">
              <a:buNone/>
            </a:pPr>
            <a:r>
              <a:rPr lang="en-US" sz="4000" b="1" dirty="0"/>
              <a:t>3. We need to continue to deal with sin in order for God to do the work of restoring and rebuilding.</a:t>
            </a:r>
          </a:p>
          <a:p>
            <a:pPr marL="121923" indent="0">
              <a:buNone/>
            </a:pPr>
            <a:endParaRPr lang="en-US" sz="1600" b="1" dirty="0"/>
          </a:p>
          <a:p>
            <a:pPr marL="121923" indent="0">
              <a:buNone/>
            </a:pPr>
            <a:r>
              <a:rPr lang="en-US" sz="4000" b="1" dirty="0"/>
              <a:t>4. The leaders must be zealous and humble.</a:t>
            </a:r>
          </a:p>
          <a:p>
            <a:pPr marL="121923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5200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mail.gcccd.edu/owa/attachment.ashx?id=RgAAAAAKxviAm27UEZvLAJAnRe9eBwCcbTwxOETTEZtsAKDJ746CAAAB1yk6AAAe74AaWWmoSrQwVfguo04fAAALg%2fdmAAAJ&amp;attcnt=1&amp;attid0=BAABAAAA&amp;attcid0=image002.png%4001CFC493.F01183B0"/>
          <p:cNvSpPr>
            <a:spLocks noChangeAspect="1" noChangeArrowheads="1"/>
          </p:cNvSpPr>
          <p:nvPr/>
        </p:nvSpPr>
        <p:spPr bwMode="auto">
          <a:xfrm>
            <a:off x="3952504" y="1065108"/>
            <a:ext cx="325120" cy="32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defTabSz="97539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920" kern="1200">
              <a:solidFill>
                <a:srgbClr val="FFFFFF"/>
              </a:solidFill>
              <a:ea typeface="Calibri"/>
              <a:sym typeface="Calibri"/>
            </a:endParaRPr>
          </a:p>
        </p:txBody>
      </p:sp>
      <p:sp>
        <p:nvSpPr>
          <p:cNvPr id="3075" name="AutoShape 4" descr="https://mail.gcccd.edu/owa/attachment.ashx?id=RgAAAAAKxviAm27UEZvLAJAnRe9eBwCcbTwxOETTEZtsAKDJ746CAAAB1yk6AAAe74AaWWmoSrQwVfguo04fAAALg%2fdmAAAJ&amp;attcnt=1&amp;attid0=BAABAAAA&amp;attcid0=image002.png%4001CFC493.F01183B0"/>
          <p:cNvSpPr>
            <a:spLocks noChangeAspect="1" noChangeArrowheads="1"/>
          </p:cNvSpPr>
          <p:nvPr/>
        </p:nvSpPr>
        <p:spPr bwMode="auto">
          <a:xfrm>
            <a:off x="4115064" y="1227667"/>
            <a:ext cx="325120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defTabSz="97539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920" kern="1200">
              <a:solidFill>
                <a:srgbClr val="FFFFFF"/>
              </a:solidFill>
              <a:ea typeface="Calibri"/>
              <a:sym typeface="Calibri"/>
            </a:endParaRPr>
          </a:p>
        </p:txBody>
      </p:sp>
      <p:pic>
        <p:nvPicPr>
          <p:cNvPr id="3076" name="Picture 5" descr="C:\Users\John\Desktop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65312"/>
            <a:ext cx="13624560" cy="100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E32518-A97E-4350-AF76-000065973C58}"/>
              </a:ext>
            </a:extLst>
          </p:cNvPr>
          <p:cNvSpPr txBox="1"/>
          <p:nvPr/>
        </p:nvSpPr>
        <p:spPr>
          <a:xfrm>
            <a:off x="4277623" y="3982720"/>
            <a:ext cx="3498428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5390" hangingPunct="1"/>
            <a:r>
              <a:rPr lang="en-US" sz="6614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REPENT,</a:t>
            </a:r>
          </a:p>
        </p:txBody>
      </p:sp>
    </p:spTree>
    <p:extLst>
      <p:ext uri="{BB962C8B-B14F-4D97-AF65-F5344CB8AC3E}">
        <p14:creationId xmlns:p14="http://schemas.microsoft.com/office/powerpoint/2010/main" val="46031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Here was Your Situation: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520" y="3413761"/>
            <a:ext cx="5088731" cy="4340015"/>
          </a:xfrm>
        </p:spPr>
        <p:txBody>
          <a:bodyPr>
            <a:noAutofit/>
          </a:bodyPr>
          <a:lstStyle/>
          <a:p>
            <a:pPr marL="121924" indent="0">
              <a:buNone/>
            </a:pPr>
            <a:r>
              <a:rPr lang="en-US" sz="4400" b="1" dirty="0"/>
              <a:t>Lost</a:t>
            </a:r>
          </a:p>
          <a:p>
            <a:pPr marL="121924" indent="0">
              <a:buNone/>
            </a:pPr>
            <a:endParaRPr lang="en-US" sz="1800" b="1" dirty="0"/>
          </a:p>
          <a:p>
            <a:pPr marL="121924" indent="0">
              <a:buNone/>
            </a:pPr>
            <a:r>
              <a:rPr lang="en-US" sz="4400" b="1" dirty="0"/>
              <a:t>Enslaved</a:t>
            </a:r>
          </a:p>
          <a:p>
            <a:pPr marL="121924" indent="0">
              <a:buNone/>
            </a:pPr>
            <a:endParaRPr lang="en-US" sz="1800" b="1" dirty="0"/>
          </a:p>
          <a:p>
            <a:pPr marL="121924" indent="0">
              <a:buNone/>
            </a:pPr>
            <a:r>
              <a:rPr lang="en-US" sz="4400" b="1" dirty="0"/>
              <a:t>Captured</a:t>
            </a:r>
          </a:p>
          <a:p>
            <a:pPr marL="121924" indent="0">
              <a:buNone/>
            </a:pPr>
            <a:endParaRPr lang="en-US" sz="1800" b="1" dirty="0"/>
          </a:p>
          <a:p>
            <a:pPr marL="121924" indent="0">
              <a:buNone/>
            </a:pPr>
            <a:r>
              <a:rPr lang="en-US" sz="4400" b="1" dirty="0"/>
              <a:t>Imprisoned</a:t>
            </a:r>
          </a:p>
        </p:txBody>
      </p:sp>
      <p:pic>
        <p:nvPicPr>
          <p:cNvPr id="1026" name="Picture 2" descr="https://encrypted-tbn3.gstatic.com/images?q=tbn:ANd9GcQUAWxd5c8u9X1PoUY9HRul0XbkN7YlOr-raZvnyhjXrVYiYuY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52" y="2432172"/>
            <a:ext cx="4222908" cy="35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91" y="6096001"/>
            <a:ext cx="8258652" cy="344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8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How Did you get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3261360"/>
            <a:ext cx="6737696" cy="5135880"/>
          </a:xfrm>
        </p:spPr>
        <p:txBody>
          <a:bodyPr>
            <a:noAutofit/>
          </a:bodyPr>
          <a:lstStyle/>
          <a:p>
            <a:pPr marL="121924" indent="0">
              <a:buNone/>
            </a:pPr>
            <a:r>
              <a:rPr lang="en-US" sz="4000" b="1" dirty="0"/>
              <a:t>You Rebelled.</a:t>
            </a:r>
          </a:p>
          <a:p>
            <a:pPr marL="121924" indent="0">
              <a:buNone/>
            </a:pPr>
            <a:endParaRPr lang="en-US" sz="1800" b="1" dirty="0"/>
          </a:p>
          <a:p>
            <a:pPr marL="121924" indent="0">
              <a:buNone/>
            </a:pPr>
            <a:r>
              <a:rPr lang="en-US" sz="4000" b="1" dirty="0"/>
              <a:t>You went after other gods.</a:t>
            </a:r>
          </a:p>
          <a:p>
            <a:pPr marL="121924" indent="0">
              <a:buNone/>
            </a:pPr>
            <a:endParaRPr lang="en-US" sz="1800" b="1" dirty="0"/>
          </a:p>
          <a:p>
            <a:pPr marL="121924" indent="0">
              <a:buNone/>
            </a:pPr>
            <a:r>
              <a:rPr lang="en-US" sz="4000" b="1" dirty="0"/>
              <a:t>You said that what God</a:t>
            </a:r>
          </a:p>
          <a:p>
            <a:pPr marL="121924" indent="0">
              <a:buNone/>
            </a:pPr>
            <a:r>
              <a:rPr lang="en-US" sz="4000" b="1" dirty="0"/>
              <a:t>wants for you is not enough.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686" y="2209839"/>
            <a:ext cx="4735988" cy="582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wgHBgkIBwgKCgkFBQoFBQUFBQ8ICQUKFBEWFhQRExMYHCggGBolGxMTITEhJSkrLi4uFx8zODMsNygtLisBCgoKBQUFDgUFDisZExkrKysrKysrKysrKysrKysrKysrKysrKysrKysrKysrKysrKysrKysrKysrKysrKysrK//AABEIAIUBegMBIgACEQEDEQH/xAAVAAEBAAAAAAAAAAAAAAAAAAAAB//EABQQAQAAAAAAAAAAAAAAAAAAAAD/xAAUAQEAAAAAAAAAAAAAAAAAAAAA/8QAFBEBAAAAAAAAAAAAAAAAAAAAAP/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959278" y="1065108"/>
            <a:ext cx="325120" cy="3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pPr algn="l" defTabSz="975390" hangingPunct="1"/>
            <a:endParaRPr lang="en-US" sz="1920" kern="1200">
              <a:solidFill>
                <a:prstClr val="black"/>
              </a:solidFill>
              <a:latin typeface="Century Gothic"/>
              <a:ea typeface="Calibri"/>
              <a:cs typeface="Calibri"/>
              <a:sym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85" y="7884161"/>
            <a:ext cx="4470400" cy="13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16" y="3850640"/>
            <a:ext cx="3948892" cy="489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6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is the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932" y="3495041"/>
            <a:ext cx="9389268" cy="5831839"/>
          </a:xfrm>
        </p:spPr>
        <p:txBody>
          <a:bodyPr>
            <a:noAutofit/>
          </a:bodyPr>
          <a:lstStyle/>
          <a:p>
            <a:pPr marL="121924" indent="0">
              <a:buNone/>
            </a:pPr>
            <a:r>
              <a:rPr lang="en-US" sz="4400" b="1" dirty="0"/>
              <a:t>Repent and Return</a:t>
            </a:r>
          </a:p>
          <a:p>
            <a:pPr marL="121924" indent="0">
              <a:buNone/>
            </a:pPr>
            <a:endParaRPr lang="en-US" sz="4400" b="1" dirty="0"/>
          </a:p>
          <a:p>
            <a:pPr marL="121924" indent="0" algn="ctr">
              <a:buNone/>
            </a:pPr>
            <a:r>
              <a:rPr lang="en-US" sz="4400" b="1" dirty="0"/>
              <a:t>   So that God can</a:t>
            </a:r>
          </a:p>
          <a:p>
            <a:pPr marL="121924" indent="0" algn="ctr">
              <a:buNone/>
            </a:pPr>
            <a:endParaRPr lang="en-US" sz="4400" b="1" dirty="0"/>
          </a:p>
          <a:p>
            <a:pPr marL="121924" indent="0" algn="r">
              <a:buNone/>
            </a:pPr>
            <a:r>
              <a:rPr lang="en-US" sz="4400" b="1" dirty="0"/>
              <a:t>Restore and Rebuild</a:t>
            </a:r>
          </a:p>
        </p:txBody>
      </p:sp>
      <p:pic>
        <p:nvPicPr>
          <p:cNvPr id="3074" name="Picture 2" descr="http://goinswriter.com/wp-content/uploads/2011/07/prodigal-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9094"/>
            <a:ext cx="5627213" cy="75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3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440" y="3332481"/>
            <a:ext cx="11001851" cy="5460999"/>
          </a:xfrm>
        </p:spPr>
        <p:txBody>
          <a:bodyPr>
            <a:noAutofit/>
          </a:bodyPr>
          <a:lstStyle/>
          <a:p>
            <a:pPr marL="121924" indent="0">
              <a:buNone/>
            </a:pPr>
            <a:r>
              <a:rPr lang="en-US" sz="4000" b="1" dirty="0"/>
              <a:t>You are people loved by God</a:t>
            </a:r>
          </a:p>
          <a:p>
            <a:pPr marL="121924" indent="0">
              <a:buNone/>
            </a:pPr>
            <a:endParaRPr lang="en-US" sz="1100" b="1" dirty="0"/>
          </a:p>
          <a:p>
            <a:pPr marL="121924" indent="0">
              <a:buNone/>
            </a:pPr>
            <a:r>
              <a:rPr lang="en-US" sz="4000" b="1" dirty="0"/>
              <a:t>You are Israel</a:t>
            </a:r>
          </a:p>
          <a:p>
            <a:pPr marL="121924" indent="0">
              <a:buNone/>
            </a:pPr>
            <a:endParaRPr lang="en-US" sz="1600" b="1" dirty="0"/>
          </a:p>
          <a:p>
            <a:pPr marL="121924" indent="0">
              <a:buNone/>
            </a:pPr>
            <a:r>
              <a:rPr lang="en-US" sz="4000" b="1" dirty="0"/>
              <a:t>You are any individual</a:t>
            </a:r>
          </a:p>
          <a:p>
            <a:pPr marL="121924" indent="0">
              <a:buNone/>
            </a:pPr>
            <a:endParaRPr lang="en-US" sz="1600" b="1" dirty="0"/>
          </a:p>
          <a:p>
            <a:pPr marL="121924" indent="0">
              <a:buNone/>
            </a:pPr>
            <a:r>
              <a:rPr lang="en-US" sz="4000" b="1" dirty="0"/>
              <a:t>You are the Church</a:t>
            </a:r>
          </a:p>
          <a:p>
            <a:pPr marL="121924" indent="0">
              <a:buNone/>
            </a:pPr>
            <a:endParaRPr lang="en-US" sz="1600" b="1" dirty="0"/>
          </a:p>
          <a:p>
            <a:pPr marL="121924" indent="0">
              <a:buNone/>
            </a:pPr>
            <a:r>
              <a:rPr lang="en-US" sz="4000" b="1" dirty="0"/>
              <a:t>You are a Church</a:t>
            </a:r>
          </a:p>
        </p:txBody>
      </p:sp>
    </p:spTree>
    <p:extLst>
      <p:ext uri="{BB962C8B-B14F-4D97-AF65-F5344CB8AC3E}">
        <p14:creationId xmlns:p14="http://schemas.microsoft.com/office/powerpoint/2010/main" val="43161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"/>
          <p:cNvSpPr txBox="1">
            <a:spLocks noGrp="1"/>
          </p:cNvSpPr>
          <p:nvPr>
            <p:ph type="title"/>
          </p:nvPr>
        </p:nvSpPr>
        <p:spPr>
          <a:xfrm>
            <a:off x="2817970" y="390597"/>
            <a:ext cx="11704322" cy="1625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timeline three returns from exile BKC.gif" descr="timeline three returns from exile BK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86" y="-1"/>
            <a:ext cx="1325979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Post-exile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956559"/>
            <a:ext cx="15330250" cy="5756207"/>
          </a:xfrm>
        </p:spPr>
        <p:txBody>
          <a:bodyPr>
            <a:normAutofit/>
          </a:bodyPr>
          <a:lstStyle/>
          <a:p>
            <a:pPr marL="121924" indent="0">
              <a:buNone/>
            </a:pPr>
            <a:r>
              <a:rPr lang="en-US" sz="4000" b="1" dirty="0"/>
              <a:t>Ezra, Nehemiah, and Esther  History</a:t>
            </a:r>
          </a:p>
          <a:p>
            <a:pPr marL="121924" indent="0">
              <a:buNone/>
            </a:pPr>
            <a:endParaRPr lang="en-US" sz="4000" b="1" dirty="0"/>
          </a:p>
          <a:p>
            <a:pPr marL="121924" indent="0">
              <a:buNone/>
            </a:pPr>
            <a:r>
              <a:rPr lang="en-US" sz="4000" b="1" dirty="0"/>
              <a:t>Haggai, Zechariah, and Malachi   Prophets</a:t>
            </a:r>
          </a:p>
          <a:p>
            <a:pPr marL="121924" indent="0">
              <a:buNone/>
            </a:pPr>
            <a:endParaRPr lang="en-US" sz="4000" b="1" dirty="0"/>
          </a:p>
          <a:p>
            <a:pPr marL="121924" indent="0">
              <a:buNone/>
            </a:pPr>
            <a:r>
              <a:rPr lang="en-US" sz="4000" b="1" dirty="0"/>
              <a:t>Theme of these books:  God’s wrath is complete.  It is time for his remnant to Repent and Return so that God can Restore and Rebuild them.</a:t>
            </a:r>
          </a:p>
        </p:txBody>
      </p:sp>
    </p:spTree>
    <p:extLst>
      <p:ext uri="{BB962C8B-B14F-4D97-AF65-F5344CB8AC3E}">
        <p14:creationId xmlns:p14="http://schemas.microsoft.com/office/powerpoint/2010/main" val="149194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ezra / Nehemiah"/>
          <p:cNvSpPr txBox="1"/>
          <p:nvPr/>
        </p:nvSpPr>
        <p:spPr>
          <a:xfrm>
            <a:off x="2800957" y="233548"/>
            <a:ext cx="11738348" cy="144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800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rculanum"/>
                <a:sym typeface="Herculanum"/>
              </a:rPr>
              <a:t>zra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rculanum"/>
                <a:sym typeface="Herculanum"/>
              </a:rPr>
              <a:t> / Nehemiah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70" y="1968759"/>
            <a:ext cx="12063322" cy="7838199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return, restore, rebuild"/>
          <p:cNvSpPr txBox="1"/>
          <p:nvPr/>
        </p:nvSpPr>
        <p:spPr>
          <a:xfrm>
            <a:off x="2179647" y="1586222"/>
            <a:ext cx="7414328" cy="3406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730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rculanum"/>
                <a:sym typeface="Herculanum"/>
              </a:rPr>
              <a:t>Repent, R</a:t>
            </a:r>
            <a:r>
              <a:rPr kumimoji="0" sz="7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rculanum"/>
                <a:sym typeface="Herculanum"/>
              </a:rPr>
              <a:t>eturn, </a:t>
            </a:r>
            <a:r>
              <a:rPr kumimoji="0" lang="en-US" sz="7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rculanum"/>
                <a:sym typeface="Herculanum"/>
              </a:rPr>
              <a:t>R</a:t>
            </a:r>
            <a:r>
              <a:rPr kumimoji="0" sz="7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rculanum"/>
                <a:sym typeface="Herculanum"/>
              </a:rPr>
              <a:t>estore, </a:t>
            </a:r>
            <a:r>
              <a:rPr kumimoji="0" lang="en-US" sz="7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rculanum"/>
                <a:sym typeface="Herculanum"/>
              </a:rPr>
              <a:t>R</a:t>
            </a:r>
            <a:r>
              <a:rPr kumimoji="0" sz="7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rculanum"/>
                <a:sym typeface="Herculanum"/>
              </a:rPr>
              <a:t>ebuild</a:t>
            </a:r>
          </a:p>
        </p:txBody>
      </p:sp>
    </p:spTree>
    <p:extLst>
      <p:ext uri="{BB962C8B-B14F-4D97-AF65-F5344CB8AC3E}">
        <p14:creationId xmlns:p14="http://schemas.microsoft.com/office/powerpoint/2010/main" val="47728644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724</Words>
  <Application>Microsoft Office PowerPoint</Application>
  <PresentationFormat>Custom</PresentationFormat>
  <Paragraphs>98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Avenir Heavy</vt:lpstr>
      <vt:lpstr>Avenir Roman</vt:lpstr>
      <vt:lpstr>Book Antiqua</vt:lpstr>
      <vt:lpstr>Calibri</vt:lpstr>
      <vt:lpstr>Century Gothic</vt:lpstr>
      <vt:lpstr>Garamond</vt:lpstr>
      <vt:lpstr>Helvetica Light</vt:lpstr>
      <vt:lpstr>Herculanum</vt:lpstr>
      <vt:lpstr>Lucida Sans</vt:lpstr>
      <vt:lpstr>Wingdings</vt:lpstr>
      <vt:lpstr>Black</vt:lpstr>
      <vt:lpstr>Stream</vt:lpstr>
      <vt:lpstr>Apothecary</vt:lpstr>
      <vt:lpstr>RRRR VIII  Ezra Part II </vt:lpstr>
      <vt:lpstr>PowerPoint Presentation</vt:lpstr>
      <vt:lpstr>Here was Your Situation:</vt:lpstr>
      <vt:lpstr>How Did you get there?</vt:lpstr>
      <vt:lpstr>What is the solution?</vt:lpstr>
      <vt:lpstr>Who are you?</vt:lpstr>
      <vt:lpstr>PowerPoint Presentation</vt:lpstr>
      <vt:lpstr>Post-exile books</vt:lpstr>
      <vt:lpstr>PowerPoint Presentation</vt:lpstr>
      <vt:lpstr>Ezra 4:11-23  Opposition to Rebuilding</vt:lpstr>
      <vt:lpstr>Ezra 7:1-10  Ezra the Teacher </vt:lpstr>
      <vt:lpstr>Nehemiah 8:   Ezra</vt:lpstr>
      <vt:lpstr>Ezra 7:13-26  Artaxerxes: Go back and rebuild Jerusalem!</vt:lpstr>
      <vt:lpstr>Ezra 7:27-28  God moves the heart of Artaxerxes</vt:lpstr>
      <vt:lpstr>Ezra 8:1-23 Ezra the humble teacher.  Ezra 8:25 Scarcity vs abundance mentality</vt:lpstr>
      <vt:lpstr>Ezra 9  Sin in the camp</vt:lpstr>
      <vt:lpstr>Ezra 10  ezra takes action!</vt:lpstr>
      <vt:lpstr>Nehemiah 1:5-11  Nehemiah the builder is like Ezra the teacher.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Humility / Restraint</dc:title>
  <dc:creator>John Oakes</dc:creator>
  <cp:lastModifiedBy>John Oakes</cp:lastModifiedBy>
  <cp:revision>1</cp:revision>
  <dcterms:modified xsi:type="dcterms:W3CDTF">2023-08-07T19:18:29Z</dcterms:modified>
</cp:coreProperties>
</file>