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37" r:id="rId3"/>
    <p:sldMasterId id="2147483750" r:id="rId4"/>
    <p:sldMasterId id="2147483763" r:id="rId5"/>
    <p:sldMasterId id="2147483841" r:id="rId6"/>
    <p:sldMasterId id="2147483879" r:id="rId7"/>
    <p:sldMasterId id="2147483903" r:id="rId8"/>
    <p:sldMasterId id="2147483915" r:id="rId9"/>
    <p:sldMasterId id="2147483927" r:id="rId10"/>
  </p:sldMasterIdLst>
  <p:notesMasterIdLst>
    <p:notesMasterId r:id="rId56"/>
  </p:notesMasterIdLst>
  <p:sldIdLst>
    <p:sldId id="393" r:id="rId11"/>
    <p:sldId id="266" r:id="rId12"/>
    <p:sldId id="372" r:id="rId13"/>
    <p:sldId id="373" r:id="rId14"/>
    <p:sldId id="374" r:id="rId15"/>
    <p:sldId id="437" r:id="rId16"/>
    <p:sldId id="278" r:id="rId17"/>
    <p:sldId id="369" r:id="rId18"/>
    <p:sldId id="394" r:id="rId19"/>
    <p:sldId id="438" r:id="rId20"/>
    <p:sldId id="370" r:id="rId21"/>
    <p:sldId id="371" r:id="rId22"/>
    <p:sldId id="395" r:id="rId23"/>
    <p:sldId id="396" r:id="rId24"/>
    <p:sldId id="398" r:id="rId25"/>
    <p:sldId id="399" r:id="rId26"/>
    <p:sldId id="400" r:id="rId27"/>
    <p:sldId id="401" r:id="rId28"/>
    <p:sldId id="402" r:id="rId29"/>
    <p:sldId id="404" r:id="rId30"/>
    <p:sldId id="405" r:id="rId31"/>
    <p:sldId id="406" r:id="rId32"/>
    <p:sldId id="407" r:id="rId33"/>
    <p:sldId id="408" r:id="rId34"/>
    <p:sldId id="409" r:id="rId35"/>
    <p:sldId id="410" r:id="rId36"/>
    <p:sldId id="412" r:id="rId37"/>
    <p:sldId id="413" r:id="rId38"/>
    <p:sldId id="414" r:id="rId39"/>
    <p:sldId id="415" r:id="rId40"/>
    <p:sldId id="425" r:id="rId41"/>
    <p:sldId id="310" r:id="rId42"/>
    <p:sldId id="433" r:id="rId43"/>
    <p:sldId id="313" r:id="rId44"/>
    <p:sldId id="314" r:id="rId45"/>
    <p:sldId id="315" r:id="rId46"/>
    <p:sldId id="434" r:id="rId47"/>
    <p:sldId id="441" r:id="rId48"/>
    <p:sldId id="435" r:id="rId49"/>
    <p:sldId id="318" r:id="rId50"/>
    <p:sldId id="431" r:id="rId51"/>
    <p:sldId id="319" r:id="rId52"/>
    <p:sldId id="320" r:id="rId53"/>
    <p:sldId id="440" r:id="rId54"/>
    <p:sldId id="439" r:id="rId55"/>
  </p:sldIdLst>
  <p:sldSz cx="9144000" cy="6858000" type="screen4x3"/>
  <p:notesSz cx="6856413" cy="9083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2D350494-269C-4C4E-B0A8-AAC0D48AD770}"/>
    <pc:docChg chg="modSld">
      <pc:chgData name="John Oakes" userId="1a36f0057432ea1f" providerId="LiveId" clId="{2D350494-269C-4C4E-B0A8-AAC0D48AD770}" dt="2023-09-02T01:56:15.199" v="45" actId="20577"/>
      <pc:docMkLst>
        <pc:docMk/>
      </pc:docMkLst>
      <pc:sldChg chg="modSp mod">
        <pc:chgData name="John Oakes" userId="1a36f0057432ea1f" providerId="LiveId" clId="{2D350494-269C-4C4E-B0A8-AAC0D48AD770}" dt="2023-09-02T01:56:15.199" v="45" actId="20577"/>
        <pc:sldMkLst>
          <pc:docMk/>
          <pc:sldMk cId="0" sldId="393"/>
        </pc:sldMkLst>
        <pc:spChg chg="mod">
          <ac:chgData name="John Oakes" userId="1a36f0057432ea1f" providerId="LiveId" clId="{2D350494-269C-4C4E-B0A8-AAC0D48AD770}" dt="2023-09-02T01:56:15.199" v="45" actId="20577"/>
          <ac:spMkLst>
            <pc:docMk/>
            <pc:sldMk cId="0" sldId="393"/>
            <ac:spMk id="64514" creationId="{7F0518EC-D3A3-4196-9E97-64E06A25EA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99020B8-5AE7-49F5-8118-C7582C580B99}"/>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5" name="Rectangle 3">
            <a:extLst>
              <a:ext uri="{FF2B5EF4-FFF2-40B4-BE49-F238E27FC236}">
                <a16:creationId xmlns:a16="http://schemas.microsoft.com/office/drawing/2014/main" id="{6C4ED6F7-4B97-41EA-B42A-8F1A5A8786F1}"/>
              </a:ext>
            </a:extLst>
          </p:cNvPr>
          <p:cNvSpPr>
            <a:spLocks noGrp="1" noChangeArrowheads="1"/>
          </p:cNvSpPr>
          <p:nvPr>
            <p:ph type="dt" idx="1"/>
          </p:nvPr>
        </p:nvSpPr>
        <p:spPr bwMode="auto">
          <a:xfrm>
            <a:off x="3883025"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algn="r" defTabSz="911225" eaLnBrk="1" hangingPunct="1">
              <a:defRPr sz="1200">
                <a:latin typeface="Book Antiqua" pitchFamily="18" charset="0"/>
                <a:cs typeface="Arial" charset="0"/>
              </a:defRPr>
            </a:lvl1pPr>
          </a:lstStyle>
          <a:p>
            <a:pPr>
              <a:defRPr/>
            </a:pPr>
            <a:fld id="{A5567557-A062-433C-8897-E62C2AE7A6F5}" type="datetime1">
              <a:rPr lang="en-US" altLang="en-US"/>
              <a:pPr>
                <a:defRPr/>
              </a:pPr>
              <a:t>9/1/2023</a:t>
            </a:fld>
            <a:endParaRPr lang="en-US" altLang="en-US"/>
          </a:p>
        </p:txBody>
      </p:sp>
      <p:sp>
        <p:nvSpPr>
          <p:cNvPr id="63492" name="Rectangle 4">
            <a:extLst>
              <a:ext uri="{FF2B5EF4-FFF2-40B4-BE49-F238E27FC236}">
                <a16:creationId xmlns:a16="http://schemas.microsoft.com/office/drawing/2014/main" id="{2145090A-7D9B-4ECF-9080-27D056E5A817}"/>
              </a:ext>
            </a:extLst>
          </p:cNvPr>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E6E1A7DE-7546-41EA-819C-79ACE378756B}"/>
              </a:ext>
            </a:extLst>
          </p:cNvPr>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D6DAD357-F921-4AFB-A869-AD5E1FD86CDB}"/>
              </a:ext>
            </a:extLst>
          </p:cNvPr>
          <p:cNvSpPr>
            <a:spLocks noGrp="1" noChangeArrowheads="1"/>
          </p:cNvSpPr>
          <p:nvPr>
            <p:ph type="ftr" sz="quarter" idx="4"/>
          </p:nvPr>
        </p:nvSpPr>
        <p:spPr bwMode="auto">
          <a:xfrm>
            <a:off x="0"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defTabSz="911225" eaLnBrk="1" hangingPunct="1">
              <a:defRPr sz="1200">
                <a:latin typeface="Book Antiqua" pitchFamily="18" charset="0"/>
                <a:cs typeface="Arial" charset="0"/>
              </a:defRPr>
            </a:lvl1pPr>
          </a:lstStyle>
          <a:p>
            <a:pPr>
              <a:defRPr/>
            </a:pPr>
            <a:endParaRPr lang="en-US" altLang="en-US"/>
          </a:p>
        </p:txBody>
      </p:sp>
      <p:sp>
        <p:nvSpPr>
          <p:cNvPr id="23559" name="Rectangle 7">
            <a:extLst>
              <a:ext uri="{FF2B5EF4-FFF2-40B4-BE49-F238E27FC236}">
                <a16:creationId xmlns:a16="http://schemas.microsoft.com/office/drawing/2014/main" id="{9EA83E61-0EBD-4E61-B13B-156DF83D4557}"/>
              </a:ext>
            </a:extLst>
          </p:cNvPr>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algn="r" defTabSz="911225" eaLnBrk="1" hangingPunct="1">
              <a:defRPr sz="1200" smtClean="0">
                <a:latin typeface="Book Antiqua" panose="02040602050305030304" pitchFamily="18" charset="0"/>
              </a:defRPr>
            </a:lvl1pPr>
          </a:lstStyle>
          <a:p>
            <a:pPr>
              <a:defRPr/>
            </a:pPr>
            <a:fld id="{700F4A90-6888-4B33-9563-A6D2F59641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5C1DEB-86F2-420B-A4EF-00D955A8C6EF}"/>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BABD5734-79C9-478F-BAF7-CC7841E8F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a:extLst>
              <a:ext uri="{FF2B5EF4-FFF2-40B4-BE49-F238E27FC236}">
                <a16:creationId xmlns:a16="http://schemas.microsoft.com/office/drawing/2014/main" id="{798C0525-8038-4272-B20C-3CF332398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36FBDA-BC46-45E2-8ABD-70B393BBF62E}"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AFB5F5C-0D70-4B7D-AD5D-673EC41AADF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3047790-A570-4794-8AC6-804EE95FF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874E9AA-9948-434B-B156-473F4AB974A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A3A6B52C-BC9E-4482-9BE6-949163DE8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id="{D6926EA6-53FD-4A5A-B3D3-934B23CB05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B2F8C9-892D-4E6D-958E-446ED0B00704}"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6710456-4693-42DC-A5F6-8B0D975F550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39CD1BA4-5BA5-4244-A172-8BE0DEBD5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3185877-D0ED-4323-8F43-163D82FF900F}"/>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7735E4F-FEF5-46C3-97E4-404B41F754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id="{0048F246-D064-467B-8E4C-9DB19904B9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60E81-D98F-49E1-90B3-7C1B438A2D89}" type="slidenum">
              <a:rPr lang="en-US" altLang="en-US">
                <a:solidFill>
                  <a:srgbClr val="000000"/>
                </a:solidFill>
                <a:latin typeface="Arial" panose="020B0604020202020204" pitchFamily="34" charset="0"/>
              </a:rPr>
              <a:pPr>
                <a:spcBef>
                  <a:spcPct val="0"/>
                </a:spcBef>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EFDF579-5732-48FE-8386-D9C7A58807BC}"/>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407CBCF0-9EE4-4520-AEE4-E6CDE8A522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4212" name="Slide Number Placeholder 3">
            <a:extLst>
              <a:ext uri="{FF2B5EF4-FFF2-40B4-BE49-F238E27FC236}">
                <a16:creationId xmlns:a16="http://schemas.microsoft.com/office/drawing/2014/main" id="{52859627-621F-4FC4-8085-7DB83AE2E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201626-CDFC-4B27-9863-688EAD1D6A38}"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2648E2D-549D-4F8D-A6D3-2388F4FFEFCF}"/>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A12E89B1-BF56-4D65-BD0F-ADFFEC53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6260" name="Slide Number Placeholder 3">
            <a:extLst>
              <a:ext uri="{FF2B5EF4-FFF2-40B4-BE49-F238E27FC236}">
                <a16:creationId xmlns:a16="http://schemas.microsoft.com/office/drawing/2014/main" id="{40A55A48-568B-4422-9B10-8CED35F7A2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2660F0-F2B4-45B4-901D-03504B42B267}"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F73EBE8-628B-41B0-A77C-2E6ED8027433}"/>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1BE41A38-2C2C-413D-8AED-A97BEA8DE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8C0ABD1-BC44-4DBB-AA43-5CB35FDBB320}"/>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FC54EAC9-3FA2-4C6A-A767-99035985A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0356" name="Slide Number Placeholder 3">
            <a:extLst>
              <a:ext uri="{FF2B5EF4-FFF2-40B4-BE49-F238E27FC236}">
                <a16:creationId xmlns:a16="http://schemas.microsoft.com/office/drawing/2014/main" id="{B1C60A4C-01B9-4D7B-B6AD-594038EEB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958ACE-232B-4C70-AB04-5BBD91517EED}"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3EDF889-1A1E-4557-9848-9A01845ADF0B}"/>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85CE933E-6FA9-4499-B8DB-851A7BE3E4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2404" name="Slide Number Placeholder 3">
            <a:extLst>
              <a:ext uri="{FF2B5EF4-FFF2-40B4-BE49-F238E27FC236}">
                <a16:creationId xmlns:a16="http://schemas.microsoft.com/office/drawing/2014/main" id="{3C27A59F-AB53-4AA3-AB3D-44593557D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0DCB3E-9A07-4C32-B341-B66CC99DC735}"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6078F59-18BF-4D4E-9687-52C19964A771}"/>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0F7106A7-6DA1-41D7-ACBE-3BEBA38E9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4452" name="Slide Number Placeholder 3">
            <a:extLst>
              <a:ext uri="{FF2B5EF4-FFF2-40B4-BE49-F238E27FC236}">
                <a16:creationId xmlns:a16="http://schemas.microsoft.com/office/drawing/2014/main" id="{1B8C9B80-8633-4A70-BE6D-117073E11F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5C1729-79B5-4547-96D3-26F557114269}" type="slidenum">
              <a:rPr lang="en-US" altLang="en-US">
                <a:solidFill>
                  <a:srgbClr val="000000"/>
                </a:solidFill>
                <a:latin typeface="Arial" panose="020B0604020202020204" pitchFamily="34" charset="0"/>
              </a:rPr>
              <a:pPr>
                <a:spcBef>
                  <a:spcPct val="0"/>
                </a:spcBef>
              </a:pPr>
              <a:t>21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B193704-2055-4BED-80DA-8F107358AEF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2756ED1-FC43-4739-9B8D-9E3295B4F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9A3A324-6C0B-47B5-BE13-EEFC2335BC5B}"/>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6AB01092-22F0-4C4C-A2CE-9379BD9E2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6500" name="Slide Number Placeholder 3">
            <a:extLst>
              <a:ext uri="{FF2B5EF4-FFF2-40B4-BE49-F238E27FC236}">
                <a16:creationId xmlns:a16="http://schemas.microsoft.com/office/drawing/2014/main" id="{BF8A733A-2A0A-48E9-BC6C-2C3FE0F89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590B6F-91DB-4382-A496-84D5E95C0FAB}"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33584E3-0908-4D85-BEF9-BE0229F9AE2A}"/>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81D20D09-1D2D-4AB9-824F-C8EF1DFD67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8548" name="Slide Number Placeholder 3">
            <a:extLst>
              <a:ext uri="{FF2B5EF4-FFF2-40B4-BE49-F238E27FC236}">
                <a16:creationId xmlns:a16="http://schemas.microsoft.com/office/drawing/2014/main" id="{DD1BC7C6-B21E-4360-8250-76009B5EE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850B8A-990D-4756-9986-CE94B6ACA9FD}" type="slidenum">
              <a:rPr lang="en-US" altLang="en-US">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9FBC630-D3A6-4C5E-B315-19A5F637DF0D}"/>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B0031C50-C33F-44E4-91E9-DDE113FD89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0596" name="Slide Number Placeholder 3">
            <a:extLst>
              <a:ext uri="{FF2B5EF4-FFF2-40B4-BE49-F238E27FC236}">
                <a16:creationId xmlns:a16="http://schemas.microsoft.com/office/drawing/2014/main" id="{0AE44B59-6D17-482D-90EE-3AAACFAE4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326637-A753-41F3-8102-857F9C2DFA46}"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EC4E00D-925A-475F-AA2D-EC1C893556CB}"/>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FDA5026E-AC77-487B-8B5B-5F4822B5D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2644" name="Slide Number Placeholder 3">
            <a:extLst>
              <a:ext uri="{FF2B5EF4-FFF2-40B4-BE49-F238E27FC236}">
                <a16:creationId xmlns:a16="http://schemas.microsoft.com/office/drawing/2014/main" id="{32AC2324-097C-4F1C-8CFC-8941B503A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4F0ED2-DA6F-4BE0-9A66-523E4C63EECB}"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F81D031-4A44-44E5-9C50-2E128BE4038B}"/>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386ECB6D-1F16-4721-BE6F-757136F2D2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4692" name="Slide Number Placeholder 3">
            <a:extLst>
              <a:ext uri="{FF2B5EF4-FFF2-40B4-BE49-F238E27FC236}">
                <a16:creationId xmlns:a16="http://schemas.microsoft.com/office/drawing/2014/main" id="{C5C59064-31B7-49C0-8FAF-D9E14479F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A01F29-9076-4D92-B34E-150F654F9FB1}" type="slidenum">
              <a:rPr lang="en-US" altLang="en-US">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45DA01-51F8-4FF2-861C-A6838243FB38}"/>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043EB890-2415-4348-85FD-4F4350791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6740" name="Slide Number Placeholder 3">
            <a:extLst>
              <a:ext uri="{FF2B5EF4-FFF2-40B4-BE49-F238E27FC236}">
                <a16:creationId xmlns:a16="http://schemas.microsoft.com/office/drawing/2014/main" id="{BDCCC8A9-1699-4EE6-893B-5B180E3FD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5BDC10-B561-4B8A-A433-8B5F518CECCD}" type="slidenum">
              <a:rPr lang="en-US" altLang="en-US">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837D406-63ED-4874-9079-0798514D8021}"/>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5496ADC5-F97D-4A0E-A3AC-298E0CC34E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8788" name="Slide Number Placeholder 3">
            <a:extLst>
              <a:ext uri="{FF2B5EF4-FFF2-40B4-BE49-F238E27FC236}">
                <a16:creationId xmlns:a16="http://schemas.microsoft.com/office/drawing/2014/main" id="{720DB31E-2A69-47CE-979E-84F08C3EDA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3F1D0F-7774-4FBE-9983-E6FC6E480635}" type="slidenum">
              <a:rPr lang="en-US" altLang="en-US">
                <a:solidFill>
                  <a:srgbClr val="000000"/>
                </a:solidFill>
                <a:latin typeface="Arial" panose="020B0604020202020204" pitchFamily="34" charset="0"/>
              </a:rPr>
              <a:pPr>
                <a:spcBef>
                  <a:spcPct val="0"/>
                </a:spcBef>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A9F3D0E-21D3-4D5D-87B8-E78BA94F4746}"/>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3F756554-5865-43A6-8ECC-3110F80A6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0836" name="Slide Number Placeholder 3">
            <a:extLst>
              <a:ext uri="{FF2B5EF4-FFF2-40B4-BE49-F238E27FC236}">
                <a16:creationId xmlns:a16="http://schemas.microsoft.com/office/drawing/2014/main" id="{6A73E840-C4F2-4C9C-B78A-CD8B523FD6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06D4E-AE8E-4611-B7E3-F029EF0DE8C2}" type="slidenum">
              <a:rPr lang="en-US" altLang="en-US">
                <a:solidFill>
                  <a:srgbClr val="000000"/>
                </a:solidFill>
                <a:latin typeface="Arial" panose="020B0604020202020204" pitchFamily="34" charset="0"/>
              </a:rPr>
              <a:pPr>
                <a:spcBef>
                  <a:spcPct val="0"/>
                </a:spcBef>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ACE6EB4-4204-4AD0-8B29-625537FDC03F}"/>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DD430B7E-33A4-4938-B8EA-410323899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2884" name="Slide Number Placeholder 3">
            <a:extLst>
              <a:ext uri="{FF2B5EF4-FFF2-40B4-BE49-F238E27FC236}">
                <a16:creationId xmlns:a16="http://schemas.microsoft.com/office/drawing/2014/main" id="{F2FDA7C0-B87D-4A81-A9E2-D8F892E52C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876FC6-D061-4E6D-A081-64BA499141FA}" type="slidenum">
              <a:rPr lang="en-US" altLang="en-US">
                <a:solidFill>
                  <a:srgbClr val="000000"/>
                </a:solidFill>
                <a:latin typeface="Arial" panose="020B0604020202020204" pitchFamily="34" charset="0"/>
              </a:rPr>
              <a:pPr>
                <a:spcBef>
                  <a:spcPct val="0"/>
                </a:spcBef>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BA8E575-7ECA-4436-A22F-6DD5BF2E1FF4}"/>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7EEF0EDD-51D5-466D-B1A7-E82AB5EDC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BF257F5-0BBE-4B07-9A07-8F109E3BFD9D}"/>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3291A503-845C-4A54-9D49-E465A28AE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4580C9B-A5B3-4F92-A90E-77BE85826230}"/>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CFFF8AB0-8933-4587-8C5B-CF654643B9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1512A54-B756-4B7C-B275-746A9F291DAB}"/>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79EC8047-EB08-43CC-8304-DBA54B95F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AF1738A-AB0D-48E4-8CC5-C33ED286BF24}"/>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302EF6A9-B592-4A56-9110-9CFBCACE81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C0C5882-175C-4DCA-BD0E-4ECB056B27A2}"/>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07E8FB9E-3BF0-47CA-92DB-B3161ACC0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DCBEB5F-A150-4981-AD55-602DD07E2905}"/>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0285CD4C-0961-440C-BF1E-37000A55AC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278EAD4-065B-4DD0-9A1B-8EE9CD082507}"/>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3FD8AD82-CA42-4A5F-816B-E64598E93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04F41A7-07B8-4421-BA29-327F54682544}"/>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0410A0BD-7AE5-4847-BBC0-65AD36D94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F6F8A58-2C35-47F5-90D2-6F95B8A807F0}"/>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73E748A3-ED8F-409C-BD21-A44A3560D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5706978-B144-4711-B6FF-1E9E38EF590C}"/>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2E68F418-2E4F-4EA9-A97B-0F3DD3D44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C5B0A348-64BB-4154-8532-B66703163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05279A-8435-492F-84A1-A88477FCB444}" type="slidenum">
              <a:rPr lang="en-US" altLang="en-US">
                <a:solidFill>
                  <a:srgbClr val="000000"/>
                </a:solidFill>
                <a:latin typeface="Book Antiqua" panose="02040602050305030304" pitchFamily="18" charset="0"/>
              </a:rPr>
              <a:pPr>
                <a:spcBef>
                  <a:spcPct val="0"/>
                </a:spcBef>
              </a:pPr>
              <a:t>41</a:t>
            </a:fld>
            <a:endParaRPr lang="en-US" altLang="en-US">
              <a:solidFill>
                <a:srgbClr val="000000"/>
              </a:solidFill>
              <a:latin typeface="Book Antiqua" panose="0204060205030503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78E5262-4454-4AFE-9CF5-4069740902FA}"/>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D2A0BB95-2483-4FED-967F-8481111A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06B5361-6505-435C-BC4D-DB18737DA78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9B8C0822-8053-4D8A-921A-41C0D9DBA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DF8CA2E2-1A0F-4F71-987B-92065A4F626B}"/>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AE8C5B15-ACF2-4D62-B723-00C142B5A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45F64BD-AD23-411F-B116-197C2A990AA4}"/>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6DC4CB94-F1F2-4271-9D86-E36638D7C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C23DD08-4BC2-462A-8E85-35457A9864B3}"/>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55038E0-DC9E-4438-95FA-190900D82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1FF142-564E-450F-959D-1C53BC3C6CA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1C4D962C-8E45-4AE7-9CD0-C8EAFC7DF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E54C649-9C37-4410-9FE0-0D29BB8B53CF}"/>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752403C2-BA42-4D9C-8CC2-64DF37F3C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3C0E9196-35D6-482E-A39F-B3C37BAC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MS PGothic" panose="020B0600070205080204" pitchFamily="34" charset="-128"/>
              </a:defRPr>
            </a:lvl1pPr>
            <a:lvl2pPr marL="739775" indent="-284163" defTabSz="911225">
              <a:spcBef>
                <a:spcPct val="30000"/>
              </a:spcBef>
              <a:defRPr sz="1200">
                <a:solidFill>
                  <a:schemeClr val="tx1"/>
                </a:solidFill>
                <a:latin typeface="Calibri" panose="020F0502020204030204" pitchFamily="34" charset="0"/>
                <a:ea typeface="MS PGothic" panose="020B0600070205080204" pitchFamily="34" charset="-128"/>
              </a:defRPr>
            </a:lvl2pPr>
            <a:lvl3pPr marL="1138238" indent="-227013" defTabSz="911225">
              <a:spcBef>
                <a:spcPct val="30000"/>
              </a:spcBef>
              <a:defRPr sz="1200">
                <a:solidFill>
                  <a:schemeClr val="tx1"/>
                </a:solidFill>
                <a:latin typeface="Calibri" panose="020F0502020204030204" pitchFamily="34" charset="0"/>
                <a:ea typeface="MS PGothic" panose="020B0600070205080204" pitchFamily="34" charset="-128"/>
              </a:defRPr>
            </a:lvl3pPr>
            <a:lvl4pPr marL="1593850" indent="-227013" defTabSz="911225">
              <a:spcBef>
                <a:spcPct val="30000"/>
              </a:spcBef>
              <a:defRPr sz="1200">
                <a:solidFill>
                  <a:schemeClr val="tx1"/>
                </a:solidFill>
                <a:latin typeface="Calibri" panose="020F0502020204030204" pitchFamily="34" charset="0"/>
                <a:ea typeface="MS PGothic" panose="020B0600070205080204" pitchFamily="34" charset="-128"/>
              </a:defRPr>
            </a:lvl4pPr>
            <a:lvl5pPr marL="2047875" indent="-227013" defTabSz="911225">
              <a:spcBef>
                <a:spcPct val="30000"/>
              </a:spcBef>
              <a:defRPr sz="1200">
                <a:solidFill>
                  <a:schemeClr val="tx1"/>
                </a:solidFill>
                <a:latin typeface="Calibri" panose="020F0502020204030204" pitchFamily="34" charset="0"/>
                <a:ea typeface="MS PGothic"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FADDCD-3D9D-4B4A-BED5-BA0F8EE1827F}"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DFC6392-99DD-4B97-A9B3-C967D929A4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E85301F-32C7-4160-9FC4-634049CC8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06C484-FA0A-445E-BC22-D80ACC6D5EBA}"/>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65F73071-642F-46D9-A07F-EEE19BDC79D0}"/>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6" name="Freeform 4">
              <a:extLst>
                <a:ext uri="{FF2B5EF4-FFF2-40B4-BE49-F238E27FC236}">
                  <a16:creationId xmlns:a16="http://schemas.microsoft.com/office/drawing/2014/main" id="{370A1B5D-CB45-4D77-9B02-D1D5B0DCDC6D}"/>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7" name="Freeform 5">
              <a:extLst>
                <a:ext uri="{FF2B5EF4-FFF2-40B4-BE49-F238E27FC236}">
                  <a16:creationId xmlns:a16="http://schemas.microsoft.com/office/drawing/2014/main" id="{CE343431-A8AC-4372-9778-833F0530D95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8" name="Group 6">
              <a:extLst>
                <a:ext uri="{FF2B5EF4-FFF2-40B4-BE49-F238E27FC236}">
                  <a16:creationId xmlns:a16="http://schemas.microsoft.com/office/drawing/2014/main" id="{44EF791E-E08A-4D4F-AF19-3498D2D678B4}"/>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5A8F8DF4-4D4D-4BDB-AA5E-FB70314EE60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29" name="Freeform 8">
                <a:extLst>
                  <a:ext uri="{FF2B5EF4-FFF2-40B4-BE49-F238E27FC236}">
                    <a16:creationId xmlns:a16="http://schemas.microsoft.com/office/drawing/2014/main" id="{A078DBAF-1501-475D-BBFA-2E7BFB03BE5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0" name="Freeform 9">
                <a:extLst>
                  <a:ext uri="{FF2B5EF4-FFF2-40B4-BE49-F238E27FC236}">
                    <a16:creationId xmlns:a16="http://schemas.microsoft.com/office/drawing/2014/main" id="{1EC54270-ACF8-4531-A6FD-135D0145BCB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1" name="Freeform 10">
                <a:extLst>
                  <a:ext uri="{FF2B5EF4-FFF2-40B4-BE49-F238E27FC236}">
                    <a16:creationId xmlns:a16="http://schemas.microsoft.com/office/drawing/2014/main" id="{82EEC203-7B8A-4418-AF4D-899B9BC95A9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2" name="Freeform 11">
                <a:extLst>
                  <a:ext uri="{FF2B5EF4-FFF2-40B4-BE49-F238E27FC236}">
                    <a16:creationId xmlns:a16="http://schemas.microsoft.com/office/drawing/2014/main" id="{EA99F346-600D-4CF1-A4A1-BBBC5EBDC0B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3" name="Freeform 12">
                <a:extLst>
                  <a:ext uri="{FF2B5EF4-FFF2-40B4-BE49-F238E27FC236}">
                    <a16:creationId xmlns:a16="http://schemas.microsoft.com/office/drawing/2014/main" id="{926A4B05-E0CC-4F0A-A02E-AB957C0D3785}"/>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4" name="Freeform 13">
                <a:extLst>
                  <a:ext uri="{FF2B5EF4-FFF2-40B4-BE49-F238E27FC236}">
                    <a16:creationId xmlns:a16="http://schemas.microsoft.com/office/drawing/2014/main" id="{F7084881-0297-4E59-8C96-D5C4951DCCF1}"/>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5" name="Freeform 14">
                <a:extLst>
                  <a:ext uri="{FF2B5EF4-FFF2-40B4-BE49-F238E27FC236}">
                    <a16:creationId xmlns:a16="http://schemas.microsoft.com/office/drawing/2014/main" id="{23D61080-A372-491B-A0CD-F7D4F95709F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6" name="Freeform 15">
                <a:extLst>
                  <a:ext uri="{FF2B5EF4-FFF2-40B4-BE49-F238E27FC236}">
                    <a16:creationId xmlns:a16="http://schemas.microsoft.com/office/drawing/2014/main" id="{7F7BEFB2-400F-4BAC-89D4-2A956D91DD6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7" name="Freeform 16">
                <a:extLst>
                  <a:ext uri="{FF2B5EF4-FFF2-40B4-BE49-F238E27FC236}">
                    <a16:creationId xmlns:a16="http://schemas.microsoft.com/office/drawing/2014/main" id="{0BECE395-453D-4727-85E4-81005B7D9F03}"/>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8" name="Freeform 17">
                <a:extLst>
                  <a:ext uri="{FF2B5EF4-FFF2-40B4-BE49-F238E27FC236}">
                    <a16:creationId xmlns:a16="http://schemas.microsoft.com/office/drawing/2014/main" id="{7B0DC45F-7C24-4D44-938D-49B6E21AF6CE}"/>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9" name="Freeform 18">
                <a:extLst>
                  <a:ext uri="{FF2B5EF4-FFF2-40B4-BE49-F238E27FC236}">
                    <a16:creationId xmlns:a16="http://schemas.microsoft.com/office/drawing/2014/main" id="{BE79B24F-2BF0-495F-A6BE-AAA4627D33A4}"/>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40" name="Freeform 19">
                <a:extLst>
                  <a:ext uri="{FF2B5EF4-FFF2-40B4-BE49-F238E27FC236}">
                    <a16:creationId xmlns:a16="http://schemas.microsoft.com/office/drawing/2014/main" id="{5FA379B8-41A7-49E3-B1BA-A599932554B0}"/>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9" name="Freeform 20">
              <a:extLst>
                <a:ext uri="{FF2B5EF4-FFF2-40B4-BE49-F238E27FC236}">
                  <a16:creationId xmlns:a16="http://schemas.microsoft.com/office/drawing/2014/main" id="{32449728-685E-4F5A-9896-06799911D0FD}"/>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 name="Freeform 21">
              <a:extLst>
                <a:ext uri="{FF2B5EF4-FFF2-40B4-BE49-F238E27FC236}">
                  <a16:creationId xmlns:a16="http://schemas.microsoft.com/office/drawing/2014/main" id="{CFE0F374-D573-4C76-8A8D-1312C1FE5349}"/>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 name="Freeform 22">
              <a:extLst>
                <a:ext uri="{FF2B5EF4-FFF2-40B4-BE49-F238E27FC236}">
                  <a16:creationId xmlns:a16="http://schemas.microsoft.com/office/drawing/2014/main" id="{EDC58C4F-FA0B-484B-A2FB-2CBE3DC60EA6}"/>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2" name="Freeform 23">
              <a:extLst>
                <a:ext uri="{FF2B5EF4-FFF2-40B4-BE49-F238E27FC236}">
                  <a16:creationId xmlns:a16="http://schemas.microsoft.com/office/drawing/2014/main" id="{9C70ADA2-77D3-4119-8B34-B79426285DF7}"/>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3" name="Freeform 24">
              <a:extLst>
                <a:ext uri="{FF2B5EF4-FFF2-40B4-BE49-F238E27FC236}">
                  <a16:creationId xmlns:a16="http://schemas.microsoft.com/office/drawing/2014/main" id="{E731549A-5A7E-44D2-96C2-F2B9EE1872B2}"/>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4" name="Freeform 25">
              <a:extLst>
                <a:ext uri="{FF2B5EF4-FFF2-40B4-BE49-F238E27FC236}">
                  <a16:creationId xmlns:a16="http://schemas.microsoft.com/office/drawing/2014/main" id="{9FB721C4-11F8-4714-9EA7-9E96FEEDFC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5" name="Freeform 26">
              <a:extLst>
                <a:ext uri="{FF2B5EF4-FFF2-40B4-BE49-F238E27FC236}">
                  <a16:creationId xmlns:a16="http://schemas.microsoft.com/office/drawing/2014/main" id="{A1ABEC37-2E1E-4EEC-9FBA-4F74131BBC4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6" name="Freeform 27">
              <a:extLst>
                <a:ext uri="{FF2B5EF4-FFF2-40B4-BE49-F238E27FC236}">
                  <a16:creationId xmlns:a16="http://schemas.microsoft.com/office/drawing/2014/main" id="{BB197FCE-9DFE-4BCF-BF76-DE4319E1C136}"/>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7" name="Line 28">
              <a:extLst>
                <a:ext uri="{FF2B5EF4-FFF2-40B4-BE49-F238E27FC236}">
                  <a16:creationId xmlns:a16="http://schemas.microsoft.com/office/drawing/2014/main" id="{C7A55DF3-ACE3-4485-9A84-980F2593215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C8B1E428-1B83-4B9A-9F3C-7C9D50276F5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2108E653-99BA-4BA9-838C-B817EFA670E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A7756843-3FBF-4164-B03A-9022BF5D925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2706189E-A322-49E8-8969-E68377A09DB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9D45C758-5688-4244-A7FB-4DAC8607FCD5}"/>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BBE73C20-61FF-4DDC-9876-D0A01F10A1C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513422DE-C967-4886-9324-9FE2D1D382E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DA01ADC4-8255-43C7-AB31-283CC367ECB7}"/>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7F6B18F0-D86B-4F1A-ABA4-79432817A26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24AE49D1-F1BD-4F8A-8548-6EB00606AF7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3B64A4BC-03BD-4597-B52A-66C7EB795EA3}"/>
              </a:ext>
            </a:extLst>
          </p:cNvPr>
          <p:cNvSpPr>
            <a:spLocks noGrp="1" noChangeArrowheads="1"/>
          </p:cNvSpPr>
          <p:nvPr>
            <p:ph type="dt" sz="quarter" idx="10"/>
          </p:nvPr>
        </p:nvSpPr>
        <p:spPr/>
        <p:txBody>
          <a:bodyPr/>
          <a:lstStyle>
            <a:lvl1pPr>
              <a:defRPr/>
            </a:lvl1pPr>
          </a:lstStyle>
          <a:p>
            <a:pPr>
              <a:defRPr/>
            </a:pPr>
            <a:fld id="{A1ED58C8-E730-4412-9570-408938710BD2}" type="datetime1">
              <a:rPr lang="en-US" altLang="en-US"/>
              <a:pPr>
                <a:defRPr/>
              </a:pPr>
              <a:t>9/1/2023</a:t>
            </a:fld>
            <a:endParaRPr lang="en-US" altLang="en-US"/>
          </a:p>
        </p:txBody>
      </p:sp>
      <p:sp>
        <p:nvSpPr>
          <p:cNvPr id="42" name="Rectangle 42">
            <a:extLst>
              <a:ext uri="{FF2B5EF4-FFF2-40B4-BE49-F238E27FC236}">
                <a16:creationId xmlns:a16="http://schemas.microsoft.com/office/drawing/2014/main" id="{9314B3E1-AA14-4A56-810B-ED5B53C9FF1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27E630EA-E7EB-4160-952E-952046FAD630}"/>
              </a:ext>
            </a:extLst>
          </p:cNvPr>
          <p:cNvSpPr>
            <a:spLocks noGrp="1" noChangeArrowheads="1"/>
          </p:cNvSpPr>
          <p:nvPr>
            <p:ph type="sldNum" sz="quarter" idx="12"/>
          </p:nvPr>
        </p:nvSpPr>
        <p:spPr/>
        <p:txBody>
          <a:bodyPr/>
          <a:lstStyle>
            <a:lvl1pPr>
              <a:defRPr smtClean="0"/>
            </a:lvl1pPr>
          </a:lstStyle>
          <a:p>
            <a:pPr>
              <a:defRPr/>
            </a:pPr>
            <a:fld id="{CEDC1DCB-191B-4ECB-8D6A-BF2489D6BC62}" type="slidenum">
              <a:rPr lang="en-US" altLang="en-US"/>
              <a:pPr>
                <a:defRPr/>
              </a:pPr>
              <a:t>‹#›</a:t>
            </a:fld>
            <a:endParaRPr lang="en-US" altLang="en-US"/>
          </a:p>
        </p:txBody>
      </p:sp>
    </p:spTree>
    <p:extLst>
      <p:ext uri="{BB962C8B-B14F-4D97-AF65-F5344CB8AC3E}">
        <p14:creationId xmlns:p14="http://schemas.microsoft.com/office/powerpoint/2010/main" val="134278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1AD7B3D-25C7-4F2A-8A3C-389E3E911E70}"/>
              </a:ext>
            </a:extLst>
          </p:cNvPr>
          <p:cNvSpPr>
            <a:spLocks noGrp="1" noChangeArrowheads="1"/>
          </p:cNvSpPr>
          <p:nvPr>
            <p:ph type="dt" sz="half" idx="10"/>
          </p:nvPr>
        </p:nvSpPr>
        <p:spPr>
          <a:ln/>
        </p:spPr>
        <p:txBody>
          <a:bodyPr/>
          <a:lstStyle>
            <a:lvl1pPr>
              <a:defRPr/>
            </a:lvl1pPr>
          </a:lstStyle>
          <a:p>
            <a:pPr>
              <a:defRPr/>
            </a:pPr>
            <a:fld id="{5874EE79-2F91-49E5-9D85-3423A5235051}" type="datetime1">
              <a:rPr lang="en-US" altLang="en-US"/>
              <a:pPr>
                <a:defRPr/>
              </a:pPr>
              <a:t>9/1/2023</a:t>
            </a:fld>
            <a:endParaRPr lang="en-US" altLang="en-US"/>
          </a:p>
        </p:txBody>
      </p:sp>
      <p:sp>
        <p:nvSpPr>
          <p:cNvPr id="5" name="Rectangle 41">
            <a:extLst>
              <a:ext uri="{FF2B5EF4-FFF2-40B4-BE49-F238E27FC236}">
                <a16:creationId xmlns:a16="http://schemas.microsoft.com/office/drawing/2014/main" id="{BCD7B99A-81DC-49E1-8CCD-AE618A2846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CB14B3D-FD88-4DC5-8E8D-D88CA38D40D2}"/>
              </a:ext>
            </a:extLst>
          </p:cNvPr>
          <p:cNvSpPr>
            <a:spLocks noGrp="1" noChangeArrowheads="1"/>
          </p:cNvSpPr>
          <p:nvPr>
            <p:ph type="sldNum" sz="quarter" idx="12"/>
          </p:nvPr>
        </p:nvSpPr>
        <p:spPr>
          <a:ln/>
        </p:spPr>
        <p:txBody>
          <a:bodyPr/>
          <a:lstStyle>
            <a:lvl1pPr>
              <a:defRPr/>
            </a:lvl1pPr>
          </a:lstStyle>
          <a:p>
            <a:pPr>
              <a:defRPr/>
            </a:pPr>
            <a:fld id="{D69B2D32-5087-4892-ABFE-689633D73532}" type="slidenum">
              <a:rPr lang="en-US" altLang="en-US"/>
              <a:pPr>
                <a:defRPr/>
              </a:pPr>
              <a:t>‹#›</a:t>
            </a:fld>
            <a:endParaRPr lang="en-US" altLang="en-US"/>
          </a:p>
        </p:txBody>
      </p:sp>
    </p:spTree>
    <p:extLst>
      <p:ext uri="{BB962C8B-B14F-4D97-AF65-F5344CB8AC3E}">
        <p14:creationId xmlns:p14="http://schemas.microsoft.com/office/powerpoint/2010/main" val="17392323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191D995-8141-4AF3-969C-F7110F25C54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3" name="Rectangle 18">
            <a:extLst>
              <a:ext uri="{FF2B5EF4-FFF2-40B4-BE49-F238E27FC236}">
                <a16:creationId xmlns:a16="http://schemas.microsoft.com/office/drawing/2014/main" id="{F50F3502-0854-45FD-8ECF-5DF909E97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45794E7B-8D0B-43EC-82EE-0DA3BC12D777}"/>
              </a:ext>
            </a:extLst>
          </p:cNvPr>
          <p:cNvSpPr>
            <a:spLocks noGrp="1" noChangeArrowheads="1"/>
          </p:cNvSpPr>
          <p:nvPr>
            <p:ph type="sldNum" sz="quarter" idx="12"/>
          </p:nvPr>
        </p:nvSpPr>
        <p:spPr>
          <a:ln/>
        </p:spPr>
        <p:txBody>
          <a:bodyPr/>
          <a:lstStyle>
            <a:lvl1pPr>
              <a:defRPr/>
            </a:lvl1pPr>
          </a:lstStyle>
          <a:p>
            <a:pPr>
              <a:defRPr/>
            </a:pPr>
            <a:fld id="{13379975-8146-43CF-BD82-79D136DBE1FD}" type="slidenum">
              <a:rPr lang="en-US" altLang="en-US"/>
              <a:pPr>
                <a:defRPr/>
              </a:pPr>
              <a:t>‹#›</a:t>
            </a:fld>
            <a:endParaRPr lang="en-US" altLang="en-US"/>
          </a:p>
        </p:txBody>
      </p:sp>
    </p:spTree>
    <p:extLst>
      <p:ext uri="{BB962C8B-B14F-4D97-AF65-F5344CB8AC3E}">
        <p14:creationId xmlns:p14="http://schemas.microsoft.com/office/powerpoint/2010/main" val="4861414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9811E1A-8CEE-4F7D-A13E-89E81B09B96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6FFB6B06-1F05-4BA4-930A-5669F4BE9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6B957C1-9090-4271-86D1-9F9CA81D4385}"/>
              </a:ext>
            </a:extLst>
          </p:cNvPr>
          <p:cNvSpPr>
            <a:spLocks noGrp="1" noChangeArrowheads="1"/>
          </p:cNvSpPr>
          <p:nvPr>
            <p:ph type="sldNum" sz="quarter" idx="12"/>
          </p:nvPr>
        </p:nvSpPr>
        <p:spPr>
          <a:ln/>
        </p:spPr>
        <p:txBody>
          <a:bodyPr/>
          <a:lstStyle>
            <a:lvl1pPr>
              <a:defRPr/>
            </a:lvl1pPr>
          </a:lstStyle>
          <a:p>
            <a:pPr>
              <a:defRPr/>
            </a:pPr>
            <a:fld id="{B2753325-93D1-418F-BF77-A2B1AB52B79D}" type="slidenum">
              <a:rPr lang="en-US" altLang="en-US"/>
              <a:pPr>
                <a:defRPr/>
              </a:pPr>
              <a:t>‹#›</a:t>
            </a:fld>
            <a:endParaRPr lang="en-US" altLang="en-US"/>
          </a:p>
        </p:txBody>
      </p:sp>
    </p:spTree>
    <p:extLst>
      <p:ext uri="{BB962C8B-B14F-4D97-AF65-F5344CB8AC3E}">
        <p14:creationId xmlns:p14="http://schemas.microsoft.com/office/powerpoint/2010/main" val="40204109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6E8679E-6474-47E0-94B8-3156D540AC9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45DD89EE-DEB0-46A2-92C8-67B27987A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BB871BB-34B9-41EF-AF35-C69FF67BAEE9}"/>
              </a:ext>
            </a:extLst>
          </p:cNvPr>
          <p:cNvSpPr>
            <a:spLocks noGrp="1" noChangeArrowheads="1"/>
          </p:cNvSpPr>
          <p:nvPr>
            <p:ph type="sldNum" sz="quarter" idx="12"/>
          </p:nvPr>
        </p:nvSpPr>
        <p:spPr>
          <a:ln/>
        </p:spPr>
        <p:txBody>
          <a:bodyPr/>
          <a:lstStyle>
            <a:lvl1pPr>
              <a:defRPr/>
            </a:lvl1pPr>
          </a:lstStyle>
          <a:p>
            <a:pPr>
              <a:defRPr/>
            </a:pPr>
            <a:fld id="{67E890B0-F81E-4058-AD54-1613C2CA69B8}" type="slidenum">
              <a:rPr lang="en-US" altLang="en-US"/>
              <a:pPr>
                <a:defRPr/>
              </a:pPr>
              <a:t>‹#›</a:t>
            </a:fld>
            <a:endParaRPr lang="en-US" altLang="en-US"/>
          </a:p>
        </p:txBody>
      </p:sp>
    </p:spTree>
    <p:extLst>
      <p:ext uri="{BB962C8B-B14F-4D97-AF65-F5344CB8AC3E}">
        <p14:creationId xmlns:p14="http://schemas.microsoft.com/office/powerpoint/2010/main" val="4014130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B85B1C1-25C3-4A50-9C3E-69808CD4D84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F0215DE4-7446-4098-86DB-3A148A2AF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AFF883A-F498-4EA8-91B1-A55FFFD5B457}"/>
              </a:ext>
            </a:extLst>
          </p:cNvPr>
          <p:cNvSpPr>
            <a:spLocks noGrp="1" noChangeArrowheads="1"/>
          </p:cNvSpPr>
          <p:nvPr>
            <p:ph type="sldNum" sz="quarter" idx="12"/>
          </p:nvPr>
        </p:nvSpPr>
        <p:spPr>
          <a:ln/>
        </p:spPr>
        <p:txBody>
          <a:bodyPr/>
          <a:lstStyle>
            <a:lvl1pPr>
              <a:defRPr/>
            </a:lvl1pPr>
          </a:lstStyle>
          <a:p>
            <a:pPr>
              <a:defRPr/>
            </a:pPr>
            <a:fld id="{D7282C53-8FB8-4AE6-8275-936E9C54A4A9}" type="slidenum">
              <a:rPr lang="en-US" altLang="en-US"/>
              <a:pPr>
                <a:defRPr/>
              </a:pPr>
              <a:t>‹#›</a:t>
            </a:fld>
            <a:endParaRPr lang="en-US" altLang="en-US"/>
          </a:p>
        </p:txBody>
      </p:sp>
    </p:spTree>
    <p:extLst>
      <p:ext uri="{BB962C8B-B14F-4D97-AF65-F5344CB8AC3E}">
        <p14:creationId xmlns:p14="http://schemas.microsoft.com/office/powerpoint/2010/main" val="23897239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1E07F340-E846-41C1-BF3D-8DC6E7E8986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7191F3BD-7D4C-46C4-BBF8-CACC78C37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2FE8516-F212-4883-9E9B-AB39E5D790D0}"/>
              </a:ext>
            </a:extLst>
          </p:cNvPr>
          <p:cNvSpPr>
            <a:spLocks noGrp="1" noChangeArrowheads="1"/>
          </p:cNvSpPr>
          <p:nvPr>
            <p:ph type="sldNum" sz="quarter" idx="12"/>
          </p:nvPr>
        </p:nvSpPr>
        <p:spPr>
          <a:ln/>
        </p:spPr>
        <p:txBody>
          <a:bodyPr/>
          <a:lstStyle>
            <a:lvl1pPr>
              <a:defRPr/>
            </a:lvl1pPr>
          </a:lstStyle>
          <a:p>
            <a:pPr>
              <a:defRPr/>
            </a:pPr>
            <a:fld id="{3C0C2F54-0592-4EF1-9D9F-77313947668F}" type="slidenum">
              <a:rPr lang="en-US" altLang="en-US"/>
              <a:pPr>
                <a:defRPr/>
              </a:pPr>
              <a:t>‹#›</a:t>
            </a:fld>
            <a:endParaRPr lang="en-US" altLang="en-US"/>
          </a:p>
        </p:txBody>
      </p:sp>
    </p:spTree>
    <p:extLst>
      <p:ext uri="{BB962C8B-B14F-4D97-AF65-F5344CB8AC3E}">
        <p14:creationId xmlns:p14="http://schemas.microsoft.com/office/powerpoint/2010/main" val="284567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3A0559B-E0F2-4F25-9409-23A743AC4E70}"/>
              </a:ext>
            </a:extLst>
          </p:cNvPr>
          <p:cNvSpPr>
            <a:spLocks noGrp="1" noChangeArrowheads="1"/>
          </p:cNvSpPr>
          <p:nvPr>
            <p:ph type="dt" sz="half" idx="10"/>
          </p:nvPr>
        </p:nvSpPr>
        <p:spPr>
          <a:ln/>
        </p:spPr>
        <p:txBody>
          <a:bodyPr/>
          <a:lstStyle>
            <a:lvl1pPr>
              <a:defRPr/>
            </a:lvl1pPr>
          </a:lstStyle>
          <a:p>
            <a:pPr>
              <a:defRPr/>
            </a:pPr>
            <a:fld id="{9016B7AA-DBA4-46A8-8F67-3070A4D1A966}" type="datetime1">
              <a:rPr lang="en-US" altLang="en-US"/>
              <a:pPr>
                <a:defRPr/>
              </a:pPr>
              <a:t>9/1/2023</a:t>
            </a:fld>
            <a:endParaRPr lang="en-US" altLang="en-US"/>
          </a:p>
        </p:txBody>
      </p:sp>
      <p:sp>
        <p:nvSpPr>
          <p:cNvPr id="5" name="Rectangle 41">
            <a:extLst>
              <a:ext uri="{FF2B5EF4-FFF2-40B4-BE49-F238E27FC236}">
                <a16:creationId xmlns:a16="http://schemas.microsoft.com/office/drawing/2014/main" id="{EB8DC026-5D2D-40B7-AF88-6AA7327FF4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C109049-CCC8-4E53-9C58-9EBC6FFFC4B1}"/>
              </a:ext>
            </a:extLst>
          </p:cNvPr>
          <p:cNvSpPr>
            <a:spLocks noGrp="1" noChangeArrowheads="1"/>
          </p:cNvSpPr>
          <p:nvPr>
            <p:ph type="sldNum" sz="quarter" idx="12"/>
          </p:nvPr>
        </p:nvSpPr>
        <p:spPr>
          <a:ln/>
        </p:spPr>
        <p:txBody>
          <a:bodyPr/>
          <a:lstStyle>
            <a:lvl1pPr>
              <a:defRPr/>
            </a:lvl1pPr>
          </a:lstStyle>
          <a:p>
            <a:pPr>
              <a:defRPr/>
            </a:pPr>
            <a:fld id="{C86ACF2B-2917-435E-8E51-6291335C7F6D}" type="slidenum">
              <a:rPr lang="en-US" altLang="en-US"/>
              <a:pPr>
                <a:defRPr/>
              </a:pPr>
              <a:t>‹#›</a:t>
            </a:fld>
            <a:endParaRPr lang="en-US" altLang="en-US"/>
          </a:p>
        </p:txBody>
      </p:sp>
    </p:spTree>
    <p:extLst>
      <p:ext uri="{BB962C8B-B14F-4D97-AF65-F5344CB8AC3E}">
        <p14:creationId xmlns:p14="http://schemas.microsoft.com/office/powerpoint/2010/main" val="45527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EC26AFC4-D9E9-40D0-806D-22E95DE0036D}"/>
              </a:ext>
            </a:extLst>
          </p:cNvPr>
          <p:cNvSpPr>
            <a:spLocks noGrp="1"/>
          </p:cNvSpPr>
          <p:nvPr>
            <p:ph type="dt" sz="half" idx="10"/>
          </p:nvPr>
        </p:nvSpPr>
        <p:spPr/>
        <p:txBody>
          <a:bodyPr/>
          <a:lstStyle>
            <a:lvl1pPr>
              <a:defRPr/>
            </a:lvl1pPr>
          </a:lstStyle>
          <a:p>
            <a:pPr>
              <a:defRPr/>
            </a:pPr>
            <a:fld id="{C2E7058B-9658-47CC-8429-89B61DAF6B87}" type="datetime1">
              <a:rPr lang="en-US" altLang="en-US"/>
              <a:pPr>
                <a:defRPr/>
              </a:pPr>
              <a:t>9/1/2023</a:t>
            </a:fld>
            <a:endParaRPr lang="en-US" altLang="en-US"/>
          </a:p>
        </p:txBody>
      </p:sp>
      <p:sp>
        <p:nvSpPr>
          <p:cNvPr id="5" name="Footer Placeholder 4">
            <a:extLst>
              <a:ext uri="{FF2B5EF4-FFF2-40B4-BE49-F238E27FC236}">
                <a16:creationId xmlns:a16="http://schemas.microsoft.com/office/drawing/2014/main" id="{E47A4139-DDFA-49A1-8677-CE10EE23C2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D46C41-F6CB-4486-B339-5EFD6FC61951}"/>
              </a:ext>
            </a:extLst>
          </p:cNvPr>
          <p:cNvSpPr>
            <a:spLocks noGrp="1"/>
          </p:cNvSpPr>
          <p:nvPr>
            <p:ph type="sldNum" sz="quarter" idx="12"/>
          </p:nvPr>
        </p:nvSpPr>
        <p:spPr/>
        <p:txBody>
          <a:bodyPr/>
          <a:lstStyle>
            <a:lvl1pPr>
              <a:defRPr smtClean="0"/>
            </a:lvl1pPr>
          </a:lstStyle>
          <a:p>
            <a:pPr>
              <a:defRPr/>
            </a:pPr>
            <a:fld id="{B968EF44-2F74-4212-B5F0-5B2842AA34D8}" type="slidenum">
              <a:rPr lang="en-US" altLang="en-US"/>
              <a:pPr>
                <a:defRPr/>
              </a:pPr>
              <a:t>‹#›</a:t>
            </a:fld>
            <a:endParaRPr lang="en-US" altLang="en-US"/>
          </a:p>
        </p:txBody>
      </p:sp>
    </p:spTree>
    <p:extLst>
      <p:ext uri="{BB962C8B-B14F-4D97-AF65-F5344CB8AC3E}">
        <p14:creationId xmlns:p14="http://schemas.microsoft.com/office/powerpoint/2010/main" val="17365636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8F903DE8-4CC5-4DAA-A900-3A05F7DBA08C}"/>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B751B0D-10D8-4FE5-928A-9435BCE7F345}"/>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8E84F936-CDB6-45AB-8165-26A87FBD22CB}"/>
              </a:ext>
            </a:extLst>
          </p:cNvPr>
          <p:cNvSpPr>
            <a:spLocks noGrp="1"/>
          </p:cNvSpPr>
          <p:nvPr>
            <p:ph type="sldNum" sz="quarter" idx="11"/>
          </p:nvPr>
        </p:nvSpPr>
        <p:spPr>
          <a:xfrm>
            <a:off x="8639175" y="6508750"/>
            <a:ext cx="463550" cy="274638"/>
          </a:xfrm>
        </p:spPr>
        <p:txBody>
          <a:bodyPr/>
          <a:lstStyle>
            <a:lvl1pPr>
              <a:defRPr smtClean="0"/>
            </a:lvl1pPr>
          </a:lstStyle>
          <a:p>
            <a:pPr>
              <a:defRPr/>
            </a:pPr>
            <a:fld id="{E0E4D967-71CC-4F94-A80C-D2746AA6EB3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5D4A0AB-169E-49D9-842B-D2D4EB880077}"/>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08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03892A-7FD4-41A8-A10A-C9D397BF7AB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5BCA77-448C-48B9-9990-09609D8A189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82528B9F-3746-4F78-BBE8-47D48B40BEB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8BCBEE2B-6EC4-49D8-8D80-74D548862096}"/>
              </a:ext>
            </a:extLst>
          </p:cNvPr>
          <p:cNvSpPr>
            <a:spLocks noGrp="1"/>
          </p:cNvSpPr>
          <p:nvPr>
            <p:ph type="sldNum" sz="quarter" idx="12"/>
          </p:nvPr>
        </p:nvSpPr>
        <p:spPr/>
        <p:txBody>
          <a:bodyPr/>
          <a:lstStyle>
            <a:lvl1pPr>
              <a:defRPr smtClean="0"/>
            </a:lvl1pPr>
          </a:lstStyle>
          <a:p>
            <a:pPr>
              <a:defRPr/>
            </a:pPr>
            <a:fld id="{4A164E18-F878-4864-8EAE-A377B87299FA}" type="slidenum">
              <a:rPr lang="en-US" altLang="en-US"/>
              <a:pPr>
                <a:defRPr/>
              </a:pPr>
              <a:t>‹#›</a:t>
            </a:fld>
            <a:endParaRPr lang="en-US" altLang="en-US"/>
          </a:p>
        </p:txBody>
      </p:sp>
    </p:spTree>
    <p:extLst>
      <p:ext uri="{BB962C8B-B14F-4D97-AF65-F5344CB8AC3E}">
        <p14:creationId xmlns:p14="http://schemas.microsoft.com/office/powerpoint/2010/main" val="43628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34517-D3A9-4E9A-B2C0-F799640A24A5}"/>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9904BE7-1F65-47F8-818B-BC95E5686F32}"/>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17ED8F3-CAA8-4DDB-8409-461740EF16DB}"/>
              </a:ext>
            </a:extLst>
          </p:cNvPr>
          <p:cNvSpPr>
            <a:spLocks noGrp="1"/>
          </p:cNvSpPr>
          <p:nvPr>
            <p:ph type="sldNum" sz="quarter" idx="11"/>
          </p:nvPr>
        </p:nvSpPr>
        <p:spPr>
          <a:xfrm>
            <a:off x="8639175" y="6513513"/>
            <a:ext cx="463550" cy="274637"/>
          </a:xfrm>
        </p:spPr>
        <p:txBody>
          <a:bodyPr/>
          <a:lstStyle>
            <a:lvl1pPr>
              <a:defRPr smtClean="0"/>
            </a:lvl1pPr>
          </a:lstStyle>
          <a:p>
            <a:pPr>
              <a:defRPr/>
            </a:pPr>
            <a:fld id="{20073FAE-B5F2-46AD-B6FF-F22E5757DCD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76639BF-ECE6-4AF7-82FA-8721D24CEEBF}"/>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05114503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A4F916-098F-462B-8C8D-F005CAACDA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3859443-E9B2-4F11-8168-84DD30F410A2}"/>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B8E5A5DC-7B2A-445E-8851-42BD14D708AF}"/>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42AF431B-6A32-46CE-866A-F0ED669634B6}"/>
              </a:ext>
            </a:extLst>
          </p:cNvPr>
          <p:cNvSpPr>
            <a:spLocks noGrp="1"/>
          </p:cNvSpPr>
          <p:nvPr>
            <p:ph type="sldNum" sz="quarter" idx="12"/>
          </p:nvPr>
        </p:nvSpPr>
        <p:spPr>
          <a:xfrm>
            <a:off x="8640763" y="6515100"/>
            <a:ext cx="465137" cy="273050"/>
          </a:xfrm>
        </p:spPr>
        <p:txBody>
          <a:bodyPr/>
          <a:lstStyle>
            <a:lvl1pPr>
              <a:defRPr smtClean="0"/>
            </a:lvl1pPr>
          </a:lstStyle>
          <a:p>
            <a:pPr>
              <a:defRPr/>
            </a:pPr>
            <a:fld id="{CE10C407-BD58-4007-8132-D54191CBD6F0}" type="slidenum">
              <a:rPr lang="en-US" altLang="en-US"/>
              <a:pPr>
                <a:defRPr/>
              </a:pPr>
              <a:t>‹#›</a:t>
            </a:fld>
            <a:endParaRPr lang="en-US" altLang="en-US"/>
          </a:p>
        </p:txBody>
      </p:sp>
    </p:spTree>
    <p:extLst>
      <p:ext uri="{BB962C8B-B14F-4D97-AF65-F5344CB8AC3E}">
        <p14:creationId xmlns:p14="http://schemas.microsoft.com/office/powerpoint/2010/main" val="113491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2CB26-FF34-4902-9F9A-114D16DBE864}"/>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D4BFFB41-3061-42A7-A92F-CF5C80C850A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19750A84-3978-4DF1-9F19-7D0A8C3C0844}"/>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E1065551-B1EB-44E1-A78D-A539FA68A34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2E437517-AF50-4970-B896-3FBA73F8656B}"/>
              </a:ext>
            </a:extLst>
          </p:cNvPr>
          <p:cNvSpPr>
            <a:spLocks noGrp="1"/>
          </p:cNvSpPr>
          <p:nvPr>
            <p:ph type="sldNum" sz="quarter" idx="12"/>
          </p:nvPr>
        </p:nvSpPr>
        <p:spPr>
          <a:xfrm>
            <a:off x="8640763" y="6515100"/>
            <a:ext cx="465137" cy="273050"/>
          </a:xfrm>
        </p:spPr>
        <p:txBody>
          <a:bodyPr/>
          <a:lstStyle>
            <a:lvl1pPr>
              <a:defRPr smtClean="0"/>
            </a:lvl1pPr>
          </a:lstStyle>
          <a:p>
            <a:pPr>
              <a:defRPr/>
            </a:pPr>
            <a:fld id="{5EE3BFAF-C164-4FDB-8BF7-566D56B0C07F}" type="slidenum">
              <a:rPr lang="en-US" altLang="en-US"/>
              <a:pPr>
                <a:defRPr/>
              </a:pPr>
              <a:t>‹#›</a:t>
            </a:fld>
            <a:endParaRPr lang="en-US" altLang="en-US"/>
          </a:p>
        </p:txBody>
      </p:sp>
    </p:spTree>
    <p:extLst>
      <p:ext uri="{BB962C8B-B14F-4D97-AF65-F5344CB8AC3E}">
        <p14:creationId xmlns:p14="http://schemas.microsoft.com/office/powerpoint/2010/main" val="427642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84D57-9888-4B2D-97DE-454E764D98A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70D2C93-2336-4BB7-87D7-2836518CE88D}"/>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FBF811D3-9057-4252-9B14-81C488C918A1}"/>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61C98439-FE83-4CB3-80C1-9A08B0623FF5}"/>
              </a:ext>
            </a:extLst>
          </p:cNvPr>
          <p:cNvSpPr>
            <a:spLocks noGrp="1"/>
          </p:cNvSpPr>
          <p:nvPr>
            <p:ph type="sldNum" sz="quarter" idx="12"/>
          </p:nvPr>
        </p:nvSpPr>
        <p:spPr/>
        <p:txBody>
          <a:bodyPr/>
          <a:lstStyle>
            <a:lvl1pPr>
              <a:defRPr smtClean="0"/>
            </a:lvl1pPr>
          </a:lstStyle>
          <a:p>
            <a:pPr>
              <a:defRPr/>
            </a:pPr>
            <a:fld id="{C82E583B-A3FC-456F-B53E-9BE44CED385F}" type="slidenum">
              <a:rPr lang="en-US" altLang="en-US"/>
              <a:pPr>
                <a:defRPr/>
              </a:pPr>
              <a:t>‹#›</a:t>
            </a:fld>
            <a:endParaRPr lang="en-US" altLang="en-US"/>
          </a:p>
        </p:txBody>
      </p:sp>
    </p:spTree>
    <p:extLst>
      <p:ext uri="{BB962C8B-B14F-4D97-AF65-F5344CB8AC3E}">
        <p14:creationId xmlns:p14="http://schemas.microsoft.com/office/powerpoint/2010/main" val="41234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764761BF-11E9-4662-9FC1-DC01C72BBFD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8FBF929A-E43F-43E0-B5A1-1FA6740CB72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0FB9B2AD-3D5D-4ABA-9007-660EFA978A80}"/>
              </a:ext>
            </a:extLst>
          </p:cNvPr>
          <p:cNvSpPr>
            <a:spLocks noGrp="1"/>
          </p:cNvSpPr>
          <p:nvPr>
            <p:ph type="sldNum" sz="quarter" idx="12"/>
          </p:nvPr>
        </p:nvSpPr>
        <p:spPr/>
        <p:txBody>
          <a:bodyPr/>
          <a:lstStyle>
            <a:lvl1pPr>
              <a:defRPr smtClean="0"/>
            </a:lvl1pPr>
          </a:lstStyle>
          <a:p>
            <a:pPr>
              <a:defRPr/>
            </a:pPr>
            <a:fld id="{32F57202-5742-4ADE-BDCA-AFFABD879478}" type="slidenum">
              <a:rPr lang="en-US" altLang="en-US"/>
              <a:pPr>
                <a:defRPr/>
              </a:pPr>
              <a:t>‹#›</a:t>
            </a:fld>
            <a:endParaRPr lang="en-US" altLang="en-US"/>
          </a:p>
        </p:txBody>
      </p:sp>
    </p:spTree>
    <p:extLst>
      <p:ext uri="{BB962C8B-B14F-4D97-AF65-F5344CB8AC3E}">
        <p14:creationId xmlns:p14="http://schemas.microsoft.com/office/powerpoint/2010/main" val="3681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706A508-2D61-4634-9C76-ABE6ACEF5CE3}"/>
              </a:ext>
            </a:extLst>
          </p:cNvPr>
          <p:cNvSpPr>
            <a:spLocks noGrp="1" noChangeArrowheads="1"/>
          </p:cNvSpPr>
          <p:nvPr>
            <p:ph type="dt" sz="half" idx="10"/>
          </p:nvPr>
        </p:nvSpPr>
        <p:spPr>
          <a:ln/>
        </p:spPr>
        <p:txBody>
          <a:bodyPr/>
          <a:lstStyle>
            <a:lvl1pPr>
              <a:defRPr/>
            </a:lvl1pPr>
          </a:lstStyle>
          <a:p>
            <a:pPr>
              <a:defRPr/>
            </a:pPr>
            <a:fld id="{32A1E9AC-9CFA-4CE6-A7A8-461E8A5B4122}" type="datetime1">
              <a:rPr lang="en-US" altLang="en-US"/>
              <a:pPr>
                <a:defRPr/>
              </a:pPr>
              <a:t>9/1/2023</a:t>
            </a:fld>
            <a:endParaRPr lang="en-US" altLang="en-US"/>
          </a:p>
        </p:txBody>
      </p:sp>
      <p:sp>
        <p:nvSpPr>
          <p:cNvPr id="5" name="Rectangle 41">
            <a:extLst>
              <a:ext uri="{FF2B5EF4-FFF2-40B4-BE49-F238E27FC236}">
                <a16:creationId xmlns:a16="http://schemas.microsoft.com/office/drawing/2014/main" id="{3CE16FF3-8432-4292-8EB6-5FD0CCD94B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950490E-80BC-4CCA-802B-00DA14D30B62}"/>
              </a:ext>
            </a:extLst>
          </p:cNvPr>
          <p:cNvSpPr>
            <a:spLocks noGrp="1" noChangeArrowheads="1"/>
          </p:cNvSpPr>
          <p:nvPr>
            <p:ph type="sldNum" sz="quarter" idx="12"/>
          </p:nvPr>
        </p:nvSpPr>
        <p:spPr>
          <a:ln/>
        </p:spPr>
        <p:txBody>
          <a:bodyPr/>
          <a:lstStyle>
            <a:lvl1pPr>
              <a:defRPr/>
            </a:lvl1pPr>
          </a:lstStyle>
          <a:p>
            <a:pPr>
              <a:defRPr/>
            </a:pPr>
            <a:fld id="{A630568E-E8B0-4DAD-8B49-DD485D894662}" type="slidenum">
              <a:rPr lang="en-US" altLang="en-US"/>
              <a:pPr>
                <a:defRPr/>
              </a:pPr>
              <a:t>‹#›</a:t>
            </a:fld>
            <a:endParaRPr lang="en-US" altLang="en-US"/>
          </a:p>
        </p:txBody>
      </p:sp>
    </p:spTree>
    <p:extLst>
      <p:ext uri="{BB962C8B-B14F-4D97-AF65-F5344CB8AC3E}">
        <p14:creationId xmlns:p14="http://schemas.microsoft.com/office/powerpoint/2010/main" val="537235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0C5BA5-B32D-4DB5-BD0A-CA1794AF62FA}"/>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050CF08-DDF2-4BD0-B9ED-1F18DCC28989}"/>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C6F13ACD-3F69-441E-B8D2-1F7C81B81C9C}"/>
              </a:ext>
            </a:extLst>
          </p:cNvPr>
          <p:cNvSpPr>
            <a:spLocks noGrp="1"/>
          </p:cNvSpPr>
          <p:nvPr>
            <p:ph type="sldNum" sz="quarter" idx="11"/>
          </p:nvPr>
        </p:nvSpPr>
        <p:spPr>
          <a:xfrm>
            <a:off x="8639175" y="6513513"/>
            <a:ext cx="463550" cy="274637"/>
          </a:xfrm>
        </p:spPr>
        <p:txBody>
          <a:bodyPr/>
          <a:lstStyle>
            <a:lvl1pPr>
              <a:defRPr smtClean="0"/>
            </a:lvl1pPr>
          </a:lstStyle>
          <a:p>
            <a:pPr>
              <a:defRPr/>
            </a:pPr>
            <a:fld id="{DD428D75-96D8-4881-A1C9-E2A15010B9C5}"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D2A64328-2610-48B4-86FA-3D277F145F13}"/>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083395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35ECD9ED-F667-40C6-8DA8-EA1D3F0D778E}"/>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DE9B7746-76DD-42C0-A7F8-D90D59E89AB1}"/>
              </a:ext>
            </a:extLst>
          </p:cNvPr>
          <p:cNvSpPr>
            <a:spLocks noGrp="1"/>
          </p:cNvSpPr>
          <p:nvPr>
            <p:ph type="sldNum" sz="quarter" idx="11"/>
          </p:nvPr>
        </p:nvSpPr>
        <p:spPr>
          <a:xfrm>
            <a:off x="8639175" y="6508750"/>
            <a:ext cx="463550" cy="274638"/>
          </a:xfrm>
        </p:spPr>
        <p:txBody>
          <a:bodyPr/>
          <a:lstStyle>
            <a:lvl1pPr>
              <a:defRPr smtClean="0"/>
            </a:lvl1pPr>
          </a:lstStyle>
          <a:p>
            <a:pPr>
              <a:defRPr/>
            </a:pPr>
            <a:fld id="{83ACDA70-4CD7-49CA-92BE-FBF930082CE8}"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A43B8EAB-76CF-4910-A4A5-610590D0A21D}"/>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363777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00C3C01-DC72-4DF1-BE6D-15DFA7E168CD}"/>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4A6603C2-9D6F-4800-966F-FB0E3659AF51}"/>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90429855-D6D9-4FE5-8730-F642361F9456}"/>
              </a:ext>
            </a:extLst>
          </p:cNvPr>
          <p:cNvSpPr>
            <a:spLocks noGrp="1"/>
          </p:cNvSpPr>
          <p:nvPr>
            <p:ph type="sldNum" sz="quarter" idx="12"/>
          </p:nvPr>
        </p:nvSpPr>
        <p:spPr/>
        <p:txBody>
          <a:bodyPr/>
          <a:lstStyle>
            <a:lvl1pPr>
              <a:defRPr smtClean="0"/>
            </a:lvl1pPr>
          </a:lstStyle>
          <a:p>
            <a:pPr>
              <a:defRPr/>
            </a:pPr>
            <a:fld id="{DB9DDF0B-02E7-4A57-BD87-8A70025BBB9D}" type="slidenum">
              <a:rPr lang="en-US" altLang="en-US"/>
              <a:pPr>
                <a:defRPr/>
              </a:pPr>
              <a:t>‹#›</a:t>
            </a:fld>
            <a:endParaRPr lang="en-US" altLang="en-US"/>
          </a:p>
        </p:txBody>
      </p:sp>
    </p:spTree>
    <p:extLst>
      <p:ext uri="{BB962C8B-B14F-4D97-AF65-F5344CB8AC3E}">
        <p14:creationId xmlns:p14="http://schemas.microsoft.com/office/powerpoint/2010/main" val="50867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47DB533-7025-4140-B05C-D72B2B28FA5F}"/>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3F44F94B-CE8C-4705-B2D7-816F67816E98}"/>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335C3A38-15E3-4077-8485-937E0FDF3BEE}"/>
              </a:ext>
            </a:extLst>
          </p:cNvPr>
          <p:cNvSpPr>
            <a:spLocks noGrp="1"/>
          </p:cNvSpPr>
          <p:nvPr>
            <p:ph type="sldNum" sz="quarter" idx="12"/>
          </p:nvPr>
        </p:nvSpPr>
        <p:spPr/>
        <p:txBody>
          <a:bodyPr/>
          <a:lstStyle>
            <a:lvl1pPr>
              <a:defRPr smtClean="0"/>
            </a:lvl1pPr>
          </a:lstStyle>
          <a:p>
            <a:pPr>
              <a:defRPr/>
            </a:pPr>
            <a:fld id="{9C961C23-2200-4EC3-8356-6662368276E9}" type="slidenum">
              <a:rPr lang="en-US" altLang="en-US"/>
              <a:pPr>
                <a:defRPr/>
              </a:pPr>
              <a:t>‹#›</a:t>
            </a:fld>
            <a:endParaRPr lang="en-US" altLang="en-US"/>
          </a:p>
        </p:txBody>
      </p:sp>
    </p:spTree>
    <p:extLst>
      <p:ext uri="{BB962C8B-B14F-4D97-AF65-F5344CB8AC3E}">
        <p14:creationId xmlns:p14="http://schemas.microsoft.com/office/powerpoint/2010/main" val="222412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43C5456-996B-461B-A0DE-59C8E36E838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921511F0-E525-4C88-9A9F-A72C000F73B7}"/>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4F974A5-47AB-4AE0-9F2A-19FA97686E8E}"/>
              </a:ext>
            </a:extLst>
          </p:cNvPr>
          <p:cNvSpPr>
            <a:spLocks noGrp="1"/>
          </p:cNvSpPr>
          <p:nvPr>
            <p:ph type="sldNum" sz="quarter" idx="12"/>
          </p:nvPr>
        </p:nvSpPr>
        <p:spPr>
          <a:xfrm>
            <a:off x="6553200" y="6245225"/>
            <a:ext cx="2133600" cy="476250"/>
          </a:xfrm>
        </p:spPr>
        <p:txBody>
          <a:bodyPr/>
          <a:lstStyle>
            <a:lvl1pPr>
              <a:defRPr smtClean="0"/>
            </a:lvl1pPr>
          </a:lstStyle>
          <a:p>
            <a:pPr>
              <a:defRPr/>
            </a:pPr>
            <a:fld id="{4FCDBD49-AA52-4488-9A26-46C140300325}" type="slidenum">
              <a:rPr lang="en-US" altLang="en-US"/>
              <a:pPr>
                <a:defRPr/>
              </a:pPr>
              <a:t>‹#›</a:t>
            </a:fld>
            <a:endParaRPr lang="en-US" altLang="en-US"/>
          </a:p>
        </p:txBody>
      </p:sp>
    </p:spTree>
    <p:extLst>
      <p:ext uri="{BB962C8B-B14F-4D97-AF65-F5344CB8AC3E}">
        <p14:creationId xmlns:p14="http://schemas.microsoft.com/office/powerpoint/2010/main" val="353682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B8F3C960-503D-4EA5-AE41-BB34FDE6898D}"/>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253C75FC-7090-459D-95DB-ABAF4C076B4F}"/>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CD65DDDC-70D0-490C-827E-62730C142C92}"/>
              </a:ext>
            </a:extLst>
          </p:cNvPr>
          <p:cNvSpPr>
            <a:spLocks noGrp="1"/>
          </p:cNvSpPr>
          <p:nvPr>
            <p:ph type="sldNum" sz="quarter" idx="11"/>
          </p:nvPr>
        </p:nvSpPr>
        <p:spPr>
          <a:xfrm>
            <a:off x="8639175" y="6508750"/>
            <a:ext cx="463550" cy="274638"/>
          </a:xfrm>
        </p:spPr>
        <p:txBody>
          <a:bodyPr/>
          <a:lstStyle>
            <a:lvl1pPr>
              <a:defRPr smtClean="0"/>
            </a:lvl1pPr>
          </a:lstStyle>
          <a:p>
            <a:pPr>
              <a:defRPr/>
            </a:pPr>
            <a:fld id="{ED526CFA-3A72-422C-ABF8-DC34EA9F3CD5}"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4E29B5E-0632-4974-996A-F047A2B69BD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505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8E11F-47BE-47CF-BBB0-A1B9082635D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4C9B21-107F-488D-9D0C-92F5BE72D6F8}"/>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FB2ED52D-0E08-43A8-B7E6-5C1341316103}"/>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561B8E15-616A-4429-B94E-B8F9E0D929BA}"/>
              </a:ext>
            </a:extLst>
          </p:cNvPr>
          <p:cNvSpPr>
            <a:spLocks noGrp="1"/>
          </p:cNvSpPr>
          <p:nvPr>
            <p:ph type="sldNum" sz="quarter" idx="12"/>
          </p:nvPr>
        </p:nvSpPr>
        <p:spPr/>
        <p:txBody>
          <a:bodyPr/>
          <a:lstStyle>
            <a:lvl1pPr>
              <a:defRPr smtClean="0"/>
            </a:lvl1pPr>
          </a:lstStyle>
          <a:p>
            <a:pPr>
              <a:defRPr/>
            </a:pPr>
            <a:fld id="{68D3C70A-3F1F-430C-B807-A6435FFCCE56}" type="slidenum">
              <a:rPr lang="en-US" altLang="en-US"/>
              <a:pPr>
                <a:defRPr/>
              </a:pPr>
              <a:t>‹#›</a:t>
            </a:fld>
            <a:endParaRPr lang="en-US" altLang="en-US"/>
          </a:p>
        </p:txBody>
      </p:sp>
    </p:spTree>
    <p:extLst>
      <p:ext uri="{BB962C8B-B14F-4D97-AF65-F5344CB8AC3E}">
        <p14:creationId xmlns:p14="http://schemas.microsoft.com/office/powerpoint/2010/main" val="253138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6854A7-C707-4C82-8775-DD4699A547F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68E5713-4BCB-4042-8636-0883B6324DBC}"/>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7DE3CC2-EB44-420A-BC73-CBC045C896D4}"/>
              </a:ext>
            </a:extLst>
          </p:cNvPr>
          <p:cNvSpPr>
            <a:spLocks noGrp="1"/>
          </p:cNvSpPr>
          <p:nvPr>
            <p:ph type="sldNum" sz="quarter" idx="11"/>
          </p:nvPr>
        </p:nvSpPr>
        <p:spPr>
          <a:xfrm>
            <a:off x="8639175" y="6513513"/>
            <a:ext cx="463550" cy="274637"/>
          </a:xfrm>
        </p:spPr>
        <p:txBody>
          <a:bodyPr/>
          <a:lstStyle>
            <a:lvl1pPr>
              <a:defRPr smtClean="0"/>
            </a:lvl1pPr>
          </a:lstStyle>
          <a:p>
            <a:pPr>
              <a:defRPr/>
            </a:pPr>
            <a:fld id="{2E4A439A-399D-4477-8455-9C61D5BFC29C}"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50EC236-350A-4022-A0A6-EC70CDD094FC}"/>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90116488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2B24DD-19DD-46CD-AB2A-16FD374094A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1498BC-1848-4620-8ACB-0A00E5DF191A}"/>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D94996B4-AAF3-4745-99F0-C542046EAFC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069B80DF-C7D4-41F4-AD29-8AD31D08D28B}"/>
              </a:ext>
            </a:extLst>
          </p:cNvPr>
          <p:cNvSpPr>
            <a:spLocks noGrp="1"/>
          </p:cNvSpPr>
          <p:nvPr>
            <p:ph type="sldNum" sz="quarter" idx="12"/>
          </p:nvPr>
        </p:nvSpPr>
        <p:spPr>
          <a:xfrm>
            <a:off x="8640763" y="6515100"/>
            <a:ext cx="465137" cy="273050"/>
          </a:xfrm>
        </p:spPr>
        <p:txBody>
          <a:bodyPr/>
          <a:lstStyle>
            <a:lvl1pPr>
              <a:defRPr smtClean="0"/>
            </a:lvl1pPr>
          </a:lstStyle>
          <a:p>
            <a:pPr>
              <a:defRPr/>
            </a:pPr>
            <a:fld id="{267892C0-17F9-4A55-9C39-A04BC1E02E77}" type="slidenum">
              <a:rPr lang="en-US" altLang="en-US"/>
              <a:pPr>
                <a:defRPr/>
              </a:pPr>
              <a:t>‹#›</a:t>
            </a:fld>
            <a:endParaRPr lang="en-US" altLang="en-US"/>
          </a:p>
        </p:txBody>
      </p:sp>
    </p:spTree>
    <p:extLst>
      <p:ext uri="{BB962C8B-B14F-4D97-AF65-F5344CB8AC3E}">
        <p14:creationId xmlns:p14="http://schemas.microsoft.com/office/powerpoint/2010/main" val="73740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C2CD05-02B3-44B2-9858-A3FCDACA6781}"/>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2E77EF8B-C7B5-4290-955B-72C5E6407E85}"/>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CDD520C-3D2A-4C8B-9DAE-453B6ED464E3}"/>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6F762FE1-7CAC-4FD2-8DE0-16F2FD04BFAA}"/>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C7D129D5-0810-462D-948E-E4BCEC9C6B02}"/>
              </a:ext>
            </a:extLst>
          </p:cNvPr>
          <p:cNvSpPr>
            <a:spLocks noGrp="1"/>
          </p:cNvSpPr>
          <p:nvPr>
            <p:ph type="sldNum" sz="quarter" idx="12"/>
          </p:nvPr>
        </p:nvSpPr>
        <p:spPr>
          <a:xfrm>
            <a:off x="8640763" y="6515100"/>
            <a:ext cx="465137" cy="273050"/>
          </a:xfrm>
        </p:spPr>
        <p:txBody>
          <a:bodyPr/>
          <a:lstStyle>
            <a:lvl1pPr>
              <a:defRPr smtClean="0"/>
            </a:lvl1pPr>
          </a:lstStyle>
          <a:p>
            <a:pPr>
              <a:defRPr/>
            </a:pPr>
            <a:fld id="{5E999322-975B-4802-85FF-A2B87CA6BCAB}" type="slidenum">
              <a:rPr lang="en-US" altLang="en-US"/>
              <a:pPr>
                <a:defRPr/>
              </a:pPr>
              <a:t>‹#›</a:t>
            </a:fld>
            <a:endParaRPr lang="en-US" altLang="en-US"/>
          </a:p>
        </p:txBody>
      </p:sp>
    </p:spTree>
    <p:extLst>
      <p:ext uri="{BB962C8B-B14F-4D97-AF65-F5344CB8AC3E}">
        <p14:creationId xmlns:p14="http://schemas.microsoft.com/office/powerpoint/2010/main" val="22308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678E049F-37D5-42E8-AA96-71BE1ACF45EB}"/>
              </a:ext>
            </a:extLst>
          </p:cNvPr>
          <p:cNvSpPr>
            <a:spLocks noGrp="1" noChangeArrowheads="1"/>
          </p:cNvSpPr>
          <p:nvPr>
            <p:ph type="dt" sz="half" idx="10"/>
          </p:nvPr>
        </p:nvSpPr>
        <p:spPr>
          <a:ln/>
        </p:spPr>
        <p:txBody>
          <a:bodyPr/>
          <a:lstStyle>
            <a:lvl1pPr>
              <a:defRPr/>
            </a:lvl1pPr>
          </a:lstStyle>
          <a:p>
            <a:pPr>
              <a:defRPr/>
            </a:pPr>
            <a:fld id="{493EBB99-A30F-4C6F-82C9-42990DF3EB5F}" type="datetime1">
              <a:rPr lang="en-US" altLang="en-US"/>
              <a:pPr>
                <a:defRPr/>
              </a:pPr>
              <a:t>9/1/2023</a:t>
            </a:fld>
            <a:endParaRPr lang="en-US" altLang="en-US"/>
          </a:p>
        </p:txBody>
      </p:sp>
      <p:sp>
        <p:nvSpPr>
          <p:cNvPr id="5" name="Rectangle 41">
            <a:extLst>
              <a:ext uri="{FF2B5EF4-FFF2-40B4-BE49-F238E27FC236}">
                <a16:creationId xmlns:a16="http://schemas.microsoft.com/office/drawing/2014/main" id="{8AF809BE-3F82-49FB-A77D-111BCA041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5B716823-87DC-470B-A651-3A1300FC231E}"/>
              </a:ext>
            </a:extLst>
          </p:cNvPr>
          <p:cNvSpPr>
            <a:spLocks noGrp="1" noChangeArrowheads="1"/>
          </p:cNvSpPr>
          <p:nvPr>
            <p:ph type="sldNum" sz="quarter" idx="12"/>
          </p:nvPr>
        </p:nvSpPr>
        <p:spPr>
          <a:ln/>
        </p:spPr>
        <p:txBody>
          <a:bodyPr/>
          <a:lstStyle>
            <a:lvl1pPr>
              <a:defRPr/>
            </a:lvl1pPr>
          </a:lstStyle>
          <a:p>
            <a:pPr>
              <a:defRPr/>
            </a:pPr>
            <a:fld id="{37FB06D9-68C6-4776-9A0F-D6E7859B32C0}" type="slidenum">
              <a:rPr lang="en-US" altLang="en-US"/>
              <a:pPr>
                <a:defRPr/>
              </a:pPr>
              <a:t>‹#›</a:t>
            </a:fld>
            <a:endParaRPr lang="en-US" altLang="en-US"/>
          </a:p>
        </p:txBody>
      </p:sp>
    </p:spTree>
    <p:extLst>
      <p:ext uri="{BB962C8B-B14F-4D97-AF65-F5344CB8AC3E}">
        <p14:creationId xmlns:p14="http://schemas.microsoft.com/office/powerpoint/2010/main" val="297712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00EEE-8182-44D3-BC7C-A8ABC429609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72C257D-0ECA-425F-B62B-2C8EB6DD602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5F905103-A92B-41E7-AF8E-37514E3926C6}"/>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06BDDD07-8CFB-4714-859E-19E1896C1E80}"/>
              </a:ext>
            </a:extLst>
          </p:cNvPr>
          <p:cNvSpPr>
            <a:spLocks noGrp="1"/>
          </p:cNvSpPr>
          <p:nvPr>
            <p:ph type="sldNum" sz="quarter" idx="12"/>
          </p:nvPr>
        </p:nvSpPr>
        <p:spPr/>
        <p:txBody>
          <a:bodyPr/>
          <a:lstStyle>
            <a:lvl1pPr>
              <a:defRPr smtClean="0"/>
            </a:lvl1pPr>
          </a:lstStyle>
          <a:p>
            <a:pPr>
              <a:defRPr/>
            </a:pPr>
            <a:fld id="{91DAACF2-9073-4DC0-B129-E218EFA922C5}" type="slidenum">
              <a:rPr lang="en-US" altLang="en-US"/>
              <a:pPr>
                <a:defRPr/>
              </a:pPr>
              <a:t>‹#›</a:t>
            </a:fld>
            <a:endParaRPr lang="en-US" altLang="en-US"/>
          </a:p>
        </p:txBody>
      </p:sp>
    </p:spTree>
    <p:extLst>
      <p:ext uri="{BB962C8B-B14F-4D97-AF65-F5344CB8AC3E}">
        <p14:creationId xmlns:p14="http://schemas.microsoft.com/office/powerpoint/2010/main" val="131804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E5D9863-15B8-40E9-BE38-5B4DEEA20B6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1CF0BD3F-4837-4A1A-8AE8-18D664EC89B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148380DD-2B6E-4F57-B872-832F6D519356}"/>
              </a:ext>
            </a:extLst>
          </p:cNvPr>
          <p:cNvSpPr>
            <a:spLocks noGrp="1"/>
          </p:cNvSpPr>
          <p:nvPr>
            <p:ph type="sldNum" sz="quarter" idx="12"/>
          </p:nvPr>
        </p:nvSpPr>
        <p:spPr/>
        <p:txBody>
          <a:bodyPr/>
          <a:lstStyle>
            <a:lvl1pPr>
              <a:defRPr smtClean="0"/>
            </a:lvl1pPr>
          </a:lstStyle>
          <a:p>
            <a:pPr>
              <a:defRPr/>
            </a:pPr>
            <a:fld id="{C8C85BAF-FCB7-44FB-832C-BF7A093CC9C5}" type="slidenum">
              <a:rPr lang="en-US" altLang="en-US"/>
              <a:pPr>
                <a:defRPr/>
              </a:pPr>
              <a:t>‹#›</a:t>
            </a:fld>
            <a:endParaRPr lang="en-US" altLang="en-US"/>
          </a:p>
        </p:txBody>
      </p:sp>
    </p:spTree>
    <p:extLst>
      <p:ext uri="{BB962C8B-B14F-4D97-AF65-F5344CB8AC3E}">
        <p14:creationId xmlns:p14="http://schemas.microsoft.com/office/powerpoint/2010/main" val="65405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3E812-2A47-4305-B108-8CE6057276B7}"/>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A1AC0DF0-26B7-4B83-B09C-D401AB3F29EF}"/>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8E86C489-720D-4EE6-9006-D7E389F7FE03}"/>
              </a:ext>
            </a:extLst>
          </p:cNvPr>
          <p:cNvSpPr>
            <a:spLocks noGrp="1"/>
          </p:cNvSpPr>
          <p:nvPr>
            <p:ph type="sldNum" sz="quarter" idx="11"/>
          </p:nvPr>
        </p:nvSpPr>
        <p:spPr>
          <a:xfrm>
            <a:off x="8639175" y="6513513"/>
            <a:ext cx="463550" cy="274637"/>
          </a:xfrm>
        </p:spPr>
        <p:txBody>
          <a:bodyPr/>
          <a:lstStyle>
            <a:lvl1pPr>
              <a:defRPr smtClean="0"/>
            </a:lvl1pPr>
          </a:lstStyle>
          <a:p>
            <a:pPr>
              <a:defRPr/>
            </a:pPr>
            <a:fld id="{997700B0-7EDD-4E0C-8F5D-9C777509A352}"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2EAAA8EF-BBD4-4FC2-8899-2509A4C154C4}"/>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5126452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1BEE2C1F-F408-494E-915F-CCEEFC94ACDD}"/>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1EBD6121-1FD4-4D14-986F-C949A1004B25}"/>
              </a:ext>
            </a:extLst>
          </p:cNvPr>
          <p:cNvSpPr>
            <a:spLocks noGrp="1"/>
          </p:cNvSpPr>
          <p:nvPr>
            <p:ph type="sldNum" sz="quarter" idx="11"/>
          </p:nvPr>
        </p:nvSpPr>
        <p:spPr>
          <a:xfrm>
            <a:off x="8639175" y="6508750"/>
            <a:ext cx="463550" cy="274638"/>
          </a:xfrm>
        </p:spPr>
        <p:txBody>
          <a:bodyPr/>
          <a:lstStyle>
            <a:lvl1pPr>
              <a:defRPr smtClean="0"/>
            </a:lvl1pPr>
          </a:lstStyle>
          <a:p>
            <a:pPr>
              <a:defRPr/>
            </a:pPr>
            <a:fld id="{E468FC26-8474-4AC7-B409-586B9687CB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8309F78B-6789-4529-BDAF-7CBAAB765639}"/>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99895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7BBBB8D-0883-4187-83A8-697636EF032B}"/>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12F299D4-64DB-48DD-A361-A5B150C21B3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69EF9A1B-43D2-44AA-82EF-97E7B1AB9AB0}"/>
              </a:ext>
            </a:extLst>
          </p:cNvPr>
          <p:cNvSpPr>
            <a:spLocks noGrp="1"/>
          </p:cNvSpPr>
          <p:nvPr>
            <p:ph type="sldNum" sz="quarter" idx="12"/>
          </p:nvPr>
        </p:nvSpPr>
        <p:spPr/>
        <p:txBody>
          <a:bodyPr/>
          <a:lstStyle>
            <a:lvl1pPr>
              <a:defRPr smtClean="0"/>
            </a:lvl1pPr>
          </a:lstStyle>
          <a:p>
            <a:pPr>
              <a:defRPr/>
            </a:pPr>
            <a:fld id="{F8868BC5-B9C4-48E9-AC04-B899A0FDECAC}" type="slidenum">
              <a:rPr lang="en-US" altLang="en-US"/>
              <a:pPr>
                <a:defRPr/>
              </a:pPr>
              <a:t>‹#›</a:t>
            </a:fld>
            <a:endParaRPr lang="en-US" altLang="en-US"/>
          </a:p>
        </p:txBody>
      </p:sp>
    </p:spTree>
    <p:extLst>
      <p:ext uri="{BB962C8B-B14F-4D97-AF65-F5344CB8AC3E}">
        <p14:creationId xmlns:p14="http://schemas.microsoft.com/office/powerpoint/2010/main" val="3726169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249B54FD-F8FB-49C9-ACB4-B8D576150572}"/>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28544FAD-F132-47C5-966F-9F5663F74CC4}"/>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D11588C6-CF27-4C4B-A64B-6D652D7BA88A}"/>
              </a:ext>
            </a:extLst>
          </p:cNvPr>
          <p:cNvSpPr>
            <a:spLocks noGrp="1"/>
          </p:cNvSpPr>
          <p:nvPr>
            <p:ph type="sldNum" sz="quarter" idx="12"/>
          </p:nvPr>
        </p:nvSpPr>
        <p:spPr/>
        <p:txBody>
          <a:bodyPr/>
          <a:lstStyle>
            <a:lvl1pPr>
              <a:defRPr smtClean="0"/>
            </a:lvl1pPr>
          </a:lstStyle>
          <a:p>
            <a:pPr>
              <a:defRPr/>
            </a:pPr>
            <a:fld id="{F0441CA7-095F-403D-AEB6-AFAE5CEF760B}" type="slidenum">
              <a:rPr lang="en-US" altLang="en-US"/>
              <a:pPr>
                <a:defRPr/>
              </a:pPr>
              <a:t>‹#›</a:t>
            </a:fld>
            <a:endParaRPr lang="en-US" altLang="en-US"/>
          </a:p>
        </p:txBody>
      </p:sp>
    </p:spTree>
    <p:extLst>
      <p:ext uri="{BB962C8B-B14F-4D97-AF65-F5344CB8AC3E}">
        <p14:creationId xmlns:p14="http://schemas.microsoft.com/office/powerpoint/2010/main" val="368508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59847A5-D36E-4847-BD0F-EC2D0998688A}"/>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D0295F45-9CAE-48DC-BFBF-B46AED79F194}"/>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268A545-951E-4544-9F65-3851894F44A4}"/>
              </a:ext>
            </a:extLst>
          </p:cNvPr>
          <p:cNvSpPr>
            <a:spLocks noGrp="1"/>
          </p:cNvSpPr>
          <p:nvPr>
            <p:ph type="sldNum" sz="quarter" idx="12"/>
          </p:nvPr>
        </p:nvSpPr>
        <p:spPr>
          <a:xfrm>
            <a:off x="6553200" y="6245225"/>
            <a:ext cx="2133600" cy="476250"/>
          </a:xfrm>
        </p:spPr>
        <p:txBody>
          <a:bodyPr/>
          <a:lstStyle>
            <a:lvl1pPr>
              <a:defRPr smtClean="0"/>
            </a:lvl1pPr>
          </a:lstStyle>
          <a:p>
            <a:pPr>
              <a:defRPr/>
            </a:pPr>
            <a:fld id="{6D20F58F-2EE2-4CF2-BC07-FAD06E90E4DB}" type="slidenum">
              <a:rPr lang="en-US" altLang="en-US"/>
              <a:pPr>
                <a:defRPr/>
              </a:pPr>
              <a:t>‹#›</a:t>
            </a:fld>
            <a:endParaRPr lang="en-US" altLang="en-US"/>
          </a:p>
        </p:txBody>
      </p:sp>
    </p:spTree>
    <p:extLst>
      <p:ext uri="{BB962C8B-B14F-4D97-AF65-F5344CB8AC3E}">
        <p14:creationId xmlns:p14="http://schemas.microsoft.com/office/powerpoint/2010/main" val="55225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2586DB4-3723-4A10-B4F5-B566F3D1236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B6C1ADDF-82C7-4449-BB18-AC73AEB1ACB0}"/>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10">
            <a:extLst>
              <a:ext uri="{FF2B5EF4-FFF2-40B4-BE49-F238E27FC236}">
                <a16:creationId xmlns:a16="http://schemas.microsoft.com/office/drawing/2014/main" id="{E31B0E81-C524-4E93-BB13-FE2F3EFDFB06}"/>
              </a:ext>
            </a:extLst>
          </p:cNvPr>
          <p:cNvSpPr>
            <a:spLocks noGrp="1"/>
          </p:cNvSpPr>
          <p:nvPr>
            <p:ph type="sldNum" sz="quarter" idx="11"/>
          </p:nvPr>
        </p:nvSpPr>
        <p:spPr>
          <a:xfrm>
            <a:off x="8639175" y="6508750"/>
            <a:ext cx="463550" cy="274638"/>
          </a:xfrm>
        </p:spPr>
        <p:txBody>
          <a:bodyPr/>
          <a:lstStyle>
            <a:lvl1pPr>
              <a:defRPr smtClean="0"/>
            </a:lvl1pPr>
          </a:lstStyle>
          <a:p>
            <a:pPr>
              <a:defRPr/>
            </a:pPr>
            <a:fld id="{A0D07F9D-A81B-42F9-9D1E-1958BEE3C3ED}"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19195F96-B255-410F-BDC7-ED2E57AE52EE}"/>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783109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677DF7-3DB5-4DCD-8949-5DA7AF5F7093}"/>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B7F1C9-5411-4F2C-8790-F4F14CEB2511}"/>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6" name="Footer Placeholder 4">
            <a:extLst>
              <a:ext uri="{FF2B5EF4-FFF2-40B4-BE49-F238E27FC236}">
                <a16:creationId xmlns:a16="http://schemas.microsoft.com/office/drawing/2014/main" id="{D2BE518C-D6A9-4AB8-A8AD-3FD5EF2C8D30}"/>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7" name="Slide Number Placeholder 5">
            <a:extLst>
              <a:ext uri="{FF2B5EF4-FFF2-40B4-BE49-F238E27FC236}">
                <a16:creationId xmlns:a16="http://schemas.microsoft.com/office/drawing/2014/main" id="{01235375-1E58-46BA-A762-2E781EB190B8}"/>
              </a:ext>
            </a:extLst>
          </p:cNvPr>
          <p:cNvSpPr>
            <a:spLocks noGrp="1"/>
          </p:cNvSpPr>
          <p:nvPr>
            <p:ph type="sldNum" sz="quarter" idx="12"/>
          </p:nvPr>
        </p:nvSpPr>
        <p:spPr/>
        <p:txBody>
          <a:bodyPr/>
          <a:lstStyle>
            <a:lvl1pPr>
              <a:defRPr smtClean="0"/>
            </a:lvl1pPr>
          </a:lstStyle>
          <a:p>
            <a:pPr>
              <a:defRPr/>
            </a:pPr>
            <a:fld id="{641BE5D7-6D7E-4924-B368-B089747A2693}" type="slidenum">
              <a:rPr lang="en-US" altLang="en-US"/>
              <a:pPr>
                <a:defRPr/>
              </a:pPr>
              <a:t>‹#›</a:t>
            </a:fld>
            <a:endParaRPr lang="en-US" altLang="en-US"/>
          </a:p>
        </p:txBody>
      </p:sp>
    </p:spTree>
    <p:extLst>
      <p:ext uri="{BB962C8B-B14F-4D97-AF65-F5344CB8AC3E}">
        <p14:creationId xmlns:p14="http://schemas.microsoft.com/office/powerpoint/2010/main" val="4233148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CF4C9-BB00-4CF8-97DD-1719A5CD1C9B}"/>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6B47C6FD-4273-496E-9502-35AE2446B474}"/>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6863A2BE-1B2E-4AE7-AC23-F73D79995BFB}"/>
              </a:ext>
            </a:extLst>
          </p:cNvPr>
          <p:cNvSpPr>
            <a:spLocks noGrp="1"/>
          </p:cNvSpPr>
          <p:nvPr>
            <p:ph type="sldNum" sz="quarter" idx="11"/>
          </p:nvPr>
        </p:nvSpPr>
        <p:spPr>
          <a:xfrm>
            <a:off x="8639175" y="6513513"/>
            <a:ext cx="463550" cy="274637"/>
          </a:xfrm>
        </p:spPr>
        <p:txBody>
          <a:bodyPr/>
          <a:lstStyle>
            <a:lvl1pPr>
              <a:defRPr smtClean="0"/>
            </a:lvl1pPr>
          </a:lstStyle>
          <a:p>
            <a:pPr>
              <a:defRPr/>
            </a:pPr>
            <a:fld id="{8D4786D9-4904-4FD5-B69D-8E7F213EAF69}"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0801F6E-C8C7-4642-AFF7-5AF54BCA88B5}"/>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2735738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3CC0A846-83A0-43AE-AAD6-BF6E3F48AF39}"/>
              </a:ext>
            </a:extLst>
          </p:cNvPr>
          <p:cNvSpPr>
            <a:spLocks noGrp="1" noChangeArrowheads="1"/>
          </p:cNvSpPr>
          <p:nvPr>
            <p:ph type="dt" sz="half" idx="10"/>
          </p:nvPr>
        </p:nvSpPr>
        <p:spPr>
          <a:ln/>
        </p:spPr>
        <p:txBody>
          <a:bodyPr/>
          <a:lstStyle>
            <a:lvl1pPr>
              <a:defRPr/>
            </a:lvl1pPr>
          </a:lstStyle>
          <a:p>
            <a:pPr>
              <a:defRPr/>
            </a:pPr>
            <a:fld id="{990C7E2A-E351-4937-B6C6-9E2156E5A34C}" type="datetime1">
              <a:rPr lang="en-US" altLang="en-US"/>
              <a:pPr>
                <a:defRPr/>
              </a:pPr>
              <a:t>9/1/2023</a:t>
            </a:fld>
            <a:endParaRPr lang="en-US" altLang="en-US"/>
          </a:p>
        </p:txBody>
      </p:sp>
      <p:sp>
        <p:nvSpPr>
          <p:cNvPr id="6" name="Rectangle 41">
            <a:extLst>
              <a:ext uri="{FF2B5EF4-FFF2-40B4-BE49-F238E27FC236}">
                <a16:creationId xmlns:a16="http://schemas.microsoft.com/office/drawing/2014/main" id="{FBED604D-75A3-44A1-AA43-698FEE5E86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1D62A902-44A2-4F1F-B38C-85A19AF7A653}"/>
              </a:ext>
            </a:extLst>
          </p:cNvPr>
          <p:cNvSpPr>
            <a:spLocks noGrp="1" noChangeArrowheads="1"/>
          </p:cNvSpPr>
          <p:nvPr>
            <p:ph type="sldNum" sz="quarter" idx="12"/>
          </p:nvPr>
        </p:nvSpPr>
        <p:spPr>
          <a:ln/>
        </p:spPr>
        <p:txBody>
          <a:bodyPr/>
          <a:lstStyle>
            <a:lvl1pPr>
              <a:defRPr/>
            </a:lvl1pPr>
          </a:lstStyle>
          <a:p>
            <a:pPr>
              <a:defRPr/>
            </a:pPr>
            <a:fld id="{80988F62-16B3-47C4-BF26-70C8B6F6D348}" type="slidenum">
              <a:rPr lang="en-US" altLang="en-US"/>
              <a:pPr>
                <a:defRPr/>
              </a:pPr>
              <a:t>‹#›</a:t>
            </a:fld>
            <a:endParaRPr lang="en-US" altLang="en-US"/>
          </a:p>
        </p:txBody>
      </p:sp>
    </p:spTree>
    <p:extLst>
      <p:ext uri="{BB962C8B-B14F-4D97-AF65-F5344CB8AC3E}">
        <p14:creationId xmlns:p14="http://schemas.microsoft.com/office/powerpoint/2010/main" val="1851807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BE4A60-80DC-4039-9052-C45591F52D2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78DDDED-8813-4F0B-9B01-03361DDD41D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7" name="Footer Placeholder 5">
            <a:extLst>
              <a:ext uri="{FF2B5EF4-FFF2-40B4-BE49-F238E27FC236}">
                <a16:creationId xmlns:a16="http://schemas.microsoft.com/office/drawing/2014/main" id="{CB643614-96FE-41A6-94C5-D7B719B952BC}"/>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8" name="Slide Number Placeholder 6">
            <a:extLst>
              <a:ext uri="{FF2B5EF4-FFF2-40B4-BE49-F238E27FC236}">
                <a16:creationId xmlns:a16="http://schemas.microsoft.com/office/drawing/2014/main" id="{2F6C2964-AC40-4048-BF6B-D1896E768F9F}"/>
              </a:ext>
            </a:extLst>
          </p:cNvPr>
          <p:cNvSpPr>
            <a:spLocks noGrp="1"/>
          </p:cNvSpPr>
          <p:nvPr>
            <p:ph type="sldNum" sz="quarter" idx="12"/>
          </p:nvPr>
        </p:nvSpPr>
        <p:spPr>
          <a:xfrm>
            <a:off x="8640763" y="6515100"/>
            <a:ext cx="465137" cy="273050"/>
          </a:xfrm>
        </p:spPr>
        <p:txBody>
          <a:bodyPr/>
          <a:lstStyle>
            <a:lvl1pPr>
              <a:defRPr smtClean="0"/>
            </a:lvl1pPr>
          </a:lstStyle>
          <a:p>
            <a:pPr>
              <a:defRPr/>
            </a:pPr>
            <a:fld id="{EB2720D6-EC37-434E-845F-507B77803231}" type="slidenum">
              <a:rPr lang="en-US" altLang="en-US"/>
              <a:pPr>
                <a:defRPr/>
              </a:pPr>
              <a:t>‹#›</a:t>
            </a:fld>
            <a:endParaRPr lang="en-US" altLang="en-US"/>
          </a:p>
        </p:txBody>
      </p:sp>
    </p:spTree>
    <p:extLst>
      <p:ext uri="{BB962C8B-B14F-4D97-AF65-F5344CB8AC3E}">
        <p14:creationId xmlns:p14="http://schemas.microsoft.com/office/powerpoint/2010/main" val="3852008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F8BBC-3DEE-4C97-9A61-8B56D4CE6780}"/>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62FF0A06-FA48-49E4-8DFD-842807987E84}"/>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6AC75AE-F4AF-4063-AC0E-84CE78A7BC09}"/>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10" name="Footer Placeholder 7">
            <a:extLst>
              <a:ext uri="{FF2B5EF4-FFF2-40B4-BE49-F238E27FC236}">
                <a16:creationId xmlns:a16="http://schemas.microsoft.com/office/drawing/2014/main" id="{D000AD5D-EA2F-4A73-8C4D-14FC44B65877}"/>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11" name="Slide Number Placeholder 8">
            <a:extLst>
              <a:ext uri="{FF2B5EF4-FFF2-40B4-BE49-F238E27FC236}">
                <a16:creationId xmlns:a16="http://schemas.microsoft.com/office/drawing/2014/main" id="{9F9C5667-1239-4A71-8B12-515C3269C9EB}"/>
              </a:ext>
            </a:extLst>
          </p:cNvPr>
          <p:cNvSpPr>
            <a:spLocks noGrp="1"/>
          </p:cNvSpPr>
          <p:nvPr>
            <p:ph type="sldNum" sz="quarter" idx="12"/>
          </p:nvPr>
        </p:nvSpPr>
        <p:spPr>
          <a:xfrm>
            <a:off x="8640763" y="6515100"/>
            <a:ext cx="465137" cy="273050"/>
          </a:xfrm>
        </p:spPr>
        <p:txBody>
          <a:bodyPr/>
          <a:lstStyle>
            <a:lvl1pPr>
              <a:defRPr smtClean="0"/>
            </a:lvl1pPr>
          </a:lstStyle>
          <a:p>
            <a:pPr>
              <a:defRPr/>
            </a:pPr>
            <a:fld id="{07FC7B86-9BDD-4779-8DAE-62A5DA947700}" type="slidenum">
              <a:rPr lang="en-US" altLang="en-US"/>
              <a:pPr>
                <a:defRPr/>
              </a:pPr>
              <a:t>‹#›</a:t>
            </a:fld>
            <a:endParaRPr lang="en-US" altLang="en-US"/>
          </a:p>
        </p:txBody>
      </p:sp>
    </p:spTree>
    <p:extLst>
      <p:ext uri="{BB962C8B-B14F-4D97-AF65-F5344CB8AC3E}">
        <p14:creationId xmlns:p14="http://schemas.microsoft.com/office/powerpoint/2010/main" val="313267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1ECE8-D145-4D42-9B3A-FAB8112A160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5570B68-306C-4DF2-B565-0270F98E537E}"/>
              </a:ext>
            </a:extLst>
          </p:cNvPr>
          <p:cNvSpPr>
            <a:spLocks noGrp="1"/>
          </p:cNvSpPr>
          <p:nvPr>
            <p:ph type="dt" sz="half" idx="10"/>
          </p:nvPr>
        </p:nvSpPr>
        <p:spPr/>
        <p:txBody>
          <a:bodyPr/>
          <a:lstStyle>
            <a:lvl1pPr>
              <a:defRPr>
                <a:cs typeface="Arial" charset="0"/>
              </a:defRPr>
            </a:lvl1pPr>
            <a:extLst/>
          </a:lstStyle>
          <a:p>
            <a:pPr>
              <a:defRPr/>
            </a:pPr>
            <a:endParaRPr lang="en-US"/>
          </a:p>
        </p:txBody>
      </p:sp>
      <p:sp>
        <p:nvSpPr>
          <p:cNvPr id="5" name="Footer Placeholder 3">
            <a:extLst>
              <a:ext uri="{FF2B5EF4-FFF2-40B4-BE49-F238E27FC236}">
                <a16:creationId xmlns:a16="http://schemas.microsoft.com/office/drawing/2014/main" id="{1CB1480A-F8A3-44FE-ABED-582B5F570984}"/>
              </a:ext>
            </a:extLst>
          </p:cNvPr>
          <p:cNvSpPr>
            <a:spLocks noGrp="1"/>
          </p:cNvSpPr>
          <p:nvPr>
            <p:ph type="ftr" sz="quarter" idx="11"/>
          </p:nvPr>
        </p:nvSpPr>
        <p:spPr/>
        <p:txBody>
          <a:bodyPr/>
          <a:lstStyle>
            <a:lvl1pPr>
              <a:defRPr>
                <a:cs typeface="Arial" charset="0"/>
              </a:defRPr>
            </a:lvl1pPr>
            <a:extLst/>
          </a:lstStyle>
          <a:p>
            <a:pPr>
              <a:defRPr/>
            </a:pPr>
            <a:endParaRPr lang="en-US"/>
          </a:p>
        </p:txBody>
      </p:sp>
      <p:sp>
        <p:nvSpPr>
          <p:cNvPr id="6" name="Slide Number Placeholder 4">
            <a:extLst>
              <a:ext uri="{FF2B5EF4-FFF2-40B4-BE49-F238E27FC236}">
                <a16:creationId xmlns:a16="http://schemas.microsoft.com/office/drawing/2014/main" id="{354D54BC-4BAB-490F-8A2B-AB0F0FF6EE20}"/>
              </a:ext>
            </a:extLst>
          </p:cNvPr>
          <p:cNvSpPr>
            <a:spLocks noGrp="1"/>
          </p:cNvSpPr>
          <p:nvPr>
            <p:ph type="sldNum" sz="quarter" idx="12"/>
          </p:nvPr>
        </p:nvSpPr>
        <p:spPr/>
        <p:txBody>
          <a:bodyPr/>
          <a:lstStyle>
            <a:lvl1pPr>
              <a:defRPr smtClean="0"/>
            </a:lvl1pPr>
          </a:lstStyle>
          <a:p>
            <a:pPr>
              <a:defRPr/>
            </a:pPr>
            <a:fld id="{309ABC4D-28CD-45FA-9CF8-DA20B5FC6FB4}" type="slidenum">
              <a:rPr lang="en-US" altLang="en-US"/>
              <a:pPr>
                <a:defRPr/>
              </a:pPr>
              <a:t>‹#›</a:t>
            </a:fld>
            <a:endParaRPr lang="en-US" altLang="en-US"/>
          </a:p>
        </p:txBody>
      </p:sp>
    </p:spTree>
    <p:extLst>
      <p:ext uri="{BB962C8B-B14F-4D97-AF65-F5344CB8AC3E}">
        <p14:creationId xmlns:p14="http://schemas.microsoft.com/office/powerpoint/2010/main" val="1545002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2483876-A7A6-4D56-A777-ED10CD14CB4C}"/>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3" name="Date Placeholder 13">
            <a:extLst>
              <a:ext uri="{FF2B5EF4-FFF2-40B4-BE49-F238E27FC236}">
                <a16:creationId xmlns:a16="http://schemas.microsoft.com/office/drawing/2014/main" id="{5145371A-F35A-4D00-85D5-89C840873235}"/>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4" name="Slide Number Placeholder 22">
            <a:extLst>
              <a:ext uri="{FF2B5EF4-FFF2-40B4-BE49-F238E27FC236}">
                <a16:creationId xmlns:a16="http://schemas.microsoft.com/office/drawing/2014/main" id="{EE6BBC1A-EC72-4899-84A9-8FD65631C595}"/>
              </a:ext>
            </a:extLst>
          </p:cNvPr>
          <p:cNvSpPr>
            <a:spLocks noGrp="1"/>
          </p:cNvSpPr>
          <p:nvPr>
            <p:ph type="sldNum" sz="quarter" idx="12"/>
          </p:nvPr>
        </p:nvSpPr>
        <p:spPr/>
        <p:txBody>
          <a:bodyPr/>
          <a:lstStyle>
            <a:lvl1pPr>
              <a:defRPr smtClean="0"/>
            </a:lvl1pPr>
          </a:lstStyle>
          <a:p>
            <a:pPr>
              <a:defRPr/>
            </a:pPr>
            <a:fld id="{0CC05F5C-F4CB-4F4A-ADA8-5E3F9D89AFF0}" type="slidenum">
              <a:rPr lang="en-US" altLang="en-US"/>
              <a:pPr>
                <a:defRPr/>
              </a:pPr>
              <a:t>‹#›</a:t>
            </a:fld>
            <a:endParaRPr lang="en-US" altLang="en-US"/>
          </a:p>
        </p:txBody>
      </p:sp>
    </p:spTree>
    <p:extLst>
      <p:ext uri="{BB962C8B-B14F-4D97-AF65-F5344CB8AC3E}">
        <p14:creationId xmlns:p14="http://schemas.microsoft.com/office/powerpoint/2010/main" val="197286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9E104-5BC5-4C3A-AFA9-E52517E01994}"/>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4BBF6402-8B2C-4336-A7E1-C9D8F880D4A0}"/>
              </a:ext>
            </a:extLst>
          </p:cNvPr>
          <p:cNvSpPr>
            <a:spLocks noGrp="1"/>
          </p:cNvSpPr>
          <p:nvPr>
            <p:ph type="dt" sz="half" idx="10"/>
          </p:nvPr>
        </p:nvSpPr>
        <p:spPr>
          <a:xfrm>
            <a:off x="5562600" y="6513513"/>
            <a:ext cx="3001963" cy="274637"/>
          </a:xfrm>
        </p:spPr>
        <p:txBody>
          <a:bodyPr vert="horz" rtlCol="0"/>
          <a:lstStyle>
            <a:lvl1pPr>
              <a:defRPr>
                <a:cs typeface="Arial" charset="0"/>
              </a:defRPr>
            </a:lvl1pPr>
            <a:extLst/>
          </a:lstStyle>
          <a:p>
            <a:pPr>
              <a:defRPr/>
            </a:pPr>
            <a:endParaRPr lang="en-US"/>
          </a:p>
        </p:txBody>
      </p:sp>
      <p:sp>
        <p:nvSpPr>
          <p:cNvPr id="7" name="Slide Number Placeholder 9">
            <a:extLst>
              <a:ext uri="{FF2B5EF4-FFF2-40B4-BE49-F238E27FC236}">
                <a16:creationId xmlns:a16="http://schemas.microsoft.com/office/drawing/2014/main" id="{0F6141A5-A1D7-43C1-94C4-8709092C8CD8}"/>
              </a:ext>
            </a:extLst>
          </p:cNvPr>
          <p:cNvSpPr>
            <a:spLocks noGrp="1"/>
          </p:cNvSpPr>
          <p:nvPr>
            <p:ph type="sldNum" sz="quarter" idx="11"/>
          </p:nvPr>
        </p:nvSpPr>
        <p:spPr>
          <a:xfrm>
            <a:off x="8639175" y="6513513"/>
            <a:ext cx="463550" cy="274637"/>
          </a:xfrm>
        </p:spPr>
        <p:txBody>
          <a:bodyPr/>
          <a:lstStyle>
            <a:lvl1pPr>
              <a:defRPr smtClean="0"/>
            </a:lvl1pPr>
          </a:lstStyle>
          <a:p>
            <a:pPr>
              <a:defRPr/>
            </a:pPr>
            <a:fld id="{014C48ED-96B0-47A9-8B34-5E0C57B6004E}"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7409F20-6168-4F9D-B4A0-DC3491878491}"/>
              </a:ext>
            </a:extLst>
          </p:cNvPr>
          <p:cNvSpPr>
            <a:spLocks noGrp="1"/>
          </p:cNvSpPr>
          <p:nvPr>
            <p:ph type="ftr" sz="quarter" idx="12"/>
          </p:nvPr>
        </p:nvSpPr>
        <p:spPr>
          <a:xfrm>
            <a:off x="1600200" y="6513513"/>
            <a:ext cx="3906838" cy="274637"/>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327832441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8E4D5C26-3D8C-4B02-A9CB-C1B4EC6D4AE9}"/>
              </a:ext>
            </a:extLst>
          </p:cNvPr>
          <p:cNvSpPr>
            <a:spLocks noGrp="1"/>
          </p:cNvSpPr>
          <p:nvPr>
            <p:ph type="dt" sz="half" idx="10"/>
          </p:nvPr>
        </p:nvSpPr>
        <p:spPr>
          <a:xfrm>
            <a:off x="5562600" y="6508750"/>
            <a:ext cx="3001963" cy="274638"/>
          </a:xfrm>
        </p:spPr>
        <p:txBody>
          <a:bodyPr vert="horz" rtlCol="0"/>
          <a:lstStyle>
            <a:lvl1pPr>
              <a:defRPr>
                <a:cs typeface="Arial" charset="0"/>
              </a:defRPr>
            </a:lvl1pPr>
            <a:extLst/>
          </a:lstStyle>
          <a:p>
            <a:pPr>
              <a:defRPr/>
            </a:pPr>
            <a:endParaRPr lang="en-US"/>
          </a:p>
        </p:txBody>
      </p:sp>
      <p:sp>
        <p:nvSpPr>
          <p:cNvPr id="6" name="Slide Number Placeholder 8">
            <a:extLst>
              <a:ext uri="{FF2B5EF4-FFF2-40B4-BE49-F238E27FC236}">
                <a16:creationId xmlns:a16="http://schemas.microsoft.com/office/drawing/2014/main" id="{9224887E-9223-472E-9330-4529C94CDC29}"/>
              </a:ext>
            </a:extLst>
          </p:cNvPr>
          <p:cNvSpPr>
            <a:spLocks noGrp="1"/>
          </p:cNvSpPr>
          <p:nvPr>
            <p:ph type="sldNum" sz="quarter" idx="11"/>
          </p:nvPr>
        </p:nvSpPr>
        <p:spPr>
          <a:xfrm>
            <a:off x="8639175" y="6508750"/>
            <a:ext cx="463550" cy="274638"/>
          </a:xfrm>
        </p:spPr>
        <p:txBody>
          <a:bodyPr/>
          <a:lstStyle>
            <a:lvl1pPr>
              <a:defRPr smtClean="0"/>
            </a:lvl1pPr>
          </a:lstStyle>
          <a:p>
            <a:pPr>
              <a:defRPr/>
            </a:pPr>
            <a:fld id="{F145FF54-E091-44C1-96D3-69A0B9A82356}"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F0043AA-3DA2-4835-8CF9-943A052F3050}"/>
              </a:ext>
            </a:extLst>
          </p:cNvPr>
          <p:cNvSpPr>
            <a:spLocks noGrp="1"/>
          </p:cNvSpPr>
          <p:nvPr>
            <p:ph type="ftr" sz="quarter" idx="12"/>
          </p:nvPr>
        </p:nvSpPr>
        <p:spPr>
          <a:xfrm>
            <a:off x="1600200" y="6508750"/>
            <a:ext cx="3906838" cy="274638"/>
          </a:xfrm>
        </p:spPr>
        <p:txBody>
          <a:bodyPr vert="horz" rtlCol="0"/>
          <a:lstStyle>
            <a:lvl1pPr>
              <a:defRPr>
                <a:cs typeface="Arial" charset="0"/>
              </a:defRPr>
            </a:lvl1pPr>
            <a:extLst/>
          </a:lstStyle>
          <a:p>
            <a:pPr>
              <a:defRPr/>
            </a:pPr>
            <a:endParaRPr lang="en-US"/>
          </a:p>
        </p:txBody>
      </p:sp>
    </p:spTree>
    <p:extLst>
      <p:ext uri="{BB962C8B-B14F-4D97-AF65-F5344CB8AC3E}">
        <p14:creationId xmlns:p14="http://schemas.microsoft.com/office/powerpoint/2010/main" val="1882781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90C7D390-C5A3-4FB7-BB8A-0B2C39168CE3}"/>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E11C99F3-8ADE-4A02-BF5D-479F45F0534B}"/>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8AA950D6-446E-4D00-94AD-1E7410A6730E}"/>
              </a:ext>
            </a:extLst>
          </p:cNvPr>
          <p:cNvSpPr>
            <a:spLocks noGrp="1"/>
          </p:cNvSpPr>
          <p:nvPr>
            <p:ph type="sldNum" sz="quarter" idx="12"/>
          </p:nvPr>
        </p:nvSpPr>
        <p:spPr/>
        <p:txBody>
          <a:bodyPr/>
          <a:lstStyle>
            <a:lvl1pPr>
              <a:defRPr smtClean="0"/>
            </a:lvl1pPr>
          </a:lstStyle>
          <a:p>
            <a:pPr>
              <a:defRPr/>
            </a:pPr>
            <a:fld id="{8FF66BBE-60DC-4B1F-ABC5-C34B2124B92F}" type="slidenum">
              <a:rPr lang="en-US" altLang="en-US"/>
              <a:pPr>
                <a:defRPr/>
              </a:pPr>
              <a:t>‹#›</a:t>
            </a:fld>
            <a:endParaRPr lang="en-US" altLang="en-US"/>
          </a:p>
        </p:txBody>
      </p:sp>
    </p:spTree>
    <p:extLst>
      <p:ext uri="{BB962C8B-B14F-4D97-AF65-F5344CB8AC3E}">
        <p14:creationId xmlns:p14="http://schemas.microsoft.com/office/powerpoint/2010/main" val="3656058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E35077AD-D106-4A40-8AF9-ABA70DC48934}"/>
              </a:ext>
            </a:extLst>
          </p:cNvPr>
          <p:cNvSpPr>
            <a:spLocks noGrp="1"/>
          </p:cNvSpPr>
          <p:nvPr>
            <p:ph type="ftr" sz="quarter" idx="10"/>
          </p:nvPr>
        </p:nvSpPr>
        <p:spPr/>
        <p:txBody>
          <a:bodyPr/>
          <a:lstStyle>
            <a:lvl1pPr>
              <a:defRPr>
                <a:cs typeface="Arial" charset="0"/>
              </a:defRPr>
            </a:lvl1pPr>
          </a:lstStyle>
          <a:p>
            <a:pPr>
              <a:defRPr/>
            </a:pPr>
            <a:endParaRPr lang="en-US"/>
          </a:p>
        </p:txBody>
      </p:sp>
      <p:sp>
        <p:nvSpPr>
          <p:cNvPr id="5" name="Date Placeholder 13">
            <a:extLst>
              <a:ext uri="{FF2B5EF4-FFF2-40B4-BE49-F238E27FC236}">
                <a16:creationId xmlns:a16="http://schemas.microsoft.com/office/drawing/2014/main" id="{F6855090-2D93-4357-8B55-DD270DE629CE}"/>
              </a:ext>
            </a:extLst>
          </p:cNvPr>
          <p:cNvSpPr>
            <a:spLocks noGrp="1"/>
          </p:cNvSpPr>
          <p:nvPr>
            <p:ph type="dt" sz="half" idx="11"/>
          </p:nvPr>
        </p:nvSpPr>
        <p:spPr/>
        <p:txBody>
          <a:bodyPr/>
          <a:lstStyle>
            <a:lvl1pPr>
              <a:defRPr>
                <a:cs typeface="Arial" charset="0"/>
              </a:defRPr>
            </a:lvl1pPr>
          </a:lstStyle>
          <a:p>
            <a:pPr>
              <a:defRPr/>
            </a:pPr>
            <a:endParaRPr lang="en-US"/>
          </a:p>
        </p:txBody>
      </p:sp>
      <p:sp>
        <p:nvSpPr>
          <p:cNvPr id="6" name="Slide Number Placeholder 22">
            <a:extLst>
              <a:ext uri="{FF2B5EF4-FFF2-40B4-BE49-F238E27FC236}">
                <a16:creationId xmlns:a16="http://schemas.microsoft.com/office/drawing/2014/main" id="{52C3DBF2-57F8-4B66-A7AB-36EDD3B69A97}"/>
              </a:ext>
            </a:extLst>
          </p:cNvPr>
          <p:cNvSpPr>
            <a:spLocks noGrp="1"/>
          </p:cNvSpPr>
          <p:nvPr>
            <p:ph type="sldNum" sz="quarter" idx="12"/>
          </p:nvPr>
        </p:nvSpPr>
        <p:spPr/>
        <p:txBody>
          <a:bodyPr/>
          <a:lstStyle>
            <a:lvl1pPr>
              <a:defRPr smtClean="0"/>
            </a:lvl1pPr>
          </a:lstStyle>
          <a:p>
            <a:pPr>
              <a:defRPr/>
            </a:pPr>
            <a:fld id="{B7C3E54F-FF18-4270-8967-086173110021}" type="slidenum">
              <a:rPr lang="en-US" altLang="en-US"/>
              <a:pPr>
                <a:defRPr/>
              </a:pPr>
              <a:t>‹#›</a:t>
            </a:fld>
            <a:endParaRPr lang="en-US" altLang="en-US"/>
          </a:p>
        </p:txBody>
      </p:sp>
    </p:spTree>
    <p:extLst>
      <p:ext uri="{BB962C8B-B14F-4D97-AF65-F5344CB8AC3E}">
        <p14:creationId xmlns:p14="http://schemas.microsoft.com/office/powerpoint/2010/main" val="270585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FD479E0-80CE-4EEC-A79C-04D82A7A3864}"/>
              </a:ext>
            </a:extLst>
          </p:cNvPr>
          <p:cNvSpPr>
            <a:spLocks noGrp="1"/>
          </p:cNvSpPr>
          <p:nvPr>
            <p:ph type="dt" sz="half" idx="10"/>
          </p:nvPr>
        </p:nvSpPr>
        <p:spPr>
          <a:xfrm>
            <a:off x="457200" y="6245225"/>
            <a:ext cx="2133600" cy="476250"/>
          </a:xfrm>
        </p:spPr>
        <p:txBody>
          <a:bodyPr/>
          <a:lstStyle>
            <a:lvl1pPr>
              <a:defRPr>
                <a:cs typeface="Arial" charset="0"/>
              </a:defRPr>
            </a:lvl1pPr>
          </a:lstStyle>
          <a:p>
            <a:pPr>
              <a:defRPr/>
            </a:pPr>
            <a:endParaRPr lang="en-US"/>
          </a:p>
        </p:txBody>
      </p:sp>
      <p:sp>
        <p:nvSpPr>
          <p:cNvPr id="4" name="Footer Placeholder 3">
            <a:extLst>
              <a:ext uri="{FF2B5EF4-FFF2-40B4-BE49-F238E27FC236}">
                <a16:creationId xmlns:a16="http://schemas.microsoft.com/office/drawing/2014/main" id="{467E8247-FA30-40A5-94BA-7788193B8330}"/>
              </a:ext>
            </a:extLst>
          </p:cNvPr>
          <p:cNvSpPr>
            <a:spLocks noGrp="1"/>
          </p:cNvSpPr>
          <p:nvPr>
            <p:ph type="ftr" sz="quarter" idx="11"/>
          </p:nvPr>
        </p:nvSpPr>
        <p:spPr>
          <a:xfrm>
            <a:off x="3124200" y="6245225"/>
            <a:ext cx="2895600" cy="476250"/>
          </a:xfrm>
        </p:spPr>
        <p:txBody>
          <a:bodyPr/>
          <a:lstStyle>
            <a:lvl1pPr>
              <a:defRPr>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6263C51-81E7-46AD-A623-DE80492A88CF}"/>
              </a:ext>
            </a:extLst>
          </p:cNvPr>
          <p:cNvSpPr>
            <a:spLocks noGrp="1"/>
          </p:cNvSpPr>
          <p:nvPr>
            <p:ph type="sldNum" sz="quarter" idx="12"/>
          </p:nvPr>
        </p:nvSpPr>
        <p:spPr>
          <a:xfrm>
            <a:off x="6553200" y="6245225"/>
            <a:ext cx="2133600" cy="476250"/>
          </a:xfrm>
        </p:spPr>
        <p:txBody>
          <a:bodyPr/>
          <a:lstStyle>
            <a:lvl1pPr>
              <a:defRPr smtClean="0"/>
            </a:lvl1pPr>
          </a:lstStyle>
          <a:p>
            <a:pPr>
              <a:defRPr/>
            </a:pPr>
            <a:fld id="{46DF2512-628F-4A6B-A99B-ACA557E7F937}" type="slidenum">
              <a:rPr lang="en-US" altLang="en-US"/>
              <a:pPr>
                <a:defRPr/>
              </a:pPr>
              <a:t>‹#›</a:t>
            </a:fld>
            <a:endParaRPr lang="en-US" altLang="en-US"/>
          </a:p>
        </p:txBody>
      </p:sp>
    </p:spTree>
    <p:extLst>
      <p:ext uri="{BB962C8B-B14F-4D97-AF65-F5344CB8AC3E}">
        <p14:creationId xmlns:p14="http://schemas.microsoft.com/office/powerpoint/2010/main" val="3799234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F40B289-B122-4849-A93E-BB1B9B4E5A1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84802E2-B106-4826-AF51-9EE9053468C0}"/>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a:extLst>
              <a:ext uri="{FF2B5EF4-FFF2-40B4-BE49-F238E27FC236}">
                <a16:creationId xmlns:a16="http://schemas.microsoft.com/office/drawing/2014/main" id="{556CB0B5-BB8E-4EDF-8A38-C9DEF587DC77}"/>
              </a:ext>
            </a:extLst>
          </p:cNvPr>
          <p:cNvSpPr>
            <a:spLocks noGrp="1"/>
          </p:cNvSpPr>
          <p:nvPr>
            <p:ph type="sldNum" sz="quarter" idx="11"/>
          </p:nvPr>
        </p:nvSpPr>
        <p:spPr>
          <a:xfrm>
            <a:off x="8639175" y="6508750"/>
            <a:ext cx="463550" cy="274638"/>
          </a:xfrm>
        </p:spPr>
        <p:txBody>
          <a:bodyPr/>
          <a:lstStyle>
            <a:lvl1pPr>
              <a:defRPr smtClean="0"/>
            </a:lvl1pPr>
          </a:lstStyle>
          <a:p>
            <a:pPr>
              <a:defRPr/>
            </a:pPr>
            <a:fld id="{43362370-0D83-42CE-8EF5-212AEBEC1C4A}"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AE8B5C7-90BE-444F-A1F0-9C65E95EF077}"/>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14365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907B19C-DA2F-493A-91E8-BCB1BC9A31D5}"/>
              </a:ext>
            </a:extLst>
          </p:cNvPr>
          <p:cNvSpPr>
            <a:spLocks noGrp="1" noChangeArrowheads="1"/>
          </p:cNvSpPr>
          <p:nvPr>
            <p:ph type="dt" sz="half" idx="10"/>
          </p:nvPr>
        </p:nvSpPr>
        <p:spPr>
          <a:ln/>
        </p:spPr>
        <p:txBody>
          <a:bodyPr/>
          <a:lstStyle>
            <a:lvl1pPr>
              <a:defRPr/>
            </a:lvl1pPr>
          </a:lstStyle>
          <a:p>
            <a:pPr>
              <a:defRPr/>
            </a:pPr>
            <a:fld id="{52A35D4E-DEA4-49D0-A726-1949A83DB224}" type="datetime1">
              <a:rPr lang="en-US" altLang="en-US"/>
              <a:pPr>
                <a:defRPr/>
              </a:pPr>
              <a:t>9/1/2023</a:t>
            </a:fld>
            <a:endParaRPr lang="en-US" altLang="en-US"/>
          </a:p>
        </p:txBody>
      </p:sp>
      <p:sp>
        <p:nvSpPr>
          <p:cNvPr id="8" name="Rectangle 41">
            <a:extLst>
              <a:ext uri="{FF2B5EF4-FFF2-40B4-BE49-F238E27FC236}">
                <a16:creationId xmlns:a16="http://schemas.microsoft.com/office/drawing/2014/main" id="{784FEBAC-6742-4138-AF88-9551FA3C67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DD9BB2D6-4591-4709-B1A8-D810E5C78346}"/>
              </a:ext>
            </a:extLst>
          </p:cNvPr>
          <p:cNvSpPr>
            <a:spLocks noGrp="1" noChangeArrowheads="1"/>
          </p:cNvSpPr>
          <p:nvPr>
            <p:ph type="sldNum" sz="quarter" idx="12"/>
          </p:nvPr>
        </p:nvSpPr>
        <p:spPr>
          <a:ln/>
        </p:spPr>
        <p:txBody>
          <a:bodyPr/>
          <a:lstStyle>
            <a:lvl1pPr>
              <a:defRPr/>
            </a:lvl1pPr>
          </a:lstStyle>
          <a:p>
            <a:pPr>
              <a:defRPr/>
            </a:pPr>
            <a:fld id="{C7272004-C5B5-4C6A-B36B-FDEE2BFF5C02}" type="slidenum">
              <a:rPr lang="en-US" altLang="en-US"/>
              <a:pPr>
                <a:defRPr/>
              </a:pPr>
              <a:t>‹#›</a:t>
            </a:fld>
            <a:endParaRPr lang="en-US" altLang="en-US"/>
          </a:p>
        </p:txBody>
      </p:sp>
    </p:spTree>
    <p:extLst>
      <p:ext uri="{BB962C8B-B14F-4D97-AF65-F5344CB8AC3E}">
        <p14:creationId xmlns:p14="http://schemas.microsoft.com/office/powerpoint/2010/main" val="3142902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541D0-0773-4B11-8C4D-AB33C284003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A3D87AB-1714-452F-80EF-F01842319243}"/>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2D781861-22D6-4FAE-9391-43C53029A20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0228BBC4-985E-4862-806A-6DC4980EED4B}"/>
              </a:ext>
            </a:extLst>
          </p:cNvPr>
          <p:cNvSpPr>
            <a:spLocks noGrp="1"/>
          </p:cNvSpPr>
          <p:nvPr>
            <p:ph type="sldNum" sz="quarter" idx="12"/>
          </p:nvPr>
        </p:nvSpPr>
        <p:spPr/>
        <p:txBody>
          <a:bodyPr/>
          <a:lstStyle>
            <a:lvl1pPr>
              <a:defRPr smtClean="0"/>
            </a:lvl1pPr>
          </a:lstStyle>
          <a:p>
            <a:pPr>
              <a:defRPr/>
            </a:pPr>
            <a:fld id="{D4562813-8DE8-41C4-B955-DAC0700330A3}" type="slidenum">
              <a:rPr lang="en-US" altLang="en-US"/>
              <a:pPr>
                <a:defRPr/>
              </a:pPr>
              <a:t>‹#›</a:t>
            </a:fld>
            <a:endParaRPr lang="en-US" altLang="en-US"/>
          </a:p>
        </p:txBody>
      </p:sp>
    </p:spTree>
    <p:extLst>
      <p:ext uri="{BB962C8B-B14F-4D97-AF65-F5344CB8AC3E}">
        <p14:creationId xmlns:p14="http://schemas.microsoft.com/office/powerpoint/2010/main" val="363401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BB1806-77D4-4CAF-A4B8-71FCCBAF9813}"/>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937D886C-BBD9-4289-A953-D02E42DFC62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D81558D5-36EA-4384-B474-5B07EEEB166F}"/>
              </a:ext>
            </a:extLst>
          </p:cNvPr>
          <p:cNvSpPr>
            <a:spLocks noGrp="1"/>
          </p:cNvSpPr>
          <p:nvPr>
            <p:ph type="sldNum" sz="quarter" idx="11"/>
          </p:nvPr>
        </p:nvSpPr>
        <p:spPr>
          <a:xfrm>
            <a:off x="8639175" y="6513513"/>
            <a:ext cx="463550" cy="274637"/>
          </a:xfrm>
        </p:spPr>
        <p:txBody>
          <a:bodyPr/>
          <a:lstStyle>
            <a:lvl1pPr>
              <a:defRPr smtClean="0"/>
            </a:lvl1pPr>
          </a:lstStyle>
          <a:p>
            <a:pPr>
              <a:defRPr/>
            </a:pPr>
            <a:fld id="{99991277-8218-47F9-9619-3B2FF6700CF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E1248A4-961B-4EB3-A8C4-A4A7C4E1DA23}"/>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973857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8E068E-617E-4F13-B546-491510771C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2ABBC21-9CCC-4C7B-A1BD-3DC54AE7EAC1}"/>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509A761C-6402-441C-A710-53498324BC4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5280A557-7379-48C2-8D43-9C3DFB70E538}"/>
              </a:ext>
            </a:extLst>
          </p:cNvPr>
          <p:cNvSpPr>
            <a:spLocks noGrp="1"/>
          </p:cNvSpPr>
          <p:nvPr>
            <p:ph type="sldNum" sz="quarter" idx="12"/>
          </p:nvPr>
        </p:nvSpPr>
        <p:spPr>
          <a:xfrm>
            <a:off x="8640763" y="6515100"/>
            <a:ext cx="465137" cy="273050"/>
          </a:xfrm>
        </p:spPr>
        <p:txBody>
          <a:bodyPr/>
          <a:lstStyle>
            <a:lvl1pPr>
              <a:defRPr smtClean="0"/>
            </a:lvl1pPr>
          </a:lstStyle>
          <a:p>
            <a:pPr>
              <a:defRPr/>
            </a:pPr>
            <a:fld id="{27D2F4EB-48CB-4A57-8081-03E47F58108E}" type="slidenum">
              <a:rPr lang="en-US" altLang="en-US"/>
              <a:pPr>
                <a:defRPr/>
              </a:pPr>
              <a:t>‹#›</a:t>
            </a:fld>
            <a:endParaRPr lang="en-US" altLang="en-US"/>
          </a:p>
        </p:txBody>
      </p:sp>
    </p:spTree>
    <p:extLst>
      <p:ext uri="{BB962C8B-B14F-4D97-AF65-F5344CB8AC3E}">
        <p14:creationId xmlns:p14="http://schemas.microsoft.com/office/powerpoint/2010/main" val="1019418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38979F-24D4-4282-AB33-31B96884DBC6}"/>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E51E38B8-8925-4B21-A052-6B0B252E4E72}"/>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BEE1F783-274A-4D34-A6CC-ED9215DECBA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03E3A3FD-AE9F-4677-BBF0-E775BB53241B}"/>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08B12B5D-ED06-4CC4-9F68-208AC7EAFBA9}"/>
              </a:ext>
            </a:extLst>
          </p:cNvPr>
          <p:cNvSpPr>
            <a:spLocks noGrp="1"/>
          </p:cNvSpPr>
          <p:nvPr>
            <p:ph type="sldNum" sz="quarter" idx="12"/>
          </p:nvPr>
        </p:nvSpPr>
        <p:spPr>
          <a:xfrm>
            <a:off x="8640763" y="6515100"/>
            <a:ext cx="465137" cy="273050"/>
          </a:xfrm>
        </p:spPr>
        <p:txBody>
          <a:bodyPr/>
          <a:lstStyle>
            <a:lvl1pPr>
              <a:defRPr smtClean="0"/>
            </a:lvl1pPr>
          </a:lstStyle>
          <a:p>
            <a:pPr>
              <a:defRPr/>
            </a:pPr>
            <a:fld id="{9A7D9D9E-7171-4204-937C-4DB7716CA012}" type="slidenum">
              <a:rPr lang="en-US" altLang="en-US"/>
              <a:pPr>
                <a:defRPr/>
              </a:pPr>
              <a:t>‹#›</a:t>
            </a:fld>
            <a:endParaRPr lang="en-US" altLang="en-US"/>
          </a:p>
        </p:txBody>
      </p:sp>
    </p:spTree>
    <p:extLst>
      <p:ext uri="{BB962C8B-B14F-4D97-AF65-F5344CB8AC3E}">
        <p14:creationId xmlns:p14="http://schemas.microsoft.com/office/powerpoint/2010/main" val="99803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16086-12D4-417A-9844-6ED38F02B09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CA9EF520-5F8B-43F9-B0B5-8873E174A5A0}"/>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91260A70-9A83-450E-A12C-CF2D0F0D22AA}"/>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9EB23696-6F76-4955-8790-2652D22D586C}"/>
              </a:ext>
            </a:extLst>
          </p:cNvPr>
          <p:cNvSpPr>
            <a:spLocks noGrp="1"/>
          </p:cNvSpPr>
          <p:nvPr>
            <p:ph type="sldNum" sz="quarter" idx="12"/>
          </p:nvPr>
        </p:nvSpPr>
        <p:spPr/>
        <p:txBody>
          <a:bodyPr/>
          <a:lstStyle>
            <a:lvl1pPr>
              <a:defRPr smtClean="0"/>
            </a:lvl1pPr>
          </a:lstStyle>
          <a:p>
            <a:pPr>
              <a:defRPr/>
            </a:pPr>
            <a:fld id="{3CBADBF7-E11F-4CA2-ACB2-523C7602A983}" type="slidenum">
              <a:rPr lang="en-US" altLang="en-US"/>
              <a:pPr>
                <a:defRPr/>
              </a:pPr>
              <a:t>‹#›</a:t>
            </a:fld>
            <a:endParaRPr lang="en-US" altLang="en-US"/>
          </a:p>
        </p:txBody>
      </p:sp>
    </p:spTree>
    <p:extLst>
      <p:ext uri="{BB962C8B-B14F-4D97-AF65-F5344CB8AC3E}">
        <p14:creationId xmlns:p14="http://schemas.microsoft.com/office/powerpoint/2010/main" val="103428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6736102C-2A48-4412-88C5-7F3112F73EDD}"/>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26BE1640-FF16-4436-9C2D-A11E62F1F3EA}"/>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915AFC56-E49C-41DE-9AF7-66C384487DD7}"/>
              </a:ext>
            </a:extLst>
          </p:cNvPr>
          <p:cNvSpPr>
            <a:spLocks noGrp="1"/>
          </p:cNvSpPr>
          <p:nvPr>
            <p:ph type="sldNum" sz="quarter" idx="12"/>
          </p:nvPr>
        </p:nvSpPr>
        <p:spPr/>
        <p:txBody>
          <a:bodyPr/>
          <a:lstStyle>
            <a:lvl1pPr>
              <a:defRPr/>
            </a:lvl1pPr>
          </a:lstStyle>
          <a:p>
            <a:pPr>
              <a:defRPr/>
            </a:pPr>
            <a:fld id="{05BF0064-2945-489F-A8B4-8F71C78933F1}" type="slidenum">
              <a:rPr lang="en-US" altLang="en-US"/>
              <a:pPr>
                <a:defRPr/>
              </a:pPr>
              <a:t>‹#›</a:t>
            </a:fld>
            <a:endParaRPr lang="en-US" altLang="en-US"/>
          </a:p>
        </p:txBody>
      </p:sp>
    </p:spTree>
    <p:extLst>
      <p:ext uri="{BB962C8B-B14F-4D97-AF65-F5344CB8AC3E}">
        <p14:creationId xmlns:p14="http://schemas.microsoft.com/office/powerpoint/2010/main" val="1818500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1622-16C1-4221-B14D-A6FFC0866052}"/>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C0F37ACC-F3C2-4EF7-9802-BA20CC702EE5}"/>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C73DA4C5-2864-4F99-BD96-552CBBEB7180}"/>
              </a:ext>
            </a:extLst>
          </p:cNvPr>
          <p:cNvSpPr>
            <a:spLocks noGrp="1"/>
          </p:cNvSpPr>
          <p:nvPr>
            <p:ph type="sldNum" sz="quarter" idx="11"/>
          </p:nvPr>
        </p:nvSpPr>
        <p:spPr>
          <a:xfrm>
            <a:off x="8639175" y="6513513"/>
            <a:ext cx="463550" cy="274637"/>
          </a:xfrm>
        </p:spPr>
        <p:txBody>
          <a:bodyPr/>
          <a:lstStyle>
            <a:lvl1pPr>
              <a:defRPr smtClean="0"/>
            </a:lvl1pPr>
          </a:lstStyle>
          <a:p>
            <a:pPr>
              <a:defRPr/>
            </a:pPr>
            <a:fld id="{8B387206-BE5A-4FCB-8AB2-B9F168E85DA1}"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12E118F-C32E-431D-A01E-9D35996AEB0A}"/>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542379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94D88EA6-1CD2-44DC-AF1C-AB1FE9EEDDC3}"/>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1512B589-4B3A-4035-BE51-5A3FB3DC111C}"/>
              </a:ext>
            </a:extLst>
          </p:cNvPr>
          <p:cNvSpPr>
            <a:spLocks noGrp="1"/>
          </p:cNvSpPr>
          <p:nvPr>
            <p:ph type="sldNum" sz="quarter" idx="11"/>
          </p:nvPr>
        </p:nvSpPr>
        <p:spPr>
          <a:xfrm>
            <a:off x="8639175" y="6508750"/>
            <a:ext cx="463550" cy="274638"/>
          </a:xfrm>
        </p:spPr>
        <p:txBody>
          <a:bodyPr/>
          <a:lstStyle>
            <a:lvl1pPr>
              <a:defRPr smtClean="0"/>
            </a:lvl1pPr>
          </a:lstStyle>
          <a:p>
            <a:pPr>
              <a:defRPr/>
            </a:pPr>
            <a:fld id="{6301D151-9C64-43C0-BEE1-8DB33963DBE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2233150-4376-464C-A229-B9F630C9D46C}"/>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52302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16824FE-6677-4A60-A8C3-9BA7FCAB8B9F}"/>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FB9DA14B-9DCD-4D75-95F4-C651A6C65A00}"/>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5DA4C07-F301-4CD7-89E2-2E914E1CE686}"/>
              </a:ext>
            </a:extLst>
          </p:cNvPr>
          <p:cNvSpPr>
            <a:spLocks noGrp="1"/>
          </p:cNvSpPr>
          <p:nvPr>
            <p:ph type="sldNum" sz="quarter" idx="12"/>
          </p:nvPr>
        </p:nvSpPr>
        <p:spPr/>
        <p:txBody>
          <a:bodyPr/>
          <a:lstStyle>
            <a:lvl1pPr>
              <a:defRPr/>
            </a:lvl1pPr>
          </a:lstStyle>
          <a:p>
            <a:pPr>
              <a:defRPr/>
            </a:pPr>
            <a:fld id="{5DD0C0C5-DEF6-4A03-9FFA-57C5940AD4DF}" type="slidenum">
              <a:rPr lang="en-US" altLang="en-US"/>
              <a:pPr>
                <a:defRPr/>
              </a:pPr>
              <a:t>‹#›</a:t>
            </a:fld>
            <a:endParaRPr lang="en-US" altLang="en-US"/>
          </a:p>
        </p:txBody>
      </p:sp>
    </p:spTree>
    <p:extLst>
      <p:ext uri="{BB962C8B-B14F-4D97-AF65-F5344CB8AC3E}">
        <p14:creationId xmlns:p14="http://schemas.microsoft.com/office/powerpoint/2010/main" val="365641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C7BF523E-3E36-403E-959C-F27287D23FC4}"/>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9E155902-B654-447F-9B5D-402A1740F3D7}"/>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FDD29E4-F915-4ED4-B269-8D1BC9D0DD06}"/>
              </a:ext>
            </a:extLst>
          </p:cNvPr>
          <p:cNvSpPr>
            <a:spLocks noGrp="1"/>
          </p:cNvSpPr>
          <p:nvPr>
            <p:ph type="sldNum" sz="quarter" idx="12"/>
          </p:nvPr>
        </p:nvSpPr>
        <p:spPr/>
        <p:txBody>
          <a:bodyPr/>
          <a:lstStyle>
            <a:lvl1pPr>
              <a:defRPr/>
            </a:lvl1pPr>
          </a:lstStyle>
          <a:p>
            <a:pPr>
              <a:defRPr/>
            </a:pPr>
            <a:fld id="{DA706375-9684-4AA0-9456-98E0AD469636}" type="slidenum">
              <a:rPr lang="en-US" altLang="en-US"/>
              <a:pPr>
                <a:defRPr/>
              </a:pPr>
              <a:t>‹#›</a:t>
            </a:fld>
            <a:endParaRPr lang="en-US" altLang="en-US"/>
          </a:p>
        </p:txBody>
      </p:sp>
    </p:spTree>
    <p:extLst>
      <p:ext uri="{BB962C8B-B14F-4D97-AF65-F5344CB8AC3E}">
        <p14:creationId xmlns:p14="http://schemas.microsoft.com/office/powerpoint/2010/main" val="4457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12A1DA45-B6D8-42E7-AF0A-4D867063B6AD}"/>
              </a:ext>
            </a:extLst>
          </p:cNvPr>
          <p:cNvSpPr>
            <a:spLocks noGrp="1" noChangeArrowheads="1"/>
          </p:cNvSpPr>
          <p:nvPr>
            <p:ph type="dt" sz="half" idx="10"/>
          </p:nvPr>
        </p:nvSpPr>
        <p:spPr>
          <a:ln/>
        </p:spPr>
        <p:txBody>
          <a:bodyPr/>
          <a:lstStyle>
            <a:lvl1pPr>
              <a:defRPr/>
            </a:lvl1pPr>
          </a:lstStyle>
          <a:p>
            <a:pPr>
              <a:defRPr/>
            </a:pPr>
            <a:fld id="{73FC4DD4-C825-4EED-8936-9E7785272A6F}" type="datetime1">
              <a:rPr lang="en-US" altLang="en-US"/>
              <a:pPr>
                <a:defRPr/>
              </a:pPr>
              <a:t>9/1/2023</a:t>
            </a:fld>
            <a:endParaRPr lang="en-US" altLang="en-US"/>
          </a:p>
        </p:txBody>
      </p:sp>
      <p:sp>
        <p:nvSpPr>
          <p:cNvPr id="4" name="Rectangle 41">
            <a:extLst>
              <a:ext uri="{FF2B5EF4-FFF2-40B4-BE49-F238E27FC236}">
                <a16:creationId xmlns:a16="http://schemas.microsoft.com/office/drawing/2014/main" id="{7E8472F8-7E95-4482-AD56-C8BB129938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C8B3D05C-996F-47C0-BEEA-09A840235D1C}"/>
              </a:ext>
            </a:extLst>
          </p:cNvPr>
          <p:cNvSpPr>
            <a:spLocks noGrp="1" noChangeArrowheads="1"/>
          </p:cNvSpPr>
          <p:nvPr>
            <p:ph type="sldNum" sz="quarter" idx="12"/>
          </p:nvPr>
        </p:nvSpPr>
        <p:spPr>
          <a:ln/>
        </p:spPr>
        <p:txBody>
          <a:bodyPr/>
          <a:lstStyle>
            <a:lvl1pPr>
              <a:defRPr/>
            </a:lvl1pPr>
          </a:lstStyle>
          <a:p>
            <a:pPr>
              <a:defRPr/>
            </a:pPr>
            <a:fld id="{DF81C6D6-35FC-4213-8B7E-5D6D1973370D}" type="slidenum">
              <a:rPr lang="en-US" altLang="en-US"/>
              <a:pPr>
                <a:defRPr/>
              </a:pPr>
              <a:t>‹#›</a:t>
            </a:fld>
            <a:endParaRPr lang="en-US" altLang="en-US"/>
          </a:p>
        </p:txBody>
      </p:sp>
    </p:spTree>
    <p:extLst>
      <p:ext uri="{BB962C8B-B14F-4D97-AF65-F5344CB8AC3E}">
        <p14:creationId xmlns:p14="http://schemas.microsoft.com/office/powerpoint/2010/main" val="2467423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73B2D-DB51-472E-947B-C25EE257123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1AE1B6E-37A7-4C38-B040-A5B745D5AD89}"/>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DCB0D97-33EF-4965-9C96-9677AA696E36}"/>
              </a:ext>
            </a:extLst>
          </p:cNvPr>
          <p:cNvSpPr>
            <a:spLocks noGrp="1"/>
          </p:cNvSpPr>
          <p:nvPr>
            <p:ph type="sldNum" sz="quarter" idx="12"/>
          </p:nvPr>
        </p:nvSpPr>
        <p:spPr>
          <a:xfrm>
            <a:off x="6553200" y="6245225"/>
            <a:ext cx="2133600" cy="476250"/>
          </a:xfrm>
        </p:spPr>
        <p:txBody>
          <a:bodyPr/>
          <a:lstStyle>
            <a:lvl1pPr>
              <a:defRPr smtClean="0"/>
            </a:lvl1pPr>
          </a:lstStyle>
          <a:p>
            <a:pPr>
              <a:defRPr/>
            </a:pPr>
            <a:fld id="{5C348085-8CFB-45FB-B65C-79351FA78418}" type="slidenum">
              <a:rPr lang="en-US" altLang="en-US"/>
              <a:pPr>
                <a:defRPr/>
              </a:pPr>
              <a:t>‹#›</a:t>
            </a:fld>
            <a:endParaRPr lang="en-US" altLang="en-US"/>
          </a:p>
        </p:txBody>
      </p:sp>
    </p:spTree>
    <p:extLst>
      <p:ext uri="{BB962C8B-B14F-4D97-AF65-F5344CB8AC3E}">
        <p14:creationId xmlns:p14="http://schemas.microsoft.com/office/powerpoint/2010/main" val="142516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844D7A8-A43A-43A5-83EF-DCBE8ED7C43C}"/>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831EA52-574E-48EB-879B-E3FC74A86173}"/>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572E2F9-D2F4-413A-B52D-60235F231FE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EE654EC-A5E7-4D03-BABB-876AAFD1FC55}"/>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0DB217A0-8173-4B45-8856-70775F6AEAFF}"/>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82C143EE-5F74-4D1C-9CD0-79FFB1C8C100}"/>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7283D457-55BC-4577-9A7C-DDC532C27E6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2806A17-E4B0-487C-83C7-70BD10510FFB}"/>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6191A96-28DD-4669-961B-268DFE76ECD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2A52B579-3774-4457-9241-EAF36312E3D4}"/>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61DBE890-6389-45AD-8F08-9F0D19DF51BD}"/>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12F429EB-A23E-459F-BA0C-EC4A197AB81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D24FB42-CF11-40FB-9F6F-97A015FDA5B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72442C7C-1342-4940-A161-5D62FBA916BA}"/>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A05DA93F-BB4A-4E37-B8F0-1A59E21FE9B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9/1/2023</a:t>
            </a:fld>
            <a:endParaRPr lang="en-US"/>
          </a:p>
        </p:txBody>
      </p:sp>
      <p:sp>
        <p:nvSpPr>
          <p:cNvPr id="19" name="Rectangle 19">
            <a:extLst>
              <a:ext uri="{FF2B5EF4-FFF2-40B4-BE49-F238E27FC236}">
                <a16:creationId xmlns:a16="http://schemas.microsoft.com/office/drawing/2014/main" id="{225681CE-6C1A-4BA3-B099-624849765793}"/>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9B32C3AE-4044-4D7A-920A-4BD188E2C6F3}"/>
              </a:ext>
            </a:extLst>
          </p:cNvPr>
          <p:cNvSpPr>
            <a:spLocks noGrp="1" noChangeArrowheads="1"/>
          </p:cNvSpPr>
          <p:nvPr>
            <p:ph type="sldNum" sz="quarter" idx="12"/>
          </p:nvPr>
        </p:nvSpPr>
        <p:spPr/>
        <p:txBody>
          <a:bodyPr/>
          <a:lstStyle>
            <a:lvl1pPr>
              <a:defRPr smtClean="0"/>
            </a:lvl1pPr>
          </a:lstStyle>
          <a:p>
            <a:pPr>
              <a:defRPr/>
            </a:pPr>
            <a:fld id="{6F1CB86F-5D28-473C-AFCD-598E12F3BA07}" type="slidenum">
              <a:rPr lang="en-US" altLang="en-US"/>
              <a:pPr>
                <a:defRPr/>
              </a:pPr>
              <a:t>‹#›</a:t>
            </a:fld>
            <a:endParaRPr lang="en-US" altLang="en-US"/>
          </a:p>
        </p:txBody>
      </p:sp>
    </p:spTree>
    <p:extLst>
      <p:ext uri="{BB962C8B-B14F-4D97-AF65-F5344CB8AC3E}">
        <p14:creationId xmlns:p14="http://schemas.microsoft.com/office/powerpoint/2010/main" val="679570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8CD910-B2FC-4A83-B11C-7EFF74CA890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2435B411-BC9E-4E62-B817-1BB5D85D8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64C88FE-ECC1-4252-8CF9-3DF026AB6370}"/>
              </a:ext>
            </a:extLst>
          </p:cNvPr>
          <p:cNvSpPr>
            <a:spLocks noGrp="1" noChangeArrowheads="1"/>
          </p:cNvSpPr>
          <p:nvPr>
            <p:ph type="sldNum" sz="quarter" idx="12"/>
          </p:nvPr>
        </p:nvSpPr>
        <p:spPr>
          <a:ln/>
        </p:spPr>
        <p:txBody>
          <a:bodyPr/>
          <a:lstStyle>
            <a:lvl1pPr>
              <a:defRPr/>
            </a:lvl1pPr>
          </a:lstStyle>
          <a:p>
            <a:pPr>
              <a:defRPr/>
            </a:pPr>
            <a:fld id="{8ADC45E8-2417-404D-AF2F-AB55E495B113}" type="slidenum">
              <a:rPr lang="en-US" altLang="en-US"/>
              <a:pPr>
                <a:defRPr/>
              </a:pPr>
              <a:t>‹#›</a:t>
            </a:fld>
            <a:endParaRPr lang="en-US" altLang="en-US"/>
          </a:p>
        </p:txBody>
      </p:sp>
    </p:spTree>
    <p:extLst>
      <p:ext uri="{BB962C8B-B14F-4D97-AF65-F5344CB8AC3E}">
        <p14:creationId xmlns:p14="http://schemas.microsoft.com/office/powerpoint/2010/main" val="2254575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CADDA1D0-D0DA-4A87-9B46-4276B8E246C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19BA795D-4352-42EF-BEBC-B82340B28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1544AE3-307C-4BD6-ACE5-2D680C42071D}"/>
              </a:ext>
            </a:extLst>
          </p:cNvPr>
          <p:cNvSpPr>
            <a:spLocks noGrp="1" noChangeArrowheads="1"/>
          </p:cNvSpPr>
          <p:nvPr>
            <p:ph type="sldNum" sz="quarter" idx="12"/>
          </p:nvPr>
        </p:nvSpPr>
        <p:spPr>
          <a:ln/>
        </p:spPr>
        <p:txBody>
          <a:bodyPr/>
          <a:lstStyle>
            <a:lvl1pPr>
              <a:defRPr/>
            </a:lvl1pPr>
          </a:lstStyle>
          <a:p>
            <a:pPr>
              <a:defRPr/>
            </a:pPr>
            <a:fld id="{53990DD3-CD10-4E0C-9090-CEC80BE74838}" type="slidenum">
              <a:rPr lang="en-US" altLang="en-US"/>
              <a:pPr>
                <a:defRPr/>
              </a:pPr>
              <a:t>‹#›</a:t>
            </a:fld>
            <a:endParaRPr lang="en-US" altLang="en-US"/>
          </a:p>
        </p:txBody>
      </p:sp>
    </p:spTree>
    <p:extLst>
      <p:ext uri="{BB962C8B-B14F-4D97-AF65-F5344CB8AC3E}">
        <p14:creationId xmlns:p14="http://schemas.microsoft.com/office/powerpoint/2010/main" val="2241378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305E23D-BCD8-4D7B-AD5C-71917046674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ACA7FF92-C14F-490D-B727-98451AFC7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2408AEF-41B4-449D-B878-BAD233808D33}"/>
              </a:ext>
            </a:extLst>
          </p:cNvPr>
          <p:cNvSpPr>
            <a:spLocks noGrp="1" noChangeArrowheads="1"/>
          </p:cNvSpPr>
          <p:nvPr>
            <p:ph type="sldNum" sz="quarter" idx="12"/>
          </p:nvPr>
        </p:nvSpPr>
        <p:spPr>
          <a:ln/>
        </p:spPr>
        <p:txBody>
          <a:bodyPr/>
          <a:lstStyle>
            <a:lvl1pPr>
              <a:defRPr/>
            </a:lvl1pPr>
          </a:lstStyle>
          <a:p>
            <a:pPr>
              <a:defRPr/>
            </a:pPr>
            <a:fld id="{A3151B7E-83DB-43CC-BFF2-1DE8CDC76FE3}" type="slidenum">
              <a:rPr lang="en-US" altLang="en-US"/>
              <a:pPr>
                <a:defRPr/>
              </a:pPr>
              <a:t>‹#›</a:t>
            </a:fld>
            <a:endParaRPr lang="en-US" altLang="en-US"/>
          </a:p>
        </p:txBody>
      </p:sp>
    </p:spTree>
    <p:extLst>
      <p:ext uri="{BB962C8B-B14F-4D97-AF65-F5344CB8AC3E}">
        <p14:creationId xmlns:p14="http://schemas.microsoft.com/office/powerpoint/2010/main" val="3265585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FAC642-58E6-4964-8940-55D62AF995EF}"/>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8" name="Rectangle 18">
            <a:extLst>
              <a:ext uri="{FF2B5EF4-FFF2-40B4-BE49-F238E27FC236}">
                <a16:creationId xmlns:a16="http://schemas.microsoft.com/office/drawing/2014/main" id="{88F3BE2A-C10F-4881-8C46-BD0009D1E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D7652B1E-8844-4F0B-9C7F-AE17F11FF4D0}"/>
              </a:ext>
            </a:extLst>
          </p:cNvPr>
          <p:cNvSpPr>
            <a:spLocks noGrp="1" noChangeArrowheads="1"/>
          </p:cNvSpPr>
          <p:nvPr>
            <p:ph type="sldNum" sz="quarter" idx="12"/>
          </p:nvPr>
        </p:nvSpPr>
        <p:spPr>
          <a:ln/>
        </p:spPr>
        <p:txBody>
          <a:bodyPr/>
          <a:lstStyle>
            <a:lvl1pPr>
              <a:defRPr/>
            </a:lvl1pPr>
          </a:lstStyle>
          <a:p>
            <a:pPr>
              <a:defRPr/>
            </a:pPr>
            <a:fld id="{24E2861B-C599-4CF3-AC6C-982A9F34C70F}" type="slidenum">
              <a:rPr lang="en-US" altLang="en-US"/>
              <a:pPr>
                <a:defRPr/>
              </a:pPr>
              <a:t>‹#›</a:t>
            </a:fld>
            <a:endParaRPr lang="en-US" altLang="en-US"/>
          </a:p>
        </p:txBody>
      </p:sp>
    </p:spTree>
    <p:extLst>
      <p:ext uri="{BB962C8B-B14F-4D97-AF65-F5344CB8AC3E}">
        <p14:creationId xmlns:p14="http://schemas.microsoft.com/office/powerpoint/2010/main" val="2367672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68E256B-D688-4C28-BDC3-6ADE4B614DD9}"/>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4" name="Rectangle 18">
            <a:extLst>
              <a:ext uri="{FF2B5EF4-FFF2-40B4-BE49-F238E27FC236}">
                <a16:creationId xmlns:a16="http://schemas.microsoft.com/office/drawing/2014/main" id="{D2F2B8E2-BB25-4B19-AAA0-F04FB6B75A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778438B7-FC13-4E1A-971C-ADCDD5508E60}"/>
              </a:ext>
            </a:extLst>
          </p:cNvPr>
          <p:cNvSpPr>
            <a:spLocks noGrp="1" noChangeArrowheads="1"/>
          </p:cNvSpPr>
          <p:nvPr>
            <p:ph type="sldNum" sz="quarter" idx="12"/>
          </p:nvPr>
        </p:nvSpPr>
        <p:spPr>
          <a:ln/>
        </p:spPr>
        <p:txBody>
          <a:bodyPr/>
          <a:lstStyle>
            <a:lvl1pPr>
              <a:defRPr/>
            </a:lvl1pPr>
          </a:lstStyle>
          <a:p>
            <a:pPr>
              <a:defRPr/>
            </a:pPr>
            <a:fld id="{5CCA749D-7FAD-4422-9754-B51045C51DD9}" type="slidenum">
              <a:rPr lang="en-US" altLang="en-US"/>
              <a:pPr>
                <a:defRPr/>
              </a:pPr>
              <a:t>‹#›</a:t>
            </a:fld>
            <a:endParaRPr lang="en-US" altLang="en-US"/>
          </a:p>
        </p:txBody>
      </p:sp>
    </p:spTree>
    <p:extLst>
      <p:ext uri="{BB962C8B-B14F-4D97-AF65-F5344CB8AC3E}">
        <p14:creationId xmlns:p14="http://schemas.microsoft.com/office/powerpoint/2010/main" val="1444685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E140651-4D20-4C2E-B226-0A9B1DD7DC0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3" name="Rectangle 18">
            <a:extLst>
              <a:ext uri="{FF2B5EF4-FFF2-40B4-BE49-F238E27FC236}">
                <a16:creationId xmlns:a16="http://schemas.microsoft.com/office/drawing/2014/main" id="{D3BF6338-8632-4FDC-A788-1FA017276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F387FE79-2449-4191-9A17-E186032CA764}"/>
              </a:ext>
            </a:extLst>
          </p:cNvPr>
          <p:cNvSpPr>
            <a:spLocks noGrp="1" noChangeArrowheads="1"/>
          </p:cNvSpPr>
          <p:nvPr>
            <p:ph type="sldNum" sz="quarter" idx="12"/>
          </p:nvPr>
        </p:nvSpPr>
        <p:spPr>
          <a:ln/>
        </p:spPr>
        <p:txBody>
          <a:bodyPr/>
          <a:lstStyle>
            <a:lvl1pPr>
              <a:defRPr/>
            </a:lvl1pPr>
          </a:lstStyle>
          <a:p>
            <a:pPr>
              <a:defRPr/>
            </a:pPr>
            <a:fld id="{4EE0A568-5D8D-40EA-B521-BA256D416381}" type="slidenum">
              <a:rPr lang="en-US" altLang="en-US"/>
              <a:pPr>
                <a:defRPr/>
              </a:pPr>
              <a:t>‹#›</a:t>
            </a:fld>
            <a:endParaRPr lang="en-US" altLang="en-US"/>
          </a:p>
        </p:txBody>
      </p:sp>
    </p:spTree>
    <p:extLst>
      <p:ext uri="{BB962C8B-B14F-4D97-AF65-F5344CB8AC3E}">
        <p14:creationId xmlns:p14="http://schemas.microsoft.com/office/powerpoint/2010/main" val="4085658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1FDAC0D2-6782-4B1B-98E7-6536D2E29A82}"/>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8A1652B1-8B88-48EB-8C12-7B20CE88A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E27BC08-BC20-4E20-872A-B37BE056673B}"/>
              </a:ext>
            </a:extLst>
          </p:cNvPr>
          <p:cNvSpPr>
            <a:spLocks noGrp="1" noChangeArrowheads="1"/>
          </p:cNvSpPr>
          <p:nvPr>
            <p:ph type="sldNum" sz="quarter" idx="12"/>
          </p:nvPr>
        </p:nvSpPr>
        <p:spPr>
          <a:ln/>
        </p:spPr>
        <p:txBody>
          <a:bodyPr/>
          <a:lstStyle>
            <a:lvl1pPr>
              <a:defRPr/>
            </a:lvl1pPr>
          </a:lstStyle>
          <a:p>
            <a:pPr>
              <a:defRPr/>
            </a:pPr>
            <a:fld id="{45A4BBD6-69F3-4C83-AB90-1E68FC14DCBE}" type="slidenum">
              <a:rPr lang="en-US" altLang="en-US"/>
              <a:pPr>
                <a:defRPr/>
              </a:pPr>
              <a:t>‹#›</a:t>
            </a:fld>
            <a:endParaRPr lang="en-US" altLang="en-US"/>
          </a:p>
        </p:txBody>
      </p:sp>
    </p:spTree>
    <p:extLst>
      <p:ext uri="{BB962C8B-B14F-4D97-AF65-F5344CB8AC3E}">
        <p14:creationId xmlns:p14="http://schemas.microsoft.com/office/powerpoint/2010/main" val="192545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F2BBC5A-D98A-42CC-BCFC-CA57B468214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CFCE2D80-CE63-4F29-B154-58AF8E999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C1CC816F-6015-47F1-88A3-1B8BAB5E97E9}"/>
              </a:ext>
            </a:extLst>
          </p:cNvPr>
          <p:cNvSpPr>
            <a:spLocks noGrp="1" noChangeArrowheads="1"/>
          </p:cNvSpPr>
          <p:nvPr>
            <p:ph type="sldNum" sz="quarter" idx="12"/>
          </p:nvPr>
        </p:nvSpPr>
        <p:spPr>
          <a:ln/>
        </p:spPr>
        <p:txBody>
          <a:bodyPr/>
          <a:lstStyle>
            <a:lvl1pPr>
              <a:defRPr/>
            </a:lvl1pPr>
          </a:lstStyle>
          <a:p>
            <a:pPr>
              <a:defRPr/>
            </a:pPr>
            <a:fld id="{7AFCD093-6BAF-47CE-8FA9-861DA0CFCC3D}" type="slidenum">
              <a:rPr lang="en-US" altLang="en-US"/>
              <a:pPr>
                <a:defRPr/>
              </a:pPr>
              <a:t>‹#›</a:t>
            </a:fld>
            <a:endParaRPr lang="en-US" altLang="en-US"/>
          </a:p>
        </p:txBody>
      </p:sp>
    </p:spTree>
    <p:extLst>
      <p:ext uri="{BB962C8B-B14F-4D97-AF65-F5344CB8AC3E}">
        <p14:creationId xmlns:p14="http://schemas.microsoft.com/office/powerpoint/2010/main" val="257217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A699A0D-FE6A-497D-B96D-EEE3B7F7F646}"/>
              </a:ext>
            </a:extLst>
          </p:cNvPr>
          <p:cNvSpPr>
            <a:spLocks noGrp="1" noChangeArrowheads="1"/>
          </p:cNvSpPr>
          <p:nvPr>
            <p:ph type="dt" sz="half" idx="10"/>
          </p:nvPr>
        </p:nvSpPr>
        <p:spPr>
          <a:ln/>
        </p:spPr>
        <p:txBody>
          <a:bodyPr/>
          <a:lstStyle>
            <a:lvl1pPr>
              <a:defRPr/>
            </a:lvl1pPr>
          </a:lstStyle>
          <a:p>
            <a:pPr>
              <a:defRPr/>
            </a:pPr>
            <a:fld id="{50B8D10E-18A5-4661-91DF-6D9EAC8199E3}" type="datetime1">
              <a:rPr lang="en-US" altLang="en-US"/>
              <a:pPr>
                <a:defRPr/>
              </a:pPr>
              <a:t>9/1/2023</a:t>
            </a:fld>
            <a:endParaRPr lang="en-US" altLang="en-US"/>
          </a:p>
        </p:txBody>
      </p:sp>
      <p:sp>
        <p:nvSpPr>
          <p:cNvPr id="3" name="Rectangle 41">
            <a:extLst>
              <a:ext uri="{FF2B5EF4-FFF2-40B4-BE49-F238E27FC236}">
                <a16:creationId xmlns:a16="http://schemas.microsoft.com/office/drawing/2014/main" id="{49827788-2EA8-4F63-8FF1-DEA1BAE10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85F18D62-3534-4848-90CA-888F0C118F1D}"/>
              </a:ext>
            </a:extLst>
          </p:cNvPr>
          <p:cNvSpPr>
            <a:spLocks noGrp="1" noChangeArrowheads="1"/>
          </p:cNvSpPr>
          <p:nvPr>
            <p:ph type="sldNum" sz="quarter" idx="12"/>
          </p:nvPr>
        </p:nvSpPr>
        <p:spPr>
          <a:ln/>
        </p:spPr>
        <p:txBody>
          <a:bodyPr/>
          <a:lstStyle>
            <a:lvl1pPr>
              <a:defRPr/>
            </a:lvl1pPr>
          </a:lstStyle>
          <a:p>
            <a:pPr>
              <a:defRPr/>
            </a:pPr>
            <a:fld id="{AEE6789F-B371-4658-9A73-87AE2A7D194A}" type="slidenum">
              <a:rPr lang="en-US" altLang="en-US"/>
              <a:pPr>
                <a:defRPr/>
              </a:pPr>
              <a:t>‹#›</a:t>
            </a:fld>
            <a:endParaRPr lang="en-US" altLang="en-US"/>
          </a:p>
        </p:txBody>
      </p:sp>
    </p:spTree>
    <p:extLst>
      <p:ext uri="{BB962C8B-B14F-4D97-AF65-F5344CB8AC3E}">
        <p14:creationId xmlns:p14="http://schemas.microsoft.com/office/powerpoint/2010/main" val="2210121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0C300EB-B01B-4E5F-85B2-2D0232A9239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9354A2AD-75B9-4E34-A1BA-731025B90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A553232-C348-4B0B-BA5E-4732655111E9}"/>
              </a:ext>
            </a:extLst>
          </p:cNvPr>
          <p:cNvSpPr>
            <a:spLocks noGrp="1" noChangeArrowheads="1"/>
          </p:cNvSpPr>
          <p:nvPr>
            <p:ph type="sldNum" sz="quarter" idx="12"/>
          </p:nvPr>
        </p:nvSpPr>
        <p:spPr>
          <a:ln/>
        </p:spPr>
        <p:txBody>
          <a:bodyPr/>
          <a:lstStyle>
            <a:lvl1pPr>
              <a:defRPr/>
            </a:lvl1pPr>
          </a:lstStyle>
          <a:p>
            <a:pPr>
              <a:defRPr/>
            </a:pPr>
            <a:fld id="{D94B9851-C235-4605-BDBF-723F4855C3DB}" type="slidenum">
              <a:rPr lang="en-US" altLang="en-US"/>
              <a:pPr>
                <a:defRPr/>
              </a:pPr>
              <a:t>‹#›</a:t>
            </a:fld>
            <a:endParaRPr lang="en-US" altLang="en-US"/>
          </a:p>
        </p:txBody>
      </p:sp>
    </p:spTree>
    <p:extLst>
      <p:ext uri="{BB962C8B-B14F-4D97-AF65-F5344CB8AC3E}">
        <p14:creationId xmlns:p14="http://schemas.microsoft.com/office/powerpoint/2010/main" val="2816814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814538DB-9C2A-430D-80C0-4E3A2B6032C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09123F72-D19A-4C80-877E-4DB70B517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73EA8A1-AD2E-495C-A29F-6ED34175E638}"/>
              </a:ext>
            </a:extLst>
          </p:cNvPr>
          <p:cNvSpPr>
            <a:spLocks noGrp="1" noChangeArrowheads="1"/>
          </p:cNvSpPr>
          <p:nvPr>
            <p:ph type="sldNum" sz="quarter" idx="12"/>
          </p:nvPr>
        </p:nvSpPr>
        <p:spPr>
          <a:ln/>
        </p:spPr>
        <p:txBody>
          <a:bodyPr/>
          <a:lstStyle>
            <a:lvl1pPr>
              <a:defRPr/>
            </a:lvl1pPr>
          </a:lstStyle>
          <a:p>
            <a:pPr>
              <a:defRPr/>
            </a:pPr>
            <a:fld id="{3209F1E6-0B46-4832-8CF1-D73E6EBBC349}" type="slidenum">
              <a:rPr lang="en-US" altLang="en-US"/>
              <a:pPr>
                <a:defRPr/>
              </a:pPr>
              <a:t>‹#›</a:t>
            </a:fld>
            <a:endParaRPr lang="en-US" altLang="en-US"/>
          </a:p>
        </p:txBody>
      </p:sp>
    </p:spTree>
    <p:extLst>
      <p:ext uri="{BB962C8B-B14F-4D97-AF65-F5344CB8AC3E}">
        <p14:creationId xmlns:p14="http://schemas.microsoft.com/office/powerpoint/2010/main" val="2524486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DC48E1-BCCF-4E3B-B657-F4C599EDF24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4FDCDDBE-0F07-4267-AC95-CADC1F3075E5}"/>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CA2309BE-8250-4C74-86DC-335350FC5F4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8FCB05F8-450A-4B61-A9D1-D533302A7CEA}"/>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BD1357A4-719C-437A-9DA1-7F297AEAC564}"/>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1D4EA2C0-D8B5-441F-B454-31535D013BBF}"/>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74FA79-DA6F-4714-8F06-86E4F42B75ED}"/>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3DBE01D6-A9CC-4331-9418-0BB53C19E47E}"/>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C60C33E9-6A1D-44DD-BF41-F39A2F25587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C3763395-F560-44B8-8360-89D0A41E2D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7C466E04-2564-452C-88F2-6C62B7FEF7C3}"/>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6698661B-EDAC-49B1-98E6-5926B9FBA048}"/>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2DDD6B2E-79DD-449A-9144-B1F3039D3A5E}"/>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1671DE8B-5988-4DF5-A181-2FFCEE4E2542}"/>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7AB5F52-CE16-4257-AD30-E4F1FD7CB00B}"/>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9/1/2023</a:t>
            </a:fld>
            <a:endParaRPr lang="en-US"/>
          </a:p>
        </p:txBody>
      </p:sp>
      <p:sp>
        <p:nvSpPr>
          <p:cNvPr id="19" name="Rectangle 19">
            <a:extLst>
              <a:ext uri="{FF2B5EF4-FFF2-40B4-BE49-F238E27FC236}">
                <a16:creationId xmlns:a16="http://schemas.microsoft.com/office/drawing/2014/main" id="{3901AF9A-B38D-48F7-A14D-1EDD724C1C6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7DB7DDC8-6996-4631-AAC4-48784926BCBC}"/>
              </a:ext>
            </a:extLst>
          </p:cNvPr>
          <p:cNvSpPr>
            <a:spLocks noGrp="1" noChangeArrowheads="1"/>
          </p:cNvSpPr>
          <p:nvPr>
            <p:ph type="sldNum" sz="quarter" idx="12"/>
          </p:nvPr>
        </p:nvSpPr>
        <p:spPr/>
        <p:txBody>
          <a:bodyPr/>
          <a:lstStyle>
            <a:lvl1pPr>
              <a:defRPr smtClean="0"/>
            </a:lvl1pPr>
          </a:lstStyle>
          <a:p>
            <a:pPr>
              <a:defRPr/>
            </a:pPr>
            <a:fld id="{E5BEE95C-ACEF-4A95-9CB0-2342DB960A10}" type="slidenum">
              <a:rPr lang="en-US" altLang="en-US"/>
              <a:pPr>
                <a:defRPr/>
              </a:pPr>
              <a:t>‹#›</a:t>
            </a:fld>
            <a:endParaRPr lang="en-US" altLang="en-US"/>
          </a:p>
        </p:txBody>
      </p:sp>
    </p:spTree>
    <p:extLst>
      <p:ext uri="{BB962C8B-B14F-4D97-AF65-F5344CB8AC3E}">
        <p14:creationId xmlns:p14="http://schemas.microsoft.com/office/powerpoint/2010/main" val="3616685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60FD6A62-F818-4D27-8902-31552B4ADA7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5D8009F3-A6C6-4DAD-BCB7-6B0277510A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AB535F-C6DD-4A87-8893-50D64C4F6EE0}"/>
              </a:ext>
            </a:extLst>
          </p:cNvPr>
          <p:cNvSpPr>
            <a:spLocks noGrp="1" noChangeArrowheads="1"/>
          </p:cNvSpPr>
          <p:nvPr>
            <p:ph type="sldNum" sz="quarter" idx="12"/>
          </p:nvPr>
        </p:nvSpPr>
        <p:spPr>
          <a:ln/>
        </p:spPr>
        <p:txBody>
          <a:bodyPr/>
          <a:lstStyle>
            <a:lvl1pPr>
              <a:defRPr/>
            </a:lvl1pPr>
          </a:lstStyle>
          <a:p>
            <a:pPr>
              <a:defRPr/>
            </a:pPr>
            <a:fld id="{827F2E78-49BB-4222-AB55-1FBFDB03ED3B}" type="slidenum">
              <a:rPr lang="en-US" altLang="en-US"/>
              <a:pPr>
                <a:defRPr/>
              </a:pPr>
              <a:t>‹#›</a:t>
            </a:fld>
            <a:endParaRPr lang="en-US" altLang="en-US"/>
          </a:p>
        </p:txBody>
      </p:sp>
    </p:spTree>
    <p:extLst>
      <p:ext uri="{BB962C8B-B14F-4D97-AF65-F5344CB8AC3E}">
        <p14:creationId xmlns:p14="http://schemas.microsoft.com/office/powerpoint/2010/main" val="1664548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09E5F84-CF42-427B-9CBC-DAFF8403CD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F11245AA-29DE-49F8-85FC-DC0568283D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B0D08F-6724-4FEB-B118-229EA16F5716}"/>
              </a:ext>
            </a:extLst>
          </p:cNvPr>
          <p:cNvSpPr>
            <a:spLocks noGrp="1" noChangeArrowheads="1"/>
          </p:cNvSpPr>
          <p:nvPr>
            <p:ph type="sldNum" sz="quarter" idx="12"/>
          </p:nvPr>
        </p:nvSpPr>
        <p:spPr>
          <a:ln/>
        </p:spPr>
        <p:txBody>
          <a:bodyPr/>
          <a:lstStyle>
            <a:lvl1pPr>
              <a:defRPr/>
            </a:lvl1pPr>
          </a:lstStyle>
          <a:p>
            <a:pPr>
              <a:defRPr/>
            </a:pPr>
            <a:fld id="{14F9479F-F9AA-44CE-B865-C797BF7AF399}" type="slidenum">
              <a:rPr lang="en-US" altLang="en-US"/>
              <a:pPr>
                <a:defRPr/>
              </a:pPr>
              <a:t>‹#›</a:t>
            </a:fld>
            <a:endParaRPr lang="en-US" altLang="en-US"/>
          </a:p>
        </p:txBody>
      </p:sp>
    </p:spTree>
    <p:extLst>
      <p:ext uri="{BB962C8B-B14F-4D97-AF65-F5344CB8AC3E}">
        <p14:creationId xmlns:p14="http://schemas.microsoft.com/office/powerpoint/2010/main" val="1776238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B363DF0-0BBE-4451-BD38-E15EB67F2D2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9A4E900C-E041-4410-BBD4-2F0CEB749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8731226A-9612-415F-B25C-79F0B735F85D}"/>
              </a:ext>
            </a:extLst>
          </p:cNvPr>
          <p:cNvSpPr>
            <a:spLocks noGrp="1" noChangeArrowheads="1"/>
          </p:cNvSpPr>
          <p:nvPr>
            <p:ph type="sldNum" sz="quarter" idx="12"/>
          </p:nvPr>
        </p:nvSpPr>
        <p:spPr>
          <a:ln/>
        </p:spPr>
        <p:txBody>
          <a:bodyPr/>
          <a:lstStyle>
            <a:lvl1pPr>
              <a:defRPr/>
            </a:lvl1pPr>
          </a:lstStyle>
          <a:p>
            <a:pPr>
              <a:defRPr/>
            </a:pPr>
            <a:fld id="{96773BF4-F18F-4640-B771-FB5E56EF2250}" type="slidenum">
              <a:rPr lang="en-US" altLang="en-US"/>
              <a:pPr>
                <a:defRPr/>
              </a:pPr>
              <a:t>‹#›</a:t>
            </a:fld>
            <a:endParaRPr lang="en-US" altLang="en-US"/>
          </a:p>
        </p:txBody>
      </p:sp>
    </p:spTree>
    <p:extLst>
      <p:ext uri="{BB962C8B-B14F-4D97-AF65-F5344CB8AC3E}">
        <p14:creationId xmlns:p14="http://schemas.microsoft.com/office/powerpoint/2010/main" val="279247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AD389E37-E4C2-43D8-8F96-B2A7B4F0455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8" name="Rectangle 18">
            <a:extLst>
              <a:ext uri="{FF2B5EF4-FFF2-40B4-BE49-F238E27FC236}">
                <a16:creationId xmlns:a16="http://schemas.microsoft.com/office/drawing/2014/main" id="{61EE56EC-D910-45CE-9054-67AB4DB74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A44A8A94-1B0D-4E54-9C56-AE5F5003817F}"/>
              </a:ext>
            </a:extLst>
          </p:cNvPr>
          <p:cNvSpPr>
            <a:spLocks noGrp="1" noChangeArrowheads="1"/>
          </p:cNvSpPr>
          <p:nvPr>
            <p:ph type="sldNum" sz="quarter" idx="12"/>
          </p:nvPr>
        </p:nvSpPr>
        <p:spPr>
          <a:ln/>
        </p:spPr>
        <p:txBody>
          <a:bodyPr/>
          <a:lstStyle>
            <a:lvl1pPr>
              <a:defRPr/>
            </a:lvl1pPr>
          </a:lstStyle>
          <a:p>
            <a:pPr>
              <a:defRPr/>
            </a:pPr>
            <a:fld id="{1117724B-36F4-4E3D-B039-8E4FA676C9CF}" type="slidenum">
              <a:rPr lang="en-US" altLang="en-US"/>
              <a:pPr>
                <a:defRPr/>
              </a:pPr>
              <a:t>‹#›</a:t>
            </a:fld>
            <a:endParaRPr lang="en-US" altLang="en-US"/>
          </a:p>
        </p:txBody>
      </p:sp>
    </p:spTree>
    <p:extLst>
      <p:ext uri="{BB962C8B-B14F-4D97-AF65-F5344CB8AC3E}">
        <p14:creationId xmlns:p14="http://schemas.microsoft.com/office/powerpoint/2010/main" val="2458648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D7C57C4F-5E67-421D-A007-32C906A0726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4" name="Rectangle 18">
            <a:extLst>
              <a:ext uri="{FF2B5EF4-FFF2-40B4-BE49-F238E27FC236}">
                <a16:creationId xmlns:a16="http://schemas.microsoft.com/office/drawing/2014/main" id="{5EEE1822-6442-4092-8B4A-C3DFEA88C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D4D0C7F2-F649-461D-8DBF-FBA3845E0DBA}"/>
              </a:ext>
            </a:extLst>
          </p:cNvPr>
          <p:cNvSpPr>
            <a:spLocks noGrp="1" noChangeArrowheads="1"/>
          </p:cNvSpPr>
          <p:nvPr>
            <p:ph type="sldNum" sz="quarter" idx="12"/>
          </p:nvPr>
        </p:nvSpPr>
        <p:spPr>
          <a:ln/>
        </p:spPr>
        <p:txBody>
          <a:bodyPr/>
          <a:lstStyle>
            <a:lvl1pPr>
              <a:defRPr/>
            </a:lvl1pPr>
          </a:lstStyle>
          <a:p>
            <a:pPr>
              <a:defRPr/>
            </a:pPr>
            <a:fld id="{C8B4F827-5215-4D81-903D-A64858756C51}" type="slidenum">
              <a:rPr lang="en-US" altLang="en-US"/>
              <a:pPr>
                <a:defRPr/>
              </a:pPr>
              <a:t>‹#›</a:t>
            </a:fld>
            <a:endParaRPr lang="en-US" altLang="en-US"/>
          </a:p>
        </p:txBody>
      </p:sp>
    </p:spTree>
    <p:extLst>
      <p:ext uri="{BB962C8B-B14F-4D97-AF65-F5344CB8AC3E}">
        <p14:creationId xmlns:p14="http://schemas.microsoft.com/office/powerpoint/2010/main" val="5147665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608F416-DFF5-4719-BD7F-D3C823EB6EF4}"/>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3" name="Rectangle 18">
            <a:extLst>
              <a:ext uri="{FF2B5EF4-FFF2-40B4-BE49-F238E27FC236}">
                <a16:creationId xmlns:a16="http://schemas.microsoft.com/office/drawing/2014/main" id="{BCBF4CC3-30DD-47B7-A325-A0AA05131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7E01F00E-3A7E-4601-9593-B02538EAD463}"/>
              </a:ext>
            </a:extLst>
          </p:cNvPr>
          <p:cNvSpPr>
            <a:spLocks noGrp="1" noChangeArrowheads="1"/>
          </p:cNvSpPr>
          <p:nvPr>
            <p:ph type="sldNum" sz="quarter" idx="12"/>
          </p:nvPr>
        </p:nvSpPr>
        <p:spPr>
          <a:ln/>
        </p:spPr>
        <p:txBody>
          <a:bodyPr/>
          <a:lstStyle>
            <a:lvl1pPr>
              <a:defRPr/>
            </a:lvl1pPr>
          </a:lstStyle>
          <a:p>
            <a:pPr>
              <a:defRPr/>
            </a:pPr>
            <a:fld id="{9AD40FCE-6CA5-4B63-AD68-BB41D7BF12F7}" type="slidenum">
              <a:rPr lang="en-US" altLang="en-US"/>
              <a:pPr>
                <a:defRPr/>
              </a:pPr>
              <a:t>‹#›</a:t>
            </a:fld>
            <a:endParaRPr lang="en-US" altLang="en-US"/>
          </a:p>
        </p:txBody>
      </p:sp>
    </p:spTree>
    <p:extLst>
      <p:ext uri="{BB962C8B-B14F-4D97-AF65-F5344CB8AC3E}">
        <p14:creationId xmlns:p14="http://schemas.microsoft.com/office/powerpoint/2010/main" val="24265386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CD2209-8381-4F57-9FFF-9812A175E4C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DABDC392-DB7F-4720-B442-7BBBB353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A7BF09F7-FE6E-4D4B-B98E-A0C4C1FBF127}"/>
              </a:ext>
            </a:extLst>
          </p:cNvPr>
          <p:cNvSpPr>
            <a:spLocks noGrp="1" noChangeArrowheads="1"/>
          </p:cNvSpPr>
          <p:nvPr>
            <p:ph type="sldNum" sz="quarter" idx="12"/>
          </p:nvPr>
        </p:nvSpPr>
        <p:spPr>
          <a:ln/>
        </p:spPr>
        <p:txBody>
          <a:bodyPr/>
          <a:lstStyle>
            <a:lvl1pPr>
              <a:defRPr/>
            </a:lvl1pPr>
          </a:lstStyle>
          <a:p>
            <a:pPr>
              <a:defRPr/>
            </a:pPr>
            <a:fld id="{2E159722-9938-4C23-A244-4800E04A2EEC}" type="slidenum">
              <a:rPr lang="en-US" altLang="en-US"/>
              <a:pPr>
                <a:defRPr/>
              </a:pPr>
              <a:t>‹#›</a:t>
            </a:fld>
            <a:endParaRPr lang="en-US" altLang="en-US"/>
          </a:p>
        </p:txBody>
      </p:sp>
    </p:spTree>
    <p:extLst>
      <p:ext uri="{BB962C8B-B14F-4D97-AF65-F5344CB8AC3E}">
        <p14:creationId xmlns:p14="http://schemas.microsoft.com/office/powerpoint/2010/main" val="84268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14B1BB90-7C39-45BE-A240-6AAEF2345886}"/>
              </a:ext>
            </a:extLst>
          </p:cNvPr>
          <p:cNvSpPr>
            <a:spLocks noGrp="1" noChangeArrowheads="1"/>
          </p:cNvSpPr>
          <p:nvPr>
            <p:ph type="dt" sz="half" idx="10"/>
          </p:nvPr>
        </p:nvSpPr>
        <p:spPr>
          <a:ln/>
        </p:spPr>
        <p:txBody>
          <a:bodyPr/>
          <a:lstStyle>
            <a:lvl1pPr>
              <a:defRPr/>
            </a:lvl1pPr>
          </a:lstStyle>
          <a:p>
            <a:pPr>
              <a:defRPr/>
            </a:pPr>
            <a:fld id="{55974CE9-7718-45DA-96C3-1C35440E6E51}" type="datetime1">
              <a:rPr lang="en-US" altLang="en-US"/>
              <a:pPr>
                <a:defRPr/>
              </a:pPr>
              <a:t>9/1/2023</a:t>
            </a:fld>
            <a:endParaRPr lang="en-US" altLang="en-US"/>
          </a:p>
        </p:txBody>
      </p:sp>
      <p:sp>
        <p:nvSpPr>
          <p:cNvPr id="6" name="Rectangle 41">
            <a:extLst>
              <a:ext uri="{FF2B5EF4-FFF2-40B4-BE49-F238E27FC236}">
                <a16:creationId xmlns:a16="http://schemas.microsoft.com/office/drawing/2014/main" id="{F9F13820-A1B4-49D8-8A0A-5430BA80AF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AC6D2B4-2F03-49FA-803A-312948275778}"/>
              </a:ext>
            </a:extLst>
          </p:cNvPr>
          <p:cNvSpPr>
            <a:spLocks noGrp="1" noChangeArrowheads="1"/>
          </p:cNvSpPr>
          <p:nvPr>
            <p:ph type="sldNum" sz="quarter" idx="12"/>
          </p:nvPr>
        </p:nvSpPr>
        <p:spPr>
          <a:ln/>
        </p:spPr>
        <p:txBody>
          <a:bodyPr/>
          <a:lstStyle>
            <a:lvl1pPr>
              <a:defRPr/>
            </a:lvl1pPr>
          </a:lstStyle>
          <a:p>
            <a:pPr>
              <a:defRPr/>
            </a:pPr>
            <a:fld id="{90A0E136-51C7-445F-8455-2ED5D96F3326}" type="slidenum">
              <a:rPr lang="en-US" altLang="en-US"/>
              <a:pPr>
                <a:defRPr/>
              </a:pPr>
              <a:t>‹#›</a:t>
            </a:fld>
            <a:endParaRPr lang="en-US" altLang="en-US"/>
          </a:p>
        </p:txBody>
      </p:sp>
    </p:spTree>
    <p:extLst>
      <p:ext uri="{BB962C8B-B14F-4D97-AF65-F5344CB8AC3E}">
        <p14:creationId xmlns:p14="http://schemas.microsoft.com/office/powerpoint/2010/main" val="2149111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885F3BB0-43CD-415C-A17A-1220AB40229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3019416B-0081-48FF-BB0A-EC6BD5CD9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09D1B037-C481-4154-A575-C295E10DC63C}"/>
              </a:ext>
            </a:extLst>
          </p:cNvPr>
          <p:cNvSpPr>
            <a:spLocks noGrp="1" noChangeArrowheads="1"/>
          </p:cNvSpPr>
          <p:nvPr>
            <p:ph type="sldNum" sz="quarter" idx="12"/>
          </p:nvPr>
        </p:nvSpPr>
        <p:spPr>
          <a:ln/>
        </p:spPr>
        <p:txBody>
          <a:bodyPr/>
          <a:lstStyle>
            <a:lvl1pPr>
              <a:defRPr/>
            </a:lvl1pPr>
          </a:lstStyle>
          <a:p>
            <a:pPr>
              <a:defRPr/>
            </a:pPr>
            <a:fld id="{DBCD412B-3FBB-4749-B836-B240CD183153}" type="slidenum">
              <a:rPr lang="en-US" altLang="en-US"/>
              <a:pPr>
                <a:defRPr/>
              </a:pPr>
              <a:t>‹#›</a:t>
            </a:fld>
            <a:endParaRPr lang="en-US" altLang="en-US"/>
          </a:p>
        </p:txBody>
      </p:sp>
    </p:spTree>
    <p:extLst>
      <p:ext uri="{BB962C8B-B14F-4D97-AF65-F5344CB8AC3E}">
        <p14:creationId xmlns:p14="http://schemas.microsoft.com/office/powerpoint/2010/main" val="251621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3DB3CC1-390C-4F63-84F0-2A686E867B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49230BCB-AFCB-43BC-804B-4B79914B7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8C269C5-F1FF-4CE0-A917-E3BE68A64087}"/>
              </a:ext>
            </a:extLst>
          </p:cNvPr>
          <p:cNvSpPr>
            <a:spLocks noGrp="1" noChangeArrowheads="1"/>
          </p:cNvSpPr>
          <p:nvPr>
            <p:ph type="sldNum" sz="quarter" idx="12"/>
          </p:nvPr>
        </p:nvSpPr>
        <p:spPr>
          <a:ln/>
        </p:spPr>
        <p:txBody>
          <a:bodyPr/>
          <a:lstStyle>
            <a:lvl1pPr>
              <a:defRPr/>
            </a:lvl1pPr>
          </a:lstStyle>
          <a:p>
            <a:pPr>
              <a:defRPr/>
            </a:pPr>
            <a:fld id="{5C9CEC5C-5574-4C80-96FE-BDE77286ED5D}" type="slidenum">
              <a:rPr lang="en-US" altLang="en-US"/>
              <a:pPr>
                <a:defRPr/>
              </a:pPr>
              <a:t>‹#›</a:t>
            </a:fld>
            <a:endParaRPr lang="en-US" altLang="en-US"/>
          </a:p>
        </p:txBody>
      </p:sp>
    </p:spTree>
    <p:extLst>
      <p:ext uri="{BB962C8B-B14F-4D97-AF65-F5344CB8AC3E}">
        <p14:creationId xmlns:p14="http://schemas.microsoft.com/office/powerpoint/2010/main" val="318012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25E55D03-DB42-4640-BC7B-367B2B94B2B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9B431BC7-F3F1-45AF-A613-167A8146D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69702BF-B461-4B8F-ACBF-698FF6607ABD}"/>
              </a:ext>
            </a:extLst>
          </p:cNvPr>
          <p:cNvSpPr>
            <a:spLocks noGrp="1" noChangeArrowheads="1"/>
          </p:cNvSpPr>
          <p:nvPr>
            <p:ph type="sldNum" sz="quarter" idx="12"/>
          </p:nvPr>
        </p:nvSpPr>
        <p:spPr>
          <a:ln/>
        </p:spPr>
        <p:txBody>
          <a:bodyPr/>
          <a:lstStyle>
            <a:lvl1pPr>
              <a:defRPr/>
            </a:lvl1pPr>
          </a:lstStyle>
          <a:p>
            <a:pPr>
              <a:defRPr/>
            </a:pPr>
            <a:fld id="{186A1C99-1B4A-439D-9A16-71AA6D13D5CD}" type="slidenum">
              <a:rPr lang="en-US" altLang="en-US"/>
              <a:pPr>
                <a:defRPr/>
              </a:pPr>
              <a:t>‹#›</a:t>
            </a:fld>
            <a:endParaRPr lang="en-US" altLang="en-US"/>
          </a:p>
        </p:txBody>
      </p:sp>
    </p:spTree>
    <p:extLst>
      <p:ext uri="{BB962C8B-B14F-4D97-AF65-F5344CB8AC3E}">
        <p14:creationId xmlns:p14="http://schemas.microsoft.com/office/powerpoint/2010/main" val="9210625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561497-7BE4-4ADB-8226-355CF9AB9D86}"/>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EB246C9D-4E23-4396-834C-84AE7F8CD319}"/>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406146CA-218E-4CE2-A0A2-8E8EEB826D3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68316CD8-1E29-43EC-B1DA-F0809AF5D42C}"/>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C07DB2FB-A300-45D0-8F1E-4CE45EE0F6A9}"/>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D996BAAD-3F1C-4C95-8059-97B0B70AD05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0002707D-AFB5-469C-962B-4216A9A2F122}"/>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BC9CB5B2-69B2-4883-8CC6-ED10BA483E3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E686BFC2-A9E7-4447-884B-77CB1C26D565}"/>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2F59C13-8AD8-4A3B-84CC-1FD00AF3C1E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85C64A92-4996-4A11-AF83-5BE6237C235C}"/>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0649FCE0-D43A-4E37-957D-59F3D9F3BC4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11805180-7C46-43E2-B0F3-6D95ABF6D2E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D4EAE5E6-F6A7-4EE3-AF6F-8E4470361F0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E4BA7766-072A-479E-9FAC-0F821E10DF91}"/>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9/1/2023</a:t>
            </a:fld>
            <a:endParaRPr lang="en-US"/>
          </a:p>
        </p:txBody>
      </p:sp>
      <p:sp>
        <p:nvSpPr>
          <p:cNvPr id="19" name="Rectangle 19">
            <a:extLst>
              <a:ext uri="{FF2B5EF4-FFF2-40B4-BE49-F238E27FC236}">
                <a16:creationId xmlns:a16="http://schemas.microsoft.com/office/drawing/2014/main" id="{A4DE25CD-3EF7-4874-8D2C-7EE33C1D641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B9B271D3-6599-4CC4-B9D3-D2C54C305E59}"/>
              </a:ext>
            </a:extLst>
          </p:cNvPr>
          <p:cNvSpPr>
            <a:spLocks noGrp="1" noChangeArrowheads="1"/>
          </p:cNvSpPr>
          <p:nvPr>
            <p:ph type="sldNum" sz="quarter" idx="12"/>
          </p:nvPr>
        </p:nvSpPr>
        <p:spPr/>
        <p:txBody>
          <a:bodyPr/>
          <a:lstStyle>
            <a:lvl1pPr>
              <a:defRPr smtClean="0"/>
            </a:lvl1pPr>
          </a:lstStyle>
          <a:p>
            <a:pPr>
              <a:defRPr/>
            </a:pPr>
            <a:fld id="{9A2D41BA-78EA-49C7-8505-8690736AFA80}" type="slidenum">
              <a:rPr lang="en-US" altLang="en-US"/>
              <a:pPr>
                <a:defRPr/>
              </a:pPr>
              <a:t>‹#›</a:t>
            </a:fld>
            <a:endParaRPr lang="en-US" altLang="en-US"/>
          </a:p>
        </p:txBody>
      </p:sp>
    </p:spTree>
    <p:extLst>
      <p:ext uri="{BB962C8B-B14F-4D97-AF65-F5344CB8AC3E}">
        <p14:creationId xmlns:p14="http://schemas.microsoft.com/office/powerpoint/2010/main" val="1201830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EF8BB61E-50F1-41F8-AF78-518A3312FF3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752996FE-8097-4399-A141-1D3B4A36B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E89FA-D4E5-4AAD-AC82-50A6A494D3A1}"/>
              </a:ext>
            </a:extLst>
          </p:cNvPr>
          <p:cNvSpPr>
            <a:spLocks noGrp="1" noChangeArrowheads="1"/>
          </p:cNvSpPr>
          <p:nvPr>
            <p:ph type="sldNum" sz="quarter" idx="12"/>
          </p:nvPr>
        </p:nvSpPr>
        <p:spPr>
          <a:ln/>
        </p:spPr>
        <p:txBody>
          <a:bodyPr/>
          <a:lstStyle>
            <a:lvl1pPr>
              <a:defRPr/>
            </a:lvl1pPr>
          </a:lstStyle>
          <a:p>
            <a:pPr>
              <a:defRPr/>
            </a:pPr>
            <a:fld id="{42AB1CB8-286E-470F-8ECE-31A22B448948}" type="slidenum">
              <a:rPr lang="en-US" altLang="en-US"/>
              <a:pPr>
                <a:defRPr/>
              </a:pPr>
              <a:t>‹#›</a:t>
            </a:fld>
            <a:endParaRPr lang="en-US" altLang="en-US"/>
          </a:p>
        </p:txBody>
      </p:sp>
    </p:spTree>
    <p:extLst>
      <p:ext uri="{BB962C8B-B14F-4D97-AF65-F5344CB8AC3E}">
        <p14:creationId xmlns:p14="http://schemas.microsoft.com/office/powerpoint/2010/main" val="1391272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E8AE5B82-7D24-470C-9C41-88716522453A}"/>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C1B150BC-1243-44AB-91E9-72940D944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C51A953F-D7E7-49A3-9995-0DEB87AAE5DF}"/>
              </a:ext>
            </a:extLst>
          </p:cNvPr>
          <p:cNvSpPr>
            <a:spLocks noGrp="1" noChangeArrowheads="1"/>
          </p:cNvSpPr>
          <p:nvPr>
            <p:ph type="sldNum" sz="quarter" idx="12"/>
          </p:nvPr>
        </p:nvSpPr>
        <p:spPr>
          <a:ln/>
        </p:spPr>
        <p:txBody>
          <a:bodyPr/>
          <a:lstStyle>
            <a:lvl1pPr>
              <a:defRPr/>
            </a:lvl1pPr>
          </a:lstStyle>
          <a:p>
            <a:pPr>
              <a:defRPr/>
            </a:pPr>
            <a:fld id="{C5711368-5FE7-4239-B15F-D40C68B71008}" type="slidenum">
              <a:rPr lang="en-US" altLang="en-US"/>
              <a:pPr>
                <a:defRPr/>
              </a:pPr>
              <a:t>‹#›</a:t>
            </a:fld>
            <a:endParaRPr lang="en-US" altLang="en-US"/>
          </a:p>
        </p:txBody>
      </p:sp>
    </p:spTree>
    <p:extLst>
      <p:ext uri="{BB962C8B-B14F-4D97-AF65-F5344CB8AC3E}">
        <p14:creationId xmlns:p14="http://schemas.microsoft.com/office/powerpoint/2010/main" val="31847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B7CE1A50-B314-434E-91D3-8A97F61A19A8}"/>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AF818D07-507E-40B9-B2BA-2E4BA0CAD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790B97D0-1964-4A8F-BB54-D9D247C03790}"/>
              </a:ext>
            </a:extLst>
          </p:cNvPr>
          <p:cNvSpPr>
            <a:spLocks noGrp="1" noChangeArrowheads="1"/>
          </p:cNvSpPr>
          <p:nvPr>
            <p:ph type="sldNum" sz="quarter" idx="12"/>
          </p:nvPr>
        </p:nvSpPr>
        <p:spPr>
          <a:ln/>
        </p:spPr>
        <p:txBody>
          <a:bodyPr/>
          <a:lstStyle>
            <a:lvl1pPr>
              <a:defRPr/>
            </a:lvl1pPr>
          </a:lstStyle>
          <a:p>
            <a:pPr>
              <a:defRPr/>
            </a:pPr>
            <a:fld id="{7C1F17BE-A863-4009-8662-5898DBB7E71F}" type="slidenum">
              <a:rPr lang="en-US" altLang="en-US"/>
              <a:pPr>
                <a:defRPr/>
              </a:pPr>
              <a:t>‹#›</a:t>
            </a:fld>
            <a:endParaRPr lang="en-US" altLang="en-US"/>
          </a:p>
        </p:txBody>
      </p:sp>
    </p:spTree>
    <p:extLst>
      <p:ext uri="{BB962C8B-B14F-4D97-AF65-F5344CB8AC3E}">
        <p14:creationId xmlns:p14="http://schemas.microsoft.com/office/powerpoint/2010/main" val="376721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0F8AD2FF-C4F1-481E-AE21-7A063C4CA14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8" name="Rectangle 18">
            <a:extLst>
              <a:ext uri="{FF2B5EF4-FFF2-40B4-BE49-F238E27FC236}">
                <a16:creationId xmlns:a16="http://schemas.microsoft.com/office/drawing/2014/main" id="{B0D8E074-C959-41F0-9299-95B1953B6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472DD123-A655-461B-B953-6FBF00D0A9C5}"/>
              </a:ext>
            </a:extLst>
          </p:cNvPr>
          <p:cNvSpPr>
            <a:spLocks noGrp="1" noChangeArrowheads="1"/>
          </p:cNvSpPr>
          <p:nvPr>
            <p:ph type="sldNum" sz="quarter" idx="12"/>
          </p:nvPr>
        </p:nvSpPr>
        <p:spPr>
          <a:ln/>
        </p:spPr>
        <p:txBody>
          <a:bodyPr/>
          <a:lstStyle>
            <a:lvl1pPr>
              <a:defRPr/>
            </a:lvl1pPr>
          </a:lstStyle>
          <a:p>
            <a:pPr>
              <a:defRPr/>
            </a:pPr>
            <a:fld id="{0BF79E35-0596-4B97-9614-2CC0D1F84588}" type="slidenum">
              <a:rPr lang="en-US" altLang="en-US"/>
              <a:pPr>
                <a:defRPr/>
              </a:pPr>
              <a:t>‹#›</a:t>
            </a:fld>
            <a:endParaRPr lang="en-US" altLang="en-US"/>
          </a:p>
        </p:txBody>
      </p:sp>
    </p:spTree>
    <p:extLst>
      <p:ext uri="{BB962C8B-B14F-4D97-AF65-F5344CB8AC3E}">
        <p14:creationId xmlns:p14="http://schemas.microsoft.com/office/powerpoint/2010/main" val="403468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3E93586F-A42C-451B-8F7F-E6A9C50F79B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4" name="Rectangle 18">
            <a:extLst>
              <a:ext uri="{FF2B5EF4-FFF2-40B4-BE49-F238E27FC236}">
                <a16:creationId xmlns:a16="http://schemas.microsoft.com/office/drawing/2014/main" id="{A35C08CE-D61A-421E-928F-ABC623A06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37692EFC-DD7C-42A9-936B-138A95317844}"/>
              </a:ext>
            </a:extLst>
          </p:cNvPr>
          <p:cNvSpPr>
            <a:spLocks noGrp="1" noChangeArrowheads="1"/>
          </p:cNvSpPr>
          <p:nvPr>
            <p:ph type="sldNum" sz="quarter" idx="12"/>
          </p:nvPr>
        </p:nvSpPr>
        <p:spPr>
          <a:ln/>
        </p:spPr>
        <p:txBody>
          <a:bodyPr/>
          <a:lstStyle>
            <a:lvl1pPr>
              <a:defRPr/>
            </a:lvl1pPr>
          </a:lstStyle>
          <a:p>
            <a:pPr>
              <a:defRPr/>
            </a:pPr>
            <a:fld id="{80F67FD7-A8DA-42CE-9905-2049CBA4217A}" type="slidenum">
              <a:rPr lang="en-US" altLang="en-US"/>
              <a:pPr>
                <a:defRPr/>
              </a:pPr>
              <a:t>‹#›</a:t>
            </a:fld>
            <a:endParaRPr lang="en-US" altLang="en-US"/>
          </a:p>
        </p:txBody>
      </p:sp>
    </p:spTree>
    <p:extLst>
      <p:ext uri="{BB962C8B-B14F-4D97-AF65-F5344CB8AC3E}">
        <p14:creationId xmlns:p14="http://schemas.microsoft.com/office/powerpoint/2010/main" val="61432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33A4C73-5203-42B3-85A1-7DBDE28D7616}"/>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3" name="Rectangle 18">
            <a:extLst>
              <a:ext uri="{FF2B5EF4-FFF2-40B4-BE49-F238E27FC236}">
                <a16:creationId xmlns:a16="http://schemas.microsoft.com/office/drawing/2014/main" id="{DDC1C256-94F3-45D7-8C91-A928FFD6D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C7CEA5-9797-4106-85E1-8AA5DD2437C4}"/>
              </a:ext>
            </a:extLst>
          </p:cNvPr>
          <p:cNvSpPr>
            <a:spLocks noGrp="1" noChangeArrowheads="1"/>
          </p:cNvSpPr>
          <p:nvPr>
            <p:ph type="sldNum" sz="quarter" idx="12"/>
          </p:nvPr>
        </p:nvSpPr>
        <p:spPr>
          <a:ln/>
        </p:spPr>
        <p:txBody>
          <a:bodyPr/>
          <a:lstStyle>
            <a:lvl1pPr>
              <a:defRPr/>
            </a:lvl1pPr>
          </a:lstStyle>
          <a:p>
            <a:pPr>
              <a:defRPr/>
            </a:pPr>
            <a:fld id="{A29701E7-0C9B-4B0F-919D-3E864EB1767A}" type="slidenum">
              <a:rPr lang="en-US" altLang="en-US"/>
              <a:pPr>
                <a:defRPr/>
              </a:pPr>
              <a:t>‹#›</a:t>
            </a:fld>
            <a:endParaRPr lang="en-US" altLang="en-US"/>
          </a:p>
        </p:txBody>
      </p:sp>
    </p:spTree>
    <p:extLst>
      <p:ext uri="{BB962C8B-B14F-4D97-AF65-F5344CB8AC3E}">
        <p14:creationId xmlns:p14="http://schemas.microsoft.com/office/powerpoint/2010/main" val="3581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34714D8A-5DC8-4FB5-AAAA-0A7E5ADB2885}"/>
              </a:ext>
            </a:extLst>
          </p:cNvPr>
          <p:cNvSpPr>
            <a:spLocks noGrp="1" noChangeArrowheads="1"/>
          </p:cNvSpPr>
          <p:nvPr>
            <p:ph type="dt" sz="half" idx="10"/>
          </p:nvPr>
        </p:nvSpPr>
        <p:spPr>
          <a:ln/>
        </p:spPr>
        <p:txBody>
          <a:bodyPr/>
          <a:lstStyle>
            <a:lvl1pPr>
              <a:defRPr/>
            </a:lvl1pPr>
          </a:lstStyle>
          <a:p>
            <a:pPr>
              <a:defRPr/>
            </a:pPr>
            <a:fld id="{8789C7AB-B952-4087-A757-E06AB02E9471}" type="datetime1">
              <a:rPr lang="en-US" altLang="en-US"/>
              <a:pPr>
                <a:defRPr/>
              </a:pPr>
              <a:t>9/1/2023</a:t>
            </a:fld>
            <a:endParaRPr lang="en-US" altLang="en-US"/>
          </a:p>
        </p:txBody>
      </p:sp>
      <p:sp>
        <p:nvSpPr>
          <p:cNvPr id="6" name="Rectangle 41">
            <a:extLst>
              <a:ext uri="{FF2B5EF4-FFF2-40B4-BE49-F238E27FC236}">
                <a16:creationId xmlns:a16="http://schemas.microsoft.com/office/drawing/2014/main" id="{C76F680C-2E34-4952-BDBA-312973F8A4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203ADBAF-DDDC-4B16-8578-7F6504112EC5}"/>
              </a:ext>
            </a:extLst>
          </p:cNvPr>
          <p:cNvSpPr>
            <a:spLocks noGrp="1" noChangeArrowheads="1"/>
          </p:cNvSpPr>
          <p:nvPr>
            <p:ph type="sldNum" sz="quarter" idx="12"/>
          </p:nvPr>
        </p:nvSpPr>
        <p:spPr>
          <a:ln/>
        </p:spPr>
        <p:txBody>
          <a:bodyPr/>
          <a:lstStyle>
            <a:lvl1pPr>
              <a:defRPr/>
            </a:lvl1pPr>
          </a:lstStyle>
          <a:p>
            <a:pPr>
              <a:defRPr/>
            </a:pPr>
            <a:fld id="{003FEAA7-4CA6-4C1B-B80A-178983A21CB1}" type="slidenum">
              <a:rPr lang="en-US" altLang="en-US"/>
              <a:pPr>
                <a:defRPr/>
              </a:pPr>
              <a:t>‹#›</a:t>
            </a:fld>
            <a:endParaRPr lang="en-US" altLang="en-US"/>
          </a:p>
        </p:txBody>
      </p:sp>
    </p:spTree>
    <p:extLst>
      <p:ext uri="{BB962C8B-B14F-4D97-AF65-F5344CB8AC3E}">
        <p14:creationId xmlns:p14="http://schemas.microsoft.com/office/powerpoint/2010/main" val="40212368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C2167548-1DDB-45E4-851E-937ECEF39D0B}"/>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C8DAD651-586A-4285-AE23-3BE45D028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C93E58F-3874-4108-9552-3E72B2711DB3}"/>
              </a:ext>
            </a:extLst>
          </p:cNvPr>
          <p:cNvSpPr>
            <a:spLocks noGrp="1" noChangeArrowheads="1"/>
          </p:cNvSpPr>
          <p:nvPr>
            <p:ph type="sldNum" sz="quarter" idx="12"/>
          </p:nvPr>
        </p:nvSpPr>
        <p:spPr>
          <a:ln/>
        </p:spPr>
        <p:txBody>
          <a:bodyPr/>
          <a:lstStyle>
            <a:lvl1pPr>
              <a:defRPr/>
            </a:lvl1pPr>
          </a:lstStyle>
          <a:p>
            <a:pPr>
              <a:defRPr/>
            </a:pPr>
            <a:fld id="{1C9A4D07-326C-4E04-B862-453E798BD4C0}" type="slidenum">
              <a:rPr lang="en-US" altLang="en-US"/>
              <a:pPr>
                <a:defRPr/>
              </a:pPr>
              <a:t>‹#›</a:t>
            </a:fld>
            <a:endParaRPr lang="en-US" altLang="en-US"/>
          </a:p>
        </p:txBody>
      </p:sp>
    </p:spTree>
    <p:extLst>
      <p:ext uri="{BB962C8B-B14F-4D97-AF65-F5344CB8AC3E}">
        <p14:creationId xmlns:p14="http://schemas.microsoft.com/office/powerpoint/2010/main" val="1842449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BDB686B-CE1D-4994-869C-B13F43D91C83}"/>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D4017CF2-EB98-491C-A881-EAB0A13AD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5AF43D0-9422-4FF3-A9A2-4FD8D9F16DB3}"/>
              </a:ext>
            </a:extLst>
          </p:cNvPr>
          <p:cNvSpPr>
            <a:spLocks noGrp="1" noChangeArrowheads="1"/>
          </p:cNvSpPr>
          <p:nvPr>
            <p:ph type="sldNum" sz="quarter" idx="12"/>
          </p:nvPr>
        </p:nvSpPr>
        <p:spPr>
          <a:ln/>
        </p:spPr>
        <p:txBody>
          <a:bodyPr/>
          <a:lstStyle>
            <a:lvl1pPr>
              <a:defRPr/>
            </a:lvl1pPr>
          </a:lstStyle>
          <a:p>
            <a:pPr>
              <a:defRPr/>
            </a:pPr>
            <a:fld id="{63B1A9A0-EFF6-4D4D-A7B0-35F0AE683A43}" type="slidenum">
              <a:rPr lang="en-US" altLang="en-US"/>
              <a:pPr>
                <a:defRPr/>
              </a:pPr>
              <a:t>‹#›</a:t>
            </a:fld>
            <a:endParaRPr lang="en-US" altLang="en-US"/>
          </a:p>
        </p:txBody>
      </p:sp>
    </p:spTree>
    <p:extLst>
      <p:ext uri="{BB962C8B-B14F-4D97-AF65-F5344CB8AC3E}">
        <p14:creationId xmlns:p14="http://schemas.microsoft.com/office/powerpoint/2010/main" val="1451686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C66767-913F-4C10-9AD3-29C103CF9D35}"/>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64E3B70E-CC89-4EF6-BA2A-A55F16C531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2EA0B616-2472-43F0-A684-F0A368ED6A0C}"/>
              </a:ext>
            </a:extLst>
          </p:cNvPr>
          <p:cNvSpPr>
            <a:spLocks noGrp="1" noChangeArrowheads="1"/>
          </p:cNvSpPr>
          <p:nvPr>
            <p:ph type="sldNum" sz="quarter" idx="12"/>
          </p:nvPr>
        </p:nvSpPr>
        <p:spPr>
          <a:ln/>
        </p:spPr>
        <p:txBody>
          <a:bodyPr/>
          <a:lstStyle>
            <a:lvl1pPr>
              <a:defRPr/>
            </a:lvl1pPr>
          </a:lstStyle>
          <a:p>
            <a:pPr>
              <a:defRPr/>
            </a:pPr>
            <a:fld id="{A3B43D6E-19C4-43D7-8B7E-6F34CEE8FC9D}" type="slidenum">
              <a:rPr lang="en-US" altLang="en-US"/>
              <a:pPr>
                <a:defRPr/>
              </a:pPr>
              <a:t>‹#›</a:t>
            </a:fld>
            <a:endParaRPr lang="en-US" altLang="en-US"/>
          </a:p>
        </p:txBody>
      </p:sp>
    </p:spTree>
    <p:extLst>
      <p:ext uri="{BB962C8B-B14F-4D97-AF65-F5344CB8AC3E}">
        <p14:creationId xmlns:p14="http://schemas.microsoft.com/office/powerpoint/2010/main" val="2880072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3D42EE8-2393-4998-8B9D-7D975FF7437C}"/>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9614B3ED-05AE-4B3E-847C-78CCCC9B9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4CF4B656-C4A6-49BC-96B3-D385F2F55B73}"/>
              </a:ext>
            </a:extLst>
          </p:cNvPr>
          <p:cNvSpPr>
            <a:spLocks noGrp="1" noChangeArrowheads="1"/>
          </p:cNvSpPr>
          <p:nvPr>
            <p:ph type="sldNum" sz="quarter" idx="12"/>
          </p:nvPr>
        </p:nvSpPr>
        <p:spPr>
          <a:ln/>
        </p:spPr>
        <p:txBody>
          <a:bodyPr/>
          <a:lstStyle>
            <a:lvl1pPr>
              <a:defRPr/>
            </a:lvl1pPr>
          </a:lstStyle>
          <a:p>
            <a:pPr>
              <a:defRPr/>
            </a:pPr>
            <a:fld id="{92EEC982-777A-4E75-958C-0E50CF59341C}" type="slidenum">
              <a:rPr lang="en-US" altLang="en-US"/>
              <a:pPr>
                <a:defRPr/>
              </a:pPr>
              <a:t>‹#›</a:t>
            </a:fld>
            <a:endParaRPr lang="en-US" altLang="en-US"/>
          </a:p>
        </p:txBody>
      </p:sp>
    </p:spTree>
    <p:extLst>
      <p:ext uri="{BB962C8B-B14F-4D97-AF65-F5344CB8AC3E}">
        <p14:creationId xmlns:p14="http://schemas.microsoft.com/office/powerpoint/2010/main" val="1829301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FB85C56-361C-4E20-A342-BCF929D5750E}"/>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5E463BAD-3DD3-4790-BC35-647B9FBA3700}"/>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8CAECEF-6167-4E0B-85D8-621E15A8BE79}"/>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a:extLst>
                  <a:ext uri="{FF2B5EF4-FFF2-40B4-BE49-F238E27FC236}">
                    <a16:creationId xmlns:a16="http://schemas.microsoft.com/office/drawing/2014/main" id="{EDE05F14-882A-4441-8216-A5ED2A338A21}"/>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a:extLst>
                <a:ext uri="{FF2B5EF4-FFF2-40B4-BE49-F238E27FC236}">
                  <a16:creationId xmlns:a16="http://schemas.microsoft.com/office/drawing/2014/main" id="{3B27C7E1-C0BD-4877-9D44-61C4DCA95E16}"/>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 name="Freeform 7">
              <a:extLst>
                <a:ext uri="{FF2B5EF4-FFF2-40B4-BE49-F238E27FC236}">
                  <a16:creationId xmlns:a16="http://schemas.microsoft.com/office/drawing/2014/main" id="{E052EE21-0F5C-420F-8123-2F4247A3A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6F4E1907-13E8-45C1-A2B4-BF60E6FBBC96}"/>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a:extLst>
                <a:ext uri="{FF2B5EF4-FFF2-40B4-BE49-F238E27FC236}">
                  <a16:creationId xmlns:a16="http://schemas.microsoft.com/office/drawing/2014/main" id="{ABBD4563-02FF-4F64-9151-E3B1FBAD8760}"/>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DB6CC950-0115-4A2F-8DA3-D50BFC83EB5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39160808-B2F1-48FB-B03C-244265618AE6}"/>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4FE203DB-087B-484E-9A30-0479E5ABD794}"/>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a:extLst>
                  <a:ext uri="{FF2B5EF4-FFF2-40B4-BE49-F238E27FC236}">
                    <a16:creationId xmlns:a16="http://schemas.microsoft.com/office/drawing/2014/main" id="{DB4D1CFD-203C-4DC9-A10F-7AC84E708B5D}"/>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CFF0FDB5-CC64-4B6C-A05F-85D26841DBF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id="{88115B4C-3421-41DE-9BA4-19F55335C64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9168"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59A325E3-F9FC-4E2D-A98C-E0F0B27FD012}"/>
              </a:ext>
            </a:extLst>
          </p:cNvPr>
          <p:cNvSpPr>
            <a:spLocks noGrp="1" noChangeArrowheads="1"/>
          </p:cNvSpPr>
          <p:nvPr>
            <p:ph type="dt" sz="quarter" idx="10"/>
          </p:nvPr>
        </p:nvSpPr>
        <p:spPr/>
        <p:txBody>
          <a:bodyPr/>
          <a:lstStyle>
            <a:lvl1pPr>
              <a:defRPr/>
            </a:lvl1pPr>
          </a:lstStyle>
          <a:p>
            <a:pPr>
              <a:defRPr/>
            </a:pPr>
            <a:fld id="{3F845CA2-7D04-4354-9ADB-A1F855C21EE5}" type="datetimeFigureOut">
              <a:rPr lang="en-US"/>
              <a:pPr>
                <a:defRPr/>
              </a:pPr>
              <a:t>9/1/2023</a:t>
            </a:fld>
            <a:endParaRPr lang="en-US"/>
          </a:p>
        </p:txBody>
      </p:sp>
      <p:sp>
        <p:nvSpPr>
          <p:cNvPr id="19" name="Rectangle 19">
            <a:extLst>
              <a:ext uri="{FF2B5EF4-FFF2-40B4-BE49-F238E27FC236}">
                <a16:creationId xmlns:a16="http://schemas.microsoft.com/office/drawing/2014/main" id="{40CF1777-0381-45A3-ABBA-3E220BE3DBA9}"/>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DF737E5C-B5CC-4439-90CA-A48E40D61A58}"/>
              </a:ext>
            </a:extLst>
          </p:cNvPr>
          <p:cNvSpPr>
            <a:spLocks noGrp="1" noChangeArrowheads="1"/>
          </p:cNvSpPr>
          <p:nvPr>
            <p:ph type="sldNum" sz="quarter" idx="12"/>
          </p:nvPr>
        </p:nvSpPr>
        <p:spPr/>
        <p:txBody>
          <a:bodyPr/>
          <a:lstStyle>
            <a:lvl1pPr>
              <a:defRPr smtClean="0"/>
            </a:lvl1pPr>
          </a:lstStyle>
          <a:p>
            <a:pPr>
              <a:defRPr/>
            </a:pPr>
            <a:fld id="{2C4F52CC-50B9-4E5B-A9C6-BCAE9F8BB7BE}" type="slidenum">
              <a:rPr lang="en-US" altLang="en-US"/>
              <a:pPr>
                <a:defRPr/>
              </a:pPr>
              <a:t>‹#›</a:t>
            </a:fld>
            <a:endParaRPr lang="en-US" altLang="en-US"/>
          </a:p>
        </p:txBody>
      </p:sp>
    </p:spTree>
    <p:extLst>
      <p:ext uri="{BB962C8B-B14F-4D97-AF65-F5344CB8AC3E}">
        <p14:creationId xmlns:p14="http://schemas.microsoft.com/office/powerpoint/2010/main" val="3904819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EEBC527-051D-4F20-AB40-3052EF48BE30}"/>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6E6BDA32-74AE-47A0-8CBE-6CB1C51F6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7B88489-B415-4861-B9D8-942307BD3724}"/>
              </a:ext>
            </a:extLst>
          </p:cNvPr>
          <p:cNvSpPr>
            <a:spLocks noGrp="1" noChangeArrowheads="1"/>
          </p:cNvSpPr>
          <p:nvPr>
            <p:ph type="sldNum" sz="quarter" idx="12"/>
          </p:nvPr>
        </p:nvSpPr>
        <p:spPr>
          <a:ln/>
        </p:spPr>
        <p:txBody>
          <a:bodyPr/>
          <a:lstStyle>
            <a:lvl1pPr>
              <a:defRPr/>
            </a:lvl1pPr>
          </a:lstStyle>
          <a:p>
            <a:pPr>
              <a:defRPr/>
            </a:pPr>
            <a:fld id="{0A1E7DB0-F9BB-4717-8D19-C74E63C2E4F6}" type="slidenum">
              <a:rPr lang="en-US" altLang="en-US"/>
              <a:pPr>
                <a:defRPr/>
              </a:pPr>
              <a:t>‹#›</a:t>
            </a:fld>
            <a:endParaRPr lang="en-US" altLang="en-US"/>
          </a:p>
        </p:txBody>
      </p:sp>
    </p:spTree>
    <p:extLst>
      <p:ext uri="{BB962C8B-B14F-4D97-AF65-F5344CB8AC3E}">
        <p14:creationId xmlns:p14="http://schemas.microsoft.com/office/powerpoint/2010/main" val="2766024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78CCFDC-41B1-4C39-B7E6-48BC2EF3CC2E}"/>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5" name="Rectangle 18">
            <a:extLst>
              <a:ext uri="{FF2B5EF4-FFF2-40B4-BE49-F238E27FC236}">
                <a16:creationId xmlns:a16="http://schemas.microsoft.com/office/drawing/2014/main" id="{C6BD0806-130D-4B30-AC3A-2EAA30076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155BCD1-BF31-4642-B1DE-02705F799953}"/>
              </a:ext>
            </a:extLst>
          </p:cNvPr>
          <p:cNvSpPr>
            <a:spLocks noGrp="1" noChangeArrowheads="1"/>
          </p:cNvSpPr>
          <p:nvPr>
            <p:ph type="sldNum" sz="quarter" idx="12"/>
          </p:nvPr>
        </p:nvSpPr>
        <p:spPr>
          <a:ln/>
        </p:spPr>
        <p:txBody>
          <a:bodyPr/>
          <a:lstStyle>
            <a:lvl1pPr>
              <a:defRPr/>
            </a:lvl1pPr>
          </a:lstStyle>
          <a:p>
            <a:pPr>
              <a:defRPr/>
            </a:pPr>
            <a:fld id="{1F4D70B0-5338-44AE-83A5-B85B1ADDA4C5}" type="slidenum">
              <a:rPr lang="en-US" altLang="en-US"/>
              <a:pPr>
                <a:defRPr/>
              </a:pPr>
              <a:t>‹#›</a:t>
            </a:fld>
            <a:endParaRPr lang="en-US" altLang="en-US"/>
          </a:p>
        </p:txBody>
      </p:sp>
    </p:spTree>
    <p:extLst>
      <p:ext uri="{BB962C8B-B14F-4D97-AF65-F5344CB8AC3E}">
        <p14:creationId xmlns:p14="http://schemas.microsoft.com/office/powerpoint/2010/main" val="1744422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A26C240-BB9F-4A37-A9A2-99FE5DFEB99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6" name="Rectangle 18">
            <a:extLst>
              <a:ext uri="{FF2B5EF4-FFF2-40B4-BE49-F238E27FC236}">
                <a16:creationId xmlns:a16="http://schemas.microsoft.com/office/drawing/2014/main" id="{D619AF3F-F433-4262-9778-EC9C040752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9D606654-9F93-433E-8ECC-E193356FE7F8}"/>
              </a:ext>
            </a:extLst>
          </p:cNvPr>
          <p:cNvSpPr>
            <a:spLocks noGrp="1" noChangeArrowheads="1"/>
          </p:cNvSpPr>
          <p:nvPr>
            <p:ph type="sldNum" sz="quarter" idx="12"/>
          </p:nvPr>
        </p:nvSpPr>
        <p:spPr>
          <a:ln/>
        </p:spPr>
        <p:txBody>
          <a:bodyPr/>
          <a:lstStyle>
            <a:lvl1pPr>
              <a:defRPr/>
            </a:lvl1pPr>
          </a:lstStyle>
          <a:p>
            <a:pPr>
              <a:defRPr/>
            </a:pPr>
            <a:fld id="{6A7FB0DA-9296-4C71-8BE3-553768F514D6}" type="slidenum">
              <a:rPr lang="en-US" altLang="en-US"/>
              <a:pPr>
                <a:defRPr/>
              </a:pPr>
              <a:t>‹#›</a:t>
            </a:fld>
            <a:endParaRPr lang="en-US" altLang="en-US"/>
          </a:p>
        </p:txBody>
      </p:sp>
    </p:spTree>
    <p:extLst>
      <p:ext uri="{BB962C8B-B14F-4D97-AF65-F5344CB8AC3E}">
        <p14:creationId xmlns:p14="http://schemas.microsoft.com/office/powerpoint/2010/main" val="297784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5DC59272-1E7D-41DA-9809-F2F47684B8F1}"/>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8" name="Rectangle 18">
            <a:extLst>
              <a:ext uri="{FF2B5EF4-FFF2-40B4-BE49-F238E27FC236}">
                <a16:creationId xmlns:a16="http://schemas.microsoft.com/office/drawing/2014/main" id="{A5DF3E05-8562-4E11-8A92-D371267E6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823A8093-135C-48C1-85A1-9E6BBC4A7579}"/>
              </a:ext>
            </a:extLst>
          </p:cNvPr>
          <p:cNvSpPr>
            <a:spLocks noGrp="1" noChangeArrowheads="1"/>
          </p:cNvSpPr>
          <p:nvPr>
            <p:ph type="sldNum" sz="quarter" idx="12"/>
          </p:nvPr>
        </p:nvSpPr>
        <p:spPr>
          <a:ln/>
        </p:spPr>
        <p:txBody>
          <a:bodyPr/>
          <a:lstStyle>
            <a:lvl1pPr>
              <a:defRPr/>
            </a:lvl1pPr>
          </a:lstStyle>
          <a:p>
            <a:pPr>
              <a:defRPr/>
            </a:pPr>
            <a:fld id="{B45F9D3E-6997-4F57-A873-3345E61DED40}" type="slidenum">
              <a:rPr lang="en-US" altLang="en-US"/>
              <a:pPr>
                <a:defRPr/>
              </a:pPr>
              <a:t>‹#›</a:t>
            </a:fld>
            <a:endParaRPr lang="en-US" altLang="en-US"/>
          </a:p>
        </p:txBody>
      </p:sp>
    </p:spTree>
    <p:extLst>
      <p:ext uri="{BB962C8B-B14F-4D97-AF65-F5344CB8AC3E}">
        <p14:creationId xmlns:p14="http://schemas.microsoft.com/office/powerpoint/2010/main" val="1719509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B645E912-0F7F-4C29-A3B2-6690D8D7CF8D}"/>
              </a:ext>
            </a:extLst>
          </p:cNvPr>
          <p:cNvSpPr>
            <a:spLocks noGrp="1" noChangeArrowheads="1"/>
          </p:cNvSpPr>
          <p:nvPr>
            <p:ph type="dt" sz="half" idx="10"/>
          </p:nvPr>
        </p:nvSpPr>
        <p:spPr>
          <a:ln/>
        </p:spPr>
        <p:txBody>
          <a:bodyPr/>
          <a:lstStyle>
            <a:lvl1pPr>
              <a:defRPr/>
            </a:lvl1pPr>
          </a:lstStyle>
          <a:p>
            <a:pPr>
              <a:defRPr/>
            </a:pPr>
            <a:fld id="{FA3D7F29-B6C6-4A0C-A268-57E90488AF32}" type="datetimeFigureOut">
              <a:rPr lang="en-US"/>
              <a:pPr>
                <a:defRPr/>
              </a:pPr>
              <a:t>9/1/2023</a:t>
            </a:fld>
            <a:endParaRPr lang="en-US"/>
          </a:p>
        </p:txBody>
      </p:sp>
      <p:sp>
        <p:nvSpPr>
          <p:cNvPr id="4" name="Rectangle 18">
            <a:extLst>
              <a:ext uri="{FF2B5EF4-FFF2-40B4-BE49-F238E27FC236}">
                <a16:creationId xmlns:a16="http://schemas.microsoft.com/office/drawing/2014/main" id="{9EC03596-90C7-4BF7-B6E1-A937A93B5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F2FBAFB9-4ACE-4F88-811F-2D336DC032F5}"/>
              </a:ext>
            </a:extLst>
          </p:cNvPr>
          <p:cNvSpPr>
            <a:spLocks noGrp="1" noChangeArrowheads="1"/>
          </p:cNvSpPr>
          <p:nvPr>
            <p:ph type="sldNum" sz="quarter" idx="12"/>
          </p:nvPr>
        </p:nvSpPr>
        <p:spPr>
          <a:ln/>
        </p:spPr>
        <p:txBody>
          <a:bodyPr/>
          <a:lstStyle>
            <a:lvl1pPr>
              <a:defRPr/>
            </a:lvl1pPr>
          </a:lstStyle>
          <a:p>
            <a:pPr>
              <a:defRPr/>
            </a:pPr>
            <a:fld id="{6BB9C87E-5191-4290-9DCF-CDC13D041D3A}" type="slidenum">
              <a:rPr lang="en-US" altLang="en-US"/>
              <a:pPr>
                <a:defRPr/>
              </a:pPr>
              <a:t>‹#›</a:t>
            </a:fld>
            <a:endParaRPr lang="en-US" altLang="en-US"/>
          </a:p>
        </p:txBody>
      </p:sp>
    </p:spTree>
    <p:extLst>
      <p:ext uri="{BB962C8B-B14F-4D97-AF65-F5344CB8AC3E}">
        <p14:creationId xmlns:p14="http://schemas.microsoft.com/office/powerpoint/2010/main" val="35387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730790-0188-46FE-878D-2B23D2C7C90E}"/>
              </a:ext>
            </a:extLst>
          </p:cNvPr>
          <p:cNvGrpSpPr>
            <a:grpSpLocks/>
          </p:cNvGrpSpPr>
          <p:nvPr/>
        </p:nvGrpSpPr>
        <p:grpSpPr bwMode="auto">
          <a:xfrm>
            <a:off x="1588" y="0"/>
            <a:ext cx="9148762" cy="6851650"/>
            <a:chOff x="1" y="0"/>
            <a:chExt cx="5763" cy="4316"/>
          </a:xfrm>
        </p:grpSpPr>
        <p:sp>
          <p:nvSpPr>
            <p:cNvPr id="112643" name="Freeform 3">
              <a:extLst>
                <a:ext uri="{FF2B5EF4-FFF2-40B4-BE49-F238E27FC236}">
                  <a16:creationId xmlns:a16="http://schemas.microsoft.com/office/drawing/2014/main" id="{508BCD2E-FE2C-4E1D-B533-69D36BA55DF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4" name="Freeform 4">
              <a:extLst>
                <a:ext uri="{FF2B5EF4-FFF2-40B4-BE49-F238E27FC236}">
                  <a16:creationId xmlns:a16="http://schemas.microsoft.com/office/drawing/2014/main" id="{A4487605-5A72-4A4A-8016-139EE2717F7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5" name="Freeform 5">
              <a:extLst>
                <a:ext uri="{FF2B5EF4-FFF2-40B4-BE49-F238E27FC236}">
                  <a16:creationId xmlns:a16="http://schemas.microsoft.com/office/drawing/2014/main" id="{4C5243DF-770B-4378-BB04-403C8A1813FC}"/>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1035" name="Group 6">
              <a:extLst>
                <a:ext uri="{FF2B5EF4-FFF2-40B4-BE49-F238E27FC236}">
                  <a16:creationId xmlns:a16="http://schemas.microsoft.com/office/drawing/2014/main" id="{56CFA243-A53B-49BE-BAAA-9280900FE2A3}"/>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7C67B040-8EB4-4761-BA0B-DCA521CED85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8" name="Freeform 8">
                <a:extLst>
                  <a:ext uri="{FF2B5EF4-FFF2-40B4-BE49-F238E27FC236}">
                    <a16:creationId xmlns:a16="http://schemas.microsoft.com/office/drawing/2014/main" id="{5D7FA262-F216-4309-8899-3E8AE61B3C3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9" name="Freeform 9">
                <a:extLst>
                  <a:ext uri="{FF2B5EF4-FFF2-40B4-BE49-F238E27FC236}">
                    <a16:creationId xmlns:a16="http://schemas.microsoft.com/office/drawing/2014/main" id="{26B970EF-AD23-4A3A-BA62-0235C35557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0" name="Freeform 10">
                <a:extLst>
                  <a:ext uri="{FF2B5EF4-FFF2-40B4-BE49-F238E27FC236}">
                    <a16:creationId xmlns:a16="http://schemas.microsoft.com/office/drawing/2014/main" id="{33C7ADB9-6E6D-4058-AC95-A9DC5676DC8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1" name="Freeform 11">
                <a:extLst>
                  <a:ext uri="{FF2B5EF4-FFF2-40B4-BE49-F238E27FC236}">
                    <a16:creationId xmlns:a16="http://schemas.microsoft.com/office/drawing/2014/main" id="{FF892252-B7D8-47BB-834B-0E43F2887C2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2" name="Freeform 12">
                <a:extLst>
                  <a:ext uri="{FF2B5EF4-FFF2-40B4-BE49-F238E27FC236}">
                    <a16:creationId xmlns:a16="http://schemas.microsoft.com/office/drawing/2014/main" id="{E148710E-C2A6-411E-9DC6-D143E407EF31}"/>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3" name="Freeform 13">
                <a:extLst>
                  <a:ext uri="{FF2B5EF4-FFF2-40B4-BE49-F238E27FC236}">
                    <a16:creationId xmlns:a16="http://schemas.microsoft.com/office/drawing/2014/main" id="{193C7D95-428A-4D05-8395-C7FCAED43E60}"/>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4" name="Freeform 14">
                <a:extLst>
                  <a:ext uri="{FF2B5EF4-FFF2-40B4-BE49-F238E27FC236}">
                    <a16:creationId xmlns:a16="http://schemas.microsoft.com/office/drawing/2014/main" id="{39C04373-4C35-4060-A315-71D458E59E8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5" name="Freeform 15">
                <a:extLst>
                  <a:ext uri="{FF2B5EF4-FFF2-40B4-BE49-F238E27FC236}">
                    <a16:creationId xmlns:a16="http://schemas.microsoft.com/office/drawing/2014/main" id="{E67E4D2E-4D00-46D6-B652-23422AEE0F1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6" name="Freeform 16">
                <a:extLst>
                  <a:ext uri="{FF2B5EF4-FFF2-40B4-BE49-F238E27FC236}">
                    <a16:creationId xmlns:a16="http://schemas.microsoft.com/office/drawing/2014/main" id="{E20F4FD0-D375-4142-939B-CC897BF5EA7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7" name="Freeform 17">
                <a:extLst>
                  <a:ext uri="{FF2B5EF4-FFF2-40B4-BE49-F238E27FC236}">
                    <a16:creationId xmlns:a16="http://schemas.microsoft.com/office/drawing/2014/main" id="{34CC7DFB-CFA1-4258-88CC-FBF877543A0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8" name="Freeform 18">
                <a:extLst>
                  <a:ext uri="{FF2B5EF4-FFF2-40B4-BE49-F238E27FC236}">
                    <a16:creationId xmlns:a16="http://schemas.microsoft.com/office/drawing/2014/main" id="{74CA28F4-BCF0-46C5-94FB-4076C4DC94A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9" name="Freeform 19">
                <a:extLst>
                  <a:ext uri="{FF2B5EF4-FFF2-40B4-BE49-F238E27FC236}">
                    <a16:creationId xmlns:a16="http://schemas.microsoft.com/office/drawing/2014/main" id="{FD36D151-DA99-4A80-87C3-DA08FBDE759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112660" name="Freeform 20">
              <a:extLst>
                <a:ext uri="{FF2B5EF4-FFF2-40B4-BE49-F238E27FC236}">
                  <a16:creationId xmlns:a16="http://schemas.microsoft.com/office/drawing/2014/main" id="{A705431C-7666-44A5-BBDC-DAE446CAC2C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1" name="Freeform 21">
              <a:extLst>
                <a:ext uri="{FF2B5EF4-FFF2-40B4-BE49-F238E27FC236}">
                  <a16:creationId xmlns:a16="http://schemas.microsoft.com/office/drawing/2014/main" id="{8C414E5B-A2F9-4E77-8561-7A85142DBF4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2" name="Freeform 22">
              <a:extLst>
                <a:ext uri="{FF2B5EF4-FFF2-40B4-BE49-F238E27FC236}">
                  <a16:creationId xmlns:a16="http://schemas.microsoft.com/office/drawing/2014/main" id="{E6B79CC4-B644-4056-8CD0-EEFBC3F7F87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3" name="Freeform 23">
              <a:extLst>
                <a:ext uri="{FF2B5EF4-FFF2-40B4-BE49-F238E27FC236}">
                  <a16:creationId xmlns:a16="http://schemas.microsoft.com/office/drawing/2014/main" id="{77D3D35B-4D0C-4940-A347-6AD771FD227B}"/>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4" name="Freeform 24">
              <a:extLst>
                <a:ext uri="{FF2B5EF4-FFF2-40B4-BE49-F238E27FC236}">
                  <a16:creationId xmlns:a16="http://schemas.microsoft.com/office/drawing/2014/main" id="{DB5F419B-0623-4869-976F-A87B38E450B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5" name="Freeform 25">
              <a:extLst>
                <a:ext uri="{FF2B5EF4-FFF2-40B4-BE49-F238E27FC236}">
                  <a16:creationId xmlns:a16="http://schemas.microsoft.com/office/drawing/2014/main" id="{55FED3FD-2680-4F0A-8109-1BC1AAFE8057}"/>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6" name="Freeform 26">
              <a:extLst>
                <a:ext uri="{FF2B5EF4-FFF2-40B4-BE49-F238E27FC236}">
                  <a16:creationId xmlns:a16="http://schemas.microsoft.com/office/drawing/2014/main" id="{B93388C9-F43E-4623-84DE-04783892DBF5}"/>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7" name="Freeform 27">
              <a:extLst>
                <a:ext uri="{FF2B5EF4-FFF2-40B4-BE49-F238E27FC236}">
                  <a16:creationId xmlns:a16="http://schemas.microsoft.com/office/drawing/2014/main" id="{427312B6-D229-48DC-9AA0-C67F1A5B6D3B}"/>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44" name="Line 28">
              <a:extLst>
                <a:ext uri="{FF2B5EF4-FFF2-40B4-BE49-F238E27FC236}">
                  <a16:creationId xmlns:a16="http://schemas.microsoft.com/office/drawing/2014/main" id="{3517D2C8-F5CD-47AA-9009-C52239D70F8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F987306B-0622-472E-9258-0D33729F122C}"/>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FC41E19D-105E-43F1-B8B7-8EA96117DFA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5B7B171F-B35E-4805-A54E-56E43C9F2097}"/>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B224B5BA-FA21-4091-837D-47652214B4E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4760F13E-1BEA-478A-A6F9-0A4C5E74136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AC04A565-DFBE-4D10-84F0-924849498F16}"/>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AC2D7D40-73A8-4592-B8BB-DEE8D3BF32E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1490379F-4B2C-4048-8D1E-1476C730E0E0}"/>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81BEA243-A9BA-4715-9A56-748AAF7E35A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560260AC-097C-4E05-B075-214B98077BA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57281BEC-521A-4E4C-9954-837BFA75CB93}"/>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26E012B2-352C-43AB-8BF1-588E85896306}"/>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34" charset="0"/>
                <a:cs typeface="Arial" charset="0"/>
              </a:defRPr>
            </a:lvl1pPr>
          </a:lstStyle>
          <a:p>
            <a:pPr>
              <a:defRPr/>
            </a:pPr>
            <a:fld id="{0359F8DA-BAED-4EAA-A497-CE362DAD0C0E}" type="datetime1">
              <a:rPr lang="en-US" altLang="en-US"/>
              <a:pPr>
                <a:defRPr/>
              </a:pPr>
              <a:t>9/1/2023</a:t>
            </a:fld>
            <a:endParaRPr lang="en-US" altLang="en-US"/>
          </a:p>
        </p:txBody>
      </p:sp>
      <p:sp>
        <p:nvSpPr>
          <p:cNvPr id="112681" name="Rectangle 41">
            <a:extLst>
              <a:ext uri="{FF2B5EF4-FFF2-40B4-BE49-F238E27FC236}">
                <a16:creationId xmlns:a16="http://schemas.microsoft.com/office/drawing/2014/main" id="{313E8F16-7842-4F7A-B913-A1E6C56F1F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34" charset="0"/>
                <a:cs typeface="Arial" charset="0"/>
              </a:defRPr>
            </a:lvl1pPr>
          </a:lstStyle>
          <a:p>
            <a:pPr>
              <a:defRPr/>
            </a:pPr>
            <a:endParaRPr lang="en-US" altLang="en-US"/>
          </a:p>
        </p:txBody>
      </p:sp>
      <p:sp>
        <p:nvSpPr>
          <p:cNvPr id="112682" name="Rectangle 42">
            <a:extLst>
              <a:ext uri="{FF2B5EF4-FFF2-40B4-BE49-F238E27FC236}">
                <a16:creationId xmlns:a16="http://schemas.microsoft.com/office/drawing/2014/main" id="{6B599080-CB44-4A11-B9CE-77B4757DC4DE}"/>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145081F8-F0E4-4CE4-98BE-118272AA57E1}" type="slidenum">
              <a:rPr lang="en-US" altLang="en-US"/>
              <a:pPr>
                <a:defRPr/>
              </a:pPr>
              <a:t>‹#›</a:t>
            </a:fld>
            <a:endParaRPr lang="en-US" altLang="en-US"/>
          </a:p>
        </p:txBody>
      </p:sp>
      <p:sp>
        <p:nvSpPr>
          <p:cNvPr id="112683" name="Rectangle 43">
            <a:extLst>
              <a:ext uri="{FF2B5EF4-FFF2-40B4-BE49-F238E27FC236}">
                <a16:creationId xmlns:a16="http://schemas.microsoft.com/office/drawing/2014/main" id="{5B35A627-EA6E-498D-A42A-6DE3B26E4F4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8531" r:id="rId1"/>
    <p:sldLayoutId id="2147488478" r:id="rId2"/>
    <p:sldLayoutId id="2147488479" r:id="rId3"/>
    <p:sldLayoutId id="2147488480" r:id="rId4"/>
    <p:sldLayoutId id="2147488481" r:id="rId5"/>
    <p:sldLayoutId id="2147488482" r:id="rId6"/>
    <p:sldLayoutId id="2147488483" r:id="rId7"/>
    <p:sldLayoutId id="2147488484" r:id="rId8"/>
    <p:sldLayoutId id="2147488485" r:id="rId9"/>
    <p:sldLayoutId id="2147488486" r:id="rId10"/>
    <p:sldLayoutId id="21474884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2190F63B-936A-4FBE-AF83-3AB69D06DA95}"/>
              </a:ext>
            </a:extLst>
          </p:cNvPr>
          <p:cNvGrpSpPr>
            <a:grpSpLocks/>
          </p:cNvGrpSpPr>
          <p:nvPr/>
        </p:nvGrpSpPr>
        <p:grpSpPr bwMode="auto">
          <a:xfrm>
            <a:off x="0" y="6350"/>
            <a:ext cx="9140825" cy="6851650"/>
            <a:chOff x="0" y="4"/>
            <a:chExt cx="5758" cy="4316"/>
          </a:xfrm>
        </p:grpSpPr>
        <p:sp>
          <p:nvSpPr>
            <p:cNvPr id="10248" name="Freeform 3">
              <a:extLst>
                <a:ext uri="{FF2B5EF4-FFF2-40B4-BE49-F238E27FC236}">
                  <a16:creationId xmlns:a16="http://schemas.microsoft.com/office/drawing/2014/main" id="{217A80FA-23F7-4926-BB84-F2E38233F72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a:extLst>
                <a:ext uri="{FF2B5EF4-FFF2-40B4-BE49-F238E27FC236}">
                  <a16:creationId xmlns:a16="http://schemas.microsoft.com/office/drawing/2014/main" id="{2CA37150-B58E-4B6B-A428-04D680F68DBB}"/>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0" name="Group 5">
              <a:extLst>
                <a:ext uri="{FF2B5EF4-FFF2-40B4-BE49-F238E27FC236}">
                  <a16:creationId xmlns:a16="http://schemas.microsoft.com/office/drawing/2014/main" id="{56EF926A-190D-403F-B63F-23CA410DC020}"/>
                </a:ext>
              </a:extLst>
            </p:cNvPr>
            <p:cNvGrpSpPr>
              <a:grpSpLocks/>
            </p:cNvGrpSpPr>
            <p:nvPr userDrawn="1"/>
          </p:nvGrpSpPr>
          <p:grpSpPr bwMode="auto">
            <a:xfrm>
              <a:off x="0" y="4"/>
              <a:ext cx="5758" cy="4316"/>
              <a:chOff x="0" y="4"/>
              <a:chExt cx="5758" cy="4316"/>
            </a:xfrm>
          </p:grpSpPr>
          <p:sp>
            <p:nvSpPr>
              <p:cNvPr id="10251" name="Freeform 6">
                <a:extLst>
                  <a:ext uri="{FF2B5EF4-FFF2-40B4-BE49-F238E27FC236}">
                    <a16:creationId xmlns:a16="http://schemas.microsoft.com/office/drawing/2014/main" id="{BB799ADB-059C-4738-ACA3-F7C9F7F5449E}"/>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id="{2DB8325B-42F1-4C26-A752-D0265A7BB5A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id="{E4DE8042-B6D1-4D7F-98F3-FF1A52035A12}"/>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id="{5718F71A-2767-46D1-BEE0-A27D1B13873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id="{B23CCE3E-6F2F-4430-82FD-9663E0510311}"/>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02945188-1406-47F9-B16D-2A50F84248A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10257" name="Freeform 12">
                <a:extLst>
                  <a:ext uri="{FF2B5EF4-FFF2-40B4-BE49-F238E27FC236}">
                    <a16:creationId xmlns:a16="http://schemas.microsoft.com/office/drawing/2014/main" id="{9C631764-64A6-4AC2-8B72-CEF3E0B8B44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3">
                <a:extLst>
                  <a:ext uri="{FF2B5EF4-FFF2-40B4-BE49-F238E27FC236}">
                    <a16:creationId xmlns:a16="http://schemas.microsoft.com/office/drawing/2014/main" id="{B28F7098-BEFE-44C7-9CA5-88C7DB41460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12B660A9-08CE-4E75-B9DD-FEFCF3012783}"/>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87D9898F-24CC-4828-928F-2DD7C88FE573}"/>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70CB9912-4358-4677-A1C9-F5DC19EA38E0}"/>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4373297-9903-45BE-AE5B-44FD8193D8EF}"/>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9/1/2023</a:t>
            </a:fld>
            <a:endParaRPr lang="en-US"/>
          </a:p>
        </p:txBody>
      </p:sp>
      <p:sp>
        <p:nvSpPr>
          <p:cNvPr id="48146" name="Rectangle 18">
            <a:extLst>
              <a:ext uri="{FF2B5EF4-FFF2-40B4-BE49-F238E27FC236}">
                <a16:creationId xmlns:a16="http://schemas.microsoft.com/office/drawing/2014/main" id="{8B39C04F-398B-4467-B6E2-D6C842C32333}"/>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71136E54-6463-47C3-87E7-C52547EF07F5}"/>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6CAE81B2-F756-45F9-A4BE-C54F3A791B3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1"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1F12D2D2-928B-4D35-8423-8F0618572DCC}"/>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2051" name="Text Placeholder 12">
            <a:extLst>
              <a:ext uri="{FF2B5EF4-FFF2-40B4-BE49-F238E27FC236}">
                <a16:creationId xmlns:a16="http://schemas.microsoft.com/office/drawing/2014/main" id="{F059947A-75A5-4D8C-BE68-2B8F78C51628}"/>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68A61D86-5837-42DD-83CE-FF05E448480B}"/>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BCBCBC"/>
                </a:solidFill>
                <a:latin typeface="Book Antiqua" pitchFamily="18" charset="0"/>
                <a:cs typeface="Arial" charset="0"/>
              </a:defRPr>
            </a:lvl1pPr>
          </a:lstStyle>
          <a:p>
            <a:pPr>
              <a:defRPr/>
            </a:pPr>
            <a:fld id="{882F4DF1-AFA9-44E5-9A78-51C82F07C064}" type="datetime1">
              <a:rPr lang="en-US" altLang="en-US"/>
              <a:pPr>
                <a:defRPr/>
              </a:pPr>
              <a:t>9/1/2023</a:t>
            </a:fld>
            <a:endParaRPr lang="en-US" altLang="en-US"/>
          </a:p>
        </p:txBody>
      </p:sp>
      <p:sp>
        <p:nvSpPr>
          <p:cNvPr id="8" name="Footer Placeholder 4">
            <a:extLst>
              <a:ext uri="{FF2B5EF4-FFF2-40B4-BE49-F238E27FC236}">
                <a16:creationId xmlns:a16="http://schemas.microsoft.com/office/drawing/2014/main" id="{92093441-53BD-495A-A895-DDDED8D3E5DE}"/>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CBCBC"/>
                </a:solidFill>
                <a:latin typeface="Book Antiqua" pitchFamily="18" charset="0"/>
                <a:cs typeface="Arial" charset="0"/>
              </a:defRPr>
            </a:lvl1pPr>
          </a:lstStyle>
          <a:p>
            <a:pPr>
              <a:defRPr/>
            </a:pPr>
            <a:endParaRPr lang="en-US" altLang="en-US"/>
          </a:p>
        </p:txBody>
      </p:sp>
      <p:sp>
        <p:nvSpPr>
          <p:cNvPr id="9" name="Slide Number Placeholder 5">
            <a:extLst>
              <a:ext uri="{FF2B5EF4-FFF2-40B4-BE49-F238E27FC236}">
                <a16:creationId xmlns:a16="http://schemas.microsoft.com/office/drawing/2014/main" id="{F542E5B2-B65A-467E-9DDE-B46D2E03DBEE}"/>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CB5DBF48-3E7E-4914-B9E5-E2F93CE92CA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8532"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S PGothic" panose="020B0600070205080204"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2pPr>
      <a:lvl3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3pPr>
      <a:lvl4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4pPr>
      <a:lvl5pPr algn="ctr" rtl="0" eaLnBrk="0" fontAlgn="base" hangingPunct="0">
        <a:spcBef>
          <a:spcPct val="0"/>
        </a:spcBef>
        <a:spcAft>
          <a:spcPct val="0"/>
        </a:spcAft>
        <a:defRPr sz="4100" b="1">
          <a:solidFill>
            <a:schemeClr val="tx1"/>
          </a:solidFill>
          <a:latin typeface="Arial" charset="0"/>
          <a:ea typeface="MS PGothic" panose="020B0600070205080204" pitchFamily="34"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S PGothic" panose="020B0600070205080204"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S PGothic" panose="020B0600070205080204"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S PGothic" panose="020B0600070205080204"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S PGothic" panose="020B0600070205080204"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S PGothic" panose="020B0600070205080204"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454AFB0-AC59-4072-BD52-A3345A475D3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A387D8AC-7EFD-4103-82DF-C0047C89D9AF}"/>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B175FBE-E05F-4B63-9163-6950FB5B7C1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09887715-BE50-4589-9775-C839BB5C854C}"/>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8A95B5BB-1FF1-477D-B10F-C49659A8F8D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2C00320-FC92-42BF-AB96-8F894749F47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2BA92063-2BBC-4C84-91D3-EC8AFD6DF493}"/>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33" r:id="rId1"/>
    <p:sldLayoutId id="2147488534" r:id="rId2"/>
    <p:sldLayoutId id="2147488535" r:id="rId3"/>
    <p:sldLayoutId id="2147488536" r:id="rId4"/>
    <p:sldLayoutId id="2147488537" r:id="rId5"/>
    <p:sldLayoutId id="2147488538" r:id="rId6"/>
    <p:sldLayoutId id="2147488539" r:id="rId7"/>
    <p:sldLayoutId id="2147488540" r:id="rId8"/>
    <p:sldLayoutId id="2147488541" r:id="rId9"/>
    <p:sldLayoutId id="2147488542" r:id="rId10"/>
    <p:sldLayoutId id="2147488543" r:id="rId11"/>
    <p:sldLayoutId id="214748854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61C8267D-D8B7-40EE-9B06-1D4DB8316B3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576523EC-460D-4D35-ACD8-C338961D6D3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CA50B0AF-A435-4FAC-AC86-D4E0A30636C0}"/>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8A50B70E-5A78-4FAB-8006-297150315A9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D1673F28-1BA1-4443-9F9B-2C8A0826CF33}"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B4C30FB1-59ED-40AD-B2B5-BEFF7480EADD}"/>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EE96BB19-4B9E-4F4D-8959-63A69CD1388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45" r:id="rId1"/>
    <p:sldLayoutId id="2147488546" r:id="rId2"/>
    <p:sldLayoutId id="2147488547" r:id="rId3"/>
    <p:sldLayoutId id="2147488548" r:id="rId4"/>
    <p:sldLayoutId id="2147488549" r:id="rId5"/>
    <p:sldLayoutId id="2147488550" r:id="rId6"/>
    <p:sldLayoutId id="2147488551" r:id="rId7"/>
    <p:sldLayoutId id="2147488552" r:id="rId8"/>
    <p:sldLayoutId id="2147488553" r:id="rId9"/>
    <p:sldLayoutId id="2147488554" r:id="rId10"/>
    <p:sldLayoutId id="2147488555" r:id="rId11"/>
    <p:sldLayoutId id="2147488556"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FB326264-1AAE-4B0E-ABE8-AD636E3E6F22}"/>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60590655-51B1-4442-9484-5273CD6CEEB5}"/>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14" name="Date Placeholder 13">
            <a:extLst>
              <a:ext uri="{FF2B5EF4-FFF2-40B4-BE49-F238E27FC236}">
                <a16:creationId xmlns:a16="http://schemas.microsoft.com/office/drawing/2014/main" id="{90804681-9C9E-413E-862B-D95BA55FDBF1}"/>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mn-cs"/>
              </a:defRPr>
            </a:lvl1pPr>
            <a:extLst/>
          </a:lstStyle>
          <a:p>
            <a:pPr>
              <a:defRPr/>
            </a:pPr>
            <a:endParaRPr lang="en-US"/>
          </a:p>
        </p:txBody>
      </p:sp>
      <p:sp>
        <p:nvSpPr>
          <p:cNvPr id="23" name="Slide Number Placeholder 22">
            <a:extLst>
              <a:ext uri="{FF2B5EF4-FFF2-40B4-BE49-F238E27FC236}">
                <a16:creationId xmlns:a16="http://schemas.microsoft.com/office/drawing/2014/main" id="{B3BB16C3-659D-494E-BBEF-66D2E56871C0}"/>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C6B69162-023C-4360-9F2A-6F00E85A5A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434DDBCD-476F-4768-AA48-24BE957DA7D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6DBEB75E-4AFE-42D5-96B4-FA712F9A5DE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56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8EAA4DF7-D755-4B5B-966A-05294FFEA643}"/>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CB175B17-5E14-4308-829D-A52D6FD0EDA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8F734A88-D69B-4A99-8915-9629F32AAB7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cs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3D62FC1E-220E-4266-BD95-BE300C84124F}"/>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defRPr>
            </a:lvl1pPr>
          </a:lstStyle>
          <a:p>
            <a:pPr>
              <a:defRPr/>
            </a:pPr>
            <a:fld id="{66903CB0-3E4B-4B5C-BADA-6AE9C4061EA5}"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072062CE-DE39-4814-92E2-9F4C37A2AC43}"/>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6153" name="Text Placeholder 12">
            <a:extLst>
              <a:ext uri="{FF2B5EF4-FFF2-40B4-BE49-F238E27FC236}">
                <a16:creationId xmlns:a16="http://schemas.microsoft.com/office/drawing/2014/main" id="{6A4710FE-1CC3-4EB7-B1F4-EEC09FB56A1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488" r:id="rId7"/>
    <p:sldLayoutId id="2147488575" r:id="rId8"/>
    <p:sldLayoutId id="2147488576" r:id="rId9"/>
    <p:sldLayoutId id="2147488489" r:id="rId10"/>
    <p:sldLayoutId id="2147488490" r:id="rId11"/>
    <p:sldLayoutId id="2147488577"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E53F4259-1165-4B0D-8D70-E10E4F54398A}"/>
              </a:ext>
            </a:extLst>
          </p:cNvPr>
          <p:cNvGrpSpPr>
            <a:grpSpLocks/>
          </p:cNvGrpSpPr>
          <p:nvPr/>
        </p:nvGrpSpPr>
        <p:grpSpPr bwMode="auto">
          <a:xfrm>
            <a:off x="0" y="6350"/>
            <a:ext cx="9140825" cy="6851650"/>
            <a:chOff x="0" y="4"/>
            <a:chExt cx="5758" cy="4316"/>
          </a:xfrm>
        </p:grpSpPr>
        <p:sp>
          <p:nvSpPr>
            <p:cNvPr id="7176" name="Freeform 3">
              <a:extLst>
                <a:ext uri="{FF2B5EF4-FFF2-40B4-BE49-F238E27FC236}">
                  <a16:creationId xmlns:a16="http://schemas.microsoft.com/office/drawing/2014/main" id="{27E903B9-CEE2-4953-99DD-1D5F8B343253}"/>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4">
              <a:extLst>
                <a:ext uri="{FF2B5EF4-FFF2-40B4-BE49-F238E27FC236}">
                  <a16:creationId xmlns:a16="http://schemas.microsoft.com/office/drawing/2014/main" id="{A0A516AB-FC8E-4045-B04C-D644B477D3CE}"/>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8" name="Group 5">
              <a:extLst>
                <a:ext uri="{FF2B5EF4-FFF2-40B4-BE49-F238E27FC236}">
                  <a16:creationId xmlns:a16="http://schemas.microsoft.com/office/drawing/2014/main" id="{9D52F521-855E-48CF-8BBB-268588C88F69}"/>
                </a:ext>
              </a:extLst>
            </p:cNvPr>
            <p:cNvGrpSpPr>
              <a:grpSpLocks/>
            </p:cNvGrpSpPr>
            <p:nvPr userDrawn="1"/>
          </p:nvGrpSpPr>
          <p:grpSpPr bwMode="auto">
            <a:xfrm>
              <a:off x="0" y="4"/>
              <a:ext cx="5758" cy="4316"/>
              <a:chOff x="0" y="4"/>
              <a:chExt cx="5758" cy="4316"/>
            </a:xfrm>
          </p:grpSpPr>
          <p:sp>
            <p:nvSpPr>
              <p:cNvPr id="7179" name="Freeform 6">
                <a:extLst>
                  <a:ext uri="{FF2B5EF4-FFF2-40B4-BE49-F238E27FC236}">
                    <a16:creationId xmlns:a16="http://schemas.microsoft.com/office/drawing/2014/main" id="{AAC19597-C8B9-4800-98FC-410393032E41}"/>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7">
                <a:extLst>
                  <a:ext uri="{FF2B5EF4-FFF2-40B4-BE49-F238E27FC236}">
                    <a16:creationId xmlns:a16="http://schemas.microsoft.com/office/drawing/2014/main" id="{8E959D2B-1E3F-44AB-9320-F57B3EC71FE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8">
                <a:extLst>
                  <a:ext uri="{FF2B5EF4-FFF2-40B4-BE49-F238E27FC236}">
                    <a16:creationId xmlns:a16="http://schemas.microsoft.com/office/drawing/2014/main" id="{3AF110E0-1571-42BE-BFFF-6743C60C5576}"/>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9">
                <a:extLst>
                  <a:ext uri="{FF2B5EF4-FFF2-40B4-BE49-F238E27FC236}">
                    <a16:creationId xmlns:a16="http://schemas.microsoft.com/office/drawing/2014/main" id="{09FD75A8-BCCA-44A8-9F08-64634781E1D2}"/>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0">
                <a:extLst>
                  <a:ext uri="{FF2B5EF4-FFF2-40B4-BE49-F238E27FC236}">
                    <a16:creationId xmlns:a16="http://schemas.microsoft.com/office/drawing/2014/main" id="{E71CDFC7-BB74-4B6A-B6A5-7F10FB263C3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83B92C60-3A62-4A42-8D6D-A5D307F78F62}"/>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7185" name="Freeform 12">
                <a:extLst>
                  <a:ext uri="{FF2B5EF4-FFF2-40B4-BE49-F238E27FC236}">
                    <a16:creationId xmlns:a16="http://schemas.microsoft.com/office/drawing/2014/main" id="{F0338874-8A30-4BD0-9EA3-8532205BC593}"/>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3">
                <a:extLst>
                  <a:ext uri="{FF2B5EF4-FFF2-40B4-BE49-F238E27FC236}">
                    <a16:creationId xmlns:a16="http://schemas.microsoft.com/office/drawing/2014/main" id="{BACC8CC0-3E98-4648-88D3-E476E007E931}"/>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A247A6BC-9098-4AB1-9817-7EB7BFA2DD2C}"/>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D0AA7D76-523F-48F7-8B1F-BA4CE155B0D7}"/>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189827CB-DB04-4C5C-B4F6-50E61475CEE6}"/>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B70B563F-8A33-455D-9A74-C2A5EDA8E742}"/>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9/1/2023</a:t>
            </a:fld>
            <a:endParaRPr lang="en-US"/>
          </a:p>
        </p:txBody>
      </p:sp>
      <p:sp>
        <p:nvSpPr>
          <p:cNvPr id="48146" name="Rectangle 18">
            <a:extLst>
              <a:ext uri="{FF2B5EF4-FFF2-40B4-BE49-F238E27FC236}">
                <a16:creationId xmlns:a16="http://schemas.microsoft.com/office/drawing/2014/main" id="{5BD344D0-16D4-40D8-97CB-29315A6E45A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8EDE8082-5B2E-439F-9515-D7D607A948AF}"/>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B91DA284-6A9C-491C-830F-155C5487231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8" r:id="rId1"/>
    <p:sldLayoutId id="2147488491" r:id="rId2"/>
    <p:sldLayoutId id="2147488492" r:id="rId3"/>
    <p:sldLayoutId id="2147488493" r:id="rId4"/>
    <p:sldLayoutId id="2147488494" r:id="rId5"/>
    <p:sldLayoutId id="2147488495" r:id="rId6"/>
    <p:sldLayoutId id="2147488496" r:id="rId7"/>
    <p:sldLayoutId id="2147488497" r:id="rId8"/>
    <p:sldLayoutId id="2147488498" r:id="rId9"/>
    <p:sldLayoutId id="2147488499" r:id="rId10"/>
    <p:sldLayoutId id="214748850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7EC43FB-A52A-4782-B0CE-A0622F06D004}"/>
              </a:ext>
            </a:extLst>
          </p:cNvPr>
          <p:cNvGrpSpPr>
            <a:grpSpLocks/>
          </p:cNvGrpSpPr>
          <p:nvPr/>
        </p:nvGrpSpPr>
        <p:grpSpPr bwMode="auto">
          <a:xfrm>
            <a:off x="0" y="6350"/>
            <a:ext cx="9140825" cy="6851650"/>
            <a:chOff x="0" y="4"/>
            <a:chExt cx="5758" cy="4316"/>
          </a:xfrm>
        </p:grpSpPr>
        <p:sp>
          <p:nvSpPr>
            <p:cNvPr id="8200" name="Freeform 3">
              <a:extLst>
                <a:ext uri="{FF2B5EF4-FFF2-40B4-BE49-F238E27FC236}">
                  <a16:creationId xmlns:a16="http://schemas.microsoft.com/office/drawing/2014/main" id="{69CAA0E0-575E-4760-8CC3-11652E38BA9B}"/>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4">
              <a:extLst>
                <a:ext uri="{FF2B5EF4-FFF2-40B4-BE49-F238E27FC236}">
                  <a16:creationId xmlns:a16="http://schemas.microsoft.com/office/drawing/2014/main" id="{2EE26324-6DA9-4B06-8111-9CB0FE4C00C8}"/>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02" name="Group 5">
              <a:extLst>
                <a:ext uri="{FF2B5EF4-FFF2-40B4-BE49-F238E27FC236}">
                  <a16:creationId xmlns:a16="http://schemas.microsoft.com/office/drawing/2014/main" id="{2AF90D81-616A-49C1-8A60-3C491FC196ED}"/>
                </a:ext>
              </a:extLst>
            </p:cNvPr>
            <p:cNvGrpSpPr>
              <a:grpSpLocks/>
            </p:cNvGrpSpPr>
            <p:nvPr userDrawn="1"/>
          </p:nvGrpSpPr>
          <p:grpSpPr bwMode="auto">
            <a:xfrm>
              <a:off x="0" y="4"/>
              <a:ext cx="5758" cy="4316"/>
              <a:chOff x="0" y="4"/>
              <a:chExt cx="5758" cy="4316"/>
            </a:xfrm>
          </p:grpSpPr>
          <p:sp>
            <p:nvSpPr>
              <p:cNvPr id="8203" name="Freeform 6">
                <a:extLst>
                  <a:ext uri="{FF2B5EF4-FFF2-40B4-BE49-F238E27FC236}">
                    <a16:creationId xmlns:a16="http://schemas.microsoft.com/office/drawing/2014/main" id="{A9DAD70A-84B4-432F-9F12-7E6712341C8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7">
                <a:extLst>
                  <a:ext uri="{FF2B5EF4-FFF2-40B4-BE49-F238E27FC236}">
                    <a16:creationId xmlns:a16="http://schemas.microsoft.com/office/drawing/2014/main" id="{400E10FC-BA83-4B4B-AF15-AAB713701E71}"/>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6E3546AE-2723-459E-978F-F26C60B78AF1}"/>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1F6B5030-C1FB-4E88-A2EE-8696E8F3F75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1659F577-E022-456A-9141-B795AA87A89D}"/>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DB6D4FC4-A719-4642-BFD6-3FE4FC80EFB7}"/>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8209" name="Freeform 12">
                <a:extLst>
                  <a:ext uri="{FF2B5EF4-FFF2-40B4-BE49-F238E27FC236}">
                    <a16:creationId xmlns:a16="http://schemas.microsoft.com/office/drawing/2014/main" id="{960E6F60-A7AD-41A1-BAC2-0EF2487726DE}"/>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3">
                <a:extLst>
                  <a:ext uri="{FF2B5EF4-FFF2-40B4-BE49-F238E27FC236}">
                    <a16:creationId xmlns:a16="http://schemas.microsoft.com/office/drawing/2014/main" id="{0144DFF7-5AF2-45E4-9F76-2C3FC5F05584}"/>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CD3F8A9D-4846-432A-AAA4-A241CC2DD64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E4153E37-4DE9-438D-9278-62484440B81D}"/>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F9E071C-FBDD-4B99-B96E-7862C86D2464}"/>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A2000693-F550-423D-A37F-799AAA952696}"/>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9/1/2023</a:t>
            </a:fld>
            <a:endParaRPr lang="en-US"/>
          </a:p>
        </p:txBody>
      </p:sp>
      <p:sp>
        <p:nvSpPr>
          <p:cNvPr id="48146" name="Rectangle 18">
            <a:extLst>
              <a:ext uri="{FF2B5EF4-FFF2-40B4-BE49-F238E27FC236}">
                <a16:creationId xmlns:a16="http://schemas.microsoft.com/office/drawing/2014/main" id="{5A243C3E-C681-4064-AF2E-F3128418D9EB}"/>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A8C20821-5BFD-4863-97D0-8F65C3CC5F38}"/>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9DE4623A-FECE-45D2-9BA9-3366BB4085C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79" r:id="rId1"/>
    <p:sldLayoutId id="2147488501" r:id="rId2"/>
    <p:sldLayoutId id="2147488502" r:id="rId3"/>
    <p:sldLayoutId id="2147488503" r:id="rId4"/>
    <p:sldLayoutId id="2147488504" r:id="rId5"/>
    <p:sldLayoutId id="2147488505" r:id="rId6"/>
    <p:sldLayoutId id="2147488506" r:id="rId7"/>
    <p:sldLayoutId id="2147488507" r:id="rId8"/>
    <p:sldLayoutId id="2147488508" r:id="rId9"/>
    <p:sldLayoutId id="2147488509" r:id="rId10"/>
    <p:sldLayoutId id="214748851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980B0E7E-1894-4B49-8E83-C988B44C61CA}"/>
              </a:ext>
            </a:extLst>
          </p:cNvPr>
          <p:cNvGrpSpPr>
            <a:grpSpLocks/>
          </p:cNvGrpSpPr>
          <p:nvPr/>
        </p:nvGrpSpPr>
        <p:grpSpPr bwMode="auto">
          <a:xfrm>
            <a:off x="0" y="6350"/>
            <a:ext cx="9140825" cy="6851650"/>
            <a:chOff x="0" y="4"/>
            <a:chExt cx="5758" cy="4316"/>
          </a:xfrm>
        </p:grpSpPr>
        <p:sp>
          <p:nvSpPr>
            <p:cNvPr id="9224" name="Freeform 3">
              <a:extLst>
                <a:ext uri="{FF2B5EF4-FFF2-40B4-BE49-F238E27FC236}">
                  <a16:creationId xmlns:a16="http://schemas.microsoft.com/office/drawing/2014/main" id="{C8F05CA5-F4A9-426D-B0C3-B348DCD8F27D}"/>
                </a:ext>
              </a:extLst>
            </p:cNvPr>
            <p:cNvSpPr>
              <a:spLocks/>
            </p:cNvSpPr>
            <p:nvPr/>
          </p:nvSpPr>
          <p:spPr bwMode="hidden">
            <a:xfrm>
              <a:off x="558" y="1161"/>
              <a:ext cx="5200" cy="3159"/>
            </a:xfrm>
            <a:custGeom>
              <a:avLst/>
              <a:gdLst>
                <a:gd name="T0" fmla="*/ 0 w 5184"/>
                <a:gd name="T1" fmla="*/ 3159 h 3159"/>
                <a:gd name="T2" fmla="*/ 5513 w 5184"/>
                <a:gd name="T3" fmla="*/ 3159 h 3159"/>
                <a:gd name="T4" fmla="*/ 5513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4">
              <a:extLst>
                <a:ext uri="{FF2B5EF4-FFF2-40B4-BE49-F238E27FC236}">
                  <a16:creationId xmlns:a16="http://schemas.microsoft.com/office/drawing/2014/main" id="{545696E7-A330-41C0-AA4A-9C0C2DD21360}"/>
                </a:ext>
              </a:extLst>
            </p:cNvPr>
            <p:cNvSpPr>
              <a:spLocks/>
            </p:cNvSpPr>
            <p:nvPr/>
          </p:nvSpPr>
          <p:spPr bwMode="hidden">
            <a:xfrm>
              <a:off x="0" y="1161"/>
              <a:ext cx="558" cy="3159"/>
            </a:xfrm>
            <a:custGeom>
              <a:avLst/>
              <a:gdLst>
                <a:gd name="T0" fmla="*/ 0 w 556"/>
                <a:gd name="T1" fmla="*/ 0 h 3159"/>
                <a:gd name="T2" fmla="*/ 0 w 556"/>
                <a:gd name="T3" fmla="*/ 3159 h 3159"/>
                <a:gd name="T4" fmla="*/ 596 w 556"/>
                <a:gd name="T5" fmla="*/ 3159 h 3159"/>
                <a:gd name="T6" fmla="*/ 59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6" name="Group 5">
              <a:extLst>
                <a:ext uri="{FF2B5EF4-FFF2-40B4-BE49-F238E27FC236}">
                  <a16:creationId xmlns:a16="http://schemas.microsoft.com/office/drawing/2014/main" id="{08BBD168-1807-4565-AD8E-17801B464F84}"/>
                </a:ext>
              </a:extLst>
            </p:cNvPr>
            <p:cNvGrpSpPr>
              <a:grpSpLocks/>
            </p:cNvGrpSpPr>
            <p:nvPr userDrawn="1"/>
          </p:nvGrpSpPr>
          <p:grpSpPr bwMode="auto">
            <a:xfrm>
              <a:off x="0" y="4"/>
              <a:ext cx="5758" cy="4316"/>
              <a:chOff x="0" y="4"/>
              <a:chExt cx="5758" cy="4316"/>
            </a:xfrm>
          </p:grpSpPr>
          <p:sp>
            <p:nvSpPr>
              <p:cNvPr id="9227" name="Freeform 6">
                <a:extLst>
                  <a:ext uri="{FF2B5EF4-FFF2-40B4-BE49-F238E27FC236}">
                    <a16:creationId xmlns:a16="http://schemas.microsoft.com/office/drawing/2014/main" id="{23CE5B3B-406F-4F76-8842-9CAC730E6A60}"/>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7">
                <a:extLst>
                  <a:ext uri="{FF2B5EF4-FFF2-40B4-BE49-F238E27FC236}">
                    <a16:creationId xmlns:a16="http://schemas.microsoft.com/office/drawing/2014/main" id="{8EBDB721-5BAF-4EB2-9B64-6070AEF2249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8">
                <a:extLst>
                  <a:ext uri="{FF2B5EF4-FFF2-40B4-BE49-F238E27FC236}">
                    <a16:creationId xmlns:a16="http://schemas.microsoft.com/office/drawing/2014/main" id="{B31FBF70-0F21-441F-8B5F-8125D1EA124A}"/>
                  </a:ext>
                </a:extLst>
              </p:cNvPr>
              <p:cNvSpPr>
                <a:spLocks/>
              </p:cNvSpPr>
              <p:nvPr/>
            </p:nvSpPr>
            <p:spPr bwMode="ltGray">
              <a:xfrm>
                <a:off x="1019" y="1155"/>
                <a:ext cx="4739" cy="12"/>
              </a:xfrm>
              <a:custGeom>
                <a:avLst/>
                <a:gdLst>
                  <a:gd name="T0" fmla="*/ 5033 w 4724"/>
                  <a:gd name="T1" fmla="*/ 0 h 12"/>
                  <a:gd name="T2" fmla="*/ 0 w 4724"/>
                  <a:gd name="T3" fmla="*/ 0 h 12"/>
                  <a:gd name="T4" fmla="*/ 0 w 4724"/>
                  <a:gd name="T5" fmla="*/ 12 h 12"/>
                  <a:gd name="T6" fmla="*/ 5033 w 4724"/>
                  <a:gd name="T7" fmla="*/ 12 h 12"/>
                  <a:gd name="T8" fmla="*/ 5033 w 4724"/>
                  <a:gd name="T9" fmla="*/ 0 h 12"/>
                  <a:gd name="T10" fmla="*/ 503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9">
                <a:extLst>
                  <a:ext uri="{FF2B5EF4-FFF2-40B4-BE49-F238E27FC236}">
                    <a16:creationId xmlns:a16="http://schemas.microsoft.com/office/drawing/2014/main" id="{6C4FEAC7-E4C8-4B1C-995D-84881953134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0">
                <a:extLst>
                  <a:ext uri="{FF2B5EF4-FFF2-40B4-BE49-F238E27FC236}">
                    <a16:creationId xmlns:a16="http://schemas.microsoft.com/office/drawing/2014/main" id="{123E0F00-75D1-48A8-9EB2-5672DBD36677}"/>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1">
                <a:extLst>
                  <a:ext uri="{FF2B5EF4-FFF2-40B4-BE49-F238E27FC236}">
                    <a16:creationId xmlns:a16="http://schemas.microsoft.com/office/drawing/2014/main" id="{383B9C0A-25E3-425D-8F09-B1CE810B22BA}"/>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p:spPr>
            <p:txBody>
              <a:bodyPr/>
              <a:lstStyle/>
              <a:p>
                <a:pPr eaLnBrk="1" hangingPunct="1">
                  <a:defRPr/>
                </a:pPr>
                <a:endParaRPr lang="en-US">
                  <a:solidFill>
                    <a:srgbClr val="FFFFFF"/>
                  </a:solidFill>
                  <a:latin typeface="Arial" charset="0"/>
                  <a:cs typeface="Arial"/>
                </a:endParaRPr>
              </a:p>
            </p:txBody>
          </p:sp>
          <p:sp>
            <p:nvSpPr>
              <p:cNvPr id="9233" name="Freeform 12">
                <a:extLst>
                  <a:ext uri="{FF2B5EF4-FFF2-40B4-BE49-F238E27FC236}">
                    <a16:creationId xmlns:a16="http://schemas.microsoft.com/office/drawing/2014/main" id="{5B18BD2A-6622-41E7-B446-0E0C06DF39BC}"/>
                  </a:ext>
                </a:extLst>
              </p:cNvPr>
              <p:cNvSpPr>
                <a:spLocks/>
              </p:cNvSpPr>
              <p:nvPr/>
            </p:nvSpPr>
            <p:spPr bwMode="ltGray">
              <a:xfrm>
                <a:off x="0" y="1155"/>
                <a:ext cx="351" cy="12"/>
              </a:xfrm>
              <a:custGeom>
                <a:avLst/>
                <a:gdLst>
                  <a:gd name="T0" fmla="*/ 0 w 251"/>
                  <a:gd name="T1" fmla="*/ 0 h 12"/>
                  <a:gd name="T2" fmla="*/ 0 w 251"/>
                  <a:gd name="T3" fmla="*/ 12 h 12"/>
                  <a:gd name="T4" fmla="*/ 205514 w 251"/>
                  <a:gd name="T5" fmla="*/ 12 h 12"/>
                  <a:gd name="T6" fmla="*/ 20551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3">
                <a:extLst>
                  <a:ext uri="{FF2B5EF4-FFF2-40B4-BE49-F238E27FC236}">
                    <a16:creationId xmlns:a16="http://schemas.microsoft.com/office/drawing/2014/main" id="{B0AF6C60-6B63-4CB8-9B3A-B72DC88CB1BE}"/>
                  </a:ext>
                </a:extLst>
              </p:cNvPr>
              <p:cNvSpPr>
                <a:spLocks/>
              </p:cNvSpPr>
              <p:nvPr/>
            </p:nvSpPr>
            <p:spPr bwMode="ltGray">
              <a:xfrm>
                <a:off x="767" y="1155"/>
                <a:ext cx="252" cy="12"/>
              </a:xfrm>
              <a:custGeom>
                <a:avLst/>
                <a:gdLst>
                  <a:gd name="T0" fmla="*/ 271 w 251"/>
                  <a:gd name="T1" fmla="*/ 0 h 12"/>
                  <a:gd name="T2" fmla="*/ 0 w 251"/>
                  <a:gd name="T3" fmla="*/ 0 h 12"/>
                  <a:gd name="T4" fmla="*/ 0 w 251"/>
                  <a:gd name="T5" fmla="*/ 12 h 12"/>
                  <a:gd name="T6" fmla="*/ 271 w 251"/>
                  <a:gd name="T7" fmla="*/ 12 h 12"/>
                  <a:gd name="T8" fmla="*/ 271 w 251"/>
                  <a:gd name="T9" fmla="*/ 0 h 12"/>
                  <a:gd name="T10" fmla="*/ 27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14">
                <a:extLst>
                  <a:ext uri="{FF2B5EF4-FFF2-40B4-BE49-F238E27FC236}">
                    <a16:creationId xmlns:a16="http://schemas.microsoft.com/office/drawing/2014/main" id="{D3AC5324-4192-4082-93B5-9140BE6813D7}"/>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p:spPr>
            <p:txBody>
              <a:bodyPr/>
              <a:lstStyle/>
              <a:p>
                <a:pPr eaLnBrk="1" hangingPunct="1">
                  <a:defRPr/>
                </a:pPr>
                <a:endParaRPr lang="en-US">
                  <a:solidFill>
                    <a:srgbClr val="FFFFFF"/>
                  </a:solidFill>
                  <a:latin typeface="Arial" charset="0"/>
                  <a:cs typeface="Arial"/>
                </a:endParaRPr>
              </a:p>
            </p:txBody>
          </p:sp>
        </p:grpSp>
      </p:grpSp>
      <p:sp>
        <p:nvSpPr>
          <p:cNvPr id="48143" name="Rectangle 15">
            <a:extLst>
              <a:ext uri="{FF2B5EF4-FFF2-40B4-BE49-F238E27FC236}">
                <a16:creationId xmlns:a16="http://schemas.microsoft.com/office/drawing/2014/main" id="{249F0031-142D-4DEF-BE7A-97721C2B5620}"/>
              </a:ext>
            </a:extLst>
          </p:cNvPr>
          <p:cNvSpPr>
            <a:spLocks noGrp="1" noChangeArrowheads="1"/>
          </p:cNvSpPr>
          <p:nvPr>
            <p:ph type="title"/>
          </p:nvPr>
        </p:nvSpPr>
        <p:spPr bwMode="auto">
          <a:xfrm>
            <a:off x="1066800" y="304800"/>
            <a:ext cx="7543800"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9CC5F710-C985-4A80-9E6B-A8B0877D2AA7}"/>
              </a:ext>
            </a:extLst>
          </p:cNvPr>
          <p:cNvSpPr>
            <a:spLocks noGrp="1" noChangeArrowheads="1"/>
          </p:cNvSpPr>
          <p:nvPr>
            <p:ph type="body" idx="1"/>
          </p:nvPr>
        </p:nvSpPr>
        <p:spPr bwMode="auto">
          <a:xfrm>
            <a:off x="1066800" y="1981200"/>
            <a:ext cx="7543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E0C3A4FE-2E06-4FB3-BA59-98170C3805C4}"/>
              </a:ext>
            </a:extLst>
          </p:cNvPr>
          <p:cNvSpPr>
            <a:spLocks noGrp="1" noChangeArrowheads="1"/>
          </p:cNvSpPr>
          <p:nvPr>
            <p:ph type="dt" sz="half" idx="2"/>
          </p:nvPr>
        </p:nvSpPr>
        <p:spPr bwMode="auto">
          <a:xfrm>
            <a:off x="1066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cs typeface="+mn-cs"/>
              </a:defRPr>
            </a:lvl1pPr>
          </a:lstStyle>
          <a:p>
            <a:pPr>
              <a:defRPr/>
            </a:pPr>
            <a:fld id="{FA3D7F29-B6C6-4A0C-A268-57E90488AF32}" type="datetimeFigureOut">
              <a:rPr lang="en-US"/>
              <a:pPr>
                <a:defRPr/>
              </a:pPr>
              <a:t>9/1/2023</a:t>
            </a:fld>
            <a:endParaRPr lang="en-US"/>
          </a:p>
        </p:txBody>
      </p:sp>
      <p:sp>
        <p:nvSpPr>
          <p:cNvPr id="48146" name="Rectangle 18">
            <a:extLst>
              <a:ext uri="{FF2B5EF4-FFF2-40B4-BE49-F238E27FC236}">
                <a16:creationId xmlns:a16="http://schemas.microsoft.com/office/drawing/2014/main" id="{DC2F611D-5DDF-4F6F-B610-C6954790F486}"/>
              </a:ext>
            </a:extLst>
          </p:cNvPr>
          <p:cNvSpPr>
            <a:spLocks noGrp="1" noChangeArrowheads="1"/>
          </p:cNvSpPr>
          <p:nvPr>
            <p:ph type="ftr" sz="quarter" idx="3"/>
          </p:nvPr>
        </p:nvSpPr>
        <p:spPr bwMode="auto">
          <a:xfrm>
            <a:off x="34290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08DD52CD-ABD0-4F87-96D3-99E0757E9991}"/>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latin typeface="Tahoma" panose="020B0604030504040204" pitchFamily="34" charset="0"/>
              </a:defRPr>
            </a:lvl1pPr>
          </a:lstStyle>
          <a:p>
            <a:pPr>
              <a:defRPr/>
            </a:pPr>
            <a:fld id="{76025682-913B-4A1D-BBFF-7B7084FB9EE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8580" r:id="rId1"/>
    <p:sldLayoutId id="2147488511" r:id="rId2"/>
    <p:sldLayoutId id="2147488512" r:id="rId3"/>
    <p:sldLayoutId id="2147488513" r:id="rId4"/>
    <p:sldLayoutId id="2147488514" r:id="rId5"/>
    <p:sldLayoutId id="2147488515" r:id="rId6"/>
    <p:sldLayoutId id="2147488516" r:id="rId7"/>
    <p:sldLayoutId id="2147488517" r:id="rId8"/>
    <p:sldLayoutId id="2147488518" r:id="rId9"/>
    <p:sldLayoutId id="2147488519" r:id="rId10"/>
    <p:sldLayoutId id="214748852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http://www.ao.net/~fmoeller/qumran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7F0518EC-D3A3-4196-9E97-64E06A25EA68}"/>
              </a:ext>
            </a:extLst>
          </p:cNvPr>
          <p:cNvSpPr>
            <a:spLocks noGrp="1"/>
          </p:cNvSpPr>
          <p:nvPr>
            <p:ph type="subTitle" idx="1"/>
          </p:nvPr>
        </p:nvSpPr>
        <p:spPr>
          <a:xfrm>
            <a:off x="4572000" y="4191000"/>
            <a:ext cx="4267200" cy="1905000"/>
          </a:xfrm>
        </p:spPr>
        <p:txBody>
          <a:bodyPr/>
          <a:lstStyle/>
          <a:p>
            <a:pPr eaLnBrk="1" hangingPunct="1">
              <a:spcBef>
                <a:spcPct val="0"/>
              </a:spcBef>
            </a:pPr>
            <a:r>
              <a:rPr lang="en-US" altLang="en-US" b="1" dirty="0"/>
              <a:t>Dr. John Oakes</a:t>
            </a:r>
          </a:p>
          <a:p>
            <a:pPr eaLnBrk="1" hangingPunct="1">
              <a:spcBef>
                <a:spcPct val="0"/>
              </a:spcBef>
            </a:pPr>
            <a:r>
              <a:rPr lang="en-US" altLang="en-US" b="1" dirty="0"/>
              <a:t>Sept 1, 2023</a:t>
            </a:r>
          </a:p>
        </p:txBody>
      </p:sp>
      <p:sp>
        <p:nvSpPr>
          <p:cNvPr id="13315" name="Text Box 5">
            <a:extLst>
              <a:ext uri="{FF2B5EF4-FFF2-40B4-BE49-F238E27FC236}">
                <a16:creationId xmlns:a16="http://schemas.microsoft.com/office/drawing/2014/main" id="{FBCBCAAE-DE39-4F63-A14F-1357683DD91C}"/>
              </a:ext>
            </a:extLst>
          </p:cNvPr>
          <p:cNvSpPr txBox="1">
            <a:spLocks noChangeArrowheads="1"/>
          </p:cNvSpPr>
          <p:nvPr/>
        </p:nvSpPr>
        <p:spPr bwMode="auto">
          <a:xfrm>
            <a:off x="457200" y="685800"/>
            <a:ext cx="8382000" cy="166199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4800" b="1" dirty="0">
                <a:solidFill>
                  <a:srgbClr val="FFFF00"/>
                </a:solidFill>
                <a:latin typeface="Arial" charset="0"/>
                <a:cs typeface="+mn-cs"/>
              </a:rPr>
              <a:t>Who Is the Real Jesus?</a:t>
            </a:r>
          </a:p>
          <a:p>
            <a:pPr algn="ctr" eaLnBrk="1" hangingPunct="1">
              <a:spcBef>
                <a:spcPct val="50000"/>
              </a:spcBef>
              <a:buClrTx/>
              <a:buSzTx/>
              <a:buFontTx/>
              <a:buNone/>
              <a:defRPr/>
            </a:pPr>
            <a:endParaRPr lang="en-US" altLang="en-US" sz="3600" b="1" dirty="0">
              <a:solidFill>
                <a:srgbClr val="FFFF00"/>
              </a:solidFill>
              <a:latin typeface="Arial" charset="0"/>
              <a:cs typeface="+mn-cs"/>
            </a:endParaRPr>
          </a:p>
        </p:txBody>
      </p:sp>
      <p:pic>
        <p:nvPicPr>
          <p:cNvPr id="64516" name="Picture 7">
            <a:extLst>
              <a:ext uri="{FF2B5EF4-FFF2-40B4-BE49-F238E27FC236}">
                <a16:creationId xmlns:a16="http://schemas.microsoft.com/office/drawing/2014/main" id="{47809556-2F92-4991-9778-F9BC4184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30E3-D9AA-43C4-A916-F14ABEBEE427}"/>
              </a:ext>
            </a:extLst>
          </p:cNvPr>
          <p:cNvSpPr>
            <a:spLocks noGrp="1"/>
          </p:cNvSpPr>
          <p:nvPr>
            <p:ph type="title"/>
          </p:nvPr>
        </p:nvSpPr>
        <p:spPr/>
        <p:txBody>
          <a:bodyPr/>
          <a:lstStyle/>
          <a:p>
            <a:pPr algn="ctr">
              <a:defRPr/>
            </a:pPr>
            <a:r>
              <a:rPr lang="en-US" sz="3600" b="1" dirty="0"/>
              <a:t>The Claims of Jesus</a:t>
            </a:r>
          </a:p>
        </p:txBody>
      </p:sp>
      <p:sp>
        <p:nvSpPr>
          <p:cNvPr id="81923" name="Content Placeholder 2">
            <a:extLst>
              <a:ext uri="{FF2B5EF4-FFF2-40B4-BE49-F238E27FC236}">
                <a16:creationId xmlns:a16="http://schemas.microsoft.com/office/drawing/2014/main" id="{51273507-BF48-43A5-883A-A12290C2B977}"/>
              </a:ext>
            </a:extLst>
          </p:cNvPr>
          <p:cNvSpPr>
            <a:spLocks noGrp="1"/>
          </p:cNvSpPr>
          <p:nvPr>
            <p:ph idx="1"/>
          </p:nvPr>
        </p:nvSpPr>
        <p:spPr/>
        <p:txBody>
          <a:bodyPr/>
          <a:lstStyle/>
          <a:p>
            <a:endParaRPr lang="en-US" altLang="en-US"/>
          </a:p>
          <a:p>
            <a:r>
              <a:rPr lang="en-US" altLang="en-US" sz="2800">
                <a:solidFill>
                  <a:srgbClr val="FFFF00"/>
                </a:solidFill>
              </a:rPr>
              <a:t>John 11:25-26 I am the resurrection and the life</a:t>
            </a:r>
          </a:p>
          <a:p>
            <a:r>
              <a:rPr lang="en-US" altLang="en-US" sz="2800">
                <a:solidFill>
                  <a:srgbClr val="FFFF00"/>
                </a:solidFill>
              </a:rPr>
              <a:t>         Response (v.45-47, 53) Killed him.</a:t>
            </a:r>
          </a:p>
          <a:p>
            <a:endParaRPr lang="en-US" altLang="en-US" sz="2800">
              <a:solidFill>
                <a:srgbClr val="FFFF00"/>
              </a:solidFill>
            </a:endParaRPr>
          </a:p>
          <a:p>
            <a:endParaRPr lang="en-US" altLang="en-US" sz="2800">
              <a:solidFill>
                <a:srgbClr val="FFFF00"/>
              </a:solidFill>
            </a:endParaRPr>
          </a:p>
          <a:p>
            <a:r>
              <a:rPr lang="en-US" altLang="en-US" sz="2800">
                <a:solidFill>
                  <a:srgbClr val="FFFF00"/>
                </a:solidFill>
              </a:rPr>
              <a:t>Matthew 28:18  All authority in heaven and earth  has been given to me.</a:t>
            </a: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AAAC7E57-479B-4F17-9207-A212FAF49DEE}"/>
              </a:ext>
            </a:extLst>
          </p:cNvPr>
          <p:cNvSpPr txBox="1">
            <a:spLocks noChangeArrowheads="1"/>
          </p:cNvSpPr>
          <p:nvPr/>
        </p:nvSpPr>
        <p:spPr bwMode="auto">
          <a:xfrm>
            <a:off x="685800" y="17526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a:solidFill>
                  <a:srgbClr val="FFFF00"/>
                </a:solidFill>
                <a:latin typeface="Arial" panose="020B0604020202020204" pitchFamily="34" charset="0"/>
              </a:rPr>
              <a:t>Mark 3:20-30  </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His family: “He is out of his mind.” (v. 21)</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Rabbis: “He is possessed by a demon.” (v. 22)</a:t>
            </a:r>
          </a:p>
          <a:p>
            <a:pPr eaLnBrk="1" hangingPunct="1">
              <a:spcBef>
                <a:spcPct val="0"/>
              </a:spcBef>
              <a:buClrTx/>
              <a:buSzTx/>
              <a:buFontTx/>
              <a:buNone/>
            </a:pPr>
            <a:r>
              <a:rPr lang="en-US" altLang="en-US" sz="2800" b="1">
                <a:solidFill>
                  <a:srgbClr val="FFFF00"/>
                </a:solidFill>
                <a:latin typeface="Arial" panose="020B0604020202020204" pitchFamily="34" charset="0"/>
              </a:rPr>
              <a:t>                        </a:t>
            </a:r>
          </a:p>
          <a:p>
            <a:pPr eaLnBrk="1" hangingPunct="1">
              <a:spcBef>
                <a:spcPct val="0"/>
              </a:spcBef>
              <a:buClrTx/>
              <a:buSzTx/>
              <a:buFontTx/>
              <a:buNone/>
            </a:pPr>
            <a:r>
              <a:rPr lang="en-US" altLang="en-US" sz="2800" b="1">
                <a:solidFill>
                  <a:srgbClr val="FFFF00"/>
                </a:solidFill>
                <a:latin typeface="Arial" panose="020B0604020202020204" pitchFamily="34" charset="0"/>
              </a:rPr>
              <a:t>Jesus:  This is totally illogical</a:t>
            </a:r>
          </a:p>
          <a:p>
            <a:pPr eaLnBrk="1" hangingPunct="1">
              <a:spcBef>
                <a:spcPct val="0"/>
              </a:spcBef>
              <a:buClrTx/>
              <a:buSzTx/>
              <a:buFontTx/>
              <a:buNone/>
            </a:pPr>
            <a:endParaRPr lang="en-US" altLang="en-US" sz="2800" b="1">
              <a:solidFill>
                <a:srgbClr val="FFFF00"/>
              </a:solidFill>
              <a:latin typeface="Arial" panose="020B0604020202020204" pitchFamily="34" charset="0"/>
            </a:endParaRPr>
          </a:p>
          <a:p>
            <a:pPr eaLnBrk="1" hangingPunct="1">
              <a:spcBef>
                <a:spcPct val="0"/>
              </a:spcBef>
              <a:buClrTx/>
              <a:buSzTx/>
              <a:buFontTx/>
              <a:buNone/>
            </a:pPr>
            <a:r>
              <a:rPr lang="en-US" altLang="en-US" sz="2800" b="1">
                <a:solidFill>
                  <a:srgbClr val="FFFF00"/>
                </a:solidFill>
                <a:latin typeface="Arial" panose="020B0604020202020204" pitchFamily="34" charset="0"/>
              </a:rPr>
              <a:t>Question:  How do crazy people act?  Did Jesus act this way?</a:t>
            </a:r>
          </a:p>
        </p:txBody>
      </p:sp>
      <p:sp>
        <p:nvSpPr>
          <p:cNvPr id="82947" name="TextBox 2">
            <a:extLst>
              <a:ext uri="{FF2B5EF4-FFF2-40B4-BE49-F238E27FC236}">
                <a16:creationId xmlns:a16="http://schemas.microsoft.com/office/drawing/2014/main" id="{B266E25A-8ADF-452D-B286-9E0950CA70D5}"/>
              </a:ext>
            </a:extLst>
          </p:cNvPr>
          <p:cNvSpPr txBox="1">
            <a:spLocks noChangeArrowheads="1"/>
          </p:cNvSpPr>
          <p:nvPr/>
        </p:nvSpPr>
        <p:spPr bwMode="auto">
          <a:xfrm>
            <a:off x="1524000" y="7620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a:latin typeface="Arial" panose="020B0604020202020204" pitchFamily="34" charset="0"/>
              </a:rPr>
              <a:t>Was Jesus Insane?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a:extLst>
              <a:ext uri="{FF2B5EF4-FFF2-40B4-BE49-F238E27FC236}">
                <a16:creationId xmlns:a16="http://schemas.microsoft.com/office/drawing/2014/main" id="{672DFCCA-6227-4952-B63F-0FF96922E869}"/>
              </a:ext>
            </a:extLst>
          </p:cNvPr>
          <p:cNvSpPr txBox="1">
            <a:spLocks noChangeArrowheads="1"/>
          </p:cNvSpPr>
          <p:nvPr/>
        </p:nvSpPr>
        <p:spPr bwMode="auto">
          <a:xfrm>
            <a:off x="381000" y="9906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Was Jesus a Liar?</a:t>
            </a:r>
          </a:p>
          <a:p>
            <a:pPr eaLnBrk="1" hangingPunct="1">
              <a:spcBef>
                <a:spcPct val="0"/>
              </a:spcBef>
              <a:buClrTx/>
              <a:buSzTx/>
              <a:buFontTx/>
              <a:buNone/>
            </a:pPr>
            <a:endParaRPr lang="en-US" altLang="en-US">
              <a:latin typeface="Arial" panose="020B0604020202020204" pitchFamily="34" charset="0"/>
            </a:endParaRPr>
          </a:p>
          <a:p>
            <a:pPr eaLnBrk="1" hangingPunct="1">
              <a:spcBef>
                <a:spcPct val="0"/>
              </a:spcBef>
              <a:buClrTx/>
              <a:buSzTx/>
              <a:buFontTx/>
              <a:buNone/>
            </a:pPr>
            <a:r>
              <a:rPr lang="en-US" altLang="en-US" b="1">
                <a:latin typeface="Arial" panose="020B0604020202020204" pitchFamily="34" charset="0"/>
              </a:rPr>
              <a:t>What do liars do?</a:t>
            </a:r>
          </a:p>
        </p:txBody>
      </p:sp>
      <p:pic>
        <p:nvPicPr>
          <p:cNvPr id="84995" name="Picture 2">
            <a:extLst>
              <a:ext uri="{FF2B5EF4-FFF2-40B4-BE49-F238E27FC236}">
                <a16:creationId xmlns:a16="http://schemas.microsoft.com/office/drawing/2014/main" id="{BA5D5BF1-8621-48FD-BA05-787ADD3F2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5501E49E-A739-47EE-B865-1CE6024DC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7200"/>
            <a:ext cx="3228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E6EC6BBA-5F05-4DA8-8625-C630E9AD027A}"/>
              </a:ext>
            </a:extLst>
          </p:cNvPr>
          <p:cNvSpPr>
            <a:spLocks noGrp="1"/>
          </p:cNvSpPr>
          <p:nvPr>
            <p:ph idx="1"/>
          </p:nvPr>
        </p:nvSpPr>
        <p:spPr>
          <a:xfrm>
            <a:off x="457200" y="1219200"/>
            <a:ext cx="8229600" cy="4906963"/>
          </a:xfrm>
        </p:spPr>
        <p:txBody>
          <a:bodyPr/>
          <a:lstStyle/>
          <a:p>
            <a:pPr eaLnBrk="1" hangingPunct="1">
              <a:buFontTx/>
              <a:buNone/>
            </a:pPr>
            <a:r>
              <a:rPr lang="en-US" altLang="en-US" sz="2800" b="1">
                <a:solidFill>
                  <a:srgbClr val="FFFF66"/>
                </a:solidFill>
              </a:rPr>
              <a:t>Luke 24:44</a:t>
            </a:r>
          </a:p>
          <a:p>
            <a:pPr eaLnBrk="1" hangingPunct="1">
              <a:buFontTx/>
              <a:buNone/>
            </a:pPr>
            <a:r>
              <a:rPr lang="en-US" altLang="en-US" sz="2800" b="1">
                <a:solidFill>
                  <a:srgbClr val="FFFF66"/>
                </a:solidFill>
              </a:rPr>
              <a:t>   He said to them, “This is what I told you while I was still with you: Everything must be fulfilled that is written about me in the Law of Moses, the Prophets and the Psalms. </a:t>
            </a:r>
          </a:p>
          <a:p>
            <a:pPr eaLnBrk="1" hangingPunct="1">
              <a:buFontTx/>
              <a:buNone/>
            </a:pPr>
            <a:endParaRPr lang="en-US" altLang="en-US" sz="1400" b="1">
              <a:solidFill>
                <a:srgbClr val="FFFF66"/>
              </a:solidFill>
            </a:endParaRPr>
          </a:p>
          <a:p>
            <a:pPr eaLnBrk="1" hangingPunct="1">
              <a:buFontTx/>
              <a:buNone/>
            </a:pPr>
            <a:r>
              <a:rPr lang="en-US" altLang="en-US" sz="2800" b="1">
                <a:solidFill>
                  <a:srgbClr val="FFFF66"/>
                </a:solidFill>
              </a:rPr>
              <a:t>John 5:39-40  </a:t>
            </a:r>
          </a:p>
          <a:p>
            <a:pPr eaLnBrk="1" hangingPunct="1">
              <a:buFontTx/>
              <a:buNone/>
            </a:pPr>
            <a:r>
              <a:rPr lang="en-US" altLang="en-US" sz="2800" b="1">
                <a:solidFill>
                  <a:srgbClr val="FFFF66"/>
                </a:solidFill>
              </a:rPr>
              <a:t>    You diligently study the Scriptures because you think that by them you possess eternal life.  These are the Scriptures that testify about me,  yet you refuse to come to me to have life.</a:t>
            </a:r>
          </a:p>
        </p:txBody>
      </p:sp>
      <p:sp>
        <p:nvSpPr>
          <p:cNvPr id="22531" name="Text Box 6">
            <a:extLst>
              <a:ext uri="{FF2B5EF4-FFF2-40B4-BE49-F238E27FC236}">
                <a16:creationId xmlns:a16="http://schemas.microsoft.com/office/drawing/2014/main" id="{6669BBC7-632B-47FF-8129-859A2F1DA692}"/>
              </a:ext>
            </a:extLst>
          </p:cNvPr>
          <p:cNvSpPr txBox="1">
            <a:spLocks noChangeArrowheads="1"/>
          </p:cNvSpPr>
          <p:nvPr/>
        </p:nvSpPr>
        <p:spPr bwMode="auto">
          <a:xfrm>
            <a:off x="762000" y="533400"/>
            <a:ext cx="8001000" cy="523875"/>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b="1" dirty="0">
                <a:solidFill>
                  <a:srgbClr val="FFFF66"/>
                </a:solidFill>
                <a:latin typeface="Arial" charset="0"/>
                <a:cs typeface="+mn-cs"/>
              </a:rPr>
              <a:t>VIII. Messianic Prophecies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510CB6B-FAFE-47A0-9E85-210BC250C550}"/>
              </a:ext>
            </a:extLst>
          </p:cNvPr>
          <p:cNvSpPr>
            <a:spLocks noGrp="1"/>
          </p:cNvSpPr>
          <p:nvPr>
            <p:ph type="title" idx="4294967295"/>
          </p:nvPr>
        </p:nvSpPr>
        <p:spPr bwMode="auto"/>
        <p:txBody>
          <a:bodyPr vert="horz" wrap="square" lIns="91440" tIns="45720" bIns="45720" numCol="1" anchorCtr="0" compatLnSpc="1">
            <a:prstTxWarp prst="textNoShape">
              <a:avLst/>
            </a:prstTxWarp>
            <a:noAutofit/>
          </a:bodyPr>
          <a:lstStyle/>
          <a:p>
            <a:pPr algn="l">
              <a:defRPr/>
            </a:pPr>
            <a:r>
              <a:rPr lang="en-US" sz="2800" b="1" dirty="0">
                <a:solidFill>
                  <a:srgbClr val="FFFF00"/>
                </a:solidFill>
                <a:effectLst/>
              </a:rPr>
              <a:t>Question #1:  Were these prophecies really written hundreds of years before the events?</a:t>
            </a:r>
          </a:p>
        </p:txBody>
      </p:sp>
      <p:sp>
        <p:nvSpPr>
          <p:cNvPr id="89091" name="Rectangle 3">
            <a:extLst>
              <a:ext uri="{FF2B5EF4-FFF2-40B4-BE49-F238E27FC236}">
                <a16:creationId xmlns:a16="http://schemas.microsoft.com/office/drawing/2014/main" id="{4E089995-F0E4-40FC-997B-C9D59D5FD0E2}"/>
              </a:ext>
            </a:extLst>
          </p:cNvPr>
          <p:cNvSpPr>
            <a:spLocks noGrp="1"/>
          </p:cNvSpPr>
          <p:nvPr>
            <p:ph type="body" idx="4294967295"/>
          </p:nvPr>
        </p:nvSpPr>
        <p:spPr>
          <a:xfrm>
            <a:off x="381000" y="1828800"/>
            <a:ext cx="3581400" cy="4343400"/>
          </a:xfrm>
        </p:spPr>
        <p:txBody>
          <a:bodyPr/>
          <a:lstStyle/>
          <a:p>
            <a:r>
              <a:rPr lang="en-US" altLang="en-US" sz="2800" b="1">
                <a:solidFill>
                  <a:srgbClr val="FFFF66"/>
                </a:solidFill>
              </a:rPr>
              <a:t>Septuagint translation of the Old Testament into Greek 220-150 BC</a:t>
            </a:r>
          </a:p>
          <a:p>
            <a:endParaRPr lang="en-US" altLang="en-US" sz="2800" b="1">
              <a:solidFill>
                <a:srgbClr val="FFFF66"/>
              </a:solidFill>
            </a:endParaRPr>
          </a:p>
          <a:p>
            <a:endParaRPr lang="en-US" altLang="en-US" sz="2800" b="1">
              <a:solidFill>
                <a:srgbClr val="FFFF66"/>
              </a:solidFill>
            </a:endParaRPr>
          </a:p>
          <a:p>
            <a:r>
              <a:rPr lang="en-US" altLang="en-US" sz="2800" b="1">
                <a:solidFill>
                  <a:srgbClr val="FFFF66"/>
                </a:solidFill>
              </a:rPr>
              <a:t>Dead Sea Scrolls.250-50 BC</a:t>
            </a:r>
          </a:p>
        </p:txBody>
      </p:sp>
      <p:pic>
        <p:nvPicPr>
          <p:cNvPr id="89092" name="Picture 4">
            <a:extLst>
              <a:ext uri="{FF2B5EF4-FFF2-40B4-BE49-F238E27FC236}">
                <a16:creationId xmlns:a16="http://schemas.microsoft.com/office/drawing/2014/main" id="{30CAD9B8-EAF5-4375-B423-5B4BFDB6C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062413"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2F97BD4-FC32-4BC9-97DD-C583B74C2216}"/>
              </a:ext>
            </a:extLst>
          </p:cNvPr>
          <p:cNvSpPr>
            <a:spLocks noChangeArrowheads="1"/>
          </p:cNvSpPr>
          <p:nvPr/>
        </p:nvSpPr>
        <p:spPr bwMode="auto">
          <a:xfrm>
            <a:off x="5943600" y="2286000"/>
            <a:ext cx="2286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0440" rIns="0" bIns="114264">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Column I </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The Great Qumran Isaiah Scroll</a:t>
            </a:r>
          </a:p>
          <a:p>
            <a:pPr algn="ctr">
              <a:buClrTx/>
              <a:buSzTx/>
              <a:buFontTx/>
              <a:buNone/>
            </a:pPr>
            <a:r>
              <a:rPr lang="en-US" altLang="en-US" sz="2400" b="1">
                <a:solidFill>
                  <a:srgbClr val="FFFF66"/>
                </a:solidFill>
                <a:latin typeface="Times New Roman" panose="02020603050405020304" pitchFamily="18" charset="0"/>
                <a:ea typeface="Arial" panose="020B0604020202020204" pitchFamily="34" charset="0"/>
                <a:cs typeface="Times New Roman" panose="02020603050405020304" pitchFamily="18" charset="0"/>
              </a:rPr>
              <a:t>150 BC</a:t>
            </a:r>
          </a:p>
        </p:txBody>
      </p:sp>
      <p:pic>
        <p:nvPicPr>
          <p:cNvPr id="91139" name="Picture 3">
            <a:extLst>
              <a:ext uri="{FF2B5EF4-FFF2-40B4-BE49-F238E27FC236}">
                <a16:creationId xmlns:a16="http://schemas.microsoft.com/office/drawing/2014/main" id="{5E0987A4-9D63-4340-9212-897BC5E04E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1F39F25D-A361-4393-9F49-C1F46CD54234}"/>
              </a:ext>
            </a:extLst>
          </p:cNvPr>
          <p:cNvSpPr>
            <a:spLocks noGrp="1" noChangeArrowheads="1"/>
          </p:cNvSpPr>
          <p:nvPr>
            <p:ph type="title"/>
          </p:nvPr>
        </p:nvSpPr>
        <p:spPr>
          <a:xfrm>
            <a:off x="463550" y="199373"/>
            <a:ext cx="8229600" cy="1085589"/>
          </a:xfrm>
        </p:spPr>
        <p:txBody>
          <a:bodyPr/>
          <a:lstStyle/>
          <a:p>
            <a:pPr marL="54864" indent="0" eaLnBrk="1" fontAlgn="auto" hangingPunct="1">
              <a:spcAft>
                <a:spcPts val="0"/>
              </a:spcAft>
              <a:defRPr/>
            </a:pPr>
            <a:r>
              <a:rPr lang="en-US" sz="2800" b="1" dirty="0">
                <a:solidFill>
                  <a:srgbClr val="FFFF66"/>
                </a:solidFill>
              </a:rPr>
              <a:t>Question #2:  How do I know these things really happened?</a:t>
            </a:r>
          </a:p>
        </p:txBody>
      </p:sp>
      <p:sp>
        <p:nvSpPr>
          <p:cNvPr id="93187" name="Rectangle 3">
            <a:extLst>
              <a:ext uri="{FF2B5EF4-FFF2-40B4-BE49-F238E27FC236}">
                <a16:creationId xmlns:a16="http://schemas.microsoft.com/office/drawing/2014/main" id="{26E1A19B-ED4A-4034-8796-FAF689D86A30}"/>
              </a:ext>
            </a:extLst>
          </p:cNvPr>
          <p:cNvSpPr>
            <a:spLocks noGrp="1"/>
          </p:cNvSpPr>
          <p:nvPr>
            <p:ph idx="1"/>
          </p:nvPr>
        </p:nvSpPr>
        <p:spPr>
          <a:xfrm>
            <a:off x="457200" y="1676400"/>
            <a:ext cx="8229600" cy="4876800"/>
          </a:xfrm>
        </p:spPr>
        <p:txBody>
          <a:bodyPr/>
          <a:lstStyle/>
          <a:p>
            <a:pPr eaLnBrk="1" hangingPunct="1"/>
            <a:r>
              <a:rPr lang="en-US" altLang="en-US" sz="2000" b="1">
                <a:solidFill>
                  <a:srgbClr val="FFFF66"/>
                </a:solidFill>
              </a:rPr>
              <a:t>Josephus:   “</a:t>
            </a:r>
            <a:r>
              <a:rPr lang="en-US" altLang="en-US" sz="2000" b="1"/>
              <a:t>When Pilate, at the suggestion of the principal men among us, had condemned him to the cross</a:t>
            </a:r>
            <a:r>
              <a:rPr lang="en-US" altLang="en-US" sz="2000" b="1">
                <a:solidFill>
                  <a:srgbClr val="FFFF66"/>
                </a:solidFill>
              </a:rPr>
              <a:t>, those that loved him at the first did not forsake him… And the tribe of Christians so named from him are not extinct to this day.”</a:t>
            </a:r>
          </a:p>
          <a:p>
            <a:pPr eaLnBrk="1" hangingPunct="1">
              <a:buFontTx/>
              <a:buNone/>
            </a:pPr>
            <a:r>
              <a:rPr lang="en-US" altLang="en-US" sz="2000" b="1">
                <a:solidFill>
                  <a:srgbClr val="FFFF66"/>
                </a:solidFill>
              </a:rPr>
              <a:t> </a:t>
            </a:r>
          </a:p>
          <a:p>
            <a:pPr eaLnBrk="1" hangingPunct="1"/>
            <a:r>
              <a:rPr lang="en-US" altLang="en-US" sz="2000" b="1">
                <a:solidFill>
                  <a:srgbClr val="FFFF66"/>
                </a:solidFill>
              </a:rPr>
              <a:t>Cornelius Tacitus:  “Hence, to suppress the rumor, [Nero] falsely charged with the guilt and punished with the most exquisite tortures, the persons commonly called Christians, who were hated for their enormities.   </a:t>
            </a:r>
            <a:r>
              <a:rPr lang="en-US" altLang="en-US" sz="2000" b="1"/>
              <a:t>Christus, the founder of the name, was put to death by Pontius Pilate, procurator of Judea in the reign of Tiberius…</a:t>
            </a:r>
          </a:p>
          <a:p>
            <a:pPr eaLnBrk="1" hangingPunct="1">
              <a:buFontTx/>
              <a:buNone/>
            </a:pPr>
            <a:endParaRPr lang="en-US" altLang="en-US" sz="2000" b="1">
              <a:solidFill>
                <a:srgbClr val="FFFF66"/>
              </a:solidFill>
            </a:endParaRPr>
          </a:p>
          <a:p>
            <a:pPr eaLnBrk="1" hangingPunct="1"/>
            <a:r>
              <a:rPr lang="en-US" altLang="en-US" sz="2000" b="1">
                <a:solidFill>
                  <a:srgbClr val="FFFF66"/>
                </a:solidFill>
              </a:rPr>
              <a:t>Jewish Talmud  “</a:t>
            </a:r>
            <a:r>
              <a:rPr lang="en-US" altLang="en-US" sz="2000" b="1"/>
              <a:t>On the eve of the Passover they hanged Yeshu </a:t>
            </a:r>
            <a:r>
              <a:rPr lang="en-US" altLang="en-US" sz="2000" b="1">
                <a:solidFill>
                  <a:srgbClr val="FFFF66"/>
                </a:solidFill>
              </a:rPr>
              <a:t>and the herald went before him for forty days saying Yeshu… has practiced sorcery and beguiled and led astray Israel.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CaesareaMaritimaPilateInscription">
            <a:extLst>
              <a:ext uri="{FF2B5EF4-FFF2-40B4-BE49-F238E27FC236}">
                <a16:creationId xmlns:a16="http://schemas.microsoft.com/office/drawing/2014/main" id="{36F462A1-A586-4263-B915-0DAC7FC7D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46B24237-70AB-4223-AA01-07166463B579}"/>
              </a:ext>
            </a:extLst>
          </p:cNvPr>
          <p:cNvSpPr txBox="1">
            <a:spLocks noChangeArrowheads="1"/>
          </p:cNvSpPr>
          <p:nvPr/>
        </p:nvSpPr>
        <p:spPr bwMode="auto">
          <a:xfrm>
            <a:off x="838200" y="5943600"/>
            <a:ext cx="7543800" cy="5238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800">
                <a:solidFill>
                  <a:srgbClr val="FFFF66"/>
                </a:solidFill>
                <a:latin typeface="Arial" charset="0"/>
                <a:cs typeface="+mn-cs"/>
              </a:rPr>
              <a:t>Tiberius  Pontius Pilatus Procurator Judea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E5123645-E6E9-4622-9A6E-1E59A4179887}"/>
              </a:ext>
            </a:extLst>
          </p:cNvPr>
          <p:cNvSpPr txBox="1">
            <a:spLocks noChangeArrowheads="1"/>
          </p:cNvSpPr>
          <p:nvPr/>
        </p:nvSpPr>
        <p:spPr bwMode="auto">
          <a:xfrm>
            <a:off x="-914400" y="1676400"/>
            <a:ext cx="6400800" cy="51911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28675" name="Text Box 5">
            <a:extLst>
              <a:ext uri="{FF2B5EF4-FFF2-40B4-BE49-F238E27FC236}">
                <a16:creationId xmlns:a16="http://schemas.microsoft.com/office/drawing/2014/main" id="{6229B538-6540-4D25-B40F-1B976C2388F8}"/>
              </a:ext>
            </a:extLst>
          </p:cNvPr>
          <p:cNvSpPr txBox="1">
            <a:spLocks noChangeArrowheads="1"/>
          </p:cNvSpPr>
          <p:nvPr/>
        </p:nvSpPr>
        <p:spPr bwMode="auto">
          <a:xfrm>
            <a:off x="914400" y="1219200"/>
            <a:ext cx="7543800" cy="3509963"/>
          </a:xfrm>
          <a:prstGeom prst="rect">
            <a:avLst/>
          </a:prstGeom>
          <a:noFill/>
          <a:ln>
            <a:noFill/>
          </a:ln>
          <a:effec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r>
              <a:rPr lang="en-US" altLang="en-US" sz="2800" b="1" dirty="0">
                <a:solidFill>
                  <a:srgbClr val="FFFF00"/>
                </a:solidFill>
                <a:latin typeface="Arial" charset="0"/>
                <a:cs typeface="+mn-cs"/>
              </a:rPr>
              <a:t>Question #3   Are these, in fact, prophecies of the Messiah? (or are we taking them out of context)</a:t>
            </a:r>
          </a:p>
          <a:p>
            <a:pPr eaLnBrk="1" hangingPunct="1">
              <a:spcBef>
                <a:spcPct val="50000"/>
              </a:spcBef>
              <a:buClrTx/>
              <a:buSzTx/>
              <a:buFontTx/>
              <a:buNone/>
              <a:defRPr/>
            </a:pPr>
            <a:endParaRPr lang="en-US" altLang="en-US" sz="2800" b="1" dirty="0">
              <a:solidFill>
                <a:srgbClr val="FFFF00"/>
              </a:solidFill>
              <a:latin typeface="Arial" charset="0"/>
              <a:cs typeface="+mn-cs"/>
            </a:endParaRPr>
          </a:p>
          <a:p>
            <a:pPr eaLnBrk="1" hangingPunct="1">
              <a:spcBef>
                <a:spcPct val="50000"/>
              </a:spcBef>
              <a:buClrTx/>
              <a:buSzTx/>
              <a:buFontTx/>
              <a:buNone/>
              <a:defRPr/>
            </a:pPr>
            <a:r>
              <a:rPr lang="en-US" altLang="en-US" sz="2800" b="1" dirty="0">
                <a:solidFill>
                  <a:srgbClr val="FFFF66"/>
                </a:solidFill>
                <a:latin typeface="Arial" charset="0"/>
                <a:cs typeface="+mn-cs"/>
              </a:rPr>
              <a:t>Hint:  If the Jews themselves acknowledged them to be messianic, that is very strong evidence.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603B0087-C7AB-47B7-8FD2-2E96F093D8A4}"/>
              </a:ext>
            </a:extLst>
          </p:cNvPr>
          <p:cNvSpPr>
            <a:spLocks noGrp="1"/>
          </p:cNvSpPr>
          <p:nvPr>
            <p:ph idx="1"/>
          </p:nvPr>
        </p:nvSpPr>
        <p:spPr/>
        <p:txBody>
          <a:bodyPr/>
          <a:lstStyle/>
          <a:p>
            <a:pPr eaLnBrk="1" hangingPunct="1"/>
            <a:r>
              <a:rPr lang="en-US" altLang="en-US" b="1">
                <a:solidFill>
                  <a:srgbClr val="FFFF66"/>
                </a:solidFill>
              </a:rPr>
              <a:t>Question #4  Could Jesus, planning on deceiving the people into believing he was the Messiah, have read the Old Testament and tried to fulfill all the prophecies?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342DB10-0FBD-49E1-AFBD-A5BEC1688ED3}"/>
              </a:ext>
            </a:extLst>
          </p:cNvPr>
          <p:cNvSpPr>
            <a:spLocks noGrp="1"/>
          </p:cNvSpPr>
          <p:nvPr>
            <p:ph type="title" idx="4294967295"/>
          </p:nvPr>
        </p:nvSpPr>
        <p:spPr>
          <a:xfrm>
            <a:off x="457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a:solidFill>
                  <a:schemeClr val="tx1"/>
                </a:solidFill>
                <a:effectLst/>
              </a:rPr>
              <a:t>Who Was Jesus?</a:t>
            </a:r>
          </a:p>
        </p:txBody>
      </p:sp>
      <p:sp>
        <p:nvSpPr>
          <p:cNvPr id="5123" name="Rectangle 3">
            <a:extLst>
              <a:ext uri="{FF2B5EF4-FFF2-40B4-BE49-F238E27FC236}">
                <a16:creationId xmlns:a16="http://schemas.microsoft.com/office/drawing/2014/main" id="{DB6EF4F3-4A6C-416F-9C3B-9642A8659A7F}"/>
              </a:ext>
            </a:extLst>
          </p:cNvPr>
          <p:cNvSpPr>
            <a:spLocks noGrp="1"/>
          </p:cNvSpPr>
          <p:nvPr>
            <p:ph type="body" idx="4294967295"/>
          </p:nvPr>
        </p:nvSpPr>
        <p:spPr>
          <a:xfrm>
            <a:off x="533400" y="1143000"/>
            <a:ext cx="8153400" cy="5715000"/>
          </a:xfrm>
        </p:spPr>
        <p:txBody>
          <a:bodyPr/>
          <a:lstStyle/>
          <a:p>
            <a:pPr eaLnBrk="1" hangingPunct="1">
              <a:lnSpc>
                <a:spcPct val="90000"/>
              </a:lnSpc>
              <a:defRPr/>
            </a:pPr>
            <a:r>
              <a:rPr lang="en-US" altLang="en-US" sz="2800" b="1" dirty="0">
                <a:solidFill>
                  <a:srgbClr val="FFFF00"/>
                </a:solidFill>
              </a:rPr>
              <a:t>Sage</a:t>
            </a:r>
          </a:p>
          <a:p>
            <a:pPr eaLnBrk="1" hangingPunct="1">
              <a:lnSpc>
                <a:spcPct val="90000"/>
              </a:lnSpc>
              <a:defRPr/>
            </a:pPr>
            <a:r>
              <a:rPr lang="en-US" altLang="en-US" sz="2800" b="1" dirty="0">
                <a:solidFill>
                  <a:srgbClr val="FFFF00"/>
                </a:solidFill>
              </a:rPr>
              <a:t>Prophet</a:t>
            </a:r>
          </a:p>
          <a:p>
            <a:pPr eaLnBrk="1" hangingPunct="1">
              <a:lnSpc>
                <a:spcPct val="90000"/>
              </a:lnSpc>
              <a:defRPr/>
            </a:pPr>
            <a:r>
              <a:rPr lang="en-US" altLang="en-US" sz="2800" b="1" dirty="0">
                <a:solidFill>
                  <a:srgbClr val="FFFF00"/>
                </a:solidFill>
              </a:rPr>
              <a:t>Liar</a:t>
            </a:r>
          </a:p>
          <a:p>
            <a:pPr eaLnBrk="1" hangingPunct="1">
              <a:lnSpc>
                <a:spcPct val="90000"/>
              </a:lnSpc>
              <a:defRPr/>
            </a:pPr>
            <a:r>
              <a:rPr lang="en-US" altLang="en-US" sz="2800" b="1" dirty="0">
                <a:solidFill>
                  <a:srgbClr val="FFFF00"/>
                </a:solidFill>
              </a:rPr>
              <a:t>Crazy person</a:t>
            </a:r>
          </a:p>
          <a:p>
            <a:pPr eaLnBrk="1" hangingPunct="1">
              <a:lnSpc>
                <a:spcPct val="90000"/>
              </a:lnSpc>
              <a:defRPr/>
            </a:pPr>
            <a:r>
              <a:rPr lang="en-US" altLang="en-US" sz="2800" b="1" dirty="0">
                <a:solidFill>
                  <a:srgbClr val="FFFF00"/>
                </a:solidFill>
              </a:rPr>
              <a:t>Messiah</a:t>
            </a:r>
          </a:p>
          <a:p>
            <a:pPr eaLnBrk="1" hangingPunct="1">
              <a:lnSpc>
                <a:spcPct val="90000"/>
              </a:lnSpc>
              <a:defRPr/>
            </a:pPr>
            <a:r>
              <a:rPr lang="en-US" altLang="en-US" sz="2800" b="1" dirty="0">
                <a:solidFill>
                  <a:srgbClr val="FFFF00"/>
                </a:solidFill>
              </a:rPr>
              <a:t>Son of Man</a:t>
            </a:r>
          </a:p>
          <a:p>
            <a:pPr eaLnBrk="1" hangingPunct="1">
              <a:lnSpc>
                <a:spcPct val="90000"/>
              </a:lnSpc>
              <a:defRPr/>
            </a:pPr>
            <a:r>
              <a:rPr lang="en-US" altLang="en-US" sz="2800" b="1" dirty="0">
                <a:solidFill>
                  <a:srgbClr val="FFFF00"/>
                </a:solidFill>
              </a:rPr>
              <a:t>God in the flesh</a:t>
            </a:r>
          </a:p>
          <a:p>
            <a:pPr eaLnBrk="1" hangingPunct="1">
              <a:lnSpc>
                <a:spcPct val="90000"/>
              </a:lnSpc>
              <a:defRPr/>
            </a:pPr>
            <a:r>
              <a:rPr lang="en-US" altLang="en-US" sz="2800" b="1" dirty="0">
                <a:solidFill>
                  <a:srgbClr val="FFFF00"/>
                </a:solidFill>
              </a:rPr>
              <a:t>Legend/Myth</a:t>
            </a:r>
          </a:p>
          <a:p>
            <a:pPr eaLnBrk="1" hangingPunct="1">
              <a:lnSpc>
                <a:spcPct val="90000"/>
              </a:lnSpc>
              <a:defRPr/>
            </a:pPr>
            <a:r>
              <a:rPr lang="en-US" altLang="en-US" sz="2800" b="1" dirty="0">
                <a:solidFill>
                  <a:srgbClr val="FFFF00"/>
                </a:solidFill>
              </a:rPr>
              <a:t>Man  (</a:t>
            </a:r>
            <a:r>
              <a:rPr lang="en-US" altLang="en-US" sz="2800" b="1" dirty="0" err="1">
                <a:solidFill>
                  <a:srgbClr val="FFFF00"/>
                </a:solidFill>
              </a:rPr>
              <a:t>ie</a:t>
            </a:r>
            <a:r>
              <a:rPr lang="en-US" altLang="en-US" sz="2800" b="1" dirty="0">
                <a:solidFill>
                  <a:srgbClr val="FFFF00"/>
                </a:solidFill>
              </a:rPr>
              <a:t>. mere man)</a:t>
            </a:r>
          </a:p>
          <a:p>
            <a:pPr eaLnBrk="1" hangingPunct="1">
              <a:lnSpc>
                <a:spcPct val="90000"/>
              </a:lnSpc>
              <a:defRPr/>
            </a:pPr>
            <a:r>
              <a:rPr lang="en-US" altLang="en-US" sz="2800" b="1" dirty="0">
                <a:solidFill>
                  <a:srgbClr val="FFFF00"/>
                </a:solidFill>
              </a:rPr>
              <a:t>An important religious leader among many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img_passion_f">
            <a:extLst>
              <a:ext uri="{FF2B5EF4-FFF2-40B4-BE49-F238E27FC236}">
                <a16:creationId xmlns:a16="http://schemas.microsoft.com/office/drawing/2014/main" id="{5E194A70-3F90-4574-8CFA-ECBE1F4EE761}"/>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474663"/>
            <a:ext cx="8534400" cy="587057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724AB0AB-4F0A-4135-9691-4CF3B28D8AC8}"/>
              </a:ext>
            </a:extLst>
          </p:cNvPr>
          <p:cNvSpPr txBox="1">
            <a:spLocks noChangeArrowheads="1"/>
          </p:cNvSpPr>
          <p:nvPr/>
        </p:nvSpPr>
        <p:spPr bwMode="auto">
          <a:xfrm>
            <a:off x="914400" y="228600"/>
            <a:ext cx="7543800" cy="5786438"/>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dirty="0">
                <a:solidFill>
                  <a:srgbClr val="FFFF66"/>
                </a:solidFill>
                <a:latin typeface="Arial" charset="0"/>
                <a:cs typeface="+mn-cs"/>
              </a:rPr>
              <a:t>Isaiah 53:1-13:</a:t>
            </a:r>
          </a:p>
          <a:p>
            <a:pPr algn="ctr" eaLnBrk="1" hangingPunct="1">
              <a:spcBef>
                <a:spcPct val="50000"/>
              </a:spcBef>
              <a:buClrTx/>
              <a:buSzTx/>
              <a:buFontTx/>
              <a:buNone/>
              <a:defRPr/>
            </a:pPr>
            <a:endParaRPr lang="en-US" altLang="en-US" sz="2000"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despised and rejected by men, a man of sorrows, familiar with suffering. (v. 3)</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But he was pierced for our transgressions, he was crushed for our iniquities; the punishment that brought us peace was upon him, and by his wounds we are healed. (v. 5)  (John 19:31-37)</a:t>
            </a:r>
          </a:p>
          <a:p>
            <a:pPr eaLnBrk="1" hangingPunct="1">
              <a:spcBef>
                <a:spcPct val="50000"/>
              </a:spcBef>
              <a:buClrTx/>
              <a:buSzTx/>
              <a:buFontTx/>
              <a:buNone/>
              <a:defRPr/>
            </a:pPr>
            <a:endParaRPr lang="en-US" altLang="en-US" sz="1200" b="1" dirty="0">
              <a:solidFill>
                <a:srgbClr val="FFFF66"/>
              </a:solidFill>
              <a:latin typeface="Arial" charset="0"/>
              <a:cs typeface="+mn-cs"/>
            </a:endParaRPr>
          </a:p>
          <a:p>
            <a:pPr eaLnBrk="1" hangingPunct="1">
              <a:spcBef>
                <a:spcPct val="50000"/>
              </a:spcBef>
              <a:buClrTx/>
              <a:buSzTx/>
              <a:buFontTx/>
              <a:buNone/>
              <a:defRPr/>
            </a:pPr>
            <a:r>
              <a:rPr lang="en-US" altLang="en-US" sz="2400" b="1" dirty="0">
                <a:solidFill>
                  <a:srgbClr val="FFFF66"/>
                </a:solidFill>
                <a:latin typeface="Arial" charset="0"/>
                <a:cs typeface="+mn-cs"/>
              </a:rPr>
              <a:t>He was oppressed and afflicted, yet he did not open his mouth; he was led like a lamb to the slaughter and as a sheep before her shearers is silent, so he did not open his mouth. (v.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68_sm">
            <a:extLst>
              <a:ext uri="{FF2B5EF4-FFF2-40B4-BE49-F238E27FC236}">
                <a16:creationId xmlns:a16="http://schemas.microsoft.com/office/drawing/2014/main" id="{ED462FCF-C6FC-41C1-BEA4-5EF6AE26A53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27288" y="304800"/>
            <a:ext cx="4046537" cy="63246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8A7D68CF-60D4-4792-8893-AA78885B7EB7}"/>
              </a:ext>
            </a:extLst>
          </p:cNvPr>
          <p:cNvSpPr txBox="1">
            <a:spLocks noChangeArrowheads="1"/>
          </p:cNvSpPr>
          <p:nvPr/>
        </p:nvSpPr>
        <p:spPr bwMode="auto">
          <a:xfrm>
            <a:off x="609600" y="228600"/>
            <a:ext cx="76200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4819" name="Text Box 5">
            <a:extLst>
              <a:ext uri="{FF2B5EF4-FFF2-40B4-BE49-F238E27FC236}">
                <a16:creationId xmlns:a16="http://schemas.microsoft.com/office/drawing/2014/main" id="{5EDB5330-2F99-497B-9252-E8DEBC3D55FF}"/>
              </a:ext>
            </a:extLst>
          </p:cNvPr>
          <p:cNvSpPr txBox="1">
            <a:spLocks noChangeArrowheads="1"/>
          </p:cNvSpPr>
          <p:nvPr/>
        </p:nvSpPr>
        <p:spPr bwMode="auto">
          <a:xfrm>
            <a:off x="685800" y="838200"/>
            <a:ext cx="8229600" cy="52324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Micah 5:2</a:t>
            </a:r>
          </a:p>
          <a:p>
            <a:pPr eaLnBrk="1" hangingPunct="1">
              <a:spcBef>
                <a:spcPct val="50000"/>
              </a:spcBef>
              <a:buClrTx/>
              <a:buSzTx/>
              <a:buFontTx/>
              <a:buNone/>
              <a:defRPr/>
            </a:pPr>
            <a:r>
              <a:rPr lang="en-US" altLang="en-US" sz="2400" b="1">
                <a:solidFill>
                  <a:srgbClr val="FFFF66"/>
                </a:solidFill>
                <a:latin typeface="Arial" charset="0"/>
                <a:cs typeface="+mn-cs"/>
              </a:rPr>
              <a:t>But you, Bethlehem Ephrathrah, though you are small among the clans of Judah, out of you will come for me one who will be ruler over Israel, whose origins are from old, from ancient times.</a:t>
            </a:r>
          </a:p>
          <a:p>
            <a:pPr algn="ctr" eaLnBrk="1" hangingPunct="1">
              <a:spcBef>
                <a:spcPct val="50000"/>
              </a:spcBef>
              <a:buClrTx/>
              <a:buSzTx/>
              <a:buFontTx/>
              <a:buNone/>
              <a:defRPr/>
            </a:pPr>
            <a:r>
              <a:rPr lang="en-US" altLang="en-US" sz="2800">
                <a:solidFill>
                  <a:srgbClr val="FFFF66"/>
                </a:solidFill>
                <a:latin typeface="Arial" charset="0"/>
                <a:cs typeface="+mn-cs"/>
              </a:rPr>
              <a:t>Isaiah 9:1,6</a:t>
            </a:r>
          </a:p>
          <a:p>
            <a:pPr eaLnBrk="1" hangingPunct="1">
              <a:spcBef>
                <a:spcPct val="50000"/>
              </a:spcBef>
              <a:buClrTx/>
              <a:buSzTx/>
              <a:buFontTx/>
              <a:buNone/>
              <a:defRPr/>
            </a:pPr>
            <a:r>
              <a:rPr lang="en-US" altLang="en-US" sz="2400" b="1">
                <a:solidFill>
                  <a:srgbClr val="FFFF66"/>
                </a:solidFill>
                <a:latin typeface="Arial" charset="0"/>
                <a:cs typeface="+mn-cs"/>
              </a:rPr>
              <a:t>In the past he humbled the land of Zebulun and the land of Naphtali, but in the future he will honor Galilee of the Gentiles, by the way of the sea, along the Jordan….   For to us a child is born… And he will be called Wonderful Counselor, Mighty God, Everlasting Father, Prince of Peace.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IsraelTribesL">
            <a:extLst>
              <a:ext uri="{FF2B5EF4-FFF2-40B4-BE49-F238E27FC236}">
                <a16:creationId xmlns:a16="http://schemas.microsoft.com/office/drawing/2014/main" id="{A9B664A7-E3F9-4E4D-B937-F90E2B1E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maps-palestine-33AD">
            <a:extLst>
              <a:ext uri="{FF2B5EF4-FFF2-40B4-BE49-F238E27FC236}">
                <a16:creationId xmlns:a16="http://schemas.microsoft.com/office/drawing/2014/main" id="{D904FEF4-D973-4849-A9B6-313207AD9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B96DB494-1FCA-4FD8-8605-3CFB87C0D492}"/>
              </a:ext>
            </a:extLst>
          </p:cNvPr>
          <p:cNvSpPr txBox="1">
            <a:spLocks noChangeArrowheads="1"/>
          </p:cNvSpPr>
          <p:nvPr/>
        </p:nvSpPr>
        <p:spPr bwMode="auto">
          <a:xfrm>
            <a:off x="457200" y="1981200"/>
            <a:ext cx="80772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1" name="Text Box 5">
            <a:extLst>
              <a:ext uri="{FF2B5EF4-FFF2-40B4-BE49-F238E27FC236}">
                <a16:creationId xmlns:a16="http://schemas.microsoft.com/office/drawing/2014/main" id="{B5FDAF1A-6522-4C98-BA9B-DC2D37F0025B}"/>
              </a:ext>
            </a:extLst>
          </p:cNvPr>
          <p:cNvSpPr txBox="1">
            <a:spLocks noChangeArrowheads="1"/>
          </p:cNvSpPr>
          <p:nvPr/>
        </p:nvSpPr>
        <p:spPr bwMode="auto">
          <a:xfrm>
            <a:off x="533400" y="2590800"/>
            <a:ext cx="8153400" cy="519113"/>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spcBef>
                <a:spcPct val="50000"/>
              </a:spcBef>
              <a:buClrTx/>
              <a:buSzTx/>
              <a:buFontTx/>
              <a:buNone/>
              <a:defRPr/>
            </a:pPr>
            <a:endParaRPr lang="en-US" altLang="en-US" sz="2800">
              <a:solidFill>
                <a:srgbClr val="FFFF66"/>
              </a:solidFill>
              <a:latin typeface="Arial" charset="0"/>
              <a:cs typeface="+mn-cs"/>
            </a:endParaRPr>
          </a:p>
        </p:txBody>
      </p:sp>
      <p:sp>
        <p:nvSpPr>
          <p:cNvPr id="37892" name="Text Box 6">
            <a:extLst>
              <a:ext uri="{FF2B5EF4-FFF2-40B4-BE49-F238E27FC236}">
                <a16:creationId xmlns:a16="http://schemas.microsoft.com/office/drawing/2014/main" id="{855AA225-55A9-48EF-97B3-D9A39D86C822}"/>
              </a:ext>
            </a:extLst>
          </p:cNvPr>
          <p:cNvSpPr txBox="1">
            <a:spLocks noChangeArrowheads="1"/>
          </p:cNvSpPr>
          <p:nvPr/>
        </p:nvSpPr>
        <p:spPr bwMode="auto">
          <a:xfrm>
            <a:off x="838200" y="1143000"/>
            <a:ext cx="8077200" cy="440055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Psalm 22:16-18</a:t>
            </a:r>
          </a:p>
          <a:p>
            <a:pPr eaLnBrk="1" hangingPunct="1">
              <a:spcBef>
                <a:spcPct val="50000"/>
              </a:spcBef>
              <a:buClrTx/>
              <a:buSzTx/>
              <a:buFontTx/>
              <a:buNone/>
              <a:defRPr/>
            </a:pPr>
            <a:r>
              <a:rPr lang="en-US" altLang="en-US" sz="2400" b="1">
                <a:solidFill>
                  <a:srgbClr val="FFFF66"/>
                </a:solidFill>
                <a:latin typeface="Arial" charset="0"/>
                <a:cs typeface="+mn-cs"/>
              </a:rPr>
              <a:t>Dogs have surrounded me;</a:t>
            </a:r>
          </a:p>
          <a:p>
            <a:pPr eaLnBrk="1" hangingPunct="1">
              <a:spcBef>
                <a:spcPct val="50000"/>
              </a:spcBef>
              <a:buClrTx/>
              <a:buSzTx/>
              <a:buFontTx/>
              <a:buNone/>
              <a:defRPr/>
            </a:pPr>
            <a:r>
              <a:rPr lang="en-US" altLang="en-US" sz="2400" b="1">
                <a:solidFill>
                  <a:srgbClr val="FFFF66"/>
                </a:solidFill>
                <a:latin typeface="Arial" charset="0"/>
                <a:cs typeface="+mn-cs"/>
              </a:rPr>
              <a:t>   a band of evil men have encircled me,</a:t>
            </a:r>
          </a:p>
          <a:p>
            <a:pPr eaLnBrk="1" hangingPunct="1">
              <a:spcBef>
                <a:spcPct val="50000"/>
              </a:spcBef>
              <a:buClrTx/>
              <a:buSzTx/>
              <a:buFontTx/>
              <a:buNone/>
              <a:defRPr/>
            </a:pPr>
            <a:r>
              <a:rPr lang="en-US" altLang="en-US" sz="2400" b="1">
                <a:solidFill>
                  <a:srgbClr val="FFFF66"/>
                </a:solidFill>
                <a:latin typeface="Arial" charset="0"/>
                <a:cs typeface="+mn-cs"/>
              </a:rPr>
              <a:t>   they have pierced my hands and my feet.</a:t>
            </a:r>
          </a:p>
          <a:p>
            <a:pPr eaLnBrk="1" hangingPunct="1">
              <a:spcBef>
                <a:spcPct val="50000"/>
              </a:spcBef>
              <a:buClrTx/>
              <a:buSzTx/>
              <a:buFontTx/>
              <a:buNone/>
              <a:defRPr/>
            </a:pPr>
            <a:r>
              <a:rPr lang="en-US" altLang="en-US" sz="2400" b="1">
                <a:solidFill>
                  <a:srgbClr val="FFFF66"/>
                </a:solidFill>
                <a:latin typeface="Arial" charset="0"/>
                <a:cs typeface="+mn-cs"/>
              </a:rPr>
              <a:t>I can count all my bones;    (John 19:3-37)</a:t>
            </a:r>
          </a:p>
          <a:p>
            <a:pPr eaLnBrk="1" hangingPunct="1">
              <a:spcBef>
                <a:spcPct val="50000"/>
              </a:spcBef>
              <a:buClrTx/>
              <a:buSzTx/>
              <a:buFontTx/>
              <a:buNone/>
              <a:defRPr/>
            </a:pPr>
            <a:r>
              <a:rPr lang="en-US" altLang="en-US" sz="2400" b="1">
                <a:solidFill>
                  <a:srgbClr val="FFFF66"/>
                </a:solidFill>
                <a:latin typeface="Arial" charset="0"/>
                <a:cs typeface="+mn-cs"/>
              </a:rPr>
              <a:t>   people stare and gloat over me.</a:t>
            </a:r>
          </a:p>
          <a:p>
            <a:pPr eaLnBrk="1" hangingPunct="1">
              <a:spcBef>
                <a:spcPct val="50000"/>
              </a:spcBef>
              <a:buClrTx/>
              <a:buSzTx/>
              <a:buFontTx/>
              <a:buNone/>
              <a:defRPr/>
            </a:pPr>
            <a:r>
              <a:rPr lang="en-US" altLang="en-US" sz="2400" b="1">
                <a:solidFill>
                  <a:srgbClr val="FFFF66"/>
                </a:solidFill>
                <a:latin typeface="Arial" charset="0"/>
                <a:cs typeface="+mn-cs"/>
              </a:rPr>
              <a:t>They divide my garments among them</a:t>
            </a:r>
          </a:p>
          <a:p>
            <a:pPr eaLnBrk="1" hangingPunct="1">
              <a:spcBef>
                <a:spcPct val="50000"/>
              </a:spcBef>
              <a:buClrTx/>
              <a:buSzTx/>
              <a:buFontTx/>
              <a:buNone/>
              <a:defRPr/>
            </a:pPr>
            <a:r>
              <a:rPr lang="en-US" altLang="en-US" sz="2400" b="1">
                <a:solidFill>
                  <a:srgbClr val="FFFF66"/>
                </a:solidFill>
                <a:latin typeface="Arial" charset="0"/>
                <a:cs typeface="+mn-cs"/>
              </a:rPr>
              <a:t>   and cast lots for my clothing.   (John 19:23,24)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img_passion_h">
            <a:extLst>
              <a:ext uri="{FF2B5EF4-FFF2-40B4-BE49-F238E27FC236}">
                <a16:creationId xmlns:a16="http://schemas.microsoft.com/office/drawing/2014/main" id="{EE4B5E5F-EEEA-4F19-9212-C20AEB8F4FE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2133600"/>
            <a:ext cx="3962400" cy="27257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CB04F446-470F-4BA4-9A9F-25F99E084B65}"/>
              </a:ext>
            </a:extLst>
          </p:cNvPr>
          <p:cNvSpPr txBox="1">
            <a:spLocks noChangeArrowheads="1"/>
          </p:cNvSpPr>
          <p:nvPr/>
        </p:nvSpPr>
        <p:spPr bwMode="auto">
          <a:xfrm>
            <a:off x="457200" y="304800"/>
            <a:ext cx="8305800" cy="329247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Zechariah 11:12,13</a:t>
            </a:r>
          </a:p>
          <a:p>
            <a:pPr algn="ctr" eaLnBrk="1" hangingPunct="1">
              <a:spcBef>
                <a:spcPct val="50000"/>
              </a:spcBef>
              <a:buClrTx/>
              <a:buSzTx/>
              <a:buFontTx/>
              <a:buNone/>
              <a:defRPr/>
            </a:pPr>
            <a:endParaRPr lang="en-US" altLang="en-US" sz="16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I told them, “If you think it best, give me my pay; but if not, keep it.”  so they paid me thirty pieces of silver.      (Matthew 26:14-16)</a:t>
            </a:r>
          </a:p>
          <a:p>
            <a:pPr eaLnBrk="1" hangingPunct="1">
              <a:spcBef>
                <a:spcPct val="50000"/>
              </a:spcBef>
              <a:buClrTx/>
              <a:buSzTx/>
              <a:buFontTx/>
              <a:buNone/>
              <a:defRPr/>
            </a:pPr>
            <a:r>
              <a:rPr lang="en-US" altLang="en-US" sz="2400">
                <a:solidFill>
                  <a:srgbClr val="FFFF66"/>
                </a:solidFill>
                <a:latin typeface="Arial" charset="0"/>
                <a:cs typeface="+mn-cs"/>
              </a:rPr>
              <a:t>	</a:t>
            </a:r>
          </a:p>
          <a:p>
            <a:pPr eaLnBrk="1" hangingPunct="1">
              <a:spcBef>
                <a:spcPct val="50000"/>
              </a:spcBef>
              <a:buClrTx/>
              <a:buSzTx/>
              <a:buFontTx/>
              <a:buNone/>
              <a:defRPr/>
            </a:pPr>
            <a:endParaRPr lang="en-US" altLang="en-US" sz="2400">
              <a:solidFill>
                <a:srgbClr val="FFFF66"/>
              </a:solidFill>
              <a:latin typeface="Arial" charset="0"/>
              <a:cs typeface="+mn-cs"/>
            </a:endParaRPr>
          </a:p>
        </p:txBody>
      </p:sp>
      <p:pic>
        <p:nvPicPr>
          <p:cNvPr id="117763" name="Picture 4">
            <a:extLst>
              <a:ext uri="{FF2B5EF4-FFF2-40B4-BE49-F238E27FC236}">
                <a16:creationId xmlns:a16="http://schemas.microsoft.com/office/drawing/2014/main" id="{95E5EF24-02B4-464F-BE99-27998CF2D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a:extLst>
              <a:ext uri="{FF2B5EF4-FFF2-40B4-BE49-F238E27FC236}">
                <a16:creationId xmlns:a16="http://schemas.microsoft.com/office/drawing/2014/main" id="{B2546B30-04D3-44B2-AB86-1C3DC5F0C206}"/>
              </a:ext>
            </a:extLst>
          </p:cNvPr>
          <p:cNvSpPr txBox="1">
            <a:spLocks noChangeArrowheads="1"/>
          </p:cNvSpPr>
          <p:nvPr/>
        </p:nvSpPr>
        <p:spPr bwMode="auto">
          <a:xfrm>
            <a:off x="457200" y="2895600"/>
            <a:ext cx="3886200" cy="3416300"/>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defRPr/>
            </a:pPr>
            <a:r>
              <a:rPr lang="en-US" altLang="en-US" sz="2400" b="1">
                <a:solidFill>
                  <a:srgbClr val="FFFF66"/>
                </a:solidFill>
                <a:latin typeface="Arial" charset="0"/>
                <a:cs typeface="+mn-cs"/>
              </a:rPr>
              <a:t>And the Lord said to me, “Throw it to the potter”—the handsome price at which they priced me!  So I  took the thirty pieces of silver and threw them into the house of the Lord, to the potter.    (Matthew 27:3-8)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4807C08-E1E1-49BB-A18B-1F813C550CC2}"/>
              </a:ext>
            </a:extLst>
          </p:cNvPr>
          <p:cNvSpPr txBox="1">
            <a:spLocks noChangeArrowheads="1"/>
          </p:cNvSpPr>
          <p:nvPr/>
        </p:nvSpPr>
        <p:spPr bwMode="auto">
          <a:xfrm>
            <a:off x="228600" y="381000"/>
            <a:ext cx="8610600" cy="6016625"/>
          </a:xfrm>
          <a:prstGeom prst="rect">
            <a:avLst/>
          </a:prstGeom>
          <a:noFill/>
          <a:ln>
            <a:noFill/>
          </a:ln>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spcBef>
                <a:spcPct val="50000"/>
              </a:spcBef>
              <a:buClrTx/>
              <a:buSzTx/>
              <a:buFontTx/>
              <a:buNone/>
              <a:defRPr/>
            </a:pPr>
            <a:r>
              <a:rPr lang="en-US" altLang="en-US" sz="2800">
                <a:solidFill>
                  <a:srgbClr val="FFFF66"/>
                </a:solidFill>
                <a:latin typeface="Arial" charset="0"/>
                <a:cs typeface="+mn-cs"/>
              </a:rPr>
              <a:t>Daniel 9:24-26</a:t>
            </a:r>
          </a:p>
          <a:p>
            <a:pPr algn="ctr" eaLnBrk="1" hangingPunct="1">
              <a:spcBef>
                <a:spcPct val="50000"/>
              </a:spcBef>
              <a:buClrTx/>
              <a:buSzTx/>
              <a:buFontTx/>
              <a:buNone/>
              <a:defRPr/>
            </a:pPr>
            <a:endParaRPr lang="en-US" altLang="en-US" sz="1000">
              <a:solidFill>
                <a:srgbClr val="FFFF66"/>
              </a:solidFill>
              <a:latin typeface="Arial" charset="0"/>
              <a:cs typeface="+mn-cs"/>
            </a:endParaRPr>
          </a:p>
          <a:p>
            <a:pPr eaLnBrk="1" hangingPunct="1">
              <a:spcBef>
                <a:spcPct val="50000"/>
              </a:spcBef>
              <a:buClrTx/>
              <a:buSzTx/>
              <a:buFontTx/>
              <a:buNone/>
              <a:defRPr/>
            </a:pPr>
            <a:r>
              <a:rPr lang="en-US" altLang="en-US" sz="2400">
                <a:solidFill>
                  <a:srgbClr val="FFFF66"/>
                </a:solidFill>
                <a:latin typeface="Arial" charset="0"/>
                <a:cs typeface="+mn-cs"/>
              </a:rPr>
              <a:t>	</a:t>
            </a:r>
            <a:r>
              <a:rPr lang="en-US" altLang="en-US" sz="2400" b="1">
                <a:solidFill>
                  <a:srgbClr val="FFFF66"/>
                </a:solidFill>
                <a:latin typeface="Arial" charset="0"/>
                <a:cs typeface="+mn-cs"/>
              </a:rPr>
              <a:t>Seventy ‘sevens’ are decreed for your people and your holy city to finish transgression, to put an end to sin, to atone for wickedness, to bring in everlasting righteousness, to seal up vision and prophecy and to anoint the most holy.</a:t>
            </a:r>
          </a:p>
          <a:p>
            <a:pPr eaLnBrk="1" hangingPunct="1">
              <a:spcBef>
                <a:spcPct val="50000"/>
              </a:spcBef>
              <a:buClrTx/>
              <a:buSzTx/>
              <a:buFontTx/>
              <a:buNone/>
              <a:defRPr/>
            </a:pPr>
            <a:r>
              <a:rPr lang="en-US" altLang="en-US" sz="2400" b="1">
                <a:solidFill>
                  <a:srgbClr val="FFFF66"/>
                </a:solidFill>
                <a:latin typeface="Arial" charset="0"/>
                <a:cs typeface="+mn-cs"/>
              </a:rPr>
              <a:t>	Know and understand this: From the issuing of the decree to restore and rebuild Jerusalem, until the Anointed One, the ruler comes, there will be seven ‘sevens’ and sixty two ‘sevens’  </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Decree of Artaxerxes (Ezra 7:12-26)  458 BC</a:t>
            </a:r>
          </a:p>
          <a:p>
            <a:pPr eaLnBrk="1" hangingPunct="1">
              <a:spcBef>
                <a:spcPct val="50000"/>
              </a:spcBef>
              <a:buClrTx/>
              <a:buSzTx/>
              <a:buFontTx/>
              <a:buNone/>
              <a:defRPr/>
            </a:pPr>
            <a:endParaRPr lang="en-US" altLang="en-US" sz="1000" b="1">
              <a:solidFill>
                <a:srgbClr val="FFFF66"/>
              </a:solidFill>
              <a:latin typeface="Arial" charset="0"/>
              <a:cs typeface="+mn-cs"/>
            </a:endParaRPr>
          </a:p>
          <a:p>
            <a:pPr eaLnBrk="1" hangingPunct="1">
              <a:spcBef>
                <a:spcPct val="50000"/>
              </a:spcBef>
              <a:buClrTx/>
              <a:buSzTx/>
              <a:buFontTx/>
              <a:buNone/>
              <a:defRPr/>
            </a:pPr>
            <a:r>
              <a:rPr lang="en-US" altLang="en-US" sz="2400" b="1">
                <a:solidFill>
                  <a:srgbClr val="FFFF66"/>
                </a:solidFill>
                <a:latin typeface="Arial" charset="0"/>
                <a:cs typeface="+mn-cs"/>
              </a:rPr>
              <a:t>458 BC - 490 years = -32    (no zero BC)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BE57964-CC50-41E9-B58B-27A38C786BD0}"/>
              </a:ext>
            </a:extLst>
          </p:cNvPr>
          <p:cNvSpPr>
            <a:spLocks noGrp="1" noChangeArrowheads="1"/>
          </p:cNvSpPr>
          <p:nvPr>
            <p:ph type="title"/>
          </p:nvPr>
        </p:nvSpPr>
        <p:spPr/>
        <p:txBody>
          <a:bodyPr/>
          <a:lstStyle/>
          <a:p>
            <a:pPr eaLnBrk="1" hangingPunct="1">
              <a:defRPr/>
            </a:pPr>
            <a:r>
              <a:rPr lang="en-US" altLang="en-US" sz="3500" b="1" dirty="0"/>
              <a:t>I.  Is Jesus just one of many similar religious leaders?</a:t>
            </a:r>
          </a:p>
        </p:txBody>
      </p:sp>
      <p:pic>
        <p:nvPicPr>
          <p:cNvPr id="68611" name="Picture 8" descr="image368">
            <a:extLst>
              <a:ext uri="{FF2B5EF4-FFF2-40B4-BE49-F238E27FC236}">
                <a16:creationId xmlns:a16="http://schemas.microsoft.com/office/drawing/2014/main" id="{348E9709-9471-4BFB-92E8-446923C8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0" descr="joseph_smith">
            <a:extLst>
              <a:ext uri="{FF2B5EF4-FFF2-40B4-BE49-F238E27FC236}">
                <a16:creationId xmlns:a16="http://schemas.microsoft.com/office/drawing/2014/main" id="{B175A282-4131-4A26-B3D0-AC26033A0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11">
            <a:extLst>
              <a:ext uri="{FF2B5EF4-FFF2-40B4-BE49-F238E27FC236}">
                <a16:creationId xmlns:a16="http://schemas.microsoft.com/office/drawing/2014/main" id="{153C9A89-422D-41A5-9916-51E1482A8D17}"/>
              </a:ext>
            </a:extLst>
          </p:cNvPr>
          <p:cNvSpPr txBox="1">
            <a:spLocks noChangeArrowheads="1"/>
          </p:cNvSpPr>
          <p:nvPr/>
        </p:nvSpPr>
        <p:spPr bwMode="auto">
          <a:xfrm>
            <a:off x="990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Confucius</a:t>
            </a:r>
          </a:p>
        </p:txBody>
      </p:sp>
      <p:sp>
        <p:nvSpPr>
          <p:cNvPr id="68614" name="Text Box 12">
            <a:extLst>
              <a:ext uri="{FF2B5EF4-FFF2-40B4-BE49-F238E27FC236}">
                <a16:creationId xmlns:a16="http://schemas.microsoft.com/office/drawing/2014/main" id="{F0A5D2B4-8D4E-4D71-8F6D-F70D8EC73B1A}"/>
              </a:ext>
            </a:extLst>
          </p:cNvPr>
          <p:cNvSpPr txBox="1">
            <a:spLocks noChangeArrowheads="1"/>
          </p:cNvSpPr>
          <p:nvPr/>
        </p:nvSpPr>
        <p:spPr bwMode="auto">
          <a:xfrm>
            <a:off x="5257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latin typeface="Arial" panose="020B0604020202020204" pitchFamily="34" charset="0"/>
              </a:rPr>
              <a:t>Joseph Smith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B524B50E-B4A5-4310-890B-20CAB515E201}"/>
              </a:ext>
            </a:extLst>
          </p:cNvPr>
          <p:cNvSpPr>
            <a:spLocks noGrp="1" noChangeArrowheads="1"/>
          </p:cNvSpPr>
          <p:nvPr>
            <p:ph type="title"/>
          </p:nvPr>
        </p:nvSpPr>
        <p:spPr>
          <a:xfrm>
            <a:off x="463394" y="311150"/>
            <a:ext cx="8027963" cy="868363"/>
          </a:xfrm>
        </p:spPr>
        <p:txBody>
          <a:bodyPr/>
          <a:lstStyle/>
          <a:p>
            <a:pPr marL="54864" indent="0" eaLnBrk="1" fontAlgn="auto" hangingPunct="1">
              <a:spcAft>
                <a:spcPts val="0"/>
              </a:spcAft>
              <a:defRPr/>
            </a:pPr>
            <a:r>
              <a:rPr lang="en-US" sz="2400" b="1" dirty="0">
                <a:solidFill>
                  <a:srgbClr val="FFFF66"/>
                </a:solidFill>
              </a:rPr>
              <a:t>According to the Old Testament, the Messiah must:</a:t>
            </a:r>
          </a:p>
        </p:txBody>
      </p:sp>
      <p:sp>
        <p:nvSpPr>
          <p:cNvPr id="121859" name="Rectangle 3">
            <a:extLst>
              <a:ext uri="{FF2B5EF4-FFF2-40B4-BE49-F238E27FC236}">
                <a16:creationId xmlns:a16="http://schemas.microsoft.com/office/drawing/2014/main" id="{54E3C3AD-C29F-47F3-8982-4421EE1C6CE3}"/>
              </a:ext>
            </a:extLst>
          </p:cNvPr>
          <p:cNvSpPr>
            <a:spLocks noGrp="1"/>
          </p:cNvSpPr>
          <p:nvPr>
            <p:ph idx="1"/>
          </p:nvPr>
        </p:nvSpPr>
        <p:spPr>
          <a:xfrm>
            <a:off x="457200" y="1600200"/>
            <a:ext cx="8229600" cy="4953000"/>
          </a:xfrm>
        </p:spPr>
        <p:txBody>
          <a:bodyPr/>
          <a:lstStyle/>
          <a:p>
            <a:pPr eaLnBrk="1" hangingPunct="1"/>
            <a:r>
              <a:rPr lang="en-US" altLang="en-US" sz="2000" b="1">
                <a:solidFill>
                  <a:srgbClr val="FFFF66"/>
                </a:solidFill>
              </a:rPr>
              <a:t>Be born in Bethlehem</a:t>
            </a:r>
          </a:p>
          <a:p>
            <a:pPr eaLnBrk="1" hangingPunct="1"/>
            <a:r>
              <a:rPr lang="en-US" altLang="en-US" sz="2000" b="1">
                <a:solidFill>
                  <a:srgbClr val="FFFF66"/>
                </a:solidFill>
              </a:rPr>
              <a:t>Be raised in Galilee near Nazareth</a:t>
            </a:r>
          </a:p>
          <a:p>
            <a:pPr eaLnBrk="1" hangingPunct="1"/>
            <a:r>
              <a:rPr lang="en-US" altLang="en-US" sz="2000" b="1">
                <a:solidFill>
                  <a:srgbClr val="FFFF66"/>
                </a:solidFill>
              </a:rPr>
              <a:t>Be despised and rejected by men</a:t>
            </a:r>
          </a:p>
          <a:p>
            <a:pPr eaLnBrk="1" hangingPunct="1"/>
            <a:r>
              <a:rPr lang="en-US" altLang="en-US" sz="2000" b="1">
                <a:solidFill>
                  <a:srgbClr val="FFFF66"/>
                </a:solidFill>
              </a:rPr>
              <a:t>Be meek and silent before his accusers</a:t>
            </a:r>
          </a:p>
          <a:p>
            <a:pPr eaLnBrk="1" hangingPunct="1"/>
            <a:r>
              <a:rPr lang="en-US" altLang="en-US" sz="2000" b="1">
                <a:solidFill>
                  <a:srgbClr val="FFFF66"/>
                </a:solidFill>
              </a:rPr>
              <a:t>Be “pierced”</a:t>
            </a:r>
          </a:p>
          <a:p>
            <a:pPr eaLnBrk="1" hangingPunct="1"/>
            <a:r>
              <a:rPr lang="en-US" altLang="en-US" sz="2000" b="1">
                <a:solidFill>
                  <a:srgbClr val="FFFF66"/>
                </a:solidFill>
              </a:rPr>
              <a:t>Be crucified</a:t>
            </a:r>
          </a:p>
          <a:p>
            <a:pPr eaLnBrk="1" hangingPunct="1"/>
            <a:r>
              <a:rPr lang="en-US" altLang="en-US" sz="2000" b="1">
                <a:solidFill>
                  <a:srgbClr val="FFFF66"/>
                </a:solidFill>
              </a:rPr>
              <a:t>Have his garments divided and gambled over</a:t>
            </a:r>
          </a:p>
          <a:p>
            <a:pPr eaLnBrk="1" hangingPunct="1"/>
            <a:r>
              <a:rPr lang="en-US" altLang="en-US" sz="2000" b="1">
                <a:solidFill>
                  <a:srgbClr val="FFFF66"/>
                </a:solidFill>
              </a:rPr>
              <a:t>Be betrayed for 30 pieces of silver</a:t>
            </a:r>
          </a:p>
          <a:p>
            <a:pPr eaLnBrk="1" hangingPunct="1"/>
            <a:r>
              <a:rPr lang="en-US" altLang="en-US" sz="2000" b="1">
                <a:solidFill>
                  <a:srgbClr val="FFFF66"/>
                </a:solidFill>
              </a:rPr>
              <a:t>Come to Jerusalem to make atonement for sin in about AD 33</a:t>
            </a:r>
          </a:p>
          <a:p>
            <a:pPr eaLnBrk="1" hangingPunct="1"/>
            <a:r>
              <a:rPr lang="en-US" altLang="en-US" sz="2000" b="1">
                <a:solidFill>
                  <a:srgbClr val="FFFF66"/>
                </a:solidFill>
              </a:rPr>
              <a:t>And many more….</a:t>
            </a:r>
          </a:p>
          <a:p>
            <a:pPr eaLnBrk="1" hangingPunct="1"/>
            <a:endParaRPr lang="en-US" altLang="en-US" sz="2000">
              <a:solidFill>
                <a:srgbClr val="FFFF66"/>
              </a:solidFill>
            </a:endParaRPr>
          </a:p>
          <a:p>
            <a:pPr eaLnBrk="1" hangingPunct="1">
              <a:buFontTx/>
              <a:buNone/>
            </a:pPr>
            <a:r>
              <a:rPr lang="en-US" altLang="en-US" sz="2000" b="1">
                <a:solidFill>
                  <a:srgbClr val="FFFF66"/>
                </a:solidFill>
              </a:rPr>
              <a:t>Was all this an accident, or did God plan all along for the death of Christ for forgiveness of sins?    What do you think?</a:t>
            </a:r>
          </a:p>
          <a:p>
            <a:pPr eaLnBrk="1" hangingPunct="1">
              <a:buFontTx/>
              <a:buNone/>
            </a:pPr>
            <a:endParaRPr lang="en-US" altLang="en-US" sz="2000" b="1">
              <a:solidFill>
                <a:srgbClr val="FFFF66"/>
              </a:solidFill>
            </a:endParaRPr>
          </a:p>
          <a:p>
            <a:pPr algn="ctr" eaLnBrk="1" hangingPunct="1">
              <a:buFontTx/>
              <a:buNone/>
            </a:pPr>
            <a:r>
              <a:rPr lang="en-US" altLang="en-US" sz="2000" b="1">
                <a:solidFill>
                  <a:srgbClr val="FFFF66"/>
                </a:solidFill>
              </a:rPr>
              <a:t>Man, Myth or Messiah?</a:t>
            </a:r>
          </a:p>
          <a:p>
            <a:pPr eaLnBrk="1" hangingPunct="1">
              <a:buFontTx/>
              <a:buNone/>
            </a:pPr>
            <a:endParaRPr lang="en-US" altLang="en-US" sz="2000">
              <a:solidFill>
                <a:srgbClr val="FF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DED88A-A707-42B4-BD7F-4B3AF66ED2E8}"/>
              </a:ext>
            </a:extLst>
          </p:cNvPr>
          <p:cNvSpPr>
            <a:spLocks noGrp="1"/>
          </p:cNvSpPr>
          <p:nvPr>
            <p:ph type="title" idx="4294967295"/>
          </p:nvPr>
        </p:nvSpPr>
        <p:spPr bwMode="auto"/>
        <p:txBody>
          <a:bodyPr vert="horz" wrap="square" lIns="91440" tIns="45720" bIns="45720" numCol="1" anchorCtr="0" compatLnSpc="1">
            <a:prstTxWarp prst="textNoShape">
              <a:avLst/>
            </a:prstTxWarp>
          </a:bodyPr>
          <a:lstStyle/>
          <a:p>
            <a:pPr algn="ctr">
              <a:defRPr/>
            </a:pPr>
            <a:r>
              <a:rPr lang="en-US" sz="3200">
                <a:solidFill>
                  <a:srgbClr val="FFFF00"/>
                </a:solidFill>
                <a:effectLst/>
              </a:rPr>
              <a:t>The Resurrection of Jesus from the dead</a:t>
            </a:r>
          </a:p>
        </p:txBody>
      </p:sp>
      <p:sp>
        <p:nvSpPr>
          <p:cNvPr id="123907" name="Rectangle 3">
            <a:extLst>
              <a:ext uri="{FF2B5EF4-FFF2-40B4-BE49-F238E27FC236}">
                <a16:creationId xmlns:a16="http://schemas.microsoft.com/office/drawing/2014/main" id="{A0C2D76B-AAF0-4DE0-AE04-3CE13F754466}"/>
              </a:ext>
            </a:extLst>
          </p:cNvPr>
          <p:cNvSpPr>
            <a:spLocks noGrp="1"/>
          </p:cNvSpPr>
          <p:nvPr>
            <p:ph type="body" idx="4294967295"/>
          </p:nvPr>
        </p:nvSpPr>
        <p:spPr>
          <a:xfrm>
            <a:off x="4953000" y="1752600"/>
            <a:ext cx="3733800" cy="4419600"/>
          </a:xfrm>
        </p:spPr>
        <p:txBody>
          <a:bodyPr/>
          <a:lstStyle/>
          <a:p>
            <a:pPr marL="0" indent="0">
              <a:buFont typeface="Wingdings 2" panose="05020102010507070707" pitchFamily="18" charset="2"/>
              <a:buNone/>
            </a:pPr>
            <a:r>
              <a:rPr lang="en-US" altLang="en-US" sz="2000" b="1"/>
              <a:t>John 3:19  “Destroy this temple, and I will raise it again in three days.”</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tomb was empty.</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resurrection was preached, beginning in Jerusalem.</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There were more than 500 eye-witnesses to the resurrection. 1 Cor 15:3-6.</a:t>
            </a:r>
          </a:p>
        </p:txBody>
      </p:sp>
      <p:pic>
        <p:nvPicPr>
          <p:cNvPr id="123908" name="Picture 5">
            <a:extLst>
              <a:ext uri="{FF2B5EF4-FFF2-40B4-BE49-F238E27FC236}">
                <a16:creationId xmlns:a16="http://schemas.microsoft.com/office/drawing/2014/main" id="{5E080F44-9032-40F7-A379-A642FE7FF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2209800"/>
            <a:ext cx="45878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8D2F-7C46-486A-88D6-E65EEDAB7500}"/>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125955" name="Text Placeholder 2">
            <a:extLst>
              <a:ext uri="{FF2B5EF4-FFF2-40B4-BE49-F238E27FC236}">
                <a16:creationId xmlns:a16="http://schemas.microsoft.com/office/drawing/2014/main" id="{7509B8BE-CF42-4C3C-9E55-138A2EEF90C0}"/>
              </a:ext>
            </a:extLst>
          </p:cNvPr>
          <p:cNvSpPr>
            <a:spLocks noGrp="1"/>
          </p:cNvSpPr>
          <p:nvPr>
            <p:ph type="body" idx="4294967295"/>
          </p:nvPr>
        </p:nvSpPr>
        <p:spPr>
          <a:xfrm>
            <a:off x="530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700" b="1">
                <a:solidFill>
                  <a:srgbClr val="FFFF00"/>
                </a:solidFill>
                <a:effectLst/>
              </a:rPr>
              <a:t>Jesus of Nazareth was crucified under Pontius Pilate in Jerusalem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2">
            <a:extLst>
              <a:ext uri="{FF2B5EF4-FFF2-40B4-BE49-F238E27FC236}">
                <a16:creationId xmlns:a16="http://schemas.microsoft.com/office/drawing/2014/main" id="{8C3A4B9B-3F3A-4B76-B8B0-1F43E438C616}"/>
              </a:ext>
            </a:extLst>
          </p:cNvPr>
          <p:cNvSpPr txBox="1">
            <a:spLocks noChangeArrowheads="1"/>
          </p:cNvSpPr>
          <p:nvPr/>
        </p:nvSpPr>
        <p:spPr bwMode="auto">
          <a:xfrm>
            <a:off x="1447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FFFF00"/>
                </a:solidFill>
                <a:latin typeface="Constantia" panose="02030602050306030303" pitchFamily="18" charset="0"/>
              </a:rPr>
              <a:t>Josephus  AD 38-100</a:t>
            </a:r>
          </a:p>
        </p:txBody>
      </p:sp>
      <p:sp>
        <p:nvSpPr>
          <p:cNvPr id="128003" name="TextBox 5">
            <a:extLst>
              <a:ext uri="{FF2B5EF4-FFF2-40B4-BE49-F238E27FC236}">
                <a16:creationId xmlns:a16="http://schemas.microsoft.com/office/drawing/2014/main" id="{68F07A0E-D811-456F-9BBC-625841580439}"/>
              </a:ext>
            </a:extLst>
          </p:cNvPr>
          <p:cNvSpPr txBox="1">
            <a:spLocks noChangeArrowheads="1"/>
          </p:cNvSpPr>
          <p:nvPr/>
        </p:nvSpPr>
        <p:spPr bwMode="auto">
          <a:xfrm>
            <a:off x="990600" y="2133600"/>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just" eaLnBrk="1" hangingPunct="1">
              <a:spcBef>
                <a:spcPct val="0"/>
              </a:spcBef>
              <a:buClrTx/>
              <a:buSzTx/>
              <a:buFontTx/>
              <a:buNone/>
            </a:pPr>
            <a:r>
              <a:rPr lang="en-US" altLang="en-US" sz="2000" b="1">
                <a:solidFill>
                  <a:srgbClr val="FFFFFF"/>
                </a:solidFill>
                <a:latin typeface="Constantia" panose="02030602050306030303" pitchFamily="18" charset="0"/>
              </a:rPr>
              <a:t>About this time there lived Jesus, a wise man.  For he was one who wrought surprising feats and was a teacher of such people as accept the truth gladly.  He won over many Jews and many of the Greeks.  </a:t>
            </a:r>
            <a:r>
              <a:rPr lang="en-US" altLang="en-US" sz="2400" b="1">
                <a:solidFill>
                  <a:srgbClr val="FFFF00"/>
                </a:solidFill>
                <a:latin typeface="Constantia" panose="02030602050306030303" pitchFamily="18" charset="0"/>
              </a:rPr>
              <a:t>When Pilate, upon hearing him accused by men of the highest standing amongst us, had condemned him to be crucified, those who had in the first place come to love him did not give up their affection for him.  </a:t>
            </a:r>
            <a:r>
              <a:rPr lang="en-US" altLang="en-US" sz="2000" b="1">
                <a:solidFill>
                  <a:srgbClr val="FFFFFF"/>
                </a:solidFill>
                <a:latin typeface="Constantia" panose="02030602050306030303" pitchFamily="18" charset="0"/>
              </a:rPr>
              <a:t>The prophets of God had prophesied these and countless other marvelous things about him.  And the tribe of Christians, so called after him, has still to this day not disappeared.</a:t>
            </a:r>
          </a:p>
          <a:p>
            <a:pPr algn="just" eaLnBrk="1" hangingPunct="1">
              <a:spcBef>
                <a:spcPct val="0"/>
              </a:spcBef>
              <a:buClrTx/>
              <a:buSzTx/>
              <a:buFontTx/>
              <a:buNone/>
            </a:pPr>
            <a:endParaRPr lang="en-US" altLang="en-US" sz="2000" b="1">
              <a:solidFill>
                <a:srgbClr val="FFFF00"/>
              </a:solidFill>
              <a:latin typeface="Constantia" panose="02030602050306030303" pitchFamily="18" charset="0"/>
            </a:endParaRPr>
          </a:p>
          <a:p>
            <a:pPr algn="r" eaLnBrk="1" hangingPunct="1">
              <a:spcBef>
                <a:spcPct val="0"/>
              </a:spcBef>
              <a:buClrTx/>
              <a:buSzTx/>
              <a:buFontTx/>
              <a:buNone/>
            </a:pPr>
            <a:r>
              <a:rPr lang="en-US" altLang="en-US" sz="2000" b="1" i="1">
                <a:solidFill>
                  <a:srgbClr val="FFFF00"/>
                </a:solidFill>
                <a:latin typeface="Constantia" panose="02030602050306030303" pitchFamily="18" charset="0"/>
              </a:rPr>
              <a:t>Antiquities </a:t>
            </a:r>
            <a:r>
              <a:rPr lang="en-US" altLang="en-US" sz="2000" b="1">
                <a:solidFill>
                  <a:srgbClr val="FFFF00"/>
                </a:solidFill>
                <a:latin typeface="Constantia" panose="02030602050306030303" pitchFamily="18" charset="0"/>
              </a:rPr>
              <a:t> 18:3:3</a:t>
            </a:r>
            <a:endParaRPr lang="en-US" altLang="en-US" sz="2000" b="1" i="1">
              <a:solidFill>
                <a:srgbClr val="FFFF00"/>
              </a:solidFill>
              <a:latin typeface="Constantia" panose="0203060205030603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362D-5E59-441C-AA0A-F8613E5C5982}"/>
              </a:ext>
            </a:extLst>
          </p:cNvPr>
          <p:cNvSpPr>
            <a:spLocks noGrp="1"/>
          </p:cNvSpPr>
          <p:nvPr>
            <p:ph type="title" idx="4294967295"/>
          </p:nvPr>
        </p:nvSpPr>
        <p:spPr>
          <a:xfrm>
            <a:off x="844677" y="385046"/>
            <a:ext cx="7772400" cy="1068148"/>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130051" name="Text Placeholder 2">
            <a:extLst>
              <a:ext uri="{FF2B5EF4-FFF2-40B4-BE49-F238E27FC236}">
                <a16:creationId xmlns:a16="http://schemas.microsoft.com/office/drawing/2014/main" id="{541F3C6C-C441-4497-B46B-773555606C2D}"/>
              </a:ext>
            </a:extLst>
          </p:cNvPr>
          <p:cNvSpPr>
            <a:spLocks noGrp="1"/>
          </p:cNvSpPr>
          <p:nvPr>
            <p:ph type="body" idx="4294967295"/>
          </p:nvPr>
        </p:nvSpPr>
        <p:spPr>
          <a:xfrm>
            <a:off x="1066800" y="2286000"/>
            <a:ext cx="762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just">
              <a:lnSpc>
                <a:spcPct val="90000"/>
              </a:lnSpc>
              <a:buFont typeface="Wingdings" panose="05000000000000000000" pitchFamily="2" charset="2"/>
              <a:buNone/>
            </a:pPr>
            <a:r>
              <a:rPr lang="en-US" altLang="en-US" sz="2400" b="1">
                <a:solidFill>
                  <a:srgbClr val="FFFF00"/>
                </a:solidFill>
                <a:effectLst/>
                <a:latin typeface="Book Antiqua" panose="02040602050305030304" pitchFamily="18" charset="0"/>
                <a:cs typeface="Times New Roman" panose="02020603050405020304" pitchFamily="18" charset="0"/>
              </a:rPr>
              <a:t>To squelch the rumor [that he had started the Great fire in Rome], Nero created scapegoats and subjected to the most refined tortures those whom the common people called ‘Christians,’ [a group] hated for their abominable crimes.  Their name comes from Christ, who, during the reign of Tiberius, had been executed by the procurator Pontius Pilate. </a:t>
            </a:r>
          </a:p>
          <a:p>
            <a:pPr marL="0" indent="0" algn="r">
              <a:lnSpc>
                <a:spcPct val="90000"/>
              </a:lnSpc>
              <a:buFont typeface="Wingdings" panose="05000000000000000000" pitchFamily="2" charset="2"/>
              <a:buNone/>
            </a:pPr>
            <a:r>
              <a:rPr lang="en-US" altLang="en-US" sz="2400" b="1" i="1">
                <a:effectLst/>
                <a:latin typeface="Book Antiqua" panose="02040602050305030304" pitchFamily="18" charset="0"/>
                <a:cs typeface="Times New Roman" panose="02020603050405020304" pitchFamily="18" charset="0"/>
              </a:rPr>
              <a:t>Annals </a:t>
            </a:r>
            <a:r>
              <a:rPr lang="en-US" altLang="en-US" sz="2400" b="1">
                <a:effectLst/>
                <a:latin typeface="Book Antiqua" panose="02040602050305030304" pitchFamily="18" charset="0"/>
                <a:cs typeface="Times New Roman" panose="02020603050405020304" pitchFamily="18" charset="0"/>
              </a:rPr>
              <a:t>15.44</a:t>
            </a:r>
            <a:endParaRPr lang="en-US" altLang="en-US" sz="2400" b="1">
              <a:effectLst/>
              <a:latin typeface="Book Antiqua" panose="02040602050305030304" pitchFamily="18" charset="0"/>
            </a:endParaRPr>
          </a:p>
          <a:p>
            <a:pPr marL="0" indent="0">
              <a:lnSpc>
                <a:spcPct val="90000"/>
              </a:lnSpc>
              <a:buFont typeface="Wingdings" panose="05000000000000000000" pitchFamily="2" charset="2"/>
              <a:buNone/>
            </a:pPr>
            <a:endParaRPr lang="en-US" altLang="en-US" sz="280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3">
            <a:extLst>
              <a:ext uri="{FF2B5EF4-FFF2-40B4-BE49-F238E27FC236}">
                <a16:creationId xmlns:a16="http://schemas.microsoft.com/office/drawing/2014/main" id="{9C2C7FE3-8476-4E70-8987-4FAD46446326}"/>
              </a:ext>
            </a:extLst>
          </p:cNvPr>
          <p:cNvSpPr txBox="1">
            <a:spLocks noChangeArrowheads="1"/>
          </p:cNvSpPr>
          <p:nvPr/>
        </p:nvSpPr>
        <p:spPr bwMode="auto">
          <a:xfrm>
            <a:off x="1066800" y="2743200"/>
            <a:ext cx="762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Book Antiqua" panose="02040602050305030304" pitchFamily="18" charset="0"/>
                <a:cs typeface="Times New Roman" panose="02020603050405020304" pitchFamily="18" charset="0"/>
              </a:rPr>
              <a:t>On the eve of Passover they hung Yeshu</a:t>
            </a:r>
          </a:p>
          <a:p>
            <a:pPr algn="r" eaLnBrk="1" hangingPunct="1">
              <a:spcBef>
                <a:spcPct val="0"/>
              </a:spcBef>
              <a:buClrTx/>
              <a:buSzTx/>
              <a:buFontTx/>
              <a:buNone/>
            </a:pPr>
            <a:r>
              <a:rPr lang="en-US" altLang="en-US" sz="1800" b="1">
                <a:solidFill>
                  <a:srgbClr val="FFFF00"/>
                </a:solidFill>
                <a:latin typeface="Book Antiqua" panose="02040602050305030304" pitchFamily="18" charset="0"/>
                <a:cs typeface="Times New Roman" panose="02020603050405020304" pitchFamily="18" charset="0"/>
              </a:rPr>
              <a:t> </a:t>
            </a:r>
            <a:r>
              <a:rPr lang="en-US" altLang="en-US" sz="1800" i="1">
                <a:solidFill>
                  <a:srgbClr val="FFFF00"/>
                </a:solidFill>
                <a:latin typeface="Arial" panose="020B0604020202020204" pitchFamily="34" charset="0"/>
              </a:rPr>
              <a:t>Babylonian Sanhedrin </a:t>
            </a:r>
            <a:r>
              <a:rPr lang="en-US" altLang="en-US" sz="1800">
                <a:solidFill>
                  <a:srgbClr val="FFFF00"/>
                </a:solidFill>
                <a:latin typeface="Arial" panose="020B0604020202020204" pitchFamily="34" charset="0"/>
              </a:rPr>
              <a:t>43a-b </a:t>
            </a:r>
            <a:r>
              <a:rPr lang="en-US" altLang="en-US" sz="1800" b="1">
                <a:solidFill>
                  <a:srgbClr val="FFFF00"/>
                </a:solidFill>
                <a:latin typeface="Book Antiqua" panose="02040602050305030304" pitchFamily="18" charset="0"/>
              </a:rPr>
              <a:t> </a:t>
            </a:r>
            <a:endParaRPr lang="en-US" altLang="en-US" b="1">
              <a:solidFill>
                <a:srgbClr val="FFFF00"/>
              </a:solidFill>
              <a:latin typeface="Book Antiqua" panose="02040602050305030304" pitchFamily="18" charset="0"/>
            </a:endParaRPr>
          </a:p>
        </p:txBody>
      </p:sp>
      <p:sp>
        <p:nvSpPr>
          <p:cNvPr id="132099" name="TextBox 4">
            <a:extLst>
              <a:ext uri="{FF2B5EF4-FFF2-40B4-BE49-F238E27FC236}">
                <a16:creationId xmlns:a16="http://schemas.microsoft.com/office/drawing/2014/main" id="{1E514AF1-621C-4891-9909-A8DB1C234F29}"/>
              </a:ext>
            </a:extLst>
          </p:cNvPr>
          <p:cNvSpPr txBox="1">
            <a:spLocks noChangeArrowheads="1"/>
          </p:cNvSpPr>
          <p:nvPr/>
        </p:nvSpPr>
        <p:spPr bwMode="auto">
          <a:xfrm>
            <a:off x="1371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a:latin typeface="Arial" panose="020B0604020202020204" pitchFamily="34" charset="0"/>
              </a:rPr>
              <a:t>Talmud (1</a:t>
            </a:r>
            <a:r>
              <a:rPr lang="en-US" altLang="en-US" baseline="30000">
                <a:latin typeface="Arial" panose="020B0604020202020204" pitchFamily="34" charset="0"/>
              </a:rPr>
              <a:t>st</a:t>
            </a:r>
            <a:r>
              <a:rPr lang="en-US" altLang="en-US">
                <a:latin typeface="Arial" panose="020B0604020202020204" pitchFamily="34" charset="0"/>
              </a:rPr>
              <a:t> and 2</a:t>
            </a:r>
            <a:r>
              <a:rPr lang="en-US" altLang="en-US" baseline="30000">
                <a:latin typeface="Arial" panose="020B0604020202020204" pitchFamily="34" charset="0"/>
              </a:rPr>
              <a:t>nd</a:t>
            </a:r>
            <a:r>
              <a:rPr lang="en-US" altLang="en-US">
                <a:latin typeface="Arial" panose="020B0604020202020204" pitchFamily="34" charset="0"/>
              </a:rPr>
              <a:t> Century 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8108-FAEB-4025-9624-746BA72669E2}"/>
              </a:ext>
            </a:extLst>
          </p:cNvPr>
          <p:cNvSpPr>
            <a:spLocks noGrp="1"/>
          </p:cNvSpPr>
          <p:nvPr>
            <p:ph type="title" idx="4294967295"/>
          </p:nvPr>
        </p:nvSpPr>
        <p:spPr>
          <a:xfrm>
            <a:off x="539877" y="462162"/>
            <a:ext cx="7772400" cy="1238045"/>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0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134147" name="Text Placeholder 2">
            <a:extLst>
              <a:ext uri="{FF2B5EF4-FFF2-40B4-BE49-F238E27FC236}">
                <a16:creationId xmlns:a16="http://schemas.microsoft.com/office/drawing/2014/main" id="{D04ABE12-49A9-4F74-B34E-C93039E9E393}"/>
              </a:ext>
            </a:extLst>
          </p:cNvPr>
          <p:cNvSpPr>
            <a:spLocks noGrp="1"/>
          </p:cNvSpPr>
          <p:nvPr>
            <p:ph type="body" idx="4294967295"/>
          </p:nvPr>
        </p:nvSpPr>
        <p:spPr>
          <a:xfrm>
            <a:off x="1143000" y="2362200"/>
            <a:ext cx="7124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lnSpc>
                <a:spcPct val="80000"/>
              </a:lnSpc>
              <a:buFont typeface="Wingdings" panose="05000000000000000000" pitchFamily="2" charset="2"/>
              <a:buNone/>
            </a:pPr>
            <a:r>
              <a:rPr lang="en-US" altLang="en-US" sz="2800" b="1">
                <a:solidFill>
                  <a:srgbClr val="FFFF00"/>
                </a:solidFill>
                <a:effectLst/>
              </a:rPr>
              <a:t>From the very beginning, the church unanimously claimed that Jesus was resurrected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Acts 2:24  But God raised him from the dead…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How else to explain the growth of the church?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DA84-0F62-4AB3-A7A6-7EE34A439FDB}"/>
              </a:ext>
            </a:extLst>
          </p:cNvPr>
          <p:cNvSpPr>
            <a:spLocks noGrp="1"/>
          </p:cNvSpPr>
          <p:nvPr>
            <p:ph type="title" idx="4294967295"/>
          </p:nvPr>
        </p:nvSpPr>
        <p:spPr>
          <a:xfrm>
            <a:off x="530352" y="304800"/>
            <a:ext cx="7772400" cy="1219200"/>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15363" name="Text Placeholder 2">
            <a:extLst>
              <a:ext uri="{FF2B5EF4-FFF2-40B4-BE49-F238E27FC236}">
                <a16:creationId xmlns:a16="http://schemas.microsoft.com/office/drawing/2014/main" id="{36D7EE4A-6352-49F4-B57F-CFB57CDACBFB}"/>
              </a:ext>
            </a:extLst>
          </p:cNvPr>
          <p:cNvSpPr>
            <a:spLocks noGrp="1"/>
          </p:cNvSpPr>
          <p:nvPr>
            <p:ph type="body" idx="4294967295"/>
          </p:nvPr>
        </p:nvSpPr>
        <p:spPr>
          <a:xfrm>
            <a:off x="1133475" y="2209800"/>
            <a:ext cx="7096125" cy="3810000"/>
          </a:xfrm>
        </p:spPr>
        <p:txBody>
          <a:bodyPr lIns="45720" rIns="45720"/>
          <a:lstStyle/>
          <a:p>
            <a:pPr marL="0" indent="0" algn="ctr" eaLnBrk="1" hangingPunct="1">
              <a:buFont typeface="Wingdings" panose="05000000000000000000" pitchFamily="2" charset="2"/>
              <a:buNone/>
              <a:defRPr/>
            </a:pPr>
            <a:r>
              <a:rPr lang="en-US" sz="4000" b="1" dirty="0">
                <a:solidFill>
                  <a:srgbClr val="FFFF00"/>
                </a:solidFill>
              </a:rPr>
              <a:t>The tomb was empty</a:t>
            </a:r>
          </a:p>
          <a:p>
            <a:pPr marL="0" indent="0" algn="ctr" eaLnBrk="1" hangingPunct="1">
              <a:buFont typeface="Wingdings" panose="05000000000000000000" pitchFamily="2" charset="2"/>
              <a:buNone/>
              <a:defRPr/>
            </a:pPr>
            <a:endParaRPr lang="en-US" sz="3300" b="1" dirty="0">
              <a:solidFill>
                <a:srgbClr val="FFFF00"/>
              </a:solidFill>
            </a:endParaRPr>
          </a:p>
          <a:p>
            <a:pPr marL="0" indent="0" algn="ctr" eaLnBrk="1" hangingPunct="1">
              <a:buFont typeface="Wingdings" panose="05000000000000000000" pitchFamily="2" charset="2"/>
              <a:buNone/>
              <a:defRPr/>
            </a:pPr>
            <a:r>
              <a:rPr lang="en-US" sz="3300" b="1" dirty="0">
                <a:solidFill>
                  <a:srgbClr val="FFFF00"/>
                </a:solidFill>
              </a:rPr>
              <a:t>If not….</a:t>
            </a:r>
          </a:p>
          <a:p>
            <a:pPr marL="0" indent="0" algn="ctr" eaLnBrk="1" hangingPunct="1">
              <a:buFont typeface="Wingdings" panose="05000000000000000000" pitchFamily="2" charset="2"/>
              <a:buNone/>
              <a:defRPr/>
            </a:pPr>
            <a:r>
              <a:rPr lang="en-US" sz="3300" b="1" dirty="0">
                <a:solidFill>
                  <a:srgbClr val="FFFF00"/>
                </a:solidFill>
              </a:rPr>
              <a:t>They could not have preached the resurrection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6FED-7FD9-4A3D-9143-D8549E2DD3D1}"/>
              </a:ext>
            </a:extLst>
          </p:cNvPr>
          <p:cNvSpPr>
            <a:spLocks noGrp="1"/>
          </p:cNvSpPr>
          <p:nvPr>
            <p:ph type="title"/>
          </p:nvPr>
        </p:nvSpPr>
        <p:spPr/>
        <p:txBody>
          <a:bodyPr/>
          <a:lstStyle/>
          <a:p>
            <a:pPr algn="ctr">
              <a:defRPr/>
            </a:pPr>
            <a:r>
              <a:rPr lang="en-US" sz="3600" dirty="0"/>
              <a:t>Fact #4?</a:t>
            </a:r>
          </a:p>
        </p:txBody>
      </p:sp>
      <p:sp>
        <p:nvSpPr>
          <p:cNvPr id="3" name="Content Placeholder 2">
            <a:extLst>
              <a:ext uri="{FF2B5EF4-FFF2-40B4-BE49-F238E27FC236}">
                <a16:creationId xmlns:a16="http://schemas.microsoft.com/office/drawing/2014/main" id="{FA98420B-ED0C-4D2F-9C00-811310DC15B5}"/>
              </a:ext>
            </a:extLst>
          </p:cNvPr>
          <p:cNvSpPr>
            <a:spLocks noGrp="1"/>
          </p:cNvSpPr>
          <p:nvPr>
            <p:ph idx="1"/>
          </p:nvPr>
        </p:nvSpPr>
        <p:spPr/>
        <p:txBody>
          <a:bodyPr/>
          <a:lstStyle/>
          <a:p>
            <a:pPr marL="0" indent="0">
              <a:buFont typeface="Wingdings" panose="05000000000000000000" pitchFamily="2" charset="2"/>
              <a:buNone/>
              <a:defRPr/>
            </a:pPr>
            <a:r>
              <a:rPr lang="en-US" sz="2800" b="1" dirty="0"/>
              <a:t>1 </a:t>
            </a:r>
            <a:r>
              <a:rPr lang="en-US" sz="2800" b="1" dirty="0" err="1"/>
              <a:t>Cor</a:t>
            </a:r>
            <a:r>
              <a:rPr lang="en-US" sz="2800" b="1" dirty="0"/>
              <a:t> 15:6   After this he appeared to more than five hundred of the brothers at the same time, </a:t>
            </a:r>
            <a:r>
              <a:rPr lang="en-US" sz="2800" b="1" dirty="0">
                <a:solidFill>
                  <a:srgbClr val="FFFF00"/>
                </a:solidFill>
              </a:rPr>
              <a:t>most of whom are still living</a:t>
            </a:r>
            <a:r>
              <a:rPr lang="en-US" sz="2800" b="1" dirty="0"/>
              <a:t>, though some have fallen asleep.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723D-C497-44B9-ACD5-794EB38CCF6A}"/>
              </a:ext>
            </a:extLst>
          </p:cNvPr>
          <p:cNvSpPr>
            <a:spLocks noGrp="1"/>
          </p:cNvSpPr>
          <p:nvPr>
            <p:ph type="title" idx="4294967295"/>
          </p:nvPr>
        </p:nvSpPr>
        <p:spPr>
          <a:xfrm>
            <a:off x="842164" y="155606"/>
            <a:ext cx="7837093" cy="1769495"/>
          </a:xfrm>
        </p:spPr>
        <p:txBody>
          <a:bodyPr lIns="0" tIns="0" rIns="0" bIns="0" anchor="b">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Question:</a:t>
            </a:r>
            <a:b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b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What is the most reasonable explanation of the facts?</a:t>
            </a:r>
          </a:p>
        </p:txBody>
      </p:sp>
      <p:sp>
        <p:nvSpPr>
          <p:cNvPr id="16387" name="Text Placeholder 2">
            <a:extLst>
              <a:ext uri="{FF2B5EF4-FFF2-40B4-BE49-F238E27FC236}">
                <a16:creationId xmlns:a16="http://schemas.microsoft.com/office/drawing/2014/main" id="{73F9DA11-16F4-4725-8406-6CA1DAE3B17C}"/>
              </a:ext>
            </a:extLst>
          </p:cNvPr>
          <p:cNvSpPr>
            <a:spLocks noGrp="1"/>
          </p:cNvSpPr>
          <p:nvPr>
            <p:ph type="body" idx="4294967295"/>
          </p:nvPr>
        </p:nvSpPr>
        <p:spPr>
          <a:xfrm>
            <a:off x="990600" y="2514600"/>
            <a:ext cx="7772400" cy="2938463"/>
          </a:xfrm>
        </p:spPr>
        <p:txBody>
          <a:bodyPr lIns="45720" rIns="45720"/>
          <a:lstStyle/>
          <a:p>
            <a:pPr marL="514350" indent="-514350" eaLnBrk="1" hangingPunct="1">
              <a:lnSpc>
                <a:spcPct val="90000"/>
              </a:lnSpc>
              <a:buFont typeface="Wingdings 2" pitchFamily="18" charset="2"/>
              <a:buAutoNum type="arabicPeriod"/>
              <a:defRPr/>
            </a:pPr>
            <a:r>
              <a:rPr lang="en-US" sz="2800" b="1" dirty="0"/>
              <a:t>Jesus’ body was taken from the tomb.</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did not actually die (swoon theory).</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was bodily resurrected from the dead.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6BA50F04-415C-4268-BCB7-2D180D481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6">
            <a:extLst>
              <a:ext uri="{FF2B5EF4-FFF2-40B4-BE49-F238E27FC236}">
                <a16:creationId xmlns:a16="http://schemas.microsoft.com/office/drawing/2014/main" id="{748E1157-89E9-4CDB-92D6-3E5DF38B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02125"/>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a:extLst>
              <a:ext uri="{FF2B5EF4-FFF2-40B4-BE49-F238E27FC236}">
                <a16:creationId xmlns:a16="http://schemas.microsoft.com/office/drawing/2014/main" id="{407501E5-C3A7-4898-8A13-199B89210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a:extLst>
              <a:ext uri="{FF2B5EF4-FFF2-40B4-BE49-F238E27FC236}">
                <a16:creationId xmlns:a16="http://schemas.microsoft.com/office/drawing/2014/main" id="{775F2C0B-3AEC-4C72-A5CF-B5DFC6CA1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4">
            <a:extLst>
              <a:ext uri="{FF2B5EF4-FFF2-40B4-BE49-F238E27FC236}">
                <a16:creationId xmlns:a16="http://schemas.microsoft.com/office/drawing/2014/main" id="{26430371-9E58-4F26-A3E5-5F8EEB6CF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Box 8">
            <a:extLst>
              <a:ext uri="{FF2B5EF4-FFF2-40B4-BE49-F238E27FC236}">
                <a16:creationId xmlns:a16="http://schemas.microsoft.com/office/drawing/2014/main" id="{FAAABC2C-27FE-4A9A-8309-CBB26C11E887}"/>
              </a:ext>
            </a:extLst>
          </p:cNvPr>
          <p:cNvSpPr txBox="1">
            <a:spLocks noChangeArrowheads="1"/>
          </p:cNvSpPr>
          <p:nvPr/>
        </p:nvSpPr>
        <p:spPr bwMode="auto">
          <a:xfrm>
            <a:off x="2895600" y="3646488"/>
            <a:ext cx="2819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solidFill>
                  <a:srgbClr val="FFFF00"/>
                </a:solidFill>
                <a:latin typeface="Arial" panose="020B0604020202020204" pitchFamily="34" charset="0"/>
              </a:rPr>
              <a:t>Is Jesus a Guru?</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A Great Prophet?</a:t>
            </a:r>
          </a:p>
          <a:p>
            <a:pPr eaLnBrk="1" hangingPunct="1">
              <a:spcBef>
                <a:spcPct val="0"/>
              </a:spcBef>
              <a:buClrTx/>
              <a:buSzTx/>
              <a:buFontTx/>
              <a:buNone/>
            </a:pPr>
            <a:endParaRPr lang="en-US" altLang="en-US" sz="1000" b="1">
              <a:solidFill>
                <a:srgbClr val="FFFF00"/>
              </a:solidFill>
              <a:latin typeface="Arial" panose="020B0604020202020204" pitchFamily="34" charset="0"/>
            </a:endParaRPr>
          </a:p>
          <a:p>
            <a:pPr eaLnBrk="1" hangingPunct="1">
              <a:spcBef>
                <a:spcPct val="0"/>
              </a:spcBef>
              <a:buClrTx/>
              <a:buSzTx/>
              <a:buFontTx/>
              <a:buNone/>
            </a:pPr>
            <a:r>
              <a:rPr lang="en-US" altLang="en-US" sz="2400" b="1">
                <a:solidFill>
                  <a:srgbClr val="FFFF00"/>
                </a:solidFill>
                <a:latin typeface="Arial" panose="020B0604020202020204" pitchFamily="34" charset="0"/>
              </a:rPr>
              <a:t>One of Many Important Spiritual Leaders?   </a:t>
            </a:r>
          </a:p>
        </p:txBody>
      </p:sp>
      <p:sp>
        <p:nvSpPr>
          <p:cNvPr id="70664" name="TextBox 9">
            <a:extLst>
              <a:ext uri="{FF2B5EF4-FFF2-40B4-BE49-F238E27FC236}">
                <a16:creationId xmlns:a16="http://schemas.microsoft.com/office/drawing/2014/main" id="{96C47737-F7DD-4FB4-B768-F792060AB0C9}"/>
              </a:ext>
            </a:extLst>
          </p:cNvPr>
          <p:cNvSpPr txBox="1">
            <a:spLocks noChangeArrowheads="1"/>
          </p:cNvSpPr>
          <p:nvPr/>
        </p:nvSpPr>
        <p:spPr bwMode="auto">
          <a:xfrm>
            <a:off x="3581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Lao Tzu</a:t>
            </a:r>
          </a:p>
        </p:txBody>
      </p:sp>
      <p:sp>
        <p:nvSpPr>
          <p:cNvPr id="70665" name="TextBox 10">
            <a:extLst>
              <a:ext uri="{FF2B5EF4-FFF2-40B4-BE49-F238E27FC236}">
                <a16:creationId xmlns:a16="http://schemas.microsoft.com/office/drawing/2014/main" id="{A0F93D38-CA83-485A-A573-D77966EB725F}"/>
              </a:ext>
            </a:extLst>
          </p:cNvPr>
          <p:cNvSpPr txBox="1">
            <a:spLocks noChangeArrowheads="1"/>
          </p:cNvSpPr>
          <p:nvPr/>
        </p:nvSpPr>
        <p:spPr bwMode="auto">
          <a:xfrm>
            <a:off x="7086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Buddha</a:t>
            </a:r>
          </a:p>
        </p:txBody>
      </p:sp>
      <p:sp>
        <p:nvSpPr>
          <p:cNvPr id="70666" name="TextBox 11">
            <a:extLst>
              <a:ext uri="{FF2B5EF4-FFF2-40B4-BE49-F238E27FC236}">
                <a16:creationId xmlns:a16="http://schemas.microsoft.com/office/drawing/2014/main" id="{44993619-37CB-414A-B0D0-D3AE001694B1}"/>
              </a:ext>
            </a:extLst>
          </p:cNvPr>
          <p:cNvSpPr txBox="1">
            <a:spLocks noChangeArrowheads="1"/>
          </p:cNvSpPr>
          <p:nvPr/>
        </p:nvSpPr>
        <p:spPr bwMode="auto">
          <a:xfrm>
            <a:off x="6629400" y="391953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Muhammad</a:t>
            </a:r>
            <a:r>
              <a:rPr lang="en-US" altLang="en-US" sz="1800">
                <a:latin typeface="Arial" panose="020B0604020202020204" pitchFamily="34" charset="0"/>
              </a:rPr>
              <a:t>?</a:t>
            </a:r>
          </a:p>
        </p:txBody>
      </p:sp>
      <p:sp>
        <p:nvSpPr>
          <p:cNvPr id="70667" name="TextBox 12">
            <a:extLst>
              <a:ext uri="{FF2B5EF4-FFF2-40B4-BE49-F238E27FC236}">
                <a16:creationId xmlns:a16="http://schemas.microsoft.com/office/drawing/2014/main" id="{85817BD1-D74A-4BED-869F-748813969D74}"/>
              </a:ext>
            </a:extLst>
          </p:cNvPr>
          <p:cNvSpPr txBox="1">
            <a:spLocks noChangeArrowheads="1"/>
          </p:cNvSpPr>
          <p:nvPr/>
        </p:nvSpPr>
        <p:spPr bwMode="auto">
          <a:xfrm>
            <a:off x="533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a:latin typeface="Arial" panose="020B0604020202020204" pitchFamily="34" charset="0"/>
              </a:rPr>
              <a:t>Baha’u’llah</a:t>
            </a:r>
          </a:p>
        </p:txBody>
      </p:sp>
      <p:sp>
        <p:nvSpPr>
          <p:cNvPr id="70668" name="TextBox 13">
            <a:extLst>
              <a:ext uri="{FF2B5EF4-FFF2-40B4-BE49-F238E27FC236}">
                <a16:creationId xmlns:a16="http://schemas.microsoft.com/office/drawing/2014/main" id="{C7A543F7-49D0-4923-9BAD-C3AA35CD3C00}"/>
              </a:ext>
            </a:extLst>
          </p:cNvPr>
          <p:cNvSpPr txBox="1">
            <a:spLocks noChangeArrowheads="1"/>
          </p:cNvSpPr>
          <p:nvPr/>
        </p:nvSpPr>
        <p:spPr bwMode="auto">
          <a:xfrm>
            <a:off x="609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Moses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50EF38B-62FA-4092-9E6A-84530B158CE6}"/>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Stolen Body Theory</a:t>
            </a:r>
          </a:p>
        </p:txBody>
      </p:sp>
      <p:sp>
        <p:nvSpPr>
          <p:cNvPr id="141315" name="Rectangle 3">
            <a:extLst>
              <a:ext uri="{FF2B5EF4-FFF2-40B4-BE49-F238E27FC236}">
                <a16:creationId xmlns:a16="http://schemas.microsoft.com/office/drawing/2014/main" id="{939021FE-62C8-4E5C-9284-8C1BE84419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ffectLst/>
              </a:rPr>
              <a:t>Who would have stolen the body?</a:t>
            </a:r>
          </a:p>
          <a:p>
            <a:pPr lvl="1">
              <a:lnSpc>
                <a:spcPct val="90000"/>
              </a:lnSpc>
            </a:pPr>
            <a:r>
              <a:rPr lang="en-US" altLang="en-US">
                <a:effectLst/>
              </a:rPr>
              <a:t>The Jews?</a:t>
            </a:r>
          </a:p>
          <a:p>
            <a:pPr lvl="1">
              <a:lnSpc>
                <a:spcPct val="90000"/>
              </a:lnSpc>
            </a:pPr>
            <a:r>
              <a:rPr lang="en-US" altLang="en-US">
                <a:effectLst/>
              </a:rPr>
              <a:t>The Romans?</a:t>
            </a:r>
          </a:p>
          <a:p>
            <a:pPr lvl="1">
              <a:lnSpc>
                <a:spcPct val="90000"/>
              </a:lnSpc>
            </a:pPr>
            <a:r>
              <a:rPr lang="en-US" altLang="en-US">
                <a:effectLst/>
              </a:rPr>
              <a:t>The disciples?</a:t>
            </a:r>
          </a:p>
          <a:p>
            <a:pPr lvl="1">
              <a:lnSpc>
                <a:spcPct val="90000"/>
              </a:lnSpc>
            </a:pPr>
            <a:endParaRPr lang="en-US" altLang="en-US">
              <a:effectLst/>
            </a:endParaRPr>
          </a:p>
          <a:p>
            <a:pPr>
              <a:lnSpc>
                <a:spcPct val="90000"/>
              </a:lnSpc>
            </a:pPr>
            <a:r>
              <a:rPr lang="en-US" altLang="en-US">
                <a:effectLst/>
              </a:rPr>
              <a:t>Could they have stolen the body?</a:t>
            </a:r>
          </a:p>
          <a:p>
            <a:pPr>
              <a:lnSpc>
                <a:spcPct val="90000"/>
              </a:lnSpc>
            </a:pPr>
            <a:endParaRPr lang="en-US" altLang="en-US">
              <a:effectLst/>
            </a:endParaRPr>
          </a:p>
          <a:p>
            <a:pPr>
              <a:lnSpc>
                <a:spcPct val="90000"/>
              </a:lnSpc>
            </a:pPr>
            <a:r>
              <a:rPr lang="en-US" altLang="en-US">
                <a:effectLst/>
              </a:rPr>
              <a:t>Did they, in fact, steal the body?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a:extLst>
              <a:ext uri="{FF2B5EF4-FFF2-40B4-BE49-F238E27FC236}">
                <a16:creationId xmlns:a16="http://schemas.microsoft.com/office/drawing/2014/main" id="{07D5A204-B06C-4D21-A1B7-C30CAEF2C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71600"/>
            <a:ext cx="9296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Box 1">
            <a:extLst>
              <a:ext uri="{FF2B5EF4-FFF2-40B4-BE49-F238E27FC236}">
                <a16:creationId xmlns:a16="http://schemas.microsoft.com/office/drawing/2014/main" id="{DE8502F3-681F-42C1-ABBF-84B333A773FD}"/>
              </a:ext>
            </a:extLst>
          </p:cNvPr>
          <p:cNvSpPr txBox="1">
            <a:spLocks noChangeArrowheads="1"/>
          </p:cNvSpPr>
          <p:nvPr/>
        </p:nvSpPr>
        <p:spPr bwMode="auto">
          <a:xfrm>
            <a:off x="1676400" y="457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a:solidFill>
                  <a:srgbClr val="FFFF00"/>
                </a:solidFill>
                <a:latin typeface="Arial" panose="020B0604020202020204" pitchFamily="34" charset="0"/>
              </a:rPr>
              <a:t>Matthew 27:62-66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B531FC9-D0D6-4B86-BACE-791DA83892F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Swoon Theory</a:t>
            </a:r>
          </a:p>
        </p:txBody>
      </p:sp>
      <p:sp>
        <p:nvSpPr>
          <p:cNvPr id="145411" name="Rectangle 3">
            <a:extLst>
              <a:ext uri="{FF2B5EF4-FFF2-40B4-BE49-F238E27FC236}">
                <a16:creationId xmlns:a16="http://schemas.microsoft.com/office/drawing/2014/main" id="{7D2A1597-EC55-4BDC-A6BF-B76743F99096}"/>
              </a:ext>
            </a:extLst>
          </p:cNvPr>
          <p:cNvSpPr>
            <a:spLocks noGrp="1" noChangeArrowheads="1"/>
          </p:cNvSpPr>
          <p:nvPr>
            <p:ph type="body" idx="1"/>
          </p:nvPr>
        </p:nvSpPr>
        <p:spPr>
          <a:xfrm>
            <a:off x="457200" y="1752600"/>
            <a:ext cx="822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Beaten to the point of near death.</a:t>
            </a:r>
          </a:p>
          <a:p>
            <a:r>
              <a:rPr lang="en-US" altLang="en-US">
                <a:effectLst/>
              </a:rPr>
              <a:t>No food or water for more than two days.</a:t>
            </a:r>
          </a:p>
          <a:p>
            <a:r>
              <a:rPr lang="en-US" altLang="en-US">
                <a:effectLst/>
              </a:rPr>
              <a:t>Crucified and died.</a:t>
            </a:r>
          </a:p>
          <a:p>
            <a:r>
              <a:rPr lang="en-US" altLang="en-US">
                <a:effectLst/>
              </a:rPr>
              <a:t>Pierced with a sword.</a:t>
            </a:r>
          </a:p>
          <a:p>
            <a:r>
              <a:rPr lang="en-US" altLang="en-US">
                <a:effectLst/>
              </a:rPr>
              <a:t>Separated blood and “water” (plasma)</a:t>
            </a:r>
          </a:p>
          <a:p>
            <a:endParaRPr lang="en-US" altLang="en-US">
              <a:effectLst/>
            </a:endParaRPr>
          </a:p>
          <a:p>
            <a:endParaRPr lang="en-US" altLang="en-US">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9C2532-5846-47FE-B564-A6E54C01E48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Mass Hallucination Theory</a:t>
            </a:r>
          </a:p>
        </p:txBody>
      </p:sp>
      <p:sp>
        <p:nvSpPr>
          <p:cNvPr id="147459" name="Rectangle 3">
            <a:extLst>
              <a:ext uri="{FF2B5EF4-FFF2-40B4-BE49-F238E27FC236}">
                <a16:creationId xmlns:a16="http://schemas.microsoft.com/office/drawing/2014/main" id="{95B608FF-2B8C-4F33-BD81-888E3B67D0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women at the tomb.</a:t>
            </a:r>
          </a:p>
          <a:p>
            <a:r>
              <a:rPr lang="en-US" altLang="en-US">
                <a:effectLst/>
              </a:rPr>
              <a:t>Peter and John.</a:t>
            </a:r>
          </a:p>
          <a:p>
            <a:r>
              <a:rPr lang="en-US" altLang="en-US">
                <a:effectLst/>
              </a:rPr>
              <a:t>The twelve apostles, including doubting  Thomas.</a:t>
            </a:r>
          </a:p>
          <a:p>
            <a:r>
              <a:rPr lang="en-US" altLang="en-US">
                <a:effectLst/>
              </a:rPr>
              <a:t>Many other appearances.</a:t>
            </a:r>
          </a:p>
          <a:p>
            <a:r>
              <a:rPr lang="en-US" altLang="en-US">
                <a:effectLst/>
              </a:rPr>
              <a:t>Over 500 witnesses.</a:t>
            </a:r>
          </a:p>
          <a:p>
            <a:r>
              <a:rPr lang="en-US" altLang="en-US">
                <a:effectLst/>
              </a:rPr>
              <a:t>Do hallucinations eat fish?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274-C38D-4711-8936-FCA7E4909679}"/>
              </a:ext>
            </a:extLst>
          </p:cNvPr>
          <p:cNvSpPr>
            <a:spLocks noGrp="1"/>
          </p:cNvSpPr>
          <p:nvPr>
            <p:ph type="title"/>
          </p:nvPr>
        </p:nvSpPr>
        <p:spPr/>
        <p:txBody>
          <a:bodyPr/>
          <a:lstStyle/>
          <a:p>
            <a:pPr>
              <a:defRPr/>
            </a:pPr>
            <a:r>
              <a:rPr lang="en-US" sz="3600" b="1" dirty="0"/>
              <a:t>The Resurrection Simplifies Things</a:t>
            </a:r>
          </a:p>
        </p:txBody>
      </p:sp>
      <p:sp>
        <p:nvSpPr>
          <p:cNvPr id="3" name="Content Placeholder 2">
            <a:extLst>
              <a:ext uri="{FF2B5EF4-FFF2-40B4-BE49-F238E27FC236}">
                <a16:creationId xmlns:a16="http://schemas.microsoft.com/office/drawing/2014/main" id="{21B3BEF8-5C8B-4DBF-AA69-1636F2A93E38}"/>
              </a:ext>
            </a:extLst>
          </p:cNvPr>
          <p:cNvSpPr>
            <a:spLocks noGrp="1"/>
          </p:cNvSpPr>
          <p:nvPr>
            <p:ph idx="1"/>
          </p:nvPr>
        </p:nvSpPr>
        <p:spPr/>
        <p:txBody>
          <a:bodyPr/>
          <a:lstStyle/>
          <a:p>
            <a:pPr marL="0" indent="0">
              <a:buFont typeface="Wingdings" panose="05000000000000000000" pitchFamily="2" charset="2"/>
              <a:buNone/>
              <a:defRPr/>
            </a:pPr>
            <a:r>
              <a:rPr lang="en-US" sz="2800" b="1" dirty="0"/>
              <a:t>But what about those who never heard?</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But what about the supposed contradiction in the Bible?</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Jesus was raised from the dead…..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0E78-FE15-4438-9A94-E104C2523FD1}"/>
              </a:ext>
            </a:extLst>
          </p:cNvPr>
          <p:cNvSpPr>
            <a:spLocks noGrp="1"/>
          </p:cNvSpPr>
          <p:nvPr>
            <p:ph type="title"/>
          </p:nvPr>
        </p:nvSpPr>
        <p:spPr/>
        <p:txBody>
          <a:bodyPr/>
          <a:lstStyle/>
          <a:p>
            <a:pPr>
              <a:defRPr/>
            </a:pPr>
            <a:r>
              <a:rPr lang="en-US" sz="4000" b="1" dirty="0"/>
              <a:t>Conclusion</a:t>
            </a:r>
          </a:p>
        </p:txBody>
      </p:sp>
      <p:sp>
        <p:nvSpPr>
          <p:cNvPr id="3" name="Content Placeholder 2">
            <a:extLst>
              <a:ext uri="{FF2B5EF4-FFF2-40B4-BE49-F238E27FC236}">
                <a16:creationId xmlns:a16="http://schemas.microsoft.com/office/drawing/2014/main" id="{B9F3D5C4-28BD-4337-B2FC-D697F9308A92}"/>
              </a:ext>
            </a:extLst>
          </p:cNvPr>
          <p:cNvSpPr>
            <a:spLocks noGrp="1"/>
          </p:cNvSpPr>
          <p:nvPr>
            <p:ph idx="1"/>
          </p:nvPr>
        </p:nvSpPr>
        <p:spPr/>
        <p:txBody>
          <a:bodyPr/>
          <a:lstStyle/>
          <a:p>
            <a:pPr marL="0" indent="0">
              <a:buFont typeface="Wingdings" panose="05000000000000000000" pitchFamily="2" charset="2"/>
              <a:buNone/>
              <a:defRPr/>
            </a:pPr>
            <a:r>
              <a:rPr lang="en-US" sz="2800" b="1" dirty="0"/>
              <a:t>Because Jesus fulfilled the prophecies of the Messiah and because he was resurrected, the only reasonable conclusion is that Jesus is who he said he is.  Messiah, Lord, God-in-the flesh and the one with all authority in our lives.</a:t>
            </a:r>
          </a:p>
          <a:p>
            <a:pPr marL="0" indent="0">
              <a:buFont typeface="Wingdings" panose="05000000000000000000" pitchFamily="2" charset="2"/>
              <a:buNone/>
              <a:defRPr/>
            </a:pPr>
            <a:endParaRPr lang="en-US" sz="2800" b="1" dirty="0"/>
          </a:p>
          <a:p>
            <a:pPr marL="0" indent="0">
              <a:buFont typeface="Wingdings" panose="05000000000000000000" pitchFamily="2" charset="2"/>
              <a:buNone/>
              <a:defRPr/>
            </a:pPr>
            <a:r>
              <a:rPr lang="en-US" sz="2800" b="1" dirty="0"/>
              <a:t>What is your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outes">
            <a:extLst>
              <a:ext uri="{FF2B5EF4-FFF2-40B4-BE49-F238E27FC236}">
                <a16:creationId xmlns:a16="http://schemas.microsoft.com/office/drawing/2014/main" id="{58859605-2E71-49ED-A9CB-9A33CA0CE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a:extLst>
              <a:ext uri="{FF2B5EF4-FFF2-40B4-BE49-F238E27FC236}">
                <a16:creationId xmlns:a16="http://schemas.microsoft.com/office/drawing/2014/main" id="{345C9900-F6EC-454B-AF39-76FF1EE3DF09}"/>
              </a:ext>
            </a:extLst>
          </p:cNvPr>
          <p:cNvSpPr txBox="1">
            <a:spLocks noChangeArrowheads="1"/>
          </p:cNvSpPr>
          <p:nvPr/>
        </p:nvSpPr>
        <p:spPr bwMode="auto">
          <a:xfrm>
            <a:off x="4648200" y="30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a:latin typeface="Tahoma" panose="020B0604030504040204" pitchFamily="34" charset="0"/>
              </a:rPr>
              <a:t>God</a:t>
            </a:r>
          </a:p>
        </p:txBody>
      </p:sp>
      <p:sp>
        <p:nvSpPr>
          <p:cNvPr id="72708" name="Text Box 4">
            <a:extLst>
              <a:ext uri="{FF2B5EF4-FFF2-40B4-BE49-F238E27FC236}">
                <a16:creationId xmlns:a16="http://schemas.microsoft.com/office/drawing/2014/main" id="{9AD4E167-012E-4D33-9DC5-86BB70ED527E}"/>
              </a:ext>
            </a:extLst>
          </p:cNvPr>
          <p:cNvSpPr txBox="1">
            <a:spLocks noChangeArrowheads="1"/>
          </p:cNvSpPr>
          <p:nvPr/>
        </p:nvSpPr>
        <p:spPr bwMode="auto">
          <a:xfrm>
            <a:off x="2422525" y="1860550"/>
            <a:ext cx="73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Islam</a:t>
            </a:r>
          </a:p>
        </p:txBody>
      </p:sp>
      <p:sp>
        <p:nvSpPr>
          <p:cNvPr id="72709" name="Text Box 5">
            <a:extLst>
              <a:ext uri="{FF2B5EF4-FFF2-40B4-BE49-F238E27FC236}">
                <a16:creationId xmlns:a16="http://schemas.microsoft.com/office/drawing/2014/main" id="{FAE7D496-B97A-415A-9A76-A4C834C4BA17}"/>
              </a:ext>
            </a:extLst>
          </p:cNvPr>
          <p:cNvSpPr txBox="1">
            <a:spLocks noChangeArrowheads="1"/>
          </p:cNvSpPr>
          <p:nvPr/>
        </p:nvSpPr>
        <p:spPr bwMode="auto">
          <a:xfrm>
            <a:off x="6918325" y="4191000"/>
            <a:ext cx="117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latin typeface="Tahoma" panose="020B0604030504040204" pitchFamily="34" charset="0"/>
              </a:rPr>
              <a:t>Buddhism</a:t>
            </a:r>
          </a:p>
        </p:txBody>
      </p:sp>
      <p:sp>
        <p:nvSpPr>
          <p:cNvPr id="72710" name="Text Box 6">
            <a:extLst>
              <a:ext uri="{FF2B5EF4-FFF2-40B4-BE49-F238E27FC236}">
                <a16:creationId xmlns:a16="http://schemas.microsoft.com/office/drawing/2014/main" id="{7C710841-B2B8-4F12-96E8-112D8AB4CBA4}"/>
              </a:ext>
            </a:extLst>
          </p:cNvPr>
          <p:cNvSpPr txBox="1">
            <a:spLocks noChangeArrowheads="1"/>
          </p:cNvSpPr>
          <p:nvPr/>
        </p:nvSpPr>
        <p:spPr bwMode="auto">
          <a:xfrm>
            <a:off x="2743200" y="41179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Mysticism</a:t>
            </a:r>
          </a:p>
        </p:txBody>
      </p:sp>
      <p:sp>
        <p:nvSpPr>
          <p:cNvPr id="72711" name="Text Box 7">
            <a:extLst>
              <a:ext uri="{FF2B5EF4-FFF2-40B4-BE49-F238E27FC236}">
                <a16:creationId xmlns:a16="http://schemas.microsoft.com/office/drawing/2014/main" id="{D2094DC5-710C-4F1C-804E-204EA8829F50}"/>
              </a:ext>
            </a:extLst>
          </p:cNvPr>
          <p:cNvSpPr txBox="1">
            <a:spLocks noChangeArrowheads="1"/>
          </p:cNvSpPr>
          <p:nvPr/>
        </p:nvSpPr>
        <p:spPr bwMode="auto">
          <a:xfrm>
            <a:off x="6553200" y="205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rPr>
              <a:t>Ba’hai</a:t>
            </a:r>
          </a:p>
        </p:txBody>
      </p:sp>
      <p:sp>
        <p:nvSpPr>
          <p:cNvPr id="72712" name="Text Box 8">
            <a:extLst>
              <a:ext uri="{FF2B5EF4-FFF2-40B4-BE49-F238E27FC236}">
                <a16:creationId xmlns:a16="http://schemas.microsoft.com/office/drawing/2014/main" id="{0A00F3EA-6512-4689-B42C-731EB1C6D249}"/>
              </a:ext>
            </a:extLst>
          </p:cNvPr>
          <p:cNvSpPr txBox="1">
            <a:spLocks noChangeArrowheads="1"/>
          </p:cNvSpPr>
          <p:nvPr/>
        </p:nvSpPr>
        <p:spPr bwMode="auto">
          <a:xfrm>
            <a:off x="0" y="533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endParaRPr lang="en-US" altLang="en-US" sz="1800">
              <a:latin typeface="Tahoma" panose="020B0604030504040204" pitchFamily="34" charset="0"/>
            </a:endParaRPr>
          </a:p>
        </p:txBody>
      </p:sp>
      <p:sp>
        <p:nvSpPr>
          <p:cNvPr id="72713" name="Text Box 9">
            <a:extLst>
              <a:ext uri="{FF2B5EF4-FFF2-40B4-BE49-F238E27FC236}">
                <a16:creationId xmlns:a16="http://schemas.microsoft.com/office/drawing/2014/main" id="{7C09A413-4B6C-4760-A826-3C421C44457C}"/>
              </a:ext>
            </a:extLst>
          </p:cNvPr>
          <p:cNvSpPr txBox="1">
            <a:spLocks noChangeArrowheads="1"/>
          </p:cNvSpPr>
          <p:nvPr/>
        </p:nvSpPr>
        <p:spPr bwMode="auto">
          <a:xfrm>
            <a:off x="0" y="228600"/>
            <a:ext cx="2286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000">
                <a:solidFill>
                  <a:schemeClr val="tx2"/>
                </a:solidFill>
                <a:latin typeface="Tahoma" panose="020B0604030504040204" pitchFamily="34" charset="0"/>
              </a:rPr>
              <a:t>Another Point of View:  Different Paths to the Same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50DD-D1A4-45D8-94FB-22E2255DDFF4}"/>
              </a:ext>
            </a:extLst>
          </p:cNvPr>
          <p:cNvSpPr>
            <a:spLocks noGrp="1"/>
          </p:cNvSpPr>
          <p:nvPr>
            <p:ph type="title"/>
          </p:nvPr>
        </p:nvSpPr>
        <p:spPr/>
        <p:txBody>
          <a:bodyPr/>
          <a:lstStyle/>
          <a:p>
            <a:pPr>
              <a:defRPr/>
            </a:pPr>
            <a:r>
              <a:rPr lang="en-US" sz="3600" b="1" dirty="0"/>
              <a:t>Our Outline</a:t>
            </a:r>
          </a:p>
        </p:txBody>
      </p:sp>
      <p:sp>
        <p:nvSpPr>
          <p:cNvPr id="3" name="Content Placeholder 2">
            <a:extLst>
              <a:ext uri="{FF2B5EF4-FFF2-40B4-BE49-F238E27FC236}">
                <a16:creationId xmlns:a16="http://schemas.microsoft.com/office/drawing/2014/main" id="{0214D9BF-9EDA-48D0-9BA8-1FDF13B980FF}"/>
              </a:ext>
            </a:extLst>
          </p:cNvPr>
          <p:cNvSpPr>
            <a:spLocks noGrp="1"/>
          </p:cNvSpPr>
          <p:nvPr>
            <p:ph idx="1"/>
          </p:nvPr>
        </p:nvSpPr>
        <p:spPr>
          <a:xfrm>
            <a:off x="457200" y="1981200"/>
            <a:ext cx="8229600" cy="4149725"/>
          </a:xfrm>
        </p:spPr>
        <p:txBody>
          <a:bodyPr/>
          <a:lstStyle/>
          <a:p>
            <a:pPr marL="0" indent="0">
              <a:buFont typeface="Wingdings" panose="05000000000000000000" pitchFamily="2" charset="2"/>
              <a:buNone/>
              <a:defRPr/>
            </a:pPr>
            <a:r>
              <a:rPr lang="en-US" b="1" dirty="0">
                <a:solidFill>
                  <a:srgbClr val="FFFF00"/>
                </a:solidFill>
              </a:rPr>
              <a:t>I. The Claims of Jesus</a:t>
            </a:r>
          </a:p>
          <a:p>
            <a:pPr marL="0" indent="0">
              <a:buFont typeface="Wingdings" panose="05000000000000000000" pitchFamily="2" charset="2"/>
              <a:buNone/>
              <a:defRPr/>
            </a:pPr>
            <a:endParaRPr lang="en-US" b="1" dirty="0">
              <a:solidFill>
                <a:srgbClr val="FFFF00"/>
              </a:solidFill>
            </a:endParaRPr>
          </a:p>
          <a:p>
            <a:pPr marL="0" indent="0">
              <a:buFont typeface="Wingdings" panose="05000000000000000000" pitchFamily="2" charset="2"/>
              <a:buNone/>
              <a:defRPr/>
            </a:pPr>
            <a:r>
              <a:rPr lang="en-US" b="1" dirty="0">
                <a:solidFill>
                  <a:srgbClr val="FFFF00"/>
                </a:solidFill>
              </a:rPr>
              <a:t>II. Messianic Prophecies</a:t>
            </a:r>
          </a:p>
          <a:p>
            <a:pPr marL="0" indent="0">
              <a:buFont typeface="Wingdings" panose="05000000000000000000" pitchFamily="2" charset="2"/>
              <a:buNone/>
              <a:defRPr/>
            </a:pPr>
            <a:endParaRPr lang="en-US" b="1" dirty="0">
              <a:solidFill>
                <a:srgbClr val="FFFF00"/>
              </a:solidFill>
            </a:endParaRPr>
          </a:p>
          <a:p>
            <a:pPr marL="0" indent="0">
              <a:buFont typeface="Wingdings" panose="05000000000000000000" pitchFamily="2" charset="2"/>
              <a:buNone/>
              <a:defRPr/>
            </a:pPr>
            <a:r>
              <a:rPr lang="en-US" b="1" dirty="0">
                <a:solidFill>
                  <a:srgbClr val="FFFF00"/>
                </a:solidFill>
              </a:rPr>
              <a:t>III. The Resurrection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FD04A3E-F59A-40CA-9031-1A0382730FA5}"/>
              </a:ext>
            </a:extLst>
          </p:cNvPr>
          <p:cNvSpPr>
            <a:spLocks noGrp="1" noChangeArrowheads="1"/>
          </p:cNvSpPr>
          <p:nvPr>
            <p:ph type="title"/>
          </p:nvPr>
        </p:nvSpPr>
        <p:spPr/>
        <p:txBody>
          <a:bodyPr/>
          <a:lstStyle/>
          <a:p>
            <a:pPr eaLnBrk="1" hangingPunct="1">
              <a:defRPr/>
            </a:pPr>
            <a:r>
              <a:rPr lang="en-US" altLang="en-US" sz="3500" b="1" dirty="0"/>
              <a:t>II.  The Claims of Jesus</a:t>
            </a:r>
          </a:p>
        </p:txBody>
      </p:sp>
      <p:sp>
        <p:nvSpPr>
          <p:cNvPr id="60419" name="Rectangle 3">
            <a:extLst>
              <a:ext uri="{FF2B5EF4-FFF2-40B4-BE49-F238E27FC236}">
                <a16:creationId xmlns:a16="http://schemas.microsoft.com/office/drawing/2014/main" id="{B1676BC5-D663-421C-9727-2B118C1F3BC7}"/>
              </a:ext>
            </a:extLst>
          </p:cNvPr>
          <p:cNvSpPr>
            <a:spLocks noGrp="1" noChangeArrowheads="1"/>
          </p:cNvSpPr>
          <p:nvPr>
            <p:ph type="body" idx="1"/>
          </p:nvPr>
        </p:nvSpPr>
        <p:spPr/>
        <p:txBody>
          <a:bodyPr/>
          <a:lstStyle/>
          <a:p>
            <a:pPr eaLnBrk="1" hangingPunct="1">
              <a:lnSpc>
                <a:spcPct val="90000"/>
              </a:lnSpc>
              <a:defRPr/>
            </a:pPr>
            <a:r>
              <a:rPr lang="en-US" altLang="en-US" sz="2400" b="1" dirty="0"/>
              <a:t>If we can assume the gospels faithfully record the claims of Jesus then he is either:</a:t>
            </a:r>
          </a:p>
          <a:p>
            <a:pPr eaLnBrk="1" hangingPunct="1">
              <a:lnSpc>
                <a:spcPct val="90000"/>
              </a:lnSpc>
              <a:defRPr/>
            </a:pPr>
            <a:endParaRPr lang="en-US" altLang="en-US" sz="2400" b="1" dirty="0"/>
          </a:p>
          <a:p>
            <a:pPr lvl="1" eaLnBrk="1" hangingPunct="1">
              <a:lnSpc>
                <a:spcPct val="90000"/>
              </a:lnSpc>
              <a:defRPr/>
            </a:pPr>
            <a:r>
              <a:rPr lang="en-US" altLang="en-US" sz="2400" b="1" dirty="0"/>
              <a:t>Crazy</a:t>
            </a:r>
          </a:p>
          <a:p>
            <a:pPr lvl="1" eaLnBrk="1" hangingPunct="1">
              <a:lnSpc>
                <a:spcPct val="90000"/>
              </a:lnSpc>
              <a:defRPr/>
            </a:pPr>
            <a:endParaRPr lang="en-US" altLang="en-US" sz="2400" b="1" dirty="0"/>
          </a:p>
          <a:p>
            <a:pPr lvl="1" eaLnBrk="1" hangingPunct="1">
              <a:lnSpc>
                <a:spcPct val="90000"/>
              </a:lnSpc>
              <a:defRPr/>
            </a:pPr>
            <a:r>
              <a:rPr lang="en-US" altLang="en-US" sz="2400" b="1" dirty="0"/>
              <a:t>A manipulative liar       Or</a:t>
            </a:r>
          </a:p>
          <a:p>
            <a:pPr lvl="1" eaLnBrk="1" hangingPunct="1">
              <a:lnSpc>
                <a:spcPct val="90000"/>
              </a:lnSpc>
              <a:defRPr/>
            </a:pPr>
            <a:endParaRPr lang="en-US" altLang="en-US" sz="2400" b="1" dirty="0"/>
          </a:p>
          <a:p>
            <a:pPr lvl="1" eaLnBrk="1" hangingPunct="1">
              <a:lnSpc>
                <a:spcPct val="90000"/>
              </a:lnSpc>
              <a:defRPr/>
            </a:pPr>
            <a:r>
              <a:rPr lang="en-US" altLang="en-US" sz="2400" b="1" dirty="0"/>
              <a:t>The Messiah and Son of God.</a:t>
            </a:r>
          </a:p>
          <a:p>
            <a:pPr lvl="1" eaLnBrk="1" hangingPunct="1">
              <a:lnSpc>
                <a:spcPct val="90000"/>
              </a:lnSpc>
              <a:defRPr/>
            </a:pPr>
            <a:endParaRPr lang="en-US" altLang="en-US" sz="2400" b="1" dirty="0"/>
          </a:p>
          <a:p>
            <a:pPr lvl="1" eaLnBrk="1" hangingPunct="1">
              <a:lnSpc>
                <a:spcPct val="90000"/>
              </a:lnSpc>
              <a:defRPr/>
            </a:pPr>
            <a:endParaRPr lang="en-US" alt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E1323C91-8080-4A0C-8461-0876989FBC13}"/>
              </a:ext>
            </a:extLst>
          </p:cNvPr>
          <p:cNvSpPr txBox="1">
            <a:spLocks noChangeArrowheads="1"/>
          </p:cNvSpPr>
          <p:nvPr/>
        </p:nvSpPr>
        <p:spPr bwMode="auto">
          <a:xfrm>
            <a:off x="762000" y="1981200"/>
            <a:ext cx="7239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latin typeface="Arial" panose="020B0604020202020204" pitchFamily="34" charset="0"/>
              </a:rPr>
              <a:t>Jesus: </a:t>
            </a:r>
          </a:p>
          <a:p>
            <a:pPr eaLnBrk="1" hangingPunct="1">
              <a:spcBef>
                <a:spcPct val="0"/>
              </a:spcBef>
              <a:buClrTx/>
              <a:buSzTx/>
              <a:buFontTx/>
              <a:buNone/>
            </a:pPr>
            <a:endParaRPr lang="en-US" altLang="en-US" sz="2800">
              <a:latin typeface="Arial" panose="020B0604020202020204" pitchFamily="34" charset="0"/>
            </a:endParaRPr>
          </a:p>
          <a:p>
            <a:pPr eaLnBrk="1" hangingPunct="1">
              <a:spcBef>
                <a:spcPct val="0"/>
              </a:spcBef>
              <a:buClrTx/>
              <a:buSzTx/>
              <a:buFontTx/>
              <a:buNone/>
            </a:pPr>
            <a:r>
              <a:rPr lang="en-US" altLang="en-US" sz="2800">
                <a:latin typeface="Arial" panose="020B0604020202020204" pitchFamily="34" charset="0"/>
              </a:rPr>
              <a:t> “ These are the scriptures that testify about me”                            </a:t>
            </a:r>
            <a:r>
              <a:rPr lang="en-US" altLang="en-US" sz="2800">
                <a:solidFill>
                  <a:srgbClr val="FFFF00"/>
                </a:solidFill>
                <a:latin typeface="Arial" panose="020B0604020202020204" pitchFamily="34" charset="0"/>
              </a:rPr>
              <a:t>John 5:39</a:t>
            </a:r>
          </a:p>
          <a:p>
            <a:pPr eaLnBrk="1" hangingPunct="1">
              <a:spcBef>
                <a:spcPct val="0"/>
              </a:spcBef>
              <a:buClrTx/>
              <a:buSzTx/>
              <a:buFontTx/>
              <a:buNone/>
            </a:pPr>
            <a:endParaRPr lang="en-US" altLang="en-US" sz="2800">
              <a:latin typeface="Arial" panose="020B0604020202020204" pitchFamily="34" charset="0"/>
            </a:endParaRPr>
          </a:p>
          <a:p>
            <a:pPr algn="r" eaLnBrk="1" hangingPunct="1">
              <a:spcBef>
                <a:spcPct val="0"/>
              </a:spcBef>
              <a:buClrTx/>
              <a:buSzTx/>
              <a:buFontTx/>
              <a:buNone/>
            </a:pPr>
            <a:r>
              <a:rPr lang="en-US" altLang="en-US" sz="2800">
                <a:latin typeface="Arial" panose="020B0604020202020204" pitchFamily="34" charset="0"/>
              </a:rPr>
              <a:t>Imagine the audacity!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BE68-004E-48BD-896B-8C984CAE5F26}"/>
              </a:ext>
            </a:extLst>
          </p:cNvPr>
          <p:cNvSpPr>
            <a:spLocks noGrp="1"/>
          </p:cNvSpPr>
          <p:nvPr>
            <p:ph type="title"/>
          </p:nvPr>
        </p:nvSpPr>
        <p:spPr/>
        <p:txBody>
          <a:bodyPr/>
          <a:lstStyle/>
          <a:p>
            <a:pPr algn="ctr">
              <a:defRPr/>
            </a:pPr>
            <a:r>
              <a:rPr lang="en-US" sz="3200" b="1" dirty="0"/>
              <a:t>Who Does This Man Think He Is?</a:t>
            </a:r>
            <a:br>
              <a:rPr lang="en-US" sz="3200" b="1" dirty="0"/>
            </a:br>
            <a:r>
              <a:rPr lang="en-US" sz="3200" b="1" dirty="0"/>
              <a:t>The Claims of Jesus</a:t>
            </a:r>
          </a:p>
        </p:txBody>
      </p:sp>
      <p:sp>
        <p:nvSpPr>
          <p:cNvPr id="79875" name="Content Placeholder 2">
            <a:extLst>
              <a:ext uri="{FF2B5EF4-FFF2-40B4-BE49-F238E27FC236}">
                <a16:creationId xmlns:a16="http://schemas.microsoft.com/office/drawing/2014/main" id="{A3666A33-4F06-4FA8-A751-30CBCC45F8DE}"/>
              </a:ext>
            </a:extLst>
          </p:cNvPr>
          <p:cNvSpPr>
            <a:spLocks noGrp="1"/>
          </p:cNvSpPr>
          <p:nvPr>
            <p:ph idx="1"/>
          </p:nvPr>
        </p:nvSpPr>
        <p:spPr/>
        <p:txBody>
          <a:bodyPr/>
          <a:lstStyle/>
          <a:p>
            <a:r>
              <a:rPr lang="en-US" altLang="en-US" sz="2400" b="1">
                <a:solidFill>
                  <a:srgbClr val="FFFF00"/>
                </a:solidFill>
              </a:rPr>
              <a:t>John 6:35, 51  I am the bread of life</a:t>
            </a:r>
          </a:p>
          <a:p>
            <a:r>
              <a:rPr lang="en-US" altLang="en-US" sz="2400" b="1">
                <a:solidFill>
                  <a:srgbClr val="FFFF00"/>
                </a:solidFill>
              </a:rPr>
              <a:t>          Response: They argued among themselves</a:t>
            </a:r>
            <a:endParaRPr lang="en-US" altLang="en-US" sz="1200" b="1">
              <a:solidFill>
                <a:srgbClr val="FFFF00"/>
              </a:solidFill>
            </a:endParaRPr>
          </a:p>
          <a:p>
            <a:endParaRPr lang="en-US" altLang="en-US" sz="2400" b="1">
              <a:solidFill>
                <a:srgbClr val="FFFF00"/>
              </a:solidFill>
            </a:endParaRPr>
          </a:p>
          <a:p>
            <a:r>
              <a:rPr lang="en-US" altLang="en-US" sz="2400" b="1">
                <a:solidFill>
                  <a:srgbClr val="FFFF00"/>
                </a:solidFill>
              </a:rPr>
              <a:t>John 8:46  Can anyone prove me guilty of sin?</a:t>
            </a:r>
          </a:p>
          <a:p>
            <a:r>
              <a:rPr lang="en-US" altLang="en-US" sz="2400" b="1">
                <a:solidFill>
                  <a:srgbClr val="FFFF00"/>
                </a:solidFill>
              </a:rPr>
              <a:t>          Response: Is this guy crazy?</a:t>
            </a:r>
          </a:p>
          <a:p>
            <a:endParaRPr lang="en-US" altLang="en-US" sz="2400" b="1">
              <a:solidFill>
                <a:srgbClr val="FFFF00"/>
              </a:solidFill>
            </a:endParaRPr>
          </a:p>
          <a:p>
            <a:r>
              <a:rPr lang="en-US" altLang="en-US" sz="2400" b="1">
                <a:solidFill>
                  <a:srgbClr val="FFFF00"/>
                </a:solidFill>
              </a:rPr>
              <a:t>John 8:58  Before Abraham was born, I AM</a:t>
            </a:r>
          </a:p>
          <a:p>
            <a:r>
              <a:rPr lang="en-US" altLang="en-US" sz="2400" b="1">
                <a:solidFill>
                  <a:srgbClr val="FFFF00"/>
                </a:solidFill>
              </a:rPr>
              <a:t>          Response: Picked up stones to stone him.</a:t>
            </a:r>
          </a:p>
          <a:p>
            <a:endParaRPr lang="en-US" altLang="en-US" sz="2400" b="1">
              <a:solidFill>
                <a:srgbClr val="FFFF00"/>
              </a:solidFill>
            </a:endParaRPr>
          </a:p>
          <a:p>
            <a:r>
              <a:rPr lang="en-US" altLang="en-US" sz="2400" b="1">
                <a:solidFill>
                  <a:srgbClr val="FFFF00"/>
                </a:solidFill>
              </a:rPr>
              <a:t>John 10:30  I and the Father are one.</a:t>
            </a:r>
          </a:p>
          <a:p>
            <a:r>
              <a:rPr lang="en-US" altLang="en-US" sz="2400" b="1">
                <a:solidFill>
                  <a:srgbClr val="FFFF00"/>
                </a:solidFill>
              </a:rPr>
              <a:t>          Response:  Picked up stones to stone him.</a:t>
            </a:r>
          </a:p>
          <a:p>
            <a:endParaRPr lang="en-US" altLang="en-US" sz="2400" b="1">
              <a:solidFill>
                <a:srgbClr val="FFFF00"/>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3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5925</TotalTime>
  <Words>1955</Words>
  <Application>Microsoft Office PowerPoint</Application>
  <PresentationFormat>On-screen Show (4:3)</PresentationFormat>
  <Paragraphs>247</Paragraphs>
  <Slides>45</Slides>
  <Notes>40</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45</vt:i4>
      </vt:variant>
    </vt:vector>
  </HeadingPairs>
  <TitlesOfParts>
    <vt:vector size="67" baseType="lpstr">
      <vt:lpstr>Arial</vt:lpstr>
      <vt:lpstr>Book Antiqua</vt:lpstr>
      <vt:lpstr>Calibri</vt:lpstr>
      <vt:lpstr>Constantia</vt:lpstr>
      <vt:lpstr>Lucida Sans</vt:lpstr>
      <vt:lpstr>Rockwell</vt:lpstr>
      <vt:lpstr>Tahoma</vt:lpstr>
      <vt:lpstr>Times New Roman</vt:lpstr>
      <vt:lpstr>Verdana</vt:lpstr>
      <vt:lpstr>Wingdings</vt:lpstr>
      <vt:lpstr>Wingdings 2</vt:lpstr>
      <vt:lpstr>Wingdings 3</vt:lpstr>
      <vt:lpstr>Globe</vt:lpstr>
      <vt:lpstr>2_Apex</vt:lpstr>
      <vt:lpstr>Foundry</vt:lpstr>
      <vt:lpstr>1_Foundry</vt:lpstr>
      <vt:lpstr>2_Foundry</vt:lpstr>
      <vt:lpstr>3_Foundry</vt:lpstr>
      <vt:lpstr>Shimmer</vt:lpstr>
      <vt:lpstr>2_Shimmer</vt:lpstr>
      <vt:lpstr>3_Shimmer</vt:lpstr>
      <vt:lpstr>4_Shimmer</vt:lpstr>
      <vt:lpstr>PowerPoint Presentation</vt:lpstr>
      <vt:lpstr>Who Was Jesus?</vt:lpstr>
      <vt:lpstr>I.  Is Jesus just one of many similar religious leaders?</vt:lpstr>
      <vt:lpstr>PowerPoint Presentation</vt:lpstr>
      <vt:lpstr>PowerPoint Presentation</vt:lpstr>
      <vt:lpstr>Our Outline</vt:lpstr>
      <vt:lpstr>II.  The Claims of Jesus</vt:lpstr>
      <vt:lpstr>PowerPoint Presentation</vt:lpstr>
      <vt:lpstr>Who Does This Man Think He Is? The Claims of Jesus</vt:lpstr>
      <vt:lpstr>The Claims of Jesus</vt:lpstr>
      <vt:lpstr>PowerPoint Presentation</vt:lpstr>
      <vt:lpstr>PowerPoint Presentation</vt:lpstr>
      <vt:lpstr>PowerPoint Presentation</vt:lpstr>
      <vt:lpstr>Question #1:  Were these prophecies really written hundreds of years before the events?</vt:lpstr>
      <vt:lpstr>PowerPoint Presentation</vt:lpstr>
      <vt:lpstr>Question #2:  How do I know these things really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The Resurrection of Jesus from the dead</vt:lpstr>
      <vt:lpstr>Fact #1</vt:lpstr>
      <vt:lpstr>PowerPoint Presentation</vt:lpstr>
      <vt:lpstr>Cornelius Tacitus   approx. AD 114</vt:lpstr>
      <vt:lpstr>PowerPoint Presentation</vt:lpstr>
      <vt:lpstr>Fact #2</vt:lpstr>
      <vt:lpstr>Fact #3</vt:lpstr>
      <vt:lpstr>Fact #4?</vt:lpstr>
      <vt:lpstr>Question: What is the most reasonable explanation of the facts?</vt:lpstr>
      <vt:lpstr>The Stolen Body Theory</vt:lpstr>
      <vt:lpstr>PowerPoint Presentation</vt:lpstr>
      <vt:lpstr>The Swoon Theory</vt:lpstr>
      <vt:lpstr>The Mass Hallucination Theory</vt:lpstr>
      <vt:lpstr>The Resurrection Simplifies Things</vt:lpstr>
      <vt:lpstr>Conclusion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GCCCD</dc:creator>
  <cp:lastModifiedBy>John Oakes</cp:lastModifiedBy>
  <cp:revision>91</cp:revision>
  <dcterms:created xsi:type="dcterms:W3CDTF">2009-09-21T19:18:33Z</dcterms:created>
  <dcterms:modified xsi:type="dcterms:W3CDTF">2023-09-02T01:56:25Z</dcterms:modified>
</cp:coreProperties>
</file>