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85" r:id="rId6"/>
    <p:sldMasterId id="2147483703" r:id="rId7"/>
    <p:sldMasterId id="2147483721" r:id="rId8"/>
    <p:sldMasterId id="2147483733" r:id="rId9"/>
  </p:sldMasterIdLst>
  <p:notesMasterIdLst>
    <p:notesMasterId r:id="rId79"/>
  </p:notesMasterIdLst>
  <p:sldIdLst>
    <p:sldId id="527" r:id="rId10"/>
    <p:sldId id="533" r:id="rId11"/>
    <p:sldId id="452" r:id="rId12"/>
    <p:sldId id="535" r:id="rId13"/>
    <p:sldId id="456" r:id="rId14"/>
    <p:sldId id="458" r:id="rId15"/>
    <p:sldId id="459" r:id="rId16"/>
    <p:sldId id="461" r:id="rId17"/>
    <p:sldId id="536" r:id="rId18"/>
    <p:sldId id="464" r:id="rId19"/>
    <p:sldId id="271" r:id="rId20"/>
    <p:sldId id="466" r:id="rId21"/>
    <p:sldId id="537" r:id="rId22"/>
    <p:sldId id="538" r:id="rId23"/>
    <p:sldId id="528" r:id="rId24"/>
    <p:sldId id="534" r:id="rId25"/>
    <p:sldId id="539" r:id="rId26"/>
    <p:sldId id="488" r:id="rId27"/>
    <p:sldId id="259" r:id="rId28"/>
    <p:sldId id="881" r:id="rId29"/>
    <p:sldId id="882" r:id="rId30"/>
    <p:sldId id="460" r:id="rId31"/>
    <p:sldId id="260" r:id="rId32"/>
    <p:sldId id="883" r:id="rId33"/>
    <p:sldId id="462" r:id="rId34"/>
    <p:sldId id="261" r:id="rId35"/>
    <p:sldId id="262" r:id="rId36"/>
    <p:sldId id="463" r:id="rId37"/>
    <p:sldId id="884" r:id="rId38"/>
    <p:sldId id="264" r:id="rId39"/>
    <p:sldId id="487" r:id="rId40"/>
    <p:sldId id="885" r:id="rId41"/>
    <p:sldId id="888" r:id="rId42"/>
    <p:sldId id="526" r:id="rId43"/>
    <p:sldId id="889" r:id="rId44"/>
    <p:sldId id="890" r:id="rId45"/>
    <p:sldId id="891" r:id="rId46"/>
    <p:sldId id="529" r:id="rId47"/>
    <p:sldId id="530" r:id="rId48"/>
    <p:sldId id="531" r:id="rId49"/>
    <p:sldId id="268" r:id="rId50"/>
    <p:sldId id="532" r:id="rId51"/>
    <p:sldId id="892" r:id="rId52"/>
    <p:sldId id="893" r:id="rId53"/>
    <p:sldId id="894" r:id="rId54"/>
    <p:sldId id="895" r:id="rId55"/>
    <p:sldId id="286" r:id="rId56"/>
    <p:sldId id="896" r:id="rId57"/>
    <p:sldId id="897" r:id="rId58"/>
    <p:sldId id="898" r:id="rId59"/>
    <p:sldId id="343" r:id="rId60"/>
    <p:sldId id="327" r:id="rId61"/>
    <p:sldId id="329" r:id="rId62"/>
    <p:sldId id="328" r:id="rId63"/>
    <p:sldId id="330" r:id="rId64"/>
    <p:sldId id="331" r:id="rId65"/>
    <p:sldId id="332" r:id="rId66"/>
    <p:sldId id="333" r:id="rId67"/>
    <p:sldId id="351" r:id="rId68"/>
    <p:sldId id="334" r:id="rId69"/>
    <p:sldId id="335" r:id="rId70"/>
    <p:sldId id="344" r:id="rId71"/>
    <p:sldId id="901" r:id="rId72"/>
    <p:sldId id="341" r:id="rId73"/>
    <p:sldId id="902" r:id="rId74"/>
    <p:sldId id="346" r:id="rId75"/>
    <p:sldId id="903" r:id="rId76"/>
    <p:sldId id="904" r:id="rId77"/>
    <p:sldId id="905"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ACC72E-27BE-4E7D-B780-8383D2AD93BC}"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CC48B3-74FE-452F-92C2-91037E7BCD10}" type="slidenum">
              <a:rPr lang="en-US" smtClean="0"/>
              <a:t>‹#›</a:t>
            </a:fld>
            <a:endParaRPr lang="en-US"/>
          </a:p>
        </p:txBody>
      </p:sp>
    </p:spTree>
    <p:extLst>
      <p:ext uri="{BB962C8B-B14F-4D97-AF65-F5344CB8AC3E}">
        <p14:creationId xmlns:p14="http://schemas.microsoft.com/office/powerpoint/2010/main" val="1575723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42678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a:defRPr sz="3400"/>
            </a:lvl1pPr>
          </a:lstStyle>
          <a:p>
            <a:r>
              <a:t>Ezra 1-6 Cyrus allowed return (538 BCE) and began temple, completion under Darius (23 years later). Esther during Xerxes. Ezra comes under Artaxerxes.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noRot="1" noChangeAspect="1"/>
          </p:cNvSpPr>
          <p:nvPr>
            <p:ph type="sldImg"/>
          </p:nvPr>
        </p:nvSpPr>
        <p:spPr>
          <a:xfrm>
            <a:off x="381000" y="685800"/>
            <a:ext cx="6096000" cy="3429000"/>
          </a:xfrm>
          <a:prstGeom prst="rect">
            <a:avLst/>
          </a:prstGeom>
        </p:spPr>
        <p:txBody>
          <a:bodyPr/>
          <a:lstStyle/>
          <a:p>
            <a:endParaRPr/>
          </a:p>
        </p:txBody>
      </p:sp>
      <p:sp>
        <p:nvSpPr>
          <p:cNvPr id="450" name="Shape 450"/>
          <p:cNvSpPr>
            <a:spLocks noGrp="1"/>
          </p:cNvSpPr>
          <p:nvPr>
            <p:ph type="body" sz="quarter" idx="1"/>
          </p:nvPr>
        </p:nvSpPr>
        <p:spPr>
          <a:prstGeom prst="rect">
            <a:avLst/>
          </a:prstGeom>
        </p:spPr>
        <p:txBody>
          <a:bodyPr/>
          <a:lstStyle/>
          <a:p>
            <a:r>
              <a:t>The temple was rebuilt, the wall was finished, but repentance had to continue. That’s why we need Jesus; he covers all our sins and exemplifies the right path. </a:t>
            </a:r>
            <a:r>
              <a:rPr>
                <a:latin typeface="Avenir Heavy"/>
                <a:ea typeface="Avenir Heavy"/>
                <a:cs typeface="Avenir Heavy"/>
                <a:sym typeface="Avenir Heavy"/>
              </a:rPr>
              <a:t>Return</a:t>
            </a:r>
            <a:r>
              <a:t> to the Lord (repent), </a:t>
            </a:r>
            <a:r>
              <a:rPr>
                <a:latin typeface="Avenir Heavy"/>
                <a:ea typeface="Avenir Heavy"/>
                <a:cs typeface="Avenir Heavy"/>
                <a:sym typeface="Avenir Heavy"/>
              </a:rPr>
              <a:t>Restore</a:t>
            </a:r>
            <a:r>
              <a:t> convictions and obedience to the Word, </a:t>
            </a:r>
            <a:r>
              <a:rPr>
                <a:latin typeface="Avenir Heavy"/>
                <a:ea typeface="Avenir Heavy"/>
                <a:cs typeface="Avenir Heavy"/>
                <a:sym typeface="Avenir Heavy"/>
              </a:rPr>
              <a:t>Rebuild </a:t>
            </a:r>
            <a:r>
              <a:t>his holy nation!</a:t>
            </a:r>
          </a:p>
        </p:txBody>
      </p:sp>
    </p:spTree>
    <p:extLst>
      <p:ext uri="{BB962C8B-B14F-4D97-AF65-F5344CB8AC3E}">
        <p14:creationId xmlns:p14="http://schemas.microsoft.com/office/powerpoint/2010/main" val="179186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lvl1pPr marL="280736" indent="-280736">
              <a:buSzPct val="75000"/>
              <a:buChar char="*"/>
            </a:lvl1pPr>
          </a:lstStyle>
          <a:p>
            <a:r>
              <a:t>He is a priest (direct descendant of Aaron, v. 1-5) and scribe. Devoted to studying, obeying and teaching!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381000" y="685800"/>
            <a:ext cx="6096000" cy="3429000"/>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lvl1pPr marL="280736" indent="-280736">
              <a:buSzPct val="75000"/>
              <a:buChar char="*"/>
            </a:lvl1pPr>
          </a:lstStyle>
          <a:p>
            <a:r>
              <a:t>God moved his heart (Pv 21:1). God did it! Because of his relationship with God, he gathered men to go with him.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xfrm>
            <a:off x="381000" y="685800"/>
            <a:ext cx="6096000" cy="3429000"/>
          </a:xfrm>
          <a:prstGeom prst="rect">
            <a:avLst/>
          </a:prstGeom>
        </p:spPr>
        <p:txBody>
          <a:bodyPr/>
          <a:lstStyle/>
          <a:p>
            <a:endParaRPr/>
          </a:p>
        </p:txBody>
      </p:sp>
      <p:sp>
        <p:nvSpPr>
          <p:cNvPr id="229" name="Shape 229"/>
          <p:cNvSpPr>
            <a:spLocks noGrp="1"/>
          </p:cNvSpPr>
          <p:nvPr>
            <p:ph type="body" sz="quarter" idx="1"/>
          </p:nvPr>
        </p:nvSpPr>
        <p:spPr>
          <a:prstGeom prst="rect">
            <a:avLst/>
          </a:prstGeom>
        </p:spPr>
        <p:txBody>
          <a:bodyPr/>
          <a:lstStyle/>
          <a:p>
            <a:pPr marL="280736" indent="-280736">
              <a:buSzPct val="75000"/>
              <a:buChar char="*"/>
            </a:pPr>
            <a:r>
              <a:t>v. 1-14 lists 2 priests and a descendant of David, then 12 clans (to recall the Exodus and the return in ch. 2, same clans).</a:t>
            </a:r>
          </a:p>
          <a:p>
            <a:pPr marL="280736" indent="-280736">
              <a:buSzPct val="75000"/>
              <a:buChar char="*"/>
            </a:pPr>
            <a:r>
              <a:t> Humble before God. Ask God for safe trip (Nehemiah didn’t mind asking the king). God used both. He answered!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lvl1pPr marL="280736" indent="-280736">
              <a:buSzPct val="75000"/>
              <a:buChar char="*"/>
            </a:lvl1pPr>
          </a:lstStyle>
          <a:p>
            <a:r>
              <a:t>Once again a prayer for God to have the king extend favor. Did Nehemiah have control? No, but God did and he was God’s servant!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lvl1pPr>
              <a:defRPr sz="3400"/>
            </a:lvl1pPr>
          </a:lstStyle>
          <a:p>
            <a:r>
              <a:t>Ezra 1-6 Cyrus allowed return (538 BCE) and began temple, completion under Darius (23 years later). Esther during Xerxes. Ezra comes under Artaxerxes.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6CABD-5074-4846-B0A6-9FA025DE394C}" type="slidenum">
              <a:rPr kumimoji="0" lang="en-US" sz="1200" b="0" i="0" u="none" strike="noStrike" kern="1200" cap="none" spc="0" normalizeH="0" baseline="0" noProof="0" smtClean="0">
                <a:ln>
                  <a:noFill/>
                </a:ln>
                <a:solidFill>
                  <a:prstClr val="black"/>
                </a:solidFill>
                <a:effectLst/>
                <a:uLnTx/>
                <a:uFillTx/>
                <a:latin typeface="Calibri"/>
                <a:ea typeface="+mn-ea"/>
                <a:cs typeface="Helvetica"/>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Helvetica"/>
              <a:sym typeface="Calibri"/>
            </a:endParaRPr>
          </a:p>
        </p:txBody>
      </p:sp>
    </p:spTree>
    <p:extLst>
      <p:ext uri="{BB962C8B-B14F-4D97-AF65-F5344CB8AC3E}">
        <p14:creationId xmlns:p14="http://schemas.microsoft.com/office/powerpoint/2010/main" val="105587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xfrm>
            <a:off x="381000" y="685800"/>
            <a:ext cx="6096000" cy="3429000"/>
          </a:xfrm>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lvl1pPr marL="280736" indent="-280736">
              <a:buSzPct val="75000"/>
              <a:buChar char="*"/>
            </a:lvl1pPr>
          </a:lstStyle>
          <a:p>
            <a:r>
              <a:t>Once again a prayer for God to have the king extend favor. Did Nehemiah have control? No, but God did and he was God’s servant!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lvl1pPr marL="280736" indent="-280736">
              <a:buSzPct val="75000"/>
              <a:buChar char="*"/>
            </a:lvl1pPr>
          </a:lstStyle>
          <a:p>
            <a:r>
              <a:t>Learn from lists: Spiritual leaders are involved (3:1). It begins with dedication to God (3:1). Some give even though no direct benefit: Jericho (2), Tekoa (5), Gibeon (7), Mizpah (7, 15, 19), Zanoah (13), Beth Hakkerem (14), Beth Zur (16) and Keilah (17, 18). Not perfect (3:5).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r>
              <a:t>From India to Cush - largest empire of that time! 127 provinces (20 Satrapies - Judah was a province of the 5th, Syria). Specific!</a:t>
            </a:r>
          </a:p>
          <a:p>
            <a:r>
              <a:t>Where’s God? His people aren’t ruling; emphasis on Persia, not Judah.</a:t>
            </a:r>
          </a:p>
        </p:txBody>
      </p:sp>
    </p:spTree>
    <p:extLst>
      <p:ext uri="{BB962C8B-B14F-4D97-AF65-F5344CB8AC3E}">
        <p14:creationId xmlns:p14="http://schemas.microsoft.com/office/powerpoint/2010/main" val="659825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noRot="1" noChangeAspect="1"/>
          </p:cNvSpPr>
          <p:nvPr>
            <p:ph type="sldImg"/>
          </p:nvPr>
        </p:nvSpPr>
        <p:spPr>
          <a:xfrm>
            <a:off x="381000" y="685800"/>
            <a:ext cx="6096000" cy="3429000"/>
          </a:xfrm>
          <a:prstGeom prst="rect">
            <a:avLst/>
          </a:prstGeom>
        </p:spPr>
        <p:txBody>
          <a:bodyPr/>
          <a:lstStyle/>
          <a:p>
            <a:endParaRPr/>
          </a:p>
        </p:txBody>
      </p:sp>
      <p:sp>
        <p:nvSpPr>
          <p:cNvPr id="343" name="Shape 343"/>
          <p:cNvSpPr>
            <a:spLocks noGrp="1"/>
          </p:cNvSpPr>
          <p:nvPr>
            <p:ph type="body" sz="quarter" idx="1"/>
          </p:nvPr>
        </p:nvSpPr>
        <p:spPr>
          <a:prstGeom prst="rect">
            <a:avLst/>
          </a:prstGeom>
        </p:spPr>
        <p:txBody>
          <a:bodyPr/>
          <a:lstStyle/>
          <a:p>
            <a:r>
              <a:t>They finally finish the wall! Really fast. Only because of God’s mercy and the people working hard. Amazing what can be accomplished. Pray and roll up sleeves when given direction from leaders.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xfrm>
            <a:off x="381000" y="685800"/>
            <a:ext cx="6096000" cy="3429000"/>
          </a:xfrm>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r>
              <a:t>It was a special occasion and they brought in all the Levites to celebrate!  Two choirs in procession on or near the wall in opposite directions and met at the temple. * We may have a fight in the car on the way…but God’s mercy is greater!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Two main heroes: Esther (Hadassah), Mordecai (great-grandson). Orphan / Cousin. Tragedy! Where’s God? Gave her a cousin, beauty and character (submission). She’s taken to evaluation by king (what a risk). $, school, share faith, confront someone.</a:t>
            </a:r>
          </a:p>
        </p:txBody>
      </p:sp>
    </p:spTree>
    <p:extLst>
      <p:ext uri="{BB962C8B-B14F-4D97-AF65-F5344CB8AC3E}">
        <p14:creationId xmlns:p14="http://schemas.microsoft.com/office/powerpoint/2010/main" val="82317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t>Not reveal identity. Interesting - he commands her, but emphasizes own nationality (3:4), reason for edict. Possibilities: 1) afraid of not being chosen if from exiles, foreigners looked down on; 2) from family of King Saul, so better to be of low birth so not be chosen. Not known motives.</a:t>
            </a:r>
          </a:p>
        </p:txBody>
      </p:sp>
    </p:spTree>
    <p:extLst>
      <p:ext uri="{BB962C8B-B14F-4D97-AF65-F5344CB8AC3E}">
        <p14:creationId xmlns:p14="http://schemas.microsoft.com/office/powerpoint/2010/main" val="2904750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r>
              <a:t>Mordecai is honest man, helping the king. Deserves a reward, but overlooked. Good guys have down times (Joseph, David, Jeremiah).</a:t>
            </a:r>
          </a:p>
        </p:txBody>
      </p:sp>
    </p:spTree>
    <p:extLst>
      <p:ext uri="{BB962C8B-B14F-4D97-AF65-F5344CB8AC3E}">
        <p14:creationId xmlns:p14="http://schemas.microsoft.com/office/powerpoint/2010/main" val="359397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r>
              <a:t>M tells of the plot / asks her talk to king. She’s afraid, he expresses faith that if not her, rescue from somewhere else. Discipleship (calling higher)! How? No explanations - Faith! No mention of God, but does she believe? Fasts. To whom? God! What is her resolve? Even if die!</a:t>
            </a:r>
          </a:p>
        </p:txBody>
      </p:sp>
    </p:spTree>
    <p:extLst>
      <p:ext uri="{BB962C8B-B14F-4D97-AF65-F5344CB8AC3E}">
        <p14:creationId xmlns:p14="http://schemas.microsoft.com/office/powerpoint/2010/main" val="356703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What situation..in right now that requires faith? What situation happened..causes you to question: Where’s God? Broken relationship / illness / loss of loved one / Financial pressures / Unreasonable children or parents… God is invisible, but always there! Faith.</a:t>
            </a:r>
          </a:p>
        </p:txBody>
      </p:sp>
    </p:spTree>
    <p:extLst>
      <p:ext uri="{BB962C8B-B14F-4D97-AF65-F5344CB8AC3E}">
        <p14:creationId xmlns:p14="http://schemas.microsoft.com/office/powerpoint/2010/main" val="3152559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p>
            <a:r>
              <a:t>After 3 days of fasting, waits outside, the king extends scepter &amp; asks. Now! Requests banquet (preparing during fast). He asks. Come on! Another banquet. No rush (we get in too much of a hurry). We ask for opportunities, God works (our patience, circumstances, others).</a:t>
            </a:r>
          </a:p>
        </p:txBody>
      </p:sp>
    </p:spTree>
    <p:extLst>
      <p:ext uri="{BB962C8B-B14F-4D97-AF65-F5344CB8AC3E}">
        <p14:creationId xmlns:p14="http://schemas.microsoft.com/office/powerpoint/2010/main" val="79010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p>
            <a:r>
              <a:t>Before the next banquet 2 things happen: Haman decides to erect poles to impale Mordecai-eventually Romans add nails. (rage is getting out of hand) Slap our kids, yell at our spouse, hit a wall, swear at a car! Get it together! Esther’s waiting on Lord, Haman’s fuming inside!</a:t>
            </a:r>
          </a:p>
        </p:txBody>
      </p:sp>
    </p:spTree>
    <p:extLst>
      <p:ext uri="{BB962C8B-B14F-4D97-AF65-F5344CB8AC3E}">
        <p14:creationId xmlns:p14="http://schemas.microsoft.com/office/powerpoint/2010/main" val="74399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1" y="1"/>
            <a:ext cx="12189884"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085023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56934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80829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6" y="2268142"/>
            <a:ext cx="9810751"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00642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8" y="2942603"/>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2" name="Rectangle 11"/>
          <p:cNvSpPr/>
          <p:nvPr/>
        </p:nvSpPr>
        <p:spPr>
          <a:xfrm>
            <a:off x="10096870" y="2944635"/>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3" name="Rectangle 12"/>
          <p:cNvSpPr/>
          <p:nvPr/>
        </p:nvSpPr>
        <p:spPr>
          <a:xfrm>
            <a:off x="10283621"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4" name="Rectangle 13"/>
          <p:cNvSpPr/>
          <p:nvPr/>
        </p:nvSpPr>
        <p:spPr>
          <a:xfrm>
            <a:off x="593979" y="3055623"/>
            <a:ext cx="9263792"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6" name="Slide Number Placeholder 5"/>
          <p:cNvSpPr>
            <a:spLocks noGrp="1"/>
          </p:cNvSpPr>
          <p:nvPr>
            <p:ph type="sldNum" sz="quarter" idx="12"/>
          </p:nvPr>
        </p:nvSpPr>
        <p:spPr>
          <a:xfrm>
            <a:off x="10382437" y="4625268"/>
            <a:ext cx="1015999" cy="457200"/>
          </a:xfrm>
        </p:spPr>
        <p:txBody>
          <a:bodyPr/>
          <a:lstStyle>
            <a:lvl1pPr algn="ctr">
              <a:defRPr sz="21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30" y="4559278"/>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0" name="Rectangle 9"/>
          <p:cNvSpPr/>
          <p:nvPr/>
        </p:nvSpPr>
        <p:spPr>
          <a:xfrm>
            <a:off x="718629"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3" name="Subtitle 2"/>
          <p:cNvSpPr>
            <a:spLocks noGrp="1"/>
          </p:cNvSpPr>
          <p:nvPr>
            <p:ph type="subTitle" idx="1"/>
          </p:nvPr>
        </p:nvSpPr>
        <p:spPr>
          <a:xfrm>
            <a:off x="857074" y="4648200"/>
            <a:ext cx="8737600" cy="457200"/>
          </a:xfrm>
        </p:spPr>
        <p:txBody>
          <a:bodyPr>
            <a:normAutofit/>
          </a:bodyPr>
          <a:lstStyle>
            <a:lvl1pPr marL="0" indent="0" algn="ctr">
              <a:buNone/>
              <a:defRPr sz="1350" cap="all" spc="225" baseline="0">
                <a:solidFill>
                  <a:srgbClr val="FFFFFF"/>
                </a:solidFill>
              </a:defRPr>
            </a:lvl1pPr>
            <a:lvl2pPr marL="342898" indent="0" algn="ctr">
              <a:buNone/>
              <a:defRPr>
                <a:solidFill>
                  <a:schemeClr val="tx1">
                    <a:tint val="75000"/>
                  </a:schemeClr>
                </a:solidFill>
              </a:defRPr>
            </a:lvl2pPr>
            <a:lvl3pPr marL="685797" indent="0" algn="ctr">
              <a:buNone/>
              <a:defRPr>
                <a:solidFill>
                  <a:schemeClr val="tx1">
                    <a:tint val="75000"/>
                  </a:schemeClr>
                </a:solidFill>
              </a:defRPr>
            </a:lvl3pPr>
            <a:lvl4pPr marL="1028696" indent="0" algn="ctr">
              <a:buNone/>
              <a:defRPr>
                <a:solidFill>
                  <a:schemeClr val="tx1">
                    <a:tint val="75000"/>
                  </a:schemeClr>
                </a:solidFill>
              </a:defRPr>
            </a:lvl4pPr>
            <a:lvl5pPr marL="1371594" indent="0" algn="ctr">
              <a:buNone/>
              <a:defRPr>
                <a:solidFill>
                  <a:schemeClr val="tx1">
                    <a:tint val="75000"/>
                  </a:schemeClr>
                </a:solidFill>
              </a:defRPr>
            </a:lvl5pPr>
            <a:lvl6pPr marL="1714492" indent="0" algn="ctr">
              <a:buNone/>
              <a:defRPr>
                <a:solidFill>
                  <a:schemeClr val="tx1">
                    <a:tint val="75000"/>
                  </a:schemeClr>
                </a:solidFill>
              </a:defRPr>
            </a:lvl6pPr>
            <a:lvl7pPr marL="2057391" indent="0" algn="ctr">
              <a:buNone/>
              <a:defRPr>
                <a:solidFill>
                  <a:schemeClr val="tx1">
                    <a:tint val="75000"/>
                  </a:schemeClr>
                </a:solidFill>
              </a:defRPr>
            </a:lvl7pPr>
            <a:lvl8pPr marL="2400290" indent="0" algn="ctr">
              <a:buNone/>
              <a:defRPr>
                <a:solidFill>
                  <a:schemeClr val="tx1">
                    <a:tint val="75000"/>
                  </a:schemeClr>
                </a:solidFill>
              </a:defRPr>
            </a:lvl8pPr>
            <a:lvl9pPr marL="2743188"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4" y="3227036"/>
            <a:ext cx="8839200" cy="1219201"/>
          </a:xfrm>
        </p:spPr>
        <p:txBody>
          <a:bodyPr anchor="b" anchorCtr="0">
            <a:noAutofit/>
          </a:bodyPr>
          <a:lstStyle>
            <a:lvl1pPr>
              <a:defRPr sz="3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3582329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134881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13" name="Rectangle 12"/>
          <p:cNvSpPr/>
          <p:nvPr/>
        </p:nvSpPr>
        <p:spPr>
          <a:xfrm>
            <a:off x="602635" y="2946401"/>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6" name="Rectangle 15"/>
          <p:cNvSpPr/>
          <p:nvPr/>
        </p:nvSpPr>
        <p:spPr>
          <a:xfrm>
            <a:off x="756876" y="3048001"/>
            <a:ext cx="10711734"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2" y="3200401"/>
            <a:ext cx="10261600" cy="1295401"/>
          </a:xfrm>
        </p:spPr>
        <p:txBody>
          <a:bodyPr anchor="b" anchorCtr="0">
            <a:noAutofit/>
          </a:bodyPr>
          <a:lstStyle>
            <a:lvl1pPr algn="ctr" defTabSz="685797" rtl="0" eaLnBrk="1" latinLnBrk="0" hangingPunct="1">
              <a:spcBef>
                <a:spcPct val="0"/>
              </a:spcBef>
              <a:buNone/>
              <a:defRPr lang="en-US" sz="3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2"/>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3" name="Text Placeholder 2"/>
          <p:cNvSpPr>
            <a:spLocks noGrp="1"/>
          </p:cNvSpPr>
          <p:nvPr>
            <p:ph type="body" idx="1"/>
          </p:nvPr>
        </p:nvSpPr>
        <p:spPr>
          <a:xfrm>
            <a:off x="981942" y="4607511"/>
            <a:ext cx="10261600" cy="523783"/>
          </a:xfrm>
        </p:spPr>
        <p:txBody>
          <a:bodyPr anchor="ctr">
            <a:normAutofit/>
          </a:bodyPr>
          <a:lstStyle>
            <a:lvl1pPr marL="0" indent="0" algn="ctr">
              <a:buNone/>
              <a:defRPr sz="1500" cap="all" spc="188" baseline="0">
                <a:solidFill>
                  <a:srgbClr val="FFFFFF"/>
                </a:solidFill>
              </a:defRPr>
            </a:lvl1pPr>
            <a:lvl2pPr marL="342898" indent="0">
              <a:buNone/>
              <a:defRPr sz="1350">
                <a:solidFill>
                  <a:schemeClr val="tx1">
                    <a:tint val="75000"/>
                  </a:schemeClr>
                </a:solidFill>
              </a:defRPr>
            </a:lvl2pPr>
            <a:lvl3pPr marL="685797" indent="0">
              <a:buNone/>
              <a:defRPr sz="1200">
                <a:solidFill>
                  <a:schemeClr val="tx1">
                    <a:tint val="75000"/>
                  </a:schemeClr>
                </a:solidFill>
              </a:defRPr>
            </a:lvl3pPr>
            <a:lvl4pPr marL="1028696" indent="0">
              <a:buNone/>
              <a:defRPr sz="1050">
                <a:solidFill>
                  <a:schemeClr val="tx1">
                    <a:tint val="75000"/>
                  </a:schemeClr>
                </a:solidFill>
              </a:defRPr>
            </a:lvl4pPr>
            <a:lvl5pPr marL="1371594" indent="0">
              <a:buNone/>
              <a:defRPr sz="1050">
                <a:solidFill>
                  <a:schemeClr val="tx1">
                    <a:tint val="75000"/>
                  </a:schemeClr>
                </a:solidFill>
              </a:defRPr>
            </a:lvl5pPr>
            <a:lvl6pPr marL="1714492" indent="0">
              <a:buNone/>
              <a:defRPr sz="1050">
                <a:solidFill>
                  <a:schemeClr val="tx1">
                    <a:tint val="75000"/>
                  </a:schemeClr>
                </a:solidFill>
              </a:defRPr>
            </a:lvl6pPr>
            <a:lvl7pPr marL="2057391" indent="0">
              <a:buNone/>
              <a:defRPr sz="1050">
                <a:solidFill>
                  <a:schemeClr val="tx1">
                    <a:tint val="75000"/>
                  </a:schemeClr>
                </a:solidFill>
              </a:defRPr>
            </a:lvl7pPr>
            <a:lvl8pPr marL="2400290" indent="0">
              <a:buNone/>
              <a:defRPr sz="1050">
                <a:solidFill>
                  <a:schemeClr val="tx1">
                    <a:tint val="75000"/>
                  </a:schemeClr>
                </a:solidFill>
              </a:defRPr>
            </a:lvl8pPr>
            <a:lvl9pPr marL="2743188" indent="0">
              <a:buNone/>
              <a:defRPr sz="1050">
                <a:solidFill>
                  <a:schemeClr val="tx1">
                    <a:tint val="75000"/>
                  </a:schemeClr>
                </a:solidFill>
              </a:defRPr>
            </a:lvl9pPr>
          </a:lstStyle>
          <a:p>
            <a:pPr lvl="0"/>
            <a:r>
              <a:rPr lang="en-US"/>
              <a:t>Click to edit Master text styles</a:t>
            </a:r>
          </a:p>
        </p:txBody>
      </p:sp>
      <p:sp>
        <p:nvSpPr>
          <p:cNvPr id="14" name="Rectangle 13"/>
          <p:cNvSpPr/>
          <p:nvPr/>
        </p:nvSpPr>
        <p:spPr>
          <a:xfrm>
            <a:off x="901012"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Tree>
    <p:extLst>
      <p:ext uri="{BB962C8B-B14F-4D97-AF65-F5344CB8AC3E}">
        <p14:creationId xmlns:p14="http://schemas.microsoft.com/office/powerpoint/2010/main" val="2382270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2" y="408374"/>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1"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1" cy="440740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776325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2" y="408374"/>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3" y="1722438"/>
            <a:ext cx="5386917" cy="639762"/>
          </a:xfrm>
        </p:spPr>
        <p:txBody>
          <a:bodyPr anchor="b">
            <a:noAutofit/>
          </a:bodyPr>
          <a:lstStyle>
            <a:lvl1pPr marL="0" indent="0" algn="ctr">
              <a:buNone/>
              <a:defRPr sz="165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p:cNvSpPr>
            <a:spLocks noGrp="1"/>
          </p:cNvSpPr>
          <p:nvPr>
            <p:ph sz="half" idx="2"/>
          </p:nvPr>
        </p:nvSpPr>
        <p:spPr>
          <a:xfrm>
            <a:off x="568173" y="2438401"/>
            <a:ext cx="5386917"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9" y="1722438"/>
            <a:ext cx="5389033" cy="639762"/>
          </a:xfrm>
        </p:spPr>
        <p:txBody>
          <a:bodyPr anchor="b">
            <a:noAutofit/>
          </a:bodyPr>
          <a:lstStyle>
            <a:lvl1pPr marL="0" indent="0" algn="ctr">
              <a:buNone/>
              <a:defRPr sz="165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438401"/>
            <a:ext cx="5389033" cy="3687762"/>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186483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875631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80494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2672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3" name="Content Placeholder 2"/>
          <p:cNvSpPr>
            <a:spLocks noGrp="1"/>
          </p:cNvSpPr>
          <p:nvPr>
            <p:ph idx="1"/>
          </p:nvPr>
        </p:nvSpPr>
        <p:spPr>
          <a:xfrm>
            <a:off x="5181600" y="685801"/>
            <a:ext cx="6096000" cy="525780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746713" y="1505713"/>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0" name="Rectangle 9"/>
          <p:cNvSpPr/>
          <p:nvPr/>
        </p:nvSpPr>
        <p:spPr>
          <a:xfrm>
            <a:off x="902256" y="1642473"/>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4" name="Text Placeholder 3"/>
          <p:cNvSpPr>
            <a:spLocks noGrp="1"/>
          </p:cNvSpPr>
          <p:nvPr>
            <p:ph type="body" sz="half" idx="2"/>
          </p:nvPr>
        </p:nvSpPr>
        <p:spPr>
          <a:xfrm>
            <a:off x="1025335" y="2971801"/>
            <a:ext cx="3064845" cy="1752600"/>
          </a:xfrm>
        </p:spPr>
        <p:txBody>
          <a:bodyPr/>
          <a:lstStyle>
            <a:lvl1pPr marL="0" indent="0">
              <a:spcBef>
                <a:spcPts val="300"/>
              </a:spcBef>
              <a:buNone/>
              <a:defRPr sz="1050">
                <a:solidFill>
                  <a:schemeClr val="accent1">
                    <a:lumMod val="50000"/>
                  </a:schemeClr>
                </a:solidFill>
              </a:defRPr>
            </a:lvl1pPr>
            <a:lvl2pPr marL="342898" indent="0">
              <a:buNone/>
              <a:defRPr sz="900"/>
            </a:lvl2pPr>
            <a:lvl3pPr marL="685797" indent="0">
              <a:buNone/>
              <a:defRPr sz="750"/>
            </a:lvl3pPr>
            <a:lvl4pPr marL="1028696" indent="0">
              <a:buNone/>
              <a:defRPr sz="675"/>
            </a:lvl4pPr>
            <a:lvl5pPr marL="1371594" indent="0">
              <a:buNone/>
              <a:defRPr sz="675"/>
            </a:lvl5pPr>
            <a:lvl6pPr marL="1714492" indent="0">
              <a:buNone/>
              <a:defRPr sz="675"/>
            </a:lvl6pPr>
            <a:lvl7pPr marL="2057391" indent="0">
              <a:buNone/>
              <a:defRPr sz="675"/>
            </a:lvl7pPr>
            <a:lvl8pPr marL="2400290" indent="0">
              <a:buNone/>
              <a:defRPr sz="675"/>
            </a:lvl8pPr>
            <a:lvl9pPr marL="2743188" indent="0">
              <a:buNone/>
              <a:defRPr sz="675"/>
            </a:lvl9pPr>
          </a:lstStyle>
          <a:p>
            <a:pPr lvl="0"/>
            <a:r>
              <a:rPr lang="en-US"/>
              <a:t>Click to edit Master text styles</a:t>
            </a:r>
          </a:p>
        </p:txBody>
      </p:sp>
      <p:sp>
        <p:nvSpPr>
          <p:cNvPr id="2" name="Title 1"/>
          <p:cNvSpPr>
            <a:spLocks noGrp="1"/>
          </p:cNvSpPr>
          <p:nvPr>
            <p:ph type="title"/>
          </p:nvPr>
        </p:nvSpPr>
        <p:spPr>
          <a:xfrm>
            <a:off x="1025335" y="1734312"/>
            <a:ext cx="3064845" cy="1191620"/>
          </a:xfrm>
        </p:spPr>
        <p:txBody>
          <a:bodyPr anchor="b">
            <a:normAutofit/>
          </a:bodyPr>
          <a:lstStyle>
            <a:lvl1pPr algn="l">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072338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3" name="Picture Placeholder 2"/>
          <p:cNvSpPr>
            <a:spLocks noGrp="1"/>
          </p:cNvSpPr>
          <p:nvPr>
            <p:ph type="pic" idx="1"/>
          </p:nvPr>
        </p:nvSpPr>
        <p:spPr>
          <a:xfrm>
            <a:off x="914400" y="621438"/>
            <a:ext cx="10363200" cy="4331564"/>
          </a:xfrm>
          <a:solidFill>
            <a:schemeClr val="bg2"/>
          </a:solidFill>
          <a:ln>
            <a:noFill/>
          </a:ln>
          <a:effectLst>
            <a:softEdge rad="12700"/>
          </a:effectLst>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2" name="Rectangle 11"/>
          <p:cNvSpPr/>
          <p:nvPr/>
        </p:nvSpPr>
        <p:spPr>
          <a:xfrm>
            <a:off x="1016001" y="5029201"/>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4" name="Text Placeholder 3"/>
          <p:cNvSpPr>
            <a:spLocks noGrp="1"/>
          </p:cNvSpPr>
          <p:nvPr>
            <p:ph type="body" sz="half" idx="2"/>
          </p:nvPr>
        </p:nvSpPr>
        <p:spPr>
          <a:xfrm>
            <a:off x="1275052" y="5656558"/>
            <a:ext cx="9659648" cy="401715"/>
          </a:xfrm>
        </p:spPr>
        <p:txBody>
          <a:bodyPr anchor="ctr">
            <a:normAutofit/>
          </a:bodyPr>
          <a:lstStyle>
            <a:lvl1pPr marL="0" indent="0" algn="ctr">
              <a:buNone/>
              <a:defRPr sz="1125" cap="all" spc="188" baseline="0">
                <a:solidFill>
                  <a:srgbClr val="FFFFFF"/>
                </a:solidFill>
              </a:defRPr>
            </a:lvl1pPr>
            <a:lvl2pPr marL="342898" indent="0">
              <a:buNone/>
              <a:defRPr sz="900"/>
            </a:lvl2pPr>
            <a:lvl3pPr marL="685797" indent="0">
              <a:buNone/>
              <a:defRPr sz="750"/>
            </a:lvl3pPr>
            <a:lvl4pPr marL="1028696" indent="0">
              <a:buNone/>
              <a:defRPr sz="675"/>
            </a:lvl4pPr>
            <a:lvl5pPr marL="1371594" indent="0">
              <a:buNone/>
              <a:defRPr sz="675"/>
            </a:lvl5pPr>
            <a:lvl6pPr marL="1714492" indent="0">
              <a:buNone/>
              <a:defRPr sz="675"/>
            </a:lvl6pPr>
            <a:lvl7pPr marL="2057391" indent="0">
              <a:buNone/>
              <a:defRPr sz="675"/>
            </a:lvl7pPr>
            <a:lvl8pPr marL="2400290" indent="0">
              <a:buNone/>
              <a:defRPr sz="675"/>
            </a:lvl8pPr>
            <a:lvl9pPr marL="2743188" indent="0">
              <a:buNone/>
              <a:defRPr sz="675"/>
            </a:lvl9pPr>
          </a:lstStyle>
          <a:p>
            <a:pPr lvl="0"/>
            <a:r>
              <a:rPr lang="en-US"/>
              <a:t>Click to edit Master text styles</a:t>
            </a:r>
          </a:p>
        </p:txBody>
      </p:sp>
      <p:sp>
        <p:nvSpPr>
          <p:cNvPr id="2" name="Title 1"/>
          <p:cNvSpPr>
            <a:spLocks noGrp="1"/>
          </p:cNvSpPr>
          <p:nvPr>
            <p:ph type="title"/>
          </p:nvPr>
        </p:nvSpPr>
        <p:spPr>
          <a:xfrm>
            <a:off x="1219200" y="5105403"/>
            <a:ext cx="9771352" cy="523043"/>
          </a:xfrm>
        </p:spPr>
        <p:txBody>
          <a:bodyPr anchor="ctr" anchorCtr="0"/>
          <a:lstStyle>
            <a:lvl1pPr algn="ctr">
              <a:defRPr sz="15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397655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156752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8" name="Rectangle 7"/>
          <p:cNvSpPr/>
          <p:nvPr/>
        </p:nvSpPr>
        <p:spPr>
          <a:xfrm>
            <a:off x="9273634" y="351411"/>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2" name="Vertical Title 1"/>
          <p:cNvSpPr>
            <a:spLocks noGrp="1"/>
          </p:cNvSpPr>
          <p:nvPr>
            <p:ph type="title" orient="vert"/>
          </p:nvPr>
        </p:nvSpPr>
        <p:spPr>
          <a:xfrm>
            <a:off x="9398103" y="395429"/>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1"/>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42556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51930"/>
            <a:ext cx="9810750"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945056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18047" y="464344"/>
            <a:ext cx="914814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lstStyle/>
          <a:p>
            <a:r>
              <a:t>Title Text</a:t>
            </a:r>
          </a:p>
        </p:txBody>
      </p:sp>
      <p:sp>
        <p:nvSpPr>
          <p:cNvPr id="22" name="Body Level One…"/>
          <p:cNvSpPr txBox="1">
            <a:spLocks noGrp="1"/>
          </p:cNvSpPr>
          <p:nvPr>
            <p:ph type="body" sz="quarter"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414446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3350723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98405" y="449241"/>
            <a:ext cx="4992910" cy="577750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48633"/>
            <a:ext cx="5000625" cy="289321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741189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24183290"/>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988507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6875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7" y="1821656"/>
            <a:ext cx="5000625"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866149" indent="-241093">
              <a:spcBef>
                <a:spcPts val="2250"/>
              </a:spcBef>
              <a:defRPr sz="1969"/>
            </a:lvl3pPr>
            <a:lvl4pPr marL="1178677" indent="-241093">
              <a:spcBef>
                <a:spcPts val="2250"/>
              </a:spcBef>
              <a:defRPr sz="1969"/>
            </a:lvl4pPr>
            <a:lvl5pPr marL="149120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636362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2"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9255507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310313" y="3491508"/>
            <a:ext cx="5000625" cy="2741414"/>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310313" y="446484"/>
            <a:ext cx="5000625" cy="2741414"/>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69" y="446484"/>
            <a:ext cx="5000625" cy="57864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458479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190625" y="4473774"/>
            <a:ext cx="9810750"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a:spLocks noGrp="1"/>
          </p:cNvSpPr>
          <p:nvPr>
            <p:ph type="body" sz="quarter" idx="14"/>
          </p:nvPr>
        </p:nvSpPr>
        <p:spPr>
          <a:xfrm>
            <a:off x="1190625" y="2984579"/>
            <a:ext cx="9810750" cy="513795"/>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1349986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2976"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161793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843168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6" name="Body Level One…"/>
          <p:cNvSpPr txBox="1">
            <a:spLocks noGrp="1"/>
          </p:cNvSpPr>
          <p:nvPr>
            <p:ph type="body" idx="1"/>
          </p:nvPr>
        </p:nvSpPr>
        <p:spPr>
          <a:xfrm>
            <a:off x="609599" y="1600200"/>
            <a:ext cx="10972802" cy="5257801"/>
          </a:xfrm>
          <a:prstGeom prst="rect">
            <a:avLst/>
          </a:prstGeom>
        </p:spPr>
        <p:txBody>
          <a:bodyPr lIns="65023" tIns="65023" rIns="65023" bIns="65023" anchor="t"/>
          <a:lstStyle>
            <a:lvl1pPr marL="489074" indent="-392637" defTabSz="642915">
              <a:spcBef>
                <a:spcPts val="422"/>
              </a:spcBef>
              <a:buClr>
                <a:srgbClr val="F9F9F9"/>
              </a:buClr>
              <a:buSzPct val="65000"/>
              <a:buChar char=""/>
              <a:defRPr>
                <a:latin typeface="Book Antiqua"/>
                <a:ea typeface="Book Antiqua"/>
                <a:cs typeface="Book Antiqua"/>
                <a:sym typeface="Book Antiqua"/>
              </a:defRPr>
            </a:lvl1pPr>
            <a:lvl2pPr marL="727029" indent="-315563" defTabSz="642915">
              <a:spcBef>
                <a:spcPts val="422"/>
              </a:spcBef>
              <a:buClr>
                <a:srgbClr val="F9F9F9"/>
              </a:buClr>
              <a:buSzPct val="80000"/>
              <a:buChar char="◼"/>
              <a:defRPr>
                <a:latin typeface="Book Antiqua"/>
                <a:ea typeface="Book Antiqua"/>
                <a:cs typeface="Book Antiqua"/>
                <a:sym typeface="Book Antiqua"/>
              </a:defRPr>
            </a:lvl2pPr>
            <a:lvl3pPr marL="914107" indent="-277622" defTabSz="642915">
              <a:spcBef>
                <a:spcPts val="422"/>
              </a:spcBef>
              <a:buClr>
                <a:srgbClr val="F9F9F9"/>
              </a:buClr>
              <a:buSzPct val="95000"/>
              <a:buChar char="▫"/>
              <a:defRPr>
                <a:latin typeface="Book Antiqua"/>
                <a:ea typeface="Book Antiqua"/>
                <a:cs typeface="Book Antiqua"/>
                <a:sym typeface="Book Antiqua"/>
              </a:defRPr>
            </a:lvl3pPr>
            <a:lvl4pPr marL="1067238" indent="-244308" defTabSz="642915">
              <a:spcBef>
                <a:spcPts val="422"/>
              </a:spcBef>
              <a:buClr>
                <a:srgbClr val="F9F9F9"/>
              </a:buClr>
              <a:buSzPct val="100000"/>
              <a:buChar char=""/>
              <a:defRPr>
                <a:latin typeface="Book Antiqua"/>
                <a:ea typeface="Book Antiqua"/>
                <a:cs typeface="Book Antiqua"/>
                <a:sym typeface="Book Antiqua"/>
              </a:defRPr>
            </a:lvl4pPr>
            <a:lvl5pPr marL="1202250" indent="-244308" defTabSz="642915">
              <a:spcBef>
                <a:spcPts val="422"/>
              </a:spcBef>
              <a:buClr>
                <a:srgbClr val="F9F9F9"/>
              </a:buClr>
              <a:buSzPct val="100000"/>
              <a:buChar char="◾"/>
              <a:defRPr>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0566400" y="6603207"/>
            <a:ext cx="1016001" cy="178594"/>
          </a:xfrm>
          <a:prstGeom prst="rect">
            <a:avLst/>
          </a:prstGeom>
        </p:spPr>
        <p:txBody>
          <a:bodyPr wrap="square" lIns="0" tIns="0" rIns="0" bIns="0" anchor="b"/>
          <a:lstStyle>
            <a:lvl1pPr algn="r" defTabSz="642915">
              <a:defRPr sz="1125">
                <a:solidFill>
                  <a:srgbClr val="BABABA"/>
                </a:solid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13092263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45" name="Body Level One…"/>
          <p:cNvSpPr txBox="1">
            <a:spLocks noGrp="1"/>
          </p:cNvSpPr>
          <p:nvPr>
            <p:ph type="body" sz="half" idx="1"/>
          </p:nvPr>
        </p:nvSpPr>
        <p:spPr>
          <a:xfrm>
            <a:off x="609599" y="1600200"/>
            <a:ext cx="5384801" cy="5257801"/>
          </a:xfrm>
          <a:prstGeom prst="rect">
            <a:avLst/>
          </a:prstGeom>
        </p:spPr>
        <p:txBody>
          <a:bodyPr lIns="65023" tIns="65023" rIns="65023" bIns="65023" anchor="t"/>
          <a:lstStyle>
            <a:lvl1pPr marL="497022" indent="-400585" defTabSz="642915">
              <a:spcBef>
                <a:spcPts val="422"/>
              </a:spcBef>
              <a:buClr>
                <a:srgbClr val="F9F9F9"/>
              </a:buClr>
              <a:buSzPct val="65000"/>
              <a:buChar char=""/>
              <a:defRPr sz="2531">
                <a:latin typeface="Book Antiqua"/>
                <a:ea typeface="Book Antiqua"/>
                <a:cs typeface="Book Antiqua"/>
                <a:sym typeface="Book Antiqua"/>
              </a:defRPr>
            </a:lvl1pPr>
            <a:lvl2pPr marL="710420" indent="-298955" defTabSz="642915">
              <a:spcBef>
                <a:spcPts val="422"/>
              </a:spcBef>
              <a:buClr>
                <a:srgbClr val="F9F9F9"/>
              </a:buClr>
              <a:buSzPct val="80000"/>
              <a:buChar char="◼"/>
              <a:defRPr sz="2531">
                <a:latin typeface="Book Antiqua"/>
                <a:ea typeface="Book Antiqua"/>
                <a:cs typeface="Book Antiqua"/>
                <a:sym typeface="Book Antiqua"/>
              </a:defRPr>
            </a:lvl2pPr>
            <a:lvl3pPr marL="925796" indent="-289311" defTabSz="642915">
              <a:spcBef>
                <a:spcPts val="422"/>
              </a:spcBef>
              <a:buClr>
                <a:srgbClr val="F9F9F9"/>
              </a:buClr>
              <a:buSzPct val="95000"/>
              <a:buChar char="▫"/>
              <a:defRPr sz="2531">
                <a:latin typeface="Book Antiqua"/>
                <a:ea typeface="Book Antiqua"/>
                <a:cs typeface="Book Antiqua"/>
                <a:sym typeface="Book Antiqua"/>
              </a:defRPr>
            </a:lvl3pPr>
            <a:lvl4pPr marL="1080096" indent="-257166" defTabSz="642915">
              <a:spcBef>
                <a:spcPts val="422"/>
              </a:spcBef>
              <a:buClr>
                <a:srgbClr val="F9F9F9"/>
              </a:buClr>
              <a:buSzPct val="100000"/>
              <a:buChar char=""/>
              <a:defRPr sz="2531">
                <a:latin typeface="Book Antiqua"/>
                <a:ea typeface="Book Antiqua"/>
                <a:cs typeface="Book Antiqua"/>
                <a:sym typeface="Book Antiqua"/>
              </a:defRPr>
            </a:lvl4pPr>
            <a:lvl5pPr marL="1215109" indent="-257166" defTabSz="642915">
              <a:spcBef>
                <a:spcPts val="422"/>
              </a:spcBef>
              <a:buClr>
                <a:srgbClr val="F9F9F9"/>
              </a:buClr>
              <a:buSzPct val="100000"/>
              <a:buChar char="◾"/>
              <a:defRPr sz="2531">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10566400" y="6603207"/>
            <a:ext cx="1016001" cy="178594"/>
          </a:xfrm>
          <a:prstGeom prst="rect">
            <a:avLst/>
          </a:prstGeom>
        </p:spPr>
        <p:txBody>
          <a:bodyPr wrap="square" lIns="0" tIns="0" rIns="0" bIns="0" anchor="b"/>
          <a:lstStyle>
            <a:lvl1pPr algn="r" defTabSz="642915">
              <a:defRPr sz="1125">
                <a:solidFill>
                  <a:srgbClr val="BABABA"/>
                </a:solid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6569153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63" name="Body Level One…"/>
          <p:cNvSpPr txBox="1">
            <a:spLocks noGrp="1"/>
          </p:cNvSpPr>
          <p:nvPr>
            <p:ph type="body" sz="half" idx="1"/>
          </p:nvPr>
        </p:nvSpPr>
        <p:spPr>
          <a:xfrm>
            <a:off x="609599" y="1600200"/>
            <a:ext cx="5384801" cy="5257801"/>
          </a:xfrm>
          <a:prstGeom prst="rect">
            <a:avLst/>
          </a:prstGeom>
        </p:spPr>
        <p:txBody>
          <a:bodyPr lIns="65023" tIns="65023" rIns="65023" bIns="65023" anchor="t"/>
          <a:lstStyle>
            <a:lvl1pPr marL="497022" indent="-400585" defTabSz="642915">
              <a:spcBef>
                <a:spcPts val="422"/>
              </a:spcBef>
              <a:buClr>
                <a:srgbClr val="F9F9F9"/>
              </a:buClr>
              <a:buSzPct val="65000"/>
              <a:buChar char=""/>
              <a:defRPr sz="2531">
                <a:latin typeface="Book Antiqua"/>
                <a:ea typeface="Book Antiqua"/>
                <a:cs typeface="Book Antiqua"/>
                <a:sym typeface="Book Antiqua"/>
              </a:defRPr>
            </a:lvl1pPr>
            <a:lvl2pPr marL="710420" indent="-298955" defTabSz="642915">
              <a:spcBef>
                <a:spcPts val="422"/>
              </a:spcBef>
              <a:buClr>
                <a:srgbClr val="F9F9F9"/>
              </a:buClr>
              <a:buSzPct val="80000"/>
              <a:buChar char="◼"/>
              <a:defRPr sz="2531">
                <a:latin typeface="Book Antiqua"/>
                <a:ea typeface="Book Antiqua"/>
                <a:cs typeface="Book Antiqua"/>
                <a:sym typeface="Book Antiqua"/>
              </a:defRPr>
            </a:lvl2pPr>
            <a:lvl3pPr marL="925796" indent="-289311" defTabSz="642915">
              <a:spcBef>
                <a:spcPts val="422"/>
              </a:spcBef>
              <a:buClr>
                <a:srgbClr val="F9F9F9"/>
              </a:buClr>
              <a:buSzPct val="95000"/>
              <a:buChar char="▫"/>
              <a:defRPr sz="2531">
                <a:latin typeface="Book Antiqua"/>
                <a:ea typeface="Book Antiqua"/>
                <a:cs typeface="Book Antiqua"/>
                <a:sym typeface="Book Antiqua"/>
              </a:defRPr>
            </a:lvl3pPr>
            <a:lvl4pPr marL="1080096" indent="-257166" defTabSz="642915">
              <a:spcBef>
                <a:spcPts val="422"/>
              </a:spcBef>
              <a:buClr>
                <a:srgbClr val="F9F9F9"/>
              </a:buClr>
              <a:buSzPct val="100000"/>
              <a:buChar char=""/>
              <a:defRPr sz="2531">
                <a:latin typeface="Book Antiqua"/>
                <a:ea typeface="Book Antiqua"/>
                <a:cs typeface="Book Antiqua"/>
                <a:sym typeface="Book Antiqua"/>
              </a:defRPr>
            </a:lvl4pPr>
            <a:lvl5pPr marL="1215109" indent="-257166" defTabSz="642915">
              <a:spcBef>
                <a:spcPts val="422"/>
              </a:spcBef>
              <a:buClr>
                <a:srgbClr val="F9F9F9"/>
              </a:buClr>
              <a:buSzPct val="100000"/>
              <a:buChar char="◾"/>
              <a:defRPr sz="2531">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10566400" y="6603207"/>
            <a:ext cx="1016001" cy="178594"/>
          </a:xfrm>
          <a:prstGeom prst="rect">
            <a:avLst/>
          </a:prstGeom>
        </p:spPr>
        <p:txBody>
          <a:bodyPr wrap="square" lIns="0" tIns="0" rIns="0" bIns="0" anchor="b"/>
          <a:lstStyle>
            <a:lvl1pPr algn="r" defTabSz="642915">
              <a:defRPr sz="1125">
                <a:solidFill>
                  <a:srgbClr val="BABABA"/>
                </a:solid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41473695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72" name="Body Level One…"/>
          <p:cNvSpPr txBox="1">
            <a:spLocks noGrp="1"/>
          </p:cNvSpPr>
          <p:nvPr>
            <p:ph type="body" idx="1"/>
          </p:nvPr>
        </p:nvSpPr>
        <p:spPr>
          <a:xfrm>
            <a:off x="609599" y="1600200"/>
            <a:ext cx="10972802" cy="5257801"/>
          </a:xfrm>
          <a:prstGeom prst="rect">
            <a:avLst/>
          </a:prstGeom>
        </p:spPr>
        <p:txBody>
          <a:bodyPr lIns="65023" tIns="65023" rIns="65023" bIns="65023" anchor="t"/>
          <a:lstStyle>
            <a:lvl1pPr marL="489074" indent="-392637" defTabSz="642915">
              <a:spcBef>
                <a:spcPts val="422"/>
              </a:spcBef>
              <a:buClr>
                <a:srgbClr val="F9F9F9"/>
              </a:buClr>
              <a:buSzPct val="65000"/>
              <a:buChar char=""/>
              <a:defRPr>
                <a:latin typeface="Book Antiqua"/>
                <a:ea typeface="Book Antiqua"/>
                <a:cs typeface="Book Antiqua"/>
                <a:sym typeface="Book Antiqua"/>
              </a:defRPr>
            </a:lvl1pPr>
            <a:lvl2pPr marL="727029" indent="-315563" defTabSz="642915">
              <a:spcBef>
                <a:spcPts val="422"/>
              </a:spcBef>
              <a:buClr>
                <a:srgbClr val="F9F9F9"/>
              </a:buClr>
              <a:buSzPct val="80000"/>
              <a:buChar char="◼"/>
              <a:defRPr>
                <a:latin typeface="Book Antiqua"/>
                <a:ea typeface="Book Antiqua"/>
                <a:cs typeface="Book Antiqua"/>
                <a:sym typeface="Book Antiqua"/>
              </a:defRPr>
            </a:lvl2pPr>
            <a:lvl3pPr marL="914107" indent="-277622" defTabSz="642915">
              <a:spcBef>
                <a:spcPts val="422"/>
              </a:spcBef>
              <a:buClr>
                <a:srgbClr val="F9F9F9"/>
              </a:buClr>
              <a:buSzPct val="95000"/>
              <a:buChar char="▫"/>
              <a:defRPr>
                <a:latin typeface="Book Antiqua"/>
                <a:ea typeface="Book Antiqua"/>
                <a:cs typeface="Book Antiqua"/>
                <a:sym typeface="Book Antiqua"/>
              </a:defRPr>
            </a:lvl3pPr>
            <a:lvl4pPr marL="1067238" indent="-244308" defTabSz="642915">
              <a:spcBef>
                <a:spcPts val="422"/>
              </a:spcBef>
              <a:buClr>
                <a:srgbClr val="F9F9F9"/>
              </a:buClr>
              <a:buSzPct val="100000"/>
              <a:buChar char=""/>
              <a:defRPr>
                <a:latin typeface="Book Antiqua"/>
                <a:ea typeface="Book Antiqua"/>
                <a:cs typeface="Book Antiqua"/>
                <a:sym typeface="Book Antiqua"/>
              </a:defRPr>
            </a:lvl4pPr>
            <a:lvl5pPr marL="1202250" indent="-244308" defTabSz="642915">
              <a:spcBef>
                <a:spcPts val="422"/>
              </a:spcBef>
              <a:buClr>
                <a:srgbClr val="F9F9F9"/>
              </a:buClr>
              <a:buSzPct val="100000"/>
              <a:buChar char="◾"/>
              <a:defRPr>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10566400" y="6603207"/>
            <a:ext cx="1016001" cy="178594"/>
          </a:xfrm>
          <a:prstGeom prst="rect">
            <a:avLst/>
          </a:prstGeom>
        </p:spPr>
        <p:txBody>
          <a:bodyPr wrap="square" lIns="0" tIns="0" rIns="0" bIns="0" anchor="b"/>
          <a:lstStyle>
            <a:lvl1pPr algn="r" defTabSz="642915">
              <a:defRPr sz="1125">
                <a:solidFill>
                  <a:srgbClr val="BABABA"/>
                </a:solid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83710789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19583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FFFFFF"/>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359">
                <a:solidFill>
                  <a:srgbClr val="000000"/>
                </a:solidFill>
                <a:latin typeface="Calibri"/>
                <a:ea typeface="Calibri"/>
                <a:cs typeface="Calibri"/>
                <a:sym typeface="Calibri"/>
              </a:defRPr>
            </a:lvl1pPr>
          </a:lstStyle>
          <a:p>
            <a:r>
              <a:t>Title Text</a:t>
            </a:r>
          </a:p>
        </p:txBody>
      </p:sp>
      <p:sp>
        <p:nvSpPr>
          <p:cNvPr id="181" name="Body Level One…"/>
          <p:cNvSpPr txBox="1">
            <a:spLocks noGrp="1"/>
          </p:cNvSpPr>
          <p:nvPr>
            <p:ph type="body" idx="1"/>
          </p:nvPr>
        </p:nvSpPr>
        <p:spPr>
          <a:xfrm>
            <a:off x="609599" y="1600200"/>
            <a:ext cx="10972802" cy="5257801"/>
          </a:xfrm>
          <a:prstGeom prst="rect">
            <a:avLst/>
          </a:prstGeom>
        </p:spPr>
        <p:txBody>
          <a:bodyPr lIns="65023" tIns="65023" rIns="65023" bIns="65023" anchor="t"/>
          <a:lstStyle>
            <a:lvl1pPr marL="331503" indent="-331503" defTabSz="642915">
              <a:spcBef>
                <a:spcPts val="492"/>
              </a:spcBef>
              <a:buSzPct val="100000"/>
              <a:buFont typeface="Arial"/>
              <a:defRPr sz="3094">
                <a:solidFill>
                  <a:srgbClr val="000000"/>
                </a:solidFill>
                <a:latin typeface="Calibri"/>
                <a:ea typeface="Calibri"/>
                <a:cs typeface="Calibri"/>
                <a:sym typeface="Calibri"/>
              </a:defRPr>
            </a:lvl1pPr>
            <a:lvl2pPr marL="637174" indent="-315717" defTabSz="642915">
              <a:spcBef>
                <a:spcPts val="492"/>
              </a:spcBef>
              <a:buSzPct val="100000"/>
              <a:buFont typeface="Arial"/>
              <a:buChar char="–"/>
              <a:defRPr sz="3094">
                <a:solidFill>
                  <a:srgbClr val="000000"/>
                </a:solidFill>
                <a:latin typeface="Calibri"/>
                <a:ea typeface="Calibri"/>
                <a:cs typeface="Calibri"/>
                <a:sym typeface="Calibri"/>
              </a:defRPr>
            </a:lvl2pPr>
            <a:lvl3pPr indent="-294669" defTabSz="642915">
              <a:spcBef>
                <a:spcPts val="492"/>
              </a:spcBef>
              <a:buSzPct val="100000"/>
              <a:buFont typeface="Arial"/>
              <a:defRPr sz="3094">
                <a:solidFill>
                  <a:srgbClr val="000000"/>
                </a:solidFill>
                <a:latin typeface="Calibri"/>
                <a:ea typeface="Calibri"/>
                <a:cs typeface="Calibri"/>
                <a:sym typeface="Calibri"/>
              </a:defRPr>
            </a:lvl3pPr>
            <a:lvl4pPr marL="1317975" indent="-353603" defTabSz="642915">
              <a:spcBef>
                <a:spcPts val="492"/>
              </a:spcBef>
              <a:buSzPct val="100000"/>
              <a:buFont typeface="Arial"/>
              <a:buChar char="–"/>
              <a:defRPr sz="3094">
                <a:solidFill>
                  <a:srgbClr val="000000"/>
                </a:solidFill>
                <a:latin typeface="Calibri"/>
                <a:ea typeface="Calibri"/>
                <a:cs typeface="Calibri"/>
                <a:sym typeface="Calibri"/>
              </a:defRPr>
            </a:lvl4pPr>
            <a:lvl5pPr marL="1639432" indent="-353603" defTabSz="642915">
              <a:spcBef>
                <a:spcPts val="492"/>
              </a:spcBef>
              <a:buSzPct val="100000"/>
              <a:buFont typeface="Arial"/>
              <a:buChar char="»"/>
              <a:defRPr sz="3094">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737601" y="6386693"/>
            <a:ext cx="2844800" cy="304440"/>
          </a:xfrm>
          <a:prstGeom prst="rect">
            <a:avLst/>
          </a:prstGeom>
        </p:spPr>
        <p:txBody>
          <a:bodyPr wrap="square" lIns="65023" tIns="65023" rIns="65023" bIns="65023" anchor="ctr"/>
          <a:lstStyle>
            <a:lvl1pPr algn="r" defTabSz="642915">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465212669"/>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90625" y="1151930"/>
            <a:ext cx="9810750"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778478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18047" y="464344"/>
            <a:ext cx="914814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723805"/>
            <a:ext cx="9810750" cy="1000125"/>
          </a:xfrm>
          <a:prstGeom prst="rect">
            <a:avLst/>
          </a:prstGeom>
        </p:spPr>
        <p:txBody>
          <a:bodyPr/>
          <a:lstStyle/>
          <a:p>
            <a:r>
              <a:t>Title Text</a:t>
            </a:r>
          </a:p>
        </p:txBody>
      </p:sp>
      <p:sp>
        <p:nvSpPr>
          <p:cNvPr id="22" name="Body Level One…"/>
          <p:cNvSpPr txBox="1">
            <a:spLocks noGrp="1"/>
          </p:cNvSpPr>
          <p:nvPr>
            <p:ph type="body" sz="quarter" idx="1"/>
          </p:nvPr>
        </p:nvSpPr>
        <p:spPr>
          <a:xfrm>
            <a:off x="1190625" y="5759649"/>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656022"/>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190625" y="2268141"/>
            <a:ext cx="9810750"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592517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298405" y="449241"/>
            <a:ext cx="4992910" cy="5777509"/>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92969" y="446484"/>
            <a:ext cx="5000625" cy="2803922"/>
          </a:xfrm>
          <a:prstGeom prst="rect">
            <a:avLst/>
          </a:prstGeom>
        </p:spPr>
        <p:txBody>
          <a:bodyPr anchor="b"/>
          <a:lstStyle>
            <a:lvl1pPr>
              <a:defRPr sz="4219"/>
            </a:lvl1pPr>
          </a:lstStyle>
          <a:p>
            <a:r>
              <a:t>Title Text</a:t>
            </a:r>
          </a:p>
        </p:txBody>
      </p:sp>
      <p:sp>
        <p:nvSpPr>
          <p:cNvPr id="40" name="Body Level One…"/>
          <p:cNvSpPr txBox="1">
            <a:spLocks noGrp="1"/>
          </p:cNvSpPr>
          <p:nvPr>
            <p:ph type="body" sz="quarter" idx="1"/>
          </p:nvPr>
        </p:nvSpPr>
        <p:spPr>
          <a:xfrm>
            <a:off x="892969" y="3348633"/>
            <a:ext cx="5000625" cy="2893219"/>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965462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3389297"/>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936934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298407" y="1821656"/>
            <a:ext cx="5000625" cy="442019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92969" y="182165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866149" indent="-241093">
              <a:spcBef>
                <a:spcPts val="2250"/>
              </a:spcBef>
              <a:defRPr sz="1969"/>
            </a:lvl3pPr>
            <a:lvl4pPr marL="1178677" indent="-241093">
              <a:spcBef>
                <a:spcPts val="2250"/>
              </a:spcBef>
              <a:defRPr sz="1969"/>
            </a:lvl4pPr>
            <a:lvl5pPr marL="149120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060187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92969" y="892969"/>
            <a:ext cx="10406062"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106528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310313" y="3491508"/>
            <a:ext cx="5000625" cy="2741414"/>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310313" y="446484"/>
            <a:ext cx="5000625" cy="2741414"/>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892969" y="446484"/>
            <a:ext cx="5000625" cy="5786438"/>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8345114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841275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1190625" y="4473774"/>
            <a:ext cx="9810750" cy="362215"/>
          </a:xfrm>
          <a:prstGeom prst="rect">
            <a:avLst/>
          </a:prstGeom>
        </p:spPr>
        <p:txBody>
          <a:bodyPr anchor="t">
            <a:spAutoFit/>
          </a:bodyPr>
          <a:lstStyle>
            <a:lvl1pPr marL="0" indent="0" algn="ctr">
              <a:spcBef>
                <a:spcPts val="0"/>
              </a:spcBef>
              <a:buSzTx/>
              <a:buNone/>
              <a:defRPr sz="1687" i="1"/>
            </a:lvl1pPr>
          </a:lstStyle>
          <a:p>
            <a:r>
              <a:t>–Johnny Appleseed</a:t>
            </a:r>
          </a:p>
        </p:txBody>
      </p:sp>
      <p:sp>
        <p:nvSpPr>
          <p:cNvPr id="94" name="“Type a quote here.”"/>
          <p:cNvSpPr>
            <a:spLocks noGrp="1"/>
          </p:cNvSpPr>
          <p:nvPr>
            <p:ph type="body" sz="quarter" idx="14"/>
          </p:nvPr>
        </p:nvSpPr>
        <p:spPr>
          <a:xfrm>
            <a:off x="1190625" y="2984579"/>
            <a:ext cx="9810750" cy="513795"/>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06777785"/>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2976" y="0"/>
            <a:ext cx="12192000" cy="6858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947058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7612921"/>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36" name="Body Level One…"/>
          <p:cNvSpPr txBox="1">
            <a:spLocks noGrp="1"/>
          </p:cNvSpPr>
          <p:nvPr>
            <p:ph type="body" idx="1"/>
          </p:nvPr>
        </p:nvSpPr>
        <p:spPr>
          <a:xfrm>
            <a:off x="609599" y="1600200"/>
            <a:ext cx="10972802" cy="5257801"/>
          </a:xfrm>
          <a:prstGeom prst="rect">
            <a:avLst/>
          </a:prstGeom>
        </p:spPr>
        <p:txBody>
          <a:bodyPr lIns="65023" tIns="65023" rIns="65023" bIns="65023" anchor="t"/>
          <a:lstStyle>
            <a:lvl1pPr marL="489074" indent="-392637" defTabSz="642915">
              <a:spcBef>
                <a:spcPts val="422"/>
              </a:spcBef>
              <a:buClr>
                <a:srgbClr val="F9F9F9"/>
              </a:buClr>
              <a:buSzPct val="65000"/>
              <a:buChar char=""/>
              <a:defRPr>
                <a:latin typeface="Book Antiqua"/>
                <a:ea typeface="Book Antiqua"/>
                <a:cs typeface="Book Antiqua"/>
                <a:sym typeface="Book Antiqua"/>
              </a:defRPr>
            </a:lvl1pPr>
            <a:lvl2pPr marL="727029" indent="-315563" defTabSz="642915">
              <a:spcBef>
                <a:spcPts val="422"/>
              </a:spcBef>
              <a:buClr>
                <a:srgbClr val="F9F9F9"/>
              </a:buClr>
              <a:buSzPct val="80000"/>
              <a:buChar char="◼"/>
              <a:defRPr>
                <a:latin typeface="Book Antiqua"/>
                <a:ea typeface="Book Antiqua"/>
                <a:cs typeface="Book Antiqua"/>
                <a:sym typeface="Book Antiqua"/>
              </a:defRPr>
            </a:lvl2pPr>
            <a:lvl3pPr marL="914107" indent="-277622" defTabSz="642915">
              <a:spcBef>
                <a:spcPts val="422"/>
              </a:spcBef>
              <a:buClr>
                <a:srgbClr val="F9F9F9"/>
              </a:buClr>
              <a:buSzPct val="95000"/>
              <a:buChar char="▫"/>
              <a:defRPr>
                <a:latin typeface="Book Antiqua"/>
                <a:ea typeface="Book Antiqua"/>
                <a:cs typeface="Book Antiqua"/>
                <a:sym typeface="Book Antiqua"/>
              </a:defRPr>
            </a:lvl3pPr>
            <a:lvl4pPr marL="1067238" indent="-244308" defTabSz="642915">
              <a:spcBef>
                <a:spcPts val="422"/>
              </a:spcBef>
              <a:buClr>
                <a:srgbClr val="F9F9F9"/>
              </a:buClr>
              <a:buSzPct val="100000"/>
              <a:buChar char=""/>
              <a:defRPr>
                <a:latin typeface="Book Antiqua"/>
                <a:ea typeface="Book Antiqua"/>
                <a:cs typeface="Book Antiqua"/>
                <a:sym typeface="Book Antiqua"/>
              </a:defRPr>
            </a:lvl4pPr>
            <a:lvl5pPr marL="1202250" indent="-244308" defTabSz="642915">
              <a:spcBef>
                <a:spcPts val="422"/>
              </a:spcBef>
              <a:buClr>
                <a:srgbClr val="F9F9F9"/>
              </a:buClr>
              <a:buSzPct val="100000"/>
              <a:buChar char="◾"/>
              <a:defRPr>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0566400" y="6603207"/>
            <a:ext cx="1016001" cy="178594"/>
          </a:xfrm>
          <a:prstGeom prst="rect">
            <a:avLst/>
          </a:prstGeom>
        </p:spPr>
        <p:txBody>
          <a:bodyPr wrap="square" lIns="0" tIns="0" rIns="0" bIns="0" anchor="b"/>
          <a:lstStyle>
            <a:lvl1pPr algn="r" defTabSz="642915">
              <a:defRPr sz="1125">
                <a:solidFill>
                  <a:srgbClr val="BABABA"/>
                </a:solid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589543786"/>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45" name="Body Level One…"/>
          <p:cNvSpPr txBox="1">
            <a:spLocks noGrp="1"/>
          </p:cNvSpPr>
          <p:nvPr>
            <p:ph type="body" sz="half" idx="1"/>
          </p:nvPr>
        </p:nvSpPr>
        <p:spPr>
          <a:xfrm>
            <a:off x="609599" y="1600200"/>
            <a:ext cx="5384801" cy="5257801"/>
          </a:xfrm>
          <a:prstGeom prst="rect">
            <a:avLst/>
          </a:prstGeom>
        </p:spPr>
        <p:txBody>
          <a:bodyPr lIns="65023" tIns="65023" rIns="65023" bIns="65023" anchor="t"/>
          <a:lstStyle>
            <a:lvl1pPr marL="497022" indent="-400585" defTabSz="642915">
              <a:spcBef>
                <a:spcPts val="422"/>
              </a:spcBef>
              <a:buClr>
                <a:srgbClr val="F9F9F9"/>
              </a:buClr>
              <a:buSzPct val="65000"/>
              <a:buChar char=""/>
              <a:defRPr sz="2531">
                <a:latin typeface="Book Antiqua"/>
                <a:ea typeface="Book Antiqua"/>
                <a:cs typeface="Book Antiqua"/>
                <a:sym typeface="Book Antiqua"/>
              </a:defRPr>
            </a:lvl1pPr>
            <a:lvl2pPr marL="710420" indent="-298955" defTabSz="642915">
              <a:spcBef>
                <a:spcPts val="422"/>
              </a:spcBef>
              <a:buClr>
                <a:srgbClr val="F9F9F9"/>
              </a:buClr>
              <a:buSzPct val="80000"/>
              <a:buChar char="◼"/>
              <a:defRPr sz="2531">
                <a:latin typeface="Book Antiqua"/>
                <a:ea typeface="Book Antiqua"/>
                <a:cs typeface="Book Antiqua"/>
                <a:sym typeface="Book Antiqua"/>
              </a:defRPr>
            </a:lvl2pPr>
            <a:lvl3pPr marL="925796" indent="-289311" defTabSz="642915">
              <a:spcBef>
                <a:spcPts val="422"/>
              </a:spcBef>
              <a:buClr>
                <a:srgbClr val="F9F9F9"/>
              </a:buClr>
              <a:buSzPct val="95000"/>
              <a:buChar char="▫"/>
              <a:defRPr sz="2531">
                <a:latin typeface="Book Antiqua"/>
                <a:ea typeface="Book Antiqua"/>
                <a:cs typeface="Book Antiqua"/>
                <a:sym typeface="Book Antiqua"/>
              </a:defRPr>
            </a:lvl3pPr>
            <a:lvl4pPr marL="1080096" indent="-257166" defTabSz="642915">
              <a:spcBef>
                <a:spcPts val="422"/>
              </a:spcBef>
              <a:buClr>
                <a:srgbClr val="F9F9F9"/>
              </a:buClr>
              <a:buSzPct val="100000"/>
              <a:buChar char=""/>
              <a:defRPr sz="2531">
                <a:latin typeface="Book Antiqua"/>
                <a:ea typeface="Book Antiqua"/>
                <a:cs typeface="Book Antiqua"/>
                <a:sym typeface="Book Antiqua"/>
              </a:defRPr>
            </a:lvl4pPr>
            <a:lvl5pPr marL="1215109" indent="-257166" defTabSz="642915">
              <a:spcBef>
                <a:spcPts val="422"/>
              </a:spcBef>
              <a:buClr>
                <a:srgbClr val="F9F9F9"/>
              </a:buClr>
              <a:buSzPct val="100000"/>
              <a:buChar char="◾"/>
              <a:defRPr sz="2531">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xfrm>
            <a:off x="10566400" y="6603207"/>
            <a:ext cx="1016001" cy="178594"/>
          </a:xfrm>
          <a:prstGeom prst="rect">
            <a:avLst/>
          </a:prstGeom>
        </p:spPr>
        <p:txBody>
          <a:bodyPr wrap="square" lIns="0" tIns="0" rIns="0" bIns="0" anchor="b"/>
          <a:lstStyle>
            <a:lvl1pPr algn="r" defTabSz="642915">
              <a:defRPr sz="1125">
                <a:solidFill>
                  <a:srgbClr val="BABABA"/>
                </a:solid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83111662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63" name="Body Level One…"/>
          <p:cNvSpPr txBox="1">
            <a:spLocks noGrp="1"/>
          </p:cNvSpPr>
          <p:nvPr>
            <p:ph type="body" sz="half" idx="1"/>
          </p:nvPr>
        </p:nvSpPr>
        <p:spPr>
          <a:xfrm>
            <a:off x="609599" y="1600200"/>
            <a:ext cx="5384801" cy="5257801"/>
          </a:xfrm>
          <a:prstGeom prst="rect">
            <a:avLst/>
          </a:prstGeom>
        </p:spPr>
        <p:txBody>
          <a:bodyPr lIns="65023" tIns="65023" rIns="65023" bIns="65023" anchor="t"/>
          <a:lstStyle>
            <a:lvl1pPr marL="497022" indent="-400585" defTabSz="642915">
              <a:spcBef>
                <a:spcPts val="422"/>
              </a:spcBef>
              <a:buClr>
                <a:srgbClr val="F9F9F9"/>
              </a:buClr>
              <a:buSzPct val="65000"/>
              <a:buChar char=""/>
              <a:defRPr sz="2531">
                <a:latin typeface="Book Antiqua"/>
                <a:ea typeface="Book Antiqua"/>
                <a:cs typeface="Book Antiqua"/>
                <a:sym typeface="Book Antiqua"/>
              </a:defRPr>
            </a:lvl1pPr>
            <a:lvl2pPr marL="710420" indent="-298955" defTabSz="642915">
              <a:spcBef>
                <a:spcPts val="422"/>
              </a:spcBef>
              <a:buClr>
                <a:srgbClr val="F9F9F9"/>
              </a:buClr>
              <a:buSzPct val="80000"/>
              <a:buChar char="◼"/>
              <a:defRPr sz="2531">
                <a:latin typeface="Book Antiqua"/>
                <a:ea typeface="Book Antiqua"/>
                <a:cs typeface="Book Antiqua"/>
                <a:sym typeface="Book Antiqua"/>
              </a:defRPr>
            </a:lvl2pPr>
            <a:lvl3pPr marL="925796" indent="-289311" defTabSz="642915">
              <a:spcBef>
                <a:spcPts val="422"/>
              </a:spcBef>
              <a:buClr>
                <a:srgbClr val="F9F9F9"/>
              </a:buClr>
              <a:buSzPct val="95000"/>
              <a:buChar char="▫"/>
              <a:defRPr sz="2531">
                <a:latin typeface="Book Antiqua"/>
                <a:ea typeface="Book Antiqua"/>
                <a:cs typeface="Book Antiqua"/>
                <a:sym typeface="Book Antiqua"/>
              </a:defRPr>
            </a:lvl3pPr>
            <a:lvl4pPr marL="1080096" indent="-257166" defTabSz="642915">
              <a:spcBef>
                <a:spcPts val="422"/>
              </a:spcBef>
              <a:buClr>
                <a:srgbClr val="F9F9F9"/>
              </a:buClr>
              <a:buSzPct val="100000"/>
              <a:buChar char=""/>
              <a:defRPr sz="2531">
                <a:latin typeface="Book Antiqua"/>
                <a:ea typeface="Book Antiqua"/>
                <a:cs typeface="Book Antiqua"/>
                <a:sym typeface="Book Antiqua"/>
              </a:defRPr>
            </a:lvl4pPr>
            <a:lvl5pPr marL="1215109" indent="-257166" defTabSz="642915">
              <a:spcBef>
                <a:spcPts val="422"/>
              </a:spcBef>
              <a:buClr>
                <a:srgbClr val="F9F9F9"/>
              </a:buClr>
              <a:buSzPct val="100000"/>
              <a:buChar char="◾"/>
              <a:defRPr sz="2531">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xfrm>
            <a:off x="10566400" y="6603207"/>
            <a:ext cx="1016001" cy="178594"/>
          </a:xfrm>
          <a:prstGeom prst="rect">
            <a:avLst/>
          </a:prstGeom>
        </p:spPr>
        <p:txBody>
          <a:bodyPr wrap="square" lIns="0" tIns="0" rIns="0" bIns="0" anchor="b"/>
          <a:lstStyle>
            <a:lvl1pPr algn="r" defTabSz="642915">
              <a:defRPr sz="1125">
                <a:solidFill>
                  <a:srgbClr val="BABABA"/>
                </a:solid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17698137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078" b="1">
                <a:solidFill>
                  <a:srgbClr val="E8D38A"/>
                </a:solidFill>
                <a:effectLst>
                  <a:outerShdw blurRad="114300" dist="101600" dir="2700000" rotWithShape="0">
                    <a:srgbClr val="000000">
                      <a:alpha val="40000"/>
                    </a:srgbClr>
                  </a:outerShdw>
                </a:effectLst>
                <a:latin typeface="Lucida Sans"/>
                <a:ea typeface="Lucida Sans"/>
                <a:cs typeface="Lucida Sans"/>
                <a:sym typeface="Lucida Sans"/>
              </a:defRPr>
            </a:lvl1pPr>
          </a:lstStyle>
          <a:p>
            <a:r>
              <a:t>Title Text</a:t>
            </a:r>
          </a:p>
        </p:txBody>
      </p:sp>
      <p:sp>
        <p:nvSpPr>
          <p:cNvPr id="172" name="Body Level One…"/>
          <p:cNvSpPr txBox="1">
            <a:spLocks noGrp="1"/>
          </p:cNvSpPr>
          <p:nvPr>
            <p:ph type="body" idx="1"/>
          </p:nvPr>
        </p:nvSpPr>
        <p:spPr>
          <a:xfrm>
            <a:off x="609599" y="1600200"/>
            <a:ext cx="10972802" cy="5257801"/>
          </a:xfrm>
          <a:prstGeom prst="rect">
            <a:avLst/>
          </a:prstGeom>
        </p:spPr>
        <p:txBody>
          <a:bodyPr lIns="65023" tIns="65023" rIns="65023" bIns="65023" anchor="t"/>
          <a:lstStyle>
            <a:lvl1pPr marL="489074" indent="-392637" defTabSz="642915">
              <a:spcBef>
                <a:spcPts val="422"/>
              </a:spcBef>
              <a:buClr>
                <a:srgbClr val="F9F9F9"/>
              </a:buClr>
              <a:buSzPct val="65000"/>
              <a:buChar char=""/>
              <a:defRPr>
                <a:latin typeface="Book Antiqua"/>
                <a:ea typeface="Book Antiqua"/>
                <a:cs typeface="Book Antiqua"/>
                <a:sym typeface="Book Antiqua"/>
              </a:defRPr>
            </a:lvl1pPr>
            <a:lvl2pPr marL="727029" indent="-315563" defTabSz="642915">
              <a:spcBef>
                <a:spcPts val="422"/>
              </a:spcBef>
              <a:buClr>
                <a:srgbClr val="F9F9F9"/>
              </a:buClr>
              <a:buSzPct val="80000"/>
              <a:buChar char="◼"/>
              <a:defRPr>
                <a:latin typeface="Book Antiqua"/>
                <a:ea typeface="Book Antiqua"/>
                <a:cs typeface="Book Antiqua"/>
                <a:sym typeface="Book Antiqua"/>
              </a:defRPr>
            </a:lvl2pPr>
            <a:lvl3pPr marL="914107" indent="-277622" defTabSz="642915">
              <a:spcBef>
                <a:spcPts val="422"/>
              </a:spcBef>
              <a:buClr>
                <a:srgbClr val="F9F9F9"/>
              </a:buClr>
              <a:buSzPct val="95000"/>
              <a:buChar char="▫"/>
              <a:defRPr>
                <a:latin typeface="Book Antiqua"/>
                <a:ea typeface="Book Antiqua"/>
                <a:cs typeface="Book Antiqua"/>
                <a:sym typeface="Book Antiqua"/>
              </a:defRPr>
            </a:lvl3pPr>
            <a:lvl4pPr marL="1067238" indent="-244308" defTabSz="642915">
              <a:spcBef>
                <a:spcPts val="422"/>
              </a:spcBef>
              <a:buClr>
                <a:srgbClr val="F9F9F9"/>
              </a:buClr>
              <a:buSzPct val="100000"/>
              <a:buChar char=""/>
              <a:defRPr>
                <a:latin typeface="Book Antiqua"/>
                <a:ea typeface="Book Antiqua"/>
                <a:cs typeface="Book Antiqua"/>
                <a:sym typeface="Book Antiqua"/>
              </a:defRPr>
            </a:lvl4pPr>
            <a:lvl5pPr marL="1202250" indent="-244308" defTabSz="642915">
              <a:spcBef>
                <a:spcPts val="422"/>
              </a:spcBef>
              <a:buClr>
                <a:srgbClr val="F9F9F9"/>
              </a:buClr>
              <a:buSzPct val="100000"/>
              <a:buChar char="◾"/>
              <a:defRPr>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10566400" y="6603207"/>
            <a:ext cx="1016001" cy="178594"/>
          </a:xfrm>
          <a:prstGeom prst="rect">
            <a:avLst/>
          </a:prstGeom>
        </p:spPr>
        <p:txBody>
          <a:bodyPr wrap="square" lIns="0" tIns="0" rIns="0" bIns="0" anchor="b"/>
          <a:lstStyle>
            <a:lvl1pPr algn="r" defTabSz="642915">
              <a:defRPr sz="1125">
                <a:solidFill>
                  <a:srgbClr val="BABABA"/>
                </a:solid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2873426771"/>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FFFFFF"/>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609599" y="92076"/>
            <a:ext cx="10972802" cy="1508124"/>
          </a:xfrm>
          <a:prstGeom prst="rect">
            <a:avLst/>
          </a:prstGeom>
        </p:spPr>
        <p:txBody>
          <a:bodyPr lIns="65023" tIns="65023" rIns="65023" bIns="65023"/>
          <a:lstStyle>
            <a:lvl1pPr defTabSz="642915">
              <a:defRPr sz="4359">
                <a:solidFill>
                  <a:srgbClr val="000000"/>
                </a:solidFill>
                <a:latin typeface="Calibri"/>
                <a:ea typeface="Calibri"/>
                <a:cs typeface="Calibri"/>
                <a:sym typeface="Calibri"/>
              </a:defRPr>
            </a:lvl1pPr>
          </a:lstStyle>
          <a:p>
            <a:r>
              <a:t>Title Text</a:t>
            </a:r>
          </a:p>
        </p:txBody>
      </p:sp>
      <p:sp>
        <p:nvSpPr>
          <p:cNvPr id="181" name="Body Level One…"/>
          <p:cNvSpPr txBox="1">
            <a:spLocks noGrp="1"/>
          </p:cNvSpPr>
          <p:nvPr>
            <p:ph type="body" idx="1"/>
          </p:nvPr>
        </p:nvSpPr>
        <p:spPr>
          <a:xfrm>
            <a:off x="609599" y="1600200"/>
            <a:ext cx="10972802" cy="5257801"/>
          </a:xfrm>
          <a:prstGeom prst="rect">
            <a:avLst/>
          </a:prstGeom>
        </p:spPr>
        <p:txBody>
          <a:bodyPr lIns="65023" tIns="65023" rIns="65023" bIns="65023" anchor="t"/>
          <a:lstStyle>
            <a:lvl1pPr marL="331503" indent="-331503" defTabSz="642915">
              <a:spcBef>
                <a:spcPts val="492"/>
              </a:spcBef>
              <a:buSzPct val="100000"/>
              <a:buFont typeface="Arial"/>
              <a:defRPr sz="3094">
                <a:solidFill>
                  <a:srgbClr val="000000"/>
                </a:solidFill>
                <a:latin typeface="Calibri"/>
                <a:ea typeface="Calibri"/>
                <a:cs typeface="Calibri"/>
                <a:sym typeface="Calibri"/>
              </a:defRPr>
            </a:lvl1pPr>
            <a:lvl2pPr marL="637174" indent="-315717" defTabSz="642915">
              <a:spcBef>
                <a:spcPts val="492"/>
              </a:spcBef>
              <a:buSzPct val="100000"/>
              <a:buFont typeface="Arial"/>
              <a:buChar char="–"/>
              <a:defRPr sz="3094">
                <a:solidFill>
                  <a:srgbClr val="000000"/>
                </a:solidFill>
                <a:latin typeface="Calibri"/>
                <a:ea typeface="Calibri"/>
                <a:cs typeface="Calibri"/>
                <a:sym typeface="Calibri"/>
              </a:defRPr>
            </a:lvl2pPr>
            <a:lvl3pPr indent="-294669" defTabSz="642915">
              <a:spcBef>
                <a:spcPts val="492"/>
              </a:spcBef>
              <a:buSzPct val="100000"/>
              <a:buFont typeface="Arial"/>
              <a:defRPr sz="3094">
                <a:solidFill>
                  <a:srgbClr val="000000"/>
                </a:solidFill>
                <a:latin typeface="Calibri"/>
                <a:ea typeface="Calibri"/>
                <a:cs typeface="Calibri"/>
                <a:sym typeface="Calibri"/>
              </a:defRPr>
            </a:lvl3pPr>
            <a:lvl4pPr marL="1317975" indent="-353603" defTabSz="642915">
              <a:spcBef>
                <a:spcPts val="492"/>
              </a:spcBef>
              <a:buSzPct val="100000"/>
              <a:buFont typeface="Arial"/>
              <a:buChar char="–"/>
              <a:defRPr sz="3094">
                <a:solidFill>
                  <a:srgbClr val="000000"/>
                </a:solidFill>
                <a:latin typeface="Calibri"/>
                <a:ea typeface="Calibri"/>
                <a:cs typeface="Calibri"/>
                <a:sym typeface="Calibri"/>
              </a:defRPr>
            </a:lvl4pPr>
            <a:lvl5pPr marL="1639432" indent="-353603" defTabSz="642915">
              <a:spcBef>
                <a:spcPts val="492"/>
              </a:spcBef>
              <a:buSzPct val="100000"/>
              <a:buFont typeface="Arial"/>
              <a:buChar char="»"/>
              <a:defRPr sz="3094">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8737601" y="6386693"/>
            <a:ext cx="2844800" cy="304440"/>
          </a:xfrm>
          <a:prstGeom prst="rect">
            <a:avLst/>
          </a:prstGeom>
        </p:spPr>
        <p:txBody>
          <a:bodyPr wrap="square" lIns="65023" tIns="65023" rIns="65023" bIns="65023" anchor="ctr"/>
          <a:lstStyle>
            <a:lvl1pPr algn="r" defTabSz="642915">
              <a:defRPr sz="1125">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76989555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6498" name="Group 2"/>
          <p:cNvGrpSpPr>
            <a:grpSpLocks/>
          </p:cNvGrpSpPr>
          <p:nvPr/>
        </p:nvGrpSpPr>
        <p:grpSpPr bwMode="auto">
          <a:xfrm>
            <a:off x="2" y="3"/>
            <a:ext cx="12189884" cy="6856413"/>
            <a:chOff x="0" y="0"/>
            <a:chExt cx="5759" cy="4319"/>
          </a:xfrm>
        </p:grpSpPr>
        <p:sp>
          <p:nvSpPr>
            <p:cNvPr id="106499" name="Freeform 3"/>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nvGrpSpPr>
            <p:cNvPr id="106500" name="Group 4"/>
            <p:cNvGrpSpPr>
              <a:grpSpLocks/>
            </p:cNvGrpSpPr>
            <p:nvPr userDrawn="1"/>
          </p:nvGrpSpPr>
          <p:grpSpPr bwMode="auto">
            <a:xfrm>
              <a:off x="0" y="0"/>
              <a:ext cx="5759" cy="4319"/>
              <a:chOff x="0" y="0"/>
              <a:chExt cx="5759" cy="4319"/>
            </a:xfrm>
          </p:grpSpPr>
          <p:sp>
            <p:nvSpPr>
              <p:cNvPr id="106501" name="Freeform 5"/>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2" name="Freeform 6"/>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3" name="Freeform 7"/>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4" name="Freeform 8"/>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5" name="Freeform 9"/>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6" name="Freeform 10"/>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7" name="Freeform 11"/>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8" name="Freeform 12"/>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09" name="Freeform 13"/>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0" name="Freeform 14"/>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1" name="Freeform 15"/>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2" name="Freeform 16"/>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3" name="Freeform 17"/>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4" name="Freeform 18"/>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5" name="Freeform 19"/>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6" name="Freeform 20"/>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7" name="Freeform 21"/>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8" name="Freeform 22"/>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19" name="Freeform 23"/>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0" name="Freeform 24"/>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1" name="Freeform 25"/>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2" name="Freeform 26"/>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3" name="Freeform 27"/>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4" name="Freeform 28"/>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5" name="Freeform 29"/>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nvGrpSpPr>
              <p:cNvPr id="106526" name="Group 30"/>
              <p:cNvGrpSpPr>
                <a:grpSpLocks/>
              </p:cNvGrpSpPr>
              <p:nvPr/>
            </p:nvGrpSpPr>
            <p:grpSpPr bwMode="auto">
              <a:xfrm>
                <a:off x="0" y="0"/>
                <a:ext cx="5758" cy="1045"/>
                <a:chOff x="0" y="0"/>
                <a:chExt cx="5758" cy="1045"/>
              </a:xfrm>
            </p:grpSpPr>
            <p:sp>
              <p:nvSpPr>
                <p:cNvPr id="106527"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8"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29"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0"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1"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2"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3"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4"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5"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6"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7"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8"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39"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0"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1"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nvGrpSpPr>
              <p:cNvPr id="106542" name="Group 46"/>
              <p:cNvGrpSpPr>
                <a:grpSpLocks/>
              </p:cNvGrpSpPr>
              <p:nvPr/>
            </p:nvGrpSpPr>
            <p:grpSpPr bwMode="auto">
              <a:xfrm>
                <a:off x="0" y="558"/>
                <a:ext cx="5758" cy="487"/>
                <a:chOff x="0" y="558"/>
                <a:chExt cx="5758" cy="487"/>
              </a:xfrm>
            </p:grpSpPr>
            <p:sp>
              <p:nvSpPr>
                <p:cNvPr id="106543"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4"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nvGrpSpPr>
              <p:cNvPr id="106545" name="Group 49"/>
              <p:cNvGrpSpPr>
                <a:grpSpLocks/>
              </p:cNvGrpSpPr>
              <p:nvPr/>
            </p:nvGrpSpPr>
            <p:grpSpPr bwMode="auto">
              <a:xfrm>
                <a:off x="264" y="1039"/>
                <a:ext cx="5200" cy="3280"/>
                <a:chOff x="264" y="1039"/>
                <a:chExt cx="5200" cy="3280"/>
              </a:xfrm>
            </p:grpSpPr>
            <p:sp>
              <p:nvSpPr>
                <p:cNvPr id="106546"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7"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8"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49"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0"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1"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2"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3"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4"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sp>
            <p:nvSpPr>
              <p:cNvPr id="106555" name="Freeform 59"/>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6" name="Freeform 60"/>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7" name="Freeform 61"/>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8" name="Freeform 62"/>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59" name="Freeform 63"/>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60" name="Freeform 64"/>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61" name="Freeform 65"/>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6562" name="Freeform 66"/>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sp>
        <p:nvSpPr>
          <p:cNvPr id="106563" name="Rectangle 67"/>
          <p:cNvSpPr>
            <a:spLocks noGrp="1" noChangeArrowheads="1"/>
          </p:cNvSpPr>
          <p:nvPr>
            <p:ph type="ctrTitle" sz="quarter"/>
          </p:nvPr>
        </p:nvSpPr>
        <p:spPr>
          <a:xfrm>
            <a:off x="607486" y="1920878"/>
            <a:ext cx="10968567" cy="1736725"/>
          </a:xfrm>
        </p:spPr>
        <p:txBody>
          <a:bodyPr anchor="b"/>
          <a:lstStyle>
            <a:lvl1pPr>
              <a:defRPr sz="405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06565" name="Rectangle 69"/>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106566" name="Rectangle 70"/>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106567" name="Rectangle 71"/>
          <p:cNvSpPr>
            <a:spLocks noGrp="1" noChangeArrowheads="1"/>
          </p:cNvSpPr>
          <p:nvPr>
            <p:ph type="sldNum" sz="quarter" idx="4"/>
          </p:nvPr>
        </p:nvSpPr>
        <p:spPr/>
        <p:txBody>
          <a:bodyPr/>
          <a:lstStyle>
            <a:lvl1pPr>
              <a:defRPr/>
            </a:lvl1pPr>
          </a:lstStyle>
          <a:p>
            <a:fld id="{D499D999-75B4-49E2-B4A9-F0AD0206943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638773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15EA2A1A-FC26-414A-A491-6FED5339D99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31894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6763825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527C13B-D0B9-4CBB-B994-3E10C5964BB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50881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5" y="1598613"/>
            <a:ext cx="5382683" cy="44973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F0560AB4-112A-48C7-B651-25715C79D68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06825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6121934D-73F6-4C49-971D-7BF10D87184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47507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529A5D5F-B96A-45DE-9158-F396500E1A7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28945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843548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47270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2588632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44908BB7-E5C9-4CB6-A8E3-47C253AB89F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857760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5"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3BA542E3-752E-430D-B076-CA2281C34A7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64665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42378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F1901996-FB7A-40F2-B7B8-755BFC419EC1}"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223525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8699711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Tree>
    <p:extLst>
      <p:ext uri="{BB962C8B-B14F-4D97-AF65-F5344CB8AC3E}">
        <p14:creationId xmlns:p14="http://schemas.microsoft.com/office/powerpoint/2010/main" val="370219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n-US"/>
              <a:t>Click to edit Master title style</a:t>
            </a:r>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1292776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11759272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7231127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4250653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27293729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686671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0022302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2" name="Vertical Title 1"/>
          <p:cNvSpPr>
            <a:spLocks noGrp="1"/>
          </p:cNvSpPr>
          <p:nvPr>
            <p:ph type="title" orient="vert"/>
          </p:nvPr>
        </p:nvSpPr>
        <p:spPr>
          <a:xfrm>
            <a:off x="9398103" y="395428"/>
            <a:ext cx="1980708"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8/28/2023</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894358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161187F1-8116-4925-96B7-692D81237D3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62148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4D9728E1-8823-478F-9FC3-6AA56956AF79}"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3391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1" y="1"/>
            <a:ext cx="12189884"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800">
                  <a:solidFill>
                    <a:srgbClr val="EAEAEA"/>
                  </a:solidFill>
                </a:endParaRPr>
              </a:p>
            </p:txBody>
          </p:sp>
        </p:grpSp>
      </p:grpSp>
      <p:sp>
        <p:nvSpPr>
          <p:cNvPr id="105539" name="Rectangle 67"/>
          <p:cNvSpPr>
            <a:spLocks noGrp="1" noChangeArrowheads="1"/>
          </p:cNvSpPr>
          <p:nvPr>
            <p:ph type="title"/>
          </p:nvPr>
        </p:nvSpPr>
        <p:spPr bwMode="auto">
          <a:xfrm>
            <a:off x="607485" y="273050"/>
            <a:ext cx="109685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607485"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4165600" y="6242051"/>
            <a:ext cx="3860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8737601"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607485" y="1598613"/>
            <a:ext cx="10968567"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115654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fontAlgn="base">
        <a:spcBef>
          <a:spcPct val="20000"/>
        </a:spcBef>
        <a:spcAft>
          <a:spcPct val="0"/>
        </a:spcAft>
        <a:buClr>
          <a:schemeClr val="tx2"/>
        </a:buClr>
        <a:buSzPct val="115000"/>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Wingdings"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Wingdings"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9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8/28/2023</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4165601" y="6356352"/>
            <a:ext cx="3860801" cy="365125"/>
          </a:xfrm>
          <a:prstGeom prst="rect">
            <a:avLst/>
          </a:prstGeom>
        </p:spPr>
        <p:txBody>
          <a:bodyPr vert="horz" lIns="91440" tIns="45720" rIns="91440" bIns="45720" rtlCol="0" anchor="ctr"/>
          <a:lstStyle>
            <a:lvl1pPr algn="ctr">
              <a:defRPr sz="9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9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10" name="Rectangle 9"/>
          <p:cNvSpPr/>
          <p:nvPr/>
        </p:nvSpPr>
        <p:spPr>
          <a:xfrm>
            <a:off x="497152" y="372863"/>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700" kern="1200">
              <a:solidFill>
                <a:prstClr val="white"/>
              </a:solidFill>
            </a:endParaRPr>
          </a:p>
        </p:txBody>
      </p:sp>
      <p:sp>
        <p:nvSpPr>
          <p:cNvPr id="2" name="Title Placeholder 1"/>
          <p:cNvSpPr>
            <a:spLocks noGrp="1"/>
          </p:cNvSpPr>
          <p:nvPr>
            <p:ph type="title"/>
          </p:nvPr>
        </p:nvSpPr>
        <p:spPr>
          <a:xfrm>
            <a:off x="568172" y="408374"/>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2305762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85797" rtl="0" eaLnBrk="1" latinLnBrk="0" hangingPunct="1">
        <a:spcBef>
          <a:spcPct val="0"/>
        </a:spcBef>
        <a:buNone/>
        <a:defRPr sz="2625" kern="1200" cap="all" baseline="0">
          <a:solidFill>
            <a:schemeClr val="accent1">
              <a:lumMod val="75000"/>
            </a:schemeClr>
          </a:solidFill>
          <a:latin typeface="+mj-lt"/>
          <a:ea typeface="+mj-ea"/>
          <a:cs typeface="+mj-cs"/>
        </a:defRPr>
      </a:lvl1pPr>
    </p:titleStyle>
    <p:bodyStyle>
      <a:lvl1pPr marL="257174" indent="-171450" algn="l" defTabSz="685797"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1pPr>
      <a:lvl2pPr marL="480058" indent="-171450" algn="l" defTabSz="685797" rtl="0" eaLnBrk="1" latinLnBrk="0" hangingPunct="1">
        <a:spcBef>
          <a:spcPct val="20000"/>
        </a:spcBef>
        <a:buClr>
          <a:schemeClr val="accent2"/>
        </a:buClr>
        <a:buFont typeface="Arial" pitchFamily="34" charset="0"/>
        <a:buChar char="•"/>
        <a:defRPr sz="1500" kern="1200">
          <a:solidFill>
            <a:schemeClr val="tx2"/>
          </a:solidFill>
          <a:latin typeface="+mn-lt"/>
          <a:ea typeface="+mn-ea"/>
          <a:cs typeface="+mn-cs"/>
        </a:defRPr>
      </a:lvl2pPr>
      <a:lvl3pPr marL="685797" indent="-171450" algn="l" defTabSz="685797" rtl="0" eaLnBrk="1" latinLnBrk="0" hangingPunct="1">
        <a:spcBef>
          <a:spcPct val="20000"/>
        </a:spcBef>
        <a:buClr>
          <a:schemeClr val="accent3"/>
        </a:buClr>
        <a:buFont typeface="Arial" pitchFamily="34" charset="0"/>
        <a:buChar char="•"/>
        <a:defRPr sz="1350" kern="1200">
          <a:solidFill>
            <a:schemeClr val="tx2"/>
          </a:solidFill>
          <a:latin typeface="+mn-lt"/>
          <a:ea typeface="+mn-ea"/>
          <a:cs typeface="+mn-cs"/>
        </a:defRPr>
      </a:lvl3pPr>
      <a:lvl4pPr marL="960116" indent="-171450" algn="l" defTabSz="685797" rtl="0" eaLnBrk="1" latinLnBrk="0" hangingPunct="1">
        <a:spcBef>
          <a:spcPct val="20000"/>
        </a:spcBef>
        <a:buClr>
          <a:schemeClr val="accent4"/>
        </a:buClr>
        <a:buFont typeface="Arial" pitchFamily="34" charset="0"/>
        <a:buChar char="•"/>
        <a:defRPr sz="1200" kern="1200">
          <a:solidFill>
            <a:schemeClr val="tx2"/>
          </a:solidFill>
          <a:latin typeface="+mn-lt"/>
          <a:ea typeface="+mn-ea"/>
          <a:cs typeface="+mn-cs"/>
        </a:defRPr>
      </a:lvl4pPr>
      <a:lvl5pPr marL="1165855" indent="-171450" algn="l" defTabSz="685797" rtl="0" eaLnBrk="1" latinLnBrk="0" hangingPunct="1">
        <a:spcBef>
          <a:spcPct val="20000"/>
        </a:spcBef>
        <a:buClr>
          <a:schemeClr val="accent5"/>
        </a:buClr>
        <a:buFont typeface="Arial" pitchFamily="34" charset="0"/>
        <a:buChar char="•"/>
        <a:defRPr sz="1200" kern="1200" baseline="0">
          <a:solidFill>
            <a:schemeClr val="tx2"/>
          </a:solidFill>
          <a:latin typeface="+mn-lt"/>
          <a:ea typeface="+mn-ea"/>
          <a:cs typeface="+mn-cs"/>
        </a:defRPr>
      </a:lvl5pPr>
      <a:lvl6pPr marL="1303014" indent="-137159" algn="l" defTabSz="685797" rtl="0" eaLnBrk="1" latinLnBrk="0" hangingPunct="1">
        <a:spcBef>
          <a:spcPct val="20000"/>
        </a:spcBef>
        <a:buClr>
          <a:schemeClr val="accent1"/>
        </a:buClr>
        <a:buFont typeface="Arial" pitchFamily="34" charset="0"/>
        <a:buChar char="•"/>
        <a:defRPr sz="1050" kern="1200">
          <a:solidFill>
            <a:schemeClr val="tx2"/>
          </a:solidFill>
          <a:latin typeface="+mn-lt"/>
          <a:ea typeface="+mn-ea"/>
          <a:cs typeface="+mn-cs"/>
        </a:defRPr>
      </a:lvl6pPr>
      <a:lvl7pPr marL="1508753" indent="-137159" algn="l" defTabSz="685797" rtl="0" eaLnBrk="1" latinLnBrk="0" hangingPunct="1">
        <a:spcBef>
          <a:spcPct val="20000"/>
        </a:spcBef>
        <a:buClr>
          <a:schemeClr val="accent2"/>
        </a:buClr>
        <a:buFont typeface="Arial" pitchFamily="34" charset="0"/>
        <a:buChar char="•"/>
        <a:defRPr sz="1050" kern="1200">
          <a:solidFill>
            <a:schemeClr val="tx2"/>
          </a:solidFill>
          <a:latin typeface="+mn-lt"/>
          <a:ea typeface="+mn-ea"/>
          <a:cs typeface="+mn-cs"/>
        </a:defRPr>
      </a:lvl7pPr>
      <a:lvl8pPr marL="1645913" indent="-137159" algn="l" defTabSz="685797" rtl="0" eaLnBrk="1" latinLnBrk="0" hangingPunct="1">
        <a:spcBef>
          <a:spcPct val="20000"/>
        </a:spcBef>
        <a:buClr>
          <a:schemeClr val="accent3"/>
        </a:buClr>
        <a:buFont typeface="Arial" pitchFamily="34" charset="0"/>
        <a:buChar char="•"/>
        <a:defRPr sz="1050" kern="1200">
          <a:solidFill>
            <a:schemeClr val="tx2"/>
          </a:solidFill>
          <a:latin typeface="+mn-lt"/>
          <a:ea typeface="+mn-ea"/>
          <a:cs typeface="+mn-cs"/>
        </a:defRPr>
      </a:lvl8pPr>
      <a:lvl9pPr marL="1783072" indent="-137159" algn="l" defTabSz="685797" rtl="0" eaLnBrk="1" latinLnBrk="0" hangingPunct="1">
        <a:spcBef>
          <a:spcPct val="20000"/>
        </a:spcBef>
        <a:buClr>
          <a:schemeClr val="accent4"/>
        </a:buClr>
        <a:buFont typeface="Arial" pitchFamily="34" charset="0"/>
        <a:buChar char="•"/>
        <a:defRPr sz="1050" kern="1200">
          <a:solidFill>
            <a:schemeClr val="tx2"/>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2"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2" cy="442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58179" y="6509743"/>
            <a:ext cx="291747"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2485765326"/>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92969" y="178594"/>
            <a:ext cx="10406062" cy="15180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92969" y="1821656"/>
            <a:ext cx="10406062" cy="4420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58179" y="6509743"/>
            <a:ext cx="304571" cy="297389"/>
          </a:xfrm>
          <a:prstGeom prst="rect">
            <a:avLst/>
          </a:prstGeom>
          <a:ln w="12700">
            <a:miter lim="400000"/>
          </a:ln>
        </p:spPr>
        <p:txBody>
          <a:bodyPr wrap="none" lIns="50800" tIns="50800" rIns="50800" bIns="50800">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3420050906"/>
      </p:ext>
    </p:extLst>
  </p:cSld>
  <p:clrMap bg1="dk1" tx1="lt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ransition spd="med"/>
  <p:txStyles>
    <p:titleStyle>
      <a:lvl1pPr marL="0" marR="0" indent="0"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5625" b="0" i="0" u="none" strike="noStrike" cap="none" spc="0" baseline="0">
          <a:ln>
            <a:noFill/>
          </a:ln>
          <a:solidFill>
            <a:srgbClr val="FFFFFF"/>
          </a:solidFill>
          <a:uFillTx/>
          <a:latin typeface="+mn-lt"/>
          <a:ea typeface="+mn-ea"/>
          <a:cs typeface="+mn-cs"/>
          <a:sym typeface="Helvetica Light"/>
        </a:defRPr>
      </a:lvl9pPr>
    </p:titleStyle>
    <p:bodyStyle>
      <a:lvl1pPr marL="31252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1pPr>
      <a:lvl2pPr marL="62505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2pPr>
      <a:lvl3pPr marL="93758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3pPr>
      <a:lvl4pPr marL="125011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4pPr>
      <a:lvl5pPr marL="1562640"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5pPr>
      <a:lvl6pPr marL="1875168"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6pPr>
      <a:lvl7pPr marL="2187696"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7pPr>
      <a:lvl8pPr marL="2500224"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8pPr>
      <a:lvl9pPr marL="2812752" marR="0" indent="-312528" algn="l" defTabSz="410751" rtl="0" latinLnBrk="0">
        <a:lnSpc>
          <a:spcPct val="100000"/>
        </a:lnSpc>
        <a:spcBef>
          <a:spcPts val="2953"/>
        </a:spcBef>
        <a:spcAft>
          <a:spcPts val="0"/>
        </a:spcAft>
        <a:buClrTx/>
        <a:buSzPct val="75000"/>
        <a:buFontTx/>
        <a:buChar char="•"/>
        <a:tabLst/>
        <a:defRPr sz="2672"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1pPr>
      <a:lvl2pPr marL="0" marR="0" indent="1607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2pPr>
      <a:lvl3pPr marL="0" marR="0" indent="321457"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3pPr>
      <a:lvl4pPr marL="0" marR="0" indent="482186"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4pPr>
      <a:lvl5pPr marL="0" marR="0" indent="642915"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5pPr>
      <a:lvl6pPr marL="0" marR="0" indent="803643"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6pPr>
      <a:lvl7pPr marL="0" marR="0" indent="964372"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7pPr>
      <a:lvl8pPr marL="0" marR="0" indent="1125101"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8pPr>
      <a:lvl9pPr marL="0" marR="0" indent="1285829" algn="ctr" defTabSz="410751" rtl="0" latinLnBrk="0">
        <a:lnSpc>
          <a:spcPct val="100000"/>
        </a:lnSpc>
        <a:spcBef>
          <a:spcPts val="0"/>
        </a:spcBef>
        <a:spcAft>
          <a:spcPts val="0"/>
        </a:spcAft>
        <a:buClrTx/>
        <a:buSzTx/>
        <a:buFontTx/>
        <a:buNone/>
        <a:tabLst/>
        <a:defRPr sz="1266"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63529"/>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5474" name="Group 2"/>
          <p:cNvGrpSpPr>
            <a:grpSpLocks/>
          </p:cNvGrpSpPr>
          <p:nvPr/>
        </p:nvGrpSpPr>
        <p:grpSpPr bwMode="auto">
          <a:xfrm>
            <a:off x="2" y="3"/>
            <a:ext cx="12189884" cy="6856413"/>
            <a:chOff x="0" y="0"/>
            <a:chExt cx="5759" cy="4319"/>
          </a:xfrm>
        </p:grpSpPr>
        <p:sp>
          <p:nvSpPr>
            <p:cNvPr id="105475" name="Freeform 3"/>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nvGrpSpPr>
            <p:cNvPr id="105476" name="Group 4"/>
            <p:cNvGrpSpPr>
              <a:grpSpLocks/>
            </p:cNvGrpSpPr>
            <p:nvPr userDrawn="1"/>
          </p:nvGrpSpPr>
          <p:grpSpPr bwMode="auto">
            <a:xfrm>
              <a:off x="0" y="0"/>
              <a:ext cx="5759" cy="4319"/>
              <a:chOff x="0" y="0"/>
              <a:chExt cx="5759" cy="4319"/>
            </a:xfrm>
          </p:grpSpPr>
          <p:sp>
            <p:nvSpPr>
              <p:cNvPr id="105477" name="Freeform 5"/>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78" name="Freeform 6"/>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79" name="Freeform 7"/>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0" name="Freeform 8"/>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1" name="Freeform 9"/>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2" name="Freeform 10"/>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3" name="Freeform 11"/>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4" name="Freeform 12"/>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5" name="Freeform 13"/>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6" name="Freeform 14"/>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7" name="Freeform 15"/>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8" name="Freeform 16"/>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89" name="Freeform 17"/>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0" name="Freeform 18"/>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1" name="Freeform 19"/>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2" name="Freeform 20"/>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3" name="Freeform 21"/>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4" name="Freeform 22"/>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5" name="Freeform 23"/>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6" name="Freeform 24"/>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7" name="Freeform 25"/>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8" name="Freeform 26"/>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499" name="Freeform 27"/>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0" name="Freeform 28"/>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1" name="Freeform 29"/>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nvGrpSpPr>
              <p:cNvPr id="105502" name="Group 30"/>
              <p:cNvGrpSpPr>
                <a:grpSpLocks/>
              </p:cNvGrpSpPr>
              <p:nvPr userDrawn="1"/>
            </p:nvGrpSpPr>
            <p:grpSpPr bwMode="auto">
              <a:xfrm>
                <a:off x="0" y="0"/>
                <a:ext cx="5758" cy="1045"/>
                <a:chOff x="0" y="0"/>
                <a:chExt cx="5758" cy="1045"/>
              </a:xfrm>
            </p:grpSpPr>
            <p:sp>
              <p:nvSpPr>
                <p:cNvPr id="105503" name="Freeform 31"/>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4" name="Freeform 32"/>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5" name="Freeform 33"/>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6" name="Freeform 34"/>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7" name="Freeform 35"/>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8" name="Freeform 36"/>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09" name="Freeform 37"/>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0" name="Freeform 38"/>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1" name="Freeform 39"/>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2" name="Freeform 40"/>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3" name="Freeform 41"/>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4" name="Freeform 42"/>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5" name="Freeform 43"/>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6" name="Freeform 44"/>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17" name="Freeform 45"/>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nvGrpSpPr>
              <p:cNvPr id="105518" name="Group 46"/>
              <p:cNvGrpSpPr>
                <a:grpSpLocks/>
              </p:cNvGrpSpPr>
              <p:nvPr userDrawn="1"/>
            </p:nvGrpSpPr>
            <p:grpSpPr bwMode="auto">
              <a:xfrm>
                <a:off x="0" y="558"/>
                <a:ext cx="5758" cy="487"/>
                <a:chOff x="0" y="558"/>
                <a:chExt cx="5758" cy="487"/>
              </a:xfrm>
            </p:grpSpPr>
            <p:sp>
              <p:nvSpPr>
                <p:cNvPr id="105519" name="Freeform 47"/>
                <p:cNvSpPr>
                  <a:spLocks/>
                </p:cNvSpPr>
                <p:nvPr/>
              </p:nvSpPr>
              <p:spPr bwMode="hidden">
                <a:xfrm>
                  <a:off x="0" y="618"/>
                  <a:ext cx="306" cy="427"/>
                </a:xfrm>
                <a:custGeom>
                  <a:avLst/>
                  <a:gdLst>
                    <a:gd name="T0" fmla="*/ 281 w 305"/>
                    <a:gd name="T1" fmla="*/ 426 h 426"/>
                    <a:gd name="T2" fmla="*/ 305 w 305"/>
                    <a:gd name="T3" fmla="*/ 426 h 426"/>
                    <a:gd name="T4" fmla="*/ 0 w 305"/>
                    <a:gd name="T5" fmla="*/ 0 h 426"/>
                    <a:gd name="T6" fmla="*/ 0 w 305"/>
                    <a:gd name="T7" fmla="*/ 66 h 426"/>
                    <a:gd name="T8" fmla="*/ 251 w 305"/>
                    <a:gd name="T9" fmla="*/ 426 h 426"/>
                    <a:gd name="T10" fmla="*/ 281 w 305"/>
                    <a:gd name="T11" fmla="*/ 426 h 426"/>
                    <a:gd name="T12" fmla="*/ 281 w 305"/>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305" h="426">
                      <a:moveTo>
                        <a:pt x="281" y="426"/>
                      </a:moveTo>
                      <a:lnTo>
                        <a:pt x="305" y="426"/>
                      </a:lnTo>
                      <a:lnTo>
                        <a:pt x="0" y="0"/>
                      </a:lnTo>
                      <a:lnTo>
                        <a:pt x="0" y="66"/>
                      </a:lnTo>
                      <a:lnTo>
                        <a:pt x="251" y="426"/>
                      </a:lnTo>
                      <a:lnTo>
                        <a:pt x="28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0" name="Freeform 48"/>
                <p:cNvSpPr>
                  <a:spLocks/>
                </p:cNvSpPr>
                <p:nvPr/>
              </p:nvSpPr>
              <p:spPr bwMode="hidden">
                <a:xfrm>
                  <a:off x="5410" y="558"/>
                  <a:ext cx="348" cy="487"/>
                </a:xfrm>
                <a:custGeom>
                  <a:avLst/>
                  <a:gdLst>
                    <a:gd name="T0" fmla="*/ 24 w 347"/>
                    <a:gd name="T1" fmla="*/ 486 h 486"/>
                    <a:gd name="T2" fmla="*/ 48 w 347"/>
                    <a:gd name="T3" fmla="*/ 486 h 486"/>
                    <a:gd name="T4" fmla="*/ 347 w 347"/>
                    <a:gd name="T5" fmla="*/ 72 h 486"/>
                    <a:gd name="T6" fmla="*/ 347 w 347"/>
                    <a:gd name="T7" fmla="*/ 0 h 486"/>
                    <a:gd name="T8" fmla="*/ 0 w 347"/>
                    <a:gd name="T9" fmla="*/ 486 h 486"/>
                    <a:gd name="T10" fmla="*/ 24 w 347"/>
                    <a:gd name="T11" fmla="*/ 486 h 486"/>
                    <a:gd name="T12" fmla="*/ 24 w 347"/>
                    <a:gd name="T13" fmla="*/ 486 h 486"/>
                  </a:gdLst>
                  <a:ahLst/>
                  <a:cxnLst>
                    <a:cxn ang="0">
                      <a:pos x="T0" y="T1"/>
                    </a:cxn>
                    <a:cxn ang="0">
                      <a:pos x="T2" y="T3"/>
                    </a:cxn>
                    <a:cxn ang="0">
                      <a:pos x="T4" y="T5"/>
                    </a:cxn>
                    <a:cxn ang="0">
                      <a:pos x="T6" y="T7"/>
                    </a:cxn>
                    <a:cxn ang="0">
                      <a:pos x="T8" y="T9"/>
                    </a:cxn>
                    <a:cxn ang="0">
                      <a:pos x="T10" y="T11"/>
                    </a:cxn>
                    <a:cxn ang="0">
                      <a:pos x="T12" y="T13"/>
                    </a:cxn>
                  </a:cxnLst>
                  <a:rect l="0" t="0" r="r" b="b"/>
                  <a:pathLst>
                    <a:path w="347" h="486">
                      <a:moveTo>
                        <a:pt x="24" y="486"/>
                      </a:moveTo>
                      <a:lnTo>
                        <a:pt x="48" y="486"/>
                      </a:lnTo>
                      <a:lnTo>
                        <a:pt x="347" y="72"/>
                      </a:lnTo>
                      <a:lnTo>
                        <a:pt x="347" y="0"/>
                      </a:lnTo>
                      <a:lnTo>
                        <a:pt x="0" y="486"/>
                      </a:lnTo>
                      <a:lnTo>
                        <a:pt x="24"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nvGrpSpPr>
              <p:cNvPr id="105521" name="Group 49"/>
              <p:cNvGrpSpPr>
                <a:grpSpLocks/>
              </p:cNvGrpSpPr>
              <p:nvPr userDrawn="1"/>
            </p:nvGrpSpPr>
            <p:grpSpPr bwMode="auto">
              <a:xfrm>
                <a:off x="264" y="1039"/>
                <a:ext cx="5200" cy="3280"/>
                <a:chOff x="264" y="1039"/>
                <a:chExt cx="5200" cy="3280"/>
              </a:xfrm>
            </p:grpSpPr>
            <p:sp>
              <p:nvSpPr>
                <p:cNvPr id="105522" name="Freeform 50"/>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3" name="Freeform 51"/>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4" name="Freeform 52"/>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5" name="Freeform 53"/>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6" name="Freeform 54"/>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7" name="Freeform 55"/>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8" name="Freeform 56"/>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29" name="Freeform 57"/>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0" name="Freeform 58"/>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sp>
            <p:nvSpPr>
              <p:cNvPr id="105531" name="Freeform 59"/>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2" name="Freeform 60"/>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Lst>
                <a:ahLst/>
                <a:cxnLst>
                  <a:cxn ang="0">
                    <a:pos x="T0" y="T1"/>
                  </a:cxn>
                  <a:cxn ang="0">
                    <a:pos x="T2" y="T3"/>
                  </a:cxn>
                  <a:cxn ang="0">
                    <a:pos x="T4" y="T5"/>
                  </a:cxn>
                  <a:cxn ang="0">
                    <a:pos x="T6" y="T7"/>
                  </a:cxn>
                  <a:cxn ang="0">
                    <a:pos x="T8" y="T9"/>
                  </a:cxn>
                  <a:cxn ang="0">
                    <a:pos x="T10" y="T11"/>
                  </a:cxn>
                  <a:cxn ang="0">
                    <a:pos x="T12" y="T13"/>
                  </a:cxn>
                </a:cxnLst>
                <a:rect l="0" t="0" r="r" b="b"/>
                <a:pathLst>
                  <a:path w="948" h="1676">
                    <a:moveTo>
                      <a:pt x="930" y="0"/>
                    </a:moveTo>
                    <a:lnTo>
                      <a:pt x="906" y="0"/>
                    </a:lnTo>
                    <a:lnTo>
                      <a:pt x="0" y="1593"/>
                    </a:lnTo>
                    <a:lnTo>
                      <a:pt x="0" y="1676"/>
                    </a:lnTo>
                    <a:lnTo>
                      <a:pt x="948" y="5"/>
                    </a:lnTo>
                    <a:lnTo>
                      <a:pt x="930" y="0"/>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3" name="Freeform 61"/>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Lst>
                <a:ahLst/>
                <a:cxnLst>
                  <a:cxn ang="0">
                    <a:pos x="T0" y="T1"/>
                  </a:cxn>
                  <a:cxn ang="0">
                    <a:pos x="T2" y="T3"/>
                  </a:cxn>
                  <a:cxn ang="0">
                    <a:pos x="T4" y="T5"/>
                  </a:cxn>
                  <a:cxn ang="0">
                    <a:pos x="T6" y="T7"/>
                  </a:cxn>
                  <a:cxn ang="0">
                    <a:pos x="T8" y="T9"/>
                  </a:cxn>
                  <a:cxn ang="0">
                    <a:pos x="T10" y="T11"/>
                  </a:cxn>
                  <a:cxn ang="0">
                    <a:pos x="T12" y="T13"/>
                  </a:cxn>
                </a:cxnLst>
                <a:rect l="0" t="0" r="r" b="b"/>
                <a:pathLst>
                  <a:path w="629" h="937">
                    <a:moveTo>
                      <a:pt x="606" y="0"/>
                    </a:moveTo>
                    <a:lnTo>
                      <a:pt x="582" y="0"/>
                    </a:lnTo>
                    <a:lnTo>
                      <a:pt x="0" y="871"/>
                    </a:lnTo>
                    <a:lnTo>
                      <a:pt x="0" y="937"/>
                    </a:lnTo>
                    <a:lnTo>
                      <a:pt x="629" y="4"/>
                    </a:lnTo>
                    <a:lnTo>
                      <a:pt x="606" y="0"/>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4" name="Freeform 62"/>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Lst>
                <a:ahLst/>
                <a:cxnLst>
                  <a:cxn ang="0">
                    <a:pos x="T0" y="T1"/>
                  </a:cxn>
                  <a:cxn ang="0">
                    <a:pos x="T2" y="T3"/>
                  </a:cxn>
                  <a:cxn ang="0">
                    <a:pos x="T4" y="T5"/>
                  </a:cxn>
                  <a:cxn ang="0">
                    <a:pos x="T6" y="T7"/>
                  </a:cxn>
                  <a:cxn ang="0">
                    <a:pos x="T8" y="T9"/>
                  </a:cxn>
                  <a:cxn ang="0">
                    <a:pos x="T10" y="T11"/>
                  </a:cxn>
                  <a:cxn ang="0">
                    <a:pos x="T12" y="T13"/>
                  </a:cxn>
                </a:cxnLst>
                <a:rect l="0" t="0" r="r" b="b"/>
                <a:pathLst>
                  <a:path w="305" h="427">
                    <a:moveTo>
                      <a:pt x="282" y="0"/>
                    </a:moveTo>
                    <a:lnTo>
                      <a:pt x="252" y="0"/>
                    </a:lnTo>
                    <a:lnTo>
                      <a:pt x="0" y="361"/>
                    </a:lnTo>
                    <a:lnTo>
                      <a:pt x="0" y="427"/>
                    </a:lnTo>
                    <a:lnTo>
                      <a:pt x="305" y="5"/>
                    </a:lnTo>
                    <a:lnTo>
                      <a:pt x="282" y="0"/>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5" name="Freeform 63"/>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6" name="Freeform 64"/>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Lst>
                <a:ahLst/>
                <a:cxnLst>
                  <a:cxn ang="0">
                    <a:pos x="T0" y="T1"/>
                  </a:cxn>
                  <a:cxn ang="0">
                    <a:pos x="T2" y="T3"/>
                  </a:cxn>
                  <a:cxn ang="0">
                    <a:pos x="T4" y="T5"/>
                  </a:cxn>
                  <a:cxn ang="0">
                    <a:pos x="T6" y="T7"/>
                  </a:cxn>
                  <a:cxn ang="0">
                    <a:pos x="T8" y="T9"/>
                  </a:cxn>
                  <a:cxn ang="0">
                    <a:pos x="T10" y="T11"/>
                  </a:cxn>
                  <a:cxn ang="0">
                    <a:pos x="T12" y="T13"/>
                  </a:cxn>
                </a:cxnLst>
                <a:rect l="0" t="0" r="r" b="b"/>
                <a:pathLst>
                  <a:path w="988" h="1730">
                    <a:moveTo>
                      <a:pt x="16" y="0"/>
                    </a:moveTo>
                    <a:lnTo>
                      <a:pt x="0" y="7"/>
                    </a:lnTo>
                    <a:lnTo>
                      <a:pt x="988" y="1730"/>
                    </a:lnTo>
                    <a:lnTo>
                      <a:pt x="988" y="1653"/>
                    </a:lnTo>
                    <a:lnTo>
                      <a:pt x="40" y="0"/>
                    </a:lnTo>
                    <a:lnTo>
                      <a:pt x="16"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7" name="Freeform 65"/>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Lst>
                <a:ahLst/>
                <a:cxnLst>
                  <a:cxn ang="0">
                    <a:pos x="T0" y="T1"/>
                  </a:cxn>
                  <a:cxn ang="0">
                    <a:pos x="T2" y="T3"/>
                  </a:cxn>
                  <a:cxn ang="0">
                    <a:pos x="T4" y="T5"/>
                  </a:cxn>
                  <a:cxn ang="0">
                    <a:pos x="T6" y="T7"/>
                  </a:cxn>
                  <a:cxn ang="0">
                    <a:pos x="T8" y="T9"/>
                  </a:cxn>
                  <a:cxn ang="0">
                    <a:pos x="T10" y="T11"/>
                  </a:cxn>
                  <a:cxn ang="0">
                    <a:pos x="T12" y="T13"/>
                  </a:cxn>
                </a:cxnLst>
                <a:rect l="0" t="0" r="r" b="b"/>
                <a:pathLst>
                  <a:path w="670" h="997">
                    <a:moveTo>
                      <a:pt x="22" y="0"/>
                    </a:moveTo>
                    <a:lnTo>
                      <a:pt x="0" y="4"/>
                    </a:lnTo>
                    <a:lnTo>
                      <a:pt x="670" y="997"/>
                    </a:lnTo>
                    <a:lnTo>
                      <a:pt x="670" y="92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sp>
            <p:nvSpPr>
              <p:cNvPr id="105538" name="Freeform 66"/>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Lst>
                <a:ahLst/>
                <a:cxnLst>
                  <a:cxn ang="0">
                    <a:pos x="T0" y="T1"/>
                  </a:cxn>
                  <a:cxn ang="0">
                    <a:pos x="T2" y="T3"/>
                  </a:cxn>
                  <a:cxn ang="0">
                    <a:pos x="T4" y="T5"/>
                  </a:cxn>
                  <a:cxn ang="0">
                    <a:pos x="T6" y="T7"/>
                  </a:cxn>
                  <a:cxn ang="0">
                    <a:pos x="T8" y="T9"/>
                  </a:cxn>
                  <a:cxn ang="0">
                    <a:pos x="T10" y="T11"/>
                  </a:cxn>
                  <a:cxn ang="0">
                    <a:pos x="T12" y="T13"/>
                  </a:cxn>
                </a:cxnLst>
                <a:rect l="0" t="0" r="r" b="b"/>
                <a:pathLst>
                  <a:path w="346" h="487">
                    <a:moveTo>
                      <a:pt x="22" y="0"/>
                    </a:moveTo>
                    <a:lnTo>
                      <a:pt x="0" y="7"/>
                    </a:lnTo>
                    <a:lnTo>
                      <a:pt x="346" y="487"/>
                    </a:lnTo>
                    <a:lnTo>
                      <a:pt x="346" y="415"/>
                    </a:lnTo>
                    <a:lnTo>
                      <a:pt x="46" y="0"/>
                    </a:lnTo>
                    <a:lnTo>
                      <a:pt x="22"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350">
                  <a:solidFill>
                    <a:srgbClr val="EAEAEA"/>
                  </a:solidFill>
                </a:endParaRPr>
              </a:p>
            </p:txBody>
          </p:sp>
        </p:grpSp>
      </p:grpSp>
      <p:sp>
        <p:nvSpPr>
          <p:cNvPr id="105539" name="Rectangle 67"/>
          <p:cNvSpPr>
            <a:spLocks noGrp="1" noChangeArrowheads="1"/>
          </p:cNvSpPr>
          <p:nvPr>
            <p:ph type="title"/>
          </p:nvPr>
        </p:nvSpPr>
        <p:spPr bwMode="auto">
          <a:xfrm>
            <a:off x="607486" y="273050"/>
            <a:ext cx="109685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p:cNvSpPr>
            <a:spLocks noGrp="1" noChangeArrowheads="1"/>
          </p:cNvSpPr>
          <p:nvPr>
            <p:ph type="dt" sz="half" idx="2"/>
          </p:nvPr>
        </p:nvSpPr>
        <p:spPr bwMode="auto">
          <a:xfrm>
            <a:off x="607486" y="6242053"/>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75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1" name="Rectangle 69"/>
          <p:cNvSpPr>
            <a:spLocks noGrp="1" noChangeArrowheads="1"/>
          </p:cNvSpPr>
          <p:nvPr>
            <p:ph type="ftr" sz="quarter" idx="3"/>
          </p:nvPr>
        </p:nvSpPr>
        <p:spPr bwMode="auto">
          <a:xfrm>
            <a:off x="4165600" y="6242053"/>
            <a:ext cx="3860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75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105542" name="Rectangle 70"/>
          <p:cNvSpPr>
            <a:spLocks noGrp="1" noChangeArrowheads="1"/>
          </p:cNvSpPr>
          <p:nvPr>
            <p:ph type="sldNum" sz="quarter" idx="4"/>
          </p:nvPr>
        </p:nvSpPr>
        <p:spPr bwMode="auto">
          <a:xfrm>
            <a:off x="8737602" y="6242053"/>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750">
                <a:effectLst>
                  <a:outerShdw blurRad="38100" dist="38100" dir="2700000" algn="tl">
                    <a:srgbClr val="000000"/>
                  </a:outerShdw>
                </a:effectLst>
              </a:defRPr>
            </a:lvl1pPr>
          </a:lstStyle>
          <a:p>
            <a:pPr fontAlgn="base">
              <a:spcBef>
                <a:spcPct val="0"/>
              </a:spcBef>
              <a:spcAft>
                <a:spcPct val="0"/>
              </a:spcAft>
            </a:pPr>
            <a:fld id="{3E9B6F12-6424-4009-BA70-BB8B3D321844}" type="slidenum">
              <a:rPr lang="en-US" smtClean="0">
                <a:solidFill>
                  <a:srgbClr val="EAEAEA"/>
                </a:solidFill>
              </a:rPr>
              <a:pPr fontAlgn="base">
                <a:spcBef>
                  <a:spcPct val="0"/>
                </a:spcBef>
                <a:spcAft>
                  <a:spcPct val="0"/>
                </a:spcAft>
              </a:pPr>
              <a:t>‹#›</a:t>
            </a:fld>
            <a:endParaRPr lang="en-US">
              <a:solidFill>
                <a:srgbClr val="EAEAEA"/>
              </a:solidFill>
            </a:endParaRPr>
          </a:p>
        </p:txBody>
      </p:sp>
      <p:sp>
        <p:nvSpPr>
          <p:cNvPr id="105543" name="Rectangle 71"/>
          <p:cNvSpPr>
            <a:spLocks noGrp="1" noChangeArrowheads="1"/>
          </p:cNvSpPr>
          <p:nvPr>
            <p:ph type="body" idx="1"/>
          </p:nvPr>
        </p:nvSpPr>
        <p:spPr bwMode="auto">
          <a:xfrm>
            <a:off x="607486" y="1598613"/>
            <a:ext cx="10968567"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819784"/>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fontAlgn="base">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2pPr>
      <a:lvl3pPr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3pPr>
      <a:lvl4pPr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4pPr>
      <a:lvl5pPr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5pPr>
      <a:lvl6pPr marL="3429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6pPr>
      <a:lvl7pPr marL="6858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7pPr>
      <a:lvl8pPr marL="10287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8pPr>
      <a:lvl9pPr marL="1371600" algn="ctr" rtl="0" fontAlgn="base">
        <a:spcBef>
          <a:spcPct val="0"/>
        </a:spcBef>
        <a:spcAft>
          <a:spcPct val="0"/>
        </a:spcAft>
        <a:defRPr sz="3300">
          <a:solidFill>
            <a:schemeClr val="tx2"/>
          </a:solidFill>
          <a:effectLst>
            <a:outerShdw blurRad="38100" dist="38100" dir="2700000" algn="tl">
              <a:srgbClr val="000000"/>
            </a:outerShdw>
          </a:effectLst>
          <a:latin typeface="Arial" charset="0"/>
          <a:cs typeface="Arial" charset="0"/>
        </a:defRPr>
      </a:lvl9pPr>
    </p:titleStyle>
    <p:bodyStyle>
      <a:lvl1pPr marL="257175" indent="-257175" algn="l" rtl="0" fontAlgn="base">
        <a:spcBef>
          <a:spcPct val="20000"/>
        </a:spcBef>
        <a:spcAft>
          <a:spcPct val="0"/>
        </a:spcAft>
        <a:buClr>
          <a:schemeClr val="tx2"/>
        </a:buClr>
        <a:buSzPct val="115000"/>
        <a:buFont typeface="Wingdings" pitchFamily="2" charset="2"/>
        <a:buChar char="§"/>
        <a:defRPr sz="2400">
          <a:solidFill>
            <a:schemeClr val="tx1"/>
          </a:solidFill>
          <a:effectLst>
            <a:outerShdw blurRad="38100" dist="38100" dir="2700000" algn="tl">
              <a:srgbClr val="000000"/>
            </a:outerShdw>
          </a:effectLst>
          <a:latin typeface="+mn-lt"/>
          <a:ea typeface="+mn-ea"/>
          <a:cs typeface="+mn-cs"/>
        </a:defRPr>
      </a:lvl1pPr>
      <a:lvl2pPr marL="557213" indent="-214313" algn="l" rtl="0" fontAlgn="base">
        <a:spcBef>
          <a:spcPct val="20000"/>
        </a:spcBef>
        <a:spcAft>
          <a:spcPct val="0"/>
        </a:spcAft>
        <a:buFont typeface="Wingdings" pitchFamily="2" charset="2"/>
        <a:buChar char="§"/>
        <a:defRPr sz="2100">
          <a:solidFill>
            <a:schemeClr val="tx1"/>
          </a:solidFill>
          <a:effectLst>
            <a:outerShdw blurRad="38100" dist="38100" dir="2700000" algn="tl">
              <a:srgbClr val="000000"/>
            </a:outerShdw>
          </a:effectLst>
          <a:latin typeface="+mn-lt"/>
          <a:cs typeface="+mn-cs"/>
        </a:defRPr>
      </a:lvl2pPr>
      <a:lvl3pPr marL="857250" indent="-171450" algn="l" rtl="0" fontAlgn="base">
        <a:spcBef>
          <a:spcPct val="20000"/>
        </a:spcBef>
        <a:spcAft>
          <a:spcPct val="0"/>
        </a:spcAft>
        <a:buClr>
          <a:schemeClr val="tx2"/>
        </a:buClr>
        <a:buSzPct val="115000"/>
        <a:buFont typeface="Wingdings" pitchFamily="2" charset="2"/>
        <a:buChar char="§"/>
        <a:defRPr sz="1800">
          <a:solidFill>
            <a:schemeClr val="tx1"/>
          </a:solidFill>
          <a:effectLst>
            <a:outerShdw blurRad="38100" dist="38100" dir="2700000" algn="tl">
              <a:srgbClr val="000000"/>
            </a:outerShdw>
          </a:effectLst>
          <a:latin typeface="+mn-lt"/>
          <a:cs typeface="+mn-cs"/>
        </a:defRPr>
      </a:lvl3pPr>
      <a:lvl4pPr marL="1200150" indent="-171450" algn="l" rtl="0" fontAlgn="base">
        <a:spcBef>
          <a:spcPct val="20000"/>
        </a:spcBef>
        <a:spcAft>
          <a:spcPct val="0"/>
        </a:spcAft>
        <a:buFont typeface="Wingdings" pitchFamily="2" charset="2"/>
        <a:buChar char="§"/>
        <a:defRPr sz="1500">
          <a:solidFill>
            <a:schemeClr val="tx1"/>
          </a:solidFill>
          <a:effectLst>
            <a:outerShdw blurRad="38100" dist="38100" dir="2700000" algn="tl">
              <a:srgbClr val="000000"/>
            </a:outerShdw>
          </a:effectLst>
          <a:latin typeface="+mn-lt"/>
          <a:cs typeface="+mn-cs"/>
        </a:defRPr>
      </a:lvl4pPr>
      <a:lvl5pPr marL="15430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5pPr>
      <a:lvl6pPr marL="18859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6pPr>
      <a:lvl7pPr marL="22288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7pPr>
      <a:lvl8pPr marL="25717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8pPr>
      <a:lvl9pPr marL="2914650" indent="-171450" algn="l" rtl="0" fontAlgn="base">
        <a:spcBef>
          <a:spcPct val="20000"/>
        </a:spcBef>
        <a:spcAft>
          <a:spcPct val="0"/>
        </a:spcAft>
        <a:buClr>
          <a:schemeClr val="tx2"/>
        </a:buClr>
        <a:buSzPct val="115000"/>
        <a:buFont typeface="Wingdings" pitchFamily="2" charset="2"/>
        <a:buChar char="§"/>
        <a:defRPr sz="15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8/28/2023</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endParaRPr>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2395539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0.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RRRR VII Esther:  God saves his people</a:t>
            </a:r>
          </a:p>
        </p:txBody>
      </p:sp>
      <p:sp>
        <p:nvSpPr>
          <p:cNvPr id="3" name="Content Placeholder 2"/>
          <p:cNvSpPr>
            <a:spLocks noGrp="1"/>
          </p:cNvSpPr>
          <p:nvPr>
            <p:ph idx="1"/>
          </p:nvPr>
        </p:nvSpPr>
        <p:spPr>
          <a:xfrm>
            <a:off x="1046480" y="1950720"/>
            <a:ext cx="9977120" cy="4297680"/>
          </a:xfrm>
        </p:spPr>
        <p:txBody>
          <a:bodyPr/>
          <a:lstStyle/>
          <a:p>
            <a:pPr marL="0" indent="0">
              <a:spcBef>
                <a:spcPts val="0"/>
              </a:spcBef>
              <a:spcAft>
                <a:spcPts val="0"/>
              </a:spcAft>
              <a:buNone/>
            </a:pPr>
            <a:r>
              <a:rPr lang="en-US" b="1" dirty="0">
                <a:effectLst/>
                <a:latin typeface="Times New Roman"/>
                <a:ea typeface="Times New Roman"/>
              </a:rPr>
              <a:t>Esther: Only book in Bible that does not mention God</a:t>
            </a:r>
          </a:p>
          <a:p>
            <a:pPr marL="0" indent="0">
              <a:spcBef>
                <a:spcPts val="0"/>
              </a:spcBef>
              <a:spcAft>
                <a:spcPts val="0"/>
              </a:spcAft>
              <a:buNone/>
            </a:pPr>
            <a:endParaRPr lang="en-US" b="1" dirty="0">
              <a:effectLst/>
              <a:latin typeface="Times New Roman"/>
              <a:ea typeface="Times New Roman"/>
            </a:endParaRPr>
          </a:p>
          <a:p>
            <a:pPr marL="0" indent="0">
              <a:spcBef>
                <a:spcPts val="0"/>
              </a:spcBef>
              <a:spcAft>
                <a:spcPts val="0"/>
              </a:spcAft>
              <a:buNone/>
            </a:pPr>
            <a:r>
              <a:rPr lang="en-US" b="1" dirty="0">
                <a:effectLst/>
                <a:latin typeface="Times New Roman"/>
                <a:ea typeface="Times New Roman"/>
              </a:rPr>
              <a:t>Only book in Old Testament not found in the DSS</a:t>
            </a:r>
          </a:p>
          <a:p>
            <a:pPr marL="0" indent="0">
              <a:spcBef>
                <a:spcPts val="0"/>
              </a:spcBef>
              <a:spcAft>
                <a:spcPts val="0"/>
              </a:spcAft>
              <a:buNone/>
            </a:pPr>
            <a:endParaRPr lang="en-US" b="1" dirty="0">
              <a:effectLst/>
              <a:latin typeface="Times New Roman"/>
              <a:ea typeface="Times New Roman"/>
            </a:endParaRPr>
          </a:p>
          <a:p>
            <a:pPr marL="0" indent="0">
              <a:spcBef>
                <a:spcPts val="0"/>
              </a:spcBef>
              <a:spcAft>
                <a:spcPts val="0"/>
              </a:spcAft>
              <a:buNone/>
            </a:pPr>
            <a:r>
              <a:rPr lang="en-US" b="1" dirty="0">
                <a:effectLst/>
                <a:latin typeface="Times New Roman"/>
                <a:ea typeface="Times New Roman"/>
              </a:rPr>
              <a:t>Included in the Old Testament because of Purim?</a:t>
            </a:r>
          </a:p>
          <a:p>
            <a:pPr marL="0" indent="0">
              <a:spcBef>
                <a:spcPts val="0"/>
              </a:spcBef>
              <a:spcAft>
                <a:spcPts val="0"/>
              </a:spcAft>
              <a:buNone/>
            </a:pPr>
            <a:endParaRPr lang="en-US" b="1" dirty="0">
              <a:effectLst/>
              <a:latin typeface="Times New Roman"/>
              <a:ea typeface="Times New Roman"/>
            </a:endParaRPr>
          </a:p>
          <a:p>
            <a:endParaRPr lang="en-US" b="1" dirty="0"/>
          </a:p>
        </p:txBody>
      </p:sp>
    </p:spTree>
    <p:extLst>
      <p:ext uri="{BB962C8B-B14F-4D97-AF65-F5344CB8AC3E}">
        <p14:creationId xmlns:p14="http://schemas.microsoft.com/office/powerpoint/2010/main" val="2398395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Where’s God?"/>
          <p:cNvSpPr txBox="1"/>
          <p:nvPr/>
        </p:nvSpPr>
        <p:spPr>
          <a:xfrm>
            <a:off x="1564640" y="213096"/>
            <a:ext cx="9397999" cy="13415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dirty="0">
                <a:ln>
                  <a:noFill/>
                </a:ln>
                <a:solidFill>
                  <a:srgbClr val="FFFFFF"/>
                </a:solidFill>
                <a:effectLst/>
                <a:uLnTx/>
                <a:uFillTx/>
                <a:latin typeface="Herculanum"/>
                <a:sym typeface="Herculanum"/>
              </a:rPr>
              <a:t>Where’s God?</a:t>
            </a:r>
            <a:r>
              <a:rPr kumimoji="0" lang="en-US" sz="5625" b="0" i="0" u="none" strike="noStrike" kern="0" cap="none" spc="0" normalizeH="0" baseline="0" noProof="0" dirty="0">
                <a:ln>
                  <a:noFill/>
                </a:ln>
                <a:solidFill>
                  <a:srgbClr val="FFFFFF"/>
                </a:solidFill>
                <a:effectLst/>
                <a:uLnTx/>
                <a:uFillTx/>
                <a:latin typeface="Herculanum"/>
                <a:sym typeface="Herculanum"/>
              </a:rPr>
              <a:t>  Hebrews 11:1</a:t>
            </a:r>
            <a:endParaRPr kumimoji="0" sz="5625" b="0" i="0" u="none" strike="noStrike" kern="0" cap="none" spc="0" normalizeH="0" baseline="0" noProof="0" dirty="0">
              <a:ln>
                <a:noFill/>
              </a:ln>
              <a:solidFill>
                <a:srgbClr val="FFFFFF"/>
              </a:solidFill>
              <a:effectLst/>
              <a:uLnTx/>
              <a:uFillTx/>
              <a:latin typeface="Herculanum"/>
              <a:sym typeface="Herculanum"/>
            </a:endParaRPr>
          </a:p>
        </p:txBody>
      </p:sp>
      <p:pic>
        <p:nvPicPr>
          <p:cNvPr id="185" name="Image" descr="Image"/>
          <p:cNvPicPr>
            <a:picLocks noChangeAspect="1"/>
          </p:cNvPicPr>
          <p:nvPr/>
        </p:nvPicPr>
        <p:blipFill>
          <a:blip r:embed="rId3"/>
          <a:stretch>
            <a:fillRect/>
          </a:stretch>
        </p:blipFill>
        <p:spPr>
          <a:xfrm>
            <a:off x="2025854" y="1695477"/>
            <a:ext cx="8140292" cy="5168439"/>
          </a:xfrm>
          <a:prstGeom prst="rect">
            <a:avLst/>
          </a:prstGeom>
          <a:ln w="12700">
            <a:miter lim="400000"/>
          </a:ln>
        </p:spPr>
      </p:pic>
    </p:spTree>
    <p:extLst>
      <p:ext uri="{BB962C8B-B14F-4D97-AF65-F5344CB8AC3E}">
        <p14:creationId xmlns:p14="http://schemas.microsoft.com/office/powerpoint/2010/main" val="3109595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Esther 5:1-8"/>
          <p:cNvSpPr txBox="1"/>
          <p:nvPr/>
        </p:nvSpPr>
        <p:spPr>
          <a:xfrm>
            <a:off x="1890118" y="164213"/>
            <a:ext cx="8411767" cy="1038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a:ln>
                  <a:noFill/>
                </a:ln>
                <a:solidFill>
                  <a:srgbClr val="FFFFFF"/>
                </a:solidFill>
                <a:effectLst/>
                <a:uLnTx/>
                <a:uFillTx/>
                <a:latin typeface="Herculanum"/>
                <a:sym typeface="Herculanum"/>
              </a:rPr>
              <a:t>Esther 5:1-8</a:t>
            </a:r>
          </a:p>
        </p:txBody>
      </p:sp>
      <p:pic>
        <p:nvPicPr>
          <p:cNvPr id="195" name="Image" descr="Image"/>
          <p:cNvPicPr>
            <a:picLocks noChangeAspect="1"/>
          </p:cNvPicPr>
          <p:nvPr/>
        </p:nvPicPr>
        <p:blipFill>
          <a:blip r:embed="rId3"/>
          <a:stretch>
            <a:fillRect/>
          </a:stretch>
        </p:blipFill>
        <p:spPr>
          <a:xfrm>
            <a:off x="-762000" y="1443502"/>
            <a:ext cx="8514081" cy="5171426"/>
          </a:xfrm>
          <a:prstGeom prst="rect">
            <a:avLst/>
          </a:prstGeom>
          <a:ln w="12700">
            <a:miter lim="400000"/>
          </a:ln>
        </p:spPr>
      </p:pic>
      <p:sp>
        <p:nvSpPr>
          <p:cNvPr id="2" name="TextBox 1">
            <a:extLst>
              <a:ext uri="{FF2B5EF4-FFF2-40B4-BE49-F238E27FC236}">
                <a16:creationId xmlns:a16="http://schemas.microsoft.com/office/drawing/2014/main" id="{C92ADADE-2815-C862-148B-852B0EFE7151}"/>
              </a:ext>
            </a:extLst>
          </p:cNvPr>
          <p:cNvSpPr txBox="1"/>
          <p:nvPr/>
        </p:nvSpPr>
        <p:spPr>
          <a:xfrm>
            <a:off x="8107680" y="2448560"/>
            <a:ext cx="40843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rPr>
              <a:t>On the third day…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rPr>
              <a:t>1 Cor 15:4-5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rPr>
              <a:t>God sends a ram.</a:t>
            </a:r>
          </a:p>
        </p:txBody>
      </p:sp>
    </p:spTree>
    <p:extLst>
      <p:ext uri="{BB962C8B-B14F-4D97-AF65-F5344CB8AC3E}">
        <p14:creationId xmlns:p14="http://schemas.microsoft.com/office/powerpoint/2010/main" val="3738480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Esther 5:13-14"/>
          <p:cNvSpPr txBox="1"/>
          <p:nvPr/>
        </p:nvSpPr>
        <p:spPr>
          <a:xfrm>
            <a:off x="6664960" y="164215"/>
            <a:ext cx="5303520" cy="5820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dirty="0">
                <a:ln>
                  <a:noFill/>
                </a:ln>
                <a:solidFill>
                  <a:srgbClr val="FFFFFF"/>
                </a:solidFill>
                <a:effectLst/>
                <a:uLnTx/>
                <a:uFillTx/>
                <a:latin typeface="Herculanum"/>
                <a:sym typeface="Herculanum"/>
              </a:rPr>
              <a:t>Esther 5:</a:t>
            </a:r>
            <a:r>
              <a:rPr kumimoji="0" lang="en-US" sz="4000" b="1" i="0" u="none" strike="noStrike" kern="0" cap="none" spc="0" normalizeH="0" baseline="0" noProof="0" dirty="0">
                <a:ln>
                  <a:noFill/>
                </a:ln>
                <a:solidFill>
                  <a:srgbClr val="FFFFFF"/>
                </a:solidFill>
                <a:effectLst/>
                <a:uLnTx/>
                <a:uFillTx/>
                <a:latin typeface="Herculanum"/>
                <a:sym typeface="Herculanum"/>
              </a:rPr>
              <a:t>9</a:t>
            </a:r>
            <a:r>
              <a:rPr kumimoji="0" sz="4000" b="1" i="0" u="none" strike="noStrike" kern="0" cap="none" spc="0" normalizeH="0" baseline="0" noProof="0" dirty="0">
                <a:ln>
                  <a:noFill/>
                </a:ln>
                <a:solidFill>
                  <a:srgbClr val="FFFFFF"/>
                </a:solidFill>
                <a:effectLst/>
                <a:uLnTx/>
                <a:uFillTx/>
                <a:latin typeface="Herculanum"/>
                <a:sym typeface="Herculanum"/>
              </a:rPr>
              <a:t>-14</a:t>
            </a:r>
            <a:endParaRPr kumimoji="0" lang="en-US" sz="4000" b="1" i="0" u="none" strike="noStrike" kern="0" cap="none" spc="0" normalizeH="0" baseline="0" noProof="0" dirty="0">
              <a:ln>
                <a:noFill/>
              </a:ln>
              <a:solidFill>
                <a:srgbClr val="FFFFFF"/>
              </a:solidFill>
              <a:effectLst/>
              <a:uLnTx/>
              <a:uFillTx/>
              <a:latin typeface="Herculanum"/>
              <a:sym typeface="Herculanum"/>
            </a:endParaRPr>
          </a:p>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Herculanum"/>
              <a:sym typeface="Herculanum"/>
            </a:endParaRP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Herculanum"/>
                <a:sym typeface="Herculanum"/>
              </a:rPr>
              <a:t>Haman/Satan is so confident!</a:t>
            </a:r>
          </a:p>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Herculanum"/>
              <a:sym typeface="Herculanum"/>
            </a:endParaRP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Herculanum"/>
                <a:sym typeface="Herculanum"/>
              </a:rPr>
              <a:t>Will God save Esther and will he save his people?  Stay tuned…</a:t>
            </a:r>
            <a:endParaRPr kumimoji="0" sz="4000" b="1" i="0" u="none" strike="noStrike" kern="0" cap="none" spc="0" normalizeH="0" baseline="0" noProof="0" dirty="0">
              <a:ln>
                <a:noFill/>
              </a:ln>
              <a:solidFill>
                <a:srgbClr val="FFFFFF"/>
              </a:solidFill>
              <a:effectLst/>
              <a:uLnTx/>
              <a:uFillTx/>
              <a:latin typeface="Herculanum"/>
              <a:sym typeface="Herculanum"/>
            </a:endParaRPr>
          </a:p>
        </p:txBody>
      </p:sp>
      <p:pic>
        <p:nvPicPr>
          <p:cNvPr id="200" name="Image" descr="Image"/>
          <p:cNvPicPr>
            <a:picLocks noChangeAspect="1"/>
          </p:cNvPicPr>
          <p:nvPr/>
        </p:nvPicPr>
        <p:blipFill>
          <a:blip r:embed="rId3"/>
          <a:stretch>
            <a:fillRect/>
          </a:stretch>
        </p:blipFill>
        <p:spPr>
          <a:xfrm>
            <a:off x="1028712" y="0"/>
            <a:ext cx="5417821" cy="6858001"/>
          </a:xfrm>
          <a:prstGeom prst="rect">
            <a:avLst/>
          </a:prstGeom>
          <a:ln w="12700">
            <a:miter lim="400000"/>
          </a:ln>
        </p:spPr>
      </p:pic>
    </p:spTree>
    <p:extLst>
      <p:ext uri="{BB962C8B-B14F-4D97-AF65-F5344CB8AC3E}">
        <p14:creationId xmlns:p14="http://schemas.microsoft.com/office/powerpoint/2010/main" val="4025869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7386-6CEB-DD5B-1220-0C9C3EE6C1CF}"/>
              </a:ext>
            </a:extLst>
          </p:cNvPr>
          <p:cNvSpPr>
            <a:spLocks noGrp="1"/>
          </p:cNvSpPr>
          <p:nvPr>
            <p:ph type="title"/>
          </p:nvPr>
        </p:nvSpPr>
        <p:spPr/>
        <p:txBody>
          <a:bodyPr/>
          <a:lstStyle/>
          <a:p>
            <a:r>
              <a:rPr lang="en-US" b="1" dirty="0"/>
              <a:t>Esther 6:1-14 God is in Control!</a:t>
            </a:r>
          </a:p>
        </p:txBody>
      </p:sp>
      <p:sp>
        <p:nvSpPr>
          <p:cNvPr id="3" name="Content Placeholder 2">
            <a:extLst>
              <a:ext uri="{FF2B5EF4-FFF2-40B4-BE49-F238E27FC236}">
                <a16:creationId xmlns:a16="http://schemas.microsoft.com/office/drawing/2014/main" id="{7E31F7C3-E8C5-C1B4-4A30-E1433E786887}"/>
              </a:ext>
            </a:extLst>
          </p:cNvPr>
          <p:cNvSpPr>
            <a:spLocks noGrp="1"/>
          </p:cNvSpPr>
          <p:nvPr>
            <p:ph idx="1"/>
          </p:nvPr>
        </p:nvSpPr>
        <p:spPr>
          <a:xfrm>
            <a:off x="7498080" y="1598613"/>
            <a:ext cx="4267200" cy="4497387"/>
          </a:xfrm>
        </p:spPr>
        <p:txBody>
          <a:bodyPr/>
          <a:lstStyle/>
          <a:p>
            <a:pPr marL="0" indent="0">
              <a:buNone/>
            </a:pPr>
            <a:r>
              <a:rPr lang="en-US" b="1" dirty="0"/>
              <a:t>Xerxes just happens to read the account of Mordecai saving his life.</a:t>
            </a:r>
          </a:p>
          <a:p>
            <a:pPr marL="0" indent="0">
              <a:buNone/>
            </a:pPr>
            <a:endParaRPr lang="en-US" b="1" dirty="0"/>
          </a:p>
          <a:p>
            <a:pPr marL="0" indent="0">
              <a:buNone/>
            </a:pPr>
            <a:r>
              <a:rPr lang="en-US" b="1" dirty="0"/>
              <a:t>Haman: Put a robe on him!</a:t>
            </a:r>
          </a:p>
        </p:txBody>
      </p:sp>
      <p:pic>
        <p:nvPicPr>
          <p:cNvPr id="1026" name="Picture 2" descr="Esther 6 - Truth Snitch">
            <a:extLst>
              <a:ext uri="{FF2B5EF4-FFF2-40B4-BE49-F238E27FC236}">
                <a16:creationId xmlns:a16="http://schemas.microsoft.com/office/drawing/2014/main" id="{C4ABD851-74BD-DF61-C2E5-776D93500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48" y="1598613"/>
            <a:ext cx="6512559" cy="492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430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AA2ED8-FEC9-ACD6-D72C-3F074531741D}"/>
              </a:ext>
            </a:extLst>
          </p:cNvPr>
          <p:cNvSpPr>
            <a:spLocks noGrp="1"/>
          </p:cNvSpPr>
          <p:nvPr>
            <p:ph idx="1"/>
          </p:nvPr>
        </p:nvSpPr>
        <p:spPr>
          <a:xfrm>
            <a:off x="607485" y="1598613"/>
            <a:ext cx="5010995" cy="4497387"/>
          </a:xfrm>
        </p:spPr>
        <p:txBody>
          <a:bodyPr/>
          <a:lstStyle/>
          <a:p>
            <a:pPr marL="0" indent="0">
              <a:buNone/>
            </a:pPr>
            <a:r>
              <a:rPr kumimoji="0" lang="en-US" sz="4400" b="1" i="0" u="none" strike="noStrike" kern="0" cap="none" spc="0" normalizeH="0" baseline="0" noProof="0" dirty="0">
                <a:ln>
                  <a:noFill/>
                </a:ln>
                <a:solidFill>
                  <a:srgbClr val="CCECFF"/>
                </a:solidFill>
                <a:effectLst>
                  <a:outerShdw blurRad="38100" dist="38100" dir="2700000" algn="tl">
                    <a:srgbClr val="000000"/>
                  </a:outerShdw>
                </a:effectLst>
                <a:uLnTx/>
                <a:uFillTx/>
                <a:latin typeface="Arial"/>
                <a:ea typeface="+mj-ea"/>
                <a:cs typeface="Arial"/>
              </a:rPr>
              <a:t>Esther 7:1-10 Again: God is in Control</a:t>
            </a:r>
            <a:endParaRPr lang="en-US" dirty="0"/>
          </a:p>
        </p:txBody>
      </p:sp>
      <p:pic>
        <p:nvPicPr>
          <p:cNvPr id="4" name="Picture 3">
            <a:extLst>
              <a:ext uri="{FF2B5EF4-FFF2-40B4-BE49-F238E27FC236}">
                <a16:creationId xmlns:a16="http://schemas.microsoft.com/office/drawing/2014/main" id="{0A09378A-04E4-BE6F-94A5-D172EF8B757B}"/>
              </a:ext>
            </a:extLst>
          </p:cNvPr>
          <p:cNvPicPr>
            <a:picLocks noChangeAspect="1"/>
          </p:cNvPicPr>
          <p:nvPr/>
        </p:nvPicPr>
        <p:blipFill>
          <a:blip r:embed="rId2"/>
          <a:stretch>
            <a:fillRect/>
          </a:stretch>
        </p:blipFill>
        <p:spPr>
          <a:xfrm>
            <a:off x="6772655" y="0"/>
            <a:ext cx="5419345" cy="6858000"/>
          </a:xfrm>
          <a:prstGeom prst="rect">
            <a:avLst/>
          </a:prstGeom>
        </p:spPr>
      </p:pic>
    </p:spTree>
    <p:extLst>
      <p:ext uri="{BB962C8B-B14F-4D97-AF65-F5344CB8AC3E}">
        <p14:creationId xmlns:p14="http://schemas.microsoft.com/office/powerpoint/2010/main" val="559531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EF6C7-6483-F087-BC42-826B8C406E98}"/>
              </a:ext>
            </a:extLst>
          </p:cNvPr>
          <p:cNvSpPr>
            <a:spLocks noGrp="1"/>
          </p:cNvSpPr>
          <p:nvPr>
            <p:ph type="title"/>
          </p:nvPr>
        </p:nvSpPr>
        <p:spPr/>
        <p:txBody>
          <a:bodyPr/>
          <a:lstStyle/>
          <a:p>
            <a:r>
              <a:rPr lang="en-US" dirty="0"/>
              <a:t>Esther and Purim</a:t>
            </a:r>
          </a:p>
        </p:txBody>
      </p:sp>
      <p:pic>
        <p:nvPicPr>
          <p:cNvPr id="1026" name="Picture 2" descr="cdn.britannica.com/66/195066-050-6A3DEC48/Family-P...">
            <a:extLst>
              <a:ext uri="{FF2B5EF4-FFF2-40B4-BE49-F238E27FC236}">
                <a16:creationId xmlns:a16="http://schemas.microsoft.com/office/drawing/2014/main" id="{98824467-FC6C-65EC-06A4-DD7BDBADF1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364" y="1211554"/>
            <a:ext cx="7878556" cy="55346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14D09A-1874-F859-81D0-CD79BF4D62A0}"/>
              </a:ext>
            </a:extLst>
          </p:cNvPr>
          <p:cNvSpPr txBox="1"/>
          <p:nvPr/>
        </p:nvSpPr>
        <p:spPr>
          <a:xfrm>
            <a:off x="8310879" y="1416050"/>
            <a:ext cx="3755293" cy="47705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rPr>
              <a:t>Celebrated in March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EAEAEA"/>
              </a:solidFill>
              <a:effectLst/>
              <a:uLnTx/>
              <a:uFillTx/>
              <a:latin typeface="Arial"/>
              <a:ea typeface="Calibri"/>
              <a:cs typeface="Aria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rPr>
              <a:t>2-day celebration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EAEAEA"/>
              </a:solidFill>
              <a:effectLst/>
              <a:uLnTx/>
              <a:uFillTx/>
              <a:latin typeface="Arial"/>
              <a:ea typeface="Calibri"/>
              <a:cs typeface="Aria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rPr>
              <a:t>Dress up in </a:t>
            </a:r>
            <a:r>
              <a:rPr kumimoji="0" lang="en-US" sz="3200" b="1" i="0" u="none" strike="noStrike" kern="1200" cap="none" spc="0" normalizeH="0" baseline="0" noProof="0" dirty="0" err="1">
                <a:ln>
                  <a:noFill/>
                </a:ln>
                <a:solidFill>
                  <a:srgbClr val="EAEAEA"/>
                </a:solidFill>
                <a:effectLst/>
                <a:uLnTx/>
                <a:uFillTx/>
                <a:latin typeface="Arial"/>
                <a:ea typeface="Calibri"/>
                <a:cs typeface="Arial"/>
                <a:sym typeface="Calibri"/>
              </a:rPr>
              <a:t>constumes</a:t>
            </a:r>
            <a:endPar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EAEAEA"/>
              </a:solidFill>
              <a:effectLst/>
              <a:uLnTx/>
              <a:uFillTx/>
              <a:latin typeface="Arial"/>
              <a:ea typeface="Calibri"/>
              <a:cs typeface="Aria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rPr>
              <a:t>Give gifts to the needy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EAEAEA"/>
              </a:solidFill>
              <a:effectLst/>
              <a:uLnTx/>
              <a:uFillTx/>
              <a:latin typeface="Arial"/>
              <a:ea typeface="Calibri"/>
              <a:cs typeface="Aria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AEAEA"/>
                </a:solidFill>
                <a:effectLst/>
                <a:uLnTx/>
                <a:uFillTx/>
                <a:latin typeface="Arial"/>
                <a:ea typeface="Calibri"/>
                <a:cs typeface="Arial"/>
                <a:sym typeface="Calibri"/>
              </a:rPr>
              <a:t>Read Esther</a:t>
            </a:r>
          </a:p>
        </p:txBody>
      </p:sp>
    </p:spTree>
    <p:extLst>
      <p:ext uri="{BB962C8B-B14F-4D97-AF65-F5344CB8AC3E}">
        <p14:creationId xmlns:p14="http://schemas.microsoft.com/office/powerpoint/2010/main" val="3764676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1219-1828-8A16-80EA-5B35735EC2AD}"/>
              </a:ext>
            </a:extLst>
          </p:cNvPr>
          <p:cNvSpPr>
            <a:spLocks noGrp="1"/>
          </p:cNvSpPr>
          <p:nvPr>
            <p:ph type="title"/>
          </p:nvPr>
        </p:nvSpPr>
        <p:spPr/>
        <p:txBody>
          <a:bodyPr/>
          <a:lstStyle/>
          <a:p>
            <a:r>
              <a:rPr lang="en-US" sz="4000" b="1" dirty="0"/>
              <a:t>Let’s Celebrate!</a:t>
            </a:r>
          </a:p>
        </p:txBody>
      </p:sp>
      <p:sp>
        <p:nvSpPr>
          <p:cNvPr id="3" name="Content Placeholder 2">
            <a:extLst>
              <a:ext uri="{FF2B5EF4-FFF2-40B4-BE49-F238E27FC236}">
                <a16:creationId xmlns:a16="http://schemas.microsoft.com/office/drawing/2014/main" id="{D41AA21C-77F5-5F43-EC63-C5675C5D5A41}"/>
              </a:ext>
            </a:extLst>
          </p:cNvPr>
          <p:cNvSpPr>
            <a:spLocks noGrp="1"/>
          </p:cNvSpPr>
          <p:nvPr>
            <p:ph idx="1"/>
          </p:nvPr>
        </p:nvSpPr>
        <p:spPr>
          <a:xfrm>
            <a:off x="607485" y="1416051"/>
            <a:ext cx="10968567" cy="4679950"/>
          </a:xfrm>
        </p:spPr>
        <p:txBody>
          <a:bodyPr/>
          <a:lstStyle/>
          <a:p>
            <a:pPr marL="0" indent="0">
              <a:buNone/>
            </a:pPr>
            <a:r>
              <a:rPr lang="en-US" sz="2800" b="1" dirty="0"/>
              <a:t>Passover to celebrate God saving Israel in Egypt.</a:t>
            </a:r>
          </a:p>
          <a:p>
            <a:pPr marL="0" indent="0">
              <a:buNone/>
            </a:pPr>
            <a:r>
              <a:rPr lang="en-US" sz="2800" b="1" dirty="0"/>
              <a:t>Pentecost to celebrate the Spring harvest</a:t>
            </a:r>
          </a:p>
          <a:p>
            <a:pPr marL="0" indent="0">
              <a:buNone/>
            </a:pPr>
            <a:r>
              <a:rPr lang="en-US" sz="2800" b="1" dirty="0"/>
              <a:t>Rosh </a:t>
            </a:r>
            <a:r>
              <a:rPr lang="en-US" sz="2800" b="1" dirty="0" err="1"/>
              <a:t>Hoshannah</a:t>
            </a:r>
            <a:r>
              <a:rPr lang="en-US" sz="2800" b="1" dirty="0"/>
              <a:t>/Trumpets to prepare for God’s coming</a:t>
            </a:r>
          </a:p>
          <a:p>
            <a:pPr marL="0" indent="0">
              <a:buNone/>
            </a:pPr>
            <a:r>
              <a:rPr lang="en-US" sz="2800" b="1" dirty="0"/>
              <a:t>Yom Kippur/Day of Atonement to celebrate our atonement</a:t>
            </a:r>
          </a:p>
          <a:p>
            <a:pPr marL="0" indent="0">
              <a:buNone/>
            </a:pPr>
            <a:r>
              <a:rPr lang="en-US" sz="2800" b="1" dirty="0"/>
              <a:t>Tabernacles to celebrate God living among his people</a:t>
            </a:r>
          </a:p>
          <a:p>
            <a:pPr marL="0" indent="0">
              <a:buNone/>
            </a:pPr>
            <a:r>
              <a:rPr lang="en-US" sz="2800" b="1" dirty="0" err="1"/>
              <a:t>Hanukkuh</a:t>
            </a:r>
            <a:r>
              <a:rPr lang="en-US" sz="2800" b="1" dirty="0"/>
              <a:t> to celebrate God saving Israel from Antiochus Epiphanes</a:t>
            </a:r>
          </a:p>
          <a:p>
            <a:pPr marL="0" indent="0">
              <a:buNone/>
            </a:pPr>
            <a:endParaRPr lang="en-US" sz="2800" b="1" dirty="0"/>
          </a:p>
          <a:p>
            <a:pPr marL="0" indent="0">
              <a:buNone/>
            </a:pPr>
            <a:r>
              <a:rPr lang="en-US" sz="2800" b="1" dirty="0"/>
              <a:t>Purim to celebrate God using Esther to save Israel from Haman and Xerxes</a:t>
            </a:r>
          </a:p>
        </p:txBody>
      </p:sp>
    </p:spTree>
    <p:extLst>
      <p:ext uri="{BB962C8B-B14F-4D97-AF65-F5344CB8AC3E}">
        <p14:creationId xmlns:p14="http://schemas.microsoft.com/office/powerpoint/2010/main" val="2622258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FC48-23BC-DEBF-C9E7-647B94614F91}"/>
              </a:ext>
            </a:extLst>
          </p:cNvPr>
          <p:cNvSpPr>
            <a:spLocks noGrp="1"/>
          </p:cNvSpPr>
          <p:nvPr>
            <p:ph type="title"/>
          </p:nvPr>
        </p:nvSpPr>
        <p:spPr/>
        <p:txBody>
          <a:bodyPr/>
          <a:lstStyle/>
          <a:p>
            <a:r>
              <a:rPr lang="en-US" b="1" dirty="0"/>
              <a:t>Lessons from Esther</a:t>
            </a:r>
          </a:p>
        </p:txBody>
      </p:sp>
      <p:sp>
        <p:nvSpPr>
          <p:cNvPr id="3" name="Content Placeholder 2">
            <a:extLst>
              <a:ext uri="{FF2B5EF4-FFF2-40B4-BE49-F238E27FC236}">
                <a16:creationId xmlns:a16="http://schemas.microsoft.com/office/drawing/2014/main" id="{1FE572FD-06DE-C90C-A21A-2174500D2C04}"/>
              </a:ext>
            </a:extLst>
          </p:cNvPr>
          <p:cNvSpPr>
            <a:spLocks noGrp="1"/>
          </p:cNvSpPr>
          <p:nvPr>
            <p:ph idx="1"/>
          </p:nvPr>
        </p:nvSpPr>
        <p:spPr/>
        <p:txBody>
          <a:bodyPr/>
          <a:lstStyle/>
          <a:p>
            <a:pPr marL="0" indent="0">
              <a:buNone/>
            </a:pPr>
            <a:r>
              <a:rPr lang="en-US" b="1" dirty="0"/>
              <a:t>God is in control.  God is always working behind the scenes to support those faithful to him.</a:t>
            </a:r>
          </a:p>
          <a:p>
            <a:pPr marL="0" indent="0">
              <a:buNone/>
            </a:pPr>
            <a:endParaRPr lang="en-US" b="1" dirty="0"/>
          </a:p>
          <a:p>
            <a:pPr marL="0" indent="0">
              <a:buNone/>
            </a:pPr>
            <a:r>
              <a:rPr lang="en-US" b="1" dirty="0"/>
              <a:t>God blesses both faithfulness and humility.</a:t>
            </a:r>
          </a:p>
          <a:p>
            <a:pPr marL="0" indent="0">
              <a:buNone/>
            </a:pPr>
            <a:endParaRPr lang="en-US" b="1" dirty="0"/>
          </a:p>
          <a:p>
            <a:pPr marL="0" indent="0">
              <a:buNone/>
            </a:pPr>
            <a:r>
              <a:rPr lang="en-US" b="1" dirty="0"/>
              <a:t>God’s Messiah will save His remnant and Esther is a picture of his salvation.</a:t>
            </a:r>
          </a:p>
        </p:txBody>
      </p:sp>
    </p:spTree>
    <p:extLst>
      <p:ext uri="{BB962C8B-B14F-4D97-AF65-F5344CB8AC3E}">
        <p14:creationId xmlns:p14="http://schemas.microsoft.com/office/powerpoint/2010/main" val="2197096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DFAC-375B-F098-5144-ED0A431E90A4}"/>
              </a:ext>
            </a:extLst>
          </p:cNvPr>
          <p:cNvSpPr>
            <a:spLocks noGrp="1"/>
          </p:cNvSpPr>
          <p:nvPr>
            <p:ph type="title"/>
          </p:nvPr>
        </p:nvSpPr>
        <p:spPr/>
        <p:txBody>
          <a:bodyPr>
            <a:normAutofit/>
          </a:bodyPr>
          <a:lstStyle/>
          <a:p>
            <a:r>
              <a:rPr lang="en-US" sz="4219" b="1"/>
              <a:t>RRRR VIII  Ezra </a:t>
            </a:r>
            <a:r>
              <a:rPr lang="en-US" sz="4219" b="1" dirty="0"/>
              <a:t>Part </a:t>
            </a:r>
            <a:r>
              <a:rPr lang="en-US" sz="4219" b="1"/>
              <a:t>II </a:t>
            </a:r>
            <a:endParaRPr lang="en-US" sz="4219" b="1" dirty="0"/>
          </a:p>
        </p:txBody>
      </p:sp>
      <p:sp>
        <p:nvSpPr>
          <p:cNvPr id="5" name="Content Placeholder 4">
            <a:extLst>
              <a:ext uri="{FF2B5EF4-FFF2-40B4-BE49-F238E27FC236}">
                <a16:creationId xmlns:a16="http://schemas.microsoft.com/office/drawing/2014/main" id="{C5154798-DA2F-905F-47B2-A2B78C563993}"/>
              </a:ext>
            </a:extLst>
          </p:cNvPr>
          <p:cNvSpPr>
            <a:spLocks noGrp="1"/>
          </p:cNvSpPr>
          <p:nvPr>
            <p:ph idx="1"/>
          </p:nvPr>
        </p:nvSpPr>
        <p:spPr>
          <a:xfrm>
            <a:off x="568172" y="2100303"/>
            <a:ext cx="4864484" cy="4025778"/>
          </a:xfrm>
        </p:spPr>
        <p:txBody>
          <a:bodyPr>
            <a:normAutofit/>
          </a:bodyPr>
          <a:lstStyle/>
          <a:p>
            <a:pPr marL="85724" indent="0" algn="ctr">
              <a:buNone/>
            </a:pPr>
            <a:r>
              <a:rPr lang="en-US" sz="3797" b="1" dirty="0"/>
              <a:t>Ezra: God uses a teacher to Restore and Rebuild the Kingdom</a:t>
            </a:r>
          </a:p>
        </p:txBody>
      </p:sp>
      <p:pic>
        <p:nvPicPr>
          <p:cNvPr id="1026" name="Picture 2" descr="Ezra Bible Study: Rebuilding the Temple, Restoring the Heart: Schacht,  Darlene: 9781988984131: Amazon.com: Books">
            <a:extLst>
              <a:ext uri="{FF2B5EF4-FFF2-40B4-BE49-F238E27FC236}">
                <a16:creationId xmlns:a16="http://schemas.microsoft.com/office/drawing/2014/main" id="{9D015462-EC45-CDF9-D5A7-0577CDC40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304" y="1683598"/>
            <a:ext cx="3875813" cy="501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77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itle"/>
          <p:cNvSpPr txBox="1">
            <a:spLocks noGrp="1"/>
          </p:cNvSpPr>
          <p:nvPr>
            <p:ph type="title"/>
          </p:nvPr>
        </p:nvSpPr>
        <p:spPr>
          <a:xfrm>
            <a:off x="1981325" y="274735"/>
            <a:ext cx="8229350" cy="1142966"/>
          </a:xfrm>
          <a:prstGeom prst="rect">
            <a:avLst/>
          </a:prstGeom>
        </p:spPr>
        <p:txBody>
          <a:bodyPr/>
          <a:lstStyle/>
          <a:p>
            <a:endParaRPr/>
          </a:p>
        </p:txBody>
      </p:sp>
      <p:pic>
        <p:nvPicPr>
          <p:cNvPr id="209" name="timeline three returns from exile BKC.gif" descr="timeline three returns from exile BKC.gif"/>
          <p:cNvPicPr>
            <a:picLocks noChangeAspect="1"/>
          </p:cNvPicPr>
          <p:nvPr/>
        </p:nvPicPr>
        <p:blipFill>
          <a:blip r:embed="rId3"/>
          <a:stretch>
            <a:fillRect/>
          </a:stretch>
        </p:blipFill>
        <p:spPr>
          <a:xfrm>
            <a:off x="1470601" y="105"/>
            <a:ext cx="9323010" cy="685779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43B4E-AFA8-4197-9827-CA7F3D53D25B}"/>
              </a:ext>
            </a:extLst>
          </p:cNvPr>
          <p:cNvSpPr>
            <a:spLocks noGrp="1"/>
          </p:cNvSpPr>
          <p:nvPr>
            <p:ph type="title"/>
          </p:nvPr>
        </p:nvSpPr>
        <p:spPr>
          <a:xfrm>
            <a:off x="518160" y="538480"/>
            <a:ext cx="10483217" cy="5212080"/>
          </a:xfrm>
        </p:spPr>
        <p:txBody>
          <a:bodyPr>
            <a:normAutofit/>
          </a:bodyPr>
          <a:lstStyle/>
          <a:p>
            <a:pPr algn="l"/>
            <a:r>
              <a:rPr lang="en-US" sz="4800" b="1" dirty="0"/>
              <a:t>Esther: God Saves His People</a:t>
            </a:r>
            <a:br>
              <a:rPr lang="en-US" sz="4800" b="1" dirty="0"/>
            </a:br>
            <a:br>
              <a:rPr lang="en-US" sz="3200" b="1" dirty="0"/>
            </a:br>
            <a:r>
              <a:rPr lang="en-US" sz="3200" b="1" dirty="0"/>
              <a:t>Theme #1 God is in control. He is working behind the scenes to save his people.</a:t>
            </a:r>
            <a:br>
              <a:rPr lang="en-US" sz="3200" b="1" dirty="0"/>
            </a:br>
            <a:br>
              <a:rPr lang="en-US" sz="3200" b="1" dirty="0"/>
            </a:br>
            <a:r>
              <a:rPr lang="en-US" sz="3200" b="1" dirty="0"/>
              <a:t>Theme #2  God uses a righteous woman to save Israel.</a:t>
            </a:r>
            <a:br>
              <a:rPr lang="en-US" sz="3200" b="1" dirty="0"/>
            </a:br>
            <a:br>
              <a:rPr lang="en-US" sz="3200" b="1" dirty="0"/>
            </a:br>
            <a:r>
              <a:rPr lang="en-US" sz="3200" b="1" dirty="0"/>
              <a:t>Strong messianic implications</a:t>
            </a:r>
            <a:br>
              <a:rPr lang="en-US" sz="3200" b="1" dirty="0"/>
            </a:br>
            <a:r>
              <a:rPr lang="en-US" sz="3200" b="1" dirty="0"/>
              <a:t>Esther is a prefigure of the Messiah!</a:t>
            </a:r>
            <a:endParaRPr lang="en-US" sz="4800" b="1" dirty="0"/>
          </a:p>
        </p:txBody>
      </p:sp>
    </p:spTree>
    <p:extLst>
      <p:ext uri="{BB962C8B-B14F-4D97-AF65-F5344CB8AC3E}">
        <p14:creationId xmlns:p14="http://schemas.microsoft.com/office/powerpoint/2010/main" val="12806327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75" b="1" dirty="0"/>
              <a:t>Post-exile books</a:t>
            </a:r>
          </a:p>
        </p:txBody>
      </p:sp>
      <p:sp>
        <p:nvSpPr>
          <p:cNvPr id="3" name="Content Placeholder 2"/>
          <p:cNvSpPr>
            <a:spLocks noGrp="1"/>
          </p:cNvSpPr>
          <p:nvPr>
            <p:ph idx="1"/>
          </p:nvPr>
        </p:nvSpPr>
        <p:spPr>
          <a:xfrm>
            <a:off x="803648" y="2078872"/>
            <a:ext cx="10778753" cy="4047210"/>
          </a:xfrm>
        </p:spPr>
        <p:txBody>
          <a:bodyPr>
            <a:normAutofit/>
          </a:bodyPr>
          <a:lstStyle/>
          <a:p>
            <a:pPr marL="85725" indent="0">
              <a:buNone/>
            </a:pPr>
            <a:r>
              <a:rPr lang="en-US" sz="2812" b="1" dirty="0"/>
              <a:t>Ezra, Nehemiah, and Esther  History</a:t>
            </a:r>
          </a:p>
          <a:p>
            <a:pPr marL="85725" indent="0">
              <a:buNone/>
            </a:pPr>
            <a:endParaRPr lang="en-US" sz="2812" b="1" dirty="0"/>
          </a:p>
          <a:p>
            <a:pPr marL="85725" indent="0">
              <a:buNone/>
            </a:pPr>
            <a:r>
              <a:rPr lang="en-US" sz="2812" b="1" dirty="0"/>
              <a:t>Haggai, Zechariah, and Malachi   Prophets</a:t>
            </a:r>
          </a:p>
          <a:p>
            <a:pPr marL="85725" indent="0">
              <a:buNone/>
            </a:pPr>
            <a:endParaRPr lang="en-US" sz="2812" b="1" dirty="0"/>
          </a:p>
          <a:p>
            <a:pPr marL="85725" indent="0">
              <a:buNone/>
            </a:pPr>
            <a:r>
              <a:rPr lang="en-US" sz="2812" b="1" dirty="0"/>
              <a:t>Theme of these books:  God’s wrath is complete.  It is time for his remnant to Repent and Return so that God can Restore and Rebuild them.</a:t>
            </a:r>
          </a:p>
        </p:txBody>
      </p:sp>
    </p:spTree>
    <p:extLst>
      <p:ext uri="{BB962C8B-B14F-4D97-AF65-F5344CB8AC3E}">
        <p14:creationId xmlns:p14="http://schemas.microsoft.com/office/powerpoint/2010/main" val="3015337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ezra / Nehemiah"/>
          <p:cNvSpPr txBox="1"/>
          <p:nvPr/>
        </p:nvSpPr>
        <p:spPr>
          <a:xfrm>
            <a:off x="1969363" y="164313"/>
            <a:ext cx="8253274" cy="1018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5625" b="0" i="0" u="none" strike="noStrike" kern="0" cap="none" spc="0" normalizeH="0" baseline="0" noProof="0" dirty="0">
                <a:ln>
                  <a:noFill/>
                </a:ln>
                <a:solidFill>
                  <a:srgbClr val="FFFFFF"/>
                </a:solidFill>
                <a:effectLst/>
                <a:uLnTx/>
                <a:uFillTx/>
                <a:latin typeface="Herculanum"/>
                <a:sym typeface="Herculanum"/>
              </a:rPr>
              <a:t>E</a:t>
            </a:r>
            <a:r>
              <a:rPr kumimoji="0" sz="5625" b="0" i="0" u="none" strike="noStrike" kern="0" cap="none" spc="0" normalizeH="0" baseline="0" noProof="0" dirty="0" err="1">
                <a:ln>
                  <a:noFill/>
                </a:ln>
                <a:solidFill>
                  <a:srgbClr val="FFFFFF"/>
                </a:solidFill>
                <a:effectLst/>
                <a:uLnTx/>
                <a:uFillTx/>
                <a:latin typeface="Herculanum"/>
                <a:sym typeface="Herculanum"/>
              </a:rPr>
              <a:t>zra</a:t>
            </a:r>
            <a:r>
              <a:rPr kumimoji="0" sz="5625" b="0" i="0" u="none" strike="noStrike" kern="0" cap="none" spc="0" normalizeH="0" baseline="0" noProof="0" dirty="0">
                <a:ln>
                  <a:noFill/>
                </a:ln>
                <a:solidFill>
                  <a:srgbClr val="FFFFFF"/>
                </a:solidFill>
                <a:effectLst/>
                <a:uLnTx/>
                <a:uFillTx/>
                <a:latin typeface="Herculanum"/>
                <a:sym typeface="Herculanum"/>
              </a:rPr>
              <a:t> / Nehemiah</a:t>
            </a:r>
          </a:p>
        </p:txBody>
      </p:sp>
      <p:pic>
        <p:nvPicPr>
          <p:cNvPr id="447" name="Image" descr="Image"/>
          <p:cNvPicPr>
            <a:picLocks noChangeAspect="1"/>
          </p:cNvPicPr>
          <p:nvPr/>
        </p:nvPicPr>
        <p:blipFill>
          <a:blip r:embed="rId3"/>
          <a:stretch>
            <a:fillRect/>
          </a:stretch>
        </p:blipFill>
        <p:spPr>
          <a:xfrm>
            <a:off x="1855118" y="1384347"/>
            <a:ext cx="8481764" cy="5511065"/>
          </a:xfrm>
          <a:prstGeom prst="rect">
            <a:avLst/>
          </a:prstGeom>
          <a:ln w="12700">
            <a:miter lim="400000"/>
          </a:ln>
        </p:spPr>
      </p:pic>
      <p:sp>
        <p:nvSpPr>
          <p:cNvPr id="448" name="return, restore, rebuild"/>
          <p:cNvSpPr txBox="1"/>
          <p:nvPr/>
        </p:nvSpPr>
        <p:spPr>
          <a:xfrm>
            <a:off x="1532518" y="1115383"/>
            <a:ext cx="5213040" cy="2394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b">
            <a:normAutofit/>
          </a:bodyPr>
          <a:lstStyle>
            <a:lvl1pPr>
              <a:defRPr sz="73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5133" b="0" i="0" u="none" strike="noStrike" kern="0" cap="none" spc="0" normalizeH="0" baseline="0" noProof="0" dirty="0">
                <a:ln>
                  <a:noFill/>
                </a:ln>
                <a:solidFill>
                  <a:srgbClr val="FFFFFF"/>
                </a:solidFill>
                <a:effectLst/>
                <a:uLnTx/>
                <a:uFillTx/>
                <a:latin typeface="Herculanum"/>
                <a:sym typeface="Herculanum"/>
              </a:rPr>
              <a:t>Repent, R</a:t>
            </a:r>
            <a:r>
              <a:rPr kumimoji="0" sz="5133" b="0" i="0" u="none" strike="noStrike" kern="0" cap="none" spc="0" normalizeH="0" baseline="0" noProof="0" dirty="0">
                <a:ln>
                  <a:noFill/>
                </a:ln>
                <a:solidFill>
                  <a:srgbClr val="FFFFFF"/>
                </a:solidFill>
                <a:effectLst/>
                <a:uLnTx/>
                <a:uFillTx/>
                <a:latin typeface="Herculanum"/>
                <a:sym typeface="Herculanum"/>
              </a:rPr>
              <a:t>eturn, </a:t>
            </a:r>
            <a:r>
              <a:rPr kumimoji="0" lang="en-US" sz="5133" b="0" i="0" u="none" strike="noStrike" kern="0" cap="none" spc="0" normalizeH="0" baseline="0" noProof="0" dirty="0">
                <a:ln>
                  <a:noFill/>
                </a:ln>
                <a:solidFill>
                  <a:srgbClr val="FFFFFF"/>
                </a:solidFill>
                <a:effectLst/>
                <a:uLnTx/>
                <a:uFillTx/>
                <a:latin typeface="Herculanum"/>
                <a:sym typeface="Herculanum"/>
              </a:rPr>
              <a:t>R</a:t>
            </a:r>
            <a:r>
              <a:rPr kumimoji="0" sz="5133" b="0" i="0" u="none" strike="noStrike" kern="0" cap="none" spc="0" normalizeH="0" baseline="0" noProof="0" dirty="0">
                <a:ln>
                  <a:noFill/>
                </a:ln>
                <a:solidFill>
                  <a:srgbClr val="FFFFFF"/>
                </a:solidFill>
                <a:effectLst/>
                <a:uLnTx/>
                <a:uFillTx/>
                <a:latin typeface="Herculanum"/>
                <a:sym typeface="Herculanum"/>
              </a:rPr>
              <a:t>estore, </a:t>
            </a:r>
            <a:r>
              <a:rPr kumimoji="0" lang="en-US" sz="5133" b="0" i="0" u="none" strike="noStrike" kern="0" cap="none" spc="0" normalizeH="0" baseline="0" noProof="0" dirty="0">
                <a:ln>
                  <a:noFill/>
                </a:ln>
                <a:solidFill>
                  <a:srgbClr val="FFFFFF"/>
                </a:solidFill>
                <a:effectLst/>
                <a:uLnTx/>
                <a:uFillTx/>
                <a:latin typeface="Herculanum"/>
                <a:sym typeface="Herculanum"/>
              </a:rPr>
              <a:t>R</a:t>
            </a:r>
            <a:r>
              <a:rPr kumimoji="0" sz="5133" b="0" i="0" u="none" strike="noStrike" kern="0" cap="none" spc="0" normalizeH="0" baseline="0" noProof="0" dirty="0">
                <a:ln>
                  <a:noFill/>
                </a:ln>
                <a:solidFill>
                  <a:srgbClr val="FFFFFF"/>
                </a:solidFill>
                <a:effectLst/>
                <a:uLnTx/>
                <a:uFillTx/>
                <a:latin typeface="Herculanum"/>
                <a:sym typeface="Herculanum"/>
              </a:rPr>
              <a:t>ebuild</a:t>
            </a:r>
          </a:p>
        </p:txBody>
      </p:sp>
    </p:spTree>
    <p:extLst>
      <p:ext uri="{BB962C8B-B14F-4D97-AF65-F5344CB8AC3E}">
        <p14:creationId xmlns:p14="http://schemas.microsoft.com/office/powerpoint/2010/main" val="4772864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51968-B0C3-4662-9DB9-16C07554ADEA}"/>
              </a:ext>
            </a:extLst>
          </p:cNvPr>
          <p:cNvSpPr>
            <a:spLocks noGrp="1"/>
          </p:cNvSpPr>
          <p:nvPr>
            <p:ph type="title"/>
          </p:nvPr>
        </p:nvSpPr>
        <p:spPr/>
        <p:txBody>
          <a:bodyPr>
            <a:normAutofit/>
          </a:bodyPr>
          <a:lstStyle/>
          <a:p>
            <a:r>
              <a:rPr lang="en-US" sz="3375" b="1" dirty="0"/>
              <a:t>Ezra 4:11-23  Opposition to Rebuilding</a:t>
            </a:r>
          </a:p>
        </p:txBody>
      </p:sp>
      <p:pic>
        <p:nvPicPr>
          <p:cNvPr id="2050" name="Picture 2" descr="Ezra 4">
            <a:extLst>
              <a:ext uri="{FF2B5EF4-FFF2-40B4-BE49-F238E27FC236}">
                <a16:creationId xmlns:a16="http://schemas.microsoft.com/office/drawing/2014/main" id="{DC7BCF8F-D617-49A8-62AE-38DDBCB029D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6833" y="1628885"/>
            <a:ext cx="7081138" cy="5304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5BF746C4-313F-B2EC-572F-8534FEAD7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719" y="2207456"/>
            <a:ext cx="3166361" cy="48647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9028E7-D45A-4A95-6416-E2537E5E2D53}"/>
              </a:ext>
            </a:extLst>
          </p:cNvPr>
          <p:cNvSpPr txBox="1"/>
          <p:nvPr/>
        </p:nvSpPr>
        <p:spPr>
          <a:xfrm>
            <a:off x="7950752" y="1628886"/>
            <a:ext cx="3984417" cy="481799"/>
          </a:xfrm>
          <a:prstGeom prst="rect">
            <a:avLst/>
          </a:prstGeom>
          <a:noFill/>
        </p:spPr>
        <p:txBody>
          <a:bodyPr wrap="square" rtlCol="0">
            <a:spAutoFit/>
          </a:body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2531" b="1" i="0" u="none" strike="noStrike" kern="0" cap="none" spc="0" normalizeH="0" baseline="0" noProof="0" dirty="0">
                <a:ln>
                  <a:noFill/>
                </a:ln>
                <a:solidFill>
                  <a:prstClr val="black"/>
                </a:solidFill>
                <a:effectLst/>
                <a:uLnTx/>
                <a:uFillTx/>
                <a:latin typeface="Century Gothic"/>
                <a:ea typeface="Calibri"/>
                <a:cs typeface="Calibri"/>
                <a:sym typeface="Helvetica Light"/>
              </a:rPr>
              <a:t>Artaxerxes I of Persia</a:t>
            </a:r>
          </a:p>
        </p:txBody>
      </p:sp>
    </p:spTree>
    <p:extLst>
      <p:ext uri="{BB962C8B-B14F-4D97-AF65-F5344CB8AC3E}">
        <p14:creationId xmlns:p14="http://schemas.microsoft.com/office/powerpoint/2010/main" val="89102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ezra 7:8-10"/>
          <p:cNvSpPr txBox="1">
            <a:spLocks noGrp="1"/>
          </p:cNvSpPr>
          <p:nvPr>
            <p:ph type="ctrTitle"/>
          </p:nvPr>
        </p:nvSpPr>
        <p:spPr>
          <a:xfrm>
            <a:off x="8243640" y="152658"/>
            <a:ext cx="3736063" cy="5076512"/>
          </a:xfrm>
          <a:prstGeom prst="rect">
            <a:avLst/>
          </a:prstGeom>
        </p:spPr>
        <p:txBody>
          <a:bodyPr>
            <a:normAutofit fontScale="90000"/>
          </a:bodyPr>
          <a:lstStyle>
            <a:lvl1pPr>
              <a:defRPr sz="7000">
                <a:latin typeface="Herculanum"/>
                <a:ea typeface="Herculanum"/>
                <a:cs typeface="Herculanum"/>
                <a:sym typeface="Herculanum"/>
              </a:defRPr>
            </a:lvl1pPr>
          </a:lstStyle>
          <a:p>
            <a:r>
              <a:rPr lang="en-US" b="1" dirty="0"/>
              <a:t>E</a:t>
            </a:r>
            <a:r>
              <a:rPr b="1" dirty="0"/>
              <a:t>zra 7:</a:t>
            </a:r>
            <a:r>
              <a:rPr lang="en-US" b="1" dirty="0"/>
              <a:t>1</a:t>
            </a:r>
            <a:r>
              <a:rPr b="1" dirty="0"/>
              <a:t>-10</a:t>
            </a:r>
            <a:br>
              <a:rPr lang="en-US" b="1" dirty="0"/>
            </a:br>
            <a:br>
              <a:rPr lang="en-US" b="1" dirty="0"/>
            </a:br>
            <a:r>
              <a:rPr lang="en-US" b="1" dirty="0"/>
              <a:t>Ezra the Teacher</a:t>
            </a:r>
            <a:br>
              <a:rPr lang="en-US" dirty="0"/>
            </a:br>
            <a:endParaRPr dirty="0"/>
          </a:p>
        </p:txBody>
      </p:sp>
      <p:sp>
        <p:nvSpPr>
          <p:cNvPr id="214" name="Body"/>
          <p:cNvSpPr txBox="1">
            <a:spLocks noGrp="1"/>
          </p:cNvSpPr>
          <p:nvPr>
            <p:ph type="subTitle" sz="half" idx="1"/>
          </p:nvPr>
        </p:nvSpPr>
        <p:spPr>
          <a:xfrm>
            <a:off x="1879924" y="4431588"/>
            <a:ext cx="8432153" cy="1881324"/>
          </a:xfrm>
          <a:prstGeom prst="rect">
            <a:avLst/>
          </a:prstGeom>
        </p:spPr>
        <p:txBody>
          <a:bodyPr/>
          <a:lstStyle/>
          <a:p>
            <a:pPr>
              <a:defRPr sz="6800">
                <a:solidFill>
                  <a:srgbClr val="FFFC79"/>
                </a:solidFill>
              </a:defRPr>
            </a:pPr>
            <a:endParaRPr/>
          </a:p>
        </p:txBody>
      </p:sp>
      <p:pic>
        <p:nvPicPr>
          <p:cNvPr id="215" name="Image" descr="Image"/>
          <p:cNvPicPr>
            <a:picLocks noChangeAspect="1"/>
          </p:cNvPicPr>
          <p:nvPr/>
        </p:nvPicPr>
        <p:blipFill>
          <a:blip r:embed="rId3"/>
          <a:stretch>
            <a:fillRect/>
          </a:stretch>
        </p:blipFill>
        <p:spPr>
          <a:xfrm>
            <a:off x="1527909" y="7352"/>
            <a:ext cx="6552289" cy="7338564"/>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D88B7-9A42-7962-91E6-FF67B3B5EE50}"/>
              </a:ext>
            </a:extLst>
          </p:cNvPr>
          <p:cNvSpPr>
            <a:spLocks noGrp="1"/>
          </p:cNvSpPr>
          <p:nvPr>
            <p:ph type="title"/>
          </p:nvPr>
        </p:nvSpPr>
        <p:spPr/>
        <p:txBody>
          <a:bodyPr>
            <a:normAutofit/>
          </a:bodyPr>
          <a:lstStyle/>
          <a:p>
            <a:r>
              <a:rPr lang="en-US" sz="3797" b="1" dirty="0"/>
              <a:t>Nehemiah 8:   Ezra</a:t>
            </a:r>
          </a:p>
        </p:txBody>
      </p:sp>
      <p:sp>
        <p:nvSpPr>
          <p:cNvPr id="3" name="Content Placeholder 2">
            <a:extLst>
              <a:ext uri="{FF2B5EF4-FFF2-40B4-BE49-F238E27FC236}">
                <a16:creationId xmlns:a16="http://schemas.microsoft.com/office/drawing/2014/main" id="{BDA6BD9F-9DF9-39B7-1F54-2FEFB7936903}"/>
              </a:ext>
            </a:extLst>
          </p:cNvPr>
          <p:cNvSpPr>
            <a:spLocks noGrp="1"/>
          </p:cNvSpPr>
          <p:nvPr>
            <p:ph idx="1"/>
          </p:nvPr>
        </p:nvSpPr>
        <p:spPr>
          <a:xfrm>
            <a:off x="857224" y="1752653"/>
            <a:ext cx="10725177" cy="4373429"/>
          </a:xfrm>
        </p:spPr>
        <p:txBody>
          <a:bodyPr>
            <a:normAutofit/>
          </a:bodyPr>
          <a:lstStyle/>
          <a:p>
            <a:pPr marL="85724" indent="0">
              <a:buNone/>
            </a:pPr>
            <a:r>
              <a:rPr lang="en-US" sz="2812" b="1" dirty="0"/>
              <a:t>1. </a:t>
            </a:r>
            <a:r>
              <a:rPr lang="en-US" sz="2812" b="1" dirty="0">
                <a:solidFill>
                  <a:srgbClr val="FF0000"/>
                </a:solidFill>
              </a:rPr>
              <a:t>Ezra 7:6 Ezra was well-versed in Scripture</a:t>
            </a:r>
          </a:p>
          <a:p>
            <a:pPr marL="85724" indent="0">
              <a:buNone/>
            </a:pPr>
            <a:endParaRPr lang="en-US" sz="1125" b="1" dirty="0"/>
          </a:p>
          <a:p>
            <a:pPr marL="85724" indent="0">
              <a:buNone/>
            </a:pPr>
            <a:r>
              <a:rPr lang="en-US" sz="2812" b="1" dirty="0"/>
              <a:t> </a:t>
            </a:r>
            <a:r>
              <a:rPr lang="en-US" sz="2812" b="1" dirty="0" err="1"/>
              <a:t>Neh</a:t>
            </a:r>
            <a:r>
              <a:rPr lang="en-US" sz="2812" b="1" dirty="0"/>
              <a:t> 8:1-3  Ezra taught and preached for 6 hours!</a:t>
            </a:r>
          </a:p>
          <a:p>
            <a:pPr marL="85724" indent="0">
              <a:buNone/>
            </a:pPr>
            <a:endParaRPr lang="en-US" sz="1125" b="1" dirty="0"/>
          </a:p>
          <a:p>
            <a:pPr marL="85724" indent="0">
              <a:buNone/>
            </a:pPr>
            <a:r>
              <a:rPr lang="en-US" sz="2812" b="1" dirty="0"/>
              <a:t>2. </a:t>
            </a:r>
            <a:r>
              <a:rPr lang="en-US" sz="2812" b="1" dirty="0" err="1"/>
              <a:t>Neh</a:t>
            </a:r>
            <a:r>
              <a:rPr lang="en-US" sz="2812" b="1" dirty="0"/>
              <a:t> 8:7-9  </a:t>
            </a:r>
            <a:r>
              <a:rPr lang="en-US" sz="2812" b="1" dirty="0">
                <a:solidFill>
                  <a:srgbClr val="FF0000"/>
                </a:solidFill>
              </a:rPr>
              <a:t>Ezra read from the Law and made the meaning clear.</a:t>
            </a:r>
          </a:p>
          <a:p>
            <a:pPr marL="85724" indent="0">
              <a:buNone/>
            </a:pPr>
            <a:endParaRPr lang="en-US" sz="1125" b="1" dirty="0"/>
          </a:p>
          <a:p>
            <a:pPr marL="85724" indent="0">
              <a:buNone/>
            </a:pPr>
            <a:r>
              <a:rPr lang="en-US" sz="2812" b="1" dirty="0" err="1"/>
              <a:t>Neh</a:t>
            </a:r>
            <a:r>
              <a:rPr lang="en-US" sz="2812" b="1" dirty="0"/>
              <a:t> 8:18  Ezra taught from the Law every day!</a:t>
            </a:r>
          </a:p>
          <a:p>
            <a:pPr marL="85724" indent="0">
              <a:buNone/>
            </a:pPr>
            <a:endParaRPr lang="en-US" sz="1125" b="1" dirty="0"/>
          </a:p>
          <a:p>
            <a:pPr marL="85724" indent="0">
              <a:buNone/>
            </a:pPr>
            <a:r>
              <a:rPr lang="en-US" sz="2812" b="1" dirty="0"/>
              <a:t>3. Ezra 7:10  </a:t>
            </a:r>
            <a:r>
              <a:rPr lang="en-US" sz="2812" b="1" dirty="0">
                <a:solidFill>
                  <a:srgbClr val="FF0000"/>
                </a:solidFill>
              </a:rPr>
              <a:t>Devoted to the study </a:t>
            </a:r>
            <a:r>
              <a:rPr lang="en-US" sz="2812" b="1" i="1" dirty="0">
                <a:solidFill>
                  <a:srgbClr val="FF0000"/>
                </a:solidFill>
              </a:rPr>
              <a:t>and observance </a:t>
            </a:r>
            <a:r>
              <a:rPr lang="en-US" sz="2812" b="1" dirty="0">
                <a:solidFill>
                  <a:srgbClr val="FF0000"/>
                </a:solidFill>
              </a:rPr>
              <a:t>of Scripture.</a:t>
            </a:r>
          </a:p>
        </p:txBody>
      </p:sp>
    </p:spTree>
    <p:extLst>
      <p:ext uri="{BB962C8B-B14F-4D97-AF65-F5344CB8AC3E}">
        <p14:creationId xmlns:p14="http://schemas.microsoft.com/office/powerpoint/2010/main" val="2799059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22E7-DCFA-00A5-621B-3639AA225507}"/>
              </a:ext>
            </a:extLst>
          </p:cNvPr>
          <p:cNvSpPr>
            <a:spLocks noGrp="1"/>
          </p:cNvSpPr>
          <p:nvPr>
            <p:ph type="title"/>
          </p:nvPr>
        </p:nvSpPr>
        <p:spPr/>
        <p:txBody>
          <a:bodyPr>
            <a:normAutofit fontScale="90000"/>
          </a:bodyPr>
          <a:lstStyle/>
          <a:p>
            <a:r>
              <a:rPr lang="en-US" sz="4219" b="1" dirty="0"/>
              <a:t>Ezra 7:13-26  Artaxerxes: Go back and rebuild Jerusalem!</a:t>
            </a:r>
          </a:p>
        </p:txBody>
      </p:sp>
      <p:sp>
        <p:nvSpPr>
          <p:cNvPr id="3" name="Content Placeholder 2">
            <a:extLst>
              <a:ext uri="{FF2B5EF4-FFF2-40B4-BE49-F238E27FC236}">
                <a16:creationId xmlns:a16="http://schemas.microsoft.com/office/drawing/2014/main" id="{54EE5EAD-747F-A136-0708-61976E13235C}"/>
              </a:ext>
            </a:extLst>
          </p:cNvPr>
          <p:cNvSpPr>
            <a:spLocks noGrp="1"/>
          </p:cNvSpPr>
          <p:nvPr>
            <p:ph idx="1"/>
          </p:nvPr>
        </p:nvSpPr>
        <p:spPr/>
        <p:txBody>
          <a:bodyPr>
            <a:normAutofit/>
          </a:bodyPr>
          <a:lstStyle/>
          <a:p>
            <a:pPr marL="85724" indent="0">
              <a:buNone/>
            </a:pPr>
            <a:r>
              <a:rPr lang="en-US" sz="2812" b="1" dirty="0"/>
              <a:t>Ezra 7:8  The seventh year of Artaxerxes.  458 BC</a:t>
            </a:r>
          </a:p>
          <a:p>
            <a:pPr marL="85724" indent="0">
              <a:buNone/>
            </a:pPr>
            <a:endParaRPr lang="en-US" sz="2812" b="1" dirty="0"/>
          </a:p>
          <a:p>
            <a:pPr marL="85724" indent="0">
              <a:buNone/>
            </a:pPr>
            <a:r>
              <a:rPr lang="en-US" sz="2812" b="1" dirty="0"/>
              <a:t>Daniel 9:24-25   Seventy sevens from the decree to restore and rebuild Jerusalem.</a:t>
            </a:r>
          </a:p>
          <a:p>
            <a:pPr marL="85724" indent="0">
              <a:buNone/>
            </a:pPr>
            <a:endParaRPr lang="en-US" sz="2812" b="1" dirty="0"/>
          </a:p>
          <a:p>
            <a:pPr marL="85724" indent="0">
              <a:buNone/>
            </a:pPr>
            <a:r>
              <a:rPr lang="en-US" sz="2812" b="1" dirty="0"/>
              <a:t>70 x 7 = 490 years</a:t>
            </a:r>
          </a:p>
          <a:p>
            <a:pPr marL="85724" indent="0">
              <a:buNone/>
            </a:pPr>
            <a:endParaRPr lang="en-US" sz="2812" b="1" dirty="0"/>
          </a:p>
          <a:p>
            <a:pPr marL="85724" indent="0">
              <a:buNone/>
            </a:pPr>
            <a:r>
              <a:rPr lang="en-US" sz="2812" b="1" dirty="0"/>
              <a:t>458 – 490 = -32      = 33 AD   God is in control!</a:t>
            </a:r>
          </a:p>
        </p:txBody>
      </p:sp>
    </p:spTree>
    <p:extLst>
      <p:ext uri="{BB962C8B-B14F-4D97-AF65-F5344CB8AC3E}">
        <p14:creationId xmlns:p14="http://schemas.microsoft.com/office/powerpoint/2010/main" val="1916807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ezra 7:27-28"/>
          <p:cNvSpPr txBox="1">
            <a:spLocks noGrp="1"/>
          </p:cNvSpPr>
          <p:nvPr>
            <p:ph type="ctrTitle"/>
          </p:nvPr>
        </p:nvSpPr>
        <p:spPr>
          <a:xfrm>
            <a:off x="7481218" y="152658"/>
            <a:ext cx="4710782" cy="4540747"/>
          </a:xfrm>
          <a:prstGeom prst="rect">
            <a:avLst/>
          </a:prstGeom>
        </p:spPr>
        <p:txBody>
          <a:bodyPr>
            <a:normAutofit fontScale="90000"/>
          </a:bodyPr>
          <a:lstStyle>
            <a:lvl1pPr>
              <a:defRPr sz="7000">
                <a:latin typeface="Herculanum"/>
                <a:ea typeface="Herculanum"/>
                <a:cs typeface="Herculanum"/>
                <a:sym typeface="Herculanum"/>
              </a:defRPr>
            </a:lvl1pPr>
          </a:lstStyle>
          <a:p>
            <a:r>
              <a:rPr lang="en-US" b="1" dirty="0"/>
              <a:t>Ezra </a:t>
            </a:r>
            <a:r>
              <a:rPr b="1" dirty="0"/>
              <a:t>7:27-28</a:t>
            </a:r>
            <a:br>
              <a:rPr lang="en-US" b="1" dirty="0"/>
            </a:br>
            <a:br>
              <a:rPr lang="en-US" b="1" dirty="0"/>
            </a:br>
            <a:r>
              <a:rPr lang="en-US" b="1" dirty="0"/>
              <a:t>God moves the heart of Artaxerxes</a:t>
            </a:r>
            <a:endParaRPr b="1" dirty="0"/>
          </a:p>
        </p:txBody>
      </p:sp>
      <p:sp>
        <p:nvSpPr>
          <p:cNvPr id="220" name="Body"/>
          <p:cNvSpPr txBox="1">
            <a:spLocks noGrp="1"/>
          </p:cNvSpPr>
          <p:nvPr>
            <p:ph type="subTitle" sz="half" idx="1"/>
          </p:nvPr>
        </p:nvSpPr>
        <p:spPr>
          <a:xfrm>
            <a:off x="1879924" y="4431588"/>
            <a:ext cx="8432153" cy="1881324"/>
          </a:xfrm>
          <a:prstGeom prst="rect">
            <a:avLst/>
          </a:prstGeom>
        </p:spPr>
        <p:txBody>
          <a:bodyPr/>
          <a:lstStyle/>
          <a:p>
            <a:pPr>
              <a:defRPr sz="6800">
                <a:solidFill>
                  <a:srgbClr val="FFFC79"/>
                </a:solidFill>
              </a:defRPr>
            </a:pPr>
            <a:endParaRPr/>
          </a:p>
        </p:txBody>
      </p:sp>
      <p:pic>
        <p:nvPicPr>
          <p:cNvPr id="221" name="Image" descr="Image"/>
          <p:cNvPicPr>
            <a:picLocks noChangeAspect="1"/>
          </p:cNvPicPr>
          <p:nvPr/>
        </p:nvPicPr>
        <p:blipFill>
          <a:blip r:embed="rId3"/>
          <a:stretch>
            <a:fillRect/>
          </a:stretch>
        </p:blipFill>
        <p:spPr>
          <a:xfrm>
            <a:off x="1475375" y="-73129"/>
            <a:ext cx="5842362" cy="7004257"/>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ezra 8:21-23"/>
          <p:cNvSpPr txBox="1">
            <a:spLocks noGrp="1"/>
          </p:cNvSpPr>
          <p:nvPr>
            <p:ph type="ctrTitle"/>
          </p:nvPr>
        </p:nvSpPr>
        <p:spPr>
          <a:xfrm>
            <a:off x="6739922" y="152658"/>
            <a:ext cx="5164774" cy="5730145"/>
          </a:xfrm>
          <a:prstGeom prst="rect">
            <a:avLst/>
          </a:prstGeom>
        </p:spPr>
        <p:txBody>
          <a:bodyPr>
            <a:normAutofit fontScale="90000"/>
          </a:bodyPr>
          <a:lstStyle>
            <a:lvl1pPr>
              <a:defRPr sz="7000">
                <a:latin typeface="Herculanum"/>
                <a:ea typeface="Herculanum"/>
                <a:cs typeface="Herculanum"/>
                <a:sym typeface="Herculanum"/>
              </a:defRPr>
            </a:lvl1pPr>
          </a:lstStyle>
          <a:p>
            <a:r>
              <a:rPr lang="en-US" b="1" dirty="0"/>
              <a:t>E</a:t>
            </a:r>
            <a:r>
              <a:rPr b="1" dirty="0"/>
              <a:t>zra 8:1-23</a:t>
            </a:r>
            <a:br>
              <a:rPr lang="en-US" b="1" dirty="0"/>
            </a:br>
            <a:r>
              <a:rPr lang="en-US" b="1" dirty="0"/>
              <a:t>Ezra the humble teacher.</a:t>
            </a:r>
            <a:br>
              <a:rPr lang="en-US" b="1" dirty="0"/>
            </a:br>
            <a:br>
              <a:rPr lang="en-US" b="1" dirty="0"/>
            </a:br>
            <a:r>
              <a:rPr lang="en-US" b="1" dirty="0"/>
              <a:t>Ezra 8:25 Scarcity vs abundance mentality</a:t>
            </a:r>
            <a:endParaRPr b="1" dirty="0"/>
          </a:p>
        </p:txBody>
      </p:sp>
      <p:sp>
        <p:nvSpPr>
          <p:cNvPr id="226" name="Body"/>
          <p:cNvSpPr txBox="1">
            <a:spLocks noGrp="1"/>
          </p:cNvSpPr>
          <p:nvPr>
            <p:ph type="subTitle" sz="half" idx="1"/>
          </p:nvPr>
        </p:nvSpPr>
        <p:spPr>
          <a:xfrm>
            <a:off x="1879924" y="4431588"/>
            <a:ext cx="8432153" cy="1881324"/>
          </a:xfrm>
          <a:prstGeom prst="rect">
            <a:avLst/>
          </a:prstGeom>
        </p:spPr>
        <p:txBody>
          <a:bodyPr/>
          <a:lstStyle/>
          <a:p>
            <a:pPr>
              <a:defRPr sz="6800">
                <a:solidFill>
                  <a:srgbClr val="FFFC79"/>
                </a:solidFill>
              </a:defRPr>
            </a:pPr>
            <a:endParaRPr/>
          </a:p>
        </p:txBody>
      </p:sp>
      <p:pic>
        <p:nvPicPr>
          <p:cNvPr id="227" name="Image" descr="Image"/>
          <p:cNvPicPr>
            <a:picLocks noChangeAspect="1"/>
          </p:cNvPicPr>
          <p:nvPr/>
        </p:nvPicPr>
        <p:blipFill>
          <a:blip r:embed="rId3"/>
          <a:stretch>
            <a:fillRect/>
          </a:stretch>
        </p:blipFill>
        <p:spPr>
          <a:xfrm>
            <a:off x="158195" y="-80377"/>
            <a:ext cx="6038466" cy="6938272"/>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C22E7-DCFA-00A5-621B-3639AA225507}"/>
              </a:ext>
            </a:extLst>
          </p:cNvPr>
          <p:cNvSpPr>
            <a:spLocks noGrp="1"/>
          </p:cNvSpPr>
          <p:nvPr>
            <p:ph type="title"/>
          </p:nvPr>
        </p:nvSpPr>
        <p:spPr/>
        <p:txBody>
          <a:bodyPr>
            <a:normAutofit/>
          </a:bodyPr>
          <a:lstStyle/>
          <a:p>
            <a:r>
              <a:rPr lang="en-US" sz="4219" b="1" dirty="0"/>
              <a:t>Ezra 9  Sin in the camp</a:t>
            </a:r>
          </a:p>
        </p:txBody>
      </p:sp>
      <p:sp>
        <p:nvSpPr>
          <p:cNvPr id="3" name="Content Placeholder 2">
            <a:extLst>
              <a:ext uri="{FF2B5EF4-FFF2-40B4-BE49-F238E27FC236}">
                <a16:creationId xmlns:a16="http://schemas.microsoft.com/office/drawing/2014/main" id="{54EE5EAD-747F-A136-0708-61976E13235C}"/>
              </a:ext>
            </a:extLst>
          </p:cNvPr>
          <p:cNvSpPr>
            <a:spLocks noGrp="1"/>
          </p:cNvSpPr>
          <p:nvPr>
            <p:ph idx="1"/>
          </p:nvPr>
        </p:nvSpPr>
        <p:spPr>
          <a:xfrm>
            <a:off x="696494" y="1864566"/>
            <a:ext cx="3621771" cy="4261515"/>
          </a:xfrm>
        </p:spPr>
        <p:txBody>
          <a:bodyPr>
            <a:normAutofit fontScale="92500"/>
          </a:bodyPr>
          <a:lstStyle/>
          <a:p>
            <a:pPr marL="85724" indent="0">
              <a:buNone/>
            </a:pPr>
            <a:r>
              <a:rPr lang="en-US" sz="3094" b="1" dirty="0"/>
              <a:t>Ezra 9:1-4</a:t>
            </a:r>
          </a:p>
          <a:p>
            <a:pPr marL="85724" indent="0">
              <a:buNone/>
            </a:pPr>
            <a:endParaRPr lang="en-US" sz="1125" b="1" dirty="0"/>
          </a:p>
          <a:p>
            <a:pPr marL="85724" indent="0">
              <a:buNone/>
            </a:pPr>
            <a:r>
              <a:rPr lang="en-US" sz="3094" b="1" dirty="0"/>
              <a:t>v. 3  Ezra pulls his hair out.</a:t>
            </a:r>
          </a:p>
          <a:p>
            <a:pPr marL="85724" indent="0">
              <a:buNone/>
            </a:pPr>
            <a:endParaRPr lang="en-US" sz="1125" b="1" dirty="0"/>
          </a:p>
          <a:p>
            <a:pPr marL="85724" indent="0">
              <a:buNone/>
            </a:pPr>
            <a:r>
              <a:rPr lang="en-US" sz="3094" b="1" dirty="0"/>
              <a:t>v. They trembled about their sin</a:t>
            </a:r>
          </a:p>
          <a:p>
            <a:pPr marL="85724" indent="0">
              <a:buNone/>
            </a:pPr>
            <a:endParaRPr lang="en-US" sz="1195" b="1" dirty="0"/>
          </a:p>
          <a:p>
            <a:pPr marL="85724" indent="0">
              <a:buNone/>
            </a:pPr>
            <a:endParaRPr lang="en-US" sz="1125" b="1" dirty="0"/>
          </a:p>
          <a:p>
            <a:pPr marL="85724" indent="0">
              <a:buNone/>
            </a:pPr>
            <a:r>
              <a:rPr lang="en-US" sz="3094" b="1" dirty="0"/>
              <a:t>v. 4 Ezra appalled at the sin</a:t>
            </a:r>
          </a:p>
        </p:txBody>
      </p:sp>
      <p:pic>
        <p:nvPicPr>
          <p:cNvPr id="4" name="Image" descr="Image">
            <a:extLst>
              <a:ext uri="{FF2B5EF4-FFF2-40B4-BE49-F238E27FC236}">
                <a16:creationId xmlns:a16="http://schemas.microsoft.com/office/drawing/2014/main" id="{76FF7F41-7A9C-1EC5-8CC8-04C8BA83AEFD}"/>
              </a:ext>
            </a:extLst>
          </p:cNvPr>
          <p:cNvPicPr>
            <a:picLocks noChangeAspect="1"/>
          </p:cNvPicPr>
          <p:nvPr/>
        </p:nvPicPr>
        <p:blipFill>
          <a:blip r:embed="rId2"/>
          <a:stretch>
            <a:fillRect/>
          </a:stretch>
        </p:blipFill>
        <p:spPr>
          <a:xfrm>
            <a:off x="5092334" y="1602639"/>
            <a:ext cx="6614911" cy="4961183"/>
          </a:xfrm>
          <a:prstGeom prst="rect">
            <a:avLst/>
          </a:prstGeom>
          <a:ln w="12700">
            <a:miter lim="400000"/>
          </a:ln>
        </p:spPr>
      </p:pic>
    </p:spTree>
    <p:extLst>
      <p:ext uri="{BB962C8B-B14F-4D97-AF65-F5344CB8AC3E}">
        <p14:creationId xmlns:p14="http://schemas.microsoft.com/office/powerpoint/2010/main" val="3926134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59DA5-D117-A2F0-7ABF-B2EFD781A6F4}"/>
              </a:ext>
            </a:extLst>
          </p:cNvPr>
          <p:cNvSpPr>
            <a:spLocks noGrp="1"/>
          </p:cNvSpPr>
          <p:nvPr>
            <p:ph type="title"/>
          </p:nvPr>
        </p:nvSpPr>
        <p:spPr/>
        <p:txBody>
          <a:bodyPr>
            <a:normAutofit/>
          </a:bodyPr>
          <a:lstStyle/>
          <a:p>
            <a:r>
              <a:rPr lang="en-US" sz="4219" b="1" dirty="0"/>
              <a:t>Ezra 10  </a:t>
            </a:r>
            <a:r>
              <a:rPr lang="en-US" sz="4219" b="1" dirty="0" err="1"/>
              <a:t>ezra</a:t>
            </a:r>
            <a:r>
              <a:rPr lang="en-US" sz="4219" b="1" dirty="0"/>
              <a:t> takes action!</a:t>
            </a:r>
          </a:p>
        </p:txBody>
      </p:sp>
      <p:sp>
        <p:nvSpPr>
          <p:cNvPr id="3" name="Content Placeholder 2">
            <a:extLst>
              <a:ext uri="{FF2B5EF4-FFF2-40B4-BE49-F238E27FC236}">
                <a16:creationId xmlns:a16="http://schemas.microsoft.com/office/drawing/2014/main" id="{813CC6C3-1A26-8C79-2507-8D2AA5F60AEB}"/>
              </a:ext>
            </a:extLst>
          </p:cNvPr>
          <p:cNvSpPr>
            <a:spLocks noGrp="1"/>
          </p:cNvSpPr>
          <p:nvPr>
            <p:ph idx="1"/>
          </p:nvPr>
        </p:nvSpPr>
        <p:spPr>
          <a:xfrm>
            <a:off x="889370" y="2132449"/>
            <a:ext cx="10886743" cy="3993633"/>
          </a:xfrm>
        </p:spPr>
        <p:txBody>
          <a:bodyPr>
            <a:normAutofit/>
          </a:bodyPr>
          <a:lstStyle/>
          <a:p>
            <a:pPr marL="85724" indent="0">
              <a:buNone/>
            </a:pPr>
            <a:r>
              <a:rPr lang="en-US" sz="2812" b="1" dirty="0"/>
              <a:t>Ezra 10:1-6  Ezra praying, confessing, weeping, throwing himself down, fasting.</a:t>
            </a:r>
          </a:p>
          <a:p>
            <a:pPr marL="85724" indent="0">
              <a:buNone/>
            </a:pPr>
            <a:endParaRPr lang="en-US" sz="1547" b="1" dirty="0"/>
          </a:p>
          <a:p>
            <a:pPr marL="85724" indent="0">
              <a:buNone/>
            </a:pPr>
            <a:r>
              <a:rPr lang="en-US" sz="2812" b="1" dirty="0"/>
              <a:t>10:2  But there is still hope.  We can repent and return to God.</a:t>
            </a:r>
          </a:p>
          <a:p>
            <a:pPr marL="85724" indent="0">
              <a:buNone/>
            </a:pPr>
            <a:endParaRPr lang="en-US" sz="1547" b="1" dirty="0"/>
          </a:p>
          <a:p>
            <a:pPr marL="85724" indent="0">
              <a:buNone/>
            </a:pPr>
            <a:r>
              <a:rPr lang="en-US" sz="2812" b="1" dirty="0"/>
              <a:t>Ezra 10:16-17  Ezra investigates who among them have married outside the “church.”</a:t>
            </a:r>
          </a:p>
          <a:p>
            <a:pPr marL="85724" indent="0">
              <a:buNone/>
            </a:pPr>
            <a:endParaRPr lang="en-US" sz="1547" b="1" dirty="0"/>
          </a:p>
          <a:p>
            <a:pPr marL="85724" indent="0">
              <a:buNone/>
            </a:pPr>
            <a:r>
              <a:rPr lang="en-US" sz="2812" b="1" dirty="0"/>
              <a:t>111/42,000  0.26%  But look at Ezra!</a:t>
            </a:r>
          </a:p>
        </p:txBody>
      </p:sp>
    </p:spTree>
    <p:extLst>
      <p:ext uri="{BB962C8B-B14F-4D97-AF65-F5344CB8AC3E}">
        <p14:creationId xmlns:p14="http://schemas.microsoft.com/office/powerpoint/2010/main" val="297948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p:cNvSpPr txBox="1">
            <a:spLocks noGrp="1"/>
          </p:cNvSpPr>
          <p:nvPr>
            <p:ph type="ctrTitle"/>
          </p:nvPr>
        </p:nvSpPr>
        <p:spPr>
          <a:prstGeom prst="rect">
            <a:avLst/>
          </a:prstGeom>
        </p:spPr>
        <p:txBody>
          <a:bodyPr/>
          <a:lstStyle/>
          <a:p>
            <a:endParaRPr dirty="0"/>
          </a:p>
        </p:txBody>
      </p:sp>
      <p:sp>
        <p:nvSpPr>
          <p:cNvPr id="125" name="Body"/>
          <p:cNvSpPr txBox="1">
            <a:spLocks noGrp="1"/>
          </p:cNvSpPr>
          <p:nvPr>
            <p:ph type="subTitle" sz="quarter" idx="1"/>
          </p:nvPr>
        </p:nvSpPr>
        <p:spPr>
          <a:xfrm>
            <a:off x="6949440" y="2225852"/>
            <a:ext cx="4886960" cy="4174948"/>
          </a:xfrm>
          <a:prstGeom prst="rect">
            <a:avLst/>
          </a:prstGeom>
        </p:spPr>
        <p:txBody>
          <a:bodyPr/>
          <a:lstStyle/>
          <a:p>
            <a:pPr marL="0" marR="0" lvl="0" indent="0" algn="l" defTabSz="914400" rtl="0" eaLnBrk="1" fontAlgn="base" latinLnBrk="0" hangingPunct="1">
              <a:lnSpc>
                <a:spcPct val="100000"/>
              </a:lnSpc>
              <a:spcBef>
                <a:spcPts val="0"/>
              </a:spcBef>
              <a:spcAft>
                <a:spcPts val="0"/>
              </a:spcAft>
              <a:buClr>
                <a:srgbClr val="CCECFF"/>
              </a:buClr>
              <a:buSzPct val="115000"/>
              <a:buFont typeface="Wingdings" pitchFamily="2" charset="2"/>
              <a:buNone/>
              <a:tabLst/>
              <a:defRPr/>
            </a:pPr>
            <a:r>
              <a:rPr kumimoji="0" lang="en-US" sz="3200" b="1" i="0" u="none" strike="noStrike" kern="0" cap="none" spc="0" normalizeH="0" baseline="0" noProof="0" dirty="0">
                <a:ln>
                  <a:noFill/>
                </a:ln>
                <a:solidFill>
                  <a:srgbClr val="EAEAEA"/>
                </a:solidFill>
                <a:effectLst/>
                <a:uLnTx/>
                <a:uFillTx/>
                <a:latin typeface="Times New Roman"/>
                <a:ea typeface="Times New Roman"/>
                <a:cs typeface="Arial"/>
              </a:rPr>
              <a:t>Esther: Queen of Xerxes (485-465 BC) </a:t>
            </a:r>
          </a:p>
          <a:p>
            <a:pPr marL="0" marR="0" lvl="0" indent="0" algn="l" defTabSz="914400" rtl="0" eaLnBrk="1" fontAlgn="base" latinLnBrk="0" hangingPunct="1">
              <a:lnSpc>
                <a:spcPct val="100000"/>
              </a:lnSpc>
              <a:spcBef>
                <a:spcPts val="0"/>
              </a:spcBef>
              <a:spcAft>
                <a:spcPts val="0"/>
              </a:spcAft>
              <a:buClr>
                <a:srgbClr val="CCECFF"/>
              </a:buClr>
              <a:buSzPct val="115000"/>
              <a:buFont typeface="Wingdings" pitchFamily="2" charset="2"/>
              <a:buNone/>
              <a:tabLst/>
              <a:defRPr/>
            </a:pPr>
            <a:endParaRPr lang="en-US" b="1" dirty="0">
              <a:solidFill>
                <a:srgbClr val="EAEAEA"/>
              </a:solidFill>
              <a:effectLst/>
              <a:latin typeface="Times New Roman"/>
              <a:ea typeface="Times New Roman"/>
              <a:cs typeface="Arial"/>
            </a:endParaRPr>
          </a:p>
          <a:p>
            <a:pPr marL="0" marR="0" lvl="0" indent="0" algn="l" defTabSz="914400" rtl="0" eaLnBrk="1" fontAlgn="base" latinLnBrk="0" hangingPunct="1">
              <a:lnSpc>
                <a:spcPct val="100000"/>
              </a:lnSpc>
              <a:spcBef>
                <a:spcPts val="0"/>
              </a:spcBef>
              <a:spcAft>
                <a:spcPts val="0"/>
              </a:spcAft>
              <a:buClr>
                <a:srgbClr val="CCECFF"/>
              </a:buClr>
              <a:buSzPct val="115000"/>
              <a:buFont typeface="Wingdings" pitchFamily="2" charset="2"/>
              <a:buNone/>
              <a:tabLst/>
              <a:defRPr/>
            </a:pPr>
            <a:r>
              <a:rPr kumimoji="0" lang="en-US" sz="3200" b="1" i="0" u="none" strike="noStrike" kern="0" cap="none" spc="0" normalizeH="0" baseline="0" noProof="0" dirty="0">
                <a:ln>
                  <a:noFill/>
                </a:ln>
                <a:solidFill>
                  <a:srgbClr val="EAEAEA"/>
                </a:solidFill>
                <a:effectLst/>
                <a:uLnTx/>
                <a:uFillTx/>
                <a:latin typeface="Times New Roman"/>
                <a:ea typeface="Times New Roman"/>
                <a:cs typeface="Arial"/>
              </a:rPr>
              <a:t>3</a:t>
            </a:r>
            <a:r>
              <a:rPr kumimoji="0" lang="en-US" sz="3200" b="1" i="0" u="none" strike="noStrike" kern="0" cap="none" spc="0" normalizeH="0" baseline="30000" noProof="0" dirty="0">
                <a:ln>
                  <a:noFill/>
                </a:ln>
                <a:solidFill>
                  <a:srgbClr val="EAEAEA"/>
                </a:solidFill>
                <a:effectLst/>
                <a:uLnTx/>
                <a:uFillTx/>
                <a:latin typeface="Times New Roman"/>
                <a:ea typeface="Times New Roman"/>
                <a:cs typeface="Arial"/>
              </a:rPr>
              <a:t>rd</a:t>
            </a:r>
            <a:r>
              <a:rPr kumimoji="0" lang="en-US" sz="3200" b="1" i="0" u="none" strike="noStrike" kern="0" cap="none" spc="0" normalizeH="0" baseline="0" noProof="0" dirty="0">
                <a:ln>
                  <a:noFill/>
                </a:ln>
                <a:solidFill>
                  <a:srgbClr val="EAEAEA"/>
                </a:solidFill>
                <a:effectLst/>
                <a:uLnTx/>
                <a:uFillTx/>
                <a:latin typeface="Times New Roman"/>
                <a:ea typeface="Times New Roman"/>
                <a:cs typeface="Arial"/>
              </a:rPr>
              <a:t> year of Xerxes 483 BC</a:t>
            </a:r>
          </a:p>
          <a:p>
            <a:pPr marL="0" marR="0" lvl="0" indent="0" algn="l" defTabSz="914400" rtl="0" eaLnBrk="1" fontAlgn="base" latinLnBrk="0" hangingPunct="1">
              <a:lnSpc>
                <a:spcPct val="100000"/>
              </a:lnSpc>
              <a:spcBef>
                <a:spcPts val="0"/>
              </a:spcBef>
              <a:spcAft>
                <a:spcPts val="0"/>
              </a:spcAft>
              <a:buClr>
                <a:srgbClr val="CCECFF"/>
              </a:buClr>
              <a:buSzPct val="115000"/>
              <a:buFont typeface="Wingdings" pitchFamily="2" charset="2"/>
              <a:buNone/>
              <a:tabLst/>
              <a:defRPr/>
            </a:pPr>
            <a:endParaRPr lang="en-US" b="1" dirty="0">
              <a:solidFill>
                <a:srgbClr val="EAEAEA"/>
              </a:solidFill>
              <a:effectLst/>
              <a:latin typeface="Times New Roman"/>
              <a:ea typeface="Times New Roman"/>
              <a:cs typeface="Arial"/>
            </a:endParaRPr>
          </a:p>
          <a:p>
            <a:pPr marL="0" marR="0" lvl="0" indent="0" algn="l" defTabSz="914400" rtl="0" eaLnBrk="1" fontAlgn="base" latinLnBrk="0" hangingPunct="1">
              <a:lnSpc>
                <a:spcPct val="100000"/>
              </a:lnSpc>
              <a:spcBef>
                <a:spcPts val="0"/>
              </a:spcBef>
              <a:spcAft>
                <a:spcPts val="0"/>
              </a:spcAft>
              <a:buClr>
                <a:srgbClr val="CCECFF"/>
              </a:buClr>
              <a:buSzPct val="115000"/>
              <a:buFont typeface="Wingdings" pitchFamily="2" charset="2"/>
              <a:buNone/>
              <a:tabLst/>
              <a:defRPr/>
            </a:pPr>
            <a:r>
              <a:rPr kumimoji="0" lang="en-US" sz="3200" b="1" i="0" u="none" strike="noStrike" kern="0" cap="none" spc="0" normalizeH="0" baseline="0" noProof="0" dirty="0">
                <a:ln>
                  <a:noFill/>
                </a:ln>
                <a:solidFill>
                  <a:srgbClr val="EAEAEA"/>
                </a:solidFill>
                <a:effectLst/>
                <a:uLnTx/>
                <a:uFillTx/>
                <a:latin typeface="Times New Roman"/>
                <a:ea typeface="Times New Roman"/>
                <a:cs typeface="Arial"/>
              </a:rPr>
              <a:t>Jerusalem is destroyed. Where is God?</a:t>
            </a:r>
          </a:p>
          <a:p>
            <a:endParaRPr dirty="0"/>
          </a:p>
        </p:txBody>
      </p:sp>
      <p:pic>
        <p:nvPicPr>
          <p:cNvPr id="126" name="Image" descr="Image"/>
          <p:cNvPicPr>
            <a:picLocks noChangeAspect="1"/>
          </p:cNvPicPr>
          <p:nvPr/>
        </p:nvPicPr>
        <p:blipFill>
          <a:blip r:embed="rId3"/>
          <a:stretch>
            <a:fillRect/>
          </a:stretch>
        </p:blipFill>
        <p:spPr>
          <a:xfrm>
            <a:off x="233680" y="2493800"/>
            <a:ext cx="6214050" cy="3412948"/>
          </a:xfrm>
          <a:prstGeom prst="rect">
            <a:avLst/>
          </a:prstGeom>
          <a:ln w="12700">
            <a:miter lim="400000"/>
          </a:ln>
        </p:spPr>
      </p:pic>
      <p:sp>
        <p:nvSpPr>
          <p:cNvPr id="127" name="Esther 1:1-3"/>
          <p:cNvSpPr txBox="1"/>
          <p:nvPr/>
        </p:nvSpPr>
        <p:spPr>
          <a:xfrm>
            <a:off x="607485" y="325120"/>
            <a:ext cx="9755715" cy="1595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defTabSz="566674">
              <a:defRPr sz="13677">
                <a:latin typeface="Herculanum"/>
                <a:ea typeface="Herculanum"/>
                <a:cs typeface="Herculanum"/>
                <a:sym typeface="Herculanum"/>
              </a:defRPr>
            </a:lvl1pPr>
          </a:lstStyle>
          <a:p>
            <a:pPr marL="0" marR="0" lvl="0" indent="0" algn="ctr" defTabSz="398428" rtl="0" eaLnBrk="1" fontAlgn="auto" latinLnBrk="0" hangingPunct="0">
              <a:lnSpc>
                <a:spcPct val="100000"/>
              </a:lnSpc>
              <a:spcBef>
                <a:spcPts val="0"/>
              </a:spcBef>
              <a:spcAft>
                <a:spcPts val="0"/>
              </a:spcAft>
              <a:buClrTx/>
              <a:buSzTx/>
              <a:buFontTx/>
              <a:buNone/>
              <a:tabLst/>
              <a:defRPr/>
            </a:pPr>
            <a:r>
              <a:rPr kumimoji="0" sz="4800" b="0" i="0" u="none" strike="noStrike" kern="0" cap="none" spc="0" normalizeH="0" baseline="0" noProof="0" dirty="0">
                <a:ln>
                  <a:noFill/>
                </a:ln>
                <a:solidFill>
                  <a:srgbClr val="FFFFFF"/>
                </a:solidFill>
                <a:effectLst/>
                <a:uLnTx/>
                <a:uFillTx/>
                <a:latin typeface="Herculanum"/>
                <a:sym typeface="Herculanum"/>
              </a:rPr>
              <a:t>Esther 1:1-3 </a:t>
            </a:r>
          </a:p>
        </p:txBody>
      </p:sp>
    </p:spTree>
    <p:extLst>
      <p:ext uri="{BB962C8B-B14F-4D97-AF65-F5344CB8AC3E}">
        <p14:creationId xmlns:p14="http://schemas.microsoft.com/office/powerpoint/2010/main" val="357602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Nehemiah 1:10-11"/>
          <p:cNvSpPr txBox="1">
            <a:spLocks noGrp="1"/>
          </p:cNvSpPr>
          <p:nvPr>
            <p:ph type="ctrTitle"/>
          </p:nvPr>
        </p:nvSpPr>
        <p:spPr>
          <a:xfrm>
            <a:off x="6980882" y="152658"/>
            <a:ext cx="5041683" cy="4733622"/>
          </a:xfrm>
          <a:prstGeom prst="rect">
            <a:avLst/>
          </a:prstGeom>
        </p:spPr>
        <p:txBody>
          <a:bodyPr>
            <a:normAutofit fontScale="90000"/>
          </a:bodyPr>
          <a:lstStyle>
            <a:lvl1pPr>
              <a:defRPr sz="7000">
                <a:latin typeface="Herculanum"/>
                <a:ea typeface="Herculanum"/>
                <a:cs typeface="Herculanum"/>
                <a:sym typeface="Herculanum"/>
              </a:defRPr>
            </a:lvl1pPr>
          </a:lstStyle>
          <a:p>
            <a:r>
              <a:rPr b="1" dirty="0"/>
              <a:t>Nehemiah 1:</a:t>
            </a:r>
            <a:r>
              <a:rPr lang="en-US" b="1" dirty="0"/>
              <a:t>5</a:t>
            </a:r>
            <a:r>
              <a:rPr b="1" dirty="0"/>
              <a:t>-11</a:t>
            </a:r>
            <a:br>
              <a:rPr lang="en-US" b="1" dirty="0"/>
            </a:br>
            <a:br>
              <a:rPr lang="en-US" b="1" dirty="0"/>
            </a:br>
            <a:r>
              <a:rPr lang="en-US" b="1" dirty="0"/>
              <a:t>Nehemiah the builder is like Ezra the teacher.</a:t>
            </a:r>
            <a:endParaRPr b="1" dirty="0"/>
          </a:p>
        </p:txBody>
      </p:sp>
      <p:sp>
        <p:nvSpPr>
          <p:cNvPr id="238" name="Body"/>
          <p:cNvSpPr txBox="1">
            <a:spLocks noGrp="1"/>
          </p:cNvSpPr>
          <p:nvPr>
            <p:ph type="subTitle" sz="half" idx="1"/>
          </p:nvPr>
        </p:nvSpPr>
        <p:spPr>
          <a:xfrm>
            <a:off x="1879924" y="4431588"/>
            <a:ext cx="8432153" cy="1881324"/>
          </a:xfrm>
          <a:prstGeom prst="rect">
            <a:avLst/>
          </a:prstGeom>
        </p:spPr>
        <p:txBody>
          <a:bodyPr/>
          <a:lstStyle/>
          <a:p>
            <a:pPr>
              <a:defRPr sz="6800">
                <a:solidFill>
                  <a:srgbClr val="FFFC79"/>
                </a:solidFill>
              </a:defRPr>
            </a:pPr>
            <a:endParaRPr/>
          </a:p>
        </p:txBody>
      </p:sp>
      <p:pic>
        <p:nvPicPr>
          <p:cNvPr id="239" name="Image" descr="Image"/>
          <p:cNvPicPr>
            <a:picLocks noChangeAspect="1"/>
          </p:cNvPicPr>
          <p:nvPr/>
        </p:nvPicPr>
        <p:blipFill>
          <a:blip r:embed="rId3"/>
          <a:stretch>
            <a:fillRect/>
          </a:stretch>
        </p:blipFill>
        <p:spPr>
          <a:xfrm>
            <a:off x="640905" y="105"/>
            <a:ext cx="5610323" cy="7293419"/>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8DA2B-B538-8D37-D1DF-0AEDAF82663D}"/>
              </a:ext>
            </a:extLst>
          </p:cNvPr>
          <p:cNvSpPr>
            <a:spLocks noGrp="1"/>
          </p:cNvSpPr>
          <p:nvPr>
            <p:ph type="title"/>
          </p:nvPr>
        </p:nvSpPr>
        <p:spPr/>
        <p:txBody>
          <a:bodyPr>
            <a:normAutofit/>
          </a:bodyPr>
          <a:lstStyle/>
          <a:p>
            <a:r>
              <a:rPr lang="en-US" sz="4219" b="1" dirty="0"/>
              <a:t>summary</a:t>
            </a:r>
          </a:p>
        </p:txBody>
      </p:sp>
      <p:sp>
        <p:nvSpPr>
          <p:cNvPr id="3" name="Content Placeholder 2">
            <a:extLst>
              <a:ext uri="{FF2B5EF4-FFF2-40B4-BE49-F238E27FC236}">
                <a16:creationId xmlns:a16="http://schemas.microsoft.com/office/drawing/2014/main" id="{516CE7A5-8CD5-BD3A-E8EA-E3548EE3BF59}"/>
              </a:ext>
            </a:extLst>
          </p:cNvPr>
          <p:cNvSpPr>
            <a:spLocks noGrp="1"/>
          </p:cNvSpPr>
          <p:nvPr>
            <p:ph idx="1"/>
          </p:nvPr>
        </p:nvSpPr>
        <p:spPr/>
        <p:txBody>
          <a:bodyPr>
            <a:normAutofit/>
          </a:bodyPr>
          <a:lstStyle/>
          <a:p>
            <a:pPr marL="85724" indent="0">
              <a:buNone/>
            </a:pPr>
            <a:r>
              <a:rPr lang="en-US" sz="2812" b="1" dirty="0"/>
              <a:t>1. God’s enemies will try to intimidate us into stopping the work or restoring and rebuilding.</a:t>
            </a:r>
          </a:p>
          <a:p>
            <a:pPr marL="85724" indent="0">
              <a:buNone/>
            </a:pPr>
            <a:endParaRPr lang="en-US" sz="1055" b="1" dirty="0"/>
          </a:p>
          <a:p>
            <a:pPr marL="85724" indent="0">
              <a:buNone/>
            </a:pPr>
            <a:r>
              <a:rPr lang="en-US" sz="2812" b="1" dirty="0"/>
              <a:t>2. In addition to evangelists and shepherds, God will use teachers to encourage the people and to keep the work of repenting, restoring and rebuilding going.</a:t>
            </a:r>
          </a:p>
          <a:p>
            <a:pPr marL="85724" indent="0">
              <a:buNone/>
            </a:pPr>
            <a:endParaRPr lang="en-US" sz="1055" b="1" dirty="0"/>
          </a:p>
          <a:p>
            <a:pPr marL="85724" indent="0">
              <a:buNone/>
            </a:pPr>
            <a:r>
              <a:rPr lang="en-US" sz="2812" b="1" dirty="0"/>
              <a:t>3. We need to continue to deal with sin in order for God to do the work of restoring and rebuilding.</a:t>
            </a:r>
          </a:p>
          <a:p>
            <a:pPr marL="85724" indent="0">
              <a:buNone/>
            </a:pPr>
            <a:endParaRPr lang="en-US" sz="1125" b="1" dirty="0"/>
          </a:p>
          <a:p>
            <a:pPr marL="85724" indent="0">
              <a:buNone/>
            </a:pPr>
            <a:r>
              <a:rPr lang="en-US" sz="2812" b="1" dirty="0"/>
              <a:t>4. The leaders must be zealous and humble.</a:t>
            </a:r>
          </a:p>
          <a:p>
            <a:pPr marL="85724" indent="0">
              <a:buNone/>
            </a:pPr>
            <a:endParaRPr lang="en-US" sz="2812" b="1" dirty="0"/>
          </a:p>
        </p:txBody>
      </p:sp>
    </p:spTree>
    <p:extLst>
      <p:ext uri="{BB962C8B-B14F-4D97-AF65-F5344CB8AC3E}">
        <p14:creationId xmlns:p14="http://schemas.microsoft.com/office/powerpoint/2010/main" val="2452009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DFAC-375B-F098-5144-ED0A431E90A4}"/>
              </a:ext>
            </a:extLst>
          </p:cNvPr>
          <p:cNvSpPr>
            <a:spLocks noGrp="1"/>
          </p:cNvSpPr>
          <p:nvPr>
            <p:ph type="title"/>
          </p:nvPr>
        </p:nvSpPr>
        <p:spPr/>
        <p:txBody>
          <a:bodyPr>
            <a:normAutofit/>
          </a:bodyPr>
          <a:lstStyle/>
          <a:p>
            <a:r>
              <a:rPr lang="en-US" sz="4219" b="1" dirty="0"/>
              <a:t>RRRR IX  Nehemiah </a:t>
            </a:r>
          </a:p>
        </p:txBody>
      </p:sp>
      <p:sp>
        <p:nvSpPr>
          <p:cNvPr id="5" name="Content Placeholder 4">
            <a:extLst>
              <a:ext uri="{FF2B5EF4-FFF2-40B4-BE49-F238E27FC236}">
                <a16:creationId xmlns:a16="http://schemas.microsoft.com/office/drawing/2014/main" id="{C5154798-DA2F-905F-47B2-A2B78C563993}"/>
              </a:ext>
            </a:extLst>
          </p:cNvPr>
          <p:cNvSpPr>
            <a:spLocks noGrp="1"/>
          </p:cNvSpPr>
          <p:nvPr>
            <p:ph idx="1"/>
          </p:nvPr>
        </p:nvSpPr>
        <p:spPr>
          <a:xfrm>
            <a:off x="568172" y="2100303"/>
            <a:ext cx="4864484" cy="4025778"/>
          </a:xfrm>
        </p:spPr>
        <p:txBody>
          <a:bodyPr>
            <a:normAutofit/>
          </a:bodyPr>
          <a:lstStyle/>
          <a:p>
            <a:pPr marL="85724" indent="0" algn="ctr">
              <a:buNone/>
            </a:pPr>
            <a:r>
              <a:rPr lang="en-US" sz="3797" b="1" dirty="0"/>
              <a:t>Nehemiah: God uses a leader to Restore and Rebuild the Kingdom</a:t>
            </a:r>
          </a:p>
        </p:txBody>
      </p:sp>
      <p:pic>
        <p:nvPicPr>
          <p:cNvPr id="3" name="Picture 2" descr="What Does the Book of Nehemiah Talk About?">
            <a:extLst>
              <a:ext uri="{FF2B5EF4-FFF2-40B4-BE49-F238E27FC236}">
                <a16:creationId xmlns:a16="http://schemas.microsoft.com/office/drawing/2014/main" id="{AEF3D154-4413-56A7-CC88-83005B0F44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4752" y="1857306"/>
            <a:ext cx="6166678" cy="459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622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itle"/>
          <p:cNvSpPr txBox="1">
            <a:spLocks noGrp="1"/>
          </p:cNvSpPr>
          <p:nvPr>
            <p:ph type="title"/>
          </p:nvPr>
        </p:nvSpPr>
        <p:spPr>
          <a:xfrm>
            <a:off x="1981325" y="274735"/>
            <a:ext cx="8229350" cy="1142966"/>
          </a:xfrm>
          <a:prstGeom prst="rect">
            <a:avLst/>
          </a:prstGeom>
        </p:spPr>
        <p:txBody>
          <a:bodyPr/>
          <a:lstStyle/>
          <a:p>
            <a:endParaRPr/>
          </a:p>
        </p:txBody>
      </p:sp>
      <p:pic>
        <p:nvPicPr>
          <p:cNvPr id="209" name="timeline three returns from exile BKC.gif" descr="timeline three returns from exile BKC.gif"/>
          <p:cNvPicPr>
            <a:picLocks noChangeAspect="1"/>
          </p:cNvPicPr>
          <p:nvPr/>
        </p:nvPicPr>
        <p:blipFill>
          <a:blip r:embed="rId3"/>
          <a:stretch>
            <a:fillRect/>
          </a:stretch>
        </p:blipFill>
        <p:spPr>
          <a:xfrm>
            <a:off x="1470601" y="105"/>
            <a:ext cx="9323010" cy="685779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1" y="273050"/>
            <a:ext cx="8991599" cy="1143000"/>
          </a:xfrm>
        </p:spPr>
        <p:txBody>
          <a:bodyPr/>
          <a:lstStyle/>
          <a:p>
            <a:r>
              <a:rPr lang="en-US" sz="4000" b="1" dirty="0"/>
              <a:t>Nehemiah:  God Uses a Leader to Restore and Rebuild His Kingdom </a:t>
            </a:r>
          </a:p>
        </p:txBody>
      </p:sp>
      <p:sp>
        <p:nvSpPr>
          <p:cNvPr id="3" name="Content Placeholder 2"/>
          <p:cNvSpPr>
            <a:spLocks noGrp="1"/>
          </p:cNvSpPr>
          <p:nvPr>
            <p:ph idx="1"/>
          </p:nvPr>
        </p:nvSpPr>
        <p:spPr>
          <a:xfrm>
            <a:off x="1087120" y="2001520"/>
            <a:ext cx="9118919" cy="4399281"/>
          </a:xfrm>
        </p:spPr>
        <p:txBody>
          <a:bodyPr/>
          <a:lstStyle/>
          <a:p>
            <a:pPr marL="0" indent="0">
              <a:buNone/>
            </a:pPr>
            <a:r>
              <a:rPr lang="en-US" sz="3600" b="1" dirty="0"/>
              <a:t>Ezra:  God uses a teacher.</a:t>
            </a:r>
          </a:p>
          <a:p>
            <a:pPr marL="0" indent="0">
              <a:buNone/>
            </a:pPr>
            <a:endParaRPr lang="en-US" sz="3600" b="1" dirty="0"/>
          </a:p>
          <a:p>
            <a:pPr marL="0" indent="0">
              <a:buNone/>
            </a:pPr>
            <a:r>
              <a:rPr lang="en-US" sz="3600" b="1" dirty="0"/>
              <a:t>Nehemiah: God uses a leader.</a:t>
            </a:r>
          </a:p>
          <a:p>
            <a:pPr marL="0" indent="0">
              <a:buNone/>
            </a:pPr>
            <a:endParaRPr lang="en-US" sz="3600" b="1" dirty="0"/>
          </a:p>
          <a:p>
            <a:pPr marL="0" indent="0">
              <a:buNone/>
            </a:pPr>
            <a:r>
              <a:rPr lang="en-US" sz="3600" b="1" dirty="0"/>
              <a:t>What are some traits of a godly leader?</a:t>
            </a:r>
          </a:p>
        </p:txBody>
      </p:sp>
    </p:spTree>
    <p:extLst>
      <p:ext uri="{BB962C8B-B14F-4D97-AF65-F5344CB8AC3E}">
        <p14:creationId xmlns:p14="http://schemas.microsoft.com/office/powerpoint/2010/main" val="1431734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Nehemiah 1:10-11"/>
          <p:cNvSpPr txBox="1">
            <a:spLocks noGrp="1"/>
          </p:cNvSpPr>
          <p:nvPr>
            <p:ph type="ctrTitle"/>
          </p:nvPr>
        </p:nvSpPr>
        <p:spPr>
          <a:xfrm>
            <a:off x="6980882" y="152658"/>
            <a:ext cx="5041683" cy="4733622"/>
          </a:xfrm>
          <a:prstGeom prst="rect">
            <a:avLst/>
          </a:prstGeom>
        </p:spPr>
        <p:txBody>
          <a:bodyPr>
            <a:normAutofit fontScale="90000"/>
          </a:bodyPr>
          <a:lstStyle>
            <a:lvl1pPr>
              <a:defRPr sz="7000">
                <a:latin typeface="Herculanum"/>
                <a:ea typeface="Herculanum"/>
                <a:cs typeface="Herculanum"/>
                <a:sym typeface="Herculanum"/>
              </a:defRPr>
            </a:lvl1pPr>
          </a:lstStyle>
          <a:p>
            <a:r>
              <a:rPr b="1" dirty="0"/>
              <a:t>Nehemiah 1:</a:t>
            </a:r>
            <a:r>
              <a:rPr lang="en-US" b="1" dirty="0"/>
              <a:t>5</a:t>
            </a:r>
            <a:r>
              <a:rPr b="1" dirty="0"/>
              <a:t>-11</a:t>
            </a:r>
            <a:br>
              <a:rPr lang="en-US" b="1" dirty="0"/>
            </a:br>
            <a:br>
              <a:rPr lang="en-US" b="1" dirty="0"/>
            </a:br>
            <a:r>
              <a:rPr lang="en-US" b="1" dirty="0"/>
              <a:t>Nehemiah the builder is like Ezra the teacher.</a:t>
            </a:r>
            <a:endParaRPr b="1" dirty="0"/>
          </a:p>
        </p:txBody>
      </p:sp>
      <p:sp>
        <p:nvSpPr>
          <p:cNvPr id="238" name="Body"/>
          <p:cNvSpPr txBox="1">
            <a:spLocks noGrp="1"/>
          </p:cNvSpPr>
          <p:nvPr>
            <p:ph type="subTitle" sz="half" idx="1"/>
          </p:nvPr>
        </p:nvSpPr>
        <p:spPr>
          <a:xfrm>
            <a:off x="1879924" y="4431588"/>
            <a:ext cx="8432153" cy="1881324"/>
          </a:xfrm>
          <a:prstGeom prst="rect">
            <a:avLst/>
          </a:prstGeom>
        </p:spPr>
        <p:txBody>
          <a:bodyPr/>
          <a:lstStyle/>
          <a:p>
            <a:pPr>
              <a:defRPr sz="6800">
                <a:solidFill>
                  <a:srgbClr val="FFFC79"/>
                </a:solidFill>
              </a:defRPr>
            </a:pPr>
            <a:endParaRPr/>
          </a:p>
        </p:txBody>
      </p:sp>
      <p:pic>
        <p:nvPicPr>
          <p:cNvPr id="239" name="Image" descr="Image"/>
          <p:cNvPicPr>
            <a:picLocks noChangeAspect="1"/>
          </p:cNvPicPr>
          <p:nvPr/>
        </p:nvPicPr>
        <p:blipFill>
          <a:blip r:embed="rId3"/>
          <a:stretch>
            <a:fillRect/>
          </a:stretch>
        </p:blipFill>
        <p:spPr>
          <a:xfrm>
            <a:off x="640905" y="105"/>
            <a:ext cx="5610323" cy="7293419"/>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33A3-3434-F98E-C17B-92E3C92A2042}"/>
              </a:ext>
            </a:extLst>
          </p:cNvPr>
          <p:cNvSpPr>
            <a:spLocks noGrp="1"/>
          </p:cNvSpPr>
          <p:nvPr>
            <p:ph type="title"/>
          </p:nvPr>
        </p:nvSpPr>
        <p:spPr/>
        <p:txBody>
          <a:bodyPr/>
          <a:lstStyle/>
          <a:p>
            <a:r>
              <a:rPr lang="en-US" b="1" dirty="0"/>
              <a:t>Repent, Return, Restore, Rebuild</a:t>
            </a:r>
          </a:p>
        </p:txBody>
      </p:sp>
      <p:sp>
        <p:nvSpPr>
          <p:cNvPr id="3" name="Content Placeholder 2">
            <a:extLst>
              <a:ext uri="{FF2B5EF4-FFF2-40B4-BE49-F238E27FC236}">
                <a16:creationId xmlns:a16="http://schemas.microsoft.com/office/drawing/2014/main" id="{0572F08A-4E79-5D7E-1617-645821534749}"/>
              </a:ext>
            </a:extLst>
          </p:cNvPr>
          <p:cNvSpPr>
            <a:spLocks noGrp="1"/>
          </p:cNvSpPr>
          <p:nvPr>
            <p:ph idx="1"/>
          </p:nvPr>
        </p:nvSpPr>
        <p:spPr>
          <a:xfrm>
            <a:off x="1097280" y="1981200"/>
            <a:ext cx="10478772" cy="4114800"/>
          </a:xfrm>
        </p:spPr>
        <p:txBody>
          <a:bodyPr/>
          <a:lstStyle/>
          <a:p>
            <a:pPr marL="0" indent="0">
              <a:buNone/>
            </a:pPr>
            <a:r>
              <a:rPr lang="en-US" b="1" dirty="0"/>
              <a:t>Ch 1  Nehemiah repents</a:t>
            </a:r>
          </a:p>
          <a:p>
            <a:pPr marL="0" indent="0">
              <a:buNone/>
            </a:pPr>
            <a:endParaRPr lang="en-US" b="1" dirty="0"/>
          </a:p>
          <a:p>
            <a:pPr marL="0" indent="0">
              <a:buNone/>
            </a:pPr>
            <a:r>
              <a:rPr lang="en-US" b="1" dirty="0"/>
              <a:t>Ch 2  Nehemiah returns</a:t>
            </a:r>
          </a:p>
          <a:p>
            <a:pPr marL="0" indent="0">
              <a:buNone/>
            </a:pPr>
            <a:endParaRPr lang="en-US" b="1" dirty="0"/>
          </a:p>
          <a:p>
            <a:pPr marL="0" indent="0">
              <a:buNone/>
            </a:pPr>
            <a:r>
              <a:rPr lang="en-US" b="1" dirty="0"/>
              <a:t>Ch 3-6  Nehemiah restores and rebuilds</a:t>
            </a:r>
          </a:p>
        </p:txBody>
      </p:sp>
    </p:spTree>
    <p:extLst>
      <p:ext uri="{BB962C8B-B14F-4D97-AF65-F5344CB8AC3E}">
        <p14:creationId xmlns:p14="http://schemas.microsoft.com/office/powerpoint/2010/main" val="4168469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04388-C2A1-C036-28FE-77BC80F4686B}"/>
              </a:ext>
            </a:extLst>
          </p:cNvPr>
          <p:cNvSpPr>
            <a:spLocks noGrp="1"/>
          </p:cNvSpPr>
          <p:nvPr>
            <p:ph type="title"/>
          </p:nvPr>
        </p:nvSpPr>
        <p:spPr>
          <a:xfrm>
            <a:off x="264160" y="273050"/>
            <a:ext cx="11643359" cy="1143000"/>
          </a:xfrm>
        </p:spPr>
        <p:txBody>
          <a:bodyPr/>
          <a:lstStyle/>
          <a:p>
            <a:r>
              <a:rPr lang="en-US" sz="4000" b="1" dirty="0"/>
              <a:t>Nehemiah 1:1-10 The Walls Are Broken Down</a:t>
            </a:r>
          </a:p>
        </p:txBody>
      </p:sp>
      <p:sp>
        <p:nvSpPr>
          <p:cNvPr id="3" name="Content Placeholder 2">
            <a:extLst>
              <a:ext uri="{FF2B5EF4-FFF2-40B4-BE49-F238E27FC236}">
                <a16:creationId xmlns:a16="http://schemas.microsoft.com/office/drawing/2014/main" id="{E45678E8-2875-A1C1-8CF4-B4070027F99D}"/>
              </a:ext>
            </a:extLst>
          </p:cNvPr>
          <p:cNvSpPr>
            <a:spLocks noGrp="1"/>
          </p:cNvSpPr>
          <p:nvPr>
            <p:ph idx="1"/>
          </p:nvPr>
        </p:nvSpPr>
        <p:spPr>
          <a:xfrm>
            <a:off x="7061200" y="1598613"/>
            <a:ext cx="4514852" cy="4497387"/>
          </a:xfrm>
        </p:spPr>
        <p:txBody>
          <a:bodyPr/>
          <a:lstStyle/>
          <a:p>
            <a:pPr marL="0" indent="0">
              <a:buNone/>
            </a:pPr>
            <a:r>
              <a:rPr lang="en-US" b="1" dirty="0">
                <a:effectLst/>
              </a:rPr>
              <a:t>Nehemiah’s response:</a:t>
            </a:r>
          </a:p>
          <a:p>
            <a:pPr marL="0" indent="0">
              <a:buNone/>
            </a:pPr>
            <a:r>
              <a:rPr lang="en-US" b="1" dirty="0">
                <a:effectLst/>
              </a:rPr>
              <a:t>Mourned</a:t>
            </a:r>
          </a:p>
          <a:p>
            <a:pPr marL="0" indent="0">
              <a:buNone/>
            </a:pPr>
            <a:r>
              <a:rPr lang="en-US" b="1" dirty="0">
                <a:effectLst/>
              </a:rPr>
              <a:t>Prayed</a:t>
            </a:r>
          </a:p>
          <a:p>
            <a:pPr marL="0" indent="0">
              <a:buNone/>
            </a:pPr>
            <a:r>
              <a:rPr lang="en-US" b="1" dirty="0">
                <a:effectLst/>
              </a:rPr>
              <a:t>Confessed</a:t>
            </a:r>
          </a:p>
          <a:p>
            <a:pPr marL="0" indent="0">
              <a:buNone/>
            </a:pPr>
            <a:r>
              <a:rPr lang="en-US" b="1" dirty="0">
                <a:effectLst/>
              </a:rPr>
              <a:t>“We” sinned</a:t>
            </a:r>
          </a:p>
          <a:p>
            <a:pPr marL="0" indent="0">
              <a:buNone/>
            </a:pPr>
            <a:r>
              <a:rPr lang="en-US" b="1" dirty="0">
                <a:effectLst/>
              </a:rPr>
              <a:t>Boldness</a:t>
            </a:r>
          </a:p>
          <a:p>
            <a:pPr marL="0" indent="0">
              <a:buNone/>
            </a:pPr>
            <a:r>
              <a:rPr lang="en-US" b="1" dirty="0">
                <a:effectLst/>
              </a:rPr>
              <a:t>Took action</a:t>
            </a:r>
          </a:p>
        </p:txBody>
      </p:sp>
      <p:pic>
        <p:nvPicPr>
          <p:cNvPr id="2050" name="Picture 2" descr="Pin on Nehemiah Bible story">
            <a:extLst>
              <a:ext uri="{FF2B5EF4-FFF2-40B4-BE49-F238E27FC236}">
                <a16:creationId xmlns:a16="http://schemas.microsoft.com/office/drawing/2014/main" id="{68969BEA-3AC3-E006-AF05-41C98D644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8613"/>
            <a:ext cx="6858000" cy="491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394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3A85-A1E4-22A6-BD33-5E89C66DBE95}"/>
              </a:ext>
            </a:extLst>
          </p:cNvPr>
          <p:cNvSpPr>
            <a:spLocks noGrp="1"/>
          </p:cNvSpPr>
          <p:nvPr>
            <p:ph type="title"/>
          </p:nvPr>
        </p:nvSpPr>
        <p:spPr/>
        <p:txBody>
          <a:bodyPr/>
          <a:lstStyle/>
          <a:p>
            <a:r>
              <a:rPr lang="en-US" sz="4000" b="1" dirty="0"/>
              <a:t>Nehemiah 1:11-2:10</a:t>
            </a:r>
          </a:p>
        </p:txBody>
      </p:sp>
      <p:sp>
        <p:nvSpPr>
          <p:cNvPr id="3" name="Content Placeholder 2">
            <a:extLst>
              <a:ext uri="{FF2B5EF4-FFF2-40B4-BE49-F238E27FC236}">
                <a16:creationId xmlns:a16="http://schemas.microsoft.com/office/drawing/2014/main" id="{8728423C-1FA3-F7D8-673A-8DFAC8A7ECE3}"/>
              </a:ext>
            </a:extLst>
          </p:cNvPr>
          <p:cNvSpPr>
            <a:spLocks noGrp="1"/>
          </p:cNvSpPr>
          <p:nvPr>
            <p:ph idx="1"/>
          </p:nvPr>
        </p:nvSpPr>
        <p:spPr>
          <a:xfrm>
            <a:off x="487680" y="1598613"/>
            <a:ext cx="6248399" cy="4497387"/>
          </a:xfrm>
        </p:spPr>
        <p:txBody>
          <a:bodyPr/>
          <a:lstStyle/>
          <a:p>
            <a:pPr marL="0" indent="0">
              <a:buNone/>
            </a:pPr>
            <a:r>
              <a:rPr lang="en-US" b="1" dirty="0"/>
              <a:t>Nehemiah: cupbearer</a:t>
            </a:r>
          </a:p>
          <a:p>
            <a:pPr marL="0" indent="0">
              <a:buNone/>
            </a:pPr>
            <a:endParaRPr lang="en-US" sz="800" b="1" dirty="0"/>
          </a:p>
          <a:p>
            <a:pPr marL="0" indent="0">
              <a:buNone/>
            </a:pPr>
            <a:r>
              <a:rPr lang="en-US" b="1" dirty="0"/>
              <a:t>God is working behind the scenes.</a:t>
            </a:r>
          </a:p>
          <a:p>
            <a:pPr marL="0" indent="0">
              <a:buNone/>
            </a:pPr>
            <a:endParaRPr lang="en-US" sz="800" b="1" dirty="0"/>
          </a:p>
          <a:p>
            <a:pPr marL="0" indent="0">
              <a:buNone/>
            </a:pPr>
            <a:r>
              <a:rPr lang="en-US" b="1" dirty="0"/>
              <a:t>Like Esther, Nehemiah takes a big risk for God.</a:t>
            </a:r>
          </a:p>
          <a:p>
            <a:pPr marL="0" indent="0">
              <a:buNone/>
            </a:pPr>
            <a:endParaRPr lang="en-US" sz="800" b="1" dirty="0"/>
          </a:p>
          <a:p>
            <a:pPr marL="0" indent="0">
              <a:buNone/>
            </a:pPr>
            <a:r>
              <a:rPr lang="en-US" b="1" dirty="0"/>
              <a:t>Nehemiah says a quick prayer.</a:t>
            </a:r>
          </a:p>
          <a:p>
            <a:pPr marL="0" indent="0">
              <a:buNone/>
            </a:pPr>
            <a:endParaRPr lang="en-US" sz="800" b="1" dirty="0"/>
          </a:p>
          <a:p>
            <a:pPr marL="0" indent="0">
              <a:buNone/>
            </a:pPr>
            <a:r>
              <a:rPr lang="en-US" b="1" dirty="0"/>
              <a:t>Nehemiah expects great things</a:t>
            </a:r>
          </a:p>
        </p:txBody>
      </p:sp>
      <p:pic>
        <p:nvPicPr>
          <p:cNvPr id="3074" name="Picture 2">
            <a:extLst>
              <a:ext uri="{FF2B5EF4-FFF2-40B4-BE49-F238E27FC236}">
                <a16:creationId xmlns:a16="http://schemas.microsoft.com/office/drawing/2014/main" id="{AD4351EB-D437-5317-A67C-DFE0118F8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6574" y="2121169"/>
            <a:ext cx="4919345" cy="3974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76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1C021-B8FD-D2FF-842D-D5D1DE162C84}"/>
              </a:ext>
            </a:extLst>
          </p:cNvPr>
          <p:cNvSpPr>
            <a:spLocks noGrp="1"/>
          </p:cNvSpPr>
          <p:nvPr>
            <p:ph type="title"/>
          </p:nvPr>
        </p:nvSpPr>
        <p:spPr/>
        <p:txBody>
          <a:bodyPr/>
          <a:lstStyle/>
          <a:p>
            <a:r>
              <a:rPr lang="en-US" sz="4000" b="1"/>
              <a:t>Nehemiah 2:11-18  Nehemiah forms a plan</a:t>
            </a:r>
            <a:endParaRPr lang="en-US" sz="4000" b="1" dirty="0"/>
          </a:p>
        </p:txBody>
      </p:sp>
      <p:sp>
        <p:nvSpPr>
          <p:cNvPr id="3" name="Content Placeholder 2">
            <a:extLst>
              <a:ext uri="{FF2B5EF4-FFF2-40B4-BE49-F238E27FC236}">
                <a16:creationId xmlns:a16="http://schemas.microsoft.com/office/drawing/2014/main" id="{C5F105FA-CCB6-B0A4-CA10-0E0D44D46EFE}"/>
              </a:ext>
            </a:extLst>
          </p:cNvPr>
          <p:cNvSpPr>
            <a:spLocks noGrp="1"/>
          </p:cNvSpPr>
          <p:nvPr>
            <p:ph idx="1"/>
          </p:nvPr>
        </p:nvSpPr>
        <p:spPr>
          <a:xfrm>
            <a:off x="6268720" y="1598613"/>
            <a:ext cx="5923280" cy="4497387"/>
          </a:xfrm>
        </p:spPr>
        <p:txBody>
          <a:bodyPr/>
          <a:lstStyle/>
          <a:p>
            <a:pPr marL="0" indent="0">
              <a:buNone/>
            </a:pPr>
            <a:r>
              <a:rPr lang="en-US" b="1"/>
              <a:t>Nehemiah evaluates the situation.</a:t>
            </a:r>
          </a:p>
          <a:p>
            <a:pPr marL="0" indent="0">
              <a:buNone/>
            </a:pPr>
            <a:endParaRPr lang="en-US" sz="800" b="1"/>
          </a:p>
          <a:p>
            <a:pPr marL="0" indent="0">
              <a:buNone/>
            </a:pPr>
            <a:r>
              <a:rPr lang="en-US" b="1"/>
              <a:t>Nehemiah forms a plan.</a:t>
            </a:r>
          </a:p>
          <a:p>
            <a:pPr marL="0" indent="0">
              <a:buNone/>
            </a:pPr>
            <a:endParaRPr lang="en-US" sz="800" b="1"/>
          </a:p>
          <a:p>
            <a:pPr marL="0" indent="0">
              <a:buNone/>
            </a:pPr>
            <a:r>
              <a:rPr lang="en-US" b="1"/>
              <a:t>Nehemiah creates a vision.</a:t>
            </a:r>
          </a:p>
          <a:p>
            <a:pPr marL="0" indent="0">
              <a:buNone/>
            </a:pPr>
            <a:endParaRPr lang="en-US" sz="800" b="1"/>
          </a:p>
          <a:p>
            <a:pPr marL="0" indent="0">
              <a:buNone/>
            </a:pPr>
            <a:r>
              <a:rPr lang="en-US" b="1"/>
              <a:t>Nehemiah reminds people God is in control.</a:t>
            </a:r>
          </a:p>
          <a:p>
            <a:pPr marL="0" indent="0">
              <a:buNone/>
            </a:pPr>
            <a:endParaRPr lang="en-US" sz="800" b="1"/>
          </a:p>
          <a:p>
            <a:pPr marL="0" indent="0">
              <a:buNone/>
            </a:pPr>
            <a:r>
              <a:rPr lang="en-US" b="1"/>
              <a:t>Nehemiah calls people to rise up and build!!!</a:t>
            </a:r>
            <a:endParaRPr lang="en-US" b="1" dirty="0"/>
          </a:p>
        </p:txBody>
      </p:sp>
      <p:pic>
        <p:nvPicPr>
          <p:cNvPr id="4100" name="Picture 4" descr="Nehemiah: Gates of Jerusalem Introduction – Guided Bible Studies for Hungry  Christians">
            <a:extLst>
              <a:ext uri="{FF2B5EF4-FFF2-40B4-BE49-F238E27FC236}">
                <a16:creationId xmlns:a16="http://schemas.microsoft.com/office/drawing/2014/main" id="{E6BFE60A-3EAF-1927-C07A-3EF937E6B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993" y="2117408"/>
            <a:ext cx="5819775" cy="3781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156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21C67-754B-122A-07F2-234163FD513E}"/>
              </a:ext>
            </a:extLst>
          </p:cNvPr>
          <p:cNvSpPr>
            <a:spLocks noGrp="1"/>
          </p:cNvSpPr>
          <p:nvPr>
            <p:ph type="title"/>
          </p:nvPr>
        </p:nvSpPr>
        <p:spPr>
          <a:xfrm>
            <a:off x="6624320" y="1137920"/>
            <a:ext cx="4951732" cy="4368800"/>
          </a:xfrm>
        </p:spPr>
        <p:txBody>
          <a:bodyPr/>
          <a:lstStyle/>
          <a:p>
            <a:r>
              <a:rPr lang="en-US" b="1" dirty="0"/>
              <a:t>Esther 1:4-22</a:t>
            </a:r>
            <a:br>
              <a:rPr lang="en-US" b="1" dirty="0"/>
            </a:br>
            <a:br>
              <a:rPr lang="en-US" b="1" dirty="0"/>
            </a:br>
            <a:r>
              <a:rPr lang="en-US" b="1" dirty="0"/>
              <a:t>Vashti refuses Xerxes</a:t>
            </a:r>
          </a:p>
        </p:txBody>
      </p:sp>
      <p:pic>
        <p:nvPicPr>
          <p:cNvPr id="3074" name="Picture 2" descr="Vashti Refuses the King's Summons,&quot; 1878 | Jewish Women's Archive">
            <a:extLst>
              <a:ext uri="{FF2B5EF4-FFF2-40B4-BE49-F238E27FC236}">
                <a16:creationId xmlns:a16="http://schemas.microsoft.com/office/drawing/2014/main" id="{15AAFBB9-F299-F10B-9510-B90BFE1B8C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7485" y="316775"/>
            <a:ext cx="5306536" cy="654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6676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EDC50-AFBD-8CC0-F51A-3CFF952863EF}"/>
              </a:ext>
            </a:extLst>
          </p:cNvPr>
          <p:cNvSpPr>
            <a:spLocks noGrp="1"/>
          </p:cNvSpPr>
          <p:nvPr>
            <p:ph type="title"/>
          </p:nvPr>
        </p:nvSpPr>
        <p:spPr/>
        <p:txBody>
          <a:bodyPr/>
          <a:lstStyle/>
          <a:p>
            <a:r>
              <a:rPr lang="en-US" sz="4000" b="1" dirty="0"/>
              <a:t>Nehemiah 2:19-20  Opposition!</a:t>
            </a:r>
          </a:p>
        </p:txBody>
      </p:sp>
      <p:sp>
        <p:nvSpPr>
          <p:cNvPr id="3" name="Content Placeholder 2">
            <a:extLst>
              <a:ext uri="{FF2B5EF4-FFF2-40B4-BE49-F238E27FC236}">
                <a16:creationId xmlns:a16="http://schemas.microsoft.com/office/drawing/2014/main" id="{26DEF39B-310C-96E1-9504-962A1899B16F}"/>
              </a:ext>
            </a:extLst>
          </p:cNvPr>
          <p:cNvSpPr>
            <a:spLocks noGrp="1"/>
          </p:cNvSpPr>
          <p:nvPr>
            <p:ph idx="1"/>
          </p:nvPr>
        </p:nvSpPr>
        <p:spPr>
          <a:xfrm>
            <a:off x="7000240" y="1598613"/>
            <a:ext cx="4907280" cy="4497387"/>
          </a:xfrm>
        </p:spPr>
        <p:txBody>
          <a:bodyPr/>
          <a:lstStyle/>
          <a:p>
            <a:pPr marL="0" indent="0">
              <a:buNone/>
            </a:pPr>
            <a:r>
              <a:rPr lang="en-US" b="1" dirty="0" err="1"/>
              <a:t>Tobiahs</a:t>
            </a:r>
            <a:r>
              <a:rPr lang="en-US" b="1" dirty="0"/>
              <a:t> and </a:t>
            </a:r>
            <a:r>
              <a:rPr lang="en-US" b="1" dirty="0" err="1"/>
              <a:t>Sanballats</a:t>
            </a:r>
            <a:r>
              <a:rPr lang="en-US" b="1" dirty="0"/>
              <a:t> will always oppose the work of God</a:t>
            </a:r>
          </a:p>
          <a:p>
            <a:pPr marL="0" indent="0">
              <a:buNone/>
            </a:pPr>
            <a:endParaRPr lang="en-US" b="1" dirty="0"/>
          </a:p>
          <a:p>
            <a:pPr marL="0" indent="0">
              <a:buNone/>
            </a:pPr>
            <a:r>
              <a:rPr lang="en-US" b="1" dirty="0"/>
              <a:t>Nehemiah: “The God of heaven will give us success.”  We will not stop building!!!</a:t>
            </a:r>
          </a:p>
        </p:txBody>
      </p:sp>
      <p:pic>
        <p:nvPicPr>
          <p:cNvPr id="6146" name="Picture 2" descr="All That The Opposition Is Capable Of Doing Is Oppose">
            <a:extLst>
              <a:ext uri="{FF2B5EF4-FFF2-40B4-BE49-F238E27FC236}">
                <a16:creationId xmlns:a16="http://schemas.microsoft.com/office/drawing/2014/main" id="{85C3E3B9-DE16-6454-CC02-90FAC234B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65" y="1512428"/>
            <a:ext cx="5796280" cy="4991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782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Body"/>
          <p:cNvSpPr txBox="1">
            <a:spLocks noGrp="1"/>
          </p:cNvSpPr>
          <p:nvPr>
            <p:ph type="subTitle" sz="half" idx="1"/>
          </p:nvPr>
        </p:nvSpPr>
        <p:spPr>
          <a:xfrm>
            <a:off x="8229600" y="2580640"/>
            <a:ext cx="3495040" cy="3702585"/>
          </a:xfrm>
          <a:prstGeom prst="rect">
            <a:avLst/>
          </a:prstGeom>
        </p:spPr>
        <p:txBody>
          <a:bodyPr>
            <a:normAutofit/>
          </a:bodyPr>
          <a:lstStyle/>
          <a:p>
            <a:pPr algn="l">
              <a:defRPr sz="6800">
                <a:solidFill>
                  <a:srgbClr val="FFFC79"/>
                </a:solidFill>
              </a:defRPr>
            </a:pPr>
            <a:r>
              <a:rPr lang="en-US" sz="3200" b="1" dirty="0" err="1">
                <a:latin typeface="ADLaM Display" panose="020F0502020204030204" pitchFamily="2" charset="0"/>
                <a:ea typeface="ADLaM Display" panose="020F0502020204030204" pitchFamily="2" charset="0"/>
                <a:cs typeface="ADLaM Display" panose="020F0502020204030204" pitchFamily="2" charset="0"/>
              </a:rPr>
              <a:t>Neh</a:t>
            </a:r>
            <a:r>
              <a:rPr lang="en-US" sz="3200" b="1" dirty="0">
                <a:latin typeface="ADLaM Display" panose="020F0502020204030204" pitchFamily="2" charset="0"/>
                <a:ea typeface="ADLaM Display" panose="020F0502020204030204" pitchFamily="2" charset="0"/>
                <a:cs typeface="ADLaM Display" panose="020F0502020204030204" pitchFamily="2" charset="0"/>
              </a:rPr>
              <a:t> 3:20 Baruch built zealously.  Are you zealously building the wall?</a:t>
            </a:r>
            <a:endParaRPr sz="3200" b="1" dirty="0">
              <a:latin typeface="ADLaM Display" panose="020F0502020204030204" pitchFamily="2" charset="0"/>
              <a:ea typeface="ADLaM Display" panose="020F0502020204030204" pitchFamily="2" charset="0"/>
              <a:cs typeface="ADLaM Display" panose="020F0502020204030204" pitchFamily="2" charset="0"/>
            </a:endParaRPr>
          </a:p>
        </p:txBody>
      </p:sp>
      <p:sp>
        <p:nvSpPr>
          <p:cNvPr id="262" name="Nehemiah 3"/>
          <p:cNvSpPr txBox="1">
            <a:spLocks noGrp="1"/>
          </p:cNvSpPr>
          <p:nvPr>
            <p:ph type="ctrTitle"/>
          </p:nvPr>
        </p:nvSpPr>
        <p:spPr>
          <a:xfrm>
            <a:off x="1087120" y="101545"/>
            <a:ext cx="10474960" cy="1087175"/>
          </a:xfrm>
          <a:prstGeom prst="rect">
            <a:avLst/>
          </a:prstGeom>
        </p:spPr>
        <p:txBody>
          <a:bodyPr>
            <a:normAutofit/>
          </a:bodyPr>
          <a:lstStyle>
            <a:lvl1pPr>
              <a:defRPr sz="7000">
                <a:latin typeface="Herculanum"/>
                <a:ea typeface="Herculanum"/>
                <a:cs typeface="Herculanum"/>
                <a:sym typeface="Herculanum"/>
              </a:defRPr>
            </a:lvl1pPr>
          </a:lstStyle>
          <a:p>
            <a:r>
              <a:rPr sz="4000" b="1" dirty="0"/>
              <a:t>Nehemiah 3</a:t>
            </a:r>
            <a:r>
              <a:rPr lang="en-US" sz="4000" b="1" dirty="0"/>
              <a:t>:1-5  The Builders Get Building!</a:t>
            </a:r>
            <a:endParaRPr sz="4000" b="1" dirty="0"/>
          </a:p>
        </p:txBody>
      </p:sp>
      <p:pic>
        <p:nvPicPr>
          <p:cNvPr id="263" name="Image" descr="Image"/>
          <p:cNvPicPr>
            <a:picLocks noChangeAspect="1"/>
          </p:cNvPicPr>
          <p:nvPr/>
        </p:nvPicPr>
        <p:blipFill>
          <a:blip r:embed="rId3"/>
          <a:stretch>
            <a:fillRect/>
          </a:stretch>
        </p:blipFill>
        <p:spPr>
          <a:xfrm>
            <a:off x="164703" y="1483360"/>
            <a:ext cx="7476510" cy="4988615"/>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F8E12-01E8-1226-1091-450F0A633F41}"/>
              </a:ext>
            </a:extLst>
          </p:cNvPr>
          <p:cNvSpPr>
            <a:spLocks noGrp="1"/>
          </p:cNvSpPr>
          <p:nvPr>
            <p:ph type="title"/>
          </p:nvPr>
        </p:nvSpPr>
        <p:spPr/>
        <p:txBody>
          <a:bodyPr/>
          <a:lstStyle/>
          <a:p>
            <a:r>
              <a:rPr lang="en-US" sz="4000" b="1" dirty="0"/>
              <a:t>Nehemiah 4:1-9  More Opposition</a:t>
            </a:r>
          </a:p>
        </p:txBody>
      </p:sp>
      <p:sp>
        <p:nvSpPr>
          <p:cNvPr id="3" name="Content Placeholder 2">
            <a:extLst>
              <a:ext uri="{FF2B5EF4-FFF2-40B4-BE49-F238E27FC236}">
                <a16:creationId xmlns:a16="http://schemas.microsoft.com/office/drawing/2014/main" id="{5317630A-C386-AE50-8728-0BA323EC9375}"/>
              </a:ext>
            </a:extLst>
          </p:cNvPr>
          <p:cNvSpPr>
            <a:spLocks noGrp="1"/>
          </p:cNvSpPr>
          <p:nvPr>
            <p:ph idx="1"/>
          </p:nvPr>
        </p:nvSpPr>
        <p:spPr>
          <a:xfrm>
            <a:off x="607485" y="1598613"/>
            <a:ext cx="5183715" cy="4497387"/>
          </a:xfrm>
        </p:spPr>
        <p:txBody>
          <a:bodyPr/>
          <a:lstStyle/>
          <a:p>
            <a:pPr marL="0" indent="0">
              <a:buNone/>
            </a:pPr>
            <a:r>
              <a:rPr lang="en-US" b="1" dirty="0"/>
              <a:t>When we get busy building the kingdom, opposition will come!</a:t>
            </a:r>
          </a:p>
          <a:p>
            <a:pPr marL="0" indent="0">
              <a:buNone/>
            </a:pPr>
            <a:endParaRPr lang="en-US" sz="800" b="1" dirty="0"/>
          </a:p>
          <a:p>
            <a:pPr marL="0" indent="0">
              <a:buNone/>
            </a:pPr>
            <a:r>
              <a:rPr lang="en-US" b="1" dirty="0" err="1"/>
              <a:t>Tobiah</a:t>
            </a:r>
            <a:r>
              <a:rPr lang="en-US" b="1" dirty="0"/>
              <a:t>: Even a fox…</a:t>
            </a:r>
          </a:p>
          <a:p>
            <a:pPr marL="0" indent="0">
              <a:buNone/>
            </a:pPr>
            <a:endParaRPr lang="en-US" sz="800" b="1" dirty="0"/>
          </a:p>
          <a:p>
            <a:pPr marL="0" indent="0">
              <a:buNone/>
            </a:pPr>
            <a:r>
              <a:rPr lang="en-US" b="1" dirty="0"/>
              <a:t>You cannot build a church of 200 or a campus ministry of 100.  Impossible!!!</a:t>
            </a:r>
          </a:p>
        </p:txBody>
      </p:sp>
      <p:pic>
        <p:nvPicPr>
          <p:cNvPr id="7170" name="Picture 2" descr="Fox climbing the wall Photograph by Tibor Vari - Fine Art America">
            <a:extLst>
              <a:ext uri="{FF2B5EF4-FFF2-40B4-BE49-F238E27FC236}">
                <a16:creationId xmlns:a16="http://schemas.microsoft.com/office/drawing/2014/main" id="{9CB6C836-52D3-475C-BCF5-1C950CA69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2046" y="2092960"/>
            <a:ext cx="6309954" cy="4185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387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5161-E4A1-7FDF-1F3A-11B9D3DCDFDA}"/>
              </a:ext>
            </a:extLst>
          </p:cNvPr>
          <p:cNvSpPr>
            <a:spLocks noGrp="1"/>
          </p:cNvSpPr>
          <p:nvPr>
            <p:ph type="title"/>
          </p:nvPr>
        </p:nvSpPr>
        <p:spPr/>
        <p:txBody>
          <a:bodyPr/>
          <a:lstStyle/>
          <a:p>
            <a:r>
              <a:rPr lang="en-US" sz="4000" b="1" dirty="0"/>
              <a:t>Nehemiah 4:10-20  Valid Concerns</a:t>
            </a:r>
          </a:p>
        </p:txBody>
      </p:sp>
      <p:sp>
        <p:nvSpPr>
          <p:cNvPr id="3" name="Content Placeholder 2">
            <a:extLst>
              <a:ext uri="{FF2B5EF4-FFF2-40B4-BE49-F238E27FC236}">
                <a16:creationId xmlns:a16="http://schemas.microsoft.com/office/drawing/2014/main" id="{93038323-57B8-8931-8D5C-65BCEC902F13}"/>
              </a:ext>
            </a:extLst>
          </p:cNvPr>
          <p:cNvSpPr>
            <a:spLocks noGrp="1"/>
          </p:cNvSpPr>
          <p:nvPr>
            <p:ph idx="1"/>
          </p:nvPr>
        </p:nvSpPr>
        <p:spPr>
          <a:xfrm>
            <a:off x="5394960" y="1598613"/>
            <a:ext cx="6181092" cy="4497387"/>
          </a:xfrm>
        </p:spPr>
        <p:txBody>
          <a:bodyPr/>
          <a:lstStyle/>
          <a:p>
            <a:pPr marL="0" indent="0">
              <a:buNone/>
            </a:pPr>
            <a:r>
              <a:rPr lang="en-US" b="1" dirty="0"/>
              <a:t>- There is so much rubble.</a:t>
            </a:r>
          </a:p>
          <a:p>
            <a:pPr>
              <a:buFontTx/>
              <a:buChar char="-"/>
            </a:pPr>
            <a:r>
              <a:rPr lang="en-US" b="1" dirty="0"/>
              <a:t>Our </a:t>
            </a:r>
            <a:r>
              <a:rPr lang="en-US" b="1" dirty="0" err="1"/>
              <a:t>strengthe</a:t>
            </a:r>
            <a:r>
              <a:rPr lang="en-US" b="1" dirty="0"/>
              <a:t> is running out.</a:t>
            </a:r>
          </a:p>
          <a:p>
            <a:pPr>
              <a:buFontTx/>
              <a:buChar char="-"/>
            </a:pPr>
            <a:r>
              <a:rPr lang="en-US" b="1" dirty="0"/>
              <a:t>Danger: We will be attacked.</a:t>
            </a:r>
          </a:p>
          <a:p>
            <a:pPr>
              <a:buFontTx/>
              <a:buChar char="-"/>
            </a:pPr>
            <a:r>
              <a:rPr lang="en-US" b="1" dirty="0"/>
              <a:t>It’s HOOOOOTTTTTT</a:t>
            </a:r>
          </a:p>
          <a:p>
            <a:pPr>
              <a:buFontTx/>
              <a:buChar char="-"/>
            </a:pPr>
            <a:r>
              <a:rPr lang="en-US" b="1" dirty="0"/>
              <a:t>Let’s stop building!!!</a:t>
            </a:r>
          </a:p>
          <a:p>
            <a:pPr marL="0" indent="0">
              <a:buNone/>
            </a:pPr>
            <a:r>
              <a:rPr lang="en-US" b="1" dirty="0"/>
              <a:t>Nehemiah:</a:t>
            </a:r>
          </a:p>
          <a:p>
            <a:pPr marL="0" indent="0">
              <a:buNone/>
            </a:pPr>
            <a:r>
              <a:rPr lang="en-US" b="1" dirty="0"/>
              <a:t>Came up with a practical plan.</a:t>
            </a:r>
          </a:p>
          <a:p>
            <a:pPr marL="0" indent="0">
              <a:buNone/>
            </a:pPr>
            <a:r>
              <a:rPr lang="en-US" b="1" dirty="0"/>
              <a:t>We will NOT STOP BUILDING!</a:t>
            </a:r>
          </a:p>
        </p:txBody>
      </p:sp>
      <p:pic>
        <p:nvPicPr>
          <p:cNvPr id="8194" name="Picture 2" descr="Cd - The Rebuilding of the Walls of Jerusalem Nehemiah 4: 16-23 · The  Teaching Ministry of Jay Mack">
            <a:extLst>
              <a:ext uri="{FF2B5EF4-FFF2-40B4-BE49-F238E27FC236}">
                <a16:creationId xmlns:a16="http://schemas.microsoft.com/office/drawing/2014/main" id="{7F8D12AF-27E6-BFD9-C40F-B1B1B4EE4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960" y="1666240"/>
            <a:ext cx="4866640" cy="486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49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F59D-8640-A36A-FD40-89C543586D01}"/>
              </a:ext>
            </a:extLst>
          </p:cNvPr>
          <p:cNvSpPr>
            <a:spLocks noGrp="1"/>
          </p:cNvSpPr>
          <p:nvPr>
            <p:ph type="title"/>
          </p:nvPr>
        </p:nvSpPr>
        <p:spPr/>
        <p:txBody>
          <a:bodyPr/>
          <a:lstStyle/>
          <a:p>
            <a:r>
              <a:rPr lang="en-US" sz="4800" b="1" dirty="0"/>
              <a:t>Nehemiah 6:1-2 </a:t>
            </a:r>
          </a:p>
        </p:txBody>
      </p:sp>
      <p:sp>
        <p:nvSpPr>
          <p:cNvPr id="3" name="Content Placeholder 2">
            <a:extLst>
              <a:ext uri="{FF2B5EF4-FFF2-40B4-BE49-F238E27FC236}">
                <a16:creationId xmlns:a16="http://schemas.microsoft.com/office/drawing/2014/main" id="{739E9809-0DF7-1CA6-E0EC-7D3E5CAA0B60}"/>
              </a:ext>
            </a:extLst>
          </p:cNvPr>
          <p:cNvSpPr>
            <a:spLocks noGrp="1"/>
          </p:cNvSpPr>
          <p:nvPr>
            <p:ph idx="1"/>
          </p:nvPr>
        </p:nvSpPr>
        <p:spPr>
          <a:xfrm>
            <a:off x="894080" y="1598613"/>
            <a:ext cx="4756151" cy="4497387"/>
          </a:xfrm>
        </p:spPr>
        <p:txBody>
          <a:bodyPr/>
          <a:lstStyle/>
          <a:p>
            <a:pPr marL="0" indent="0">
              <a:buNone/>
            </a:pPr>
            <a:r>
              <a:rPr lang="en-US" sz="3600" b="1" dirty="0"/>
              <a:t>Sanballat and </a:t>
            </a:r>
            <a:r>
              <a:rPr lang="en-US" sz="3600" b="1" dirty="0" err="1"/>
              <a:t>Tobiah</a:t>
            </a:r>
            <a:r>
              <a:rPr lang="en-US" sz="3600" b="1" dirty="0"/>
              <a:t>:  Let’s compromise.</a:t>
            </a:r>
          </a:p>
          <a:p>
            <a:pPr marL="0" indent="0">
              <a:buNone/>
            </a:pPr>
            <a:endParaRPr lang="en-US" sz="1400" b="1" dirty="0"/>
          </a:p>
          <a:p>
            <a:pPr marL="0" indent="0">
              <a:buNone/>
            </a:pPr>
            <a:r>
              <a:rPr lang="en-US" sz="3600" b="1" dirty="0"/>
              <a:t>Nehemiah says Oh No! to going to the Valley of Ono</a:t>
            </a:r>
          </a:p>
        </p:txBody>
      </p:sp>
      <p:pic>
        <p:nvPicPr>
          <p:cNvPr id="1026" name="Picture 2" descr="Let's Compromise: Social Skills Story - Etsy">
            <a:extLst>
              <a:ext uri="{FF2B5EF4-FFF2-40B4-BE49-F238E27FC236}">
                <a16:creationId xmlns:a16="http://schemas.microsoft.com/office/drawing/2014/main" id="{9F970E4E-A9D3-CD58-EDDF-F67FE70F5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9492" y="1773932"/>
            <a:ext cx="5957868" cy="4728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358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Nehemiah 5:9-13"/>
          <p:cNvSpPr txBox="1">
            <a:spLocks noGrp="1"/>
          </p:cNvSpPr>
          <p:nvPr>
            <p:ph type="title"/>
          </p:nvPr>
        </p:nvSpPr>
        <p:spPr>
          <a:xfrm>
            <a:off x="1981325" y="762082"/>
            <a:ext cx="8229350" cy="1142966"/>
          </a:xfrm>
          <a:prstGeom prst="rect">
            <a:avLst/>
          </a:prstGeom>
        </p:spPr>
        <p:txBody>
          <a:bodyPr>
            <a:normAutofit/>
          </a:bodyPr>
          <a:lstStyle/>
          <a:p>
            <a:r>
              <a:rPr sz="4800" dirty="0"/>
              <a:t>Nehemiah 5</a:t>
            </a:r>
          </a:p>
        </p:txBody>
      </p:sp>
      <p:sp>
        <p:nvSpPr>
          <p:cNvPr id="333" name="Stop sinning!…"/>
          <p:cNvSpPr txBox="1">
            <a:spLocks noGrp="1"/>
          </p:cNvSpPr>
          <p:nvPr>
            <p:ph type="body" idx="1"/>
          </p:nvPr>
        </p:nvSpPr>
        <p:spPr>
          <a:xfrm>
            <a:off x="1981324" y="2286036"/>
            <a:ext cx="8747635" cy="4023237"/>
          </a:xfrm>
          <a:prstGeom prst="rect">
            <a:avLst/>
          </a:prstGeom>
        </p:spPr>
        <p:txBody>
          <a:bodyPr>
            <a:normAutofit/>
          </a:bodyPr>
          <a:lstStyle/>
          <a:p>
            <a:pPr marL="96438" indent="0">
              <a:spcBef>
                <a:spcPts val="703"/>
              </a:spcBef>
              <a:buNone/>
              <a:defRPr sz="6200"/>
            </a:pPr>
            <a:r>
              <a:rPr sz="4400" b="1" dirty="0"/>
              <a:t>Stop sinning!</a:t>
            </a:r>
          </a:p>
          <a:p>
            <a:pPr marL="96438" indent="0">
              <a:spcBef>
                <a:spcPts val="703"/>
              </a:spcBef>
              <a:buNone/>
              <a:defRPr sz="6200"/>
            </a:pPr>
            <a:r>
              <a:rPr sz="4400" b="1" dirty="0"/>
              <a:t>Make restitution</a:t>
            </a:r>
            <a:r>
              <a:rPr lang="en-US" sz="4400" b="1" dirty="0"/>
              <a:t>.</a:t>
            </a:r>
            <a:endParaRPr sz="4400" b="1" dirty="0"/>
          </a:p>
          <a:p>
            <a:pPr marL="96438" indent="0">
              <a:spcBef>
                <a:spcPts val="703"/>
              </a:spcBef>
              <a:buNone/>
              <a:defRPr sz="6200"/>
            </a:pPr>
            <a:r>
              <a:rPr lang="en-US" sz="4400" b="1" dirty="0"/>
              <a:t>Nehemiah takes care of the poor</a:t>
            </a:r>
            <a:endParaRPr sz="4400" b="1"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81EBE-CE3C-EA32-25BA-591CE4A7061F}"/>
              </a:ext>
            </a:extLst>
          </p:cNvPr>
          <p:cNvSpPr>
            <a:spLocks noGrp="1"/>
          </p:cNvSpPr>
          <p:nvPr>
            <p:ph type="title"/>
          </p:nvPr>
        </p:nvSpPr>
        <p:spPr/>
        <p:txBody>
          <a:bodyPr>
            <a:normAutofit/>
          </a:bodyPr>
          <a:lstStyle/>
          <a:p>
            <a:r>
              <a:rPr lang="en-US" sz="4800" dirty="0"/>
              <a:t>Nehemiah 6:1-2</a:t>
            </a:r>
          </a:p>
        </p:txBody>
      </p:sp>
      <p:sp>
        <p:nvSpPr>
          <p:cNvPr id="3" name="Text Placeholder 2">
            <a:extLst>
              <a:ext uri="{FF2B5EF4-FFF2-40B4-BE49-F238E27FC236}">
                <a16:creationId xmlns:a16="http://schemas.microsoft.com/office/drawing/2014/main" id="{738C3859-A4F0-2B5B-05DA-8409586E05BD}"/>
              </a:ext>
            </a:extLst>
          </p:cNvPr>
          <p:cNvSpPr>
            <a:spLocks noGrp="1"/>
          </p:cNvSpPr>
          <p:nvPr>
            <p:ph type="body" idx="1"/>
          </p:nvPr>
        </p:nvSpPr>
        <p:spPr>
          <a:xfrm>
            <a:off x="609599" y="1600200"/>
            <a:ext cx="5902961" cy="5257801"/>
          </a:xfrm>
        </p:spPr>
        <p:txBody>
          <a:bodyPr>
            <a:normAutofit/>
          </a:bodyPr>
          <a:lstStyle/>
          <a:p>
            <a:pPr marL="96437" indent="0">
              <a:buNone/>
            </a:pPr>
            <a:r>
              <a:rPr lang="en-US" sz="3600" b="1" dirty="0"/>
              <a:t>Sanballat and </a:t>
            </a:r>
            <a:r>
              <a:rPr lang="en-US" sz="3600" b="1" dirty="0" err="1"/>
              <a:t>Tobiah</a:t>
            </a:r>
            <a:r>
              <a:rPr lang="en-US" sz="3600" b="1" dirty="0"/>
              <a:t>:  Let’s compromise.</a:t>
            </a:r>
          </a:p>
          <a:p>
            <a:pPr marL="96437" indent="0">
              <a:buNone/>
            </a:pPr>
            <a:endParaRPr lang="en-US" sz="3600" b="1" dirty="0"/>
          </a:p>
          <a:p>
            <a:pPr marL="96437" indent="0">
              <a:buNone/>
            </a:pPr>
            <a:r>
              <a:rPr lang="en-US" sz="3600" b="1" dirty="0"/>
              <a:t>Nehemiah says Oh no to Ono</a:t>
            </a:r>
          </a:p>
        </p:txBody>
      </p:sp>
    </p:spTree>
    <p:extLst>
      <p:ext uri="{BB962C8B-B14F-4D97-AF65-F5344CB8AC3E}">
        <p14:creationId xmlns:p14="http://schemas.microsoft.com/office/powerpoint/2010/main" val="263437212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Nehemiah 6:15-16"/>
          <p:cNvSpPr txBox="1">
            <a:spLocks noGrp="1"/>
          </p:cNvSpPr>
          <p:nvPr>
            <p:ph type="title"/>
          </p:nvPr>
        </p:nvSpPr>
        <p:spPr>
          <a:xfrm>
            <a:off x="1158240" y="274735"/>
            <a:ext cx="10129520" cy="1142966"/>
          </a:xfrm>
          <a:prstGeom prst="rect">
            <a:avLst/>
          </a:prstGeom>
        </p:spPr>
        <p:txBody>
          <a:bodyPr>
            <a:normAutofit fontScale="90000"/>
          </a:bodyPr>
          <a:lstStyle/>
          <a:p>
            <a:r>
              <a:rPr dirty="0"/>
              <a:t>Nehemiah 6:15-16</a:t>
            </a:r>
            <a:r>
              <a:rPr lang="en-US" dirty="0"/>
              <a:t> The Wall is Completed</a:t>
            </a:r>
            <a:endParaRPr dirty="0"/>
          </a:p>
        </p:txBody>
      </p:sp>
      <p:pic>
        <p:nvPicPr>
          <p:cNvPr id="341" name="nehemiah_city.jpg" descr="nehemiah_city.jpg"/>
          <p:cNvPicPr>
            <a:picLocks noChangeAspect="1"/>
          </p:cNvPicPr>
          <p:nvPr/>
        </p:nvPicPr>
        <p:blipFill>
          <a:blip r:embed="rId3"/>
          <a:stretch>
            <a:fillRect/>
          </a:stretch>
        </p:blipFill>
        <p:spPr>
          <a:xfrm>
            <a:off x="1524140" y="1366773"/>
            <a:ext cx="9143722" cy="5491123"/>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Nehemiah 12:27"/>
          <p:cNvSpPr txBox="1">
            <a:spLocks noGrp="1"/>
          </p:cNvSpPr>
          <p:nvPr>
            <p:ph type="title"/>
          </p:nvPr>
        </p:nvSpPr>
        <p:spPr>
          <a:xfrm>
            <a:off x="1981325" y="274735"/>
            <a:ext cx="8229350" cy="1142966"/>
          </a:xfrm>
          <a:prstGeom prst="rect">
            <a:avLst/>
          </a:prstGeom>
        </p:spPr>
        <p:txBody>
          <a:bodyPr>
            <a:normAutofit fontScale="90000"/>
          </a:bodyPr>
          <a:lstStyle/>
          <a:p>
            <a:r>
              <a:rPr dirty="0"/>
              <a:t>Nehemiah 12:27</a:t>
            </a:r>
            <a:r>
              <a:rPr lang="en-US" dirty="0"/>
              <a:t>  Time to party</a:t>
            </a:r>
            <a:endParaRPr dirty="0"/>
          </a:p>
        </p:txBody>
      </p:sp>
      <p:pic>
        <p:nvPicPr>
          <p:cNvPr id="2050" name="Picture 2" descr="825,706 Celebration Time Images, Stock Photos &amp; Vectors | Shutterstock">
            <a:extLst>
              <a:ext uri="{FF2B5EF4-FFF2-40B4-BE49-F238E27FC236}">
                <a16:creationId xmlns:a16="http://schemas.microsoft.com/office/drawing/2014/main" id="{5FFB1801-FDCC-B8E4-B631-C9BAE4B79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545" y="1645392"/>
            <a:ext cx="10328910" cy="5852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82247-2574-E422-6A1A-C8C1B374AB07}"/>
              </a:ext>
            </a:extLst>
          </p:cNvPr>
          <p:cNvSpPr>
            <a:spLocks noGrp="1"/>
          </p:cNvSpPr>
          <p:nvPr>
            <p:ph type="title"/>
          </p:nvPr>
        </p:nvSpPr>
        <p:spPr/>
        <p:txBody>
          <a:bodyPr/>
          <a:lstStyle/>
          <a:p>
            <a:r>
              <a:rPr lang="en-US" sz="3600" b="1" dirty="0"/>
              <a:t>Nehemiah: God Uses a Leader to Build the Kingdom</a:t>
            </a:r>
          </a:p>
        </p:txBody>
      </p:sp>
      <p:sp>
        <p:nvSpPr>
          <p:cNvPr id="3" name="Content Placeholder 2">
            <a:extLst>
              <a:ext uri="{FF2B5EF4-FFF2-40B4-BE49-F238E27FC236}">
                <a16:creationId xmlns:a16="http://schemas.microsoft.com/office/drawing/2014/main" id="{093D8AD5-DC41-2162-9BD4-56A2740B70BC}"/>
              </a:ext>
            </a:extLst>
          </p:cNvPr>
          <p:cNvSpPr>
            <a:spLocks noGrp="1"/>
          </p:cNvSpPr>
          <p:nvPr>
            <p:ph idx="1"/>
          </p:nvPr>
        </p:nvSpPr>
        <p:spPr/>
        <p:txBody>
          <a:bodyPr/>
          <a:lstStyle/>
          <a:p>
            <a:pPr marL="0" indent="0">
              <a:buNone/>
            </a:pPr>
            <a:r>
              <a:rPr lang="en-US" sz="3200" b="1" dirty="0"/>
              <a:t>Nehemiah loves God and his kingdom.</a:t>
            </a:r>
          </a:p>
          <a:p>
            <a:pPr marL="0" indent="0">
              <a:buNone/>
            </a:pPr>
            <a:r>
              <a:rPr lang="en-US" sz="3200" b="1" dirty="0"/>
              <a:t>Nehemiah prays boldly and humbly.</a:t>
            </a:r>
          </a:p>
          <a:p>
            <a:pPr marL="0" indent="0">
              <a:buNone/>
            </a:pPr>
            <a:r>
              <a:rPr lang="en-US" sz="3200" b="1" dirty="0"/>
              <a:t>Nehemiah takes action.</a:t>
            </a:r>
          </a:p>
          <a:p>
            <a:pPr marL="0" indent="0">
              <a:buNone/>
            </a:pPr>
            <a:r>
              <a:rPr lang="en-US" sz="3200" b="1" dirty="0"/>
              <a:t>Nehemiah is real with the people about the problem.</a:t>
            </a:r>
          </a:p>
          <a:p>
            <a:pPr marL="0" indent="0">
              <a:buNone/>
            </a:pPr>
            <a:r>
              <a:rPr lang="en-US" sz="3200" b="1" dirty="0"/>
              <a:t>Nehemiah, nevertheless, creates a powerful vision.</a:t>
            </a:r>
          </a:p>
          <a:p>
            <a:pPr marL="0" indent="0">
              <a:buNone/>
            </a:pPr>
            <a:r>
              <a:rPr lang="en-US" sz="3200" b="1" dirty="0"/>
              <a:t>Nehemiah calls the people to rise up and build.</a:t>
            </a:r>
          </a:p>
          <a:p>
            <a:pPr marL="0" indent="0">
              <a:buNone/>
            </a:pPr>
            <a:r>
              <a:rPr lang="en-US" sz="3200" b="1" dirty="0"/>
              <a:t>Nehemiah refuses to stop building, despite opposition.</a:t>
            </a:r>
          </a:p>
          <a:p>
            <a:pPr marL="0" indent="0">
              <a:buNone/>
            </a:pPr>
            <a:r>
              <a:rPr lang="en-US" sz="3200" b="1" dirty="0"/>
              <a:t>Jerusalem was restored and rebuilt.</a:t>
            </a:r>
          </a:p>
        </p:txBody>
      </p:sp>
    </p:spTree>
    <p:extLst>
      <p:ext uri="{BB962C8B-B14F-4D97-AF65-F5344CB8AC3E}">
        <p14:creationId xmlns:p14="http://schemas.microsoft.com/office/powerpoint/2010/main" val="2840300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Esther 2:5-7"/>
          <p:cNvSpPr txBox="1">
            <a:spLocks noGrp="1"/>
          </p:cNvSpPr>
          <p:nvPr>
            <p:ph type="ctrTitle"/>
          </p:nvPr>
        </p:nvSpPr>
        <p:spPr>
          <a:xfrm>
            <a:off x="7564642" y="475942"/>
            <a:ext cx="4149838" cy="4725978"/>
          </a:xfrm>
          <a:prstGeom prst="rect">
            <a:avLst/>
          </a:prstGeom>
        </p:spPr>
        <p:txBody>
          <a:bodyPr/>
          <a:lstStyle>
            <a:lvl1pPr>
              <a:defRPr>
                <a:latin typeface="Herculanum"/>
                <a:ea typeface="Herculanum"/>
                <a:cs typeface="Herculanum"/>
                <a:sym typeface="Herculanum"/>
              </a:defRPr>
            </a:lvl1pPr>
          </a:lstStyle>
          <a:p>
            <a:r>
              <a:rPr b="1" dirty="0"/>
              <a:t>Esther 2:</a:t>
            </a:r>
            <a:r>
              <a:rPr lang="en-US" b="1" dirty="0"/>
              <a:t>1</a:t>
            </a:r>
            <a:r>
              <a:rPr b="1" dirty="0"/>
              <a:t>-7</a:t>
            </a:r>
            <a:br>
              <a:rPr lang="en-US" b="1" dirty="0"/>
            </a:br>
            <a:br>
              <a:rPr lang="en-US" b="1" dirty="0"/>
            </a:br>
            <a:r>
              <a:rPr lang="en-US" b="1" dirty="0"/>
              <a:t>Esther and Mordecai</a:t>
            </a:r>
            <a:r>
              <a:rPr b="1" dirty="0"/>
              <a:t> </a:t>
            </a:r>
          </a:p>
        </p:txBody>
      </p:sp>
      <p:pic>
        <p:nvPicPr>
          <p:cNvPr id="145" name="Image" descr="Image"/>
          <p:cNvPicPr>
            <a:picLocks noChangeAspect="1"/>
          </p:cNvPicPr>
          <p:nvPr/>
        </p:nvPicPr>
        <p:blipFill>
          <a:blip r:embed="rId3"/>
          <a:stretch>
            <a:fillRect/>
          </a:stretch>
        </p:blipFill>
        <p:spPr>
          <a:xfrm>
            <a:off x="1538301" y="-5810"/>
            <a:ext cx="5688904" cy="6869620"/>
          </a:xfrm>
          <a:prstGeom prst="rect">
            <a:avLst/>
          </a:prstGeom>
          <a:ln w="12700">
            <a:miter lim="400000"/>
          </a:ln>
        </p:spPr>
      </p:pic>
    </p:spTree>
    <p:extLst>
      <p:ext uri="{BB962C8B-B14F-4D97-AF65-F5344CB8AC3E}">
        <p14:creationId xmlns:p14="http://schemas.microsoft.com/office/powerpoint/2010/main" val="3757304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1DFAC-375B-F098-5144-ED0A431E90A4}"/>
              </a:ext>
            </a:extLst>
          </p:cNvPr>
          <p:cNvSpPr>
            <a:spLocks noGrp="1"/>
          </p:cNvSpPr>
          <p:nvPr>
            <p:ph type="title"/>
          </p:nvPr>
        </p:nvSpPr>
        <p:spPr/>
        <p:txBody>
          <a:bodyPr>
            <a:normAutofit/>
          </a:bodyPr>
          <a:lstStyle/>
          <a:p>
            <a:r>
              <a:rPr lang="en-US" sz="4219" b="1" dirty="0"/>
              <a:t>RRRR X  Malachi</a:t>
            </a:r>
          </a:p>
        </p:txBody>
      </p:sp>
      <p:sp>
        <p:nvSpPr>
          <p:cNvPr id="5" name="Content Placeholder 4">
            <a:extLst>
              <a:ext uri="{FF2B5EF4-FFF2-40B4-BE49-F238E27FC236}">
                <a16:creationId xmlns:a16="http://schemas.microsoft.com/office/drawing/2014/main" id="{C5154798-DA2F-905F-47B2-A2B78C563993}"/>
              </a:ext>
            </a:extLst>
          </p:cNvPr>
          <p:cNvSpPr>
            <a:spLocks noGrp="1"/>
          </p:cNvSpPr>
          <p:nvPr>
            <p:ph idx="1"/>
          </p:nvPr>
        </p:nvSpPr>
        <p:spPr>
          <a:xfrm>
            <a:off x="304800" y="2194561"/>
            <a:ext cx="4612640" cy="3931520"/>
          </a:xfrm>
        </p:spPr>
        <p:txBody>
          <a:bodyPr>
            <a:normAutofit/>
          </a:bodyPr>
          <a:lstStyle/>
          <a:p>
            <a:pPr marL="85724" indent="0" algn="ctr">
              <a:buNone/>
            </a:pPr>
            <a:r>
              <a:rPr lang="en-US" sz="3797" b="1" dirty="0"/>
              <a:t>Malachi: Faith in God or Faithful to God?</a:t>
            </a:r>
          </a:p>
          <a:p>
            <a:pPr marL="85724" indent="0" algn="ctr">
              <a:buNone/>
            </a:pPr>
            <a:endParaRPr lang="en-US" sz="3797" b="1" dirty="0"/>
          </a:p>
          <a:p>
            <a:pPr marL="85724" indent="0" algn="ctr">
              <a:buNone/>
            </a:pPr>
            <a:r>
              <a:rPr lang="en-US" sz="3797" b="1" i="1" dirty="0"/>
              <a:t>hesed</a:t>
            </a:r>
          </a:p>
        </p:txBody>
      </p:sp>
      <p:pic>
        <p:nvPicPr>
          <p:cNvPr id="4" name="Picture 3">
            <a:extLst>
              <a:ext uri="{FF2B5EF4-FFF2-40B4-BE49-F238E27FC236}">
                <a16:creationId xmlns:a16="http://schemas.microsoft.com/office/drawing/2014/main" id="{11E22339-2C80-77E6-C4C5-7598AFA89E3B}"/>
              </a:ext>
            </a:extLst>
          </p:cNvPr>
          <p:cNvPicPr>
            <a:picLocks noChangeAspect="1"/>
          </p:cNvPicPr>
          <p:nvPr/>
        </p:nvPicPr>
        <p:blipFill>
          <a:blip r:embed="rId2"/>
          <a:stretch>
            <a:fillRect/>
          </a:stretch>
        </p:blipFill>
        <p:spPr>
          <a:xfrm>
            <a:off x="5152061" y="2021840"/>
            <a:ext cx="6273156" cy="4672805"/>
          </a:xfrm>
          <a:prstGeom prst="rect">
            <a:avLst/>
          </a:prstGeom>
        </p:spPr>
      </p:pic>
    </p:spTree>
    <p:extLst>
      <p:ext uri="{BB962C8B-B14F-4D97-AF65-F5344CB8AC3E}">
        <p14:creationId xmlns:p14="http://schemas.microsoft.com/office/powerpoint/2010/main" val="1200912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Theme: Covenant</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1782295"/>
            <a:ext cx="8488496" cy="477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23751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Malachi:  God’s Messenger</a:t>
            </a:r>
          </a:p>
        </p:txBody>
      </p:sp>
      <p:sp>
        <p:nvSpPr>
          <p:cNvPr id="3" name="Content Placeholder 2"/>
          <p:cNvSpPr>
            <a:spLocks noGrp="1"/>
          </p:cNvSpPr>
          <p:nvPr>
            <p:ph idx="1"/>
          </p:nvPr>
        </p:nvSpPr>
        <p:spPr>
          <a:xfrm>
            <a:off x="782320" y="1752600"/>
            <a:ext cx="10800080" cy="4648200"/>
          </a:xfrm>
        </p:spPr>
        <p:txBody>
          <a:bodyPr>
            <a:normAutofit/>
          </a:bodyPr>
          <a:lstStyle/>
          <a:p>
            <a:pPr marL="114300" indent="0">
              <a:buNone/>
            </a:pPr>
            <a:r>
              <a:rPr lang="en-US" sz="2800" b="1" dirty="0"/>
              <a:t>Message:  Faithful to God vs. Faith in God</a:t>
            </a:r>
          </a:p>
          <a:p>
            <a:pPr marL="114300" indent="0">
              <a:buNone/>
            </a:pPr>
            <a:endParaRPr lang="en-US" sz="1500" b="1" dirty="0"/>
          </a:p>
          <a:p>
            <a:pPr marL="114300" indent="0">
              <a:buNone/>
            </a:pPr>
            <a:r>
              <a:rPr lang="en-US" sz="2800" b="1" dirty="0"/>
              <a:t>Malachi = my messenger</a:t>
            </a:r>
          </a:p>
          <a:p>
            <a:pPr marL="114300" indent="0">
              <a:buNone/>
            </a:pPr>
            <a:endParaRPr lang="en-US" sz="1500" b="1" dirty="0"/>
          </a:p>
          <a:p>
            <a:pPr marL="114300" indent="0">
              <a:buNone/>
            </a:pPr>
            <a:r>
              <a:rPr lang="en-US" sz="2800" b="1" dirty="0"/>
              <a:t>Date of writing about 440 BC  The end of the Old Testament.</a:t>
            </a:r>
          </a:p>
          <a:p>
            <a:pPr marL="114300" indent="0">
              <a:buNone/>
            </a:pPr>
            <a:endParaRPr lang="en-US" sz="1400" b="1" dirty="0"/>
          </a:p>
          <a:p>
            <a:pPr marL="114300" indent="0">
              <a:buNone/>
            </a:pPr>
            <a:r>
              <a:rPr lang="en-US" sz="2800" b="1" dirty="0"/>
              <a:t>Malachi is God’s last word to the Jews.  It is a capstone to the message of the Old Testament and a final preparation for the ministry of John the Baptist and of Jesus.  The next word from God will be “Repent for the kingdom of heaven is near” (John the Baptist)</a:t>
            </a:r>
          </a:p>
          <a:p>
            <a:pPr marL="114300" indent="0">
              <a:buNone/>
            </a:pPr>
            <a:endParaRPr lang="en-US" sz="1400" b="1" dirty="0"/>
          </a:p>
        </p:txBody>
      </p:sp>
    </p:spTree>
    <p:extLst>
      <p:ext uri="{BB962C8B-B14F-4D97-AF65-F5344CB8AC3E}">
        <p14:creationId xmlns:p14="http://schemas.microsoft.com/office/powerpoint/2010/main" val="2609994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Background to Malachi</a:t>
            </a:r>
          </a:p>
        </p:txBody>
      </p:sp>
      <p:sp>
        <p:nvSpPr>
          <p:cNvPr id="3" name="Content Placeholder 2"/>
          <p:cNvSpPr>
            <a:spLocks noGrp="1"/>
          </p:cNvSpPr>
          <p:nvPr>
            <p:ph idx="1"/>
          </p:nvPr>
        </p:nvSpPr>
        <p:spPr>
          <a:xfrm>
            <a:off x="670560" y="1752601"/>
            <a:ext cx="10911840" cy="4780279"/>
          </a:xfrm>
        </p:spPr>
        <p:txBody>
          <a:bodyPr>
            <a:normAutofit/>
          </a:bodyPr>
          <a:lstStyle/>
          <a:p>
            <a:pPr marL="114300" indent="0">
              <a:buNone/>
            </a:pPr>
            <a:r>
              <a:rPr lang="en-US" sz="2800" b="1" dirty="0"/>
              <a:t>The earlier generation had repented, returned been restored and rebuilt.  The new generation are becoming cynical and questioning that God has fulfilled his promise to restore and rebuild.   They need personal repentance and restoration.  Will they have faith in God or will they be faithful to God?</a:t>
            </a:r>
          </a:p>
          <a:p>
            <a:pPr marL="114300" indent="0">
              <a:buNone/>
            </a:pPr>
            <a:endParaRPr lang="en-US" sz="1400" b="1" dirty="0"/>
          </a:p>
          <a:p>
            <a:pPr marL="114300" indent="0">
              <a:buNone/>
            </a:pPr>
            <a:r>
              <a:rPr lang="en-US" sz="2800" b="1" dirty="0"/>
              <a:t>Style: A diatribe—a staged debate.</a:t>
            </a:r>
          </a:p>
          <a:p>
            <a:pPr marL="114300" indent="0">
              <a:buNone/>
            </a:pPr>
            <a:r>
              <a:rPr lang="en-US" sz="2800" b="1" dirty="0"/>
              <a:t>God: You have robbed me.</a:t>
            </a:r>
          </a:p>
          <a:p>
            <a:pPr marL="114300" indent="0">
              <a:buNone/>
            </a:pPr>
            <a:r>
              <a:rPr lang="en-US" sz="2800" b="1" dirty="0"/>
              <a:t>People: How have we robbed you?</a:t>
            </a:r>
          </a:p>
          <a:p>
            <a:pPr marL="114300" indent="0">
              <a:buNone/>
            </a:pPr>
            <a:r>
              <a:rPr lang="en-US" sz="2800" b="1" dirty="0"/>
              <a:t>God: In tithes and offerings.</a:t>
            </a:r>
          </a:p>
          <a:p>
            <a:pPr marL="114300" indent="0">
              <a:buNone/>
            </a:pPr>
            <a:endParaRPr lang="en-US" b="1" dirty="0"/>
          </a:p>
        </p:txBody>
      </p:sp>
    </p:spTree>
    <p:extLst>
      <p:ext uri="{BB962C8B-B14F-4D97-AF65-F5344CB8AC3E}">
        <p14:creationId xmlns:p14="http://schemas.microsoft.com/office/powerpoint/2010/main" val="28353268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 of Malachi</a:t>
            </a:r>
          </a:p>
        </p:txBody>
      </p:sp>
      <p:sp>
        <p:nvSpPr>
          <p:cNvPr id="3" name="Content Placeholder 2"/>
          <p:cNvSpPr>
            <a:spLocks noGrp="1"/>
          </p:cNvSpPr>
          <p:nvPr>
            <p:ph idx="1"/>
          </p:nvPr>
        </p:nvSpPr>
        <p:spPr/>
        <p:txBody>
          <a:bodyPr>
            <a:normAutofit/>
          </a:bodyPr>
          <a:lstStyle/>
          <a:p>
            <a:pPr marL="114300" indent="0">
              <a:buNone/>
            </a:pPr>
            <a:r>
              <a:rPr lang="en-US" sz="3200" b="1" dirty="0"/>
              <a:t>Introduction:  God still loves Israel. God has been faithful to Israel. 1:1-5  </a:t>
            </a:r>
          </a:p>
          <a:p>
            <a:pPr marL="114300" indent="0">
              <a:buNone/>
            </a:pPr>
            <a:endParaRPr lang="en-US" sz="2000" b="1" dirty="0"/>
          </a:p>
          <a:p>
            <a:pPr marL="114300" indent="0">
              <a:buNone/>
            </a:pPr>
            <a:r>
              <a:rPr lang="en-US" sz="3200" b="1" dirty="0"/>
              <a:t>I  The Priests have been unfaithful  1:6-2:9</a:t>
            </a:r>
          </a:p>
          <a:p>
            <a:pPr marL="114300" indent="0">
              <a:buNone/>
            </a:pPr>
            <a:endParaRPr lang="en-US" sz="2000" b="1" dirty="0"/>
          </a:p>
          <a:p>
            <a:pPr marL="114300" indent="0">
              <a:buNone/>
            </a:pPr>
            <a:r>
              <a:rPr lang="en-US" sz="3200" b="1" dirty="0"/>
              <a:t>II  The People have been unfaithful 2:10-3:15</a:t>
            </a:r>
          </a:p>
          <a:p>
            <a:pPr marL="114300" indent="0">
              <a:buNone/>
            </a:pPr>
            <a:endParaRPr lang="en-US" sz="2000" b="1" dirty="0"/>
          </a:p>
          <a:p>
            <a:pPr marL="114300" indent="0">
              <a:buNone/>
            </a:pPr>
            <a:r>
              <a:rPr lang="en-US" sz="3200" b="1" dirty="0"/>
              <a:t>III  The Day of the Lord  is coming   Malachi 3:16-4:6</a:t>
            </a:r>
          </a:p>
          <a:p>
            <a:pPr marL="114300" indent="0">
              <a:buNone/>
            </a:pPr>
            <a:endParaRPr lang="en-US" b="1" dirty="0"/>
          </a:p>
        </p:txBody>
      </p:sp>
    </p:spTree>
    <p:extLst>
      <p:ext uri="{BB962C8B-B14F-4D97-AF65-F5344CB8AC3E}">
        <p14:creationId xmlns:p14="http://schemas.microsoft.com/office/powerpoint/2010/main" val="24138810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Introduction: Malachi 1:1-5</a:t>
            </a:r>
          </a:p>
        </p:txBody>
      </p:sp>
      <p:sp>
        <p:nvSpPr>
          <p:cNvPr id="3" name="Content Placeholder 2"/>
          <p:cNvSpPr>
            <a:spLocks noGrp="1"/>
          </p:cNvSpPr>
          <p:nvPr>
            <p:ph idx="1"/>
          </p:nvPr>
        </p:nvSpPr>
        <p:spPr>
          <a:xfrm>
            <a:off x="568171" y="1971040"/>
            <a:ext cx="11014229" cy="4155124"/>
          </a:xfrm>
        </p:spPr>
        <p:txBody>
          <a:bodyPr>
            <a:normAutofit/>
          </a:bodyPr>
          <a:lstStyle/>
          <a:p>
            <a:pPr marL="114300" indent="0">
              <a:buNone/>
            </a:pPr>
            <a:r>
              <a:rPr lang="en-US" b="1" dirty="0"/>
              <a:t>God:  I still love you.   I have kept my covenant with you.  I have been faithful to you.</a:t>
            </a:r>
          </a:p>
          <a:p>
            <a:pPr marL="114300" indent="0">
              <a:buNone/>
            </a:pPr>
            <a:endParaRPr lang="en-US" sz="800" b="1" dirty="0"/>
          </a:p>
          <a:p>
            <a:pPr marL="114300" indent="0">
              <a:buNone/>
            </a:pPr>
            <a:r>
              <a:rPr lang="en-US" b="1" dirty="0"/>
              <a:t>People:  How have you loved us?  Cynical.  They do not feel that God has been faithful.  God has not loved them the way they expected to be loved.</a:t>
            </a:r>
          </a:p>
          <a:p>
            <a:pPr marL="114300" indent="0">
              <a:buNone/>
            </a:pPr>
            <a:endParaRPr lang="en-US" sz="800" b="1" dirty="0"/>
          </a:p>
          <a:p>
            <a:pPr marL="114300" indent="0">
              <a:buNone/>
            </a:pPr>
            <a:r>
              <a:rPr lang="en-US" b="1" dirty="0"/>
              <a:t>Jacob have I loved, Esau I have hated….</a:t>
            </a:r>
          </a:p>
          <a:p>
            <a:pPr marL="114300" indent="0">
              <a:buNone/>
            </a:pPr>
            <a:endParaRPr lang="en-US" sz="900" b="1" dirty="0"/>
          </a:p>
          <a:p>
            <a:pPr marL="114300" indent="0">
              <a:buNone/>
            </a:pPr>
            <a:r>
              <a:rPr lang="en-US" b="1" dirty="0"/>
              <a:t>This sets the tone for the book.  I have been faithful to you, will you be faithful to me (or will you merely have faith in me)?</a:t>
            </a:r>
          </a:p>
        </p:txBody>
      </p:sp>
    </p:spTree>
    <p:extLst>
      <p:ext uri="{BB962C8B-B14F-4D97-AF65-F5344CB8AC3E}">
        <p14:creationId xmlns:p14="http://schemas.microsoft.com/office/powerpoint/2010/main" val="3355841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I.  The Priests have been unfaithful</a:t>
            </a:r>
          </a:p>
        </p:txBody>
      </p:sp>
      <p:sp>
        <p:nvSpPr>
          <p:cNvPr id="3" name="Content Placeholder 2"/>
          <p:cNvSpPr>
            <a:spLocks noGrp="1"/>
          </p:cNvSpPr>
          <p:nvPr>
            <p:ph idx="1"/>
          </p:nvPr>
        </p:nvSpPr>
        <p:spPr>
          <a:xfrm>
            <a:off x="843280" y="1991360"/>
            <a:ext cx="10647680" cy="4134804"/>
          </a:xfrm>
        </p:spPr>
        <p:txBody>
          <a:bodyPr>
            <a:normAutofit fontScale="92500" lnSpcReduction="10000"/>
          </a:bodyPr>
          <a:lstStyle/>
          <a:p>
            <a:pPr marL="114300" indent="0">
              <a:buNone/>
            </a:pPr>
            <a:r>
              <a:rPr lang="en-US" sz="3200" b="1" dirty="0"/>
              <a:t>It is you, O priests, who show contempt for my name.</a:t>
            </a:r>
          </a:p>
          <a:p>
            <a:pPr marL="114300" indent="0">
              <a:buNone/>
            </a:pPr>
            <a:endParaRPr lang="en-US" sz="1600" b="1" dirty="0"/>
          </a:p>
          <a:p>
            <a:pPr marL="114300" indent="0">
              <a:buNone/>
            </a:pPr>
            <a:r>
              <a:rPr lang="en-US" sz="3200" b="1" dirty="0"/>
              <a:t>Priests:   Who,…   Us?</a:t>
            </a:r>
          </a:p>
          <a:p>
            <a:pPr marL="114300" indent="0">
              <a:buNone/>
            </a:pPr>
            <a:endParaRPr lang="en-US" sz="1600" b="1" dirty="0"/>
          </a:p>
          <a:p>
            <a:pPr marL="114300" indent="0">
              <a:buNone/>
            </a:pPr>
            <a:r>
              <a:rPr lang="en-US" sz="3200" b="1" dirty="0"/>
              <a:t>How have we shown contempt?</a:t>
            </a:r>
          </a:p>
          <a:p>
            <a:pPr marL="114300" indent="0">
              <a:buNone/>
            </a:pPr>
            <a:endParaRPr lang="en-US" sz="1500" b="1" dirty="0"/>
          </a:p>
          <a:p>
            <a:pPr marL="114300" indent="0">
              <a:buNone/>
            </a:pPr>
            <a:r>
              <a:rPr lang="en-US" sz="3200" b="1" dirty="0"/>
              <a:t>Remember:  We are the priests!</a:t>
            </a:r>
          </a:p>
          <a:p>
            <a:pPr marL="114300" indent="0">
              <a:buNone/>
            </a:pPr>
            <a:endParaRPr lang="en-US" sz="1500" b="1" dirty="0"/>
          </a:p>
          <a:p>
            <a:pPr marL="114300" indent="0">
              <a:buNone/>
            </a:pPr>
            <a:r>
              <a:rPr lang="en-US" sz="3200" b="1" dirty="0"/>
              <a:t>1 Pet 2:5,9  a royal  priesthood</a:t>
            </a:r>
          </a:p>
          <a:p>
            <a:pPr marL="114300" indent="0">
              <a:buNone/>
            </a:pPr>
            <a:r>
              <a:rPr lang="en-US" sz="3200" b="1" dirty="0"/>
              <a:t>Exodus 19:6  A kingdom of priests.</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645863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Unfaithful  priests</a:t>
            </a:r>
          </a:p>
        </p:txBody>
      </p:sp>
      <p:sp>
        <p:nvSpPr>
          <p:cNvPr id="3" name="Content Placeholder 2"/>
          <p:cNvSpPr>
            <a:spLocks noGrp="1"/>
          </p:cNvSpPr>
          <p:nvPr>
            <p:ph idx="1"/>
          </p:nvPr>
        </p:nvSpPr>
        <p:spPr>
          <a:xfrm>
            <a:off x="396240" y="1813560"/>
            <a:ext cx="11653520" cy="4724400"/>
          </a:xfrm>
        </p:spPr>
        <p:txBody>
          <a:bodyPr>
            <a:normAutofit fontScale="92500" lnSpcReduction="10000"/>
          </a:bodyPr>
          <a:lstStyle/>
          <a:p>
            <a:pPr marL="114300" indent="0">
              <a:buNone/>
            </a:pPr>
            <a:r>
              <a:rPr lang="en-US" sz="2800" b="1" dirty="0"/>
              <a:t>People:  How have we shown contempt?</a:t>
            </a:r>
          </a:p>
          <a:p>
            <a:pPr marL="114300" indent="0">
              <a:buNone/>
            </a:pPr>
            <a:endParaRPr lang="en-US" sz="1100" b="1" dirty="0"/>
          </a:p>
          <a:p>
            <a:pPr marL="114300" indent="0">
              <a:buNone/>
            </a:pPr>
            <a:r>
              <a:rPr lang="en-US" sz="2800" b="1" dirty="0"/>
              <a:t>God:  You place defiled food on my altar.</a:t>
            </a:r>
          </a:p>
          <a:p>
            <a:pPr marL="114300" indent="0">
              <a:buNone/>
            </a:pPr>
            <a:endParaRPr lang="en-US" sz="1100" b="1" dirty="0"/>
          </a:p>
          <a:p>
            <a:pPr marL="114300" indent="0">
              <a:buNone/>
            </a:pPr>
            <a:r>
              <a:rPr lang="en-US" sz="2800" b="1" dirty="0"/>
              <a:t>People:  Who, us?</a:t>
            </a:r>
          </a:p>
          <a:p>
            <a:pPr marL="114300" indent="0">
              <a:buNone/>
            </a:pPr>
            <a:endParaRPr lang="en-US" sz="1000" b="1" dirty="0"/>
          </a:p>
          <a:p>
            <a:pPr marL="114300" indent="0">
              <a:buNone/>
            </a:pPr>
            <a:r>
              <a:rPr lang="en-US" sz="2800" b="1" dirty="0"/>
              <a:t>God:  Yes, you.    You have not show me the respect I deserve.</a:t>
            </a:r>
          </a:p>
          <a:p>
            <a:pPr marL="114300" indent="0">
              <a:buNone/>
            </a:pPr>
            <a:endParaRPr lang="en-US" sz="1000" b="1" dirty="0"/>
          </a:p>
          <a:p>
            <a:pPr marL="114300" indent="0">
              <a:buNone/>
            </a:pPr>
            <a:r>
              <a:rPr lang="en-US" sz="2800" b="1" dirty="0"/>
              <a:t>People:  Who us?  How? </a:t>
            </a:r>
          </a:p>
          <a:p>
            <a:pPr marL="114300" indent="0">
              <a:buNone/>
            </a:pPr>
            <a:endParaRPr lang="en-US" sz="900" b="1" dirty="0"/>
          </a:p>
          <a:p>
            <a:pPr marL="114300" indent="0">
              <a:buNone/>
            </a:pPr>
            <a:r>
              <a:rPr lang="en-US" sz="2800" b="1" dirty="0"/>
              <a:t>God:  You gave me your second best.</a:t>
            </a:r>
          </a:p>
          <a:p>
            <a:pPr marL="114300" indent="0">
              <a:buNone/>
            </a:pPr>
            <a:endParaRPr lang="en-US" sz="900" b="1" dirty="0"/>
          </a:p>
          <a:p>
            <a:pPr marL="114300" indent="0">
              <a:buNone/>
            </a:pPr>
            <a:r>
              <a:rPr lang="en-US" sz="2800" b="1" dirty="0"/>
              <a:t>People:  Oh……</a:t>
            </a:r>
          </a:p>
          <a:p>
            <a:pPr marL="114300" indent="0">
              <a:buNone/>
            </a:pPr>
            <a:endParaRPr lang="en-US" sz="900" b="1" dirty="0"/>
          </a:p>
          <a:p>
            <a:pPr marL="114300" indent="0">
              <a:buNone/>
            </a:pPr>
            <a:r>
              <a:rPr lang="en-US" sz="2800" b="1" dirty="0"/>
              <a:t>God:  Try offering that to your boss. </a:t>
            </a:r>
          </a:p>
          <a:p>
            <a:pPr marL="114300" indent="0">
              <a:buNone/>
            </a:pPr>
            <a:endParaRPr lang="en-US" sz="800" b="1" dirty="0"/>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699485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Unfaithful priests</a:t>
            </a:r>
          </a:p>
        </p:txBody>
      </p:sp>
      <p:sp>
        <p:nvSpPr>
          <p:cNvPr id="3" name="Content Placeholder 2"/>
          <p:cNvSpPr>
            <a:spLocks noGrp="1"/>
          </p:cNvSpPr>
          <p:nvPr>
            <p:ph idx="1"/>
          </p:nvPr>
        </p:nvSpPr>
        <p:spPr>
          <a:xfrm>
            <a:off x="243840" y="1752601"/>
            <a:ext cx="11338560" cy="4373563"/>
          </a:xfrm>
        </p:spPr>
        <p:txBody>
          <a:bodyPr>
            <a:normAutofit lnSpcReduction="10000"/>
          </a:bodyPr>
          <a:lstStyle/>
          <a:p>
            <a:pPr marL="114300" indent="0">
              <a:buNone/>
            </a:pPr>
            <a:r>
              <a:rPr lang="en-US" sz="2800" b="1" dirty="0"/>
              <a:t>Message:  We can be religious,  yet show complete contempt for God by giving Him our second best.</a:t>
            </a:r>
          </a:p>
          <a:p>
            <a:pPr marL="114300" indent="0">
              <a:buNone/>
            </a:pPr>
            <a:endParaRPr lang="en-US" sz="2800" b="1" dirty="0"/>
          </a:p>
          <a:p>
            <a:pPr marL="114300" indent="0">
              <a:buNone/>
            </a:pPr>
            <a:r>
              <a:rPr lang="en-US" sz="2800" b="1" dirty="0"/>
              <a:t>Faith:  Giving something to God.</a:t>
            </a:r>
          </a:p>
          <a:p>
            <a:pPr marL="114300" indent="0">
              <a:buNone/>
            </a:pPr>
            <a:endParaRPr lang="en-US" sz="2800" b="1" dirty="0"/>
          </a:p>
          <a:p>
            <a:pPr marL="114300" indent="0">
              <a:buNone/>
            </a:pPr>
            <a:r>
              <a:rPr lang="en-US" sz="2800" b="1" dirty="0"/>
              <a:t>Faithful:  Giving your very best to God.</a:t>
            </a:r>
          </a:p>
          <a:p>
            <a:pPr marL="114300" indent="0">
              <a:buNone/>
            </a:pPr>
            <a:endParaRPr lang="en-US" sz="2800" b="1" dirty="0"/>
          </a:p>
          <a:p>
            <a:pPr marL="114300" indent="0">
              <a:buNone/>
            </a:pPr>
            <a:r>
              <a:rPr lang="en-US" sz="2800" b="1" dirty="0"/>
              <a:t>Q:  Do you give God your</a:t>
            </a:r>
          </a:p>
          <a:p>
            <a:pPr marL="114300" indent="0">
              <a:buNone/>
            </a:pPr>
            <a:r>
              <a:rPr lang="en-US" sz="2800" b="1" dirty="0"/>
              <a:t> left-overs?</a:t>
            </a:r>
          </a:p>
          <a:p>
            <a:pPr marL="114300" indent="0">
              <a:buNone/>
            </a:pP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2523" y="2895600"/>
            <a:ext cx="4979477" cy="3729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296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Does God get your leftovers?</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44550" y="1725987"/>
            <a:ext cx="4837850" cy="4950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04240" y="2946400"/>
            <a:ext cx="483785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Calibri"/>
                <a:ea typeface="Calibri"/>
                <a:cs typeface="Calibri"/>
                <a:sym typeface="Calibri"/>
              </a:rPr>
              <a:t>Malachi 1:9   Let’s reason together.  Do you really feel that God should accept the second best?</a:t>
            </a:r>
          </a:p>
        </p:txBody>
      </p:sp>
    </p:spTree>
    <p:extLst>
      <p:ext uri="{BB962C8B-B14F-4D97-AF65-F5344CB8AC3E}">
        <p14:creationId xmlns:p14="http://schemas.microsoft.com/office/powerpoint/2010/main" val="229646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Esther 2:10, 20"/>
          <p:cNvSpPr txBox="1">
            <a:spLocks noGrp="1"/>
          </p:cNvSpPr>
          <p:nvPr>
            <p:ph type="ctrTitle"/>
          </p:nvPr>
        </p:nvSpPr>
        <p:spPr>
          <a:xfrm>
            <a:off x="6583680" y="650240"/>
            <a:ext cx="5151120" cy="5293360"/>
          </a:xfrm>
          <a:prstGeom prst="rect">
            <a:avLst/>
          </a:prstGeom>
        </p:spPr>
        <p:txBody>
          <a:bodyPr/>
          <a:lstStyle>
            <a:lvl1pPr>
              <a:defRPr>
                <a:latin typeface="Herculanum"/>
                <a:ea typeface="Herculanum"/>
                <a:cs typeface="Herculanum"/>
                <a:sym typeface="Herculanum"/>
              </a:defRPr>
            </a:lvl1pPr>
          </a:lstStyle>
          <a:p>
            <a:r>
              <a:rPr sz="4400" b="1" dirty="0"/>
              <a:t>Esther 2:</a:t>
            </a:r>
            <a:r>
              <a:rPr lang="en-US" sz="4400" b="1" dirty="0"/>
              <a:t>8-23</a:t>
            </a:r>
            <a:br>
              <a:rPr lang="en-US" sz="4400" b="1" dirty="0"/>
            </a:br>
            <a:br>
              <a:rPr lang="en-US" sz="4400" b="1" dirty="0"/>
            </a:br>
            <a:r>
              <a:rPr lang="en-US" sz="4400" b="1" dirty="0"/>
              <a:t>Esther is humble</a:t>
            </a:r>
            <a:br>
              <a:rPr lang="en-US" sz="4400" b="1" dirty="0"/>
            </a:br>
            <a:br>
              <a:rPr lang="en-US" sz="4400" b="1" dirty="0"/>
            </a:br>
            <a:r>
              <a:rPr lang="en-US" sz="4400" b="1" dirty="0"/>
              <a:t>Esther meets Xerxes: God is in control!</a:t>
            </a:r>
            <a:r>
              <a:rPr sz="4400" b="1" dirty="0"/>
              <a:t> </a:t>
            </a:r>
          </a:p>
        </p:txBody>
      </p:sp>
      <p:pic>
        <p:nvPicPr>
          <p:cNvPr id="155" name="Image" descr="Image"/>
          <p:cNvPicPr>
            <a:picLocks noChangeAspect="1"/>
          </p:cNvPicPr>
          <p:nvPr/>
        </p:nvPicPr>
        <p:blipFill>
          <a:blip r:embed="rId3"/>
          <a:stretch>
            <a:fillRect/>
          </a:stretch>
        </p:blipFill>
        <p:spPr>
          <a:xfrm>
            <a:off x="1516048" y="0"/>
            <a:ext cx="4572001" cy="6858000"/>
          </a:xfrm>
          <a:prstGeom prst="rect">
            <a:avLst/>
          </a:prstGeom>
          <a:ln w="12700">
            <a:miter lim="400000"/>
          </a:ln>
        </p:spPr>
      </p:pic>
    </p:spTree>
    <p:extLst>
      <p:ext uri="{BB962C8B-B14F-4D97-AF65-F5344CB8AC3E}">
        <p14:creationId xmlns:p14="http://schemas.microsoft.com/office/powerpoint/2010/main" val="33252305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Unfaithful priests</a:t>
            </a:r>
          </a:p>
        </p:txBody>
      </p:sp>
      <p:sp>
        <p:nvSpPr>
          <p:cNvPr id="3" name="Content Placeholder 2"/>
          <p:cNvSpPr>
            <a:spLocks noGrp="1"/>
          </p:cNvSpPr>
          <p:nvPr>
            <p:ph idx="1"/>
          </p:nvPr>
        </p:nvSpPr>
        <p:spPr>
          <a:xfrm>
            <a:off x="386081" y="1783081"/>
            <a:ext cx="7244080" cy="4373563"/>
          </a:xfrm>
        </p:spPr>
        <p:txBody>
          <a:bodyPr>
            <a:normAutofit lnSpcReduction="10000"/>
          </a:bodyPr>
          <a:lstStyle/>
          <a:p>
            <a:pPr marL="114300" indent="0">
              <a:buNone/>
            </a:pPr>
            <a:endParaRPr lang="en-US" sz="1200" b="1" dirty="0"/>
          </a:p>
          <a:p>
            <a:pPr marL="114300" indent="0">
              <a:buNone/>
            </a:pPr>
            <a:r>
              <a:rPr lang="en-US" sz="3200" b="1" dirty="0"/>
              <a:t>Q:   Is it better to give $5 or $0?</a:t>
            </a:r>
          </a:p>
          <a:p>
            <a:pPr marL="114300" indent="0">
              <a:buNone/>
            </a:pPr>
            <a:endParaRPr lang="en-US" sz="1500" b="1" dirty="0"/>
          </a:p>
          <a:p>
            <a:pPr marL="114300" indent="0">
              <a:buNone/>
            </a:pPr>
            <a:r>
              <a:rPr lang="en-US" sz="3200" b="1" dirty="0"/>
              <a:t>Malachi 1:10-11  God: Do me a favor.  Leave your leftovers at home.   Giving nothing at all is better than publicly disrespecting me.</a:t>
            </a:r>
          </a:p>
          <a:p>
            <a:pPr marL="114300" indent="0">
              <a:buNone/>
            </a:pPr>
            <a:endParaRPr lang="en-US" sz="1500" b="1" dirty="0"/>
          </a:p>
          <a:p>
            <a:pPr marL="114300" indent="0">
              <a:buNone/>
            </a:pPr>
            <a:r>
              <a:rPr lang="en-US" sz="3200" b="1" dirty="0"/>
              <a:t>My name will be great!!!!!</a:t>
            </a:r>
          </a:p>
          <a:p>
            <a:pPr marL="114300" indent="0">
              <a:buNone/>
            </a:pPr>
            <a:endParaRPr lang="en-US" sz="9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3880" y="2672080"/>
            <a:ext cx="384048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472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Unfaithful priests</a:t>
            </a:r>
          </a:p>
        </p:txBody>
      </p:sp>
      <p:sp>
        <p:nvSpPr>
          <p:cNvPr id="3" name="Content Placeholder 2"/>
          <p:cNvSpPr>
            <a:spLocks noGrp="1"/>
          </p:cNvSpPr>
          <p:nvPr>
            <p:ph idx="1"/>
          </p:nvPr>
        </p:nvSpPr>
        <p:spPr>
          <a:xfrm>
            <a:off x="782320" y="1752600"/>
            <a:ext cx="9428480" cy="4876800"/>
          </a:xfrm>
        </p:spPr>
        <p:txBody>
          <a:bodyPr>
            <a:normAutofit/>
          </a:bodyPr>
          <a:lstStyle/>
          <a:p>
            <a:pPr marL="114300" indent="0">
              <a:buNone/>
            </a:pPr>
            <a:r>
              <a:rPr lang="en-US" sz="2800" b="1" dirty="0"/>
              <a:t>Malachi 1:12-14  The key point:</a:t>
            </a:r>
          </a:p>
          <a:p>
            <a:pPr marL="114300" indent="0">
              <a:buNone/>
            </a:pPr>
            <a:endParaRPr lang="en-US" sz="800" b="1" dirty="0"/>
          </a:p>
          <a:p>
            <a:pPr marL="114300" indent="0">
              <a:buNone/>
            </a:pPr>
            <a:r>
              <a:rPr lang="en-US" sz="2800" b="1" dirty="0"/>
              <a:t>Malachi 1:12   Have you “sniffed contemptuously” to God?     People:  How?   </a:t>
            </a:r>
          </a:p>
          <a:p>
            <a:pPr marL="114300" indent="0">
              <a:buNone/>
            </a:pPr>
            <a:endParaRPr lang="en-US" sz="1400" b="1" dirty="0"/>
          </a:p>
          <a:p>
            <a:pPr marL="114300" indent="0">
              <a:buNone/>
            </a:pPr>
            <a:r>
              <a:rPr lang="en-US" sz="2800" b="1" dirty="0"/>
              <a:t>Malachi 1:13a “What </a:t>
            </a:r>
          </a:p>
          <a:p>
            <a:pPr marL="114300" indent="0">
              <a:buNone/>
            </a:pPr>
            <a:r>
              <a:rPr lang="en-US" sz="2800" b="1" dirty="0"/>
              <a:t>a burden.”    </a:t>
            </a:r>
          </a:p>
          <a:p>
            <a:pPr marL="114300" indent="0">
              <a:buNone/>
            </a:pPr>
            <a:endParaRPr lang="en-US" sz="1400" b="1" dirty="0"/>
          </a:p>
          <a:p>
            <a:pPr marL="114300" indent="0">
              <a:buNone/>
            </a:pPr>
            <a:r>
              <a:rPr lang="en-US" sz="2800" b="1" dirty="0" err="1"/>
              <a:t>Zech</a:t>
            </a:r>
            <a:r>
              <a:rPr lang="en-US" sz="2800" b="1" dirty="0"/>
              <a:t> 7:2-3</a:t>
            </a:r>
          </a:p>
          <a:p>
            <a:pPr marL="114300" indent="0">
              <a:buNone/>
            </a:pP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281" y="3127212"/>
            <a:ext cx="5278119" cy="350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93246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Unfaithful priests</a:t>
            </a:r>
          </a:p>
        </p:txBody>
      </p:sp>
      <p:sp>
        <p:nvSpPr>
          <p:cNvPr id="3" name="Content Placeholder 2"/>
          <p:cNvSpPr>
            <a:spLocks noGrp="1"/>
          </p:cNvSpPr>
          <p:nvPr>
            <p:ph idx="1"/>
          </p:nvPr>
        </p:nvSpPr>
        <p:spPr>
          <a:xfrm>
            <a:off x="568171" y="2611120"/>
            <a:ext cx="11014229" cy="3515044"/>
          </a:xfrm>
        </p:spPr>
        <p:txBody>
          <a:bodyPr/>
          <a:lstStyle/>
          <a:p>
            <a:pPr marL="114300" indent="0">
              <a:buNone/>
            </a:pPr>
            <a:r>
              <a:rPr lang="en-US" sz="3200" b="1" dirty="0"/>
              <a:t>Malachi 1:14 If you give your second best, God calls you a “cheat.”</a:t>
            </a:r>
          </a:p>
          <a:p>
            <a:pPr marL="114300" indent="0">
              <a:buNone/>
            </a:pPr>
            <a:endParaRPr lang="en-US" sz="3200" b="1" dirty="0"/>
          </a:p>
          <a:p>
            <a:pPr marL="114300" indent="0">
              <a:buNone/>
            </a:pPr>
            <a:r>
              <a:rPr lang="en-US" sz="3200" b="1" dirty="0"/>
              <a:t>God:  I am a king and I expect to be treated as one.</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13477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II. Malachi 2:10-3:18</a:t>
            </a:r>
            <a:br>
              <a:rPr lang="en-US" b="1" dirty="0"/>
            </a:br>
            <a:r>
              <a:rPr lang="en-US" b="1" dirty="0"/>
              <a:t>The people have been unfaithful</a:t>
            </a:r>
          </a:p>
        </p:txBody>
      </p:sp>
      <p:sp>
        <p:nvSpPr>
          <p:cNvPr id="3" name="Content Placeholder 2"/>
          <p:cNvSpPr>
            <a:spLocks noGrp="1"/>
          </p:cNvSpPr>
          <p:nvPr>
            <p:ph idx="1"/>
          </p:nvPr>
        </p:nvSpPr>
        <p:spPr/>
        <p:txBody>
          <a:bodyPr>
            <a:normAutofit/>
          </a:bodyPr>
          <a:lstStyle/>
          <a:p>
            <a:pPr marL="114300" indent="0">
              <a:buNone/>
            </a:pPr>
            <a:r>
              <a:rPr lang="en-US" sz="2800" b="1" dirty="0"/>
              <a:t>Malachi 2:16-17   The people have stopped trusting in God’s love.</a:t>
            </a:r>
          </a:p>
          <a:p>
            <a:pPr marL="114300" indent="0">
              <a:buNone/>
            </a:pPr>
            <a:endParaRPr lang="en-US" sz="1400" b="1" dirty="0"/>
          </a:p>
          <a:p>
            <a:pPr marL="114300" indent="0">
              <a:buNone/>
            </a:pPr>
            <a:r>
              <a:rPr lang="en-US" sz="2800" b="1" dirty="0"/>
              <a:t>Malachi uses the analogy of a divorce.</a:t>
            </a:r>
          </a:p>
          <a:p>
            <a:pPr marL="114300" indent="0">
              <a:buNone/>
            </a:pPr>
            <a:r>
              <a:rPr lang="en-US" sz="2800" b="1" dirty="0"/>
              <a:t>God: I hate divorce.   It breaks </a:t>
            </a:r>
            <a:r>
              <a:rPr lang="en-US" sz="2800" b="1" i="1" dirty="0"/>
              <a:t>hesed.</a:t>
            </a:r>
          </a:p>
          <a:p>
            <a:pPr marL="114300" indent="0">
              <a:buNone/>
            </a:pPr>
            <a:endParaRPr lang="en-US" sz="1400" b="1" dirty="0"/>
          </a:p>
          <a:p>
            <a:pPr marL="114300" indent="0">
              <a:buNone/>
            </a:pPr>
            <a:r>
              <a:rPr lang="en-US" sz="2800" b="1" dirty="0"/>
              <a:t>The people are accusing God of not living up to his side of the covenant.  Being righteous has done us no good. We might as well sin…   They do not trust God’s justice.</a:t>
            </a:r>
          </a:p>
          <a:p>
            <a:pPr marL="114300" indent="0">
              <a:buNone/>
            </a:pPr>
            <a:endParaRPr lang="en-US" sz="2800" b="1" dirty="0"/>
          </a:p>
        </p:txBody>
      </p:sp>
    </p:spTree>
    <p:extLst>
      <p:ext uri="{BB962C8B-B14F-4D97-AF65-F5344CB8AC3E}">
        <p14:creationId xmlns:p14="http://schemas.microsoft.com/office/powerpoint/2010/main" val="448669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Malachi 3:6-15</a:t>
            </a:r>
            <a:br>
              <a:rPr lang="en-US" b="1" dirty="0"/>
            </a:br>
            <a:r>
              <a:rPr lang="en-US" b="1" dirty="0"/>
              <a:t>The People have been unfaithful</a:t>
            </a:r>
          </a:p>
        </p:txBody>
      </p:sp>
      <p:sp>
        <p:nvSpPr>
          <p:cNvPr id="3" name="Content Placeholder 2"/>
          <p:cNvSpPr>
            <a:spLocks noGrp="1"/>
          </p:cNvSpPr>
          <p:nvPr>
            <p:ph idx="1"/>
          </p:nvPr>
        </p:nvSpPr>
        <p:spPr/>
        <p:txBody>
          <a:bodyPr>
            <a:normAutofit/>
          </a:bodyPr>
          <a:lstStyle/>
          <a:p>
            <a:pPr marL="114300" indent="0">
              <a:buNone/>
            </a:pPr>
            <a:r>
              <a:rPr lang="en-US" sz="3200" b="1" dirty="0"/>
              <a:t>Malachi 3:6-7   God: Return to me and I will return to you.</a:t>
            </a:r>
          </a:p>
          <a:p>
            <a:pPr marL="114300" indent="0">
              <a:buNone/>
            </a:pPr>
            <a:endParaRPr lang="en-US" sz="3200" b="1" dirty="0"/>
          </a:p>
          <a:p>
            <a:pPr marL="114300" indent="0">
              <a:buNone/>
            </a:pPr>
            <a:r>
              <a:rPr lang="en-US" sz="3200" b="1" dirty="0"/>
              <a:t>People:  Who, me?   I never left!!</a:t>
            </a:r>
          </a:p>
          <a:p>
            <a:pPr marL="114300" indent="0">
              <a:buNone/>
            </a:pPr>
            <a:endParaRPr lang="en-US" sz="3200" b="1" dirty="0"/>
          </a:p>
          <a:p>
            <a:pPr marL="114300" indent="0">
              <a:buNone/>
            </a:pPr>
            <a:r>
              <a:rPr lang="en-US" sz="3200" b="1" dirty="0"/>
              <a:t>Q: Can you leave God while still attending church?</a:t>
            </a:r>
          </a:p>
        </p:txBody>
      </p:sp>
    </p:spTree>
    <p:extLst>
      <p:ext uri="{BB962C8B-B14F-4D97-AF65-F5344CB8AC3E}">
        <p14:creationId xmlns:p14="http://schemas.microsoft.com/office/powerpoint/2010/main" val="38724395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Malachi 3:6-15</a:t>
            </a:r>
            <a:br>
              <a:rPr lang="en-US" b="1" dirty="0"/>
            </a:br>
            <a:r>
              <a:rPr lang="en-US" b="1" dirty="0"/>
              <a:t>The People have been unfaithful</a:t>
            </a:r>
          </a:p>
        </p:txBody>
      </p:sp>
      <p:sp>
        <p:nvSpPr>
          <p:cNvPr id="3" name="Content Placeholder 2"/>
          <p:cNvSpPr>
            <a:spLocks noGrp="1"/>
          </p:cNvSpPr>
          <p:nvPr>
            <p:ph idx="1"/>
          </p:nvPr>
        </p:nvSpPr>
        <p:spPr>
          <a:xfrm>
            <a:off x="568171" y="1752600"/>
            <a:ext cx="6442229" cy="4724400"/>
          </a:xfrm>
        </p:spPr>
        <p:txBody>
          <a:bodyPr>
            <a:noAutofit/>
          </a:bodyPr>
          <a:lstStyle/>
          <a:p>
            <a:pPr marL="114300" indent="0">
              <a:buNone/>
            </a:pPr>
            <a:r>
              <a:rPr lang="en-US" sz="2800" b="1" dirty="0"/>
              <a:t>Malachi 3:8  God: You have robbed me!</a:t>
            </a:r>
          </a:p>
          <a:p>
            <a:pPr marL="114300" indent="0">
              <a:buNone/>
            </a:pPr>
            <a:endParaRPr lang="en-US" sz="800" b="1" dirty="0"/>
          </a:p>
          <a:p>
            <a:pPr marL="114300" indent="0">
              <a:buNone/>
            </a:pPr>
            <a:r>
              <a:rPr lang="en-US" sz="2800" b="1" dirty="0"/>
              <a:t>People:  Who…  Me?</a:t>
            </a:r>
          </a:p>
          <a:p>
            <a:pPr marL="114300" indent="0">
              <a:buNone/>
            </a:pPr>
            <a:endParaRPr lang="en-US" sz="800" b="1" dirty="0"/>
          </a:p>
          <a:p>
            <a:pPr marL="114300" indent="0">
              <a:buNone/>
            </a:pPr>
            <a:r>
              <a:rPr lang="en-US" sz="2800" b="1" dirty="0"/>
              <a:t>v. 9 God:  Yes, you. In tithes and offerings.</a:t>
            </a:r>
          </a:p>
          <a:p>
            <a:pPr marL="114300" indent="0">
              <a:buNone/>
            </a:pPr>
            <a:endParaRPr lang="en-US" sz="800" b="1" dirty="0"/>
          </a:p>
          <a:p>
            <a:pPr marL="114300" indent="0">
              <a:buNone/>
            </a:pPr>
            <a:r>
              <a:rPr lang="en-US" sz="2800" b="1" dirty="0"/>
              <a:t>v. 10 Trust me in this….</a:t>
            </a:r>
          </a:p>
          <a:p>
            <a:pPr marL="114300" indent="0">
              <a:buNone/>
            </a:pPr>
            <a:endParaRPr lang="en-US" sz="800" b="1" dirty="0"/>
          </a:p>
          <a:p>
            <a:pPr marL="114300" indent="0">
              <a:buNone/>
            </a:pPr>
            <a:r>
              <a:rPr lang="en-US" sz="2800" b="1" dirty="0">
                <a:solidFill>
                  <a:srgbClr val="FF0000"/>
                </a:solidFill>
              </a:rPr>
              <a:t>It is not about money</a:t>
            </a:r>
            <a:r>
              <a:rPr lang="en-US" sz="2800" b="1" dirty="0"/>
              <a:t>, it is about trusting God.  It is about covenant</a:t>
            </a:r>
          </a:p>
        </p:txBody>
      </p:sp>
      <p:sp>
        <p:nvSpPr>
          <p:cNvPr id="4" name="TextBox 3"/>
          <p:cNvSpPr txBox="1"/>
          <p:nvPr/>
        </p:nvSpPr>
        <p:spPr>
          <a:xfrm>
            <a:off x="8575040" y="5606603"/>
            <a:ext cx="32105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Text" lastClr="000000"/>
                </a:solidFill>
                <a:effectLst/>
                <a:uLnTx/>
                <a:uFillTx/>
                <a:latin typeface="Calibri"/>
                <a:ea typeface="Calibri"/>
                <a:cs typeface="Calibri"/>
                <a:sym typeface="Calibri"/>
              </a:rPr>
              <a:t>You are Stingy toward God</a:t>
            </a:r>
          </a:p>
        </p:txBody>
      </p:sp>
      <p:pic>
        <p:nvPicPr>
          <p:cNvPr id="1026" name="Picture 2" descr="Image result for stin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6010" y="2082801"/>
            <a:ext cx="5599330" cy="3084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082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key question</a:t>
            </a:r>
          </a:p>
        </p:txBody>
      </p:sp>
      <p:sp>
        <p:nvSpPr>
          <p:cNvPr id="3" name="Content Placeholder 2"/>
          <p:cNvSpPr>
            <a:spLocks noGrp="1"/>
          </p:cNvSpPr>
          <p:nvPr>
            <p:ph idx="1"/>
          </p:nvPr>
        </p:nvSpPr>
        <p:spPr>
          <a:xfrm>
            <a:off x="568171" y="1981200"/>
            <a:ext cx="11014229" cy="4144964"/>
          </a:xfrm>
        </p:spPr>
        <p:txBody>
          <a:bodyPr>
            <a:normAutofit/>
          </a:bodyPr>
          <a:lstStyle/>
          <a:p>
            <a:pPr marL="114300" indent="0">
              <a:buNone/>
            </a:pPr>
            <a:r>
              <a:rPr lang="en-US" sz="2800" b="1" dirty="0"/>
              <a:t>Here is the key question of Malachi:</a:t>
            </a:r>
          </a:p>
          <a:p>
            <a:pPr marL="114300" indent="0">
              <a:buNone/>
            </a:pPr>
            <a:endParaRPr lang="en-US" sz="1200" b="1" dirty="0"/>
          </a:p>
          <a:p>
            <a:pPr marL="114300" indent="0">
              <a:buNone/>
            </a:pPr>
            <a:r>
              <a:rPr lang="en-US" sz="2800" b="1" dirty="0"/>
              <a:t>Do you really, in your heart of hearts, believe that if you put all your trust in God, that he will take care of you.</a:t>
            </a:r>
          </a:p>
          <a:p>
            <a:pPr marL="114300" indent="0">
              <a:buNone/>
            </a:pPr>
            <a:endParaRPr lang="en-US" sz="1200" b="1" dirty="0"/>
          </a:p>
          <a:p>
            <a:pPr marL="114300" indent="0">
              <a:buNone/>
            </a:pPr>
            <a:r>
              <a:rPr lang="en-US" sz="2800" b="1" dirty="0"/>
              <a:t>Do you feel that what God has for you is enough?</a:t>
            </a:r>
          </a:p>
          <a:p>
            <a:pPr marL="114300" indent="0">
              <a:buNone/>
            </a:pPr>
            <a:endParaRPr lang="en-US" sz="1200" b="1" dirty="0"/>
          </a:p>
          <a:p>
            <a:pPr marL="114300" indent="0">
              <a:buNone/>
            </a:pPr>
            <a:r>
              <a:rPr lang="en-US" sz="2800" b="1" dirty="0"/>
              <a:t>If so, then you will be faithful to God.</a:t>
            </a:r>
          </a:p>
        </p:txBody>
      </p:sp>
    </p:spTree>
    <p:extLst>
      <p:ext uri="{BB962C8B-B14F-4D97-AF65-F5344CB8AC3E}">
        <p14:creationId xmlns:p14="http://schemas.microsoft.com/office/powerpoint/2010/main" val="3433437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Malachi 3:6-15        The people </a:t>
            </a:r>
            <a:br>
              <a:rPr lang="en-US" b="1" dirty="0"/>
            </a:br>
            <a:r>
              <a:rPr lang="en-US" b="1" dirty="0"/>
              <a:t>have been unfaithful</a:t>
            </a:r>
          </a:p>
        </p:txBody>
      </p:sp>
      <p:sp>
        <p:nvSpPr>
          <p:cNvPr id="3" name="Content Placeholder 2"/>
          <p:cNvSpPr>
            <a:spLocks noGrp="1"/>
          </p:cNvSpPr>
          <p:nvPr>
            <p:ph idx="1"/>
          </p:nvPr>
        </p:nvSpPr>
        <p:spPr>
          <a:xfrm>
            <a:off x="833120" y="1905000"/>
            <a:ext cx="10302240" cy="4572000"/>
          </a:xfrm>
        </p:spPr>
        <p:txBody>
          <a:bodyPr>
            <a:noAutofit/>
          </a:bodyPr>
          <a:lstStyle/>
          <a:p>
            <a:pPr marL="114300" indent="0">
              <a:buNone/>
            </a:pPr>
            <a:r>
              <a:rPr lang="en-US" sz="2800" b="1" dirty="0"/>
              <a:t>Malachi 3:13  God:  You have said harsh things against me.</a:t>
            </a:r>
          </a:p>
          <a:p>
            <a:pPr marL="114300" indent="0">
              <a:buNone/>
            </a:pPr>
            <a:endParaRPr lang="en-US" sz="800" b="1" dirty="0"/>
          </a:p>
          <a:p>
            <a:pPr marL="114300" indent="0">
              <a:buNone/>
            </a:pPr>
            <a:r>
              <a:rPr lang="en-US" sz="2800" b="1" dirty="0"/>
              <a:t>People:  We have????</a:t>
            </a:r>
          </a:p>
          <a:p>
            <a:pPr marL="114300" indent="0">
              <a:buNone/>
            </a:pPr>
            <a:endParaRPr lang="en-US" sz="800" b="1" dirty="0"/>
          </a:p>
          <a:p>
            <a:pPr marL="114300" indent="0">
              <a:buNone/>
            </a:pPr>
            <a:r>
              <a:rPr lang="en-US" sz="2800" b="1" dirty="0"/>
              <a:t>God:  Yes!!!  When you said “it is futile to serve God.”</a:t>
            </a:r>
          </a:p>
          <a:p>
            <a:pPr marL="114300" indent="0">
              <a:buNone/>
            </a:pPr>
            <a:endParaRPr lang="en-US" sz="800" b="1" dirty="0"/>
          </a:p>
          <a:p>
            <a:pPr marL="114300" indent="0">
              <a:buNone/>
            </a:pPr>
            <a:r>
              <a:rPr lang="en-US" sz="2800" b="1" dirty="0"/>
              <a:t>You asked yourself:  What am I getting out of this?</a:t>
            </a:r>
          </a:p>
          <a:p>
            <a:pPr marL="114300" indent="0">
              <a:buNone/>
            </a:pPr>
            <a:endParaRPr lang="en-US" sz="800" b="1" dirty="0"/>
          </a:p>
          <a:p>
            <a:pPr marL="114300" indent="0">
              <a:buNone/>
            </a:pPr>
            <a:r>
              <a:rPr lang="en-US" sz="2800" b="1" dirty="0"/>
              <a:t>You have said that you do not believe that God will take care of you.</a:t>
            </a:r>
          </a:p>
          <a:p>
            <a:pPr marL="114300" indent="0">
              <a:buNone/>
            </a:pPr>
            <a:endParaRPr lang="en-US" sz="800" b="1" dirty="0"/>
          </a:p>
          <a:p>
            <a:pPr marL="114300" indent="0">
              <a:buNone/>
            </a:pPr>
            <a:r>
              <a:rPr lang="en-US" sz="2800" b="1" dirty="0"/>
              <a:t>1 Timothy 6:17-19</a:t>
            </a:r>
          </a:p>
        </p:txBody>
      </p:sp>
    </p:spTree>
    <p:extLst>
      <p:ext uri="{BB962C8B-B14F-4D97-AF65-F5344CB8AC3E}">
        <p14:creationId xmlns:p14="http://schemas.microsoft.com/office/powerpoint/2010/main" val="32338953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Malachi 3:1-5  The Day of the Lord Part I</a:t>
            </a:r>
          </a:p>
        </p:txBody>
      </p:sp>
      <p:sp>
        <p:nvSpPr>
          <p:cNvPr id="3" name="Content Placeholder 2"/>
          <p:cNvSpPr>
            <a:spLocks noGrp="1"/>
          </p:cNvSpPr>
          <p:nvPr>
            <p:ph idx="1"/>
          </p:nvPr>
        </p:nvSpPr>
        <p:spPr/>
        <p:txBody>
          <a:bodyPr/>
          <a:lstStyle/>
          <a:p>
            <a:pPr marL="114300" indent="0">
              <a:buNone/>
            </a:pPr>
            <a:r>
              <a:rPr lang="en-US" b="1" dirty="0"/>
              <a:t>Malachi 3:1 I will send my messenger (Malachi).</a:t>
            </a:r>
          </a:p>
          <a:p>
            <a:pPr marL="114300" indent="0">
              <a:buNone/>
            </a:pPr>
            <a:r>
              <a:rPr lang="en-US" b="1" dirty="0"/>
              <a:t>John the Baptist (Matthew 11:3, 10, 14)</a:t>
            </a:r>
          </a:p>
          <a:p>
            <a:pPr marL="114300" indent="0">
              <a:buNone/>
            </a:pPr>
            <a:endParaRPr lang="en-US" sz="800" b="1" dirty="0"/>
          </a:p>
          <a:p>
            <a:pPr marL="114300" indent="0">
              <a:buNone/>
            </a:pPr>
            <a:r>
              <a:rPr lang="en-US" b="1" dirty="0"/>
              <a:t>The Lord you are seeking will come to his temple.</a:t>
            </a:r>
          </a:p>
          <a:p>
            <a:pPr marL="114300" indent="0">
              <a:buNone/>
            </a:pPr>
            <a:r>
              <a:rPr lang="en-US" b="1" dirty="0"/>
              <a:t>The messenger of the covenant whom you desire = The Messiah.</a:t>
            </a:r>
          </a:p>
          <a:p>
            <a:pPr marL="114300" indent="0">
              <a:buNone/>
            </a:pPr>
            <a:endParaRPr lang="en-US" sz="800" b="1" dirty="0"/>
          </a:p>
          <a:p>
            <a:pPr marL="114300" indent="0">
              <a:buNone/>
            </a:pPr>
            <a:r>
              <a:rPr lang="en-US" b="1" dirty="0"/>
              <a:t>Malachi 3:2-5  Are you sure you want God to come?</a:t>
            </a:r>
          </a:p>
          <a:p>
            <a:pPr marL="114300" indent="0">
              <a:buNone/>
            </a:pPr>
            <a:r>
              <a:rPr lang="en-US" b="1" dirty="0"/>
              <a:t>The people will get what they are asking for (God to come) but not what they want (a free ride without judgment).</a:t>
            </a:r>
          </a:p>
        </p:txBody>
      </p:sp>
    </p:spTree>
    <p:extLst>
      <p:ext uri="{BB962C8B-B14F-4D97-AF65-F5344CB8AC3E}">
        <p14:creationId xmlns:p14="http://schemas.microsoft.com/office/powerpoint/2010/main" val="1324171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t>Malachi 4:4-6 Day of the Lord Part II</a:t>
            </a:r>
            <a:br>
              <a:rPr lang="en-US" sz="3200" b="1" dirty="0"/>
            </a:br>
            <a:r>
              <a:rPr lang="en-US" sz="3200" b="1" dirty="0"/>
              <a:t>God’s final word to his people</a:t>
            </a:r>
          </a:p>
        </p:txBody>
      </p:sp>
      <p:sp>
        <p:nvSpPr>
          <p:cNvPr id="3" name="Content Placeholder 2"/>
          <p:cNvSpPr>
            <a:spLocks noGrp="1"/>
          </p:cNvSpPr>
          <p:nvPr>
            <p:ph idx="1"/>
          </p:nvPr>
        </p:nvSpPr>
        <p:spPr/>
        <p:txBody>
          <a:bodyPr>
            <a:normAutofit/>
          </a:bodyPr>
          <a:lstStyle/>
          <a:p>
            <a:pPr marL="114300" indent="0">
              <a:buNone/>
            </a:pPr>
            <a:r>
              <a:rPr lang="en-US" b="1" dirty="0"/>
              <a:t>1.  Remember my law—remember Moses (v 4)</a:t>
            </a:r>
          </a:p>
          <a:p>
            <a:pPr marL="114300" indent="0">
              <a:buNone/>
            </a:pPr>
            <a:endParaRPr lang="en-US" sz="1800" b="1" dirty="0"/>
          </a:p>
          <a:p>
            <a:pPr marL="114300" indent="0">
              <a:buNone/>
            </a:pPr>
            <a:r>
              <a:rPr lang="en-US" b="1" dirty="0"/>
              <a:t>2.  Be ready.  I will send Elijah before that day.   John the Baptist.    </a:t>
            </a:r>
          </a:p>
          <a:p>
            <a:pPr marL="114300" indent="0">
              <a:buNone/>
            </a:pPr>
            <a:endParaRPr lang="en-US" sz="1800" b="1" dirty="0"/>
          </a:p>
          <a:p>
            <a:pPr marL="114300" indent="0">
              <a:buNone/>
            </a:pPr>
            <a:r>
              <a:rPr lang="en-US" b="1" dirty="0"/>
              <a:t>Matthew 17:11  “To be sure, Elijah comes and will restore all things.”     Then the disciples understood that he was talking to them about John the Baptist.</a:t>
            </a:r>
          </a:p>
          <a:p>
            <a:pPr marL="114300" indent="0">
              <a:buNone/>
            </a:pPr>
            <a:endParaRPr lang="en-US" sz="1800" b="1" dirty="0"/>
          </a:p>
          <a:p>
            <a:pPr marL="114300" indent="0">
              <a:buNone/>
            </a:pPr>
            <a:r>
              <a:rPr lang="en-US" b="1"/>
              <a:t>All </a:t>
            </a:r>
            <a:r>
              <a:rPr lang="en-US" b="1" dirty="0"/>
              <a:t>this is fulfilled in Jesus of Nazareth.</a:t>
            </a:r>
          </a:p>
        </p:txBody>
      </p:sp>
    </p:spTree>
    <p:extLst>
      <p:ext uri="{BB962C8B-B14F-4D97-AF65-F5344CB8AC3E}">
        <p14:creationId xmlns:p14="http://schemas.microsoft.com/office/powerpoint/2010/main" val="1343496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3"/>
          <a:stretch>
            <a:fillRect/>
          </a:stretch>
        </p:blipFill>
        <p:spPr>
          <a:xfrm>
            <a:off x="5116172" y="0"/>
            <a:ext cx="7242656" cy="6858001"/>
          </a:xfrm>
          <a:prstGeom prst="rect">
            <a:avLst/>
          </a:prstGeom>
          <a:ln w="12700">
            <a:miter lim="400000"/>
          </a:ln>
        </p:spPr>
      </p:pic>
      <p:sp>
        <p:nvSpPr>
          <p:cNvPr id="160" name="Esther 2:21-3:2, 5-6"/>
          <p:cNvSpPr txBox="1"/>
          <p:nvPr/>
        </p:nvSpPr>
        <p:spPr>
          <a:xfrm>
            <a:off x="137972" y="521808"/>
            <a:ext cx="4738828" cy="49239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a:defRPr sz="8000">
                <a:latin typeface="Herculanum"/>
                <a:ea typeface="Herculanum"/>
                <a:cs typeface="Herculanum"/>
                <a:sym typeface="Herculanum"/>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5625" b="0" i="0" u="none" strike="noStrike" kern="0" cap="none" spc="0" normalizeH="0" baseline="0" noProof="0" dirty="0">
                <a:ln>
                  <a:noFill/>
                </a:ln>
                <a:solidFill>
                  <a:srgbClr val="FFFFFF"/>
                </a:solidFill>
                <a:effectLst/>
                <a:uLnTx/>
                <a:uFillTx/>
                <a:latin typeface="Herculanum"/>
                <a:sym typeface="Herculanum"/>
              </a:rPr>
              <a:t>Esther </a:t>
            </a:r>
            <a:r>
              <a:rPr kumimoji="0" lang="en-US" sz="5625" b="0" i="0" u="none" strike="noStrike" kern="0" cap="none" spc="0" normalizeH="0" baseline="0" noProof="0" dirty="0">
                <a:ln>
                  <a:noFill/>
                </a:ln>
                <a:solidFill>
                  <a:srgbClr val="FFFFFF"/>
                </a:solidFill>
                <a:effectLst/>
                <a:uLnTx/>
                <a:uFillTx/>
                <a:latin typeface="Herculanum"/>
                <a:sym typeface="Herculanum"/>
              </a:rPr>
              <a:t>3:1-15</a:t>
            </a:r>
          </a:p>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US" sz="5625" b="0" i="0" u="none" strike="noStrike" kern="0" cap="none" spc="0" normalizeH="0" baseline="0" noProof="0" dirty="0">
              <a:ln>
                <a:noFill/>
              </a:ln>
              <a:solidFill>
                <a:srgbClr val="FFFFFF"/>
              </a:solidFill>
              <a:effectLst/>
              <a:uLnTx/>
              <a:uFillTx/>
              <a:latin typeface="Herculanum"/>
              <a:sym typeface="Herculanum"/>
            </a:endParaRPr>
          </a:p>
          <a:p>
            <a:pPr marL="0" marR="0" lvl="0" indent="0" algn="ctr" defTabSz="410751" rtl="0" eaLnBrk="1" fontAlgn="auto" latinLnBrk="0" hangingPunct="0">
              <a:lnSpc>
                <a:spcPct val="100000"/>
              </a:lnSpc>
              <a:spcBef>
                <a:spcPts val="0"/>
              </a:spcBef>
              <a:spcAft>
                <a:spcPts val="0"/>
              </a:spcAft>
              <a:buClrTx/>
              <a:buSzTx/>
              <a:buFontTx/>
              <a:buNone/>
              <a:tabLst/>
              <a:defRPr/>
            </a:pPr>
            <a:r>
              <a:rPr kumimoji="0" lang="en-US" sz="5625" b="0" i="0" u="none" strike="noStrike" kern="0" cap="none" spc="0" normalizeH="0" baseline="0" noProof="0" dirty="0">
                <a:ln>
                  <a:noFill/>
                </a:ln>
                <a:solidFill>
                  <a:srgbClr val="FFFFFF"/>
                </a:solidFill>
                <a:effectLst/>
                <a:uLnTx/>
                <a:uFillTx/>
                <a:latin typeface="Herculanum"/>
                <a:sym typeface="Herculanum"/>
              </a:rPr>
              <a:t>Prideful Haman</a:t>
            </a:r>
          </a:p>
          <a:p>
            <a:pPr marL="0" marR="0" lvl="0" indent="0" algn="ctr" defTabSz="410751" rtl="0" eaLnBrk="1" fontAlgn="auto" latinLnBrk="0" hangingPunct="0">
              <a:lnSpc>
                <a:spcPct val="100000"/>
              </a:lnSpc>
              <a:spcBef>
                <a:spcPts val="0"/>
              </a:spcBef>
              <a:spcAft>
                <a:spcPts val="0"/>
              </a:spcAft>
              <a:buClrTx/>
              <a:buSzTx/>
              <a:buFontTx/>
              <a:buNone/>
              <a:tabLst/>
              <a:defRPr/>
            </a:pPr>
            <a:endParaRPr kumimoji="0" lang="en-US" sz="5625" b="0" i="0" u="none" strike="noStrike" kern="0" cap="none" spc="0" normalizeH="0" baseline="0" noProof="0" dirty="0">
              <a:ln>
                <a:noFill/>
              </a:ln>
              <a:solidFill>
                <a:srgbClr val="FFFFFF"/>
              </a:solidFill>
              <a:effectLst/>
              <a:uLnTx/>
              <a:uFillTx/>
              <a:latin typeface="Herculanum"/>
              <a:sym typeface="Herculanum"/>
            </a:endParaRPr>
          </a:p>
        </p:txBody>
      </p:sp>
    </p:spTree>
    <p:extLst>
      <p:ext uri="{BB962C8B-B14F-4D97-AF65-F5344CB8AC3E}">
        <p14:creationId xmlns:p14="http://schemas.microsoft.com/office/powerpoint/2010/main" val="2259247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Esther 4:12-16"/>
          <p:cNvSpPr txBox="1"/>
          <p:nvPr/>
        </p:nvSpPr>
        <p:spPr>
          <a:xfrm>
            <a:off x="5974080" y="701040"/>
            <a:ext cx="5384800" cy="5344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b">
            <a:normAutofit/>
          </a:bodyPr>
          <a:lstStyle>
            <a:lvl1pPr defTabSz="479044">
              <a:defRPr sz="6560">
                <a:latin typeface="Herculanum"/>
                <a:ea typeface="Herculanum"/>
                <a:cs typeface="Herculanum"/>
                <a:sym typeface="Herculanum"/>
              </a:defRPr>
            </a:lvl1pPr>
          </a:lstStyle>
          <a:p>
            <a:pPr marL="0" marR="0" lvl="0" indent="0" algn="l" defTabSz="336816"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dirty="0">
                <a:ln>
                  <a:noFill/>
                </a:ln>
                <a:solidFill>
                  <a:srgbClr val="FFFFFF"/>
                </a:solidFill>
                <a:effectLst/>
                <a:uLnTx/>
                <a:uFillTx/>
                <a:latin typeface="Herculanum"/>
                <a:sym typeface="Herculanum"/>
              </a:rPr>
              <a:t>Esther 4</a:t>
            </a:r>
            <a:r>
              <a:rPr kumimoji="0" lang="en-US" sz="4000" b="1" i="0" u="none" strike="noStrike" kern="0" cap="none" spc="0" normalizeH="0" baseline="0" noProof="0" dirty="0">
                <a:ln>
                  <a:noFill/>
                </a:ln>
                <a:solidFill>
                  <a:srgbClr val="FFFFFF"/>
                </a:solidFill>
                <a:effectLst/>
                <a:uLnTx/>
                <a:uFillTx/>
                <a:latin typeface="Herculanum"/>
                <a:sym typeface="Herculanum"/>
              </a:rPr>
              <a:t>:1-11</a:t>
            </a:r>
          </a:p>
          <a:p>
            <a:pPr marL="0" marR="0" lvl="0" indent="0" algn="l" defTabSz="336816"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Herculanum"/>
                <a:sym typeface="Herculanum"/>
              </a:rPr>
              <a:t>Disaster!</a:t>
            </a:r>
            <a:r>
              <a:rPr kumimoji="0" sz="4000" b="1" i="0" u="none" strike="noStrike" kern="0" cap="none" spc="0" normalizeH="0" baseline="0" noProof="0" dirty="0">
                <a:ln>
                  <a:noFill/>
                </a:ln>
                <a:solidFill>
                  <a:srgbClr val="FFFFFF"/>
                </a:solidFill>
                <a:effectLst/>
                <a:uLnTx/>
                <a:uFillTx/>
                <a:latin typeface="Herculanum"/>
                <a:sym typeface="Herculanum"/>
              </a:rPr>
              <a:t> </a:t>
            </a:r>
            <a:endParaRPr kumimoji="0" lang="en-US" sz="4000" b="1" i="0" u="none" strike="noStrike" kern="0" cap="none" spc="0" normalizeH="0" baseline="0" noProof="0" dirty="0">
              <a:ln>
                <a:noFill/>
              </a:ln>
              <a:solidFill>
                <a:srgbClr val="FFFFFF"/>
              </a:solidFill>
              <a:effectLst/>
              <a:uLnTx/>
              <a:uFillTx/>
              <a:latin typeface="Herculanum"/>
              <a:sym typeface="Herculanum"/>
            </a:endParaRPr>
          </a:p>
          <a:p>
            <a:pPr marL="0" marR="0" lvl="0" indent="0" algn="l" defTabSz="336816" rtl="0" eaLnBrk="1" fontAlgn="auto" latinLnBrk="0" hangingPunct="0">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Herculanum"/>
              <a:sym typeface="Herculanum"/>
            </a:endParaRPr>
          </a:p>
          <a:p>
            <a:pPr marL="0" marR="0" lvl="0" indent="0" algn="l" defTabSz="336816"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Herculanum"/>
                <a:sym typeface="Herculanum"/>
              </a:rPr>
              <a:t>Mordecai</a:t>
            </a:r>
          </a:p>
          <a:p>
            <a:pPr marL="0" marR="0" lvl="0" indent="0" algn="l" defTabSz="336816"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Herculanum"/>
                <a:sym typeface="Herculanum"/>
              </a:rPr>
              <a:t>1. Prays</a:t>
            </a:r>
          </a:p>
          <a:p>
            <a:pPr marL="0" marR="0" lvl="0" indent="0" algn="l" defTabSz="336816"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Herculanum"/>
                <a:sym typeface="Herculanum"/>
              </a:rPr>
              <a:t>2. Takes action</a:t>
            </a:r>
          </a:p>
          <a:p>
            <a:pPr marL="0" marR="0" lvl="0" indent="0" algn="l" defTabSz="336816" rtl="0" eaLnBrk="1" fontAlgn="auto" latinLnBrk="0" hangingPunct="0">
              <a:lnSpc>
                <a:spcPct val="100000"/>
              </a:lnSpc>
              <a:spcBef>
                <a:spcPts val="0"/>
              </a:spcBef>
              <a:spcAft>
                <a:spcPts val="0"/>
              </a:spcAft>
              <a:buClrTx/>
              <a:buSzTx/>
              <a:buFontTx/>
              <a:buNone/>
              <a:tabLst/>
              <a:defRPr/>
            </a:pPr>
            <a:endParaRPr kumimoji="0" lang="en-US" sz="4000" b="1" i="0" u="none" strike="noStrike" kern="0" cap="none" spc="0" normalizeH="0" baseline="0" noProof="0" dirty="0">
              <a:ln>
                <a:noFill/>
              </a:ln>
              <a:solidFill>
                <a:srgbClr val="FFFFFF"/>
              </a:solidFill>
              <a:effectLst/>
              <a:uLnTx/>
              <a:uFillTx/>
              <a:latin typeface="Herculanum"/>
              <a:sym typeface="Herculanum"/>
            </a:endParaRPr>
          </a:p>
        </p:txBody>
      </p:sp>
      <p:pic>
        <p:nvPicPr>
          <p:cNvPr id="170" name="Image" descr="Image"/>
          <p:cNvPicPr>
            <a:picLocks noChangeAspect="1"/>
          </p:cNvPicPr>
          <p:nvPr/>
        </p:nvPicPr>
        <p:blipFill>
          <a:blip r:embed="rId3"/>
          <a:stretch>
            <a:fillRect/>
          </a:stretch>
        </p:blipFill>
        <p:spPr>
          <a:xfrm>
            <a:off x="135120" y="38449"/>
            <a:ext cx="5259884" cy="6852666"/>
          </a:xfrm>
          <a:prstGeom prst="rect">
            <a:avLst/>
          </a:prstGeom>
          <a:ln w="12700">
            <a:miter lim="400000"/>
          </a:ln>
        </p:spPr>
      </p:pic>
    </p:spTree>
    <p:extLst>
      <p:ext uri="{BB962C8B-B14F-4D97-AF65-F5344CB8AC3E}">
        <p14:creationId xmlns:p14="http://schemas.microsoft.com/office/powerpoint/2010/main" val="1997816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2D63-61B2-F592-8931-5270A59F170D}"/>
              </a:ext>
            </a:extLst>
          </p:cNvPr>
          <p:cNvSpPr>
            <a:spLocks noGrp="1"/>
          </p:cNvSpPr>
          <p:nvPr>
            <p:ph type="title"/>
          </p:nvPr>
        </p:nvSpPr>
        <p:spPr/>
        <p:txBody>
          <a:bodyPr/>
          <a:lstStyle/>
          <a:p>
            <a:r>
              <a:rPr lang="en-US" b="1" dirty="0"/>
              <a:t>Esther 4:12-17</a:t>
            </a:r>
          </a:p>
        </p:txBody>
      </p:sp>
      <p:sp>
        <p:nvSpPr>
          <p:cNvPr id="3" name="Content Placeholder 2">
            <a:extLst>
              <a:ext uri="{FF2B5EF4-FFF2-40B4-BE49-F238E27FC236}">
                <a16:creationId xmlns:a16="http://schemas.microsoft.com/office/drawing/2014/main" id="{9371A7FD-C99C-6F65-E020-BF9B46D2D3C4}"/>
              </a:ext>
            </a:extLst>
          </p:cNvPr>
          <p:cNvSpPr>
            <a:spLocks noGrp="1"/>
          </p:cNvSpPr>
          <p:nvPr>
            <p:ph idx="1"/>
          </p:nvPr>
        </p:nvSpPr>
        <p:spPr>
          <a:xfrm>
            <a:off x="607485" y="1598613"/>
            <a:ext cx="5234515" cy="4497387"/>
          </a:xfrm>
        </p:spPr>
        <p:txBody>
          <a:bodyPr/>
          <a:lstStyle/>
          <a:p>
            <a:pPr marL="0" indent="0">
              <a:buNone/>
            </a:pPr>
            <a:r>
              <a:rPr lang="en-US" b="1" dirty="0"/>
              <a:t>“For such a time as this.”</a:t>
            </a:r>
          </a:p>
          <a:p>
            <a:pPr marL="0" indent="0">
              <a:buNone/>
            </a:pPr>
            <a:endParaRPr lang="en-US" b="1" dirty="0"/>
          </a:p>
          <a:p>
            <a:pPr marL="0" indent="0">
              <a:buNone/>
            </a:pPr>
            <a:r>
              <a:rPr lang="en-US" b="1" dirty="0"/>
              <a:t>If I perish, I perish.</a:t>
            </a:r>
          </a:p>
          <a:p>
            <a:pPr marL="0" indent="0">
              <a:buNone/>
            </a:pPr>
            <a:endParaRPr lang="en-US" b="1" dirty="0"/>
          </a:p>
          <a:p>
            <a:pPr marL="0" indent="0">
              <a:buNone/>
            </a:pPr>
            <a:r>
              <a:rPr lang="en-US" b="1" dirty="0"/>
              <a:t>Esther a prefigure of the Messiah.  She offers her life to save Israel.</a:t>
            </a:r>
          </a:p>
        </p:txBody>
      </p:sp>
      <p:pic>
        <p:nvPicPr>
          <p:cNvPr id="4098" name="Picture 2" descr="Esther 4 | Bible Teaching Notes">
            <a:extLst>
              <a:ext uri="{FF2B5EF4-FFF2-40B4-BE49-F238E27FC236}">
                <a16:creationId xmlns:a16="http://schemas.microsoft.com/office/drawing/2014/main" id="{63B2699E-E8FF-862F-0A26-089226D2B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829" y="1657350"/>
            <a:ext cx="4916194" cy="492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2741270"/>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8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1_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7_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428b49f-fb52-4af0-a667-405c901b321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E86708BF15E304D832752B793B2A7DD" ma:contentTypeVersion="13" ma:contentTypeDescription="Create a new document." ma:contentTypeScope="" ma:versionID="8d297f7becd507cc94d7be59d81ed6a6">
  <xsd:schema xmlns:xsd="http://www.w3.org/2001/XMLSchema" xmlns:xs="http://www.w3.org/2001/XMLSchema" xmlns:p="http://schemas.microsoft.com/office/2006/metadata/properties" xmlns:ns3="4428b49f-fb52-4af0-a667-405c901b321b" targetNamespace="http://schemas.microsoft.com/office/2006/metadata/properties" ma:root="true" ma:fieldsID="48c9767096d09e35c7d81bc6881fa04b" ns3:_="">
    <xsd:import namespace="4428b49f-fb52-4af0-a667-405c901b321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Location" minOccurs="0"/>
                <xsd:element ref="ns3:MediaServiceGenerationTime" minOccurs="0"/>
                <xsd:element ref="ns3:MediaServiceEventHashCode"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28b49f-fb52-4af0-a667-405c901b321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850E88-41E9-4F99-B979-49B12857899F}">
  <ds:schemaRefs>
    <ds:schemaRef ds:uri="http://purl.org/dc/terms/"/>
    <ds:schemaRef ds:uri="http://schemas.microsoft.com/office/2006/documentManagement/types"/>
    <ds:schemaRef ds:uri="http://schemas.microsoft.com/office/2006/metadata/properties"/>
    <ds:schemaRef ds:uri="http://www.w3.org/XML/1998/namespace"/>
    <ds:schemaRef ds:uri="http://purl.org/dc/elements/1.1/"/>
    <ds:schemaRef ds:uri="http://schemas.openxmlformats.org/package/2006/metadata/core-properties"/>
    <ds:schemaRef ds:uri="http://schemas.microsoft.com/office/infopath/2007/PartnerControls"/>
    <ds:schemaRef ds:uri="4428b49f-fb52-4af0-a667-405c901b321b"/>
    <ds:schemaRef ds:uri="http://purl.org/dc/dcmitype/"/>
  </ds:schemaRefs>
</ds:datastoreItem>
</file>

<file path=customXml/itemProps2.xml><?xml version="1.0" encoding="utf-8"?>
<ds:datastoreItem xmlns:ds="http://schemas.openxmlformats.org/officeDocument/2006/customXml" ds:itemID="{6676B141-1E0E-433C-9E58-DAED003AE7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28b49f-fb52-4af0-a667-405c901b32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0C3650-5A7F-4B49-9563-B60071ED82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3283</Words>
  <Application>Microsoft Office PowerPoint</Application>
  <PresentationFormat>Widescreen</PresentationFormat>
  <Paragraphs>398</Paragraphs>
  <Slides>69</Slides>
  <Notes>21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69</vt:i4>
      </vt:variant>
    </vt:vector>
  </HeadingPairs>
  <TitlesOfParts>
    <vt:vector size="86" baseType="lpstr">
      <vt:lpstr>ADLaM Display</vt:lpstr>
      <vt:lpstr>Arial</vt:lpstr>
      <vt:lpstr>Avenir Heavy</vt:lpstr>
      <vt:lpstr>Book Antiqua</vt:lpstr>
      <vt:lpstr>Calibri</vt:lpstr>
      <vt:lpstr>Century Gothic</vt:lpstr>
      <vt:lpstr>Helvetica Light</vt:lpstr>
      <vt:lpstr>Herculanum</vt:lpstr>
      <vt:lpstr>Lucida Sans</vt:lpstr>
      <vt:lpstr>Times New Roman</vt:lpstr>
      <vt:lpstr>Wingdings</vt:lpstr>
      <vt:lpstr>8_Fading Grid</vt:lpstr>
      <vt:lpstr>2_Apothecary</vt:lpstr>
      <vt:lpstr>Black</vt:lpstr>
      <vt:lpstr>1_Black</vt:lpstr>
      <vt:lpstr>7_Fading Grid</vt:lpstr>
      <vt:lpstr>1_Apothecary</vt:lpstr>
      <vt:lpstr>RRRR VII Esther:  God saves his people</vt:lpstr>
      <vt:lpstr>Esther: God Saves His People  Theme #1 God is in control. He is working behind the scenes to save his people.  Theme #2  God uses a righteous woman to save Israel.  Strong messianic implications Esther is a prefigure of the Messiah!</vt:lpstr>
      <vt:lpstr>PowerPoint Presentation</vt:lpstr>
      <vt:lpstr>Esther 1:4-22  Vashti refuses Xerxes</vt:lpstr>
      <vt:lpstr>Esther 2:1-7  Esther and Mordecai </vt:lpstr>
      <vt:lpstr>Esther 2:8-23  Esther is humble  Esther meets Xerxes: God is in control! </vt:lpstr>
      <vt:lpstr>PowerPoint Presentation</vt:lpstr>
      <vt:lpstr>PowerPoint Presentation</vt:lpstr>
      <vt:lpstr>Esther 4:12-17</vt:lpstr>
      <vt:lpstr>PowerPoint Presentation</vt:lpstr>
      <vt:lpstr>PowerPoint Presentation</vt:lpstr>
      <vt:lpstr>PowerPoint Presentation</vt:lpstr>
      <vt:lpstr>Esther 6:1-14 God is in Control!</vt:lpstr>
      <vt:lpstr>PowerPoint Presentation</vt:lpstr>
      <vt:lpstr>Esther and Purim</vt:lpstr>
      <vt:lpstr>Let’s Celebrate!</vt:lpstr>
      <vt:lpstr>Lessons from Esther</vt:lpstr>
      <vt:lpstr>RRRR VIII  Ezra Part II </vt:lpstr>
      <vt:lpstr>PowerPoint Presentation</vt:lpstr>
      <vt:lpstr>Post-exile books</vt:lpstr>
      <vt:lpstr>PowerPoint Presentation</vt:lpstr>
      <vt:lpstr>Ezra 4:11-23  Opposition to Rebuilding</vt:lpstr>
      <vt:lpstr>Ezra 7:1-10  Ezra the Teacher </vt:lpstr>
      <vt:lpstr>Nehemiah 8:   Ezra</vt:lpstr>
      <vt:lpstr>Ezra 7:13-26  Artaxerxes: Go back and rebuild Jerusalem!</vt:lpstr>
      <vt:lpstr>Ezra 7:27-28  God moves the heart of Artaxerxes</vt:lpstr>
      <vt:lpstr>Ezra 8:1-23 Ezra the humble teacher.  Ezra 8:25 Scarcity vs abundance mentality</vt:lpstr>
      <vt:lpstr>Ezra 9  Sin in the camp</vt:lpstr>
      <vt:lpstr>Ezra 10  ezra takes action!</vt:lpstr>
      <vt:lpstr>Nehemiah 1:5-11  Nehemiah the builder is like Ezra the teacher.</vt:lpstr>
      <vt:lpstr>summary</vt:lpstr>
      <vt:lpstr>RRRR IX  Nehemiah </vt:lpstr>
      <vt:lpstr>PowerPoint Presentation</vt:lpstr>
      <vt:lpstr>Nehemiah:  God Uses a Leader to Restore and Rebuild His Kingdom </vt:lpstr>
      <vt:lpstr>Nehemiah 1:5-11  Nehemiah the builder is like Ezra the teacher.</vt:lpstr>
      <vt:lpstr>Repent, Return, Restore, Rebuild</vt:lpstr>
      <vt:lpstr>Nehemiah 1:1-10 The Walls Are Broken Down</vt:lpstr>
      <vt:lpstr>Nehemiah 1:11-2:10</vt:lpstr>
      <vt:lpstr>Nehemiah 2:11-18  Nehemiah forms a plan</vt:lpstr>
      <vt:lpstr>Nehemiah 2:19-20  Opposition!</vt:lpstr>
      <vt:lpstr>Nehemiah 3:1-5  The Builders Get Building!</vt:lpstr>
      <vt:lpstr>Nehemiah 4:1-9  More Opposition</vt:lpstr>
      <vt:lpstr>Nehemiah 4:10-20  Valid Concerns</vt:lpstr>
      <vt:lpstr>Nehemiah 6:1-2 </vt:lpstr>
      <vt:lpstr>Nehemiah 5</vt:lpstr>
      <vt:lpstr>Nehemiah 6:1-2</vt:lpstr>
      <vt:lpstr>Nehemiah 6:15-16 The Wall is Completed</vt:lpstr>
      <vt:lpstr>Nehemiah 12:27  Time to party</vt:lpstr>
      <vt:lpstr>Nehemiah: God Uses a Leader to Build the Kingdom</vt:lpstr>
      <vt:lpstr>RRRR X  Malachi</vt:lpstr>
      <vt:lpstr>Theme: Covenant</vt:lpstr>
      <vt:lpstr>Malachi:  God’s Messenger</vt:lpstr>
      <vt:lpstr>Background to Malachi</vt:lpstr>
      <vt:lpstr>Outline of Malachi</vt:lpstr>
      <vt:lpstr>Introduction: Malachi 1:1-5</vt:lpstr>
      <vt:lpstr>I.  The Priests have been unfaithful</vt:lpstr>
      <vt:lpstr>Unfaithful  priests</vt:lpstr>
      <vt:lpstr>Unfaithful priests</vt:lpstr>
      <vt:lpstr>Does God get your leftovers?</vt:lpstr>
      <vt:lpstr>Unfaithful priests</vt:lpstr>
      <vt:lpstr>Unfaithful priests</vt:lpstr>
      <vt:lpstr>Unfaithful priests</vt:lpstr>
      <vt:lpstr>II. Malachi 2:10-3:18 The people have been unfaithful</vt:lpstr>
      <vt:lpstr>Malachi 3:6-15 The People have been unfaithful</vt:lpstr>
      <vt:lpstr>Malachi 3:6-15 The People have been unfaithful</vt:lpstr>
      <vt:lpstr>The key question</vt:lpstr>
      <vt:lpstr>Malachi 3:6-15        The people  have been unfaithful</vt:lpstr>
      <vt:lpstr>Malachi 3:1-5  The Day of the Lord Part I</vt:lpstr>
      <vt:lpstr>Malachi 4:4-6 Day of the Lord Part II God’s final word to his people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RRRR VII Esther:  God saves his people</dc:title>
  <dc:creator>John Oakes</dc:creator>
  <cp:lastModifiedBy>John Oakes</cp:lastModifiedBy>
  <cp:revision>1</cp:revision>
  <dcterms:created xsi:type="dcterms:W3CDTF">2023-08-28T21:29:29Z</dcterms:created>
  <dcterms:modified xsi:type="dcterms:W3CDTF">2023-08-28T21:32:41Z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0x0101000E86708BF15E304D832752B793B2A7DD</vt:lpwstr>
  </property>
</Properties>
</file>