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1" r:id="rId3"/>
    <p:sldMasterId id="2147483693" r:id="rId4"/>
    <p:sldMasterId id="2147483705" r:id="rId5"/>
    <p:sldMasterId id="2147483717" r:id="rId6"/>
    <p:sldMasterId id="2147483735" r:id="rId7"/>
    <p:sldMasterId id="2147483747" r:id="rId8"/>
    <p:sldMasterId id="2147483759" r:id="rId9"/>
  </p:sldMasterIdLst>
  <p:notesMasterIdLst>
    <p:notesMasterId r:id="rId37"/>
  </p:notesMasterIdLst>
  <p:sldIdLst>
    <p:sldId id="256" r:id="rId10"/>
    <p:sldId id="482" r:id="rId11"/>
    <p:sldId id="488" r:id="rId12"/>
    <p:sldId id="451" r:id="rId13"/>
    <p:sldId id="452" r:id="rId14"/>
    <p:sldId id="453" r:id="rId15"/>
    <p:sldId id="454" r:id="rId16"/>
    <p:sldId id="259" r:id="rId17"/>
    <p:sldId id="526" r:id="rId18"/>
    <p:sldId id="264" r:id="rId19"/>
    <p:sldId id="527" r:id="rId20"/>
    <p:sldId id="528" r:id="rId21"/>
    <p:sldId id="529" r:id="rId22"/>
    <p:sldId id="530" r:id="rId23"/>
    <p:sldId id="531" r:id="rId24"/>
    <p:sldId id="268" r:id="rId25"/>
    <p:sldId id="532" r:id="rId26"/>
    <p:sldId id="533" r:id="rId27"/>
    <p:sldId id="536" r:id="rId28"/>
    <p:sldId id="284" r:id="rId29"/>
    <p:sldId id="535" r:id="rId30"/>
    <p:sldId id="286" r:id="rId31"/>
    <p:sldId id="297" r:id="rId32"/>
    <p:sldId id="537" r:id="rId33"/>
    <p:sldId id="534" r:id="rId34"/>
    <p:sldId id="483" r:id="rId35"/>
    <p:sldId id="47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241CF6-69B5-43A5-9B14-7EE0B14E9FF1}" v="71" dt="2023-08-20T15:33:34.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B3241CF6-69B5-43A5-9B14-7EE0B14E9FF1}"/>
    <pc:docChg chg="undo custSel addSld delSld modSld sldOrd">
      <pc:chgData name="John Oakes" userId="1a36f0057432ea1f" providerId="LiveId" clId="{B3241CF6-69B5-43A5-9B14-7EE0B14E9FF1}" dt="2023-08-20T15:42:15.948" v="2973" actId="20577"/>
      <pc:docMkLst>
        <pc:docMk/>
      </pc:docMkLst>
      <pc:sldChg chg="ord">
        <pc:chgData name="John Oakes" userId="1a36f0057432ea1f" providerId="LiveId" clId="{B3241CF6-69B5-43A5-9B14-7EE0B14E9FF1}" dt="2023-08-18T23:21:41.438" v="442"/>
        <pc:sldMkLst>
          <pc:docMk/>
          <pc:sldMk cId="0" sldId="264"/>
        </pc:sldMkLst>
      </pc:sldChg>
      <pc:sldChg chg="del">
        <pc:chgData name="John Oakes" userId="1a36f0057432ea1f" providerId="LiveId" clId="{B3241CF6-69B5-43A5-9B14-7EE0B14E9FF1}" dt="2023-08-18T23:23:15.342" v="443" actId="2696"/>
        <pc:sldMkLst>
          <pc:docMk/>
          <pc:sldMk cId="0" sldId="265"/>
        </pc:sldMkLst>
      </pc:sldChg>
      <pc:sldChg chg="addSp del">
        <pc:chgData name="John Oakes" userId="1a36f0057432ea1f" providerId="LiveId" clId="{B3241CF6-69B5-43A5-9B14-7EE0B14E9FF1}" dt="2023-08-18T23:44:15.054" v="1175" actId="2696"/>
        <pc:sldMkLst>
          <pc:docMk/>
          <pc:sldMk cId="0" sldId="266"/>
        </pc:sldMkLst>
        <pc:picChg chg="add">
          <ac:chgData name="John Oakes" userId="1a36f0057432ea1f" providerId="LiveId" clId="{B3241CF6-69B5-43A5-9B14-7EE0B14E9FF1}" dt="2023-08-18T23:44:09.663" v="1174"/>
          <ac:picMkLst>
            <pc:docMk/>
            <pc:sldMk cId="0" sldId="266"/>
            <ac:picMk id="5122" creationId="{6E3E0679-4734-BC40-3DE9-929BA603BE0D}"/>
          </ac:picMkLst>
        </pc:picChg>
      </pc:sldChg>
      <pc:sldChg chg="del">
        <pc:chgData name="John Oakes" userId="1a36f0057432ea1f" providerId="LiveId" clId="{B3241CF6-69B5-43A5-9B14-7EE0B14E9FF1}" dt="2023-08-18T23:23:21.587" v="444" actId="2696"/>
        <pc:sldMkLst>
          <pc:docMk/>
          <pc:sldMk cId="0" sldId="267"/>
        </pc:sldMkLst>
      </pc:sldChg>
      <pc:sldChg chg="modSp mod">
        <pc:chgData name="John Oakes" userId="1a36f0057432ea1f" providerId="LiveId" clId="{B3241CF6-69B5-43A5-9B14-7EE0B14E9FF1}" dt="2023-08-19T00:02:40.035" v="1529" actId="14100"/>
        <pc:sldMkLst>
          <pc:docMk/>
          <pc:sldMk cId="0" sldId="268"/>
        </pc:sldMkLst>
        <pc:spChg chg="mod">
          <ac:chgData name="John Oakes" userId="1a36f0057432ea1f" providerId="LiveId" clId="{B3241CF6-69B5-43A5-9B14-7EE0B14E9FF1}" dt="2023-08-19T00:02:40.035" v="1529" actId="14100"/>
          <ac:spMkLst>
            <pc:docMk/>
            <pc:sldMk cId="0" sldId="268"/>
            <ac:spMk id="261" creationId="{00000000-0000-0000-0000-000000000000}"/>
          </ac:spMkLst>
        </pc:spChg>
        <pc:spChg chg="mod">
          <ac:chgData name="John Oakes" userId="1a36f0057432ea1f" providerId="LiveId" clId="{B3241CF6-69B5-43A5-9B14-7EE0B14E9FF1}" dt="2023-08-18T23:51:36.235" v="1433" actId="14100"/>
          <ac:spMkLst>
            <pc:docMk/>
            <pc:sldMk cId="0" sldId="268"/>
            <ac:spMk id="262" creationId="{00000000-0000-0000-0000-000000000000}"/>
          </ac:spMkLst>
        </pc:spChg>
        <pc:picChg chg="mod">
          <ac:chgData name="John Oakes" userId="1a36f0057432ea1f" providerId="LiveId" clId="{B3241CF6-69B5-43A5-9B14-7EE0B14E9FF1}" dt="2023-08-19T00:01:22.675" v="1436" actId="1076"/>
          <ac:picMkLst>
            <pc:docMk/>
            <pc:sldMk cId="0" sldId="268"/>
            <ac:picMk id="263" creationId="{00000000-0000-0000-0000-000000000000}"/>
          </ac:picMkLst>
        </pc:picChg>
      </pc:sldChg>
      <pc:sldChg chg="del">
        <pc:chgData name="John Oakes" userId="1a36f0057432ea1f" providerId="LiveId" clId="{B3241CF6-69B5-43A5-9B14-7EE0B14E9FF1}" dt="2023-08-18T23:23:35.052" v="445" actId="2696"/>
        <pc:sldMkLst>
          <pc:docMk/>
          <pc:sldMk cId="0" sldId="269"/>
        </pc:sldMkLst>
      </pc:sldChg>
      <pc:sldChg chg="del">
        <pc:chgData name="John Oakes" userId="1a36f0057432ea1f" providerId="LiveId" clId="{B3241CF6-69B5-43A5-9B14-7EE0B14E9FF1}" dt="2023-08-18T23:23:40.951" v="446" actId="2696"/>
        <pc:sldMkLst>
          <pc:docMk/>
          <pc:sldMk cId="0" sldId="270"/>
        </pc:sldMkLst>
      </pc:sldChg>
      <pc:sldChg chg="del">
        <pc:chgData name="John Oakes" userId="1a36f0057432ea1f" providerId="LiveId" clId="{B3241CF6-69B5-43A5-9B14-7EE0B14E9FF1}" dt="2023-08-18T23:23:44.589" v="447" actId="2696"/>
        <pc:sldMkLst>
          <pc:docMk/>
          <pc:sldMk cId="0" sldId="271"/>
        </pc:sldMkLst>
      </pc:sldChg>
      <pc:sldChg chg="del">
        <pc:chgData name="John Oakes" userId="1a36f0057432ea1f" providerId="LiveId" clId="{B3241CF6-69B5-43A5-9B14-7EE0B14E9FF1}" dt="2023-08-18T23:23:48.121" v="448" actId="2696"/>
        <pc:sldMkLst>
          <pc:docMk/>
          <pc:sldMk cId="0" sldId="272"/>
        </pc:sldMkLst>
      </pc:sldChg>
      <pc:sldChg chg="del">
        <pc:chgData name="John Oakes" userId="1a36f0057432ea1f" providerId="LiveId" clId="{B3241CF6-69B5-43A5-9B14-7EE0B14E9FF1}" dt="2023-08-18T23:23:51.686" v="449" actId="2696"/>
        <pc:sldMkLst>
          <pc:docMk/>
          <pc:sldMk cId="0" sldId="273"/>
        </pc:sldMkLst>
      </pc:sldChg>
      <pc:sldChg chg="del">
        <pc:chgData name="John Oakes" userId="1a36f0057432ea1f" providerId="LiveId" clId="{B3241CF6-69B5-43A5-9B14-7EE0B14E9FF1}" dt="2023-08-18T23:23:54.832" v="450" actId="2696"/>
        <pc:sldMkLst>
          <pc:docMk/>
          <pc:sldMk cId="0" sldId="274"/>
        </pc:sldMkLst>
      </pc:sldChg>
      <pc:sldChg chg="del">
        <pc:chgData name="John Oakes" userId="1a36f0057432ea1f" providerId="LiveId" clId="{B3241CF6-69B5-43A5-9B14-7EE0B14E9FF1}" dt="2023-08-04T00:02:08.395" v="0" actId="47"/>
        <pc:sldMkLst>
          <pc:docMk/>
          <pc:sldMk cId="0" sldId="275"/>
        </pc:sldMkLst>
      </pc:sldChg>
      <pc:sldChg chg="del">
        <pc:chgData name="John Oakes" userId="1a36f0057432ea1f" providerId="LiveId" clId="{B3241CF6-69B5-43A5-9B14-7EE0B14E9FF1}" dt="2023-08-04T00:02:11.286" v="1" actId="47"/>
        <pc:sldMkLst>
          <pc:docMk/>
          <pc:sldMk cId="0" sldId="276"/>
        </pc:sldMkLst>
      </pc:sldChg>
      <pc:sldChg chg="del">
        <pc:chgData name="John Oakes" userId="1a36f0057432ea1f" providerId="LiveId" clId="{B3241CF6-69B5-43A5-9B14-7EE0B14E9FF1}" dt="2023-08-18T23:23:58.610" v="451" actId="2696"/>
        <pc:sldMkLst>
          <pc:docMk/>
          <pc:sldMk cId="0" sldId="277"/>
        </pc:sldMkLst>
      </pc:sldChg>
      <pc:sldChg chg="del">
        <pc:chgData name="John Oakes" userId="1a36f0057432ea1f" providerId="LiveId" clId="{B3241CF6-69B5-43A5-9B14-7EE0B14E9FF1}" dt="2023-08-18T23:24:03.692" v="452" actId="2696"/>
        <pc:sldMkLst>
          <pc:docMk/>
          <pc:sldMk cId="0" sldId="278"/>
        </pc:sldMkLst>
      </pc:sldChg>
      <pc:sldChg chg="del">
        <pc:chgData name="John Oakes" userId="1a36f0057432ea1f" providerId="LiveId" clId="{B3241CF6-69B5-43A5-9B14-7EE0B14E9FF1}" dt="2023-08-19T00:02:56.891" v="1530" actId="2696"/>
        <pc:sldMkLst>
          <pc:docMk/>
          <pc:sldMk cId="0" sldId="279"/>
        </pc:sldMkLst>
      </pc:sldChg>
      <pc:sldChg chg="del">
        <pc:chgData name="John Oakes" userId="1a36f0057432ea1f" providerId="LiveId" clId="{B3241CF6-69B5-43A5-9B14-7EE0B14E9FF1}" dt="2023-08-19T00:07:58.368" v="1804" actId="2696"/>
        <pc:sldMkLst>
          <pc:docMk/>
          <pc:sldMk cId="0" sldId="280"/>
        </pc:sldMkLst>
      </pc:sldChg>
      <pc:sldChg chg="del">
        <pc:chgData name="John Oakes" userId="1a36f0057432ea1f" providerId="LiveId" clId="{B3241CF6-69B5-43A5-9B14-7EE0B14E9FF1}" dt="2023-08-19T00:08:06.694" v="1805" actId="2696"/>
        <pc:sldMkLst>
          <pc:docMk/>
          <pc:sldMk cId="0" sldId="281"/>
        </pc:sldMkLst>
      </pc:sldChg>
      <pc:sldChg chg="del">
        <pc:chgData name="John Oakes" userId="1a36f0057432ea1f" providerId="LiveId" clId="{B3241CF6-69B5-43A5-9B14-7EE0B14E9FF1}" dt="2023-08-18T23:24:17.751" v="453" actId="2696"/>
        <pc:sldMkLst>
          <pc:docMk/>
          <pc:sldMk cId="0" sldId="282"/>
        </pc:sldMkLst>
      </pc:sldChg>
      <pc:sldChg chg="del">
        <pc:chgData name="John Oakes" userId="1a36f0057432ea1f" providerId="LiveId" clId="{B3241CF6-69B5-43A5-9B14-7EE0B14E9FF1}" dt="2023-08-18T23:24:21.550" v="454" actId="2696"/>
        <pc:sldMkLst>
          <pc:docMk/>
          <pc:sldMk cId="0" sldId="283"/>
        </pc:sldMkLst>
      </pc:sldChg>
      <pc:sldChg chg="modSp mod">
        <pc:chgData name="John Oakes" userId="1a36f0057432ea1f" providerId="LiveId" clId="{B3241CF6-69B5-43A5-9B14-7EE0B14E9FF1}" dt="2023-08-20T15:20:28.444" v="2211" actId="113"/>
        <pc:sldMkLst>
          <pc:docMk/>
          <pc:sldMk cId="0" sldId="284"/>
        </pc:sldMkLst>
        <pc:spChg chg="mod">
          <ac:chgData name="John Oakes" userId="1a36f0057432ea1f" providerId="LiveId" clId="{B3241CF6-69B5-43A5-9B14-7EE0B14E9FF1}" dt="2023-08-20T15:19:17.616" v="2138" actId="255"/>
          <ac:spMkLst>
            <pc:docMk/>
            <pc:sldMk cId="0" sldId="284"/>
            <ac:spMk id="332" creationId="{00000000-0000-0000-0000-000000000000}"/>
          </ac:spMkLst>
        </pc:spChg>
        <pc:spChg chg="mod">
          <ac:chgData name="John Oakes" userId="1a36f0057432ea1f" providerId="LiveId" clId="{B3241CF6-69B5-43A5-9B14-7EE0B14E9FF1}" dt="2023-08-20T15:20:28.444" v="2211" actId="113"/>
          <ac:spMkLst>
            <pc:docMk/>
            <pc:sldMk cId="0" sldId="284"/>
            <ac:spMk id="333" creationId="{00000000-0000-0000-0000-000000000000}"/>
          </ac:spMkLst>
        </pc:spChg>
      </pc:sldChg>
      <pc:sldChg chg="del">
        <pc:chgData name="John Oakes" userId="1a36f0057432ea1f" providerId="LiveId" clId="{B3241CF6-69B5-43A5-9B14-7EE0B14E9FF1}" dt="2023-08-18T23:24:29.470" v="455" actId="2696"/>
        <pc:sldMkLst>
          <pc:docMk/>
          <pc:sldMk cId="0" sldId="285"/>
        </pc:sldMkLst>
      </pc:sldChg>
      <pc:sldChg chg="modSp mod">
        <pc:chgData name="John Oakes" userId="1a36f0057432ea1f" providerId="LiveId" clId="{B3241CF6-69B5-43A5-9B14-7EE0B14E9FF1}" dt="2023-08-20T15:26:37.680" v="2499" actId="14100"/>
        <pc:sldMkLst>
          <pc:docMk/>
          <pc:sldMk cId="0" sldId="286"/>
        </pc:sldMkLst>
        <pc:spChg chg="mod">
          <ac:chgData name="John Oakes" userId="1a36f0057432ea1f" providerId="LiveId" clId="{B3241CF6-69B5-43A5-9B14-7EE0B14E9FF1}" dt="2023-08-20T15:26:37.680" v="2499" actId="14100"/>
          <ac:spMkLst>
            <pc:docMk/>
            <pc:sldMk cId="0" sldId="286"/>
            <ac:spMk id="340" creationId="{00000000-0000-0000-0000-000000000000}"/>
          </ac:spMkLst>
        </pc:spChg>
      </pc:sldChg>
      <pc:sldChg chg="del">
        <pc:chgData name="John Oakes" userId="1a36f0057432ea1f" providerId="LiveId" clId="{B3241CF6-69B5-43A5-9B14-7EE0B14E9FF1}" dt="2023-08-18T23:24:45.076" v="456" actId="2696"/>
        <pc:sldMkLst>
          <pc:docMk/>
          <pc:sldMk cId="0" sldId="287"/>
        </pc:sldMkLst>
      </pc:sldChg>
      <pc:sldChg chg="del">
        <pc:chgData name="John Oakes" userId="1a36f0057432ea1f" providerId="LiveId" clId="{B3241CF6-69B5-43A5-9B14-7EE0B14E9FF1}" dt="2023-08-18T23:24:51.298" v="457" actId="2696"/>
        <pc:sldMkLst>
          <pc:docMk/>
          <pc:sldMk cId="0" sldId="288"/>
        </pc:sldMkLst>
      </pc:sldChg>
      <pc:sldChg chg="del">
        <pc:chgData name="John Oakes" userId="1a36f0057432ea1f" providerId="LiveId" clId="{B3241CF6-69B5-43A5-9B14-7EE0B14E9FF1}" dt="2023-08-18T23:24:55.177" v="458" actId="2696"/>
        <pc:sldMkLst>
          <pc:docMk/>
          <pc:sldMk cId="0" sldId="289"/>
        </pc:sldMkLst>
      </pc:sldChg>
      <pc:sldChg chg="del">
        <pc:chgData name="John Oakes" userId="1a36f0057432ea1f" providerId="LiveId" clId="{B3241CF6-69B5-43A5-9B14-7EE0B14E9FF1}" dt="2023-08-18T23:24:59.195" v="459" actId="2696"/>
        <pc:sldMkLst>
          <pc:docMk/>
          <pc:sldMk cId="0" sldId="290"/>
        </pc:sldMkLst>
      </pc:sldChg>
      <pc:sldChg chg="del">
        <pc:chgData name="John Oakes" userId="1a36f0057432ea1f" providerId="LiveId" clId="{B3241CF6-69B5-43A5-9B14-7EE0B14E9FF1}" dt="2023-08-18T23:25:03.244" v="460" actId="2696"/>
        <pc:sldMkLst>
          <pc:docMk/>
          <pc:sldMk cId="0" sldId="291"/>
        </pc:sldMkLst>
      </pc:sldChg>
      <pc:sldChg chg="del">
        <pc:chgData name="John Oakes" userId="1a36f0057432ea1f" providerId="LiveId" clId="{B3241CF6-69B5-43A5-9B14-7EE0B14E9FF1}" dt="2023-08-18T23:25:07.137" v="461" actId="2696"/>
        <pc:sldMkLst>
          <pc:docMk/>
          <pc:sldMk cId="0" sldId="292"/>
        </pc:sldMkLst>
      </pc:sldChg>
      <pc:sldChg chg="del">
        <pc:chgData name="John Oakes" userId="1a36f0057432ea1f" providerId="LiveId" clId="{B3241CF6-69B5-43A5-9B14-7EE0B14E9FF1}" dt="2023-08-18T23:25:11.235" v="462" actId="2696"/>
        <pc:sldMkLst>
          <pc:docMk/>
          <pc:sldMk cId="0" sldId="293"/>
        </pc:sldMkLst>
      </pc:sldChg>
      <pc:sldChg chg="del">
        <pc:chgData name="John Oakes" userId="1a36f0057432ea1f" providerId="LiveId" clId="{B3241CF6-69B5-43A5-9B14-7EE0B14E9FF1}" dt="2023-08-18T23:25:15.925" v="463" actId="2696"/>
        <pc:sldMkLst>
          <pc:docMk/>
          <pc:sldMk cId="0" sldId="294"/>
        </pc:sldMkLst>
      </pc:sldChg>
      <pc:sldChg chg="del">
        <pc:chgData name="John Oakes" userId="1a36f0057432ea1f" providerId="LiveId" clId="{B3241CF6-69B5-43A5-9B14-7EE0B14E9FF1}" dt="2023-08-18T23:25:20.717" v="464" actId="2696"/>
        <pc:sldMkLst>
          <pc:docMk/>
          <pc:sldMk cId="0" sldId="295"/>
        </pc:sldMkLst>
      </pc:sldChg>
      <pc:sldChg chg="del">
        <pc:chgData name="John Oakes" userId="1a36f0057432ea1f" providerId="LiveId" clId="{B3241CF6-69B5-43A5-9B14-7EE0B14E9FF1}" dt="2023-08-18T23:25:24.939" v="465" actId="2696"/>
        <pc:sldMkLst>
          <pc:docMk/>
          <pc:sldMk cId="0" sldId="296"/>
        </pc:sldMkLst>
      </pc:sldChg>
      <pc:sldChg chg="addSp delSp modSp mod">
        <pc:chgData name="John Oakes" userId="1a36f0057432ea1f" providerId="LiveId" clId="{B3241CF6-69B5-43A5-9B14-7EE0B14E9FF1}" dt="2023-08-20T15:33:34.804" v="2532" actId="1076"/>
        <pc:sldMkLst>
          <pc:docMk/>
          <pc:sldMk cId="0" sldId="297"/>
        </pc:sldMkLst>
        <pc:spChg chg="mod">
          <ac:chgData name="John Oakes" userId="1a36f0057432ea1f" providerId="LiveId" clId="{B3241CF6-69B5-43A5-9B14-7EE0B14E9FF1}" dt="2023-08-20T15:32:39.465" v="2515" actId="27636"/>
          <ac:spMkLst>
            <pc:docMk/>
            <pc:sldMk cId="0" sldId="297"/>
            <ac:spMk id="404" creationId="{00000000-0000-0000-0000-000000000000}"/>
          </ac:spMkLst>
        </pc:spChg>
        <pc:spChg chg="del mod">
          <ac:chgData name="John Oakes" userId="1a36f0057432ea1f" providerId="LiveId" clId="{B3241CF6-69B5-43A5-9B14-7EE0B14E9FF1}" dt="2023-08-20T15:32:51.254" v="2528" actId="478"/>
          <ac:spMkLst>
            <pc:docMk/>
            <pc:sldMk cId="0" sldId="297"/>
            <ac:spMk id="405" creationId="{00000000-0000-0000-0000-000000000000}"/>
          </ac:spMkLst>
        </pc:spChg>
        <pc:picChg chg="del">
          <ac:chgData name="John Oakes" userId="1a36f0057432ea1f" providerId="LiveId" clId="{B3241CF6-69B5-43A5-9B14-7EE0B14E9FF1}" dt="2023-08-20T15:32:52.962" v="2529" actId="478"/>
          <ac:picMkLst>
            <pc:docMk/>
            <pc:sldMk cId="0" sldId="297"/>
            <ac:picMk id="406" creationId="{00000000-0000-0000-0000-000000000000}"/>
          </ac:picMkLst>
        </pc:picChg>
        <pc:picChg chg="add mod">
          <ac:chgData name="John Oakes" userId="1a36f0057432ea1f" providerId="LiveId" clId="{B3241CF6-69B5-43A5-9B14-7EE0B14E9FF1}" dt="2023-08-20T15:33:34.804" v="2532" actId="1076"/>
          <ac:picMkLst>
            <pc:docMk/>
            <pc:sldMk cId="0" sldId="297"/>
            <ac:picMk id="2050" creationId="{5FFB1801-FDCC-B8E4-B631-C9BAE4B79A24}"/>
          </ac:picMkLst>
        </pc:picChg>
      </pc:sldChg>
      <pc:sldChg chg="del">
        <pc:chgData name="John Oakes" userId="1a36f0057432ea1f" providerId="LiveId" clId="{B3241CF6-69B5-43A5-9B14-7EE0B14E9FF1}" dt="2023-08-18T23:25:35.186" v="466" actId="2696"/>
        <pc:sldMkLst>
          <pc:docMk/>
          <pc:sldMk cId="0" sldId="298"/>
        </pc:sldMkLst>
      </pc:sldChg>
      <pc:sldChg chg="del">
        <pc:chgData name="John Oakes" userId="1a36f0057432ea1f" providerId="LiveId" clId="{B3241CF6-69B5-43A5-9B14-7EE0B14E9FF1}" dt="2023-08-18T23:25:39.949" v="467" actId="2696"/>
        <pc:sldMkLst>
          <pc:docMk/>
          <pc:sldMk cId="0" sldId="299"/>
        </pc:sldMkLst>
      </pc:sldChg>
      <pc:sldChg chg="del">
        <pc:chgData name="John Oakes" userId="1a36f0057432ea1f" providerId="LiveId" clId="{B3241CF6-69B5-43A5-9B14-7EE0B14E9FF1}" dt="2023-08-18T23:25:45.217" v="468" actId="2696"/>
        <pc:sldMkLst>
          <pc:docMk/>
          <pc:sldMk cId="0" sldId="300"/>
        </pc:sldMkLst>
      </pc:sldChg>
      <pc:sldChg chg="del">
        <pc:chgData name="John Oakes" userId="1a36f0057432ea1f" providerId="LiveId" clId="{B3241CF6-69B5-43A5-9B14-7EE0B14E9FF1}" dt="2023-08-18T23:25:58.057" v="469" actId="2696"/>
        <pc:sldMkLst>
          <pc:docMk/>
          <pc:sldMk cId="0" sldId="301"/>
        </pc:sldMkLst>
      </pc:sldChg>
      <pc:sldChg chg="del">
        <pc:chgData name="John Oakes" userId="1a36f0057432ea1f" providerId="LiveId" clId="{B3241CF6-69B5-43A5-9B14-7EE0B14E9FF1}" dt="2023-08-18T23:26:03.124" v="470" actId="2696"/>
        <pc:sldMkLst>
          <pc:docMk/>
          <pc:sldMk cId="0" sldId="302"/>
        </pc:sldMkLst>
      </pc:sldChg>
      <pc:sldChg chg="del">
        <pc:chgData name="John Oakes" userId="1a36f0057432ea1f" providerId="LiveId" clId="{B3241CF6-69B5-43A5-9B14-7EE0B14E9FF1}" dt="2023-08-18T23:26:18.355" v="471" actId="2696"/>
        <pc:sldMkLst>
          <pc:docMk/>
          <pc:sldMk cId="0" sldId="303"/>
        </pc:sldMkLst>
      </pc:sldChg>
      <pc:sldChg chg="del">
        <pc:chgData name="John Oakes" userId="1a36f0057432ea1f" providerId="LiveId" clId="{B3241CF6-69B5-43A5-9B14-7EE0B14E9FF1}" dt="2023-08-18T23:16:31.959" v="37" actId="2696"/>
        <pc:sldMkLst>
          <pc:docMk/>
          <pc:sldMk cId="431619561" sldId="455"/>
        </pc:sldMkLst>
      </pc:sldChg>
      <pc:sldChg chg="modSp mod">
        <pc:chgData name="John Oakes" userId="1a36f0057432ea1f" providerId="LiveId" clId="{B3241CF6-69B5-43A5-9B14-7EE0B14E9FF1}" dt="2023-08-20T04:11:27.898" v="2130" actId="14100"/>
        <pc:sldMkLst>
          <pc:docMk/>
          <pc:sldMk cId="0" sldId="483"/>
        </pc:sldMkLst>
        <pc:spChg chg="mod">
          <ac:chgData name="John Oakes" userId="1a36f0057432ea1f" providerId="LiveId" clId="{B3241CF6-69B5-43A5-9B14-7EE0B14E9FF1}" dt="2023-08-20T04:11:27.898" v="2130" actId="14100"/>
          <ac:spMkLst>
            <pc:docMk/>
            <pc:sldMk cId="0" sldId="483"/>
            <ac:spMk id="3" creationId="{3E7DCDC7-0883-0DC8-EF7F-B4E52D989E8E}"/>
          </ac:spMkLst>
        </pc:spChg>
      </pc:sldChg>
      <pc:sldChg chg="addSp delSp modSp mod">
        <pc:chgData name="John Oakes" userId="1a36f0057432ea1f" providerId="LiveId" clId="{B3241CF6-69B5-43A5-9B14-7EE0B14E9FF1}" dt="2023-08-18T23:16:17.614" v="36" actId="1076"/>
        <pc:sldMkLst>
          <pc:docMk/>
          <pc:sldMk cId="2424777865" sldId="488"/>
        </pc:sldMkLst>
        <pc:spChg chg="mod">
          <ac:chgData name="John Oakes" userId="1a36f0057432ea1f" providerId="LiveId" clId="{B3241CF6-69B5-43A5-9B14-7EE0B14E9FF1}" dt="2023-08-18T21:01:46.323" v="7" actId="20577"/>
          <ac:spMkLst>
            <pc:docMk/>
            <pc:sldMk cId="2424777865" sldId="488"/>
            <ac:spMk id="2" creationId="{6011DFAC-375B-F098-5144-ED0A431E90A4}"/>
          </ac:spMkLst>
        </pc:spChg>
        <pc:spChg chg="mod">
          <ac:chgData name="John Oakes" userId="1a36f0057432ea1f" providerId="LiveId" clId="{B3241CF6-69B5-43A5-9B14-7EE0B14E9FF1}" dt="2023-08-18T21:01:59.394" v="32" actId="20577"/>
          <ac:spMkLst>
            <pc:docMk/>
            <pc:sldMk cId="2424777865" sldId="488"/>
            <ac:spMk id="5" creationId="{C5154798-DA2F-905F-47B2-A2B78C563993}"/>
          </ac:spMkLst>
        </pc:spChg>
        <pc:picChg chg="add mod">
          <ac:chgData name="John Oakes" userId="1a36f0057432ea1f" providerId="LiveId" clId="{B3241CF6-69B5-43A5-9B14-7EE0B14E9FF1}" dt="2023-08-18T23:16:17.614" v="36" actId="1076"/>
          <ac:picMkLst>
            <pc:docMk/>
            <pc:sldMk cId="2424777865" sldId="488"/>
            <ac:picMk id="3" creationId="{AEF3D154-4413-56A7-CC88-83005B0F44CC}"/>
          </ac:picMkLst>
        </pc:picChg>
        <pc:picChg chg="del">
          <ac:chgData name="John Oakes" userId="1a36f0057432ea1f" providerId="LiveId" clId="{B3241CF6-69B5-43A5-9B14-7EE0B14E9FF1}" dt="2023-08-18T23:16:06.480" v="33" actId="478"/>
          <ac:picMkLst>
            <pc:docMk/>
            <pc:sldMk cId="2424777865" sldId="488"/>
            <ac:picMk id="1026" creationId="{9D015462-EC45-CDF9-D5A7-0577CDC40296}"/>
          </ac:picMkLst>
        </pc:picChg>
      </pc:sldChg>
      <pc:sldChg chg="modSp mod">
        <pc:chgData name="John Oakes" userId="1a36f0057432ea1f" providerId="LiveId" clId="{B3241CF6-69B5-43A5-9B14-7EE0B14E9FF1}" dt="2023-08-18T23:19:14.045" v="252" actId="20577"/>
        <pc:sldMkLst>
          <pc:docMk/>
          <pc:sldMk cId="1431734574" sldId="526"/>
        </pc:sldMkLst>
        <pc:spChg chg="mod">
          <ac:chgData name="John Oakes" userId="1a36f0057432ea1f" providerId="LiveId" clId="{B3241CF6-69B5-43A5-9B14-7EE0B14E9FF1}" dt="2023-08-18T23:17:50.133" v="134" actId="255"/>
          <ac:spMkLst>
            <pc:docMk/>
            <pc:sldMk cId="1431734574" sldId="526"/>
            <ac:spMk id="2" creationId="{00000000-0000-0000-0000-000000000000}"/>
          </ac:spMkLst>
        </pc:spChg>
        <pc:spChg chg="mod">
          <ac:chgData name="John Oakes" userId="1a36f0057432ea1f" providerId="LiveId" clId="{B3241CF6-69B5-43A5-9B14-7EE0B14E9FF1}" dt="2023-08-18T23:19:14.045" v="252" actId="20577"/>
          <ac:spMkLst>
            <pc:docMk/>
            <pc:sldMk cId="1431734574" sldId="526"/>
            <ac:spMk id="3" creationId="{00000000-0000-0000-0000-000000000000}"/>
          </ac:spMkLst>
        </pc:spChg>
      </pc:sldChg>
      <pc:sldChg chg="modSp new mod">
        <pc:chgData name="John Oakes" userId="1a36f0057432ea1f" providerId="LiveId" clId="{B3241CF6-69B5-43A5-9B14-7EE0B14E9FF1}" dt="2023-08-18T23:21:11.476" v="440" actId="14100"/>
        <pc:sldMkLst>
          <pc:docMk/>
          <pc:sldMk cId="4168469153" sldId="527"/>
        </pc:sldMkLst>
        <pc:spChg chg="mod">
          <ac:chgData name="John Oakes" userId="1a36f0057432ea1f" providerId="LiveId" clId="{B3241CF6-69B5-43A5-9B14-7EE0B14E9FF1}" dt="2023-08-18T23:20:14.303" v="322" actId="20577"/>
          <ac:spMkLst>
            <pc:docMk/>
            <pc:sldMk cId="4168469153" sldId="527"/>
            <ac:spMk id="2" creationId="{AB8D33A3-3434-F98E-C17B-92E3C92A2042}"/>
          </ac:spMkLst>
        </pc:spChg>
        <pc:spChg chg="mod">
          <ac:chgData name="John Oakes" userId="1a36f0057432ea1f" providerId="LiveId" clId="{B3241CF6-69B5-43A5-9B14-7EE0B14E9FF1}" dt="2023-08-18T23:21:11.476" v="440" actId="14100"/>
          <ac:spMkLst>
            <pc:docMk/>
            <pc:sldMk cId="4168469153" sldId="527"/>
            <ac:spMk id="3" creationId="{0572F08A-4E79-5D7E-1617-645821534749}"/>
          </ac:spMkLst>
        </pc:spChg>
      </pc:sldChg>
      <pc:sldChg chg="addSp modSp new mod">
        <pc:chgData name="John Oakes" userId="1a36f0057432ea1f" providerId="LiveId" clId="{B3241CF6-69B5-43A5-9B14-7EE0B14E9FF1}" dt="2023-08-18T23:32:23.679" v="634" actId="14100"/>
        <pc:sldMkLst>
          <pc:docMk/>
          <pc:sldMk cId="3062394310" sldId="528"/>
        </pc:sldMkLst>
        <pc:spChg chg="mod">
          <ac:chgData name="John Oakes" userId="1a36f0057432ea1f" providerId="LiveId" clId="{B3241CF6-69B5-43A5-9B14-7EE0B14E9FF1}" dt="2023-08-18T23:32:23.679" v="634" actId="14100"/>
          <ac:spMkLst>
            <pc:docMk/>
            <pc:sldMk cId="3062394310" sldId="528"/>
            <ac:spMk id="2" creationId="{09104388-C2A1-C036-28FE-77BC80F4686B}"/>
          </ac:spMkLst>
        </pc:spChg>
        <pc:spChg chg="mod">
          <ac:chgData name="John Oakes" userId="1a36f0057432ea1f" providerId="LiveId" clId="{B3241CF6-69B5-43A5-9B14-7EE0B14E9FF1}" dt="2023-08-18T23:31:53.606" v="626" actId="20577"/>
          <ac:spMkLst>
            <pc:docMk/>
            <pc:sldMk cId="3062394310" sldId="528"/>
            <ac:spMk id="3" creationId="{E45678E8-2875-A1C1-8CF4-B4070027F99D}"/>
          </ac:spMkLst>
        </pc:spChg>
        <pc:picChg chg="add mod">
          <ac:chgData name="John Oakes" userId="1a36f0057432ea1f" providerId="LiveId" clId="{B3241CF6-69B5-43A5-9B14-7EE0B14E9FF1}" dt="2023-08-18T23:29:59.599" v="518" actId="1076"/>
          <ac:picMkLst>
            <pc:docMk/>
            <pc:sldMk cId="3062394310" sldId="528"/>
            <ac:picMk id="2050" creationId="{68969BEA-3AC3-E006-AF05-41C98D64473F}"/>
          </ac:picMkLst>
        </pc:picChg>
      </pc:sldChg>
      <pc:sldChg chg="addSp modSp new mod">
        <pc:chgData name="John Oakes" userId="1a36f0057432ea1f" providerId="LiveId" clId="{B3241CF6-69B5-43A5-9B14-7EE0B14E9FF1}" dt="2023-08-18T23:37:18.341" v="862" actId="1076"/>
        <pc:sldMkLst>
          <pc:docMk/>
          <pc:sldMk cId="57776607" sldId="529"/>
        </pc:sldMkLst>
        <pc:spChg chg="mod">
          <ac:chgData name="John Oakes" userId="1a36f0057432ea1f" providerId="LiveId" clId="{B3241CF6-69B5-43A5-9B14-7EE0B14E9FF1}" dt="2023-08-18T23:33:35.299" v="655" actId="20577"/>
          <ac:spMkLst>
            <pc:docMk/>
            <pc:sldMk cId="57776607" sldId="529"/>
            <ac:spMk id="2" creationId="{21443A85-A1E4-22A6-BD33-5E89C66DBE95}"/>
          </ac:spMkLst>
        </pc:spChg>
        <pc:spChg chg="mod">
          <ac:chgData name="John Oakes" userId="1a36f0057432ea1f" providerId="LiveId" clId="{B3241CF6-69B5-43A5-9B14-7EE0B14E9FF1}" dt="2023-08-18T23:36:18.134" v="859" actId="255"/>
          <ac:spMkLst>
            <pc:docMk/>
            <pc:sldMk cId="57776607" sldId="529"/>
            <ac:spMk id="3" creationId="{8728423C-1FA3-F7D8-673A-8DFAC8A7ECE3}"/>
          </ac:spMkLst>
        </pc:spChg>
        <pc:picChg chg="add mod">
          <ac:chgData name="John Oakes" userId="1a36f0057432ea1f" providerId="LiveId" clId="{B3241CF6-69B5-43A5-9B14-7EE0B14E9FF1}" dt="2023-08-18T23:37:18.341" v="862" actId="1076"/>
          <ac:picMkLst>
            <pc:docMk/>
            <pc:sldMk cId="57776607" sldId="529"/>
            <ac:picMk id="3074" creationId="{AD4351EB-D437-5317-A67C-DFE0118F8906}"/>
          </ac:picMkLst>
        </pc:picChg>
      </pc:sldChg>
      <pc:sldChg chg="addSp delSp modSp new mod chgLayout">
        <pc:chgData name="John Oakes" userId="1a36f0057432ea1f" providerId="LiveId" clId="{B3241CF6-69B5-43A5-9B14-7EE0B14E9FF1}" dt="2023-08-20T15:12:14.855" v="2132" actId="6264"/>
        <pc:sldMkLst>
          <pc:docMk/>
          <pc:sldMk cId="3645156216" sldId="530"/>
        </pc:sldMkLst>
        <pc:spChg chg="mod ord">
          <ac:chgData name="John Oakes" userId="1a36f0057432ea1f" providerId="LiveId" clId="{B3241CF6-69B5-43A5-9B14-7EE0B14E9FF1}" dt="2023-08-20T15:12:14.855" v="2132" actId="6264"/>
          <ac:spMkLst>
            <pc:docMk/>
            <pc:sldMk cId="3645156216" sldId="530"/>
            <ac:spMk id="2" creationId="{A781C021-B8FD-D2FF-842D-D5D1DE162C84}"/>
          </ac:spMkLst>
        </pc:spChg>
        <pc:spChg chg="mod ord">
          <ac:chgData name="John Oakes" userId="1a36f0057432ea1f" providerId="LiveId" clId="{B3241CF6-69B5-43A5-9B14-7EE0B14E9FF1}" dt="2023-08-20T15:12:14.855" v="2132" actId="6264"/>
          <ac:spMkLst>
            <pc:docMk/>
            <pc:sldMk cId="3645156216" sldId="530"/>
            <ac:spMk id="3" creationId="{C5F105FA-CCB6-B0A4-CA10-0E0D44D46EFE}"/>
          </ac:spMkLst>
        </pc:spChg>
        <pc:spChg chg="add del mod">
          <ac:chgData name="John Oakes" userId="1a36f0057432ea1f" providerId="LiveId" clId="{B3241CF6-69B5-43A5-9B14-7EE0B14E9FF1}" dt="2023-08-20T15:12:14.855" v="2132" actId="6264"/>
          <ac:spMkLst>
            <pc:docMk/>
            <pc:sldMk cId="3645156216" sldId="530"/>
            <ac:spMk id="4" creationId="{BBCD0818-9F00-8C79-8C1F-EBA024C9F6CC}"/>
          </ac:spMkLst>
        </pc:spChg>
        <pc:spChg chg="add del mod">
          <ac:chgData name="John Oakes" userId="1a36f0057432ea1f" providerId="LiveId" clId="{B3241CF6-69B5-43A5-9B14-7EE0B14E9FF1}" dt="2023-08-20T15:12:14.855" v="2132" actId="6264"/>
          <ac:spMkLst>
            <pc:docMk/>
            <pc:sldMk cId="3645156216" sldId="530"/>
            <ac:spMk id="5" creationId="{C7F1561F-4E68-B216-BF9E-020425AA9225}"/>
          </ac:spMkLst>
        </pc:spChg>
        <pc:picChg chg="add del mod">
          <ac:chgData name="John Oakes" userId="1a36f0057432ea1f" providerId="LiveId" clId="{B3241CF6-69B5-43A5-9B14-7EE0B14E9FF1}" dt="2023-08-18T23:43:30.004" v="1169" actId="478"/>
          <ac:picMkLst>
            <pc:docMk/>
            <pc:sldMk cId="3645156216" sldId="530"/>
            <ac:picMk id="4098" creationId="{4A738081-F2EA-82F5-94F3-1100001A9425}"/>
          </ac:picMkLst>
        </pc:picChg>
        <pc:picChg chg="add mod">
          <ac:chgData name="John Oakes" userId="1a36f0057432ea1f" providerId="LiveId" clId="{B3241CF6-69B5-43A5-9B14-7EE0B14E9FF1}" dt="2023-08-18T23:43:59.027" v="1173" actId="1076"/>
          <ac:picMkLst>
            <pc:docMk/>
            <pc:sldMk cId="3645156216" sldId="530"/>
            <ac:picMk id="4100" creationId="{E6BFE60A-3EAF-1927-C07A-3EF937E6B1EA}"/>
          </ac:picMkLst>
        </pc:picChg>
      </pc:sldChg>
      <pc:sldChg chg="addSp modSp new mod ord">
        <pc:chgData name="John Oakes" userId="1a36f0057432ea1f" providerId="LiveId" clId="{B3241CF6-69B5-43A5-9B14-7EE0B14E9FF1}" dt="2023-08-19T00:03:16.181" v="1535"/>
        <pc:sldMkLst>
          <pc:docMk/>
          <pc:sldMk cId="1029782221" sldId="531"/>
        </pc:sldMkLst>
        <pc:spChg chg="mod">
          <ac:chgData name="John Oakes" userId="1a36f0057432ea1f" providerId="LiveId" clId="{B3241CF6-69B5-43A5-9B14-7EE0B14E9FF1}" dt="2023-08-18T23:45:08.228" v="1207" actId="20577"/>
          <ac:spMkLst>
            <pc:docMk/>
            <pc:sldMk cId="1029782221" sldId="531"/>
            <ac:spMk id="2" creationId="{577EDC50-AFBD-8CC0-F51A-3CFF952863EF}"/>
          </ac:spMkLst>
        </pc:spChg>
        <pc:spChg chg="mod">
          <ac:chgData name="John Oakes" userId="1a36f0057432ea1f" providerId="LiveId" clId="{B3241CF6-69B5-43A5-9B14-7EE0B14E9FF1}" dt="2023-08-18T23:50:24.757" v="1379" actId="20577"/>
          <ac:spMkLst>
            <pc:docMk/>
            <pc:sldMk cId="1029782221" sldId="531"/>
            <ac:spMk id="3" creationId="{26DEF39B-310C-96E1-9504-962A1899B16F}"/>
          </ac:spMkLst>
        </pc:spChg>
        <pc:picChg chg="add mod">
          <ac:chgData name="John Oakes" userId="1a36f0057432ea1f" providerId="LiveId" clId="{B3241CF6-69B5-43A5-9B14-7EE0B14E9FF1}" dt="2023-08-18T23:49:13.826" v="1280" actId="1076"/>
          <ac:picMkLst>
            <pc:docMk/>
            <pc:sldMk cId="1029782221" sldId="531"/>
            <ac:picMk id="6146" creationId="{85C3E3B9-DE16-6454-CC02-90FAC234B6AA}"/>
          </ac:picMkLst>
        </pc:picChg>
      </pc:sldChg>
      <pc:sldChg chg="addSp modSp new mod">
        <pc:chgData name="John Oakes" userId="1a36f0057432ea1f" providerId="LiveId" clId="{B3241CF6-69B5-43A5-9B14-7EE0B14E9FF1}" dt="2023-08-19T00:06:44.017" v="1758" actId="20577"/>
        <pc:sldMkLst>
          <pc:docMk/>
          <pc:sldMk cId="447387856" sldId="532"/>
        </pc:sldMkLst>
        <pc:spChg chg="mod">
          <ac:chgData name="John Oakes" userId="1a36f0057432ea1f" providerId="LiveId" clId="{B3241CF6-69B5-43A5-9B14-7EE0B14E9FF1}" dt="2023-08-19T00:03:49.465" v="1572" actId="20577"/>
          <ac:spMkLst>
            <pc:docMk/>
            <pc:sldMk cId="447387856" sldId="532"/>
            <ac:spMk id="2" creationId="{724F8E12-01E8-1226-1091-450F0A633F41}"/>
          </ac:spMkLst>
        </pc:spChg>
        <pc:spChg chg="mod">
          <ac:chgData name="John Oakes" userId="1a36f0057432ea1f" providerId="LiveId" clId="{B3241CF6-69B5-43A5-9B14-7EE0B14E9FF1}" dt="2023-08-19T00:06:44.017" v="1758" actId="20577"/>
          <ac:spMkLst>
            <pc:docMk/>
            <pc:sldMk cId="447387856" sldId="532"/>
            <ac:spMk id="3" creationId="{5317630A-C386-AE50-8728-0BA323EC9375}"/>
          </ac:spMkLst>
        </pc:spChg>
        <pc:picChg chg="add mod">
          <ac:chgData name="John Oakes" userId="1a36f0057432ea1f" providerId="LiveId" clId="{B3241CF6-69B5-43A5-9B14-7EE0B14E9FF1}" dt="2023-08-19T00:05:11.346" v="1577" actId="14100"/>
          <ac:picMkLst>
            <pc:docMk/>
            <pc:sldMk cId="447387856" sldId="532"/>
            <ac:picMk id="7170" creationId="{9CB6C836-52D3-475C-BCF5-1C950CA695C3}"/>
          </ac:picMkLst>
        </pc:picChg>
      </pc:sldChg>
      <pc:sldChg chg="addSp modSp new mod">
        <pc:chgData name="John Oakes" userId="1a36f0057432ea1f" providerId="LiveId" clId="{B3241CF6-69B5-43A5-9B14-7EE0B14E9FF1}" dt="2023-08-19T00:14:02.257" v="2033" actId="14100"/>
        <pc:sldMkLst>
          <pc:docMk/>
          <pc:sldMk cId="1440749271" sldId="533"/>
        </pc:sldMkLst>
        <pc:spChg chg="mod">
          <ac:chgData name="John Oakes" userId="1a36f0057432ea1f" providerId="LiveId" clId="{B3241CF6-69B5-43A5-9B14-7EE0B14E9FF1}" dt="2023-08-19T00:07:42.342" v="1803" actId="20577"/>
          <ac:spMkLst>
            <pc:docMk/>
            <pc:sldMk cId="1440749271" sldId="533"/>
            <ac:spMk id="2" creationId="{D2675161-E4A1-7FDF-1F3A-11B9D3DCDFDA}"/>
          </ac:spMkLst>
        </pc:spChg>
        <pc:spChg chg="mod">
          <ac:chgData name="John Oakes" userId="1a36f0057432ea1f" providerId="LiveId" clId="{B3241CF6-69B5-43A5-9B14-7EE0B14E9FF1}" dt="2023-08-19T00:12:12.876" v="2029" actId="14100"/>
          <ac:spMkLst>
            <pc:docMk/>
            <pc:sldMk cId="1440749271" sldId="533"/>
            <ac:spMk id="3" creationId="{93038323-57B8-8931-8D5C-65BCEC902F13}"/>
          </ac:spMkLst>
        </pc:spChg>
        <pc:picChg chg="add mod">
          <ac:chgData name="John Oakes" userId="1a36f0057432ea1f" providerId="LiveId" clId="{B3241CF6-69B5-43A5-9B14-7EE0B14E9FF1}" dt="2023-08-19T00:14:02.257" v="2033" actId="14100"/>
          <ac:picMkLst>
            <pc:docMk/>
            <pc:sldMk cId="1440749271" sldId="533"/>
            <ac:picMk id="8194" creationId="{7F8D12AF-27E6-BFD9-C40F-B1B1B4EE4924}"/>
          </ac:picMkLst>
        </pc:picChg>
      </pc:sldChg>
      <pc:sldChg chg="modSp mod ord">
        <pc:chgData name="John Oakes" userId="1a36f0057432ea1f" providerId="LiveId" clId="{B3241CF6-69B5-43A5-9B14-7EE0B14E9FF1}" dt="2023-08-20T04:10:24.651" v="2047"/>
        <pc:sldMkLst>
          <pc:docMk/>
          <pc:sldMk cId="3383258048" sldId="534"/>
        </pc:sldMkLst>
        <pc:spChg chg="mod">
          <ac:chgData name="John Oakes" userId="1a36f0057432ea1f" providerId="LiveId" clId="{B3241CF6-69B5-43A5-9B14-7EE0B14E9FF1}" dt="2023-08-20T04:10:13.218" v="2045" actId="14100"/>
          <ac:spMkLst>
            <pc:docMk/>
            <pc:sldMk cId="3383258048" sldId="534"/>
            <ac:spMk id="3" creationId="{3E7DCDC7-0883-0DC8-EF7F-B4E52D989E8E}"/>
          </ac:spMkLst>
        </pc:spChg>
      </pc:sldChg>
      <pc:sldChg chg="modSp new mod">
        <pc:chgData name="John Oakes" userId="1a36f0057432ea1f" providerId="LiveId" clId="{B3241CF6-69B5-43A5-9B14-7EE0B14E9FF1}" dt="2023-08-20T15:22:26.647" v="2331" actId="14100"/>
        <pc:sldMkLst>
          <pc:docMk/>
          <pc:sldMk cId="2634372122" sldId="535"/>
        </pc:sldMkLst>
        <pc:spChg chg="mod">
          <ac:chgData name="John Oakes" userId="1a36f0057432ea1f" providerId="LiveId" clId="{B3241CF6-69B5-43A5-9B14-7EE0B14E9FF1}" dt="2023-08-20T15:21:28.216" v="2247" actId="6549"/>
          <ac:spMkLst>
            <pc:docMk/>
            <pc:sldMk cId="2634372122" sldId="535"/>
            <ac:spMk id="2" creationId="{C0A81EBE-CE3C-EA32-25BA-591CE4A7061F}"/>
          </ac:spMkLst>
        </pc:spChg>
        <pc:spChg chg="mod">
          <ac:chgData name="John Oakes" userId="1a36f0057432ea1f" providerId="LiveId" clId="{B3241CF6-69B5-43A5-9B14-7EE0B14E9FF1}" dt="2023-08-20T15:22:26.647" v="2331" actId="14100"/>
          <ac:spMkLst>
            <pc:docMk/>
            <pc:sldMk cId="2634372122" sldId="535"/>
            <ac:spMk id="3" creationId="{738C3859-A4F0-2B5B-05DA-8409586E05BD}"/>
          </ac:spMkLst>
        </pc:spChg>
      </pc:sldChg>
      <pc:sldChg chg="addSp modSp new mod">
        <pc:chgData name="John Oakes" userId="1a36f0057432ea1f" providerId="LiveId" clId="{B3241CF6-69B5-43A5-9B14-7EE0B14E9FF1}" dt="2023-08-20T15:26:05.402" v="2474" actId="14100"/>
        <pc:sldMkLst>
          <pc:docMk/>
          <pc:sldMk cId="1574358142" sldId="536"/>
        </pc:sldMkLst>
        <pc:spChg chg="mod">
          <ac:chgData name="John Oakes" userId="1a36f0057432ea1f" providerId="LiveId" clId="{B3241CF6-69B5-43A5-9B14-7EE0B14E9FF1}" dt="2023-08-20T15:24:36.002" v="2351" actId="20577"/>
          <ac:spMkLst>
            <pc:docMk/>
            <pc:sldMk cId="1574358142" sldId="536"/>
            <ac:spMk id="2" creationId="{B3F3F59D-8640-A36A-FD40-89C543586D01}"/>
          </ac:spMkLst>
        </pc:spChg>
        <pc:spChg chg="mod">
          <ac:chgData name="John Oakes" userId="1a36f0057432ea1f" providerId="LiveId" clId="{B3241CF6-69B5-43A5-9B14-7EE0B14E9FF1}" dt="2023-08-20T15:25:55.650" v="2472" actId="255"/>
          <ac:spMkLst>
            <pc:docMk/>
            <pc:sldMk cId="1574358142" sldId="536"/>
            <ac:spMk id="3" creationId="{739E9809-0DF7-1CA6-E0EC-7D3E5CAA0B60}"/>
          </ac:spMkLst>
        </pc:spChg>
        <pc:picChg chg="add mod">
          <ac:chgData name="John Oakes" userId="1a36f0057432ea1f" providerId="LiveId" clId="{B3241CF6-69B5-43A5-9B14-7EE0B14E9FF1}" dt="2023-08-20T15:26:05.402" v="2474" actId="14100"/>
          <ac:picMkLst>
            <pc:docMk/>
            <pc:sldMk cId="1574358142" sldId="536"/>
            <ac:picMk id="1026" creationId="{9F970E4E-A9D3-CD58-EDDF-F67FE70F508F}"/>
          </ac:picMkLst>
        </pc:picChg>
      </pc:sldChg>
      <pc:sldChg chg="modSp new mod ord">
        <pc:chgData name="John Oakes" userId="1a36f0057432ea1f" providerId="LiveId" clId="{B3241CF6-69B5-43A5-9B14-7EE0B14E9FF1}" dt="2023-08-20T15:42:15.948" v="2973" actId="20577"/>
        <pc:sldMkLst>
          <pc:docMk/>
          <pc:sldMk cId="2840300289" sldId="537"/>
        </pc:sldMkLst>
        <pc:spChg chg="mod">
          <ac:chgData name="John Oakes" userId="1a36f0057432ea1f" providerId="LiveId" clId="{B3241CF6-69B5-43A5-9B14-7EE0B14E9FF1}" dt="2023-08-20T15:34:29.136" v="2604" actId="255"/>
          <ac:spMkLst>
            <pc:docMk/>
            <pc:sldMk cId="2840300289" sldId="537"/>
            <ac:spMk id="2" creationId="{D5782247-2574-E422-6A1A-C8C1B374AB07}"/>
          </ac:spMkLst>
        </pc:spChg>
        <pc:spChg chg="mod">
          <ac:chgData name="John Oakes" userId="1a36f0057432ea1f" providerId="LiveId" clId="{B3241CF6-69B5-43A5-9B14-7EE0B14E9FF1}" dt="2023-08-20T15:42:15.948" v="2973" actId="20577"/>
          <ac:spMkLst>
            <pc:docMk/>
            <pc:sldMk cId="2840300289" sldId="537"/>
            <ac:spMk id="3" creationId="{093D8AD5-DC41-2162-9BD4-56A2740B70BC}"/>
          </ac:spMkLst>
        </pc:spChg>
      </pc:sldChg>
      <pc:sldMasterChg chg="delSldLayout">
        <pc:chgData name="John Oakes" userId="1a36f0057432ea1f" providerId="LiveId" clId="{B3241CF6-69B5-43A5-9B14-7EE0B14E9FF1}" dt="2023-08-18T23:25:15.925" v="463" actId="2696"/>
        <pc:sldMasterMkLst>
          <pc:docMk/>
          <pc:sldMasterMk cId="3537580483" sldId="2147483660"/>
        </pc:sldMasterMkLst>
        <pc:sldLayoutChg chg="del">
          <pc:chgData name="John Oakes" userId="1a36f0057432ea1f" providerId="LiveId" clId="{B3241CF6-69B5-43A5-9B14-7EE0B14E9FF1}" dt="2023-08-18T23:25:15.925" v="463" actId="2696"/>
          <pc:sldLayoutMkLst>
            <pc:docMk/>
            <pc:sldMasterMk cId="3537580483" sldId="2147483660"/>
            <pc:sldLayoutMk cId="1753457215"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E7A72-FD95-4AF0-92C5-568E6424308F}" type="datetimeFigureOut">
              <a:rPr lang="en-US" smtClean="0"/>
              <a:t>8/20/2023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F2AD3-93B7-4080-988F-0C8FD4B66ACF}" type="slidenum">
              <a:rPr lang="en-US" smtClean="0"/>
              <a:t>‹#›</a:t>
            </a:fld>
            <a:endParaRPr lang="en-US"/>
          </a:p>
        </p:txBody>
      </p:sp>
    </p:spTree>
    <p:extLst>
      <p:ext uri="{BB962C8B-B14F-4D97-AF65-F5344CB8AC3E}">
        <p14:creationId xmlns:p14="http://schemas.microsoft.com/office/powerpoint/2010/main" val="1563997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381000" y="685800"/>
            <a:ext cx="6096000" cy="3429000"/>
          </a:xfrm>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lvl1pPr>
              <a:defRPr sz="3400"/>
            </a:lvl1pPr>
          </a:lstStyle>
          <a:p>
            <a:r>
              <a:t>Ezra 1-6 Cyrus allowed return (538 BCE) and began temple, completion under Darius (23 years later). Esther during Xerxes. Ezra comes under Artaxerxes.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6CABD-5074-4846-B0A6-9FA025DE39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587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lvl1pPr marL="280736" indent="-280736">
              <a:buSzPct val="75000"/>
              <a:buChar char="*"/>
            </a:lvl1pPr>
          </a:lstStyle>
          <a:p>
            <a:r>
              <a:t>Once again a prayer for God to have the king extend favor. Did Nehemiah have control? No, but God did and he was God’s servant!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noRot="1" noChangeAspect="1"/>
          </p:cNvSpPr>
          <p:nvPr>
            <p:ph type="sldImg"/>
          </p:nvPr>
        </p:nvSpPr>
        <p:spPr>
          <a:xfrm>
            <a:off x="381000" y="685800"/>
            <a:ext cx="6096000" cy="3429000"/>
          </a:xfrm>
          <a:prstGeom prst="rect">
            <a:avLst/>
          </a:prstGeom>
        </p:spPr>
        <p:txBody>
          <a:bodyPr/>
          <a:lstStyle/>
          <a:p>
            <a:endParaRPr/>
          </a:p>
        </p:txBody>
      </p:sp>
      <p:sp>
        <p:nvSpPr>
          <p:cNvPr id="265" name="Shape 265"/>
          <p:cNvSpPr>
            <a:spLocks noGrp="1"/>
          </p:cNvSpPr>
          <p:nvPr>
            <p:ph type="body" sz="quarter" idx="1"/>
          </p:nvPr>
        </p:nvSpPr>
        <p:spPr>
          <a:prstGeom prst="rect">
            <a:avLst/>
          </a:prstGeom>
        </p:spPr>
        <p:txBody>
          <a:bodyPr/>
          <a:lstStyle>
            <a:lvl1pPr marL="280736" indent="-280736">
              <a:buSzPct val="75000"/>
              <a:buChar char="*"/>
            </a:lvl1pPr>
          </a:lstStyle>
          <a:p>
            <a:r>
              <a:t>Learn from lists: Spiritual leaders are involved (3:1). It begins with dedication to God (3:1). Some give even though no direct benefit: Jericho (2), Tekoa (5), Gibeon (7), Mizpah (7, 15, 19), Zanoah (13), Beth Hakkerem (14), Beth Zur (16) and Keilah (17, 18). Not perfect (3:5).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xfrm>
            <a:off x="381000" y="685800"/>
            <a:ext cx="6096000" cy="3429000"/>
          </a:xfrm>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r>
              <a:t>They finally finish the wall! Really fast. Only because of God’s mercy and the people working hard. Amazing what can be accomplished. Pray and roll up sleeves when given direction from leaders.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noRot="1" noChangeAspect="1"/>
          </p:cNvSpPr>
          <p:nvPr>
            <p:ph type="sldImg"/>
          </p:nvPr>
        </p:nvSpPr>
        <p:spPr>
          <a:xfrm>
            <a:off x="381000" y="685800"/>
            <a:ext cx="6096000" cy="3429000"/>
          </a:xfrm>
          <a:prstGeom prst="rect">
            <a:avLst/>
          </a:prstGeom>
        </p:spPr>
        <p:txBody>
          <a:bodyPr/>
          <a:lstStyle/>
          <a:p>
            <a:endParaRPr/>
          </a:p>
        </p:txBody>
      </p:sp>
      <p:sp>
        <p:nvSpPr>
          <p:cNvPr id="408" name="Shape 408"/>
          <p:cNvSpPr>
            <a:spLocks noGrp="1"/>
          </p:cNvSpPr>
          <p:nvPr>
            <p:ph type="body" sz="quarter" idx="1"/>
          </p:nvPr>
        </p:nvSpPr>
        <p:spPr>
          <a:prstGeom prst="rect">
            <a:avLst/>
          </a:prstGeom>
        </p:spPr>
        <p:txBody>
          <a:bodyPr/>
          <a:lstStyle/>
          <a:p>
            <a:r>
              <a:t>It was a special occasion and they brought in all the Levites to celebrate!  Two choirs in procession on or near the wall in opposite directions and met at the temple. * We may have a fight in the car on the way…but God’s mercy is greater!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59E8-8810-EDB6-0A46-4ADDE5B10B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94ED2B-3AC3-E3F0-8DD9-25D6D370BB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DD765B-EF8A-DAC1-0045-866B1A2E99BD}"/>
              </a:ext>
            </a:extLst>
          </p:cNvPr>
          <p:cNvSpPr>
            <a:spLocks noGrp="1"/>
          </p:cNvSpPr>
          <p:nvPr>
            <p:ph type="dt" sz="half" idx="10"/>
          </p:nvPr>
        </p:nvSpPr>
        <p:spPr/>
        <p:txBody>
          <a:bodyPr/>
          <a:lstStyle/>
          <a:p>
            <a:fld id="{DF04A13A-D4C7-4416-A339-57FB5C3490F9}" type="datetimeFigureOut">
              <a:rPr lang="en-US" smtClean="0"/>
              <a:t>8/20/2023</a:t>
            </a:fld>
            <a:endParaRPr lang="en-US"/>
          </a:p>
        </p:txBody>
      </p:sp>
      <p:sp>
        <p:nvSpPr>
          <p:cNvPr id="5" name="Footer Placeholder 4">
            <a:extLst>
              <a:ext uri="{FF2B5EF4-FFF2-40B4-BE49-F238E27FC236}">
                <a16:creationId xmlns:a16="http://schemas.microsoft.com/office/drawing/2014/main" id="{6867A6F5-B127-B575-B9A1-6FFDD2907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325CE-3DB5-8EDD-A3F0-E81F09C1961D}"/>
              </a:ext>
            </a:extLst>
          </p:cNvPr>
          <p:cNvSpPr>
            <a:spLocks noGrp="1"/>
          </p:cNvSpPr>
          <p:nvPr>
            <p:ph type="sldNum" sz="quarter" idx="12"/>
          </p:nvPr>
        </p:nvSpPr>
        <p:spPr/>
        <p:txBody>
          <a:bodyPr/>
          <a:lstStyle/>
          <a:p>
            <a:fld id="{D1C519A9-E69C-495E-8E62-A1E4769323B6}" type="slidenum">
              <a:rPr lang="en-US" smtClean="0"/>
              <a:t>‹#›</a:t>
            </a:fld>
            <a:endParaRPr lang="en-US"/>
          </a:p>
        </p:txBody>
      </p:sp>
    </p:spTree>
    <p:extLst>
      <p:ext uri="{BB962C8B-B14F-4D97-AF65-F5344CB8AC3E}">
        <p14:creationId xmlns:p14="http://schemas.microsoft.com/office/powerpoint/2010/main" val="6476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7182-9493-A1B7-6DDD-F262DC1E80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CBCBBB-7C1D-7C0B-E53B-A5ED7EFB3A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8F8E3-1E9E-5E2E-B40D-78B703858B73}"/>
              </a:ext>
            </a:extLst>
          </p:cNvPr>
          <p:cNvSpPr>
            <a:spLocks noGrp="1"/>
          </p:cNvSpPr>
          <p:nvPr>
            <p:ph type="dt" sz="half" idx="10"/>
          </p:nvPr>
        </p:nvSpPr>
        <p:spPr/>
        <p:txBody>
          <a:bodyPr/>
          <a:lstStyle/>
          <a:p>
            <a:fld id="{DF04A13A-D4C7-4416-A339-57FB5C3490F9}" type="datetimeFigureOut">
              <a:rPr lang="en-US" smtClean="0"/>
              <a:t>8/20/2023</a:t>
            </a:fld>
            <a:endParaRPr lang="en-US"/>
          </a:p>
        </p:txBody>
      </p:sp>
      <p:sp>
        <p:nvSpPr>
          <p:cNvPr id="5" name="Footer Placeholder 4">
            <a:extLst>
              <a:ext uri="{FF2B5EF4-FFF2-40B4-BE49-F238E27FC236}">
                <a16:creationId xmlns:a16="http://schemas.microsoft.com/office/drawing/2014/main" id="{5BE3C6D9-9ED3-B2B6-7B6C-8D03076421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F9502-C6BE-6C4A-D73E-D8C03583D104}"/>
              </a:ext>
            </a:extLst>
          </p:cNvPr>
          <p:cNvSpPr>
            <a:spLocks noGrp="1"/>
          </p:cNvSpPr>
          <p:nvPr>
            <p:ph type="sldNum" sz="quarter" idx="12"/>
          </p:nvPr>
        </p:nvSpPr>
        <p:spPr/>
        <p:txBody>
          <a:bodyPr/>
          <a:lstStyle/>
          <a:p>
            <a:fld id="{D1C519A9-E69C-495E-8E62-A1E4769323B6}" type="slidenum">
              <a:rPr lang="en-US" smtClean="0"/>
              <a:t>‹#›</a:t>
            </a:fld>
            <a:endParaRPr lang="en-US"/>
          </a:p>
        </p:txBody>
      </p:sp>
    </p:spTree>
    <p:extLst>
      <p:ext uri="{BB962C8B-B14F-4D97-AF65-F5344CB8AC3E}">
        <p14:creationId xmlns:p14="http://schemas.microsoft.com/office/powerpoint/2010/main" val="27924600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4D9728E1-8823-478F-9FC3-6AA56956AF79}"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9863111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4908BB7-E5C9-4CB6-A8E3-47C253AB89F7}"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6355455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3050"/>
            <a:ext cx="2741084"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5" y="273050"/>
            <a:ext cx="8024283"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3BA542E3-752E-430D-B076-CA2281C34A7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5088630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E877D6C-B73A-FA52-C3B7-94EF369DC582}"/>
              </a:ext>
            </a:extLst>
          </p:cNvPr>
          <p:cNvGrpSpPr>
            <a:grpSpLocks/>
          </p:cNvGrpSpPr>
          <p:nvPr/>
        </p:nvGrpSpPr>
        <p:grpSpPr bwMode="auto">
          <a:xfrm>
            <a:off x="0" y="0"/>
            <a:ext cx="12198350" cy="6851650"/>
            <a:chOff x="1" y="0"/>
            <a:chExt cx="5763" cy="4316"/>
          </a:xfrm>
        </p:grpSpPr>
        <p:sp>
          <p:nvSpPr>
            <p:cNvPr id="3" name="Freeform 3">
              <a:extLst>
                <a:ext uri="{FF2B5EF4-FFF2-40B4-BE49-F238E27FC236}">
                  <a16:creationId xmlns:a16="http://schemas.microsoft.com/office/drawing/2014/main" id="{B2CC5C1C-829F-DF77-A695-7D18528CA5BC}"/>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4" name="Freeform 4">
              <a:extLst>
                <a:ext uri="{FF2B5EF4-FFF2-40B4-BE49-F238E27FC236}">
                  <a16:creationId xmlns:a16="http://schemas.microsoft.com/office/drawing/2014/main" id="{323060B5-6FA4-B114-72ED-3EDBF6F0373E}"/>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5" name="Freeform 5">
              <a:extLst>
                <a:ext uri="{FF2B5EF4-FFF2-40B4-BE49-F238E27FC236}">
                  <a16:creationId xmlns:a16="http://schemas.microsoft.com/office/drawing/2014/main" id="{22E23C45-BF92-A301-0307-7F62209755C9}"/>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6" name="Group 6">
              <a:extLst>
                <a:ext uri="{FF2B5EF4-FFF2-40B4-BE49-F238E27FC236}">
                  <a16:creationId xmlns:a16="http://schemas.microsoft.com/office/drawing/2014/main" id="{AF6FBCF8-80B7-459D-4111-2153BD8EA32D}"/>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995F5D43-D34F-639C-B441-864AEFD8B7AC}"/>
                  </a:ext>
                </a:extLst>
              </p:cNvPr>
              <p:cNvSpPr>
                <a:spLocks/>
              </p:cNvSpPr>
              <p:nvPr userDrawn="1"/>
            </p:nvSpPr>
            <p:spPr bwMode="hidden">
              <a:xfrm>
                <a:off x="2790" y="0"/>
                <a:ext cx="70"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7" name="Freeform 8">
                <a:extLst>
                  <a:ext uri="{FF2B5EF4-FFF2-40B4-BE49-F238E27FC236}">
                    <a16:creationId xmlns:a16="http://schemas.microsoft.com/office/drawing/2014/main" id="{A32EC08D-CFA6-26C4-89B9-F08168B0B474}"/>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8" name="Freeform 9">
                <a:extLst>
                  <a:ext uri="{FF2B5EF4-FFF2-40B4-BE49-F238E27FC236}">
                    <a16:creationId xmlns:a16="http://schemas.microsoft.com/office/drawing/2014/main" id="{72FE7672-259B-55C1-DE81-CC92645EB423}"/>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9" name="Freeform 10">
                <a:extLst>
                  <a:ext uri="{FF2B5EF4-FFF2-40B4-BE49-F238E27FC236}">
                    <a16:creationId xmlns:a16="http://schemas.microsoft.com/office/drawing/2014/main" id="{ADC85FCD-6AA0-64F9-E10F-663C168DD9B2}"/>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0" name="Freeform 11">
                <a:extLst>
                  <a:ext uri="{FF2B5EF4-FFF2-40B4-BE49-F238E27FC236}">
                    <a16:creationId xmlns:a16="http://schemas.microsoft.com/office/drawing/2014/main" id="{FDBBD32D-4D73-122B-15DE-9DCC4708E6BA}"/>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1" name="Freeform 12">
                <a:extLst>
                  <a:ext uri="{FF2B5EF4-FFF2-40B4-BE49-F238E27FC236}">
                    <a16:creationId xmlns:a16="http://schemas.microsoft.com/office/drawing/2014/main" id="{21A6D609-01AC-91CC-920F-92D6D1D2CC39}"/>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2" name="Freeform 13">
                <a:extLst>
                  <a:ext uri="{FF2B5EF4-FFF2-40B4-BE49-F238E27FC236}">
                    <a16:creationId xmlns:a16="http://schemas.microsoft.com/office/drawing/2014/main" id="{B775B0E9-0205-14F5-3BE6-DA20AAFD1A7C}"/>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3" name="Freeform 14">
                <a:extLst>
                  <a:ext uri="{FF2B5EF4-FFF2-40B4-BE49-F238E27FC236}">
                    <a16:creationId xmlns:a16="http://schemas.microsoft.com/office/drawing/2014/main" id="{A681B2E4-FD91-8E9A-8048-D8552C43E7D4}"/>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4" name="Freeform 15">
                <a:extLst>
                  <a:ext uri="{FF2B5EF4-FFF2-40B4-BE49-F238E27FC236}">
                    <a16:creationId xmlns:a16="http://schemas.microsoft.com/office/drawing/2014/main" id="{BCA4A71B-D4CC-0068-18BF-E66CB406744A}"/>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5" name="Freeform 16">
                <a:extLst>
                  <a:ext uri="{FF2B5EF4-FFF2-40B4-BE49-F238E27FC236}">
                    <a16:creationId xmlns:a16="http://schemas.microsoft.com/office/drawing/2014/main" id="{2A1FA391-D461-695A-1325-D1A98F473A61}"/>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6" name="Freeform 17">
                <a:extLst>
                  <a:ext uri="{FF2B5EF4-FFF2-40B4-BE49-F238E27FC236}">
                    <a16:creationId xmlns:a16="http://schemas.microsoft.com/office/drawing/2014/main" id="{A627A456-463B-920D-E4AE-D30C6D2CEEE5}"/>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7" name="Freeform 18">
                <a:extLst>
                  <a:ext uri="{FF2B5EF4-FFF2-40B4-BE49-F238E27FC236}">
                    <a16:creationId xmlns:a16="http://schemas.microsoft.com/office/drawing/2014/main" id="{FD58269C-87F0-59D7-E12A-825ADA3C0424}"/>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8" name="Freeform 19">
                <a:extLst>
                  <a:ext uri="{FF2B5EF4-FFF2-40B4-BE49-F238E27FC236}">
                    <a16:creationId xmlns:a16="http://schemas.microsoft.com/office/drawing/2014/main" id="{B737253D-CF13-087D-F03A-0958D9FD269C}"/>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7" name="Freeform 20">
              <a:extLst>
                <a:ext uri="{FF2B5EF4-FFF2-40B4-BE49-F238E27FC236}">
                  <a16:creationId xmlns:a16="http://schemas.microsoft.com/office/drawing/2014/main" id="{2611B612-CCC3-65B0-B297-86A14494BC91}"/>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 name="Freeform 21">
              <a:extLst>
                <a:ext uri="{FF2B5EF4-FFF2-40B4-BE49-F238E27FC236}">
                  <a16:creationId xmlns:a16="http://schemas.microsoft.com/office/drawing/2014/main" id="{7D333390-8E63-7650-6FBF-D3395DE4CA7F}"/>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9" name="Freeform 22">
              <a:extLst>
                <a:ext uri="{FF2B5EF4-FFF2-40B4-BE49-F238E27FC236}">
                  <a16:creationId xmlns:a16="http://schemas.microsoft.com/office/drawing/2014/main" id="{0A67D7D8-B765-A252-5C08-E17DF530D7C8}"/>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 name="Freeform 23">
              <a:extLst>
                <a:ext uri="{FF2B5EF4-FFF2-40B4-BE49-F238E27FC236}">
                  <a16:creationId xmlns:a16="http://schemas.microsoft.com/office/drawing/2014/main" id="{B911FE56-C429-13B1-606E-79CE680BDA5F}"/>
                </a:ext>
              </a:extLst>
            </p:cNvPr>
            <p:cNvSpPr>
              <a:spLocks/>
            </p:cNvSpPr>
            <p:nvPr/>
          </p:nvSpPr>
          <p:spPr bwMode="hidden">
            <a:xfrm>
              <a:off x="5041" y="0"/>
              <a:ext cx="719" cy="845"/>
            </a:xfrm>
            <a:custGeom>
              <a:avLst/>
              <a:gdLst>
                <a:gd name="T0" fmla="*/ 805 w 717"/>
                <a:gd name="T1" fmla="*/ 845 h 845"/>
                <a:gd name="T2" fmla="*/ 805 w 717"/>
                <a:gd name="T3" fmla="*/ 821 h 845"/>
                <a:gd name="T4" fmla="*/ 662 w 717"/>
                <a:gd name="T5" fmla="*/ 605 h 845"/>
                <a:gd name="T6" fmla="*/ 450 w 717"/>
                <a:gd name="T7" fmla="*/ 396 h 845"/>
                <a:gd name="T8" fmla="*/ 265 w 717"/>
                <a:gd name="T9" fmla="*/ 192 h 845"/>
                <a:gd name="T10" fmla="*/ 17 w 717"/>
                <a:gd name="T11" fmla="*/ 0 h 845"/>
                <a:gd name="T12" fmla="*/ 0 w 717"/>
                <a:gd name="T13" fmla="*/ 0 h 845"/>
                <a:gd name="T14" fmla="*/ 253 w 717"/>
                <a:gd name="T15" fmla="*/ 198 h 845"/>
                <a:gd name="T16" fmla="*/ 444 w 717"/>
                <a:gd name="T17" fmla="*/ 408 h 845"/>
                <a:gd name="T18" fmla="*/ 656 w 717"/>
                <a:gd name="T19" fmla="*/ 623 h 845"/>
                <a:gd name="T20" fmla="*/ 805 w 717"/>
                <a:gd name="T21" fmla="*/ 845 h 845"/>
                <a:gd name="T22" fmla="*/ 80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4">
              <a:extLst>
                <a:ext uri="{FF2B5EF4-FFF2-40B4-BE49-F238E27FC236}">
                  <a16:creationId xmlns:a16="http://schemas.microsoft.com/office/drawing/2014/main" id="{4F9C87E1-E6C6-87B1-7C66-291078DE6218}"/>
                </a:ext>
              </a:extLst>
            </p:cNvPr>
            <p:cNvSpPr>
              <a:spLocks/>
            </p:cNvSpPr>
            <p:nvPr/>
          </p:nvSpPr>
          <p:spPr bwMode="hidden">
            <a:xfrm>
              <a:off x="5352" y="0"/>
              <a:ext cx="408" cy="414"/>
            </a:xfrm>
            <a:custGeom>
              <a:avLst/>
              <a:gdLst>
                <a:gd name="T0" fmla="*/ 451 w 407"/>
                <a:gd name="T1" fmla="*/ 414 h 414"/>
                <a:gd name="T2" fmla="*/ 451 w 407"/>
                <a:gd name="T3" fmla="*/ 396 h 414"/>
                <a:gd name="T4" fmla="*/ 266 w 407"/>
                <a:gd name="T5" fmla="*/ 192 h 414"/>
                <a:gd name="T6" fmla="*/ 12 w 407"/>
                <a:gd name="T7" fmla="*/ 0 h 414"/>
                <a:gd name="T8" fmla="*/ 0 w 407"/>
                <a:gd name="T9" fmla="*/ 0 h 414"/>
                <a:gd name="T10" fmla="*/ 108 w 407"/>
                <a:gd name="T11" fmla="*/ 102 h 414"/>
                <a:gd name="T12" fmla="*/ 260 w 407"/>
                <a:gd name="T13" fmla="*/ 204 h 414"/>
                <a:gd name="T14" fmla="*/ 451 w 407"/>
                <a:gd name="T15" fmla="*/ 414 h 414"/>
                <a:gd name="T16" fmla="*/ 451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5">
              <a:extLst>
                <a:ext uri="{FF2B5EF4-FFF2-40B4-BE49-F238E27FC236}">
                  <a16:creationId xmlns:a16="http://schemas.microsoft.com/office/drawing/2014/main" id="{2592EE89-955A-C1AB-F0F2-14365A7F093F}"/>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3" name="Freeform 26">
              <a:extLst>
                <a:ext uri="{FF2B5EF4-FFF2-40B4-BE49-F238E27FC236}">
                  <a16:creationId xmlns:a16="http://schemas.microsoft.com/office/drawing/2014/main" id="{9CAA1C1A-41CA-059F-B9AD-CDAA64E56E20}"/>
                </a:ext>
              </a:extLst>
            </p:cNvPr>
            <p:cNvSpPr>
              <a:spLocks/>
            </p:cNvSpPr>
            <p:nvPr/>
          </p:nvSpPr>
          <p:spPr bwMode="hidden">
            <a:xfrm>
              <a:off x="6" y="0"/>
              <a:ext cx="588" cy="599"/>
            </a:xfrm>
            <a:custGeom>
              <a:avLst/>
              <a:gdLst>
                <a:gd name="T0" fmla="*/ 674 w 586"/>
                <a:gd name="T1" fmla="*/ 0 h 599"/>
                <a:gd name="T2" fmla="*/ 656 w 586"/>
                <a:gd name="T3" fmla="*/ 0 h 599"/>
                <a:gd name="T4" fmla="*/ 462 w 586"/>
                <a:gd name="T5" fmla="*/ 132 h 599"/>
                <a:gd name="T6" fmla="*/ 301 w 586"/>
                <a:gd name="T7" fmla="*/ 270 h 599"/>
                <a:gd name="T8" fmla="*/ 120 w 586"/>
                <a:gd name="T9" fmla="*/ 420 h 599"/>
                <a:gd name="T10" fmla="*/ 0 w 586"/>
                <a:gd name="T11" fmla="*/ 575 h 599"/>
                <a:gd name="T12" fmla="*/ 0 w 586"/>
                <a:gd name="T13" fmla="*/ 599 h 599"/>
                <a:gd name="T14" fmla="*/ 120 w 586"/>
                <a:gd name="T15" fmla="*/ 432 h 599"/>
                <a:gd name="T16" fmla="*/ 301 w 586"/>
                <a:gd name="T17" fmla="*/ 282 h 599"/>
                <a:gd name="T18" fmla="*/ 474 w 586"/>
                <a:gd name="T19" fmla="*/ 138 h 599"/>
                <a:gd name="T20" fmla="*/ 674 w 586"/>
                <a:gd name="T21" fmla="*/ 0 h 599"/>
                <a:gd name="T22" fmla="*/ 67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7">
              <a:extLst>
                <a:ext uri="{FF2B5EF4-FFF2-40B4-BE49-F238E27FC236}">
                  <a16:creationId xmlns:a16="http://schemas.microsoft.com/office/drawing/2014/main" id="{E18D4EC5-4CC1-C9C0-569F-46EA3BCB6483}"/>
                </a:ext>
              </a:extLst>
            </p:cNvPr>
            <p:cNvSpPr>
              <a:spLocks/>
            </p:cNvSpPr>
            <p:nvPr/>
          </p:nvSpPr>
          <p:spPr bwMode="hidden">
            <a:xfrm>
              <a:off x="6" y="0"/>
              <a:ext cx="270" cy="252"/>
            </a:xfrm>
            <a:custGeom>
              <a:avLst/>
              <a:gdLst>
                <a:gd name="T0" fmla="*/ 313 w 269"/>
                <a:gd name="T1" fmla="*/ 0 h 252"/>
                <a:gd name="T2" fmla="*/ 295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13 w 269"/>
                <a:gd name="T15" fmla="*/ 0 h 252"/>
                <a:gd name="T16" fmla="*/ 313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Line 28">
              <a:extLst>
                <a:ext uri="{FF2B5EF4-FFF2-40B4-BE49-F238E27FC236}">
                  <a16:creationId xmlns:a16="http://schemas.microsoft.com/office/drawing/2014/main" id="{03C11202-04A8-45F7-2616-DF181D2252B6}"/>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9">
              <a:extLst>
                <a:ext uri="{FF2B5EF4-FFF2-40B4-BE49-F238E27FC236}">
                  <a16:creationId xmlns:a16="http://schemas.microsoft.com/office/drawing/2014/main" id="{922174D8-F783-72DC-D4C8-69C4985A8699}"/>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0">
              <a:extLst>
                <a:ext uri="{FF2B5EF4-FFF2-40B4-BE49-F238E27FC236}">
                  <a16:creationId xmlns:a16="http://schemas.microsoft.com/office/drawing/2014/main" id="{97F16655-128D-E20D-495D-6963E1F55BA9}"/>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 name="Group 31">
              <a:extLst>
                <a:ext uri="{FF2B5EF4-FFF2-40B4-BE49-F238E27FC236}">
                  <a16:creationId xmlns:a16="http://schemas.microsoft.com/office/drawing/2014/main" id="{4A396DAA-A203-A77B-8493-A2437A56F7B6}"/>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2B4590F4-2C14-5B47-F159-2F18144622CF}"/>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3">
                <a:extLst>
                  <a:ext uri="{FF2B5EF4-FFF2-40B4-BE49-F238E27FC236}">
                    <a16:creationId xmlns:a16="http://schemas.microsoft.com/office/drawing/2014/main" id="{C54C340F-F21B-D676-19F9-DDF3A0728711}"/>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4">
                <a:extLst>
                  <a:ext uri="{FF2B5EF4-FFF2-40B4-BE49-F238E27FC236}">
                    <a16:creationId xmlns:a16="http://schemas.microsoft.com/office/drawing/2014/main" id="{837353F3-89E5-FC11-30F9-4043B5529E77}"/>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5">
                <a:extLst>
                  <a:ext uri="{FF2B5EF4-FFF2-40B4-BE49-F238E27FC236}">
                    <a16:creationId xmlns:a16="http://schemas.microsoft.com/office/drawing/2014/main" id="{38682101-501F-193A-868A-D8431AA7FB78}"/>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6">
                <a:extLst>
                  <a:ext uri="{FF2B5EF4-FFF2-40B4-BE49-F238E27FC236}">
                    <a16:creationId xmlns:a16="http://schemas.microsoft.com/office/drawing/2014/main" id="{7BF8397C-C0F9-7048-AD57-46108032D186}"/>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Line 37">
              <a:extLst>
                <a:ext uri="{FF2B5EF4-FFF2-40B4-BE49-F238E27FC236}">
                  <a16:creationId xmlns:a16="http://schemas.microsoft.com/office/drawing/2014/main" id="{B3C4EFF7-E88A-1A83-F970-954328E25E86}"/>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8">
              <a:extLst>
                <a:ext uri="{FF2B5EF4-FFF2-40B4-BE49-F238E27FC236}">
                  <a16:creationId xmlns:a16="http://schemas.microsoft.com/office/drawing/2014/main" id="{019C55B8-4853-36DA-4FEC-C7186B186BCE}"/>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007"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a:t>Click to edit Master title style</a:t>
            </a:r>
          </a:p>
        </p:txBody>
      </p:sp>
      <p:sp>
        <p:nvSpPr>
          <p:cNvPr id="8400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39" name="Rectangle 41">
            <a:extLst>
              <a:ext uri="{FF2B5EF4-FFF2-40B4-BE49-F238E27FC236}">
                <a16:creationId xmlns:a16="http://schemas.microsoft.com/office/drawing/2014/main" id="{31A33D49-D266-3D5D-AFA3-3B8D0BB1C7DB}"/>
              </a:ext>
            </a:extLst>
          </p:cNvPr>
          <p:cNvSpPr>
            <a:spLocks noGrp="1" noChangeArrowheads="1"/>
          </p:cNvSpPr>
          <p:nvPr>
            <p:ph type="dt" sz="quarter" idx="10"/>
          </p:nvPr>
        </p:nvSpPr>
        <p:spPr/>
        <p:txBody>
          <a:bodyPr/>
          <a:lstStyle>
            <a:lvl1pPr>
              <a:defRPr/>
            </a:lvl1pPr>
          </a:lstStyle>
          <a:p>
            <a:pPr>
              <a:defRPr/>
            </a:pPr>
            <a:endParaRPr lang="en-US"/>
          </a:p>
        </p:txBody>
      </p:sp>
      <p:sp>
        <p:nvSpPr>
          <p:cNvPr id="40" name="Rectangle 42">
            <a:extLst>
              <a:ext uri="{FF2B5EF4-FFF2-40B4-BE49-F238E27FC236}">
                <a16:creationId xmlns:a16="http://schemas.microsoft.com/office/drawing/2014/main" id="{8FC58767-683D-1B86-9B93-17A7725B5457}"/>
              </a:ext>
            </a:extLst>
          </p:cNvPr>
          <p:cNvSpPr>
            <a:spLocks noGrp="1" noChangeArrowheads="1"/>
          </p:cNvSpPr>
          <p:nvPr>
            <p:ph type="ftr" sz="quarter" idx="11"/>
          </p:nvPr>
        </p:nvSpPr>
        <p:spPr/>
        <p:txBody>
          <a:bodyPr/>
          <a:lstStyle>
            <a:lvl1pPr>
              <a:defRPr/>
            </a:lvl1pPr>
          </a:lstStyle>
          <a:p>
            <a:pPr>
              <a:defRPr/>
            </a:pPr>
            <a:endParaRPr lang="en-US"/>
          </a:p>
        </p:txBody>
      </p:sp>
      <p:sp>
        <p:nvSpPr>
          <p:cNvPr id="41" name="Rectangle 43">
            <a:extLst>
              <a:ext uri="{FF2B5EF4-FFF2-40B4-BE49-F238E27FC236}">
                <a16:creationId xmlns:a16="http://schemas.microsoft.com/office/drawing/2014/main" id="{7E3E44DA-5001-1759-6196-E7788FE6ADF2}"/>
              </a:ext>
            </a:extLst>
          </p:cNvPr>
          <p:cNvSpPr>
            <a:spLocks noGrp="1" noChangeArrowheads="1"/>
          </p:cNvSpPr>
          <p:nvPr>
            <p:ph type="sldNum" sz="quarter" idx="12"/>
          </p:nvPr>
        </p:nvSpPr>
        <p:spPr/>
        <p:txBody>
          <a:bodyPr/>
          <a:lstStyle>
            <a:lvl1pPr>
              <a:defRPr/>
            </a:lvl1pPr>
          </a:lstStyle>
          <a:p>
            <a:pPr>
              <a:defRPr/>
            </a:pPr>
            <a:fld id="{61B3BBED-B254-44F5-9FBE-82E03F323AAC}" type="slidenum">
              <a:rPr lang="en-US" altLang="en-US"/>
              <a:pPr>
                <a:defRPr/>
              </a:pPr>
              <a:t>‹#›</a:t>
            </a:fld>
            <a:endParaRPr lang="en-US" altLang="en-US"/>
          </a:p>
        </p:txBody>
      </p:sp>
    </p:spTree>
    <p:extLst>
      <p:ext uri="{BB962C8B-B14F-4D97-AF65-F5344CB8AC3E}">
        <p14:creationId xmlns:p14="http://schemas.microsoft.com/office/powerpoint/2010/main" val="4614423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9B86EBD6-E002-CE93-4243-21E881253A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2798BB35-0DE6-2349-9842-4334C5BA1E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9B0CE5B0-4D7A-74C6-C47D-FAD25B274A8C}"/>
              </a:ext>
            </a:extLst>
          </p:cNvPr>
          <p:cNvSpPr>
            <a:spLocks noGrp="1" noChangeArrowheads="1"/>
          </p:cNvSpPr>
          <p:nvPr>
            <p:ph type="sldNum" sz="quarter" idx="12"/>
          </p:nvPr>
        </p:nvSpPr>
        <p:spPr>
          <a:ln/>
        </p:spPr>
        <p:txBody>
          <a:bodyPr/>
          <a:lstStyle>
            <a:lvl1pPr>
              <a:defRPr/>
            </a:lvl1pPr>
          </a:lstStyle>
          <a:p>
            <a:pPr>
              <a:defRPr/>
            </a:pPr>
            <a:fld id="{EE67A310-5682-45EB-BF69-CC6F6A9627C5}" type="slidenum">
              <a:rPr lang="en-US" altLang="en-US"/>
              <a:pPr>
                <a:defRPr/>
              </a:pPr>
              <a:t>‹#›</a:t>
            </a:fld>
            <a:endParaRPr lang="en-US" altLang="en-US"/>
          </a:p>
        </p:txBody>
      </p:sp>
    </p:spTree>
    <p:extLst>
      <p:ext uri="{BB962C8B-B14F-4D97-AF65-F5344CB8AC3E}">
        <p14:creationId xmlns:p14="http://schemas.microsoft.com/office/powerpoint/2010/main" val="1414056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878E7EDC-E632-399E-786B-91430A09CE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91A374C-889F-5A07-CEC9-11CED76223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82B53E63-70E7-14C3-1CB5-35FCF99A7ACB}"/>
              </a:ext>
            </a:extLst>
          </p:cNvPr>
          <p:cNvSpPr>
            <a:spLocks noGrp="1" noChangeArrowheads="1"/>
          </p:cNvSpPr>
          <p:nvPr>
            <p:ph type="sldNum" sz="quarter" idx="12"/>
          </p:nvPr>
        </p:nvSpPr>
        <p:spPr>
          <a:ln/>
        </p:spPr>
        <p:txBody>
          <a:bodyPr/>
          <a:lstStyle>
            <a:lvl1pPr>
              <a:defRPr/>
            </a:lvl1pPr>
          </a:lstStyle>
          <a:p>
            <a:pPr>
              <a:defRPr/>
            </a:pPr>
            <a:fld id="{2C72355B-BFE5-43A0-9806-FD8E4664DBAB}" type="slidenum">
              <a:rPr lang="en-US" altLang="en-US"/>
              <a:pPr>
                <a:defRPr/>
              </a:pPr>
              <a:t>‹#›</a:t>
            </a:fld>
            <a:endParaRPr lang="en-US" altLang="en-US"/>
          </a:p>
        </p:txBody>
      </p:sp>
    </p:spTree>
    <p:extLst>
      <p:ext uri="{BB962C8B-B14F-4D97-AF65-F5344CB8AC3E}">
        <p14:creationId xmlns:p14="http://schemas.microsoft.com/office/powerpoint/2010/main" val="7153310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9A9663C8-D6E6-9BC3-65BD-F0C4D57139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F0E23271-84B4-3D60-0013-FEB0057283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DB5190BA-50CA-7AFC-7248-4F385EF1296A}"/>
              </a:ext>
            </a:extLst>
          </p:cNvPr>
          <p:cNvSpPr>
            <a:spLocks noGrp="1" noChangeArrowheads="1"/>
          </p:cNvSpPr>
          <p:nvPr>
            <p:ph type="sldNum" sz="quarter" idx="12"/>
          </p:nvPr>
        </p:nvSpPr>
        <p:spPr>
          <a:ln/>
        </p:spPr>
        <p:txBody>
          <a:bodyPr/>
          <a:lstStyle>
            <a:lvl1pPr>
              <a:defRPr/>
            </a:lvl1pPr>
          </a:lstStyle>
          <a:p>
            <a:pPr>
              <a:defRPr/>
            </a:pPr>
            <a:fld id="{93EA7291-3BE1-411A-A7C5-E7C044535BE5}" type="slidenum">
              <a:rPr lang="en-US" altLang="en-US"/>
              <a:pPr>
                <a:defRPr/>
              </a:pPr>
              <a:t>‹#›</a:t>
            </a:fld>
            <a:endParaRPr lang="en-US" altLang="en-US"/>
          </a:p>
        </p:txBody>
      </p:sp>
    </p:spTree>
    <p:extLst>
      <p:ext uri="{BB962C8B-B14F-4D97-AF65-F5344CB8AC3E}">
        <p14:creationId xmlns:p14="http://schemas.microsoft.com/office/powerpoint/2010/main" val="20879206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2C9CD0AA-3655-A534-F3A8-BC0EE1CFD81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F4D6929A-5E5E-194D-DCAC-D36413AC2A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070B7A3F-ADC1-B84A-F2C3-BE0825A136C9}"/>
              </a:ext>
            </a:extLst>
          </p:cNvPr>
          <p:cNvSpPr>
            <a:spLocks noGrp="1" noChangeArrowheads="1"/>
          </p:cNvSpPr>
          <p:nvPr>
            <p:ph type="sldNum" sz="quarter" idx="12"/>
          </p:nvPr>
        </p:nvSpPr>
        <p:spPr>
          <a:ln/>
        </p:spPr>
        <p:txBody>
          <a:bodyPr/>
          <a:lstStyle>
            <a:lvl1pPr>
              <a:defRPr/>
            </a:lvl1pPr>
          </a:lstStyle>
          <a:p>
            <a:pPr>
              <a:defRPr/>
            </a:pPr>
            <a:fld id="{4D832076-320C-44AA-AC5F-2ED383B39A61}" type="slidenum">
              <a:rPr lang="en-US" altLang="en-US"/>
              <a:pPr>
                <a:defRPr/>
              </a:pPr>
              <a:t>‹#›</a:t>
            </a:fld>
            <a:endParaRPr lang="en-US" altLang="en-US"/>
          </a:p>
        </p:txBody>
      </p:sp>
    </p:spTree>
    <p:extLst>
      <p:ext uri="{BB962C8B-B14F-4D97-AF65-F5344CB8AC3E}">
        <p14:creationId xmlns:p14="http://schemas.microsoft.com/office/powerpoint/2010/main" val="5202762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871829FB-DC1B-6802-8E24-2C600FEDB5D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1B3F06D8-4BE1-7121-CC09-56673BFE36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73E18BB0-167B-4236-7CB5-D6928ACCDE83}"/>
              </a:ext>
            </a:extLst>
          </p:cNvPr>
          <p:cNvSpPr>
            <a:spLocks noGrp="1" noChangeArrowheads="1"/>
          </p:cNvSpPr>
          <p:nvPr>
            <p:ph type="sldNum" sz="quarter" idx="12"/>
          </p:nvPr>
        </p:nvSpPr>
        <p:spPr>
          <a:ln/>
        </p:spPr>
        <p:txBody>
          <a:bodyPr/>
          <a:lstStyle>
            <a:lvl1pPr>
              <a:defRPr/>
            </a:lvl1pPr>
          </a:lstStyle>
          <a:p>
            <a:pPr>
              <a:defRPr/>
            </a:pPr>
            <a:fld id="{77BAC3EC-3A9A-4058-BA91-3EA36EBBE8BD}" type="slidenum">
              <a:rPr lang="en-US" altLang="en-US"/>
              <a:pPr>
                <a:defRPr/>
              </a:pPr>
              <a:t>‹#›</a:t>
            </a:fld>
            <a:endParaRPr lang="en-US" altLang="en-US"/>
          </a:p>
        </p:txBody>
      </p:sp>
    </p:spTree>
    <p:extLst>
      <p:ext uri="{BB962C8B-B14F-4D97-AF65-F5344CB8AC3E}">
        <p14:creationId xmlns:p14="http://schemas.microsoft.com/office/powerpoint/2010/main" val="14604081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D4B33CD5-046B-7183-C5B1-02E8E7139EE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289513AA-EED9-7700-F11C-FAC7CA86ED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2AB191D3-A175-2F21-C7FA-14735F5FCCE4}"/>
              </a:ext>
            </a:extLst>
          </p:cNvPr>
          <p:cNvSpPr>
            <a:spLocks noGrp="1" noChangeArrowheads="1"/>
          </p:cNvSpPr>
          <p:nvPr>
            <p:ph type="sldNum" sz="quarter" idx="12"/>
          </p:nvPr>
        </p:nvSpPr>
        <p:spPr>
          <a:ln/>
        </p:spPr>
        <p:txBody>
          <a:bodyPr/>
          <a:lstStyle>
            <a:lvl1pPr>
              <a:defRPr/>
            </a:lvl1pPr>
          </a:lstStyle>
          <a:p>
            <a:pPr>
              <a:defRPr/>
            </a:pPr>
            <a:fld id="{1B48030D-8B63-40B5-9AF0-C5BEBC03614B}" type="slidenum">
              <a:rPr lang="en-US" altLang="en-US"/>
              <a:pPr>
                <a:defRPr/>
              </a:pPr>
              <a:t>‹#›</a:t>
            </a:fld>
            <a:endParaRPr lang="en-US" altLang="en-US"/>
          </a:p>
        </p:txBody>
      </p:sp>
    </p:spTree>
    <p:extLst>
      <p:ext uri="{BB962C8B-B14F-4D97-AF65-F5344CB8AC3E}">
        <p14:creationId xmlns:p14="http://schemas.microsoft.com/office/powerpoint/2010/main" val="459574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BBA8C-D431-0020-8BE8-0C8D952861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9A4CC8-9322-1DE4-718E-46EA51AB34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F1BB7-B35A-785E-5097-2877B512B91B}"/>
              </a:ext>
            </a:extLst>
          </p:cNvPr>
          <p:cNvSpPr>
            <a:spLocks noGrp="1"/>
          </p:cNvSpPr>
          <p:nvPr>
            <p:ph type="dt" sz="half" idx="10"/>
          </p:nvPr>
        </p:nvSpPr>
        <p:spPr/>
        <p:txBody>
          <a:bodyPr/>
          <a:lstStyle/>
          <a:p>
            <a:fld id="{DF04A13A-D4C7-4416-A339-57FB5C3490F9}" type="datetimeFigureOut">
              <a:rPr lang="en-US" smtClean="0"/>
              <a:t>8/20/2023</a:t>
            </a:fld>
            <a:endParaRPr lang="en-US"/>
          </a:p>
        </p:txBody>
      </p:sp>
      <p:sp>
        <p:nvSpPr>
          <p:cNvPr id="5" name="Footer Placeholder 4">
            <a:extLst>
              <a:ext uri="{FF2B5EF4-FFF2-40B4-BE49-F238E27FC236}">
                <a16:creationId xmlns:a16="http://schemas.microsoft.com/office/drawing/2014/main" id="{FD9286B2-C8FB-4720-1C1B-4218E209B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2D1FF-1EA5-A279-D4EA-CCF82AE81804}"/>
              </a:ext>
            </a:extLst>
          </p:cNvPr>
          <p:cNvSpPr>
            <a:spLocks noGrp="1"/>
          </p:cNvSpPr>
          <p:nvPr>
            <p:ph type="sldNum" sz="quarter" idx="12"/>
          </p:nvPr>
        </p:nvSpPr>
        <p:spPr/>
        <p:txBody>
          <a:bodyPr/>
          <a:lstStyle/>
          <a:p>
            <a:fld id="{D1C519A9-E69C-495E-8E62-A1E4769323B6}" type="slidenum">
              <a:rPr lang="en-US" smtClean="0"/>
              <a:t>‹#›</a:t>
            </a:fld>
            <a:endParaRPr lang="en-US"/>
          </a:p>
        </p:txBody>
      </p:sp>
    </p:spTree>
    <p:extLst>
      <p:ext uri="{BB962C8B-B14F-4D97-AF65-F5344CB8AC3E}">
        <p14:creationId xmlns:p14="http://schemas.microsoft.com/office/powerpoint/2010/main" val="5744124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8020F07C-640D-6F1D-8F7D-F0BD6417CB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711764A0-8EAB-2FDB-CAA3-DA4974A176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2C480CCB-0AD1-BD54-B9A9-6442A5FE562C}"/>
              </a:ext>
            </a:extLst>
          </p:cNvPr>
          <p:cNvSpPr>
            <a:spLocks noGrp="1" noChangeArrowheads="1"/>
          </p:cNvSpPr>
          <p:nvPr>
            <p:ph type="sldNum" sz="quarter" idx="12"/>
          </p:nvPr>
        </p:nvSpPr>
        <p:spPr>
          <a:ln/>
        </p:spPr>
        <p:txBody>
          <a:bodyPr/>
          <a:lstStyle>
            <a:lvl1pPr>
              <a:defRPr/>
            </a:lvl1pPr>
          </a:lstStyle>
          <a:p>
            <a:pPr>
              <a:defRPr/>
            </a:pPr>
            <a:fld id="{779E082C-DFFB-445D-B65B-E7F7F745A6D9}" type="slidenum">
              <a:rPr lang="en-US" altLang="en-US"/>
              <a:pPr>
                <a:defRPr/>
              </a:pPr>
              <a:t>‹#›</a:t>
            </a:fld>
            <a:endParaRPr lang="en-US" altLang="en-US"/>
          </a:p>
        </p:txBody>
      </p:sp>
    </p:spTree>
    <p:extLst>
      <p:ext uri="{BB962C8B-B14F-4D97-AF65-F5344CB8AC3E}">
        <p14:creationId xmlns:p14="http://schemas.microsoft.com/office/powerpoint/2010/main" val="23990509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73BB631C-643E-49E7-2D25-D84DC8284D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5EA96948-3A7A-671C-D53F-1B3D691594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BA0018A8-45F8-C402-D107-CEDD910FA352}"/>
              </a:ext>
            </a:extLst>
          </p:cNvPr>
          <p:cNvSpPr>
            <a:spLocks noGrp="1" noChangeArrowheads="1"/>
          </p:cNvSpPr>
          <p:nvPr>
            <p:ph type="sldNum" sz="quarter" idx="12"/>
          </p:nvPr>
        </p:nvSpPr>
        <p:spPr>
          <a:ln/>
        </p:spPr>
        <p:txBody>
          <a:bodyPr/>
          <a:lstStyle>
            <a:lvl1pPr>
              <a:defRPr/>
            </a:lvl1pPr>
          </a:lstStyle>
          <a:p>
            <a:pPr>
              <a:defRPr/>
            </a:pPr>
            <a:fld id="{9FC3B987-7549-4A9E-81F7-821254ABA449}" type="slidenum">
              <a:rPr lang="en-US" altLang="en-US"/>
              <a:pPr>
                <a:defRPr/>
              </a:pPr>
              <a:t>‹#›</a:t>
            </a:fld>
            <a:endParaRPr lang="en-US" altLang="en-US"/>
          </a:p>
        </p:txBody>
      </p:sp>
    </p:spTree>
    <p:extLst>
      <p:ext uri="{BB962C8B-B14F-4D97-AF65-F5344CB8AC3E}">
        <p14:creationId xmlns:p14="http://schemas.microsoft.com/office/powerpoint/2010/main" val="27190878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9F6924CE-CF8F-38C4-90C8-52DBD42056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6FF24CCC-1831-1C1A-517F-AF6BF778FE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7739C7AA-CD2B-E7C9-5831-AC4D3DE4F2C1}"/>
              </a:ext>
            </a:extLst>
          </p:cNvPr>
          <p:cNvSpPr>
            <a:spLocks noGrp="1" noChangeArrowheads="1"/>
          </p:cNvSpPr>
          <p:nvPr>
            <p:ph type="sldNum" sz="quarter" idx="12"/>
          </p:nvPr>
        </p:nvSpPr>
        <p:spPr>
          <a:ln/>
        </p:spPr>
        <p:txBody>
          <a:bodyPr/>
          <a:lstStyle>
            <a:lvl1pPr>
              <a:defRPr/>
            </a:lvl1pPr>
          </a:lstStyle>
          <a:p>
            <a:pPr>
              <a:defRPr/>
            </a:pPr>
            <a:fld id="{4E6E0BAC-9F58-47B2-AF8C-25C2DE43C63A}" type="slidenum">
              <a:rPr lang="en-US" altLang="en-US"/>
              <a:pPr>
                <a:defRPr/>
              </a:pPr>
              <a:t>‹#›</a:t>
            </a:fld>
            <a:endParaRPr lang="en-US" altLang="en-US"/>
          </a:p>
        </p:txBody>
      </p:sp>
    </p:spTree>
    <p:extLst>
      <p:ext uri="{BB962C8B-B14F-4D97-AF65-F5344CB8AC3E}">
        <p14:creationId xmlns:p14="http://schemas.microsoft.com/office/powerpoint/2010/main" val="23216774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9F42DA9B-9EC2-9C53-67F1-AC50D1EE04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340F7F3C-196D-3162-6A3B-31D208FF69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9E8B2C4F-2F7D-3C61-0131-F4698E892B01}"/>
              </a:ext>
            </a:extLst>
          </p:cNvPr>
          <p:cNvSpPr>
            <a:spLocks noGrp="1" noChangeArrowheads="1"/>
          </p:cNvSpPr>
          <p:nvPr>
            <p:ph type="sldNum" sz="quarter" idx="12"/>
          </p:nvPr>
        </p:nvSpPr>
        <p:spPr>
          <a:ln/>
        </p:spPr>
        <p:txBody>
          <a:bodyPr/>
          <a:lstStyle>
            <a:lvl1pPr>
              <a:defRPr/>
            </a:lvl1pPr>
          </a:lstStyle>
          <a:p>
            <a:pPr>
              <a:defRPr/>
            </a:pPr>
            <a:fld id="{4B50A52B-1956-4D3D-BA06-3C8CB91AAB59}" type="slidenum">
              <a:rPr lang="en-US" altLang="en-US"/>
              <a:pPr>
                <a:defRPr/>
              </a:pPr>
              <a:t>‹#›</a:t>
            </a:fld>
            <a:endParaRPr lang="en-US" altLang="en-US"/>
          </a:p>
        </p:txBody>
      </p:sp>
    </p:spTree>
    <p:extLst>
      <p:ext uri="{BB962C8B-B14F-4D97-AF65-F5344CB8AC3E}">
        <p14:creationId xmlns:p14="http://schemas.microsoft.com/office/powerpoint/2010/main" val="2724191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151930"/>
            <a:ext cx="9810750"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597131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18047" y="464344"/>
            <a:ext cx="9148140" cy="4152305"/>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5" y="4723805"/>
            <a:ext cx="9810750" cy="1000125"/>
          </a:xfrm>
          <a:prstGeom prst="rect">
            <a:avLst/>
          </a:prstGeom>
        </p:spPr>
        <p:txBody>
          <a:bodyPr/>
          <a:lstStyle/>
          <a:p>
            <a:r>
              <a:t>Title Text</a:t>
            </a:r>
          </a:p>
        </p:txBody>
      </p:sp>
      <p:sp>
        <p:nvSpPr>
          <p:cNvPr id="22" name="Body Level One…"/>
          <p:cNvSpPr txBox="1">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353026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268141"/>
            <a:ext cx="9810750"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8434585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298405" y="449241"/>
            <a:ext cx="4992910" cy="5777509"/>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Body Level One…"/>
          <p:cNvSpPr txBox="1">
            <a:spLocks noGrp="1"/>
          </p:cNvSpPr>
          <p:nvPr>
            <p:ph type="body" sz="quarter" idx="1"/>
          </p:nvPr>
        </p:nvSpPr>
        <p:spPr>
          <a:xfrm>
            <a:off x="892969" y="3348633"/>
            <a:ext cx="5000625" cy="289321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127812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5369829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2891159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298407" y="1821656"/>
            <a:ext cx="5000625" cy="4420195"/>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866149" indent="-241093">
              <a:spcBef>
                <a:spcPts val="2250"/>
              </a:spcBef>
              <a:defRPr sz="1969"/>
            </a:lvl3pPr>
            <a:lvl4pPr marL="1178677" indent="-241093">
              <a:spcBef>
                <a:spcPts val="2250"/>
              </a:spcBef>
              <a:defRPr sz="1969"/>
            </a:lvl4pPr>
            <a:lvl5pPr marL="149120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2105354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92969" y="892969"/>
            <a:ext cx="10406062"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9209956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23E45-807E-0F9F-FB01-4A9D4630EE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2C3DC-4D4C-84EF-C1FB-4120CF4B55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2366E-E3DC-1743-F071-2D8D7B403889}"/>
              </a:ext>
            </a:extLst>
          </p:cNvPr>
          <p:cNvSpPr>
            <a:spLocks noGrp="1"/>
          </p:cNvSpPr>
          <p:nvPr>
            <p:ph type="dt" sz="half" idx="10"/>
          </p:nvPr>
        </p:nvSpPr>
        <p:spPr/>
        <p:txBody>
          <a:bodyPr/>
          <a:lstStyle/>
          <a:p>
            <a:fld id="{DF04A13A-D4C7-4416-A339-57FB5C3490F9}" type="datetimeFigureOut">
              <a:rPr lang="en-US" smtClean="0"/>
              <a:t>8/20/2023</a:t>
            </a:fld>
            <a:endParaRPr lang="en-US"/>
          </a:p>
        </p:txBody>
      </p:sp>
      <p:sp>
        <p:nvSpPr>
          <p:cNvPr id="5" name="Footer Placeholder 4">
            <a:extLst>
              <a:ext uri="{FF2B5EF4-FFF2-40B4-BE49-F238E27FC236}">
                <a16:creationId xmlns:a16="http://schemas.microsoft.com/office/drawing/2014/main" id="{F1F1506F-28FF-51A4-70DE-E78A5B2B0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377FE-B114-146B-30A3-9C2BF34C0E29}"/>
              </a:ext>
            </a:extLst>
          </p:cNvPr>
          <p:cNvSpPr>
            <a:spLocks noGrp="1"/>
          </p:cNvSpPr>
          <p:nvPr>
            <p:ph type="sldNum" sz="quarter" idx="12"/>
          </p:nvPr>
        </p:nvSpPr>
        <p:spPr/>
        <p:txBody>
          <a:bodyPr/>
          <a:lstStyle/>
          <a:p>
            <a:fld id="{D1C519A9-E69C-495E-8E62-A1E4769323B6}" type="slidenum">
              <a:rPr lang="en-US" smtClean="0"/>
              <a:t>‹#›</a:t>
            </a:fld>
            <a:endParaRPr lang="en-US"/>
          </a:p>
        </p:txBody>
      </p:sp>
    </p:spTree>
    <p:extLst>
      <p:ext uri="{BB962C8B-B14F-4D97-AF65-F5344CB8AC3E}">
        <p14:creationId xmlns:p14="http://schemas.microsoft.com/office/powerpoint/2010/main" val="2892033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310313" y="3491508"/>
            <a:ext cx="5000625" cy="2741414"/>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310313" y="446484"/>
            <a:ext cx="5000625" cy="2741414"/>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892969" y="446484"/>
            <a:ext cx="5000625" cy="57864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125977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190625" y="4473774"/>
            <a:ext cx="9810750"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Type a quote here.”"/>
          <p:cNvSpPr>
            <a:spLocks noGrp="1"/>
          </p:cNvSpPr>
          <p:nvPr>
            <p:ph type="body" sz="quarter" idx="14"/>
          </p:nvPr>
        </p:nvSpPr>
        <p:spPr>
          <a:xfrm>
            <a:off x="1190625" y="2984579"/>
            <a:ext cx="9810750" cy="513795"/>
          </a:xfrm>
          <a:prstGeom prst="rect">
            <a:avLst/>
          </a:prstGeom>
        </p:spPr>
        <p:txBody>
          <a:bodyPr>
            <a:spAutoFit/>
          </a:bodyPr>
          <a:lstStyle>
            <a:lvl1pPr marL="0" indent="0" algn="ctr">
              <a:spcBef>
                <a:spcPts val="0"/>
              </a:spcBef>
              <a:buSzTx/>
              <a:buNone/>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1809732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2976" y="0"/>
            <a:ext cx="12192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7816638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637742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18" name="Body Level One…"/>
          <p:cNvSpPr txBox="1">
            <a:spLocks noGrp="1"/>
          </p:cNvSpPr>
          <p:nvPr>
            <p:ph type="body" idx="1"/>
          </p:nvPr>
        </p:nvSpPr>
        <p:spPr>
          <a:xfrm>
            <a:off x="609599" y="1600200"/>
            <a:ext cx="10972802" cy="5257801"/>
          </a:xfrm>
          <a:prstGeom prst="rect">
            <a:avLst/>
          </a:prstGeom>
        </p:spPr>
        <p:txBody>
          <a:bodyPr lIns="65023" tIns="65023" rIns="65023" bIns="65023" anchor="t"/>
          <a:lstStyle>
            <a:lvl1pPr marL="489074" indent="-392637" defTabSz="642915">
              <a:spcBef>
                <a:spcPts val="422"/>
              </a:spcBef>
              <a:buClr>
                <a:srgbClr val="F9F9F9"/>
              </a:buClr>
              <a:buSzPct val="65000"/>
              <a:buChar char=""/>
              <a:defRPr>
                <a:latin typeface="Book Antiqua"/>
                <a:ea typeface="Book Antiqua"/>
                <a:cs typeface="Book Antiqua"/>
                <a:sym typeface="Book Antiqua"/>
              </a:defRPr>
            </a:lvl1pPr>
            <a:lvl2pPr marL="727029" indent="-315563" defTabSz="642915">
              <a:spcBef>
                <a:spcPts val="422"/>
              </a:spcBef>
              <a:buClr>
                <a:srgbClr val="F9F9F9"/>
              </a:buClr>
              <a:buSzPct val="80000"/>
              <a:buChar char="◼"/>
              <a:defRPr>
                <a:latin typeface="Book Antiqua"/>
                <a:ea typeface="Book Antiqua"/>
                <a:cs typeface="Book Antiqua"/>
                <a:sym typeface="Book Antiqua"/>
              </a:defRPr>
            </a:lvl2pPr>
            <a:lvl3pPr marL="914107" indent="-277622" defTabSz="642915">
              <a:spcBef>
                <a:spcPts val="422"/>
              </a:spcBef>
              <a:buClr>
                <a:srgbClr val="F9F9F9"/>
              </a:buClr>
              <a:buSzPct val="95000"/>
              <a:buChar char="▫"/>
              <a:defRPr>
                <a:latin typeface="Book Antiqua"/>
                <a:ea typeface="Book Antiqua"/>
                <a:cs typeface="Book Antiqua"/>
                <a:sym typeface="Book Antiqua"/>
              </a:defRPr>
            </a:lvl3pPr>
            <a:lvl4pPr marL="1067238" indent="-244308" defTabSz="642915">
              <a:spcBef>
                <a:spcPts val="422"/>
              </a:spcBef>
              <a:buClr>
                <a:srgbClr val="F9F9F9"/>
              </a:buClr>
              <a:buSzPct val="100000"/>
              <a:buChar char=""/>
              <a:defRPr>
                <a:latin typeface="Book Antiqua"/>
                <a:ea typeface="Book Antiqua"/>
                <a:cs typeface="Book Antiqua"/>
                <a:sym typeface="Book Antiqua"/>
              </a:defRPr>
            </a:lvl4pPr>
            <a:lvl5pPr marL="1202250" indent="-244308" defTabSz="642915">
              <a:spcBef>
                <a:spcPts val="422"/>
              </a:spcBef>
              <a:buClr>
                <a:srgbClr val="F9F9F9"/>
              </a:buClr>
              <a:buSzPct val="100000"/>
              <a:buChar char="◾"/>
              <a:defRPr>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15552831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27" name="Body Level One…"/>
          <p:cNvSpPr txBox="1">
            <a:spLocks noGrp="1"/>
          </p:cNvSpPr>
          <p:nvPr>
            <p:ph type="body" sz="half" idx="1"/>
          </p:nvPr>
        </p:nvSpPr>
        <p:spPr>
          <a:xfrm>
            <a:off x="609599" y="1600200"/>
            <a:ext cx="5384801" cy="5257801"/>
          </a:xfrm>
          <a:prstGeom prst="rect">
            <a:avLst/>
          </a:prstGeom>
        </p:spPr>
        <p:txBody>
          <a:bodyPr lIns="65023" tIns="65023" rIns="65023" bIns="65023" anchor="t"/>
          <a:lstStyle>
            <a:lvl1pPr marL="497022" indent="-400585" defTabSz="642915">
              <a:spcBef>
                <a:spcPts val="422"/>
              </a:spcBef>
              <a:buClr>
                <a:srgbClr val="F9F9F9"/>
              </a:buClr>
              <a:buSzPct val="65000"/>
              <a:buChar char=""/>
              <a:defRPr sz="2531">
                <a:latin typeface="Book Antiqua"/>
                <a:ea typeface="Book Antiqua"/>
                <a:cs typeface="Book Antiqua"/>
                <a:sym typeface="Book Antiqua"/>
              </a:defRPr>
            </a:lvl1pPr>
            <a:lvl2pPr marL="710420" indent="-298955" defTabSz="642915">
              <a:spcBef>
                <a:spcPts val="422"/>
              </a:spcBef>
              <a:buClr>
                <a:srgbClr val="F9F9F9"/>
              </a:buClr>
              <a:buSzPct val="80000"/>
              <a:buChar char="◼"/>
              <a:defRPr sz="2531">
                <a:latin typeface="Book Antiqua"/>
                <a:ea typeface="Book Antiqua"/>
                <a:cs typeface="Book Antiqua"/>
                <a:sym typeface="Book Antiqua"/>
              </a:defRPr>
            </a:lvl2pPr>
            <a:lvl3pPr marL="925796" indent="-289311" defTabSz="642915">
              <a:spcBef>
                <a:spcPts val="422"/>
              </a:spcBef>
              <a:buClr>
                <a:srgbClr val="F9F9F9"/>
              </a:buClr>
              <a:buSzPct val="95000"/>
              <a:buChar char="▫"/>
              <a:defRPr sz="2531">
                <a:latin typeface="Book Antiqua"/>
                <a:ea typeface="Book Antiqua"/>
                <a:cs typeface="Book Antiqua"/>
                <a:sym typeface="Book Antiqua"/>
              </a:defRPr>
            </a:lvl3pPr>
            <a:lvl4pPr marL="1080096" indent="-257166" defTabSz="642915">
              <a:spcBef>
                <a:spcPts val="422"/>
              </a:spcBef>
              <a:buClr>
                <a:srgbClr val="F9F9F9"/>
              </a:buClr>
              <a:buSzPct val="100000"/>
              <a:buChar char=""/>
              <a:defRPr sz="2531">
                <a:latin typeface="Book Antiqua"/>
                <a:ea typeface="Book Antiqua"/>
                <a:cs typeface="Book Antiqua"/>
                <a:sym typeface="Book Antiqua"/>
              </a:defRPr>
            </a:lvl4pPr>
            <a:lvl5pPr marL="1215109" indent="-257166" defTabSz="642915">
              <a:spcBef>
                <a:spcPts val="422"/>
              </a:spcBef>
              <a:buClr>
                <a:srgbClr val="F9F9F9"/>
              </a:buClr>
              <a:buSzPct val="100000"/>
              <a:buChar char="◾"/>
              <a:defRPr sz="2531">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55339588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36" name="Body Level One…"/>
          <p:cNvSpPr txBox="1">
            <a:spLocks noGrp="1"/>
          </p:cNvSpPr>
          <p:nvPr>
            <p:ph type="body" idx="1"/>
          </p:nvPr>
        </p:nvSpPr>
        <p:spPr>
          <a:xfrm>
            <a:off x="609599" y="1600200"/>
            <a:ext cx="10972802" cy="5257801"/>
          </a:xfrm>
          <a:prstGeom prst="rect">
            <a:avLst/>
          </a:prstGeom>
        </p:spPr>
        <p:txBody>
          <a:bodyPr lIns="65023" tIns="65023" rIns="65023" bIns="65023" anchor="t"/>
          <a:lstStyle>
            <a:lvl1pPr marL="489074" indent="-392637" defTabSz="642915">
              <a:spcBef>
                <a:spcPts val="422"/>
              </a:spcBef>
              <a:buClr>
                <a:srgbClr val="F9F9F9"/>
              </a:buClr>
              <a:buSzPct val="65000"/>
              <a:buChar char=""/>
              <a:defRPr>
                <a:latin typeface="Book Antiqua"/>
                <a:ea typeface="Book Antiqua"/>
                <a:cs typeface="Book Antiqua"/>
                <a:sym typeface="Book Antiqua"/>
              </a:defRPr>
            </a:lvl1pPr>
            <a:lvl2pPr marL="727029" indent="-315563" defTabSz="642915">
              <a:spcBef>
                <a:spcPts val="422"/>
              </a:spcBef>
              <a:buClr>
                <a:srgbClr val="F9F9F9"/>
              </a:buClr>
              <a:buSzPct val="80000"/>
              <a:buChar char="◼"/>
              <a:defRPr>
                <a:latin typeface="Book Antiqua"/>
                <a:ea typeface="Book Antiqua"/>
                <a:cs typeface="Book Antiqua"/>
                <a:sym typeface="Book Antiqua"/>
              </a:defRPr>
            </a:lvl2pPr>
            <a:lvl3pPr marL="914107" indent="-277622" defTabSz="642915">
              <a:spcBef>
                <a:spcPts val="422"/>
              </a:spcBef>
              <a:buClr>
                <a:srgbClr val="F9F9F9"/>
              </a:buClr>
              <a:buSzPct val="95000"/>
              <a:buChar char="▫"/>
              <a:defRPr>
                <a:latin typeface="Book Antiqua"/>
                <a:ea typeface="Book Antiqua"/>
                <a:cs typeface="Book Antiqua"/>
                <a:sym typeface="Book Antiqua"/>
              </a:defRPr>
            </a:lvl3pPr>
            <a:lvl4pPr marL="1067238" indent="-244308" defTabSz="642915">
              <a:spcBef>
                <a:spcPts val="422"/>
              </a:spcBef>
              <a:buClr>
                <a:srgbClr val="F9F9F9"/>
              </a:buClr>
              <a:buSzPct val="100000"/>
              <a:buChar char=""/>
              <a:defRPr>
                <a:latin typeface="Book Antiqua"/>
                <a:ea typeface="Book Antiqua"/>
                <a:cs typeface="Book Antiqua"/>
                <a:sym typeface="Book Antiqua"/>
              </a:defRPr>
            </a:lvl4pPr>
            <a:lvl5pPr marL="1202250" indent="-244308" defTabSz="642915">
              <a:spcBef>
                <a:spcPts val="422"/>
              </a:spcBef>
              <a:buClr>
                <a:srgbClr val="F9F9F9"/>
              </a:buClr>
              <a:buSzPct val="100000"/>
              <a:buChar char="◾"/>
              <a:defRPr>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8540819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45" name="Body Level One…"/>
          <p:cNvSpPr txBox="1">
            <a:spLocks noGrp="1"/>
          </p:cNvSpPr>
          <p:nvPr>
            <p:ph type="body" sz="half" idx="1"/>
          </p:nvPr>
        </p:nvSpPr>
        <p:spPr>
          <a:xfrm>
            <a:off x="609599" y="1600200"/>
            <a:ext cx="5384801" cy="5257801"/>
          </a:xfrm>
          <a:prstGeom prst="rect">
            <a:avLst/>
          </a:prstGeom>
        </p:spPr>
        <p:txBody>
          <a:bodyPr lIns="65023" tIns="65023" rIns="65023" bIns="65023" anchor="t"/>
          <a:lstStyle>
            <a:lvl1pPr marL="497022" indent="-400585" defTabSz="642915">
              <a:spcBef>
                <a:spcPts val="422"/>
              </a:spcBef>
              <a:buClr>
                <a:srgbClr val="F9F9F9"/>
              </a:buClr>
              <a:buSzPct val="65000"/>
              <a:buChar char=""/>
              <a:defRPr sz="2531">
                <a:latin typeface="Book Antiqua"/>
                <a:ea typeface="Book Antiqua"/>
                <a:cs typeface="Book Antiqua"/>
                <a:sym typeface="Book Antiqua"/>
              </a:defRPr>
            </a:lvl1pPr>
            <a:lvl2pPr marL="710420" indent="-298955" defTabSz="642915">
              <a:spcBef>
                <a:spcPts val="422"/>
              </a:spcBef>
              <a:buClr>
                <a:srgbClr val="F9F9F9"/>
              </a:buClr>
              <a:buSzPct val="80000"/>
              <a:buChar char="◼"/>
              <a:defRPr sz="2531">
                <a:latin typeface="Book Antiqua"/>
                <a:ea typeface="Book Antiqua"/>
                <a:cs typeface="Book Antiqua"/>
                <a:sym typeface="Book Antiqua"/>
              </a:defRPr>
            </a:lvl2pPr>
            <a:lvl3pPr marL="925796" indent="-289311" defTabSz="642915">
              <a:spcBef>
                <a:spcPts val="422"/>
              </a:spcBef>
              <a:buClr>
                <a:srgbClr val="F9F9F9"/>
              </a:buClr>
              <a:buSzPct val="95000"/>
              <a:buChar char="▫"/>
              <a:defRPr sz="2531">
                <a:latin typeface="Book Antiqua"/>
                <a:ea typeface="Book Antiqua"/>
                <a:cs typeface="Book Antiqua"/>
                <a:sym typeface="Book Antiqua"/>
              </a:defRPr>
            </a:lvl3pPr>
            <a:lvl4pPr marL="1080096" indent="-257166" defTabSz="642915">
              <a:spcBef>
                <a:spcPts val="422"/>
              </a:spcBef>
              <a:buClr>
                <a:srgbClr val="F9F9F9"/>
              </a:buClr>
              <a:buSzPct val="100000"/>
              <a:buChar char=""/>
              <a:defRPr sz="2531">
                <a:latin typeface="Book Antiqua"/>
                <a:ea typeface="Book Antiqua"/>
                <a:cs typeface="Book Antiqua"/>
                <a:sym typeface="Book Antiqua"/>
              </a:defRPr>
            </a:lvl4pPr>
            <a:lvl5pPr marL="1215109" indent="-257166" defTabSz="642915">
              <a:spcBef>
                <a:spcPts val="422"/>
              </a:spcBef>
              <a:buClr>
                <a:srgbClr val="F9F9F9"/>
              </a:buClr>
              <a:buSzPct val="100000"/>
              <a:buChar char="◾"/>
              <a:defRPr sz="2531">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46505226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63" name="Body Level One…"/>
          <p:cNvSpPr txBox="1">
            <a:spLocks noGrp="1"/>
          </p:cNvSpPr>
          <p:nvPr>
            <p:ph type="body" sz="half" idx="1"/>
          </p:nvPr>
        </p:nvSpPr>
        <p:spPr>
          <a:xfrm>
            <a:off x="609599" y="1600200"/>
            <a:ext cx="5384801" cy="5257801"/>
          </a:xfrm>
          <a:prstGeom prst="rect">
            <a:avLst/>
          </a:prstGeom>
        </p:spPr>
        <p:txBody>
          <a:bodyPr lIns="65023" tIns="65023" rIns="65023" bIns="65023" anchor="t"/>
          <a:lstStyle>
            <a:lvl1pPr marL="497022" indent="-400585" defTabSz="642915">
              <a:spcBef>
                <a:spcPts val="422"/>
              </a:spcBef>
              <a:buClr>
                <a:srgbClr val="F9F9F9"/>
              </a:buClr>
              <a:buSzPct val="65000"/>
              <a:buChar char=""/>
              <a:defRPr sz="2531">
                <a:latin typeface="Book Antiqua"/>
                <a:ea typeface="Book Antiqua"/>
                <a:cs typeface="Book Antiqua"/>
                <a:sym typeface="Book Antiqua"/>
              </a:defRPr>
            </a:lvl1pPr>
            <a:lvl2pPr marL="710420" indent="-298955" defTabSz="642915">
              <a:spcBef>
                <a:spcPts val="422"/>
              </a:spcBef>
              <a:buClr>
                <a:srgbClr val="F9F9F9"/>
              </a:buClr>
              <a:buSzPct val="80000"/>
              <a:buChar char="◼"/>
              <a:defRPr sz="2531">
                <a:latin typeface="Book Antiqua"/>
                <a:ea typeface="Book Antiqua"/>
                <a:cs typeface="Book Antiqua"/>
                <a:sym typeface="Book Antiqua"/>
              </a:defRPr>
            </a:lvl2pPr>
            <a:lvl3pPr marL="925796" indent="-289311" defTabSz="642915">
              <a:spcBef>
                <a:spcPts val="422"/>
              </a:spcBef>
              <a:buClr>
                <a:srgbClr val="F9F9F9"/>
              </a:buClr>
              <a:buSzPct val="95000"/>
              <a:buChar char="▫"/>
              <a:defRPr sz="2531">
                <a:latin typeface="Book Antiqua"/>
                <a:ea typeface="Book Antiqua"/>
                <a:cs typeface="Book Antiqua"/>
                <a:sym typeface="Book Antiqua"/>
              </a:defRPr>
            </a:lvl3pPr>
            <a:lvl4pPr marL="1080096" indent="-257166" defTabSz="642915">
              <a:spcBef>
                <a:spcPts val="422"/>
              </a:spcBef>
              <a:buClr>
                <a:srgbClr val="F9F9F9"/>
              </a:buClr>
              <a:buSzPct val="100000"/>
              <a:buChar char=""/>
              <a:defRPr sz="2531">
                <a:latin typeface="Book Antiqua"/>
                <a:ea typeface="Book Antiqua"/>
                <a:cs typeface="Book Antiqua"/>
                <a:sym typeface="Book Antiqua"/>
              </a:defRPr>
            </a:lvl4pPr>
            <a:lvl5pPr marL="1215109" indent="-257166" defTabSz="642915">
              <a:spcBef>
                <a:spcPts val="422"/>
              </a:spcBef>
              <a:buClr>
                <a:srgbClr val="F9F9F9"/>
              </a:buClr>
              <a:buSzPct val="100000"/>
              <a:buChar char="◾"/>
              <a:defRPr sz="2531">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41078268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2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72" name="Body Level One…"/>
          <p:cNvSpPr txBox="1">
            <a:spLocks noGrp="1"/>
          </p:cNvSpPr>
          <p:nvPr>
            <p:ph type="body" idx="1"/>
          </p:nvPr>
        </p:nvSpPr>
        <p:spPr>
          <a:xfrm>
            <a:off x="609599" y="1600200"/>
            <a:ext cx="10972802" cy="5257801"/>
          </a:xfrm>
          <a:prstGeom prst="rect">
            <a:avLst/>
          </a:prstGeom>
        </p:spPr>
        <p:txBody>
          <a:bodyPr lIns="65023" tIns="65023" rIns="65023" bIns="65023" anchor="t"/>
          <a:lstStyle>
            <a:lvl1pPr marL="489074" indent="-392637" defTabSz="642915">
              <a:spcBef>
                <a:spcPts val="422"/>
              </a:spcBef>
              <a:buClr>
                <a:srgbClr val="F9F9F9"/>
              </a:buClr>
              <a:buSzPct val="65000"/>
              <a:buChar char=""/>
              <a:defRPr>
                <a:latin typeface="Book Antiqua"/>
                <a:ea typeface="Book Antiqua"/>
                <a:cs typeface="Book Antiqua"/>
                <a:sym typeface="Book Antiqua"/>
              </a:defRPr>
            </a:lvl1pPr>
            <a:lvl2pPr marL="727029" indent="-315563" defTabSz="642915">
              <a:spcBef>
                <a:spcPts val="422"/>
              </a:spcBef>
              <a:buClr>
                <a:srgbClr val="F9F9F9"/>
              </a:buClr>
              <a:buSzPct val="80000"/>
              <a:buChar char="◼"/>
              <a:defRPr>
                <a:latin typeface="Book Antiqua"/>
                <a:ea typeface="Book Antiqua"/>
                <a:cs typeface="Book Antiqua"/>
                <a:sym typeface="Book Antiqua"/>
              </a:defRPr>
            </a:lvl2pPr>
            <a:lvl3pPr marL="914107" indent="-277622" defTabSz="642915">
              <a:spcBef>
                <a:spcPts val="422"/>
              </a:spcBef>
              <a:buClr>
                <a:srgbClr val="F9F9F9"/>
              </a:buClr>
              <a:buSzPct val="95000"/>
              <a:buChar char="▫"/>
              <a:defRPr>
                <a:latin typeface="Book Antiqua"/>
                <a:ea typeface="Book Antiqua"/>
                <a:cs typeface="Book Antiqua"/>
                <a:sym typeface="Book Antiqua"/>
              </a:defRPr>
            </a:lvl3pPr>
            <a:lvl4pPr marL="1067238" indent="-244308" defTabSz="642915">
              <a:spcBef>
                <a:spcPts val="422"/>
              </a:spcBef>
              <a:buClr>
                <a:srgbClr val="F9F9F9"/>
              </a:buClr>
              <a:buSzPct val="100000"/>
              <a:buChar char=""/>
              <a:defRPr>
                <a:latin typeface="Book Antiqua"/>
                <a:ea typeface="Book Antiqua"/>
                <a:cs typeface="Book Antiqua"/>
                <a:sym typeface="Book Antiqua"/>
              </a:defRPr>
            </a:lvl4pPr>
            <a:lvl5pPr marL="1202250" indent="-244308" defTabSz="642915">
              <a:spcBef>
                <a:spcPts val="422"/>
              </a:spcBef>
              <a:buClr>
                <a:srgbClr val="F9F9F9"/>
              </a:buClr>
              <a:buSzPct val="100000"/>
              <a:buChar char="◾"/>
              <a:defRPr>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1305041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D75D9-52C3-89B2-CB91-1BE3D7131B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F84D0D-0BBB-903E-CE62-5CA8901B27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A9B759-7BC0-842E-F1B5-65C8AA88F747}"/>
              </a:ext>
            </a:extLst>
          </p:cNvPr>
          <p:cNvSpPr>
            <a:spLocks noGrp="1"/>
          </p:cNvSpPr>
          <p:nvPr>
            <p:ph type="dt" sz="half" idx="10"/>
          </p:nvPr>
        </p:nvSpPr>
        <p:spPr/>
        <p:txBody>
          <a:bodyPr/>
          <a:lstStyle/>
          <a:p>
            <a:fld id="{DF04A13A-D4C7-4416-A339-57FB5C3490F9}" type="datetimeFigureOut">
              <a:rPr lang="en-US" smtClean="0"/>
              <a:t>8/20/2023</a:t>
            </a:fld>
            <a:endParaRPr lang="en-US"/>
          </a:p>
        </p:txBody>
      </p:sp>
      <p:sp>
        <p:nvSpPr>
          <p:cNvPr id="5" name="Footer Placeholder 4">
            <a:extLst>
              <a:ext uri="{FF2B5EF4-FFF2-40B4-BE49-F238E27FC236}">
                <a16:creationId xmlns:a16="http://schemas.microsoft.com/office/drawing/2014/main" id="{1DB42C59-842A-E54A-C2C7-1BFD15123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2A657-16CA-1BAE-4F05-F32D934E7CA9}"/>
              </a:ext>
            </a:extLst>
          </p:cNvPr>
          <p:cNvSpPr>
            <a:spLocks noGrp="1"/>
          </p:cNvSpPr>
          <p:nvPr>
            <p:ph type="sldNum" sz="quarter" idx="12"/>
          </p:nvPr>
        </p:nvSpPr>
        <p:spPr/>
        <p:txBody>
          <a:bodyPr/>
          <a:lstStyle/>
          <a:p>
            <a:fld id="{D1C519A9-E69C-495E-8E62-A1E4769323B6}" type="slidenum">
              <a:rPr lang="en-US" smtClean="0"/>
              <a:t>‹#›</a:t>
            </a:fld>
            <a:endParaRPr lang="en-US"/>
          </a:p>
        </p:txBody>
      </p:sp>
    </p:spTree>
    <p:extLst>
      <p:ext uri="{BB962C8B-B14F-4D97-AF65-F5344CB8AC3E}">
        <p14:creationId xmlns:p14="http://schemas.microsoft.com/office/powerpoint/2010/main" val="547928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3_Title and Content">
    <p:bg>
      <p:bgPr>
        <a:solidFill>
          <a:srgbClr val="FFFFFF"/>
        </a:solidFill>
        <a:effectLst/>
      </p:bgPr>
    </p:bg>
    <p:spTree>
      <p:nvGrpSpPr>
        <p:cNvPr id="1" name=""/>
        <p:cNvGrpSpPr/>
        <p:nvPr/>
      </p:nvGrpSpPr>
      <p:grpSpPr>
        <a:xfrm>
          <a:off x="0" y="0"/>
          <a:ext cx="0" cy="0"/>
          <a:chOff x="0" y="0"/>
          <a:chExt cx="0" cy="0"/>
        </a:xfrm>
      </p:grpSpPr>
      <p:sp>
        <p:nvSpPr>
          <p:cNvPr id="180"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359">
                <a:solidFill>
                  <a:srgbClr val="000000"/>
                </a:solidFill>
                <a:latin typeface="Calibri"/>
                <a:ea typeface="Calibri"/>
                <a:cs typeface="Calibri"/>
                <a:sym typeface="Calibri"/>
              </a:defRPr>
            </a:lvl1pPr>
          </a:lstStyle>
          <a:p>
            <a:r>
              <a:t>Title Text</a:t>
            </a:r>
          </a:p>
        </p:txBody>
      </p:sp>
      <p:sp>
        <p:nvSpPr>
          <p:cNvPr id="181" name="Body Level One…"/>
          <p:cNvSpPr txBox="1">
            <a:spLocks noGrp="1"/>
          </p:cNvSpPr>
          <p:nvPr>
            <p:ph type="body" idx="1"/>
          </p:nvPr>
        </p:nvSpPr>
        <p:spPr>
          <a:xfrm>
            <a:off x="609599" y="1600200"/>
            <a:ext cx="10972802" cy="5257801"/>
          </a:xfrm>
          <a:prstGeom prst="rect">
            <a:avLst/>
          </a:prstGeom>
        </p:spPr>
        <p:txBody>
          <a:bodyPr lIns="65023" tIns="65023" rIns="65023" bIns="65023" anchor="t"/>
          <a:lstStyle>
            <a:lvl1pPr marL="331503" indent="-331503" defTabSz="642915">
              <a:spcBef>
                <a:spcPts val="492"/>
              </a:spcBef>
              <a:buSzPct val="100000"/>
              <a:buFont typeface="Arial"/>
              <a:defRPr sz="3094">
                <a:solidFill>
                  <a:srgbClr val="000000"/>
                </a:solidFill>
                <a:latin typeface="Calibri"/>
                <a:ea typeface="Calibri"/>
                <a:cs typeface="Calibri"/>
                <a:sym typeface="Calibri"/>
              </a:defRPr>
            </a:lvl1pPr>
            <a:lvl2pPr marL="637174" indent="-315717" defTabSz="642915">
              <a:spcBef>
                <a:spcPts val="492"/>
              </a:spcBef>
              <a:buSzPct val="100000"/>
              <a:buFont typeface="Arial"/>
              <a:buChar char="–"/>
              <a:defRPr sz="3094">
                <a:solidFill>
                  <a:srgbClr val="000000"/>
                </a:solidFill>
                <a:latin typeface="Calibri"/>
                <a:ea typeface="Calibri"/>
                <a:cs typeface="Calibri"/>
                <a:sym typeface="Calibri"/>
              </a:defRPr>
            </a:lvl2pPr>
            <a:lvl3pPr indent="-294669" defTabSz="642915">
              <a:spcBef>
                <a:spcPts val="492"/>
              </a:spcBef>
              <a:buSzPct val="100000"/>
              <a:buFont typeface="Arial"/>
              <a:defRPr sz="3094">
                <a:solidFill>
                  <a:srgbClr val="000000"/>
                </a:solidFill>
                <a:latin typeface="Calibri"/>
                <a:ea typeface="Calibri"/>
                <a:cs typeface="Calibri"/>
                <a:sym typeface="Calibri"/>
              </a:defRPr>
            </a:lvl3pPr>
            <a:lvl4pPr marL="1317975" indent="-353603" defTabSz="642915">
              <a:spcBef>
                <a:spcPts val="492"/>
              </a:spcBef>
              <a:buSzPct val="100000"/>
              <a:buFont typeface="Arial"/>
              <a:buChar char="–"/>
              <a:defRPr sz="3094">
                <a:solidFill>
                  <a:srgbClr val="000000"/>
                </a:solidFill>
                <a:latin typeface="Calibri"/>
                <a:ea typeface="Calibri"/>
                <a:cs typeface="Calibri"/>
                <a:sym typeface="Calibri"/>
              </a:defRPr>
            </a:lvl4pPr>
            <a:lvl5pPr marL="1639432" indent="-353603" defTabSz="642915">
              <a:spcBef>
                <a:spcPts val="492"/>
              </a:spcBef>
              <a:buSzPct val="100000"/>
              <a:buFont typeface="Arial"/>
              <a:buChar char="»"/>
              <a:defRPr sz="3094">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xfrm>
            <a:off x="8737601" y="6386693"/>
            <a:ext cx="2844800" cy="304440"/>
          </a:xfrm>
          <a:prstGeom prst="rect">
            <a:avLst/>
          </a:prstGeom>
        </p:spPr>
        <p:txBody>
          <a:bodyPr wrap="square" lIns="65023" tIns="65023" rIns="65023" bIns="65023" anchor="ctr"/>
          <a:lstStyle>
            <a:lvl1pPr algn="r" defTabSz="642915">
              <a:defRPr sz="1125">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82765960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498" name="Group 2"/>
          <p:cNvGrpSpPr>
            <a:grpSpLocks/>
          </p:cNvGrpSpPr>
          <p:nvPr/>
        </p:nvGrpSpPr>
        <p:grpSpPr bwMode="auto">
          <a:xfrm>
            <a:off x="1" y="1"/>
            <a:ext cx="12189884" cy="6856413"/>
            <a:chOff x="0" y="0"/>
            <a:chExt cx="5759" cy="4319"/>
          </a:xfrm>
        </p:grpSpPr>
        <p:sp>
          <p:nvSpPr>
            <p:cNvPr id="106499"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nvGrpSpPr>
            <p:cNvPr id="106500" name="Group 4"/>
            <p:cNvGrpSpPr>
              <a:grpSpLocks/>
            </p:cNvGrpSpPr>
            <p:nvPr userDrawn="1"/>
          </p:nvGrpSpPr>
          <p:grpSpPr bwMode="auto">
            <a:xfrm>
              <a:off x="0" y="0"/>
              <a:ext cx="5759" cy="4319"/>
              <a:chOff x="0" y="0"/>
              <a:chExt cx="5759" cy="4319"/>
            </a:xfrm>
          </p:grpSpPr>
          <p:sp>
            <p:nvSpPr>
              <p:cNvPr id="106501"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2"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3"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4"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5"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6"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7"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8"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9"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0"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1"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2"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3"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4"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5"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6"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7"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8"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9"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0"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1"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2"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3"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4"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5"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nvGrpSpPr>
              <p:cNvPr id="106526" name="Group 30"/>
              <p:cNvGrpSpPr>
                <a:grpSpLocks/>
              </p:cNvGrpSpPr>
              <p:nvPr/>
            </p:nvGrpSpPr>
            <p:grpSpPr bwMode="auto">
              <a:xfrm>
                <a:off x="0" y="0"/>
                <a:ext cx="5758" cy="1045"/>
                <a:chOff x="0" y="0"/>
                <a:chExt cx="5758" cy="1045"/>
              </a:xfrm>
            </p:grpSpPr>
            <p:sp>
              <p:nvSpPr>
                <p:cNvPr id="106527"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8"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9"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0"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1"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2"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3"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4"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5"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6"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7"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8"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9"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0"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1"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nvGrpSpPr>
              <p:cNvPr id="106542" name="Group 46"/>
              <p:cNvGrpSpPr>
                <a:grpSpLocks/>
              </p:cNvGrpSpPr>
              <p:nvPr/>
            </p:nvGrpSpPr>
            <p:grpSpPr bwMode="auto">
              <a:xfrm>
                <a:off x="0" y="558"/>
                <a:ext cx="5758" cy="487"/>
                <a:chOff x="0" y="558"/>
                <a:chExt cx="5758" cy="487"/>
              </a:xfrm>
            </p:grpSpPr>
            <p:sp>
              <p:nvSpPr>
                <p:cNvPr id="106543"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4"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nvGrpSpPr>
              <p:cNvPr id="106545" name="Group 49"/>
              <p:cNvGrpSpPr>
                <a:grpSpLocks/>
              </p:cNvGrpSpPr>
              <p:nvPr/>
            </p:nvGrpSpPr>
            <p:grpSpPr bwMode="auto">
              <a:xfrm>
                <a:off x="264" y="1039"/>
                <a:ext cx="5200" cy="3280"/>
                <a:chOff x="264" y="1039"/>
                <a:chExt cx="5200" cy="3280"/>
              </a:xfrm>
            </p:grpSpPr>
            <p:sp>
              <p:nvSpPr>
                <p:cNvPr id="106546"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7"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8"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9"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0"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1"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2"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3"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4"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sp>
            <p:nvSpPr>
              <p:cNvPr id="10655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6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6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6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sp>
        <p:nvSpPr>
          <p:cNvPr id="106563" name="Rectangle 67"/>
          <p:cNvSpPr>
            <a:spLocks noGrp="1" noChangeArrowheads="1"/>
          </p:cNvSpPr>
          <p:nvPr>
            <p:ph type="ctrTitle" sz="quarter"/>
          </p:nvPr>
        </p:nvSpPr>
        <p:spPr>
          <a:xfrm>
            <a:off x="607485" y="1920876"/>
            <a:ext cx="10968567" cy="1736725"/>
          </a:xfrm>
        </p:spPr>
        <p:txBody>
          <a:bodyPr anchor="b"/>
          <a:lstStyle>
            <a:lvl1pPr>
              <a:defRPr sz="5400"/>
            </a:lvl1pPr>
          </a:lstStyle>
          <a:p>
            <a:pPr lvl="0"/>
            <a:r>
              <a:rPr lang="en-US" noProof="0"/>
              <a:t>Click to edit Master title style</a:t>
            </a:r>
          </a:p>
        </p:txBody>
      </p:sp>
      <p:sp>
        <p:nvSpPr>
          <p:cNvPr id="106564" name="Rectangle 68"/>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06565" name="Rectangle 69"/>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106566" name="Rectangle 70"/>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106567" name="Rectangle 71"/>
          <p:cNvSpPr>
            <a:spLocks noGrp="1" noChangeArrowheads="1"/>
          </p:cNvSpPr>
          <p:nvPr>
            <p:ph type="sldNum" sz="quarter" idx="4"/>
          </p:nvPr>
        </p:nvSpPr>
        <p:spPr/>
        <p:txBody>
          <a:bodyPr/>
          <a:lstStyle>
            <a:lvl1pPr>
              <a:defRPr/>
            </a:lvl1pPr>
          </a:lstStyle>
          <a:p>
            <a:fld id="{D499D999-75B4-49E2-B4A9-F0AD0206943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49618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15EA2A1A-FC26-414A-A491-6FED5339D99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584413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3527C13B-D0B9-4CBB-B994-3E10C5964BB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58665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7484" y="1598613"/>
            <a:ext cx="538268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598613"/>
            <a:ext cx="5382684"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F0560AB4-112A-48C7-B651-25715C79D68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902041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6121934D-73F6-4C49-971D-7BF10D871843}"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503277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529A5D5F-B96A-45DE-9158-F396500E1A7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722910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F1901996-FB7A-40F2-B7B8-755BFC419EC1}"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254261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161187F1-8116-4925-96B7-692D81237D3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978391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4D9728E1-8823-478F-9FC3-6AA56956AF79}"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92488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81EA-776C-ACCA-61C2-A3F0AE2F6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403EF1-2C00-FA6C-3637-7CB7A0A56C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ECFE76-7AC2-B67F-4FB4-98BF532C55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2F721F-F9D7-325C-8741-7AC6333E9DD7}"/>
              </a:ext>
            </a:extLst>
          </p:cNvPr>
          <p:cNvSpPr>
            <a:spLocks noGrp="1"/>
          </p:cNvSpPr>
          <p:nvPr>
            <p:ph type="dt" sz="half" idx="10"/>
          </p:nvPr>
        </p:nvSpPr>
        <p:spPr/>
        <p:txBody>
          <a:bodyPr/>
          <a:lstStyle/>
          <a:p>
            <a:fld id="{DF04A13A-D4C7-4416-A339-57FB5C3490F9}" type="datetimeFigureOut">
              <a:rPr lang="en-US" smtClean="0"/>
              <a:t>8/20/2023</a:t>
            </a:fld>
            <a:endParaRPr lang="en-US"/>
          </a:p>
        </p:txBody>
      </p:sp>
      <p:sp>
        <p:nvSpPr>
          <p:cNvPr id="6" name="Footer Placeholder 5">
            <a:extLst>
              <a:ext uri="{FF2B5EF4-FFF2-40B4-BE49-F238E27FC236}">
                <a16:creationId xmlns:a16="http://schemas.microsoft.com/office/drawing/2014/main" id="{5D5CD893-63D7-5BB9-DA27-BED103B5B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559E3-66D0-7229-3CC5-73F0554EC00D}"/>
              </a:ext>
            </a:extLst>
          </p:cNvPr>
          <p:cNvSpPr>
            <a:spLocks noGrp="1"/>
          </p:cNvSpPr>
          <p:nvPr>
            <p:ph type="sldNum" sz="quarter" idx="12"/>
          </p:nvPr>
        </p:nvSpPr>
        <p:spPr/>
        <p:txBody>
          <a:bodyPr/>
          <a:lstStyle/>
          <a:p>
            <a:fld id="{D1C519A9-E69C-495E-8E62-A1E4769323B6}" type="slidenum">
              <a:rPr lang="en-US" smtClean="0"/>
              <a:t>‹#›</a:t>
            </a:fld>
            <a:endParaRPr lang="en-US"/>
          </a:p>
        </p:txBody>
      </p:sp>
    </p:spTree>
    <p:extLst>
      <p:ext uri="{BB962C8B-B14F-4D97-AF65-F5344CB8AC3E}">
        <p14:creationId xmlns:p14="http://schemas.microsoft.com/office/powerpoint/2010/main" val="2992074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4908BB7-E5C9-4CB6-A8E3-47C253AB89F7}"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9722768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3050"/>
            <a:ext cx="2741084"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273050"/>
            <a:ext cx="8024283"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3BA542E3-752E-430D-B076-CA2281C34A7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628933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8/20/2023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9" name="Rectangle 8"/>
          <p:cNvSpPr/>
          <p:nvPr/>
        </p:nvSpPr>
        <p:spPr>
          <a:xfrm>
            <a:off x="460588" y="2942603"/>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2" name="Rectangle 11"/>
          <p:cNvSpPr/>
          <p:nvPr/>
        </p:nvSpPr>
        <p:spPr>
          <a:xfrm>
            <a:off x="10096870" y="2944635"/>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3" name="Rectangle 12"/>
          <p:cNvSpPr/>
          <p:nvPr/>
        </p:nvSpPr>
        <p:spPr>
          <a:xfrm>
            <a:off x="10283621"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4" name="Rectangle 13"/>
          <p:cNvSpPr/>
          <p:nvPr/>
        </p:nvSpPr>
        <p:spPr>
          <a:xfrm>
            <a:off x="593979" y="3055623"/>
            <a:ext cx="9263792"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6" name="Slide Number Placeholder 5"/>
          <p:cNvSpPr>
            <a:spLocks noGrp="1"/>
          </p:cNvSpPr>
          <p:nvPr>
            <p:ph type="sldNum" sz="quarter" idx="12"/>
          </p:nvPr>
        </p:nvSpPr>
        <p:spPr>
          <a:xfrm>
            <a:off x="10382437" y="4625268"/>
            <a:ext cx="1015999" cy="457200"/>
          </a:xfrm>
        </p:spPr>
        <p:txBody>
          <a:bodyPr/>
          <a:lstStyle>
            <a:lvl1pPr algn="ctr">
              <a:defRPr sz="2100">
                <a:solidFill>
                  <a:schemeClr val="accent1">
                    <a:lumMod val="50000"/>
                  </a:schemeClr>
                </a:solidFill>
              </a:defRPr>
            </a:lvl1pPr>
          </a:lstStyle>
          <a:p>
            <a:fld id="{9800355F-2D1B-4DD5-8BC3-CE3385A1FDAD}" type="slidenum">
              <a:rPr lang="en-US" smtClean="0">
                <a:solidFill>
                  <a:srgbClr val="93A299">
                    <a:lumMod val="50000"/>
                  </a:srgbClr>
                </a:solidFill>
              </a:rPr>
              <a:pPr/>
              <a:t>‹#›</a:t>
            </a:fld>
            <a:endParaRPr lang="en-US">
              <a:solidFill>
                <a:srgbClr val="93A299">
                  <a:lumMod val="50000"/>
                </a:srgbClr>
              </a:solidFill>
            </a:endParaRPr>
          </a:p>
        </p:txBody>
      </p:sp>
      <p:sp>
        <p:nvSpPr>
          <p:cNvPr id="11" name="Rectangle 10"/>
          <p:cNvSpPr/>
          <p:nvPr/>
        </p:nvSpPr>
        <p:spPr>
          <a:xfrm>
            <a:off x="722430" y="4559278"/>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0" name="Rectangle 9"/>
          <p:cNvSpPr/>
          <p:nvPr/>
        </p:nvSpPr>
        <p:spPr>
          <a:xfrm>
            <a:off x="718629"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3" name="Subtitle 2"/>
          <p:cNvSpPr>
            <a:spLocks noGrp="1"/>
          </p:cNvSpPr>
          <p:nvPr>
            <p:ph type="subTitle" idx="1"/>
          </p:nvPr>
        </p:nvSpPr>
        <p:spPr>
          <a:xfrm>
            <a:off x="857074" y="4648200"/>
            <a:ext cx="8737600" cy="457200"/>
          </a:xfrm>
        </p:spPr>
        <p:txBody>
          <a:bodyPr>
            <a:normAutofit/>
          </a:bodyPr>
          <a:lstStyle>
            <a:lvl1pPr marL="0" indent="0" algn="ctr">
              <a:buNone/>
              <a:defRPr sz="1350" cap="all" spc="225" baseline="0">
                <a:solidFill>
                  <a:srgbClr val="FFFFFF"/>
                </a:solidFill>
              </a:defRPr>
            </a:lvl1pPr>
            <a:lvl2pPr marL="342898" indent="0" algn="ctr">
              <a:buNone/>
              <a:defRPr>
                <a:solidFill>
                  <a:schemeClr val="tx1">
                    <a:tint val="75000"/>
                  </a:schemeClr>
                </a:solidFill>
              </a:defRPr>
            </a:lvl2pPr>
            <a:lvl3pPr marL="685797" indent="0" algn="ctr">
              <a:buNone/>
              <a:defRPr>
                <a:solidFill>
                  <a:schemeClr val="tx1">
                    <a:tint val="75000"/>
                  </a:schemeClr>
                </a:solidFill>
              </a:defRPr>
            </a:lvl3pPr>
            <a:lvl4pPr marL="1028696" indent="0" algn="ctr">
              <a:buNone/>
              <a:defRPr>
                <a:solidFill>
                  <a:schemeClr val="tx1">
                    <a:tint val="75000"/>
                  </a:schemeClr>
                </a:solidFill>
              </a:defRPr>
            </a:lvl4pPr>
            <a:lvl5pPr marL="1371594" indent="0" algn="ctr">
              <a:buNone/>
              <a:defRPr>
                <a:solidFill>
                  <a:schemeClr val="tx1">
                    <a:tint val="75000"/>
                  </a:schemeClr>
                </a:solidFill>
              </a:defRPr>
            </a:lvl5pPr>
            <a:lvl6pPr marL="1714492" indent="0" algn="ctr">
              <a:buNone/>
              <a:defRPr>
                <a:solidFill>
                  <a:schemeClr val="tx1">
                    <a:tint val="75000"/>
                  </a:schemeClr>
                </a:solidFill>
              </a:defRPr>
            </a:lvl6pPr>
            <a:lvl7pPr marL="2057391" indent="0" algn="ctr">
              <a:buNone/>
              <a:defRPr>
                <a:solidFill>
                  <a:schemeClr val="tx1">
                    <a:tint val="75000"/>
                  </a:schemeClr>
                </a:solidFill>
              </a:defRPr>
            </a:lvl7pPr>
            <a:lvl8pPr marL="2400290" indent="0" algn="ctr">
              <a:buNone/>
              <a:defRPr>
                <a:solidFill>
                  <a:schemeClr val="tx1">
                    <a:tint val="75000"/>
                  </a:schemeClr>
                </a:solidFill>
              </a:defRPr>
            </a:lvl8pPr>
            <a:lvl9pPr marL="2743188"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06274" y="3227036"/>
            <a:ext cx="8839200" cy="1219201"/>
          </a:xfrm>
        </p:spPr>
        <p:txBody>
          <a:bodyPr anchor="b" anchorCtr="0">
            <a:noAutofit/>
          </a:bodyPr>
          <a:lstStyle>
            <a:lvl1pPr>
              <a:defRPr sz="3000">
                <a:solidFill>
                  <a:schemeClr val="accent1">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509040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8/20/2023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952168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8/20/2023</a:t>
            </a:fld>
            <a:endParaRPr lang="en-US">
              <a:solidFill>
                <a:srgbClr val="564B3C"/>
              </a:solidFill>
            </a:endParaRPr>
          </a:p>
        </p:txBody>
      </p:sp>
      <p:sp>
        <p:nvSpPr>
          <p:cNvPr id="13" name="Rectangle 12"/>
          <p:cNvSpPr/>
          <p:nvPr/>
        </p:nvSpPr>
        <p:spPr>
          <a:xfrm>
            <a:off x="602635" y="2946401"/>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6" name="Rectangle 15"/>
          <p:cNvSpPr/>
          <p:nvPr/>
        </p:nvSpPr>
        <p:spPr>
          <a:xfrm>
            <a:off x="756876" y="3048001"/>
            <a:ext cx="10711734"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2" name="Title 1"/>
          <p:cNvSpPr>
            <a:spLocks noGrp="1"/>
          </p:cNvSpPr>
          <p:nvPr>
            <p:ph type="title"/>
          </p:nvPr>
        </p:nvSpPr>
        <p:spPr>
          <a:xfrm>
            <a:off x="981942" y="3200401"/>
            <a:ext cx="10261600" cy="1295401"/>
          </a:xfrm>
        </p:spPr>
        <p:txBody>
          <a:bodyPr anchor="b" anchorCtr="0">
            <a:noAutofit/>
          </a:bodyPr>
          <a:lstStyle>
            <a:lvl1pPr algn="ctr" defTabSz="685797" rtl="0" eaLnBrk="1" latinLnBrk="0" hangingPunct="1">
              <a:spcBef>
                <a:spcPct val="0"/>
              </a:spcBef>
              <a:buNone/>
              <a:defRPr lang="en-US" sz="3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900661" y="4541522"/>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3" name="Text Placeholder 2"/>
          <p:cNvSpPr>
            <a:spLocks noGrp="1"/>
          </p:cNvSpPr>
          <p:nvPr>
            <p:ph type="body" idx="1"/>
          </p:nvPr>
        </p:nvSpPr>
        <p:spPr>
          <a:xfrm>
            <a:off x="981942" y="4607511"/>
            <a:ext cx="10261600" cy="523783"/>
          </a:xfrm>
        </p:spPr>
        <p:txBody>
          <a:bodyPr anchor="ctr">
            <a:normAutofit/>
          </a:bodyPr>
          <a:lstStyle>
            <a:lvl1pPr marL="0" indent="0" algn="ctr">
              <a:buNone/>
              <a:defRPr sz="1500" cap="all" spc="188" baseline="0">
                <a:solidFill>
                  <a:srgbClr val="FFFFFF"/>
                </a:solidFill>
              </a:defRPr>
            </a:lvl1pPr>
            <a:lvl2pPr marL="342898" indent="0">
              <a:buNone/>
              <a:defRPr sz="1350">
                <a:solidFill>
                  <a:schemeClr val="tx1">
                    <a:tint val="75000"/>
                  </a:schemeClr>
                </a:solidFill>
              </a:defRPr>
            </a:lvl2pPr>
            <a:lvl3pPr marL="685797" indent="0">
              <a:buNone/>
              <a:defRPr sz="1200">
                <a:solidFill>
                  <a:schemeClr val="tx1">
                    <a:tint val="75000"/>
                  </a:schemeClr>
                </a:solidFill>
              </a:defRPr>
            </a:lvl3pPr>
            <a:lvl4pPr marL="1028696" indent="0">
              <a:buNone/>
              <a:defRPr sz="1050">
                <a:solidFill>
                  <a:schemeClr val="tx1">
                    <a:tint val="75000"/>
                  </a:schemeClr>
                </a:solidFill>
              </a:defRPr>
            </a:lvl4pPr>
            <a:lvl5pPr marL="1371594" indent="0">
              <a:buNone/>
              <a:defRPr sz="1050">
                <a:solidFill>
                  <a:schemeClr val="tx1">
                    <a:tint val="75000"/>
                  </a:schemeClr>
                </a:solidFill>
              </a:defRPr>
            </a:lvl5pPr>
            <a:lvl6pPr marL="1714492" indent="0">
              <a:buNone/>
              <a:defRPr sz="1050">
                <a:solidFill>
                  <a:schemeClr val="tx1">
                    <a:tint val="75000"/>
                  </a:schemeClr>
                </a:solidFill>
              </a:defRPr>
            </a:lvl6pPr>
            <a:lvl7pPr marL="2057391" indent="0">
              <a:buNone/>
              <a:defRPr sz="1050">
                <a:solidFill>
                  <a:schemeClr val="tx1">
                    <a:tint val="75000"/>
                  </a:schemeClr>
                </a:solidFill>
              </a:defRPr>
            </a:lvl7pPr>
            <a:lvl8pPr marL="2400290" indent="0">
              <a:buNone/>
              <a:defRPr sz="1050">
                <a:solidFill>
                  <a:schemeClr val="tx1">
                    <a:tint val="75000"/>
                  </a:schemeClr>
                </a:solidFill>
              </a:defRPr>
            </a:lvl8pPr>
            <a:lvl9pPr marL="2743188" indent="0">
              <a:buNone/>
              <a:defRPr sz="1050">
                <a:solidFill>
                  <a:schemeClr val="tx1">
                    <a:tint val="75000"/>
                  </a:schemeClr>
                </a:solidFill>
              </a:defRPr>
            </a:lvl9pPr>
          </a:lstStyle>
          <a:p>
            <a:pPr lvl="0"/>
            <a:r>
              <a:rPr lang="en-US"/>
              <a:t>Click to edit Master text styles</a:t>
            </a:r>
          </a:p>
        </p:txBody>
      </p:sp>
      <p:sp>
        <p:nvSpPr>
          <p:cNvPr id="14" name="Rectangle 13"/>
          <p:cNvSpPr/>
          <p:nvPr/>
        </p:nvSpPr>
        <p:spPr>
          <a:xfrm>
            <a:off x="901012"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Tree>
    <p:extLst>
      <p:ext uri="{BB962C8B-B14F-4D97-AF65-F5344CB8AC3E}">
        <p14:creationId xmlns:p14="http://schemas.microsoft.com/office/powerpoint/2010/main" val="2063525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2" y="408374"/>
            <a:ext cx="11014229" cy="1039427"/>
          </a:xfrm>
        </p:spPr>
        <p:txBody>
          <a:bodyPr/>
          <a:lstStyle/>
          <a:p>
            <a:r>
              <a:rPr lang="en-US"/>
              <a:t>Click to edit Master title style</a:t>
            </a:r>
          </a:p>
        </p:txBody>
      </p:sp>
      <p:sp>
        <p:nvSpPr>
          <p:cNvPr id="3" name="Content Placeholder 2"/>
          <p:cNvSpPr>
            <a:spLocks noGrp="1"/>
          </p:cNvSpPr>
          <p:nvPr>
            <p:ph sz="half" idx="1"/>
          </p:nvPr>
        </p:nvSpPr>
        <p:spPr>
          <a:xfrm>
            <a:off x="568171" y="1719071"/>
            <a:ext cx="5384801" cy="440740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1"/>
            <a:ext cx="5384801" cy="440740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8/20/2023</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1398981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2" y="408374"/>
            <a:ext cx="11014229"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8173" y="1722438"/>
            <a:ext cx="5386917" cy="639762"/>
          </a:xfrm>
        </p:spPr>
        <p:txBody>
          <a:bodyPr anchor="b">
            <a:noAutofit/>
          </a:bodyPr>
          <a:lstStyle>
            <a:lvl1pPr marL="0" indent="0" algn="ctr">
              <a:buNone/>
              <a:defRPr sz="165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a:t>Click to edit Master text styles</a:t>
            </a:r>
          </a:p>
        </p:txBody>
      </p:sp>
      <p:sp>
        <p:nvSpPr>
          <p:cNvPr id="4" name="Content Placeholder 3"/>
          <p:cNvSpPr>
            <a:spLocks noGrp="1"/>
          </p:cNvSpPr>
          <p:nvPr>
            <p:ph sz="half" idx="2"/>
          </p:nvPr>
        </p:nvSpPr>
        <p:spPr>
          <a:xfrm>
            <a:off x="568173" y="2438401"/>
            <a:ext cx="5386917" cy="368776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722438"/>
            <a:ext cx="5389033" cy="639762"/>
          </a:xfrm>
        </p:spPr>
        <p:txBody>
          <a:bodyPr anchor="b">
            <a:noAutofit/>
          </a:bodyPr>
          <a:lstStyle>
            <a:lvl1pPr marL="0" indent="0" algn="ctr">
              <a:buNone/>
              <a:defRPr sz="165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438401"/>
            <a:ext cx="5389033" cy="368776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70A36D-EE8A-4D7C-9C9F-E5E9C6BED234}" type="datetimeFigureOut">
              <a:rPr lang="en-US" smtClean="0">
                <a:solidFill>
                  <a:srgbClr val="564B3C"/>
                </a:solidFill>
              </a:rPr>
              <a:pPr/>
              <a:t>8/20/2023</a:t>
            </a:fld>
            <a:endParaRPr lang="en-US">
              <a:solidFill>
                <a:srgbClr val="564B3C"/>
              </a:solidFill>
            </a:endParaRPr>
          </a:p>
        </p:txBody>
      </p:sp>
      <p:sp>
        <p:nvSpPr>
          <p:cNvPr id="8" name="Footer Placeholder 7"/>
          <p:cNvSpPr>
            <a:spLocks noGrp="1"/>
          </p:cNvSpPr>
          <p:nvPr>
            <p:ph type="ftr" sz="quarter" idx="11"/>
          </p:nvPr>
        </p:nvSpPr>
        <p:spPr/>
        <p:txBody>
          <a:bodyPr/>
          <a:lstStyle/>
          <a:p>
            <a:endParaRPr lang="en-US">
              <a:solidFill>
                <a:srgbClr val="564B3C"/>
              </a:solidFill>
            </a:endParaRPr>
          </a:p>
        </p:txBody>
      </p:sp>
      <p:sp>
        <p:nvSpPr>
          <p:cNvPr id="9" name="Slide Number Placeholder 8"/>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0218176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70A36D-EE8A-4D7C-9C9F-E5E9C6BED234}" type="datetimeFigureOut">
              <a:rPr lang="en-US" smtClean="0">
                <a:solidFill>
                  <a:srgbClr val="564B3C"/>
                </a:solidFill>
              </a:rPr>
              <a:pPr/>
              <a:t>8/20/2023</a:t>
            </a:fld>
            <a:endParaRPr lang="en-US">
              <a:solidFill>
                <a:srgbClr val="564B3C"/>
              </a:solidFill>
            </a:endParaRPr>
          </a:p>
        </p:txBody>
      </p:sp>
      <p:sp>
        <p:nvSpPr>
          <p:cNvPr id="4" name="Footer Placeholder 3"/>
          <p:cNvSpPr>
            <a:spLocks noGrp="1"/>
          </p:cNvSpPr>
          <p:nvPr>
            <p:ph type="ftr" sz="quarter" idx="11"/>
          </p:nvPr>
        </p:nvSpPr>
        <p:spPr/>
        <p:txBody>
          <a:bodyPr/>
          <a:lstStyle/>
          <a:p>
            <a:endParaRPr lang="en-US">
              <a:solidFill>
                <a:srgbClr val="564B3C"/>
              </a:solidFill>
            </a:endParaRPr>
          </a:p>
        </p:txBody>
      </p:sp>
      <p:sp>
        <p:nvSpPr>
          <p:cNvPr id="5" name="Slide Number Placeholder 4"/>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7543642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2" name="Date Placeholder 1"/>
          <p:cNvSpPr>
            <a:spLocks noGrp="1"/>
          </p:cNvSpPr>
          <p:nvPr>
            <p:ph type="dt" sz="half" idx="10"/>
          </p:nvPr>
        </p:nvSpPr>
        <p:spPr/>
        <p:txBody>
          <a:bodyPr/>
          <a:lstStyle/>
          <a:p>
            <a:fld id="{0770A36D-EE8A-4D7C-9C9F-E5E9C6BED234}" type="datetimeFigureOut">
              <a:rPr lang="en-US" smtClean="0">
                <a:solidFill>
                  <a:srgbClr val="564B3C"/>
                </a:solidFill>
              </a:rPr>
              <a:pPr/>
              <a:t>8/20/2023</a:t>
            </a:fld>
            <a:endParaRPr lang="en-US">
              <a:solidFill>
                <a:srgbClr val="564B3C"/>
              </a:solidFill>
            </a:endParaRPr>
          </a:p>
        </p:txBody>
      </p:sp>
      <p:sp>
        <p:nvSpPr>
          <p:cNvPr id="3" name="Footer Placeholder 2"/>
          <p:cNvSpPr>
            <a:spLocks noGrp="1"/>
          </p:cNvSpPr>
          <p:nvPr>
            <p:ph type="ftr" sz="quarter" idx="11"/>
          </p:nvPr>
        </p:nvSpPr>
        <p:spPr/>
        <p:txBody>
          <a:bodyPr/>
          <a:lstStyle/>
          <a:p>
            <a:endParaRPr lang="en-US">
              <a:solidFill>
                <a:srgbClr val="564B3C"/>
              </a:solidFill>
            </a:endParaRPr>
          </a:p>
        </p:txBody>
      </p:sp>
      <p:sp>
        <p:nvSpPr>
          <p:cNvPr id="4" name="Slide Number Placeholder 3"/>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502689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3" name="Content Placeholder 2"/>
          <p:cNvSpPr>
            <a:spLocks noGrp="1"/>
          </p:cNvSpPr>
          <p:nvPr>
            <p:ph idx="1"/>
          </p:nvPr>
        </p:nvSpPr>
        <p:spPr>
          <a:xfrm>
            <a:off x="5181600" y="685801"/>
            <a:ext cx="6096000" cy="525780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8/20/2023</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8" name="Rectangle 7"/>
          <p:cNvSpPr/>
          <p:nvPr/>
        </p:nvSpPr>
        <p:spPr>
          <a:xfrm>
            <a:off x="746713" y="1505713"/>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0" name="Rectangle 9"/>
          <p:cNvSpPr/>
          <p:nvPr/>
        </p:nvSpPr>
        <p:spPr>
          <a:xfrm>
            <a:off x="902256" y="1642473"/>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4" name="Text Placeholder 3"/>
          <p:cNvSpPr>
            <a:spLocks noGrp="1"/>
          </p:cNvSpPr>
          <p:nvPr>
            <p:ph type="body" sz="half" idx="2"/>
          </p:nvPr>
        </p:nvSpPr>
        <p:spPr>
          <a:xfrm>
            <a:off x="1025335" y="2971801"/>
            <a:ext cx="3064845" cy="1752600"/>
          </a:xfrm>
        </p:spPr>
        <p:txBody>
          <a:bodyPr/>
          <a:lstStyle>
            <a:lvl1pPr marL="0" indent="0">
              <a:spcBef>
                <a:spcPts val="300"/>
              </a:spcBef>
              <a:buNone/>
              <a:defRPr sz="1050">
                <a:solidFill>
                  <a:schemeClr val="accent1">
                    <a:lumMod val="50000"/>
                  </a:schemeClr>
                </a:solidFill>
              </a:defRPr>
            </a:lvl1pPr>
            <a:lvl2pPr marL="342898" indent="0">
              <a:buNone/>
              <a:defRPr sz="900"/>
            </a:lvl2pPr>
            <a:lvl3pPr marL="685797" indent="0">
              <a:buNone/>
              <a:defRPr sz="750"/>
            </a:lvl3pPr>
            <a:lvl4pPr marL="1028696" indent="0">
              <a:buNone/>
              <a:defRPr sz="675"/>
            </a:lvl4pPr>
            <a:lvl5pPr marL="1371594" indent="0">
              <a:buNone/>
              <a:defRPr sz="675"/>
            </a:lvl5pPr>
            <a:lvl6pPr marL="1714492" indent="0">
              <a:buNone/>
              <a:defRPr sz="675"/>
            </a:lvl6pPr>
            <a:lvl7pPr marL="2057391" indent="0">
              <a:buNone/>
              <a:defRPr sz="675"/>
            </a:lvl7pPr>
            <a:lvl8pPr marL="2400290" indent="0">
              <a:buNone/>
              <a:defRPr sz="675"/>
            </a:lvl8pPr>
            <a:lvl9pPr marL="2743188" indent="0">
              <a:buNone/>
              <a:defRPr sz="675"/>
            </a:lvl9pPr>
          </a:lstStyle>
          <a:p>
            <a:pPr lvl="0"/>
            <a:r>
              <a:rPr lang="en-US"/>
              <a:t>Click to edit Master text styles</a:t>
            </a:r>
          </a:p>
        </p:txBody>
      </p:sp>
      <p:sp>
        <p:nvSpPr>
          <p:cNvPr id="2" name="Title 1"/>
          <p:cNvSpPr>
            <a:spLocks noGrp="1"/>
          </p:cNvSpPr>
          <p:nvPr>
            <p:ph type="title"/>
          </p:nvPr>
        </p:nvSpPr>
        <p:spPr>
          <a:xfrm>
            <a:off x="1025335" y="1734312"/>
            <a:ext cx="3064845" cy="1191620"/>
          </a:xfrm>
        </p:spPr>
        <p:txBody>
          <a:bodyPr anchor="b">
            <a:normAutofit/>
          </a:bodyPr>
          <a:lstStyle>
            <a:lvl1pPr algn="l">
              <a:defRPr sz="15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70942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E246-99B2-069A-0925-2B1BFC0583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857CD1-0032-CC50-ABA9-91C66A786E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AE9FA1-EA9A-240E-B65E-00F89294B3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3F652A-1623-41F8-F808-D715AD9B9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FFAABC-4A55-66CC-77F3-CF784B1B91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CB2BA2-5C78-0F6A-143B-DCA1315EC5FC}"/>
              </a:ext>
            </a:extLst>
          </p:cNvPr>
          <p:cNvSpPr>
            <a:spLocks noGrp="1"/>
          </p:cNvSpPr>
          <p:nvPr>
            <p:ph type="dt" sz="half" idx="10"/>
          </p:nvPr>
        </p:nvSpPr>
        <p:spPr/>
        <p:txBody>
          <a:bodyPr/>
          <a:lstStyle/>
          <a:p>
            <a:fld id="{DF04A13A-D4C7-4416-A339-57FB5C3490F9}" type="datetimeFigureOut">
              <a:rPr lang="en-US" smtClean="0"/>
              <a:t>8/20/2023</a:t>
            </a:fld>
            <a:endParaRPr lang="en-US"/>
          </a:p>
        </p:txBody>
      </p:sp>
      <p:sp>
        <p:nvSpPr>
          <p:cNvPr id="8" name="Footer Placeholder 7">
            <a:extLst>
              <a:ext uri="{FF2B5EF4-FFF2-40B4-BE49-F238E27FC236}">
                <a16:creationId xmlns:a16="http://schemas.microsoft.com/office/drawing/2014/main" id="{AE3955F3-F83E-17B9-F4D9-1078E6E67F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883427-87E7-A367-DF32-B4CCA442C058}"/>
              </a:ext>
            </a:extLst>
          </p:cNvPr>
          <p:cNvSpPr>
            <a:spLocks noGrp="1"/>
          </p:cNvSpPr>
          <p:nvPr>
            <p:ph type="sldNum" sz="quarter" idx="12"/>
          </p:nvPr>
        </p:nvSpPr>
        <p:spPr/>
        <p:txBody>
          <a:bodyPr/>
          <a:lstStyle/>
          <a:p>
            <a:fld id="{D1C519A9-E69C-495E-8E62-A1E4769323B6}" type="slidenum">
              <a:rPr lang="en-US" smtClean="0"/>
              <a:t>‹#›</a:t>
            </a:fld>
            <a:endParaRPr lang="en-US"/>
          </a:p>
        </p:txBody>
      </p:sp>
    </p:spTree>
    <p:extLst>
      <p:ext uri="{BB962C8B-B14F-4D97-AF65-F5344CB8AC3E}">
        <p14:creationId xmlns:p14="http://schemas.microsoft.com/office/powerpoint/2010/main" val="3244538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3" name="Picture Placeholder 2"/>
          <p:cNvSpPr>
            <a:spLocks noGrp="1"/>
          </p:cNvSpPr>
          <p:nvPr>
            <p:ph type="pic" idx="1"/>
          </p:nvPr>
        </p:nvSpPr>
        <p:spPr>
          <a:xfrm>
            <a:off x="914400" y="621438"/>
            <a:ext cx="10363200" cy="4331564"/>
          </a:xfrm>
          <a:solidFill>
            <a:schemeClr val="bg2"/>
          </a:solidFill>
          <a:ln>
            <a:noFill/>
          </a:ln>
          <a:effectLst>
            <a:softEdge rad="12700"/>
          </a:effectLst>
        </p:spPr>
        <p:txBody>
          <a:bodyPr/>
          <a:lstStyle>
            <a:lvl1pPr marL="0" indent="0">
              <a:buNone/>
              <a:defRPr sz="2400"/>
            </a:lvl1pPr>
            <a:lvl2pPr marL="342898" indent="0">
              <a:buNone/>
              <a:defRPr sz="2100"/>
            </a:lvl2pPr>
            <a:lvl3pPr marL="685797" indent="0">
              <a:buNone/>
              <a:defRPr sz="1800"/>
            </a:lvl3pPr>
            <a:lvl4pPr marL="1028696" indent="0">
              <a:buNone/>
              <a:defRPr sz="1500"/>
            </a:lvl4pPr>
            <a:lvl5pPr marL="1371594" indent="0">
              <a:buNone/>
              <a:defRPr sz="1500"/>
            </a:lvl5pPr>
            <a:lvl6pPr marL="1714492" indent="0">
              <a:buNone/>
              <a:defRPr sz="1500"/>
            </a:lvl6pPr>
            <a:lvl7pPr marL="2057391" indent="0">
              <a:buNone/>
              <a:defRPr sz="1500"/>
            </a:lvl7pPr>
            <a:lvl8pPr marL="2400290" indent="0">
              <a:buNone/>
              <a:defRPr sz="1500"/>
            </a:lvl8pPr>
            <a:lvl9pPr marL="2743188"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8/20/2023</a:t>
            </a:fld>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2" name="Rectangle 11"/>
          <p:cNvSpPr/>
          <p:nvPr/>
        </p:nvSpPr>
        <p:spPr>
          <a:xfrm>
            <a:off x="1016001" y="5029201"/>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4" name="Text Placeholder 3"/>
          <p:cNvSpPr>
            <a:spLocks noGrp="1"/>
          </p:cNvSpPr>
          <p:nvPr>
            <p:ph type="body" sz="half" idx="2"/>
          </p:nvPr>
        </p:nvSpPr>
        <p:spPr>
          <a:xfrm>
            <a:off x="1275052" y="5656558"/>
            <a:ext cx="9659648" cy="401715"/>
          </a:xfrm>
        </p:spPr>
        <p:txBody>
          <a:bodyPr anchor="ctr">
            <a:normAutofit/>
          </a:bodyPr>
          <a:lstStyle>
            <a:lvl1pPr marL="0" indent="0" algn="ctr">
              <a:buNone/>
              <a:defRPr sz="1125" cap="all" spc="188" baseline="0">
                <a:solidFill>
                  <a:srgbClr val="FFFFFF"/>
                </a:solidFill>
              </a:defRPr>
            </a:lvl1pPr>
            <a:lvl2pPr marL="342898" indent="0">
              <a:buNone/>
              <a:defRPr sz="900"/>
            </a:lvl2pPr>
            <a:lvl3pPr marL="685797" indent="0">
              <a:buNone/>
              <a:defRPr sz="750"/>
            </a:lvl3pPr>
            <a:lvl4pPr marL="1028696" indent="0">
              <a:buNone/>
              <a:defRPr sz="675"/>
            </a:lvl4pPr>
            <a:lvl5pPr marL="1371594" indent="0">
              <a:buNone/>
              <a:defRPr sz="675"/>
            </a:lvl5pPr>
            <a:lvl6pPr marL="1714492" indent="0">
              <a:buNone/>
              <a:defRPr sz="675"/>
            </a:lvl6pPr>
            <a:lvl7pPr marL="2057391" indent="0">
              <a:buNone/>
              <a:defRPr sz="675"/>
            </a:lvl7pPr>
            <a:lvl8pPr marL="2400290" indent="0">
              <a:buNone/>
              <a:defRPr sz="675"/>
            </a:lvl8pPr>
            <a:lvl9pPr marL="2743188" indent="0">
              <a:buNone/>
              <a:defRPr sz="675"/>
            </a:lvl9pPr>
          </a:lstStyle>
          <a:p>
            <a:pPr lvl="0"/>
            <a:r>
              <a:rPr lang="en-US"/>
              <a:t>Click to edit Master text styles</a:t>
            </a:r>
          </a:p>
        </p:txBody>
      </p:sp>
      <p:sp>
        <p:nvSpPr>
          <p:cNvPr id="2" name="Title 1"/>
          <p:cNvSpPr>
            <a:spLocks noGrp="1"/>
          </p:cNvSpPr>
          <p:nvPr>
            <p:ph type="title"/>
          </p:nvPr>
        </p:nvSpPr>
        <p:spPr>
          <a:xfrm>
            <a:off x="1219200" y="5105403"/>
            <a:ext cx="9771352" cy="523043"/>
          </a:xfrm>
        </p:spPr>
        <p:txBody>
          <a:bodyPr anchor="ctr" anchorCtr="0"/>
          <a:lstStyle>
            <a:lvl1pPr algn="ctr">
              <a:defRPr sz="15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1448433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8/20/2023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419378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8" name="Rectangle 7"/>
          <p:cNvSpPr/>
          <p:nvPr/>
        </p:nvSpPr>
        <p:spPr>
          <a:xfrm>
            <a:off x="9273634" y="351411"/>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2" name="Vertical Title 1"/>
          <p:cNvSpPr>
            <a:spLocks noGrp="1"/>
          </p:cNvSpPr>
          <p:nvPr>
            <p:ph type="title" orient="vert"/>
          </p:nvPr>
        </p:nvSpPr>
        <p:spPr>
          <a:xfrm>
            <a:off x="9398103" y="395429"/>
            <a:ext cx="1980708"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381001"/>
            <a:ext cx="82296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8/20/2023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292114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sz="2700" kern="1200">
                  <a:solidFill>
                    <a:srgbClr val="FFFFFF"/>
                  </a:solidFill>
                  <a:latin typeface="Garamond"/>
                  <a:ea typeface="+mn-ea"/>
                  <a:cs typeface="Aria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sz="2700" kern="1200">
                <a:solidFill>
                  <a:srgbClr val="FFFFFF"/>
                </a:solidFill>
                <a:latin typeface="Garamond"/>
                <a:ea typeface="+mn-ea"/>
                <a:cs typeface="Arial"/>
              </a:endParaRPr>
            </a:p>
          </p:txBody>
        </p:sp>
      </p:grpSp>
      <p:sp>
        <p:nvSpPr>
          <p:cNvPr id="13323" name="Rectangle 11"/>
          <p:cNvSpPr>
            <a:spLocks noGrp="1" noChangeArrowheads="1"/>
          </p:cNvSpPr>
          <p:nvPr>
            <p:ph type="ctrTitle" sz="quarter"/>
          </p:nvPr>
        </p:nvSpPr>
        <p:spPr>
          <a:xfrm>
            <a:off x="914400" y="1736728"/>
            <a:ext cx="10363200" cy="1920875"/>
          </a:xfrm>
        </p:spPr>
        <p:txBody>
          <a:bodyPr/>
          <a:lstStyle>
            <a:lvl1pPr>
              <a:defRPr sz="45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1"/>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609601" y="6248401"/>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1" y="6251576"/>
            <a:ext cx="3860801"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1" y="6254751"/>
            <a:ext cx="2844800" cy="476250"/>
          </a:xfrm>
        </p:spPr>
        <p:txBody>
          <a:bodyPr/>
          <a:lstStyle>
            <a:lvl1pPr>
              <a:defRPr/>
            </a:lvl1pPr>
          </a:lstStyle>
          <a:p>
            <a:pPr>
              <a:defRPr/>
            </a:pPr>
            <a:fld id="{ACB9D63D-2D29-475D-A39C-23C22CA328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2146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15C8340-2A07-4F5B-A635-D9344A29C884}"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421390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1500"/>
            </a:lvl1pPr>
            <a:lvl2pPr marL="342898" indent="0">
              <a:buNone/>
              <a:defRPr sz="1350"/>
            </a:lvl2pPr>
            <a:lvl3pPr marL="685797" indent="0">
              <a:buNone/>
              <a:defRPr sz="1200"/>
            </a:lvl3pPr>
            <a:lvl4pPr marL="1028696" indent="0">
              <a:buNone/>
              <a:defRPr sz="1050"/>
            </a:lvl4pPr>
            <a:lvl5pPr marL="1371594" indent="0">
              <a:buNone/>
              <a:defRPr sz="1050"/>
            </a:lvl5pPr>
            <a:lvl6pPr marL="1714492" indent="0">
              <a:buNone/>
              <a:defRPr sz="1050"/>
            </a:lvl6pPr>
            <a:lvl7pPr marL="2057391" indent="0">
              <a:buNone/>
              <a:defRPr sz="1050"/>
            </a:lvl7pPr>
            <a:lvl8pPr marL="2400290" indent="0">
              <a:buNone/>
              <a:defRPr sz="1050"/>
            </a:lvl8pPr>
            <a:lvl9pPr marL="2743188" indent="0">
              <a:buNone/>
              <a:defRPr sz="105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FA1DA1A-143C-43C9-8DF8-E8EE8C6B7898}"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466155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1"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1"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7AF2939-3A64-470E-A0C5-AB39BF2A64C8}"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725950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C9A5CB6A-5765-4521-A51E-44543598D3DD}"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615316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53B6A33F-F975-4C22-9648-8AC4F92E78F8}"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959397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88333081-FCA0-41AF-BA6C-653FAEC32448}"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5008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B819-8FD7-A5F3-5732-4B485296FC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61279E-1364-D820-A33B-A9BCD5C5529D}"/>
              </a:ext>
            </a:extLst>
          </p:cNvPr>
          <p:cNvSpPr>
            <a:spLocks noGrp="1"/>
          </p:cNvSpPr>
          <p:nvPr>
            <p:ph type="dt" sz="half" idx="10"/>
          </p:nvPr>
        </p:nvSpPr>
        <p:spPr/>
        <p:txBody>
          <a:bodyPr/>
          <a:lstStyle/>
          <a:p>
            <a:fld id="{DF04A13A-D4C7-4416-A339-57FB5C3490F9}" type="datetimeFigureOut">
              <a:rPr lang="en-US" smtClean="0"/>
              <a:t>8/20/2023</a:t>
            </a:fld>
            <a:endParaRPr lang="en-US"/>
          </a:p>
        </p:txBody>
      </p:sp>
      <p:sp>
        <p:nvSpPr>
          <p:cNvPr id="4" name="Footer Placeholder 3">
            <a:extLst>
              <a:ext uri="{FF2B5EF4-FFF2-40B4-BE49-F238E27FC236}">
                <a16:creationId xmlns:a16="http://schemas.microsoft.com/office/drawing/2014/main" id="{DF7FDA19-D2E4-63D0-4027-D4B0A9F933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2F098B-EAFF-C645-0F71-0B5704DCFF1E}"/>
              </a:ext>
            </a:extLst>
          </p:cNvPr>
          <p:cNvSpPr>
            <a:spLocks noGrp="1"/>
          </p:cNvSpPr>
          <p:nvPr>
            <p:ph type="sldNum" sz="quarter" idx="12"/>
          </p:nvPr>
        </p:nvSpPr>
        <p:spPr/>
        <p:txBody>
          <a:bodyPr/>
          <a:lstStyle/>
          <a:p>
            <a:fld id="{D1C519A9-E69C-495E-8E62-A1E4769323B6}" type="slidenum">
              <a:rPr lang="en-US" smtClean="0"/>
              <a:t>‹#›</a:t>
            </a:fld>
            <a:endParaRPr lang="en-US"/>
          </a:p>
        </p:txBody>
      </p:sp>
    </p:spTree>
    <p:extLst>
      <p:ext uri="{BB962C8B-B14F-4D97-AF65-F5344CB8AC3E}">
        <p14:creationId xmlns:p14="http://schemas.microsoft.com/office/powerpoint/2010/main" val="35222826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4011085"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2"/>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085" cy="4691063"/>
          </a:xfrm>
        </p:spPr>
        <p:txBody>
          <a:bodyPr/>
          <a:lstStyle>
            <a:lvl1pPr marL="0" indent="0">
              <a:buNone/>
              <a:defRPr sz="1050"/>
            </a:lvl1pPr>
            <a:lvl2pPr marL="342898" indent="0">
              <a:buNone/>
              <a:defRPr sz="900"/>
            </a:lvl2pPr>
            <a:lvl3pPr marL="685797" indent="0">
              <a:buNone/>
              <a:defRPr sz="750"/>
            </a:lvl3pPr>
            <a:lvl4pPr marL="1028696" indent="0">
              <a:buNone/>
              <a:defRPr sz="675"/>
            </a:lvl4pPr>
            <a:lvl5pPr marL="1371594" indent="0">
              <a:buNone/>
              <a:defRPr sz="675"/>
            </a:lvl5pPr>
            <a:lvl6pPr marL="1714492" indent="0">
              <a:buNone/>
              <a:defRPr sz="675"/>
            </a:lvl6pPr>
            <a:lvl7pPr marL="2057391" indent="0">
              <a:buNone/>
              <a:defRPr sz="675"/>
            </a:lvl7pPr>
            <a:lvl8pPr marL="2400290" indent="0">
              <a:buNone/>
              <a:defRPr sz="675"/>
            </a:lvl8pPr>
            <a:lvl9pPr marL="2743188" indent="0">
              <a:buNone/>
              <a:defRPr sz="675"/>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5775593-48AB-489F-9766-A014D2AB9EB2}"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381921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8" indent="0">
              <a:buNone/>
              <a:defRPr sz="2100"/>
            </a:lvl2pPr>
            <a:lvl3pPr marL="685797" indent="0">
              <a:buNone/>
              <a:defRPr sz="1800"/>
            </a:lvl3pPr>
            <a:lvl4pPr marL="1028696" indent="0">
              <a:buNone/>
              <a:defRPr sz="1500"/>
            </a:lvl4pPr>
            <a:lvl5pPr marL="1371594" indent="0">
              <a:buNone/>
              <a:defRPr sz="1500"/>
            </a:lvl5pPr>
            <a:lvl6pPr marL="1714492" indent="0">
              <a:buNone/>
              <a:defRPr sz="1500"/>
            </a:lvl6pPr>
            <a:lvl7pPr marL="2057391" indent="0">
              <a:buNone/>
              <a:defRPr sz="1500"/>
            </a:lvl7pPr>
            <a:lvl8pPr marL="2400290" indent="0">
              <a:buNone/>
              <a:defRPr sz="1500"/>
            </a:lvl8pPr>
            <a:lvl9pPr marL="2743188"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050"/>
            </a:lvl1pPr>
            <a:lvl2pPr marL="342898" indent="0">
              <a:buNone/>
              <a:defRPr sz="900"/>
            </a:lvl2pPr>
            <a:lvl3pPr marL="685797" indent="0">
              <a:buNone/>
              <a:defRPr sz="750"/>
            </a:lvl3pPr>
            <a:lvl4pPr marL="1028696" indent="0">
              <a:buNone/>
              <a:defRPr sz="675"/>
            </a:lvl4pPr>
            <a:lvl5pPr marL="1371594" indent="0">
              <a:buNone/>
              <a:defRPr sz="675"/>
            </a:lvl5pPr>
            <a:lvl6pPr marL="1714492" indent="0">
              <a:buNone/>
              <a:defRPr sz="675"/>
            </a:lvl6pPr>
            <a:lvl7pPr marL="2057391" indent="0">
              <a:buNone/>
              <a:defRPr sz="675"/>
            </a:lvl7pPr>
            <a:lvl8pPr marL="2400290" indent="0">
              <a:buNone/>
              <a:defRPr sz="675"/>
            </a:lvl8pPr>
            <a:lvl9pPr marL="2743188" indent="0">
              <a:buNone/>
              <a:defRPr sz="675"/>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AD51D01-19BB-40C9-8C2A-A23864D9F630}"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066745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03F3CE7-E0E8-4AC8-9DC0-A1B99BE4516E}"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521368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F01D17B-E869-44C4-B563-92D3606EDE4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037962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151930"/>
            <a:ext cx="9810750"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26390238"/>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18047" y="464344"/>
            <a:ext cx="9148140" cy="4152305"/>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5" y="4723805"/>
            <a:ext cx="9810750" cy="1000125"/>
          </a:xfrm>
          <a:prstGeom prst="rect">
            <a:avLst/>
          </a:prstGeom>
        </p:spPr>
        <p:txBody>
          <a:bodyPr/>
          <a:lstStyle/>
          <a:p>
            <a:r>
              <a:t>Title Text</a:t>
            </a:r>
          </a:p>
        </p:txBody>
      </p:sp>
      <p:sp>
        <p:nvSpPr>
          <p:cNvPr id="22" name="Body Level One…"/>
          <p:cNvSpPr txBox="1">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28375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268141"/>
            <a:ext cx="9810750"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017950"/>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298405" y="449241"/>
            <a:ext cx="4992910" cy="5777509"/>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Body Level One…"/>
          <p:cNvSpPr txBox="1">
            <a:spLocks noGrp="1"/>
          </p:cNvSpPr>
          <p:nvPr>
            <p:ph type="body" sz="quarter" idx="1"/>
          </p:nvPr>
        </p:nvSpPr>
        <p:spPr>
          <a:xfrm>
            <a:off x="892969" y="3348633"/>
            <a:ext cx="5000625" cy="289321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03826554"/>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4100810"/>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6247770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BD2F7D-6D4D-EE35-2D0A-1BCBD22C6567}"/>
              </a:ext>
            </a:extLst>
          </p:cNvPr>
          <p:cNvSpPr>
            <a:spLocks noGrp="1"/>
          </p:cNvSpPr>
          <p:nvPr>
            <p:ph type="dt" sz="half" idx="10"/>
          </p:nvPr>
        </p:nvSpPr>
        <p:spPr/>
        <p:txBody>
          <a:bodyPr/>
          <a:lstStyle/>
          <a:p>
            <a:fld id="{DF04A13A-D4C7-4416-A339-57FB5C3490F9}" type="datetimeFigureOut">
              <a:rPr lang="en-US" smtClean="0"/>
              <a:t>8/20/2023</a:t>
            </a:fld>
            <a:endParaRPr lang="en-US"/>
          </a:p>
        </p:txBody>
      </p:sp>
      <p:sp>
        <p:nvSpPr>
          <p:cNvPr id="3" name="Footer Placeholder 2">
            <a:extLst>
              <a:ext uri="{FF2B5EF4-FFF2-40B4-BE49-F238E27FC236}">
                <a16:creationId xmlns:a16="http://schemas.microsoft.com/office/drawing/2014/main" id="{790CB08A-7C04-174D-5BC7-66DF3D6339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163B01-D8C1-5742-A4B8-52CC6B5B0C8A}"/>
              </a:ext>
            </a:extLst>
          </p:cNvPr>
          <p:cNvSpPr>
            <a:spLocks noGrp="1"/>
          </p:cNvSpPr>
          <p:nvPr>
            <p:ph type="sldNum" sz="quarter" idx="12"/>
          </p:nvPr>
        </p:nvSpPr>
        <p:spPr/>
        <p:txBody>
          <a:bodyPr/>
          <a:lstStyle/>
          <a:p>
            <a:fld id="{D1C519A9-E69C-495E-8E62-A1E4769323B6}" type="slidenum">
              <a:rPr lang="en-US" smtClean="0"/>
              <a:t>‹#›</a:t>
            </a:fld>
            <a:endParaRPr lang="en-US"/>
          </a:p>
        </p:txBody>
      </p:sp>
    </p:spTree>
    <p:extLst>
      <p:ext uri="{BB962C8B-B14F-4D97-AF65-F5344CB8AC3E}">
        <p14:creationId xmlns:p14="http://schemas.microsoft.com/office/powerpoint/2010/main" val="2226636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298407" y="1821656"/>
            <a:ext cx="5000625" cy="4420195"/>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866149" indent="-241093">
              <a:spcBef>
                <a:spcPts val="2250"/>
              </a:spcBef>
              <a:defRPr sz="1969"/>
            </a:lvl3pPr>
            <a:lvl4pPr marL="1178677" indent="-241093">
              <a:spcBef>
                <a:spcPts val="2250"/>
              </a:spcBef>
              <a:defRPr sz="1969"/>
            </a:lvl4pPr>
            <a:lvl5pPr marL="149120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81732398"/>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92969" y="892969"/>
            <a:ext cx="10406062"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63456284"/>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310313" y="3491508"/>
            <a:ext cx="5000625" cy="2741414"/>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310313" y="446484"/>
            <a:ext cx="5000625" cy="2741414"/>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892969" y="446484"/>
            <a:ext cx="5000625" cy="57864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6357025"/>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190625" y="4473774"/>
            <a:ext cx="9810750"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Type a quote here.”"/>
          <p:cNvSpPr>
            <a:spLocks noGrp="1"/>
          </p:cNvSpPr>
          <p:nvPr>
            <p:ph type="body" sz="quarter" idx="14"/>
          </p:nvPr>
        </p:nvSpPr>
        <p:spPr>
          <a:xfrm>
            <a:off x="1190625" y="2984579"/>
            <a:ext cx="9810750" cy="513795"/>
          </a:xfrm>
          <a:prstGeom prst="rect">
            <a:avLst/>
          </a:prstGeom>
        </p:spPr>
        <p:txBody>
          <a:bodyPr>
            <a:spAutoFit/>
          </a:bodyPr>
          <a:lstStyle>
            <a:lvl1pPr marL="0" indent="0" algn="ctr">
              <a:spcBef>
                <a:spcPts val="0"/>
              </a:spcBef>
              <a:buSzTx/>
              <a:buNone/>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90148624"/>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2976" y="0"/>
            <a:ext cx="12192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34764579"/>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27152590"/>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36" name="Body Level One…"/>
          <p:cNvSpPr txBox="1">
            <a:spLocks noGrp="1"/>
          </p:cNvSpPr>
          <p:nvPr>
            <p:ph type="body" idx="1"/>
          </p:nvPr>
        </p:nvSpPr>
        <p:spPr>
          <a:xfrm>
            <a:off x="609599" y="1600200"/>
            <a:ext cx="10972802" cy="5257801"/>
          </a:xfrm>
          <a:prstGeom prst="rect">
            <a:avLst/>
          </a:prstGeom>
        </p:spPr>
        <p:txBody>
          <a:bodyPr lIns="65023" tIns="65023" rIns="65023" bIns="65023" anchor="t"/>
          <a:lstStyle>
            <a:lvl1pPr marL="489074" indent="-392637" defTabSz="642915">
              <a:spcBef>
                <a:spcPts val="422"/>
              </a:spcBef>
              <a:buClr>
                <a:srgbClr val="F9F9F9"/>
              </a:buClr>
              <a:buSzPct val="65000"/>
              <a:buChar char=""/>
              <a:defRPr>
                <a:latin typeface="Book Antiqua"/>
                <a:ea typeface="Book Antiqua"/>
                <a:cs typeface="Book Antiqua"/>
                <a:sym typeface="Book Antiqua"/>
              </a:defRPr>
            </a:lvl1pPr>
            <a:lvl2pPr marL="727029" indent="-315563" defTabSz="642915">
              <a:spcBef>
                <a:spcPts val="422"/>
              </a:spcBef>
              <a:buClr>
                <a:srgbClr val="F9F9F9"/>
              </a:buClr>
              <a:buSzPct val="80000"/>
              <a:buChar char="◼"/>
              <a:defRPr>
                <a:latin typeface="Book Antiqua"/>
                <a:ea typeface="Book Antiqua"/>
                <a:cs typeface="Book Antiqua"/>
                <a:sym typeface="Book Antiqua"/>
              </a:defRPr>
            </a:lvl2pPr>
            <a:lvl3pPr marL="914107" indent="-277622" defTabSz="642915">
              <a:spcBef>
                <a:spcPts val="422"/>
              </a:spcBef>
              <a:buClr>
                <a:srgbClr val="F9F9F9"/>
              </a:buClr>
              <a:buSzPct val="95000"/>
              <a:buChar char="▫"/>
              <a:defRPr>
                <a:latin typeface="Book Antiqua"/>
                <a:ea typeface="Book Antiqua"/>
                <a:cs typeface="Book Antiqua"/>
                <a:sym typeface="Book Antiqua"/>
              </a:defRPr>
            </a:lvl3pPr>
            <a:lvl4pPr marL="1067238" indent="-244308" defTabSz="642915">
              <a:spcBef>
                <a:spcPts val="422"/>
              </a:spcBef>
              <a:buClr>
                <a:srgbClr val="F9F9F9"/>
              </a:buClr>
              <a:buSzPct val="100000"/>
              <a:buChar char=""/>
              <a:defRPr>
                <a:latin typeface="Book Antiqua"/>
                <a:ea typeface="Book Antiqua"/>
                <a:cs typeface="Book Antiqua"/>
                <a:sym typeface="Book Antiqua"/>
              </a:defRPr>
            </a:lvl4pPr>
            <a:lvl5pPr marL="1202250" indent="-244308" defTabSz="642915">
              <a:spcBef>
                <a:spcPts val="422"/>
              </a:spcBef>
              <a:buClr>
                <a:srgbClr val="F9F9F9"/>
              </a:buClr>
              <a:buSzPct val="100000"/>
              <a:buChar char="◾"/>
              <a:defRPr>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204959328"/>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45" name="Body Level One…"/>
          <p:cNvSpPr txBox="1">
            <a:spLocks noGrp="1"/>
          </p:cNvSpPr>
          <p:nvPr>
            <p:ph type="body" sz="half" idx="1"/>
          </p:nvPr>
        </p:nvSpPr>
        <p:spPr>
          <a:xfrm>
            <a:off x="609599" y="1600200"/>
            <a:ext cx="5384801" cy="5257801"/>
          </a:xfrm>
          <a:prstGeom prst="rect">
            <a:avLst/>
          </a:prstGeom>
        </p:spPr>
        <p:txBody>
          <a:bodyPr lIns="65023" tIns="65023" rIns="65023" bIns="65023" anchor="t"/>
          <a:lstStyle>
            <a:lvl1pPr marL="497022" indent="-400585" defTabSz="642915">
              <a:spcBef>
                <a:spcPts val="422"/>
              </a:spcBef>
              <a:buClr>
                <a:srgbClr val="F9F9F9"/>
              </a:buClr>
              <a:buSzPct val="65000"/>
              <a:buChar char=""/>
              <a:defRPr sz="2531">
                <a:latin typeface="Book Antiqua"/>
                <a:ea typeface="Book Antiqua"/>
                <a:cs typeface="Book Antiqua"/>
                <a:sym typeface="Book Antiqua"/>
              </a:defRPr>
            </a:lvl1pPr>
            <a:lvl2pPr marL="710420" indent="-298955" defTabSz="642915">
              <a:spcBef>
                <a:spcPts val="422"/>
              </a:spcBef>
              <a:buClr>
                <a:srgbClr val="F9F9F9"/>
              </a:buClr>
              <a:buSzPct val="80000"/>
              <a:buChar char="◼"/>
              <a:defRPr sz="2531">
                <a:latin typeface="Book Antiqua"/>
                <a:ea typeface="Book Antiqua"/>
                <a:cs typeface="Book Antiqua"/>
                <a:sym typeface="Book Antiqua"/>
              </a:defRPr>
            </a:lvl2pPr>
            <a:lvl3pPr marL="925796" indent="-289311" defTabSz="642915">
              <a:spcBef>
                <a:spcPts val="422"/>
              </a:spcBef>
              <a:buClr>
                <a:srgbClr val="F9F9F9"/>
              </a:buClr>
              <a:buSzPct val="95000"/>
              <a:buChar char="▫"/>
              <a:defRPr sz="2531">
                <a:latin typeface="Book Antiqua"/>
                <a:ea typeface="Book Antiqua"/>
                <a:cs typeface="Book Antiqua"/>
                <a:sym typeface="Book Antiqua"/>
              </a:defRPr>
            </a:lvl3pPr>
            <a:lvl4pPr marL="1080096" indent="-257166" defTabSz="642915">
              <a:spcBef>
                <a:spcPts val="422"/>
              </a:spcBef>
              <a:buClr>
                <a:srgbClr val="F9F9F9"/>
              </a:buClr>
              <a:buSzPct val="100000"/>
              <a:buChar char=""/>
              <a:defRPr sz="2531">
                <a:latin typeface="Book Antiqua"/>
                <a:ea typeface="Book Antiqua"/>
                <a:cs typeface="Book Antiqua"/>
                <a:sym typeface="Book Antiqua"/>
              </a:defRPr>
            </a:lvl4pPr>
            <a:lvl5pPr marL="1215109" indent="-257166" defTabSz="642915">
              <a:spcBef>
                <a:spcPts val="422"/>
              </a:spcBef>
              <a:buClr>
                <a:srgbClr val="F9F9F9"/>
              </a:buClr>
              <a:buSzPct val="100000"/>
              <a:buChar char="◾"/>
              <a:defRPr sz="2531">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63228274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1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63" name="Body Level One…"/>
          <p:cNvSpPr txBox="1">
            <a:spLocks noGrp="1"/>
          </p:cNvSpPr>
          <p:nvPr>
            <p:ph type="body" sz="half" idx="1"/>
          </p:nvPr>
        </p:nvSpPr>
        <p:spPr>
          <a:xfrm>
            <a:off x="609599" y="1600200"/>
            <a:ext cx="5384801" cy="5257801"/>
          </a:xfrm>
          <a:prstGeom prst="rect">
            <a:avLst/>
          </a:prstGeom>
        </p:spPr>
        <p:txBody>
          <a:bodyPr lIns="65023" tIns="65023" rIns="65023" bIns="65023" anchor="t"/>
          <a:lstStyle>
            <a:lvl1pPr marL="497022" indent="-400585" defTabSz="642915">
              <a:spcBef>
                <a:spcPts val="422"/>
              </a:spcBef>
              <a:buClr>
                <a:srgbClr val="F9F9F9"/>
              </a:buClr>
              <a:buSzPct val="65000"/>
              <a:buChar char=""/>
              <a:defRPr sz="2531">
                <a:latin typeface="Book Antiqua"/>
                <a:ea typeface="Book Antiqua"/>
                <a:cs typeface="Book Antiqua"/>
                <a:sym typeface="Book Antiqua"/>
              </a:defRPr>
            </a:lvl1pPr>
            <a:lvl2pPr marL="710420" indent="-298955" defTabSz="642915">
              <a:spcBef>
                <a:spcPts val="422"/>
              </a:spcBef>
              <a:buClr>
                <a:srgbClr val="F9F9F9"/>
              </a:buClr>
              <a:buSzPct val="80000"/>
              <a:buChar char="◼"/>
              <a:defRPr sz="2531">
                <a:latin typeface="Book Antiqua"/>
                <a:ea typeface="Book Antiqua"/>
                <a:cs typeface="Book Antiqua"/>
                <a:sym typeface="Book Antiqua"/>
              </a:defRPr>
            </a:lvl2pPr>
            <a:lvl3pPr marL="925796" indent="-289311" defTabSz="642915">
              <a:spcBef>
                <a:spcPts val="422"/>
              </a:spcBef>
              <a:buClr>
                <a:srgbClr val="F9F9F9"/>
              </a:buClr>
              <a:buSzPct val="95000"/>
              <a:buChar char="▫"/>
              <a:defRPr sz="2531">
                <a:latin typeface="Book Antiqua"/>
                <a:ea typeface="Book Antiqua"/>
                <a:cs typeface="Book Antiqua"/>
                <a:sym typeface="Book Antiqua"/>
              </a:defRPr>
            </a:lvl3pPr>
            <a:lvl4pPr marL="1080096" indent="-257166" defTabSz="642915">
              <a:spcBef>
                <a:spcPts val="422"/>
              </a:spcBef>
              <a:buClr>
                <a:srgbClr val="F9F9F9"/>
              </a:buClr>
              <a:buSzPct val="100000"/>
              <a:buChar char=""/>
              <a:defRPr sz="2531">
                <a:latin typeface="Book Antiqua"/>
                <a:ea typeface="Book Antiqua"/>
                <a:cs typeface="Book Antiqua"/>
                <a:sym typeface="Book Antiqua"/>
              </a:defRPr>
            </a:lvl4pPr>
            <a:lvl5pPr marL="1215109" indent="-257166" defTabSz="642915">
              <a:spcBef>
                <a:spcPts val="422"/>
              </a:spcBef>
              <a:buClr>
                <a:srgbClr val="F9F9F9"/>
              </a:buClr>
              <a:buSzPct val="100000"/>
              <a:buChar char="◾"/>
              <a:defRPr sz="2531">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762998851"/>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72" name="Body Level One…"/>
          <p:cNvSpPr txBox="1">
            <a:spLocks noGrp="1"/>
          </p:cNvSpPr>
          <p:nvPr>
            <p:ph type="body" idx="1"/>
          </p:nvPr>
        </p:nvSpPr>
        <p:spPr>
          <a:xfrm>
            <a:off x="609599" y="1600200"/>
            <a:ext cx="10972802" cy="5257801"/>
          </a:xfrm>
          <a:prstGeom prst="rect">
            <a:avLst/>
          </a:prstGeom>
        </p:spPr>
        <p:txBody>
          <a:bodyPr lIns="65023" tIns="65023" rIns="65023" bIns="65023" anchor="t"/>
          <a:lstStyle>
            <a:lvl1pPr marL="489074" indent="-392637" defTabSz="642915">
              <a:spcBef>
                <a:spcPts val="422"/>
              </a:spcBef>
              <a:buClr>
                <a:srgbClr val="F9F9F9"/>
              </a:buClr>
              <a:buSzPct val="65000"/>
              <a:buChar char=""/>
              <a:defRPr>
                <a:latin typeface="Book Antiqua"/>
                <a:ea typeface="Book Antiqua"/>
                <a:cs typeface="Book Antiqua"/>
                <a:sym typeface="Book Antiqua"/>
              </a:defRPr>
            </a:lvl1pPr>
            <a:lvl2pPr marL="727029" indent="-315563" defTabSz="642915">
              <a:spcBef>
                <a:spcPts val="422"/>
              </a:spcBef>
              <a:buClr>
                <a:srgbClr val="F9F9F9"/>
              </a:buClr>
              <a:buSzPct val="80000"/>
              <a:buChar char="◼"/>
              <a:defRPr>
                <a:latin typeface="Book Antiqua"/>
                <a:ea typeface="Book Antiqua"/>
                <a:cs typeface="Book Antiqua"/>
                <a:sym typeface="Book Antiqua"/>
              </a:defRPr>
            </a:lvl2pPr>
            <a:lvl3pPr marL="914107" indent="-277622" defTabSz="642915">
              <a:spcBef>
                <a:spcPts val="422"/>
              </a:spcBef>
              <a:buClr>
                <a:srgbClr val="F9F9F9"/>
              </a:buClr>
              <a:buSzPct val="95000"/>
              <a:buChar char="▫"/>
              <a:defRPr>
                <a:latin typeface="Book Antiqua"/>
                <a:ea typeface="Book Antiqua"/>
                <a:cs typeface="Book Antiqua"/>
                <a:sym typeface="Book Antiqua"/>
              </a:defRPr>
            </a:lvl3pPr>
            <a:lvl4pPr marL="1067238" indent="-244308" defTabSz="642915">
              <a:spcBef>
                <a:spcPts val="422"/>
              </a:spcBef>
              <a:buClr>
                <a:srgbClr val="F9F9F9"/>
              </a:buClr>
              <a:buSzPct val="100000"/>
              <a:buChar char=""/>
              <a:defRPr>
                <a:latin typeface="Book Antiqua"/>
                <a:ea typeface="Book Antiqua"/>
                <a:cs typeface="Book Antiqua"/>
                <a:sym typeface="Book Antiqua"/>
              </a:defRPr>
            </a:lvl4pPr>
            <a:lvl5pPr marL="1202250" indent="-244308" defTabSz="642915">
              <a:spcBef>
                <a:spcPts val="422"/>
              </a:spcBef>
              <a:buClr>
                <a:srgbClr val="F9F9F9"/>
              </a:buClr>
              <a:buSzPct val="100000"/>
              <a:buChar char="◾"/>
              <a:defRPr>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12627157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4E68D-9E63-AFC7-823C-A4F56503E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A2205B-16A3-C5C2-B044-BE00550FF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277068-91B8-7043-6D46-44A81BE4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CFEC81-C0F4-CE50-3EF8-673C3FBE75A5}"/>
              </a:ext>
            </a:extLst>
          </p:cNvPr>
          <p:cNvSpPr>
            <a:spLocks noGrp="1"/>
          </p:cNvSpPr>
          <p:nvPr>
            <p:ph type="dt" sz="half" idx="10"/>
          </p:nvPr>
        </p:nvSpPr>
        <p:spPr/>
        <p:txBody>
          <a:bodyPr/>
          <a:lstStyle/>
          <a:p>
            <a:fld id="{DF04A13A-D4C7-4416-A339-57FB5C3490F9}" type="datetimeFigureOut">
              <a:rPr lang="en-US" smtClean="0"/>
              <a:t>8/20/2023</a:t>
            </a:fld>
            <a:endParaRPr lang="en-US"/>
          </a:p>
        </p:txBody>
      </p:sp>
      <p:sp>
        <p:nvSpPr>
          <p:cNvPr id="6" name="Footer Placeholder 5">
            <a:extLst>
              <a:ext uri="{FF2B5EF4-FFF2-40B4-BE49-F238E27FC236}">
                <a16:creationId xmlns:a16="http://schemas.microsoft.com/office/drawing/2014/main" id="{2156BCA7-212E-7665-C198-4AC80F3FE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46363-F068-5630-B5C3-3C325343C993}"/>
              </a:ext>
            </a:extLst>
          </p:cNvPr>
          <p:cNvSpPr>
            <a:spLocks noGrp="1"/>
          </p:cNvSpPr>
          <p:nvPr>
            <p:ph type="sldNum" sz="quarter" idx="12"/>
          </p:nvPr>
        </p:nvSpPr>
        <p:spPr/>
        <p:txBody>
          <a:bodyPr/>
          <a:lstStyle/>
          <a:p>
            <a:fld id="{D1C519A9-E69C-495E-8E62-A1E4769323B6}" type="slidenum">
              <a:rPr lang="en-US" smtClean="0"/>
              <a:t>‹#›</a:t>
            </a:fld>
            <a:endParaRPr lang="en-US"/>
          </a:p>
        </p:txBody>
      </p:sp>
    </p:spTree>
    <p:extLst>
      <p:ext uri="{BB962C8B-B14F-4D97-AF65-F5344CB8AC3E}">
        <p14:creationId xmlns:p14="http://schemas.microsoft.com/office/powerpoint/2010/main" val="23481836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FFFFFF"/>
        </a:solidFill>
        <a:effectLst/>
      </p:bgPr>
    </p:bg>
    <p:spTree>
      <p:nvGrpSpPr>
        <p:cNvPr id="1" name=""/>
        <p:cNvGrpSpPr/>
        <p:nvPr/>
      </p:nvGrpSpPr>
      <p:grpSpPr>
        <a:xfrm>
          <a:off x="0" y="0"/>
          <a:ext cx="0" cy="0"/>
          <a:chOff x="0" y="0"/>
          <a:chExt cx="0" cy="0"/>
        </a:xfrm>
      </p:grpSpPr>
      <p:sp>
        <p:nvSpPr>
          <p:cNvPr id="180"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359">
                <a:solidFill>
                  <a:srgbClr val="000000"/>
                </a:solidFill>
                <a:latin typeface="Calibri"/>
                <a:ea typeface="Calibri"/>
                <a:cs typeface="Calibri"/>
                <a:sym typeface="Calibri"/>
              </a:defRPr>
            </a:lvl1pPr>
          </a:lstStyle>
          <a:p>
            <a:r>
              <a:t>Title Text</a:t>
            </a:r>
          </a:p>
        </p:txBody>
      </p:sp>
      <p:sp>
        <p:nvSpPr>
          <p:cNvPr id="181" name="Body Level One…"/>
          <p:cNvSpPr txBox="1">
            <a:spLocks noGrp="1"/>
          </p:cNvSpPr>
          <p:nvPr>
            <p:ph type="body" idx="1"/>
          </p:nvPr>
        </p:nvSpPr>
        <p:spPr>
          <a:xfrm>
            <a:off x="609599" y="1600200"/>
            <a:ext cx="10972802" cy="5257801"/>
          </a:xfrm>
          <a:prstGeom prst="rect">
            <a:avLst/>
          </a:prstGeom>
        </p:spPr>
        <p:txBody>
          <a:bodyPr lIns="65023" tIns="65023" rIns="65023" bIns="65023" anchor="t"/>
          <a:lstStyle>
            <a:lvl1pPr marL="331503" indent="-331503" defTabSz="642915">
              <a:spcBef>
                <a:spcPts val="492"/>
              </a:spcBef>
              <a:buSzPct val="100000"/>
              <a:buFont typeface="Arial"/>
              <a:defRPr sz="3094">
                <a:solidFill>
                  <a:srgbClr val="000000"/>
                </a:solidFill>
                <a:latin typeface="Calibri"/>
                <a:ea typeface="Calibri"/>
                <a:cs typeface="Calibri"/>
                <a:sym typeface="Calibri"/>
              </a:defRPr>
            </a:lvl1pPr>
            <a:lvl2pPr marL="637174" indent="-315717" defTabSz="642915">
              <a:spcBef>
                <a:spcPts val="492"/>
              </a:spcBef>
              <a:buSzPct val="100000"/>
              <a:buFont typeface="Arial"/>
              <a:buChar char="–"/>
              <a:defRPr sz="3094">
                <a:solidFill>
                  <a:srgbClr val="000000"/>
                </a:solidFill>
                <a:latin typeface="Calibri"/>
                <a:ea typeface="Calibri"/>
                <a:cs typeface="Calibri"/>
                <a:sym typeface="Calibri"/>
              </a:defRPr>
            </a:lvl2pPr>
            <a:lvl3pPr indent="-294669" defTabSz="642915">
              <a:spcBef>
                <a:spcPts val="492"/>
              </a:spcBef>
              <a:buSzPct val="100000"/>
              <a:buFont typeface="Arial"/>
              <a:defRPr sz="3094">
                <a:solidFill>
                  <a:srgbClr val="000000"/>
                </a:solidFill>
                <a:latin typeface="Calibri"/>
                <a:ea typeface="Calibri"/>
                <a:cs typeface="Calibri"/>
                <a:sym typeface="Calibri"/>
              </a:defRPr>
            </a:lvl3pPr>
            <a:lvl4pPr marL="1317975" indent="-353603" defTabSz="642915">
              <a:spcBef>
                <a:spcPts val="492"/>
              </a:spcBef>
              <a:buSzPct val="100000"/>
              <a:buFont typeface="Arial"/>
              <a:buChar char="–"/>
              <a:defRPr sz="3094">
                <a:solidFill>
                  <a:srgbClr val="000000"/>
                </a:solidFill>
                <a:latin typeface="Calibri"/>
                <a:ea typeface="Calibri"/>
                <a:cs typeface="Calibri"/>
                <a:sym typeface="Calibri"/>
              </a:defRPr>
            </a:lvl4pPr>
            <a:lvl5pPr marL="1639432" indent="-353603" defTabSz="642915">
              <a:spcBef>
                <a:spcPts val="492"/>
              </a:spcBef>
              <a:buSzPct val="100000"/>
              <a:buFont typeface="Arial"/>
              <a:buChar char="»"/>
              <a:defRPr sz="3094">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xfrm>
            <a:off x="8737601" y="6386693"/>
            <a:ext cx="2844800" cy="304440"/>
          </a:xfrm>
          <a:prstGeom prst="rect">
            <a:avLst/>
          </a:prstGeom>
        </p:spPr>
        <p:txBody>
          <a:bodyPr wrap="square" lIns="65023" tIns="65023" rIns="65023" bIns="65023" anchor="ctr"/>
          <a:lstStyle>
            <a:lvl1pPr algn="r" defTabSz="642915">
              <a:defRPr sz="1125">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070114721"/>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3600" kern="1200">
                  <a:solidFill>
                    <a:srgbClr val="FFFFFF"/>
                  </a:solidFill>
                  <a:latin typeface="Garamond"/>
                  <a:ea typeface="+mn-ea"/>
                  <a:cs typeface="Aria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3600" kern="1200">
                  <a:solidFill>
                    <a:srgbClr val="FFFFFF"/>
                  </a:solidFill>
                  <a:latin typeface="Garamond"/>
                  <a:ea typeface="+mn-ea"/>
                  <a:cs typeface="Aria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3600" kern="1200">
                  <a:solidFill>
                    <a:srgbClr val="FFFFFF"/>
                  </a:solidFill>
                  <a:latin typeface="Garamond"/>
                  <a:ea typeface="+mn-ea"/>
                  <a:cs typeface="Aria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sz="3600" kern="1200">
                  <a:solidFill>
                    <a:srgbClr val="FFFFFF"/>
                  </a:solidFill>
                  <a:latin typeface="Garamond"/>
                  <a:ea typeface="+mn-ea"/>
                  <a:cs typeface="Aria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3600" kern="1200">
                  <a:solidFill>
                    <a:srgbClr val="FFFFFF"/>
                  </a:solidFill>
                  <a:latin typeface="Garamond"/>
                  <a:ea typeface="+mn-ea"/>
                  <a:cs typeface="Aria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3600" kern="1200">
                <a:solidFill>
                  <a:srgbClr val="FFFFFF"/>
                </a:solidFill>
                <a:latin typeface="Garamond"/>
                <a:ea typeface="+mn-ea"/>
                <a:cs typeface="Aria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sz="3600" kern="1200">
                <a:solidFill>
                  <a:srgbClr val="FFFFFF"/>
                </a:solidFill>
                <a:latin typeface="Garamond"/>
                <a:ea typeface="+mn-ea"/>
                <a:cs typeface="Arial"/>
              </a:endParaRPr>
            </a:p>
          </p:txBody>
        </p:sp>
      </p:grpSp>
      <p:sp>
        <p:nvSpPr>
          <p:cNvPr id="13323" name="Rectangle 11"/>
          <p:cNvSpPr>
            <a:spLocks noGrp="1" noChangeArrowheads="1"/>
          </p:cNvSpPr>
          <p:nvPr>
            <p:ph type="ctrTitle" sz="quarter"/>
          </p:nvPr>
        </p:nvSpPr>
        <p:spPr>
          <a:xfrm>
            <a:off x="914400" y="1736727"/>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609600" y="6248401"/>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1" y="6254751"/>
            <a:ext cx="2844800" cy="476250"/>
          </a:xfrm>
        </p:spPr>
        <p:txBody>
          <a:bodyPr/>
          <a:lstStyle>
            <a:lvl1pPr>
              <a:defRPr/>
            </a:lvl1pPr>
          </a:lstStyle>
          <a:p>
            <a:pPr>
              <a:defRPr/>
            </a:pPr>
            <a:fld id="{ACB9D63D-2D29-475D-A39C-23C22CA328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1442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15C8340-2A07-4F5B-A635-D9344A29C884}"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6763183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FA1DA1A-143C-43C9-8DF8-E8EE8C6B7898}"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621459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7AF2939-3A64-470E-A0C5-AB39BF2A64C8}"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616164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C9A5CB6A-5765-4521-A51E-44543598D3DD}"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352139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53B6A33F-F975-4C22-9648-8AC4F92E78F8}"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136182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88333081-FCA0-41AF-BA6C-653FAEC32448}"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957822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5775593-48AB-489F-9766-A014D2AB9EB2}"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32449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AD51D01-19BB-40C9-8C2A-A23864D9F630}"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9246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99FB-9E44-9A7F-1366-AD40D935B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B09FEA-6C7C-1744-DBA5-8815314792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026CE8-E9E6-C1FD-4302-6EAB6B12A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167E2-AA50-79D1-4EB1-22291FEBC89F}"/>
              </a:ext>
            </a:extLst>
          </p:cNvPr>
          <p:cNvSpPr>
            <a:spLocks noGrp="1"/>
          </p:cNvSpPr>
          <p:nvPr>
            <p:ph type="dt" sz="half" idx="10"/>
          </p:nvPr>
        </p:nvSpPr>
        <p:spPr/>
        <p:txBody>
          <a:bodyPr/>
          <a:lstStyle/>
          <a:p>
            <a:fld id="{DF04A13A-D4C7-4416-A339-57FB5C3490F9}" type="datetimeFigureOut">
              <a:rPr lang="en-US" smtClean="0"/>
              <a:t>8/20/2023</a:t>
            </a:fld>
            <a:endParaRPr lang="en-US"/>
          </a:p>
        </p:txBody>
      </p:sp>
      <p:sp>
        <p:nvSpPr>
          <p:cNvPr id="6" name="Footer Placeholder 5">
            <a:extLst>
              <a:ext uri="{FF2B5EF4-FFF2-40B4-BE49-F238E27FC236}">
                <a16:creationId xmlns:a16="http://schemas.microsoft.com/office/drawing/2014/main" id="{E1EEDFC6-03E4-63C0-591B-D28C04C27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01F41F-EB72-34C2-EB24-4DEA98C71A63}"/>
              </a:ext>
            </a:extLst>
          </p:cNvPr>
          <p:cNvSpPr>
            <a:spLocks noGrp="1"/>
          </p:cNvSpPr>
          <p:nvPr>
            <p:ph type="sldNum" sz="quarter" idx="12"/>
          </p:nvPr>
        </p:nvSpPr>
        <p:spPr/>
        <p:txBody>
          <a:bodyPr/>
          <a:lstStyle/>
          <a:p>
            <a:fld id="{D1C519A9-E69C-495E-8E62-A1E4769323B6}" type="slidenum">
              <a:rPr lang="en-US" smtClean="0"/>
              <a:t>‹#›</a:t>
            </a:fld>
            <a:endParaRPr lang="en-US"/>
          </a:p>
        </p:txBody>
      </p:sp>
    </p:spTree>
    <p:extLst>
      <p:ext uri="{BB962C8B-B14F-4D97-AF65-F5344CB8AC3E}">
        <p14:creationId xmlns:p14="http://schemas.microsoft.com/office/powerpoint/2010/main" val="1074615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03F3CE7-E0E8-4AC8-9DC0-A1B99BE4516E}"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798652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F01D17B-E869-44C4-B563-92D3606EDE4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821442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498" name="Group 2"/>
          <p:cNvGrpSpPr>
            <a:grpSpLocks/>
          </p:cNvGrpSpPr>
          <p:nvPr/>
        </p:nvGrpSpPr>
        <p:grpSpPr bwMode="auto">
          <a:xfrm>
            <a:off x="2" y="3"/>
            <a:ext cx="12189884" cy="6856413"/>
            <a:chOff x="0" y="0"/>
            <a:chExt cx="5759" cy="4319"/>
          </a:xfrm>
        </p:grpSpPr>
        <p:sp>
          <p:nvSpPr>
            <p:cNvPr id="106499"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nvGrpSpPr>
            <p:cNvPr id="106500" name="Group 4"/>
            <p:cNvGrpSpPr>
              <a:grpSpLocks/>
            </p:cNvGrpSpPr>
            <p:nvPr userDrawn="1"/>
          </p:nvGrpSpPr>
          <p:grpSpPr bwMode="auto">
            <a:xfrm>
              <a:off x="0" y="0"/>
              <a:ext cx="5759" cy="4319"/>
              <a:chOff x="0" y="0"/>
              <a:chExt cx="5759" cy="4319"/>
            </a:xfrm>
          </p:grpSpPr>
          <p:sp>
            <p:nvSpPr>
              <p:cNvPr id="106501"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2"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3"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4"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5"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6"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7"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8"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9"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0"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1"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2"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3"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4"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5"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6"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7"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8"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9"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0"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1"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2"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3"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4"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5"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nvGrpSpPr>
              <p:cNvPr id="106526" name="Group 30"/>
              <p:cNvGrpSpPr>
                <a:grpSpLocks/>
              </p:cNvGrpSpPr>
              <p:nvPr/>
            </p:nvGrpSpPr>
            <p:grpSpPr bwMode="auto">
              <a:xfrm>
                <a:off x="0" y="0"/>
                <a:ext cx="5758" cy="1045"/>
                <a:chOff x="0" y="0"/>
                <a:chExt cx="5758" cy="1045"/>
              </a:xfrm>
            </p:grpSpPr>
            <p:sp>
              <p:nvSpPr>
                <p:cNvPr id="106527"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8"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9"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0"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1"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2"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3"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4"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5"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6"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7"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8"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9"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0"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1"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nvGrpSpPr>
              <p:cNvPr id="106542" name="Group 46"/>
              <p:cNvGrpSpPr>
                <a:grpSpLocks/>
              </p:cNvGrpSpPr>
              <p:nvPr/>
            </p:nvGrpSpPr>
            <p:grpSpPr bwMode="auto">
              <a:xfrm>
                <a:off x="0" y="558"/>
                <a:ext cx="5758" cy="487"/>
                <a:chOff x="0" y="558"/>
                <a:chExt cx="5758" cy="487"/>
              </a:xfrm>
            </p:grpSpPr>
            <p:sp>
              <p:nvSpPr>
                <p:cNvPr id="106543"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4"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nvGrpSpPr>
              <p:cNvPr id="106545" name="Group 49"/>
              <p:cNvGrpSpPr>
                <a:grpSpLocks/>
              </p:cNvGrpSpPr>
              <p:nvPr/>
            </p:nvGrpSpPr>
            <p:grpSpPr bwMode="auto">
              <a:xfrm>
                <a:off x="264" y="1039"/>
                <a:ext cx="5200" cy="3280"/>
                <a:chOff x="264" y="1039"/>
                <a:chExt cx="5200" cy="3280"/>
              </a:xfrm>
            </p:grpSpPr>
            <p:sp>
              <p:nvSpPr>
                <p:cNvPr id="106546"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7"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8"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9"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0"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1"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2"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3"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4"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sp>
            <p:nvSpPr>
              <p:cNvPr id="10655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6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6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6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sp>
        <p:nvSpPr>
          <p:cNvPr id="106563" name="Rectangle 67"/>
          <p:cNvSpPr>
            <a:spLocks noGrp="1" noChangeArrowheads="1"/>
          </p:cNvSpPr>
          <p:nvPr>
            <p:ph type="ctrTitle" sz="quarter"/>
          </p:nvPr>
        </p:nvSpPr>
        <p:spPr>
          <a:xfrm>
            <a:off x="607486" y="1920878"/>
            <a:ext cx="10968567" cy="1736725"/>
          </a:xfrm>
        </p:spPr>
        <p:txBody>
          <a:bodyPr anchor="b"/>
          <a:lstStyle>
            <a:lvl1pPr>
              <a:defRPr sz="4050"/>
            </a:lvl1pPr>
          </a:lstStyle>
          <a:p>
            <a:pPr lvl="0"/>
            <a:r>
              <a:rPr lang="en-US" noProof="0"/>
              <a:t>Click to edit Master title style</a:t>
            </a:r>
          </a:p>
        </p:txBody>
      </p:sp>
      <p:sp>
        <p:nvSpPr>
          <p:cNvPr id="106564" name="Rectangle 68"/>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06565" name="Rectangle 69"/>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106566" name="Rectangle 70"/>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106567" name="Rectangle 71"/>
          <p:cNvSpPr>
            <a:spLocks noGrp="1" noChangeArrowheads="1"/>
          </p:cNvSpPr>
          <p:nvPr>
            <p:ph type="sldNum" sz="quarter" idx="4"/>
          </p:nvPr>
        </p:nvSpPr>
        <p:spPr/>
        <p:txBody>
          <a:bodyPr/>
          <a:lstStyle>
            <a:lvl1pPr>
              <a:defRPr/>
            </a:lvl1pPr>
          </a:lstStyle>
          <a:p>
            <a:fld id="{D499D999-75B4-49E2-B4A9-F0AD0206943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8276760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15EA2A1A-FC26-414A-A491-6FED5339D99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8698677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3527C13B-D0B9-4CBB-B994-3E10C5964BB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6786680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7485" y="1598613"/>
            <a:ext cx="5382683" cy="44973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598613"/>
            <a:ext cx="5382684" cy="44973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F0560AB4-112A-48C7-B651-25715C79D68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6905289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6121934D-73F6-4C49-971D-7BF10D871843}"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6792208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529A5D5F-B96A-45DE-9158-F396500E1A7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7432560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F1901996-FB7A-40F2-B7B8-755BFC419EC1}"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5597747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161187F1-8116-4925-96B7-692D81237D3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633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EB517E-6BB9-0867-AB10-29DC80C602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58FB30-8C79-B243-5DDB-11EE78DDA4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9C4DC-9FBE-4894-6FC5-D5C2E38F8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4A13A-D4C7-4416-A339-57FB5C3490F9}" type="datetimeFigureOut">
              <a:rPr lang="en-US" smtClean="0"/>
              <a:t>8/20/2023</a:t>
            </a:fld>
            <a:endParaRPr lang="en-US"/>
          </a:p>
        </p:txBody>
      </p:sp>
      <p:sp>
        <p:nvSpPr>
          <p:cNvPr id="5" name="Footer Placeholder 4">
            <a:extLst>
              <a:ext uri="{FF2B5EF4-FFF2-40B4-BE49-F238E27FC236}">
                <a16:creationId xmlns:a16="http://schemas.microsoft.com/office/drawing/2014/main" id="{19920B76-2B50-4DCF-1F94-40DC86EB2F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088B8B-D3A6-8189-6B49-DC64651F2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519A9-E69C-495E-8E62-A1E4769323B6}" type="slidenum">
              <a:rPr lang="en-US" smtClean="0"/>
              <a:t>‹#›</a:t>
            </a:fld>
            <a:endParaRPr lang="en-US"/>
          </a:p>
        </p:txBody>
      </p:sp>
    </p:spTree>
    <p:extLst>
      <p:ext uri="{BB962C8B-B14F-4D97-AF65-F5344CB8AC3E}">
        <p14:creationId xmlns:p14="http://schemas.microsoft.com/office/powerpoint/2010/main" val="149546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2969" y="178594"/>
            <a:ext cx="10406062"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92969" y="1821656"/>
            <a:ext cx="10406062"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58179" y="6509743"/>
            <a:ext cx="291747"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t>‹#›</a:t>
            </a:fld>
            <a:endParaRPr/>
          </a:p>
        </p:txBody>
      </p:sp>
    </p:spTree>
    <p:extLst>
      <p:ext uri="{BB962C8B-B14F-4D97-AF65-F5344CB8AC3E}">
        <p14:creationId xmlns:p14="http://schemas.microsoft.com/office/powerpoint/2010/main" val="35375804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679" r:id="rId18"/>
    <p:sldLayoutId id="2147483680" r:id="rId19"/>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5474" name="Group 2"/>
          <p:cNvGrpSpPr>
            <a:grpSpLocks/>
          </p:cNvGrpSpPr>
          <p:nvPr/>
        </p:nvGrpSpPr>
        <p:grpSpPr bwMode="auto">
          <a:xfrm>
            <a:off x="1" y="1"/>
            <a:ext cx="12189884"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nvGrpSpPr>
            <p:cNvPr id="105476"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nvGrpSpPr>
              <p:cNvPr id="105502"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nvGrpSpPr>
              <p:cNvPr id="105518" name="Group 46"/>
              <p:cNvGrpSpPr>
                <a:grpSpLocks/>
              </p:cNvGrpSpPr>
              <p:nvPr userDrawn="1"/>
            </p:nvGrpSpPr>
            <p:grpSpPr bwMode="auto">
              <a:xfrm>
                <a:off x="0" y="558"/>
                <a:ext cx="5758" cy="487"/>
                <a:chOff x="0" y="558"/>
                <a:chExt cx="5758" cy="487"/>
              </a:xfrm>
            </p:grpSpPr>
            <p:sp>
              <p:nvSpPr>
                <p:cNvPr id="105519"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0"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nvGrpSpPr>
              <p:cNvPr id="105521"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2"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3"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4"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6"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7"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8"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sp>
        <p:nvSpPr>
          <p:cNvPr id="105539" name="Rectangle 67"/>
          <p:cNvSpPr>
            <a:spLocks noGrp="1" noChangeArrowheads="1"/>
          </p:cNvSpPr>
          <p:nvPr>
            <p:ph type="title"/>
          </p:nvPr>
        </p:nvSpPr>
        <p:spPr bwMode="auto">
          <a:xfrm>
            <a:off x="607485" y="273050"/>
            <a:ext cx="109685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5540" name="Rectangle 68"/>
          <p:cNvSpPr>
            <a:spLocks noGrp="1" noChangeArrowheads="1"/>
          </p:cNvSpPr>
          <p:nvPr>
            <p:ph type="dt" sz="half" idx="2"/>
          </p:nvPr>
        </p:nvSpPr>
        <p:spPr bwMode="auto">
          <a:xfrm>
            <a:off x="607485" y="624205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105541" name="Rectangle 69"/>
          <p:cNvSpPr>
            <a:spLocks noGrp="1" noChangeArrowheads="1"/>
          </p:cNvSpPr>
          <p:nvPr>
            <p:ph type="ftr" sz="quarter" idx="3"/>
          </p:nvPr>
        </p:nvSpPr>
        <p:spPr bwMode="auto">
          <a:xfrm>
            <a:off x="4165600" y="6242051"/>
            <a:ext cx="38608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105542" name="Rectangle 70"/>
          <p:cNvSpPr>
            <a:spLocks noGrp="1" noChangeArrowheads="1"/>
          </p:cNvSpPr>
          <p:nvPr>
            <p:ph type="sldNum" sz="quarter" idx="4"/>
          </p:nvPr>
        </p:nvSpPr>
        <p:spPr bwMode="auto">
          <a:xfrm>
            <a:off x="8737601" y="624205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fontAlgn="base">
              <a:spcBef>
                <a:spcPct val="0"/>
              </a:spcBef>
              <a:spcAft>
                <a:spcPct val="0"/>
              </a:spcAft>
            </a:pPr>
            <a:fld id="{3E9B6F12-6424-4009-BA70-BB8B3D321844}" type="slidenum">
              <a:rPr lang="en-US" smtClean="0">
                <a:solidFill>
                  <a:srgbClr val="EAEAEA"/>
                </a:solidFill>
              </a:rPr>
              <a:pPr fontAlgn="base">
                <a:spcBef>
                  <a:spcPct val="0"/>
                </a:spcBef>
                <a:spcAft>
                  <a:spcPct val="0"/>
                </a:spcAft>
              </a:pPr>
              <a:t>‹#›</a:t>
            </a:fld>
            <a:endParaRPr lang="en-US">
              <a:solidFill>
                <a:srgbClr val="EAEAEA"/>
              </a:solidFill>
            </a:endParaRPr>
          </a:p>
        </p:txBody>
      </p:sp>
      <p:sp>
        <p:nvSpPr>
          <p:cNvPr id="105543" name="Rectangle 71"/>
          <p:cNvSpPr>
            <a:spLocks noGrp="1" noChangeArrowheads="1"/>
          </p:cNvSpPr>
          <p:nvPr>
            <p:ph type="body" idx="1"/>
          </p:nvPr>
        </p:nvSpPr>
        <p:spPr bwMode="auto">
          <a:xfrm>
            <a:off x="607485" y="1598613"/>
            <a:ext cx="10968567"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370272"/>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900">
                <a:solidFill>
                  <a:schemeClr val="tx2"/>
                </a:solidFill>
              </a:defRPr>
            </a:lvl1pPr>
          </a:lstStyle>
          <a:p>
            <a:pPr rtl="0"/>
            <a:fld id="{0770A36D-EE8A-4D7C-9C9F-E5E9C6BED234}" type="datetimeFigureOut">
              <a:rPr lang="en-US" kern="1200" smtClean="0">
                <a:solidFill>
                  <a:srgbClr val="564B3C"/>
                </a:solidFill>
                <a:latin typeface="Century Gothic"/>
                <a:ea typeface="+mn-ea"/>
                <a:cs typeface="+mn-cs"/>
              </a:rPr>
              <a:pPr rtl="0"/>
              <a:t>8/20/2023</a:t>
            </a:fld>
            <a:endParaRPr lang="en-US" kern="1200">
              <a:solidFill>
                <a:srgbClr val="564B3C"/>
              </a:solidFill>
              <a:latin typeface="Century Gothic"/>
              <a:ea typeface="+mn-ea"/>
              <a:cs typeface="+mn-cs"/>
            </a:endParaRPr>
          </a:p>
        </p:txBody>
      </p:sp>
      <p:sp>
        <p:nvSpPr>
          <p:cNvPr id="5" name="Footer Placeholder 4"/>
          <p:cNvSpPr>
            <a:spLocks noGrp="1"/>
          </p:cNvSpPr>
          <p:nvPr>
            <p:ph type="ftr" sz="quarter" idx="3"/>
          </p:nvPr>
        </p:nvSpPr>
        <p:spPr>
          <a:xfrm>
            <a:off x="4165601" y="6356352"/>
            <a:ext cx="3860801" cy="365125"/>
          </a:xfrm>
          <a:prstGeom prst="rect">
            <a:avLst/>
          </a:prstGeom>
        </p:spPr>
        <p:txBody>
          <a:bodyPr vert="horz" lIns="91440" tIns="45720" rIns="91440" bIns="45720" rtlCol="0" anchor="ctr"/>
          <a:lstStyle>
            <a:lvl1pPr algn="ctr">
              <a:defRPr sz="900">
                <a:solidFill>
                  <a:schemeClr val="tx2"/>
                </a:solidFill>
              </a:defRPr>
            </a:lvl1pPr>
          </a:lstStyle>
          <a:p>
            <a:pPr rtl="0"/>
            <a:endParaRPr lang="en-US" kern="1200">
              <a:solidFill>
                <a:srgbClr val="564B3C"/>
              </a:solidFill>
              <a:latin typeface="Century Gothic"/>
              <a:ea typeface="+mn-ea"/>
              <a:cs typeface="+mn-cs"/>
            </a:endParaRP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900">
                <a:solidFill>
                  <a:schemeClr val="tx2"/>
                </a:solidFill>
              </a:defRPr>
            </a:lvl1pPr>
          </a:lstStyle>
          <a:p>
            <a:pPr rtl="0"/>
            <a:fld id="{9800355F-2D1B-4DD5-8BC3-CE3385A1FDAD}" type="slidenum">
              <a:rPr lang="en-US" kern="1200" smtClean="0">
                <a:solidFill>
                  <a:srgbClr val="564B3C"/>
                </a:solidFill>
                <a:latin typeface="Century Gothic"/>
                <a:ea typeface="+mn-ea"/>
                <a:cs typeface="+mn-cs"/>
              </a:rPr>
              <a:pPr rtl="0"/>
              <a:t>‹#›</a:t>
            </a:fld>
            <a:endParaRPr lang="en-US" kern="1200">
              <a:solidFill>
                <a:srgbClr val="564B3C"/>
              </a:solidFill>
              <a:latin typeface="Century Gothic"/>
              <a:ea typeface="+mn-ea"/>
              <a:cs typeface="+mn-cs"/>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0" name="Rectangle 9"/>
          <p:cNvSpPr/>
          <p:nvPr/>
        </p:nvSpPr>
        <p:spPr>
          <a:xfrm>
            <a:off x="497152" y="372863"/>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2" name="Title Placeholder 1"/>
          <p:cNvSpPr>
            <a:spLocks noGrp="1"/>
          </p:cNvSpPr>
          <p:nvPr>
            <p:ph type="title"/>
          </p:nvPr>
        </p:nvSpPr>
        <p:spPr>
          <a:xfrm>
            <a:off x="568172" y="408374"/>
            <a:ext cx="11014229"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3756481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685797" rtl="0" eaLnBrk="1" latinLnBrk="0" hangingPunct="1">
        <a:spcBef>
          <a:spcPct val="0"/>
        </a:spcBef>
        <a:buNone/>
        <a:defRPr sz="2625" kern="1200" cap="all" baseline="0">
          <a:solidFill>
            <a:schemeClr val="accent1">
              <a:lumMod val="75000"/>
            </a:schemeClr>
          </a:solidFill>
          <a:latin typeface="+mj-lt"/>
          <a:ea typeface="+mj-ea"/>
          <a:cs typeface="+mj-cs"/>
        </a:defRPr>
      </a:lvl1pPr>
    </p:titleStyle>
    <p:bodyStyle>
      <a:lvl1pPr marL="257174" indent="-171450" algn="l" defTabSz="685797"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80058" indent="-171450" algn="l" defTabSz="685797" rtl="0" eaLnBrk="1" latinLnBrk="0" hangingPunct="1">
        <a:spcBef>
          <a:spcPct val="20000"/>
        </a:spcBef>
        <a:buClr>
          <a:schemeClr val="accent2"/>
        </a:buClr>
        <a:buFont typeface="Arial" pitchFamily="34" charset="0"/>
        <a:buChar char="•"/>
        <a:defRPr sz="1500" kern="1200">
          <a:solidFill>
            <a:schemeClr val="tx2"/>
          </a:solidFill>
          <a:latin typeface="+mn-lt"/>
          <a:ea typeface="+mn-ea"/>
          <a:cs typeface="+mn-cs"/>
        </a:defRPr>
      </a:lvl2pPr>
      <a:lvl3pPr marL="685797" indent="-171450" algn="l" defTabSz="685797" rtl="0" eaLnBrk="1" latinLnBrk="0" hangingPunct="1">
        <a:spcBef>
          <a:spcPct val="20000"/>
        </a:spcBef>
        <a:buClr>
          <a:schemeClr val="accent3"/>
        </a:buClr>
        <a:buFont typeface="Arial" pitchFamily="34" charset="0"/>
        <a:buChar char="•"/>
        <a:defRPr sz="1350" kern="1200">
          <a:solidFill>
            <a:schemeClr val="tx2"/>
          </a:solidFill>
          <a:latin typeface="+mn-lt"/>
          <a:ea typeface="+mn-ea"/>
          <a:cs typeface="+mn-cs"/>
        </a:defRPr>
      </a:lvl3pPr>
      <a:lvl4pPr marL="960116" indent="-171450" algn="l" defTabSz="685797" rtl="0" eaLnBrk="1" latinLnBrk="0" hangingPunct="1">
        <a:spcBef>
          <a:spcPct val="20000"/>
        </a:spcBef>
        <a:buClr>
          <a:schemeClr val="accent4"/>
        </a:buClr>
        <a:buFont typeface="Arial" pitchFamily="34" charset="0"/>
        <a:buChar char="•"/>
        <a:defRPr sz="1200" kern="1200">
          <a:solidFill>
            <a:schemeClr val="tx2"/>
          </a:solidFill>
          <a:latin typeface="+mn-lt"/>
          <a:ea typeface="+mn-ea"/>
          <a:cs typeface="+mn-cs"/>
        </a:defRPr>
      </a:lvl4pPr>
      <a:lvl5pPr marL="1165855" indent="-171450" algn="l" defTabSz="685797" rtl="0" eaLnBrk="1" latinLnBrk="0" hangingPunct="1">
        <a:spcBef>
          <a:spcPct val="20000"/>
        </a:spcBef>
        <a:buClr>
          <a:schemeClr val="accent5"/>
        </a:buClr>
        <a:buFont typeface="Arial" pitchFamily="34" charset="0"/>
        <a:buChar char="•"/>
        <a:defRPr sz="1200" kern="1200" baseline="0">
          <a:solidFill>
            <a:schemeClr val="tx2"/>
          </a:solidFill>
          <a:latin typeface="+mn-lt"/>
          <a:ea typeface="+mn-ea"/>
          <a:cs typeface="+mn-cs"/>
        </a:defRPr>
      </a:lvl5pPr>
      <a:lvl6pPr marL="1303014" indent="-137159" algn="l" defTabSz="685797" rtl="0" eaLnBrk="1" latinLnBrk="0" hangingPunct="1">
        <a:spcBef>
          <a:spcPct val="20000"/>
        </a:spcBef>
        <a:buClr>
          <a:schemeClr val="accent1"/>
        </a:buClr>
        <a:buFont typeface="Arial" pitchFamily="34" charset="0"/>
        <a:buChar char="•"/>
        <a:defRPr sz="1050" kern="1200">
          <a:solidFill>
            <a:schemeClr val="tx2"/>
          </a:solidFill>
          <a:latin typeface="+mn-lt"/>
          <a:ea typeface="+mn-ea"/>
          <a:cs typeface="+mn-cs"/>
        </a:defRPr>
      </a:lvl6pPr>
      <a:lvl7pPr marL="1508753" indent="-137159" algn="l" defTabSz="685797" rtl="0" eaLnBrk="1" latinLnBrk="0" hangingPunct="1">
        <a:spcBef>
          <a:spcPct val="20000"/>
        </a:spcBef>
        <a:buClr>
          <a:schemeClr val="accent2"/>
        </a:buClr>
        <a:buFont typeface="Arial" pitchFamily="34" charset="0"/>
        <a:buChar char="•"/>
        <a:defRPr sz="1050" kern="1200">
          <a:solidFill>
            <a:schemeClr val="tx2"/>
          </a:solidFill>
          <a:latin typeface="+mn-lt"/>
          <a:ea typeface="+mn-ea"/>
          <a:cs typeface="+mn-cs"/>
        </a:defRPr>
      </a:lvl7pPr>
      <a:lvl8pPr marL="1645913" indent="-137159" algn="l" defTabSz="685797" rtl="0" eaLnBrk="1" latinLnBrk="0" hangingPunct="1">
        <a:spcBef>
          <a:spcPct val="20000"/>
        </a:spcBef>
        <a:buClr>
          <a:schemeClr val="accent3"/>
        </a:buClr>
        <a:buFont typeface="Arial" pitchFamily="34" charset="0"/>
        <a:buChar char="•"/>
        <a:defRPr sz="1050" kern="1200">
          <a:solidFill>
            <a:schemeClr val="tx2"/>
          </a:solidFill>
          <a:latin typeface="+mn-lt"/>
          <a:ea typeface="+mn-ea"/>
          <a:cs typeface="+mn-cs"/>
        </a:defRPr>
      </a:lvl8pPr>
      <a:lvl9pPr marL="1783072" indent="-137159" algn="l" defTabSz="685797" rtl="0" eaLnBrk="1" latinLnBrk="0" hangingPunct="1">
        <a:spcBef>
          <a:spcPct val="20000"/>
        </a:spcBef>
        <a:buClr>
          <a:schemeClr val="accent4"/>
        </a:buClr>
        <a:buFont typeface="Arial" pitchFamily="34" charset="0"/>
        <a:buChar char="•"/>
        <a:defRPr sz="1050" kern="1200">
          <a:solidFill>
            <a:schemeClr val="tx2"/>
          </a:solidFill>
          <a:latin typeface="+mn-lt"/>
          <a:ea typeface="+mn-ea"/>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6"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2" algn="l" defTabSz="685797" rtl="0" eaLnBrk="1" latinLnBrk="0" hangingPunct="1">
        <a:defRPr sz="1350" kern="1200">
          <a:solidFill>
            <a:schemeClr val="tx1"/>
          </a:solidFill>
          <a:latin typeface="+mn-lt"/>
          <a:ea typeface="+mn-ea"/>
          <a:cs typeface="+mn-cs"/>
        </a:defRPr>
      </a:lvl6pPr>
      <a:lvl7pPr marL="2057391" algn="l" defTabSz="685797" rtl="0" eaLnBrk="1" latinLnBrk="0" hangingPunct="1">
        <a:defRPr sz="1350" kern="1200">
          <a:solidFill>
            <a:schemeClr val="tx1"/>
          </a:solidFill>
          <a:latin typeface="+mn-lt"/>
          <a:ea typeface="+mn-ea"/>
          <a:cs typeface="+mn-cs"/>
        </a:defRPr>
      </a:lvl7pPr>
      <a:lvl8pPr marL="2400290" algn="l" defTabSz="685797" rtl="0" eaLnBrk="1" latinLnBrk="0" hangingPunct="1">
        <a:defRPr sz="1350" kern="1200">
          <a:solidFill>
            <a:schemeClr val="tx1"/>
          </a:solidFill>
          <a:latin typeface="+mn-lt"/>
          <a:ea typeface="+mn-ea"/>
          <a:cs typeface="+mn-cs"/>
        </a:defRPr>
      </a:lvl8pPr>
      <a:lvl9pPr marL="2743188" algn="l" defTabSz="685797"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dt" sz="half" idx="2"/>
          </p:nvPr>
        </p:nvSpPr>
        <p:spPr bwMode="auto">
          <a:xfrm>
            <a:off x="609601" y="6251576"/>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Arial" charset="0"/>
              </a:defRPr>
            </a:lvl1pPr>
          </a:lstStyle>
          <a:p>
            <a:pPr algn="l" rtl="0" fontAlgn="base">
              <a:spcBef>
                <a:spcPct val="0"/>
              </a:spcBef>
              <a:spcAft>
                <a:spcPct val="0"/>
              </a:spcAft>
              <a:defRPr/>
            </a:pPr>
            <a:endParaRPr lang="en-US" kern="1200">
              <a:solidFill>
                <a:srgbClr val="FFFFFF"/>
              </a:solidFill>
              <a:ea typeface="+mn-ea"/>
              <a:cs typeface="Arial"/>
            </a:endParaRPr>
          </a:p>
        </p:txBody>
      </p:sp>
      <p:sp>
        <p:nvSpPr>
          <p:cNvPr id="12291" name="Rectangle 3"/>
          <p:cNvSpPr>
            <a:spLocks noGrp="1" noChangeArrowheads="1"/>
          </p:cNvSpPr>
          <p:nvPr>
            <p:ph type="sldNum" sz="quarter" idx="4"/>
          </p:nvPr>
        </p:nvSpPr>
        <p:spPr bwMode="auto">
          <a:xfrm>
            <a:off x="8737601" y="6248401"/>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Arial" charset="0"/>
              </a:defRPr>
            </a:lvl1pPr>
          </a:lstStyle>
          <a:p>
            <a:pPr rtl="0" fontAlgn="base">
              <a:spcBef>
                <a:spcPct val="0"/>
              </a:spcBef>
              <a:spcAft>
                <a:spcPct val="0"/>
              </a:spcAft>
              <a:defRPr/>
            </a:pPr>
            <a:fld id="{2D294D8C-1F40-4BA2-8316-4319F28DEB5D}" type="slidenum">
              <a:rPr lang="en-US" kern="1200">
                <a:solidFill>
                  <a:srgbClr val="FFFFFF"/>
                </a:solidFill>
                <a:ea typeface="+mn-ea"/>
                <a:cs typeface="Arial"/>
              </a:rPr>
              <a:pPr rtl="0" fontAlgn="base">
                <a:spcBef>
                  <a:spcPct val="0"/>
                </a:spcBef>
                <a:spcAft>
                  <a:spcPct val="0"/>
                </a:spcAft>
                <a:defRPr/>
              </a:pPr>
              <a:t>‹#›</a:t>
            </a:fld>
            <a:endParaRPr lang="en-US" kern="1200">
              <a:solidFill>
                <a:srgbClr val="FFFFFF"/>
              </a:solidFill>
              <a:ea typeface="+mn-ea"/>
              <a:cs typeface="Arial"/>
            </a:endParaRPr>
          </a:p>
        </p:txBody>
      </p:sp>
      <p:grpSp>
        <p:nvGrpSpPr>
          <p:cNvPr id="1028" name="Group 4"/>
          <p:cNvGrpSpPr>
            <a:grpSpLocks/>
          </p:cNvGrpSpPr>
          <p:nvPr/>
        </p:nvGrpSpPr>
        <p:grpSpPr bwMode="auto">
          <a:xfrm>
            <a:off x="3"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229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1229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1229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sz="2700" kern="1200">
                  <a:solidFill>
                    <a:srgbClr val="FFFFFF"/>
                  </a:solidFill>
                  <a:latin typeface="Garamond"/>
                  <a:ea typeface="+mn-ea"/>
                  <a:cs typeface="Arial"/>
                </a:endParaRPr>
              </a:p>
            </p:txBody>
          </p:sp>
          <p:sp>
            <p:nvSpPr>
              <p:cNvPr id="1229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grpSp>
        <p:sp>
          <p:nvSpPr>
            <p:cNvPr id="1229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sz="2700" kern="1200">
                <a:solidFill>
                  <a:srgbClr val="FFFFFF"/>
                </a:solidFill>
                <a:latin typeface="Garamond"/>
                <a:ea typeface="+mn-ea"/>
                <a:cs typeface="Arial"/>
              </a:endParaRPr>
            </a:p>
          </p:txBody>
        </p:sp>
      </p:grpSp>
      <p:sp>
        <p:nvSpPr>
          <p:cNvPr id="12301"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p:cNvSpPr>
            <a:spLocks noGrp="1" noChangeArrowheads="1"/>
          </p:cNvSpPr>
          <p:nvPr>
            <p:ph type="ftr" sz="quarter" idx="3"/>
          </p:nvPr>
        </p:nvSpPr>
        <p:spPr bwMode="auto">
          <a:xfrm>
            <a:off x="4165601" y="6248401"/>
            <a:ext cx="386080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Arial" charset="0"/>
              </a:defRPr>
            </a:lvl1pPr>
          </a:lstStyle>
          <a:p>
            <a:pPr rtl="0" fontAlgn="base">
              <a:spcBef>
                <a:spcPct val="0"/>
              </a:spcBef>
              <a:spcAft>
                <a:spcPct val="0"/>
              </a:spcAft>
              <a:defRPr/>
            </a:pPr>
            <a:endParaRPr lang="en-US" kern="1200">
              <a:solidFill>
                <a:srgbClr val="FFFFFF"/>
              </a:solidFill>
              <a:ea typeface="+mn-ea"/>
              <a:cs typeface="Arial"/>
            </a:endParaRPr>
          </a:p>
        </p:txBody>
      </p:sp>
      <p:sp>
        <p:nvSpPr>
          <p:cNvPr id="12303" name="Rectangle 15"/>
          <p:cNvSpPr>
            <a:spLocks noGrp="1" noChangeArrowheads="1"/>
          </p:cNvSpPr>
          <p:nvPr>
            <p:ph type="body" idx="1"/>
          </p:nvPr>
        </p:nvSpPr>
        <p:spPr bwMode="auto">
          <a:xfrm>
            <a:off x="609600" y="1600202"/>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8721402"/>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5pPr>
      <a:lvl6pPr marL="342898"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6pPr>
      <a:lvl7pPr marL="685797"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7pPr>
      <a:lvl8pPr marL="1028696"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8pPr>
      <a:lvl9pPr marL="1371594"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9pPr>
    </p:titleStyle>
    <p:bodyStyle>
      <a:lvl1pPr marL="257174" indent="-257174"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7210" indent="-214312" algn="l" rtl="0" eaLnBrk="0" fontAlgn="base" hangingPunct="0">
        <a:spcBef>
          <a:spcPct val="20000"/>
        </a:spcBef>
        <a:spcAft>
          <a:spcPct val="0"/>
        </a:spcAft>
        <a:buClr>
          <a:schemeClr val="accent2"/>
        </a:buClr>
        <a:buSzPct val="70000"/>
        <a:buFont typeface="Wingdings" pitchFamily="2" charset="2"/>
        <a:buChar char="n"/>
        <a:defRPr sz="2100">
          <a:solidFill>
            <a:schemeClr val="tx1"/>
          </a:solidFill>
          <a:effectLst>
            <a:outerShdw blurRad="38100" dist="38100" dir="2700000" algn="tl">
              <a:srgbClr val="000000"/>
            </a:outerShdw>
          </a:effectLst>
          <a:latin typeface="+mn-lt"/>
          <a:cs typeface="+mn-cs"/>
        </a:defRPr>
      </a:lvl2pPr>
      <a:lvl3pPr marL="857246" indent="-171450" algn="l" rtl="0" eaLnBrk="0" fontAlgn="base" hangingPunct="0">
        <a:spcBef>
          <a:spcPct val="20000"/>
        </a:spcBef>
        <a:spcAft>
          <a:spcPct val="0"/>
        </a:spcAft>
        <a:buClr>
          <a:schemeClr val="tx2"/>
        </a:buClr>
        <a:buSzPct val="70000"/>
        <a:buFont typeface="Wingdings" pitchFamily="2" charset="2"/>
        <a:buChar char="n"/>
        <a:defRPr sz="1800">
          <a:solidFill>
            <a:schemeClr val="tx1"/>
          </a:solidFill>
          <a:effectLst>
            <a:outerShdw blurRad="38100" dist="38100" dir="2700000" algn="tl">
              <a:srgbClr val="000000"/>
            </a:outerShdw>
          </a:effectLst>
          <a:latin typeface="+mn-lt"/>
          <a:cs typeface="+mn-cs"/>
        </a:defRPr>
      </a:lvl3pPr>
      <a:lvl4pPr marL="1200145" indent="-171450" algn="l" rtl="0" eaLnBrk="0" fontAlgn="base" hangingPunct="0">
        <a:spcBef>
          <a:spcPct val="20000"/>
        </a:spcBef>
        <a:spcAft>
          <a:spcPct val="0"/>
        </a:spcAft>
        <a:buClr>
          <a:schemeClr val="accent2"/>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4pPr>
      <a:lvl5pPr marL="1543044" indent="-171450" algn="l" rtl="0" eaLnBrk="0" fontAlgn="base" hangingPunct="0">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5pPr>
      <a:lvl6pPr marL="1885942"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6pPr>
      <a:lvl7pPr marL="222884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7pPr>
      <a:lvl8pPr marL="2571739"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8pPr>
      <a:lvl9pPr marL="2914638"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6"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2" algn="l" defTabSz="685797" rtl="0" eaLnBrk="1" latinLnBrk="0" hangingPunct="1">
        <a:defRPr sz="1350" kern="1200">
          <a:solidFill>
            <a:schemeClr val="tx1"/>
          </a:solidFill>
          <a:latin typeface="+mn-lt"/>
          <a:ea typeface="+mn-ea"/>
          <a:cs typeface="+mn-cs"/>
        </a:defRPr>
      </a:lvl6pPr>
      <a:lvl7pPr marL="2057391" algn="l" defTabSz="685797" rtl="0" eaLnBrk="1" latinLnBrk="0" hangingPunct="1">
        <a:defRPr sz="1350" kern="1200">
          <a:solidFill>
            <a:schemeClr val="tx1"/>
          </a:solidFill>
          <a:latin typeface="+mn-lt"/>
          <a:ea typeface="+mn-ea"/>
          <a:cs typeface="+mn-cs"/>
        </a:defRPr>
      </a:lvl7pPr>
      <a:lvl8pPr marL="2400290" algn="l" defTabSz="685797" rtl="0" eaLnBrk="1" latinLnBrk="0" hangingPunct="1">
        <a:defRPr sz="1350" kern="1200">
          <a:solidFill>
            <a:schemeClr val="tx1"/>
          </a:solidFill>
          <a:latin typeface="+mn-lt"/>
          <a:ea typeface="+mn-ea"/>
          <a:cs typeface="+mn-cs"/>
        </a:defRPr>
      </a:lvl8pPr>
      <a:lvl9pPr marL="2743188" algn="l" defTabSz="685797"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2969" y="178594"/>
            <a:ext cx="10406062"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92969" y="1821656"/>
            <a:ext cx="10406062"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58179" y="6509743"/>
            <a:ext cx="304571"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t>‹#›</a:t>
            </a:fld>
            <a:endParaRPr/>
          </a:p>
        </p:txBody>
      </p:sp>
    </p:spTree>
    <p:extLst>
      <p:ext uri="{BB962C8B-B14F-4D97-AF65-F5344CB8AC3E}">
        <p14:creationId xmlns:p14="http://schemas.microsoft.com/office/powerpoint/2010/main" val="3259894868"/>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lgn="l" rtl="0" fontAlgn="base">
              <a:spcBef>
                <a:spcPct val="0"/>
              </a:spcBef>
              <a:spcAft>
                <a:spcPct val="0"/>
              </a:spcAft>
              <a:defRPr/>
            </a:pPr>
            <a:endParaRPr lang="en-US" kern="1200">
              <a:solidFill>
                <a:srgbClr val="FFFFFF"/>
              </a:solidFill>
              <a:ea typeface="+mn-ea"/>
              <a:cs typeface="Arial"/>
            </a:endParaRPr>
          </a:p>
        </p:txBody>
      </p:sp>
      <p:sp>
        <p:nvSpPr>
          <p:cNvPr id="12291" name="Rectangle 3"/>
          <p:cNvSpPr>
            <a:spLocks noGrp="1" noChangeArrowheads="1"/>
          </p:cNvSpPr>
          <p:nvPr>
            <p:ph type="sldNum" sz="quarter" idx="4"/>
          </p:nvPr>
        </p:nvSpPr>
        <p:spPr bwMode="auto">
          <a:xfrm>
            <a:off x="8737601" y="6248401"/>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rtl="0" fontAlgn="base">
              <a:spcBef>
                <a:spcPct val="0"/>
              </a:spcBef>
              <a:spcAft>
                <a:spcPct val="0"/>
              </a:spcAft>
              <a:defRPr/>
            </a:pPr>
            <a:fld id="{2D294D8C-1F40-4BA2-8316-4319F28DEB5D}" type="slidenum">
              <a:rPr lang="en-US" kern="1200">
                <a:solidFill>
                  <a:srgbClr val="FFFFFF"/>
                </a:solidFill>
                <a:ea typeface="+mn-ea"/>
                <a:cs typeface="Arial"/>
              </a:rPr>
              <a:pPr rtl="0" fontAlgn="base">
                <a:spcBef>
                  <a:spcPct val="0"/>
                </a:spcBef>
                <a:spcAft>
                  <a:spcPct val="0"/>
                </a:spcAft>
                <a:defRPr/>
              </a:pPr>
              <a:t>‹#›</a:t>
            </a:fld>
            <a:endParaRPr lang="en-US" kern="1200">
              <a:solidFill>
                <a:srgbClr val="FFFFFF"/>
              </a:solidFill>
              <a:ea typeface="+mn-ea"/>
              <a:cs typeface="Arial"/>
            </a:endParaRPr>
          </a:p>
        </p:txBody>
      </p:sp>
      <p:grpSp>
        <p:nvGrpSpPr>
          <p:cNvPr id="1028" name="Group 4"/>
          <p:cNvGrpSpPr>
            <a:grpSpLocks/>
          </p:cNvGrpSpPr>
          <p:nvPr/>
        </p:nvGrpSpPr>
        <p:grpSpPr bwMode="auto">
          <a:xfrm>
            <a:off x="2"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229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3600" kern="1200">
                  <a:solidFill>
                    <a:srgbClr val="FFFFFF"/>
                  </a:solidFill>
                  <a:latin typeface="Garamond"/>
                  <a:ea typeface="+mn-ea"/>
                  <a:cs typeface="Arial"/>
                </a:endParaRPr>
              </a:p>
            </p:txBody>
          </p:sp>
          <p:sp>
            <p:nvSpPr>
              <p:cNvPr id="1229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3600" kern="1200">
                  <a:solidFill>
                    <a:srgbClr val="FFFFFF"/>
                  </a:solidFill>
                  <a:latin typeface="Garamond"/>
                  <a:ea typeface="+mn-ea"/>
                  <a:cs typeface="Arial"/>
                </a:endParaRPr>
              </a:p>
            </p:txBody>
          </p:sp>
          <p:sp>
            <p:nvSpPr>
              <p:cNvPr id="1229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3600" kern="1200">
                  <a:solidFill>
                    <a:srgbClr val="FFFFFF"/>
                  </a:solidFill>
                  <a:latin typeface="Garamond"/>
                  <a:ea typeface="+mn-ea"/>
                  <a:cs typeface="Aria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sz="3600" kern="1200">
                  <a:solidFill>
                    <a:srgbClr val="FFFFFF"/>
                  </a:solidFill>
                  <a:latin typeface="Garamond"/>
                  <a:ea typeface="+mn-ea"/>
                  <a:cs typeface="Arial"/>
                </a:endParaRPr>
              </a:p>
            </p:txBody>
          </p:sp>
          <p:sp>
            <p:nvSpPr>
              <p:cNvPr id="1229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3600" kern="1200">
                  <a:solidFill>
                    <a:srgbClr val="FFFFFF"/>
                  </a:solidFill>
                  <a:latin typeface="Garamond"/>
                  <a:ea typeface="+mn-ea"/>
                  <a:cs typeface="Arial"/>
                </a:endParaRPr>
              </a:p>
            </p:txBody>
          </p:sp>
        </p:grpSp>
        <p:sp>
          <p:nvSpPr>
            <p:cNvPr id="1229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3600" kern="1200">
                <a:solidFill>
                  <a:srgbClr val="FFFFFF"/>
                </a:solidFill>
                <a:latin typeface="Garamond"/>
                <a:ea typeface="+mn-ea"/>
                <a:cs typeface="Aria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sz="3600" kern="1200">
                <a:solidFill>
                  <a:srgbClr val="FFFFFF"/>
                </a:solidFill>
                <a:latin typeface="Garamond"/>
                <a:ea typeface="+mn-ea"/>
                <a:cs typeface="Arial"/>
              </a:endParaRPr>
            </a:p>
          </p:txBody>
        </p:sp>
      </p:grpSp>
      <p:sp>
        <p:nvSpPr>
          <p:cNvPr id="12301"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p:cNvSpPr>
            <a:spLocks noGrp="1" noChangeArrowheads="1"/>
          </p:cNvSpPr>
          <p:nvPr>
            <p:ph type="ftr" sz="quarter" idx="3"/>
          </p:nvPr>
        </p:nvSpPr>
        <p:spPr bwMode="auto">
          <a:xfrm>
            <a:off x="4165600" y="6248401"/>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rtl="0" fontAlgn="base">
              <a:spcBef>
                <a:spcPct val="0"/>
              </a:spcBef>
              <a:spcAft>
                <a:spcPct val="0"/>
              </a:spcAft>
              <a:defRPr/>
            </a:pPr>
            <a:endParaRPr lang="en-US" kern="1200">
              <a:solidFill>
                <a:srgbClr val="FFFFFF"/>
              </a:solidFill>
              <a:ea typeface="+mn-ea"/>
              <a:cs typeface="Arial"/>
            </a:endParaRPr>
          </a:p>
        </p:txBody>
      </p:sp>
      <p:sp>
        <p:nvSpPr>
          <p:cNvPr id="12303" name="Rectangle 15"/>
          <p:cNvSpPr>
            <a:spLocks noGrp="1" noChangeArrowheads="1"/>
          </p:cNvSpPr>
          <p:nvPr>
            <p:ph type="body" idx="1"/>
          </p:nvPr>
        </p:nvSpPr>
        <p:spPr bwMode="auto">
          <a:xfrm>
            <a:off x="609600" y="1600202"/>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1703579"/>
      </p:ext>
    </p:extLst>
  </p:cSld>
  <p:clrMap bg1="dk2" tx1="lt1" bg2="dk1"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882" indent="-342882"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12" indent="-285736"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2942" indent="-228588"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118" indent="-228588"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295" indent="-228588"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47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648"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8825"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00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5474" name="Group 2"/>
          <p:cNvGrpSpPr>
            <a:grpSpLocks/>
          </p:cNvGrpSpPr>
          <p:nvPr/>
        </p:nvGrpSpPr>
        <p:grpSpPr bwMode="auto">
          <a:xfrm>
            <a:off x="2" y="3"/>
            <a:ext cx="12189884"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nvGrpSpPr>
            <p:cNvPr id="105476"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nvGrpSpPr>
              <p:cNvPr id="105502"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nvGrpSpPr>
              <p:cNvPr id="105518" name="Group 46"/>
              <p:cNvGrpSpPr>
                <a:grpSpLocks/>
              </p:cNvGrpSpPr>
              <p:nvPr userDrawn="1"/>
            </p:nvGrpSpPr>
            <p:grpSpPr bwMode="auto">
              <a:xfrm>
                <a:off x="0" y="558"/>
                <a:ext cx="5758" cy="487"/>
                <a:chOff x="0" y="558"/>
                <a:chExt cx="5758" cy="487"/>
              </a:xfrm>
            </p:grpSpPr>
            <p:sp>
              <p:nvSpPr>
                <p:cNvPr id="105519"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0"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nvGrpSpPr>
              <p:cNvPr id="105521"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2"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3"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4"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6"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7"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8"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sp>
        <p:nvSpPr>
          <p:cNvPr id="105539" name="Rectangle 67"/>
          <p:cNvSpPr>
            <a:spLocks noGrp="1" noChangeArrowheads="1"/>
          </p:cNvSpPr>
          <p:nvPr>
            <p:ph type="title"/>
          </p:nvPr>
        </p:nvSpPr>
        <p:spPr bwMode="auto">
          <a:xfrm>
            <a:off x="607486" y="273050"/>
            <a:ext cx="109685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5540" name="Rectangle 68"/>
          <p:cNvSpPr>
            <a:spLocks noGrp="1" noChangeArrowheads="1"/>
          </p:cNvSpPr>
          <p:nvPr>
            <p:ph type="dt" sz="half" idx="2"/>
          </p:nvPr>
        </p:nvSpPr>
        <p:spPr bwMode="auto">
          <a:xfrm>
            <a:off x="607486" y="6242053"/>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75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105541" name="Rectangle 69"/>
          <p:cNvSpPr>
            <a:spLocks noGrp="1" noChangeArrowheads="1"/>
          </p:cNvSpPr>
          <p:nvPr>
            <p:ph type="ftr" sz="quarter" idx="3"/>
          </p:nvPr>
        </p:nvSpPr>
        <p:spPr bwMode="auto">
          <a:xfrm>
            <a:off x="4165600" y="6242053"/>
            <a:ext cx="38608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75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105542" name="Rectangle 70"/>
          <p:cNvSpPr>
            <a:spLocks noGrp="1" noChangeArrowheads="1"/>
          </p:cNvSpPr>
          <p:nvPr>
            <p:ph type="sldNum" sz="quarter" idx="4"/>
          </p:nvPr>
        </p:nvSpPr>
        <p:spPr bwMode="auto">
          <a:xfrm>
            <a:off x="8737602" y="6242053"/>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50">
                <a:effectLst>
                  <a:outerShdw blurRad="38100" dist="38100" dir="2700000" algn="tl">
                    <a:srgbClr val="000000"/>
                  </a:outerShdw>
                </a:effectLst>
              </a:defRPr>
            </a:lvl1pPr>
          </a:lstStyle>
          <a:p>
            <a:pPr fontAlgn="base">
              <a:spcBef>
                <a:spcPct val="0"/>
              </a:spcBef>
              <a:spcAft>
                <a:spcPct val="0"/>
              </a:spcAft>
            </a:pPr>
            <a:fld id="{3E9B6F12-6424-4009-BA70-BB8B3D321844}" type="slidenum">
              <a:rPr lang="en-US" smtClean="0">
                <a:solidFill>
                  <a:srgbClr val="EAEAEA"/>
                </a:solidFill>
              </a:rPr>
              <a:pPr fontAlgn="base">
                <a:spcBef>
                  <a:spcPct val="0"/>
                </a:spcBef>
                <a:spcAft>
                  <a:spcPct val="0"/>
                </a:spcAft>
              </a:pPr>
              <a:t>‹#›</a:t>
            </a:fld>
            <a:endParaRPr lang="en-US">
              <a:solidFill>
                <a:srgbClr val="EAEAEA"/>
              </a:solidFill>
            </a:endParaRPr>
          </a:p>
        </p:txBody>
      </p:sp>
      <p:sp>
        <p:nvSpPr>
          <p:cNvPr id="105543" name="Rectangle 71"/>
          <p:cNvSpPr>
            <a:spLocks noGrp="1" noChangeArrowheads="1"/>
          </p:cNvSpPr>
          <p:nvPr>
            <p:ph type="body" idx="1"/>
          </p:nvPr>
        </p:nvSpPr>
        <p:spPr bwMode="auto">
          <a:xfrm>
            <a:off x="607486" y="1598613"/>
            <a:ext cx="10968567"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5090550"/>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fontAlgn="base">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9pPr>
    </p:titleStyle>
    <p:bodyStyle>
      <a:lvl1pPr marL="257175" indent="-257175"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ea typeface="+mn-ea"/>
          <a:cs typeface="+mn-cs"/>
        </a:defRPr>
      </a:lvl1pPr>
      <a:lvl2pPr marL="557213" indent="-214313" algn="l" rtl="0" fontAlgn="base">
        <a:spcBef>
          <a:spcPct val="20000"/>
        </a:spcBef>
        <a:spcAft>
          <a:spcPct val="0"/>
        </a:spcAft>
        <a:buFont typeface="Wingdings" pitchFamily="2" charset="2"/>
        <a:buChar char="§"/>
        <a:defRPr sz="2100">
          <a:solidFill>
            <a:schemeClr val="tx1"/>
          </a:solidFill>
          <a:effectLst>
            <a:outerShdw blurRad="38100" dist="38100" dir="2700000" algn="tl">
              <a:srgbClr val="000000"/>
            </a:outerShdw>
          </a:effectLst>
          <a:latin typeface="+mn-lt"/>
          <a:cs typeface="+mn-cs"/>
        </a:defRPr>
      </a:lvl2pPr>
      <a:lvl3pPr marL="857250" indent="-171450" algn="l" rtl="0" fontAlgn="base">
        <a:spcBef>
          <a:spcPct val="20000"/>
        </a:spcBef>
        <a:spcAft>
          <a:spcPct val="0"/>
        </a:spcAft>
        <a:buClr>
          <a:schemeClr val="tx2"/>
        </a:buClr>
        <a:buSzPct val="115000"/>
        <a:buFont typeface="Wingdings" pitchFamily="2" charset="2"/>
        <a:buChar char="§"/>
        <a:defRPr sz="1800">
          <a:solidFill>
            <a:schemeClr val="tx1"/>
          </a:solidFill>
          <a:effectLst>
            <a:outerShdw blurRad="38100" dist="38100" dir="2700000" algn="tl">
              <a:srgbClr val="000000"/>
            </a:outerShdw>
          </a:effectLst>
          <a:latin typeface="+mn-lt"/>
          <a:cs typeface="+mn-cs"/>
        </a:defRPr>
      </a:lvl3pPr>
      <a:lvl4pPr marL="1200150" indent="-171450" algn="l" rtl="0" fontAlgn="base">
        <a:spcBef>
          <a:spcPct val="20000"/>
        </a:spcBef>
        <a:spcAft>
          <a:spcPct val="0"/>
        </a:spcAft>
        <a:buFont typeface="Wingdings" pitchFamily="2" charset="2"/>
        <a:buChar char="§"/>
        <a:defRPr sz="1500">
          <a:solidFill>
            <a:schemeClr val="tx1"/>
          </a:solidFill>
          <a:effectLst>
            <a:outerShdw blurRad="38100" dist="38100" dir="2700000" algn="tl">
              <a:srgbClr val="000000"/>
            </a:outerShdw>
          </a:effectLst>
          <a:latin typeface="+mn-lt"/>
          <a:cs typeface="+mn-cs"/>
        </a:defRPr>
      </a:lvl4pPr>
      <a:lvl5pPr marL="1543050" indent="-171450" algn="l" rtl="0" fontAlgn="base">
        <a:spcBef>
          <a:spcPct val="20000"/>
        </a:spcBef>
        <a:spcAft>
          <a:spcPct val="0"/>
        </a:spcAft>
        <a:buClr>
          <a:schemeClr val="tx2"/>
        </a:buClr>
        <a:buSzPct val="115000"/>
        <a:buFont typeface="Wingdings" pitchFamily="2" charset="2"/>
        <a:buChar char="§"/>
        <a:defRPr sz="1500">
          <a:solidFill>
            <a:schemeClr val="tx1"/>
          </a:solidFill>
          <a:effectLst>
            <a:outerShdw blurRad="38100" dist="38100" dir="2700000" algn="tl">
              <a:srgbClr val="000000"/>
            </a:outerShdw>
          </a:effectLst>
          <a:latin typeface="+mn-lt"/>
          <a:cs typeface="+mn-cs"/>
        </a:defRPr>
      </a:lvl5pPr>
      <a:lvl6pPr marL="1885950" indent="-171450" algn="l" rtl="0" fontAlgn="base">
        <a:spcBef>
          <a:spcPct val="20000"/>
        </a:spcBef>
        <a:spcAft>
          <a:spcPct val="0"/>
        </a:spcAft>
        <a:buClr>
          <a:schemeClr val="tx2"/>
        </a:buClr>
        <a:buSzPct val="115000"/>
        <a:buFont typeface="Wingdings" pitchFamily="2" charset="2"/>
        <a:buChar char="§"/>
        <a:defRPr sz="1500">
          <a:solidFill>
            <a:schemeClr val="tx1"/>
          </a:solidFill>
          <a:effectLst>
            <a:outerShdw blurRad="38100" dist="38100" dir="2700000" algn="tl">
              <a:srgbClr val="000000"/>
            </a:outerShdw>
          </a:effectLst>
          <a:latin typeface="+mn-lt"/>
          <a:cs typeface="+mn-cs"/>
        </a:defRPr>
      </a:lvl6pPr>
      <a:lvl7pPr marL="2228850" indent="-171450" algn="l" rtl="0" fontAlgn="base">
        <a:spcBef>
          <a:spcPct val="20000"/>
        </a:spcBef>
        <a:spcAft>
          <a:spcPct val="0"/>
        </a:spcAft>
        <a:buClr>
          <a:schemeClr val="tx2"/>
        </a:buClr>
        <a:buSzPct val="115000"/>
        <a:buFont typeface="Wingdings" pitchFamily="2" charset="2"/>
        <a:buChar char="§"/>
        <a:defRPr sz="1500">
          <a:solidFill>
            <a:schemeClr val="tx1"/>
          </a:solidFill>
          <a:effectLst>
            <a:outerShdw blurRad="38100" dist="38100" dir="2700000" algn="tl">
              <a:srgbClr val="000000"/>
            </a:outerShdw>
          </a:effectLst>
          <a:latin typeface="+mn-lt"/>
          <a:cs typeface="+mn-cs"/>
        </a:defRPr>
      </a:lvl7pPr>
      <a:lvl8pPr marL="2571750" indent="-171450" algn="l" rtl="0" fontAlgn="base">
        <a:spcBef>
          <a:spcPct val="20000"/>
        </a:spcBef>
        <a:spcAft>
          <a:spcPct val="0"/>
        </a:spcAft>
        <a:buClr>
          <a:schemeClr val="tx2"/>
        </a:buClr>
        <a:buSzPct val="115000"/>
        <a:buFont typeface="Wingdings" pitchFamily="2" charset="2"/>
        <a:buChar char="§"/>
        <a:defRPr sz="1500">
          <a:solidFill>
            <a:schemeClr val="tx1"/>
          </a:solidFill>
          <a:effectLst>
            <a:outerShdw blurRad="38100" dist="38100" dir="2700000" algn="tl">
              <a:srgbClr val="000000"/>
            </a:outerShdw>
          </a:effectLst>
          <a:latin typeface="+mn-lt"/>
          <a:cs typeface="+mn-cs"/>
        </a:defRPr>
      </a:lvl8pPr>
      <a:lvl9pPr marL="2914650" indent="-171450" algn="l" rtl="0" fontAlgn="base">
        <a:spcBef>
          <a:spcPct val="20000"/>
        </a:spcBef>
        <a:spcAft>
          <a:spcPct val="0"/>
        </a:spcAft>
        <a:buClr>
          <a:schemeClr val="tx2"/>
        </a:buClr>
        <a:buSzPct val="115000"/>
        <a:buFont typeface="Wingdings" pitchFamily="2" charset="2"/>
        <a:buChar char="§"/>
        <a:defRPr sz="15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5352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C45486B-8405-3AC0-39DD-4214F03623A2}"/>
              </a:ext>
            </a:extLst>
          </p:cNvPr>
          <p:cNvGrpSpPr>
            <a:grpSpLocks/>
          </p:cNvGrpSpPr>
          <p:nvPr/>
        </p:nvGrpSpPr>
        <p:grpSpPr bwMode="auto">
          <a:xfrm>
            <a:off x="1588" y="0"/>
            <a:ext cx="12198350" cy="6851650"/>
            <a:chOff x="1" y="0"/>
            <a:chExt cx="5763" cy="4316"/>
          </a:xfrm>
        </p:grpSpPr>
        <p:sp>
          <p:nvSpPr>
            <p:cNvPr id="82947" name="Freeform 3">
              <a:extLst>
                <a:ext uri="{FF2B5EF4-FFF2-40B4-BE49-F238E27FC236}">
                  <a16:creationId xmlns:a16="http://schemas.microsoft.com/office/drawing/2014/main" id="{8F50E412-92EC-D009-D7C9-2DD3E19AECF7}"/>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8" name="Freeform 4">
              <a:extLst>
                <a:ext uri="{FF2B5EF4-FFF2-40B4-BE49-F238E27FC236}">
                  <a16:creationId xmlns:a16="http://schemas.microsoft.com/office/drawing/2014/main" id="{79AB128F-210A-EE0E-5B3E-A5812207FF1D}"/>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9" name="Freeform 5">
              <a:extLst>
                <a:ext uri="{FF2B5EF4-FFF2-40B4-BE49-F238E27FC236}">
                  <a16:creationId xmlns:a16="http://schemas.microsoft.com/office/drawing/2014/main" id="{3778F55D-4895-D807-EC59-E250573CFC92}"/>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1035" name="Group 6">
              <a:extLst>
                <a:ext uri="{FF2B5EF4-FFF2-40B4-BE49-F238E27FC236}">
                  <a16:creationId xmlns:a16="http://schemas.microsoft.com/office/drawing/2014/main" id="{38C5134A-2855-96A8-C761-9774171EFB7F}"/>
                </a:ext>
              </a:extLst>
            </p:cNvPr>
            <p:cNvGrpSpPr>
              <a:grpSpLocks/>
            </p:cNvGrpSpPr>
            <p:nvPr/>
          </p:nvGrpSpPr>
          <p:grpSpPr bwMode="auto">
            <a:xfrm>
              <a:off x="288" y="0"/>
              <a:ext cx="5098" cy="4316"/>
              <a:chOff x="288" y="0"/>
              <a:chExt cx="5098" cy="4316"/>
            </a:xfrm>
          </p:grpSpPr>
          <p:sp>
            <p:nvSpPr>
              <p:cNvPr id="82951" name="Freeform 7">
                <a:extLst>
                  <a:ext uri="{FF2B5EF4-FFF2-40B4-BE49-F238E27FC236}">
                    <a16:creationId xmlns:a16="http://schemas.microsoft.com/office/drawing/2014/main" id="{ED149EC3-6568-6A3D-44DC-56E2FDC531B0}"/>
                  </a:ext>
                </a:extLst>
              </p:cNvPr>
              <p:cNvSpPr>
                <a:spLocks/>
              </p:cNvSpPr>
              <p:nvPr userDrawn="1"/>
            </p:nvSpPr>
            <p:spPr bwMode="hidden">
              <a:xfrm>
                <a:off x="2790" y="0"/>
                <a:ext cx="70"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2" name="Freeform 8">
                <a:extLst>
                  <a:ext uri="{FF2B5EF4-FFF2-40B4-BE49-F238E27FC236}">
                    <a16:creationId xmlns:a16="http://schemas.microsoft.com/office/drawing/2014/main" id="{DA07A7FA-A8B7-D8CD-F650-834E4D98FA47}"/>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3" name="Freeform 9">
                <a:extLst>
                  <a:ext uri="{FF2B5EF4-FFF2-40B4-BE49-F238E27FC236}">
                    <a16:creationId xmlns:a16="http://schemas.microsoft.com/office/drawing/2014/main" id="{0E580FB7-A599-1742-3A21-3C915F304DA6}"/>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4" name="Freeform 10">
                <a:extLst>
                  <a:ext uri="{FF2B5EF4-FFF2-40B4-BE49-F238E27FC236}">
                    <a16:creationId xmlns:a16="http://schemas.microsoft.com/office/drawing/2014/main" id="{9B4B3068-9011-5A13-1CD2-7E165B2E9512}"/>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5" name="Freeform 11">
                <a:extLst>
                  <a:ext uri="{FF2B5EF4-FFF2-40B4-BE49-F238E27FC236}">
                    <a16:creationId xmlns:a16="http://schemas.microsoft.com/office/drawing/2014/main" id="{80783CF8-3686-DB21-B700-AD93AFF43CA8}"/>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6" name="Freeform 12">
                <a:extLst>
                  <a:ext uri="{FF2B5EF4-FFF2-40B4-BE49-F238E27FC236}">
                    <a16:creationId xmlns:a16="http://schemas.microsoft.com/office/drawing/2014/main" id="{C2991D63-B546-60BF-0D9A-535F3481179E}"/>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7" name="Freeform 13">
                <a:extLst>
                  <a:ext uri="{FF2B5EF4-FFF2-40B4-BE49-F238E27FC236}">
                    <a16:creationId xmlns:a16="http://schemas.microsoft.com/office/drawing/2014/main" id="{E54CDBD2-FA3A-2027-89E0-454D4F0EA7F5}"/>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8" name="Freeform 14">
                <a:extLst>
                  <a:ext uri="{FF2B5EF4-FFF2-40B4-BE49-F238E27FC236}">
                    <a16:creationId xmlns:a16="http://schemas.microsoft.com/office/drawing/2014/main" id="{6AF3B070-EB0A-2E2A-8EA9-E6D7BD486C0B}"/>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9" name="Freeform 15">
                <a:extLst>
                  <a:ext uri="{FF2B5EF4-FFF2-40B4-BE49-F238E27FC236}">
                    <a16:creationId xmlns:a16="http://schemas.microsoft.com/office/drawing/2014/main" id="{923EF204-1065-3906-0134-479F0AA31052}"/>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0" name="Freeform 16">
                <a:extLst>
                  <a:ext uri="{FF2B5EF4-FFF2-40B4-BE49-F238E27FC236}">
                    <a16:creationId xmlns:a16="http://schemas.microsoft.com/office/drawing/2014/main" id="{93A0CF4E-7F3C-212D-F68F-B284B586CF1A}"/>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1" name="Freeform 17">
                <a:extLst>
                  <a:ext uri="{FF2B5EF4-FFF2-40B4-BE49-F238E27FC236}">
                    <a16:creationId xmlns:a16="http://schemas.microsoft.com/office/drawing/2014/main" id="{5E764429-283C-83D3-6B59-840A96F55D84}"/>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2" name="Freeform 18">
                <a:extLst>
                  <a:ext uri="{FF2B5EF4-FFF2-40B4-BE49-F238E27FC236}">
                    <a16:creationId xmlns:a16="http://schemas.microsoft.com/office/drawing/2014/main" id="{1D4548F2-9CBE-956F-2FB7-AD8783529A61}"/>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3" name="Freeform 19">
                <a:extLst>
                  <a:ext uri="{FF2B5EF4-FFF2-40B4-BE49-F238E27FC236}">
                    <a16:creationId xmlns:a16="http://schemas.microsoft.com/office/drawing/2014/main" id="{C2E29300-F667-E857-4C18-78E5B0BD7E9C}"/>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82964" name="Freeform 20">
              <a:extLst>
                <a:ext uri="{FF2B5EF4-FFF2-40B4-BE49-F238E27FC236}">
                  <a16:creationId xmlns:a16="http://schemas.microsoft.com/office/drawing/2014/main" id="{3AF2CB58-4CE6-C644-1F9A-986281FABD98}"/>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5" name="Freeform 21">
              <a:extLst>
                <a:ext uri="{FF2B5EF4-FFF2-40B4-BE49-F238E27FC236}">
                  <a16:creationId xmlns:a16="http://schemas.microsoft.com/office/drawing/2014/main" id="{FFCD5F57-AFE9-1F3A-69EF-8694DD9080FE}"/>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6" name="Freeform 22">
              <a:extLst>
                <a:ext uri="{FF2B5EF4-FFF2-40B4-BE49-F238E27FC236}">
                  <a16:creationId xmlns:a16="http://schemas.microsoft.com/office/drawing/2014/main" id="{55194706-DD08-297C-4F92-E909B921B7BF}"/>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39" name="Freeform 23">
              <a:extLst>
                <a:ext uri="{FF2B5EF4-FFF2-40B4-BE49-F238E27FC236}">
                  <a16:creationId xmlns:a16="http://schemas.microsoft.com/office/drawing/2014/main" id="{A850593F-7F89-0240-2CAF-778A5387A0A1}"/>
                </a:ext>
              </a:extLst>
            </p:cNvPr>
            <p:cNvSpPr>
              <a:spLocks/>
            </p:cNvSpPr>
            <p:nvPr/>
          </p:nvSpPr>
          <p:spPr bwMode="hidden">
            <a:xfrm>
              <a:off x="5041" y="0"/>
              <a:ext cx="719" cy="845"/>
            </a:xfrm>
            <a:custGeom>
              <a:avLst/>
              <a:gdLst>
                <a:gd name="T0" fmla="*/ 805 w 717"/>
                <a:gd name="T1" fmla="*/ 845 h 845"/>
                <a:gd name="T2" fmla="*/ 805 w 717"/>
                <a:gd name="T3" fmla="*/ 821 h 845"/>
                <a:gd name="T4" fmla="*/ 662 w 717"/>
                <a:gd name="T5" fmla="*/ 605 h 845"/>
                <a:gd name="T6" fmla="*/ 450 w 717"/>
                <a:gd name="T7" fmla="*/ 396 h 845"/>
                <a:gd name="T8" fmla="*/ 265 w 717"/>
                <a:gd name="T9" fmla="*/ 192 h 845"/>
                <a:gd name="T10" fmla="*/ 17 w 717"/>
                <a:gd name="T11" fmla="*/ 0 h 845"/>
                <a:gd name="T12" fmla="*/ 0 w 717"/>
                <a:gd name="T13" fmla="*/ 0 h 845"/>
                <a:gd name="T14" fmla="*/ 253 w 717"/>
                <a:gd name="T15" fmla="*/ 198 h 845"/>
                <a:gd name="T16" fmla="*/ 444 w 717"/>
                <a:gd name="T17" fmla="*/ 408 h 845"/>
                <a:gd name="T18" fmla="*/ 656 w 717"/>
                <a:gd name="T19" fmla="*/ 623 h 845"/>
                <a:gd name="T20" fmla="*/ 805 w 717"/>
                <a:gd name="T21" fmla="*/ 845 h 845"/>
                <a:gd name="T22" fmla="*/ 80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a:extLst>
                <a:ext uri="{FF2B5EF4-FFF2-40B4-BE49-F238E27FC236}">
                  <a16:creationId xmlns:a16="http://schemas.microsoft.com/office/drawing/2014/main" id="{E8233CED-8716-8C2B-A6C4-E82503F3F4A1}"/>
                </a:ext>
              </a:extLst>
            </p:cNvPr>
            <p:cNvSpPr>
              <a:spLocks/>
            </p:cNvSpPr>
            <p:nvPr/>
          </p:nvSpPr>
          <p:spPr bwMode="hidden">
            <a:xfrm>
              <a:off x="5352" y="0"/>
              <a:ext cx="408" cy="414"/>
            </a:xfrm>
            <a:custGeom>
              <a:avLst/>
              <a:gdLst>
                <a:gd name="T0" fmla="*/ 451 w 407"/>
                <a:gd name="T1" fmla="*/ 414 h 414"/>
                <a:gd name="T2" fmla="*/ 451 w 407"/>
                <a:gd name="T3" fmla="*/ 396 h 414"/>
                <a:gd name="T4" fmla="*/ 266 w 407"/>
                <a:gd name="T5" fmla="*/ 192 h 414"/>
                <a:gd name="T6" fmla="*/ 12 w 407"/>
                <a:gd name="T7" fmla="*/ 0 h 414"/>
                <a:gd name="T8" fmla="*/ 0 w 407"/>
                <a:gd name="T9" fmla="*/ 0 h 414"/>
                <a:gd name="T10" fmla="*/ 108 w 407"/>
                <a:gd name="T11" fmla="*/ 102 h 414"/>
                <a:gd name="T12" fmla="*/ 260 w 407"/>
                <a:gd name="T13" fmla="*/ 204 h 414"/>
                <a:gd name="T14" fmla="*/ 451 w 407"/>
                <a:gd name="T15" fmla="*/ 414 h 414"/>
                <a:gd name="T16" fmla="*/ 451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9" name="Freeform 25">
              <a:extLst>
                <a:ext uri="{FF2B5EF4-FFF2-40B4-BE49-F238E27FC236}">
                  <a16:creationId xmlns:a16="http://schemas.microsoft.com/office/drawing/2014/main" id="{1F4524AB-0C56-5A29-A1F7-E3DFF76879F2}"/>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42" name="Freeform 26">
              <a:extLst>
                <a:ext uri="{FF2B5EF4-FFF2-40B4-BE49-F238E27FC236}">
                  <a16:creationId xmlns:a16="http://schemas.microsoft.com/office/drawing/2014/main" id="{64853E3B-7817-8F21-7FE7-7E40EE1AA743}"/>
                </a:ext>
              </a:extLst>
            </p:cNvPr>
            <p:cNvSpPr>
              <a:spLocks/>
            </p:cNvSpPr>
            <p:nvPr/>
          </p:nvSpPr>
          <p:spPr bwMode="hidden">
            <a:xfrm>
              <a:off x="6" y="0"/>
              <a:ext cx="588" cy="599"/>
            </a:xfrm>
            <a:custGeom>
              <a:avLst/>
              <a:gdLst>
                <a:gd name="T0" fmla="*/ 674 w 586"/>
                <a:gd name="T1" fmla="*/ 0 h 599"/>
                <a:gd name="T2" fmla="*/ 656 w 586"/>
                <a:gd name="T3" fmla="*/ 0 h 599"/>
                <a:gd name="T4" fmla="*/ 462 w 586"/>
                <a:gd name="T5" fmla="*/ 132 h 599"/>
                <a:gd name="T6" fmla="*/ 301 w 586"/>
                <a:gd name="T7" fmla="*/ 270 h 599"/>
                <a:gd name="T8" fmla="*/ 120 w 586"/>
                <a:gd name="T9" fmla="*/ 420 h 599"/>
                <a:gd name="T10" fmla="*/ 0 w 586"/>
                <a:gd name="T11" fmla="*/ 575 h 599"/>
                <a:gd name="T12" fmla="*/ 0 w 586"/>
                <a:gd name="T13" fmla="*/ 599 h 599"/>
                <a:gd name="T14" fmla="*/ 120 w 586"/>
                <a:gd name="T15" fmla="*/ 432 h 599"/>
                <a:gd name="T16" fmla="*/ 301 w 586"/>
                <a:gd name="T17" fmla="*/ 282 h 599"/>
                <a:gd name="T18" fmla="*/ 474 w 586"/>
                <a:gd name="T19" fmla="*/ 138 h 599"/>
                <a:gd name="T20" fmla="*/ 674 w 586"/>
                <a:gd name="T21" fmla="*/ 0 h 599"/>
                <a:gd name="T22" fmla="*/ 67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a:extLst>
                <a:ext uri="{FF2B5EF4-FFF2-40B4-BE49-F238E27FC236}">
                  <a16:creationId xmlns:a16="http://schemas.microsoft.com/office/drawing/2014/main" id="{CE5AD79D-183B-C8D1-3566-62C5423989B8}"/>
                </a:ext>
              </a:extLst>
            </p:cNvPr>
            <p:cNvSpPr>
              <a:spLocks/>
            </p:cNvSpPr>
            <p:nvPr/>
          </p:nvSpPr>
          <p:spPr bwMode="hidden">
            <a:xfrm>
              <a:off x="6" y="0"/>
              <a:ext cx="270" cy="252"/>
            </a:xfrm>
            <a:custGeom>
              <a:avLst/>
              <a:gdLst>
                <a:gd name="T0" fmla="*/ 313 w 269"/>
                <a:gd name="T1" fmla="*/ 0 h 252"/>
                <a:gd name="T2" fmla="*/ 295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13 w 269"/>
                <a:gd name="T15" fmla="*/ 0 h 252"/>
                <a:gd name="T16" fmla="*/ 313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a:extLst>
                <a:ext uri="{FF2B5EF4-FFF2-40B4-BE49-F238E27FC236}">
                  <a16:creationId xmlns:a16="http://schemas.microsoft.com/office/drawing/2014/main" id="{7E6C1A36-3A63-37AE-6470-C31D02E4BEC7}"/>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9">
              <a:extLst>
                <a:ext uri="{FF2B5EF4-FFF2-40B4-BE49-F238E27FC236}">
                  <a16:creationId xmlns:a16="http://schemas.microsoft.com/office/drawing/2014/main" id="{E66D8963-4B95-5851-9C30-C4DFF02476CE}"/>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30">
              <a:extLst>
                <a:ext uri="{FF2B5EF4-FFF2-40B4-BE49-F238E27FC236}">
                  <a16:creationId xmlns:a16="http://schemas.microsoft.com/office/drawing/2014/main" id="{299B9AE6-C856-E4DA-6AFA-53F8CE44EF97}"/>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 name="Group 31">
              <a:extLst>
                <a:ext uri="{FF2B5EF4-FFF2-40B4-BE49-F238E27FC236}">
                  <a16:creationId xmlns:a16="http://schemas.microsoft.com/office/drawing/2014/main" id="{6BBD601E-916A-7E7E-50A2-A2F7D4D5667B}"/>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DBD7A29B-28DA-DD52-F067-0FA0F9596A5B}"/>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33">
                <a:extLst>
                  <a:ext uri="{FF2B5EF4-FFF2-40B4-BE49-F238E27FC236}">
                    <a16:creationId xmlns:a16="http://schemas.microsoft.com/office/drawing/2014/main" id="{ED9EF0FC-986A-8A6D-9EB6-79C8345E9BEC}"/>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4">
                <a:extLst>
                  <a:ext uri="{FF2B5EF4-FFF2-40B4-BE49-F238E27FC236}">
                    <a16:creationId xmlns:a16="http://schemas.microsoft.com/office/drawing/2014/main" id="{B61461B4-1DBA-D9DF-C74C-38771F3F56CC}"/>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5">
                <a:extLst>
                  <a:ext uri="{FF2B5EF4-FFF2-40B4-BE49-F238E27FC236}">
                    <a16:creationId xmlns:a16="http://schemas.microsoft.com/office/drawing/2014/main" id="{9358FBDF-E054-13BC-6DCC-607F3EF06994}"/>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6">
                <a:extLst>
                  <a:ext uri="{FF2B5EF4-FFF2-40B4-BE49-F238E27FC236}">
                    <a16:creationId xmlns:a16="http://schemas.microsoft.com/office/drawing/2014/main" id="{79CDF83A-C041-EB21-DB58-7838694EA39D}"/>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Line 37">
              <a:extLst>
                <a:ext uri="{FF2B5EF4-FFF2-40B4-BE49-F238E27FC236}">
                  <a16:creationId xmlns:a16="http://schemas.microsoft.com/office/drawing/2014/main" id="{FC7D42D6-A7BE-1174-14FE-3BE1D17FC233}"/>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38">
              <a:extLst>
                <a:ext uri="{FF2B5EF4-FFF2-40B4-BE49-F238E27FC236}">
                  <a16:creationId xmlns:a16="http://schemas.microsoft.com/office/drawing/2014/main" id="{BF975E3B-EBEB-8DDC-0C6A-B2F92B3D5FF3}"/>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83" name="Rectangle 39">
            <a:extLst>
              <a:ext uri="{FF2B5EF4-FFF2-40B4-BE49-F238E27FC236}">
                <a16:creationId xmlns:a16="http://schemas.microsoft.com/office/drawing/2014/main" id="{570FEFA3-36D1-D8C7-406E-8E1D19F57B50}"/>
              </a:ext>
            </a:extLst>
          </p:cNvPr>
          <p:cNvSpPr>
            <a:spLocks noGrp="1" noChangeArrowheads="1"/>
          </p:cNvSpPr>
          <p:nvPr>
            <p:ph type="title"/>
          </p:nvPr>
        </p:nvSpPr>
        <p:spPr bwMode="auto">
          <a:xfrm>
            <a:off x="609600" y="277813"/>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984" name="Rectangle 40">
            <a:extLst>
              <a:ext uri="{FF2B5EF4-FFF2-40B4-BE49-F238E27FC236}">
                <a16:creationId xmlns:a16="http://schemas.microsoft.com/office/drawing/2014/main" id="{AD289764-05B7-6E72-B7CA-F7D8452E9895}"/>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5" name="Rectangle 41">
            <a:extLst>
              <a:ext uri="{FF2B5EF4-FFF2-40B4-BE49-F238E27FC236}">
                <a16:creationId xmlns:a16="http://schemas.microsoft.com/office/drawing/2014/main" id="{9D2E69A9-2D46-A9E0-9EF1-E30A2D901B7C}"/>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6" name="Rectangle 42">
            <a:extLst>
              <a:ext uri="{FF2B5EF4-FFF2-40B4-BE49-F238E27FC236}">
                <a16:creationId xmlns:a16="http://schemas.microsoft.com/office/drawing/2014/main" id="{D4499E3A-FAB2-FFB3-E7E0-9CC432884E0B}"/>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0F650382-7F9C-4DE2-B488-56AB54FDF5B6}" type="slidenum">
              <a:rPr lang="en-US" altLang="en-US"/>
              <a:pPr>
                <a:defRPr/>
              </a:pPr>
              <a:t>‹#›</a:t>
            </a:fld>
            <a:endParaRPr lang="en-US" altLang="en-US"/>
          </a:p>
        </p:txBody>
      </p:sp>
      <p:sp>
        <p:nvSpPr>
          <p:cNvPr id="82987" name="Rectangle 43">
            <a:extLst>
              <a:ext uri="{FF2B5EF4-FFF2-40B4-BE49-F238E27FC236}">
                <a16:creationId xmlns:a16="http://schemas.microsoft.com/office/drawing/2014/main" id="{CE449998-6711-665D-5093-CBD3F8EFC0F0}"/>
              </a:ext>
            </a:extLst>
          </p:cNvPr>
          <p:cNvSpPr>
            <a:spLocks noGrp="1" noChangeArrowheads="1"/>
          </p:cNvSpPr>
          <p:nvPr>
            <p:ph type="body" idx="1"/>
          </p:nvPr>
        </p:nvSpPr>
        <p:spPr bwMode="auto">
          <a:xfrm>
            <a:off x="609600" y="1600200"/>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1900985"/>
      </p:ext>
    </p:extLst>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mercedchurch.com/" TargetMode="External"/><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4D3B-B43D-DD70-C332-AEFFFD699EA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FEC1359-1B50-AD30-F7F1-05FE4258BE8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4394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Nehemiah 1:10-11"/>
          <p:cNvSpPr txBox="1">
            <a:spLocks noGrp="1"/>
          </p:cNvSpPr>
          <p:nvPr>
            <p:ph type="ctrTitle"/>
          </p:nvPr>
        </p:nvSpPr>
        <p:spPr>
          <a:xfrm>
            <a:off x="6980882" y="152658"/>
            <a:ext cx="5041683" cy="4733622"/>
          </a:xfrm>
          <a:prstGeom prst="rect">
            <a:avLst/>
          </a:prstGeom>
        </p:spPr>
        <p:txBody>
          <a:bodyPr>
            <a:normAutofit fontScale="90000"/>
          </a:bodyPr>
          <a:lstStyle>
            <a:lvl1pPr>
              <a:defRPr sz="7000">
                <a:latin typeface="Herculanum"/>
                <a:ea typeface="Herculanum"/>
                <a:cs typeface="Herculanum"/>
                <a:sym typeface="Herculanum"/>
              </a:defRPr>
            </a:lvl1pPr>
          </a:lstStyle>
          <a:p>
            <a:r>
              <a:rPr b="1" dirty="0"/>
              <a:t>Nehemiah 1:</a:t>
            </a:r>
            <a:r>
              <a:rPr lang="en-US" b="1" dirty="0"/>
              <a:t>5</a:t>
            </a:r>
            <a:r>
              <a:rPr b="1" dirty="0"/>
              <a:t>-11</a:t>
            </a:r>
            <a:br>
              <a:rPr lang="en-US" b="1" dirty="0"/>
            </a:br>
            <a:br>
              <a:rPr lang="en-US" b="1" dirty="0"/>
            </a:br>
            <a:r>
              <a:rPr lang="en-US" b="1" dirty="0"/>
              <a:t>Nehemiah the builder is like Ezra the teacher.</a:t>
            </a:r>
            <a:endParaRPr b="1" dirty="0"/>
          </a:p>
        </p:txBody>
      </p:sp>
      <p:sp>
        <p:nvSpPr>
          <p:cNvPr id="238" name="Body"/>
          <p:cNvSpPr txBox="1">
            <a:spLocks noGrp="1"/>
          </p:cNvSpPr>
          <p:nvPr>
            <p:ph type="subTitle" sz="half" idx="1"/>
          </p:nvPr>
        </p:nvSpPr>
        <p:spPr>
          <a:xfrm>
            <a:off x="1879924" y="4431588"/>
            <a:ext cx="8432153" cy="1881324"/>
          </a:xfrm>
          <a:prstGeom prst="rect">
            <a:avLst/>
          </a:prstGeom>
        </p:spPr>
        <p:txBody>
          <a:bodyPr/>
          <a:lstStyle/>
          <a:p>
            <a:pPr>
              <a:defRPr sz="6800">
                <a:solidFill>
                  <a:srgbClr val="FFFC79"/>
                </a:solidFill>
              </a:defRPr>
            </a:pPr>
            <a:endParaRPr/>
          </a:p>
        </p:txBody>
      </p:sp>
      <p:pic>
        <p:nvPicPr>
          <p:cNvPr id="239" name="Image" descr="Image"/>
          <p:cNvPicPr>
            <a:picLocks noChangeAspect="1"/>
          </p:cNvPicPr>
          <p:nvPr/>
        </p:nvPicPr>
        <p:blipFill>
          <a:blip r:embed="rId3"/>
          <a:stretch>
            <a:fillRect/>
          </a:stretch>
        </p:blipFill>
        <p:spPr>
          <a:xfrm>
            <a:off x="640905" y="105"/>
            <a:ext cx="5610323" cy="729341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33A3-3434-F98E-C17B-92E3C92A2042}"/>
              </a:ext>
            </a:extLst>
          </p:cNvPr>
          <p:cNvSpPr>
            <a:spLocks noGrp="1"/>
          </p:cNvSpPr>
          <p:nvPr>
            <p:ph type="title"/>
          </p:nvPr>
        </p:nvSpPr>
        <p:spPr/>
        <p:txBody>
          <a:bodyPr/>
          <a:lstStyle/>
          <a:p>
            <a:r>
              <a:rPr lang="en-US" b="1" dirty="0"/>
              <a:t>Repent, Return, Restore, Rebuild</a:t>
            </a:r>
          </a:p>
        </p:txBody>
      </p:sp>
      <p:sp>
        <p:nvSpPr>
          <p:cNvPr id="3" name="Content Placeholder 2">
            <a:extLst>
              <a:ext uri="{FF2B5EF4-FFF2-40B4-BE49-F238E27FC236}">
                <a16:creationId xmlns:a16="http://schemas.microsoft.com/office/drawing/2014/main" id="{0572F08A-4E79-5D7E-1617-645821534749}"/>
              </a:ext>
            </a:extLst>
          </p:cNvPr>
          <p:cNvSpPr>
            <a:spLocks noGrp="1"/>
          </p:cNvSpPr>
          <p:nvPr>
            <p:ph idx="1"/>
          </p:nvPr>
        </p:nvSpPr>
        <p:spPr>
          <a:xfrm>
            <a:off x="1097280" y="1981200"/>
            <a:ext cx="10478772" cy="4114800"/>
          </a:xfrm>
        </p:spPr>
        <p:txBody>
          <a:bodyPr/>
          <a:lstStyle/>
          <a:p>
            <a:pPr marL="0" indent="0">
              <a:buNone/>
            </a:pPr>
            <a:r>
              <a:rPr lang="en-US" b="1" dirty="0"/>
              <a:t>Ch 1  Nehemiah repents</a:t>
            </a:r>
          </a:p>
          <a:p>
            <a:pPr marL="0" indent="0">
              <a:buNone/>
            </a:pPr>
            <a:endParaRPr lang="en-US" b="1" dirty="0"/>
          </a:p>
          <a:p>
            <a:pPr marL="0" indent="0">
              <a:buNone/>
            </a:pPr>
            <a:r>
              <a:rPr lang="en-US" b="1" dirty="0"/>
              <a:t>Ch 2  Nehemiah returns</a:t>
            </a:r>
          </a:p>
          <a:p>
            <a:pPr marL="0" indent="0">
              <a:buNone/>
            </a:pPr>
            <a:endParaRPr lang="en-US" b="1" dirty="0"/>
          </a:p>
          <a:p>
            <a:pPr marL="0" indent="0">
              <a:buNone/>
            </a:pPr>
            <a:r>
              <a:rPr lang="en-US" b="1" dirty="0"/>
              <a:t>Ch 3-6  Nehemiah restores and rebuilds</a:t>
            </a:r>
          </a:p>
        </p:txBody>
      </p:sp>
    </p:spTree>
    <p:extLst>
      <p:ext uri="{BB962C8B-B14F-4D97-AF65-F5344CB8AC3E}">
        <p14:creationId xmlns:p14="http://schemas.microsoft.com/office/powerpoint/2010/main" val="4168469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4388-C2A1-C036-28FE-77BC80F4686B}"/>
              </a:ext>
            </a:extLst>
          </p:cNvPr>
          <p:cNvSpPr>
            <a:spLocks noGrp="1"/>
          </p:cNvSpPr>
          <p:nvPr>
            <p:ph type="title"/>
          </p:nvPr>
        </p:nvSpPr>
        <p:spPr>
          <a:xfrm>
            <a:off x="264160" y="273050"/>
            <a:ext cx="11643359" cy="1143000"/>
          </a:xfrm>
        </p:spPr>
        <p:txBody>
          <a:bodyPr/>
          <a:lstStyle/>
          <a:p>
            <a:r>
              <a:rPr lang="en-US" sz="4000" b="1" dirty="0"/>
              <a:t>Nehemiah 1:1-10 The Walls Are Broken Down</a:t>
            </a:r>
          </a:p>
        </p:txBody>
      </p:sp>
      <p:sp>
        <p:nvSpPr>
          <p:cNvPr id="3" name="Content Placeholder 2">
            <a:extLst>
              <a:ext uri="{FF2B5EF4-FFF2-40B4-BE49-F238E27FC236}">
                <a16:creationId xmlns:a16="http://schemas.microsoft.com/office/drawing/2014/main" id="{E45678E8-2875-A1C1-8CF4-B4070027F99D}"/>
              </a:ext>
            </a:extLst>
          </p:cNvPr>
          <p:cNvSpPr>
            <a:spLocks noGrp="1"/>
          </p:cNvSpPr>
          <p:nvPr>
            <p:ph idx="1"/>
          </p:nvPr>
        </p:nvSpPr>
        <p:spPr>
          <a:xfrm>
            <a:off x="7061200" y="1598613"/>
            <a:ext cx="4514852" cy="4497387"/>
          </a:xfrm>
        </p:spPr>
        <p:txBody>
          <a:bodyPr/>
          <a:lstStyle/>
          <a:p>
            <a:pPr marL="0" indent="0">
              <a:buNone/>
            </a:pPr>
            <a:r>
              <a:rPr lang="en-US" b="1" dirty="0">
                <a:effectLst/>
              </a:rPr>
              <a:t>Nehemiah’s response:</a:t>
            </a:r>
          </a:p>
          <a:p>
            <a:pPr marL="0" indent="0">
              <a:buNone/>
            </a:pPr>
            <a:r>
              <a:rPr lang="en-US" b="1" dirty="0">
                <a:effectLst/>
              </a:rPr>
              <a:t>Mourned</a:t>
            </a:r>
          </a:p>
          <a:p>
            <a:pPr marL="0" indent="0">
              <a:buNone/>
            </a:pPr>
            <a:r>
              <a:rPr lang="en-US" b="1" dirty="0">
                <a:effectLst/>
              </a:rPr>
              <a:t>Prayed</a:t>
            </a:r>
          </a:p>
          <a:p>
            <a:pPr marL="0" indent="0">
              <a:buNone/>
            </a:pPr>
            <a:r>
              <a:rPr lang="en-US" b="1" dirty="0">
                <a:effectLst/>
              </a:rPr>
              <a:t>Confessed</a:t>
            </a:r>
          </a:p>
          <a:p>
            <a:pPr marL="0" indent="0">
              <a:buNone/>
            </a:pPr>
            <a:r>
              <a:rPr lang="en-US" b="1" dirty="0">
                <a:effectLst/>
              </a:rPr>
              <a:t>“We” sinned</a:t>
            </a:r>
          </a:p>
          <a:p>
            <a:pPr marL="0" indent="0">
              <a:buNone/>
            </a:pPr>
            <a:r>
              <a:rPr lang="en-US" b="1" dirty="0">
                <a:effectLst/>
              </a:rPr>
              <a:t>Boldness</a:t>
            </a:r>
          </a:p>
          <a:p>
            <a:pPr marL="0" indent="0">
              <a:buNone/>
            </a:pPr>
            <a:r>
              <a:rPr lang="en-US" b="1" dirty="0">
                <a:effectLst/>
              </a:rPr>
              <a:t>Took action</a:t>
            </a:r>
          </a:p>
        </p:txBody>
      </p:sp>
      <p:pic>
        <p:nvPicPr>
          <p:cNvPr id="2050" name="Picture 2" descr="Pin on Nehemiah Bible story">
            <a:extLst>
              <a:ext uri="{FF2B5EF4-FFF2-40B4-BE49-F238E27FC236}">
                <a16:creationId xmlns:a16="http://schemas.microsoft.com/office/drawing/2014/main" id="{68969BEA-3AC3-E006-AF05-41C98D644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8613"/>
            <a:ext cx="68580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39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3A85-A1E4-22A6-BD33-5E89C66DBE95}"/>
              </a:ext>
            </a:extLst>
          </p:cNvPr>
          <p:cNvSpPr>
            <a:spLocks noGrp="1"/>
          </p:cNvSpPr>
          <p:nvPr>
            <p:ph type="title"/>
          </p:nvPr>
        </p:nvSpPr>
        <p:spPr/>
        <p:txBody>
          <a:bodyPr/>
          <a:lstStyle/>
          <a:p>
            <a:r>
              <a:rPr lang="en-US" sz="4000" b="1" dirty="0"/>
              <a:t>Nehemiah 1:11-2:10</a:t>
            </a:r>
          </a:p>
        </p:txBody>
      </p:sp>
      <p:sp>
        <p:nvSpPr>
          <p:cNvPr id="3" name="Content Placeholder 2">
            <a:extLst>
              <a:ext uri="{FF2B5EF4-FFF2-40B4-BE49-F238E27FC236}">
                <a16:creationId xmlns:a16="http://schemas.microsoft.com/office/drawing/2014/main" id="{8728423C-1FA3-F7D8-673A-8DFAC8A7ECE3}"/>
              </a:ext>
            </a:extLst>
          </p:cNvPr>
          <p:cNvSpPr>
            <a:spLocks noGrp="1"/>
          </p:cNvSpPr>
          <p:nvPr>
            <p:ph idx="1"/>
          </p:nvPr>
        </p:nvSpPr>
        <p:spPr>
          <a:xfrm>
            <a:off x="487680" y="1598613"/>
            <a:ext cx="6248399" cy="4497387"/>
          </a:xfrm>
        </p:spPr>
        <p:txBody>
          <a:bodyPr/>
          <a:lstStyle/>
          <a:p>
            <a:pPr marL="0" indent="0">
              <a:buNone/>
            </a:pPr>
            <a:r>
              <a:rPr lang="en-US" b="1" dirty="0"/>
              <a:t>Nehemiah: cupbearer</a:t>
            </a:r>
          </a:p>
          <a:p>
            <a:pPr marL="0" indent="0">
              <a:buNone/>
            </a:pPr>
            <a:endParaRPr lang="en-US" sz="800" b="1" dirty="0"/>
          </a:p>
          <a:p>
            <a:pPr marL="0" indent="0">
              <a:buNone/>
            </a:pPr>
            <a:r>
              <a:rPr lang="en-US" b="1" dirty="0"/>
              <a:t>God is working behind the scenes.</a:t>
            </a:r>
          </a:p>
          <a:p>
            <a:pPr marL="0" indent="0">
              <a:buNone/>
            </a:pPr>
            <a:endParaRPr lang="en-US" sz="800" b="1" dirty="0"/>
          </a:p>
          <a:p>
            <a:pPr marL="0" indent="0">
              <a:buNone/>
            </a:pPr>
            <a:r>
              <a:rPr lang="en-US" b="1" dirty="0"/>
              <a:t>Like Esther, Nehemiah takes a big risk for God.</a:t>
            </a:r>
          </a:p>
          <a:p>
            <a:pPr marL="0" indent="0">
              <a:buNone/>
            </a:pPr>
            <a:endParaRPr lang="en-US" sz="800" b="1" dirty="0"/>
          </a:p>
          <a:p>
            <a:pPr marL="0" indent="0">
              <a:buNone/>
            </a:pPr>
            <a:r>
              <a:rPr lang="en-US" b="1" dirty="0"/>
              <a:t>Nehemiah says a quick prayer.</a:t>
            </a:r>
          </a:p>
          <a:p>
            <a:pPr marL="0" indent="0">
              <a:buNone/>
            </a:pPr>
            <a:endParaRPr lang="en-US" sz="800" b="1" dirty="0"/>
          </a:p>
          <a:p>
            <a:pPr marL="0" indent="0">
              <a:buNone/>
            </a:pPr>
            <a:r>
              <a:rPr lang="en-US" b="1" dirty="0"/>
              <a:t>Nehemiah expects great things</a:t>
            </a:r>
          </a:p>
        </p:txBody>
      </p:sp>
      <p:pic>
        <p:nvPicPr>
          <p:cNvPr id="3074" name="Picture 2">
            <a:extLst>
              <a:ext uri="{FF2B5EF4-FFF2-40B4-BE49-F238E27FC236}">
                <a16:creationId xmlns:a16="http://schemas.microsoft.com/office/drawing/2014/main" id="{AD4351EB-D437-5317-A67C-DFE0118F8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74" y="2121169"/>
            <a:ext cx="4919345" cy="397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76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C021-B8FD-D2FF-842D-D5D1DE162C84}"/>
              </a:ext>
            </a:extLst>
          </p:cNvPr>
          <p:cNvSpPr>
            <a:spLocks noGrp="1"/>
          </p:cNvSpPr>
          <p:nvPr>
            <p:ph type="title"/>
          </p:nvPr>
        </p:nvSpPr>
        <p:spPr/>
        <p:txBody>
          <a:bodyPr/>
          <a:lstStyle/>
          <a:p>
            <a:r>
              <a:rPr lang="en-US" sz="4000" b="1"/>
              <a:t>Nehemiah 2:11-18  Nehemiah forms a plan</a:t>
            </a:r>
            <a:endParaRPr lang="en-US" sz="4000" b="1" dirty="0"/>
          </a:p>
        </p:txBody>
      </p:sp>
      <p:sp>
        <p:nvSpPr>
          <p:cNvPr id="3" name="Content Placeholder 2">
            <a:extLst>
              <a:ext uri="{FF2B5EF4-FFF2-40B4-BE49-F238E27FC236}">
                <a16:creationId xmlns:a16="http://schemas.microsoft.com/office/drawing/2014/main" id="{C5F105FA-CCB6-B0A4-CA10-0E0D44D46EFE}"/>
              </a:ext>
            </a:extLst>
          </p:cNvPr>
          <p:cNvSpPr>
            <a:spLocks noGrp="1"/>
          </p:cNvSpPr>
          <p:nvPr>
            <p:ph idx="1"/>
          </p:nvPr>
        </p:nvSpPr>
        <p:spPr>
          <a:xfrm>
            <a:off x="6268720" y="1598613"/>
            <a:ext cx="5923280" cy="4497387"/>
          </a:xfrm>
        </p:spPr>
        <p:txBody>
          <a:bodyPr/>
          <a:lstStyle/>
          <a:p>
            <a:pPr marL="0" indent="0">
              <a:buNone/>
            </a:pPr>
            <a:r>
              <a:rPr lang="en-US" b="1"/>
              <a:t>Nehemiah evaluates the situation.</a:t>
            </a:r>
          </a:p>
          <a:p>
            <a:pPr marL="0" indent="0">
              <a:buNone/>
            </a:pPr>
            <a:endParaRPr lang="en-US" sz="800" b="1"/>
          </a:p>
          <a:p>
            <a:pPr marL="0" indent="0">
              <a:buNone/>
            </a:pPr>
            <a:r>
              <a:rPr lang="en-US" b="1"/>
              <a:t>Nehemiah forms a plan.</a:t>
            </a:r>
          </a:p>
          <a:p>
            <a:pPr marL="0" indent="0">
              <a:buNone/>
            </a:pPr>
            <a:endParaRPr lang="en-US" sz="800" b="1"/>
          </a:p>
          <a:p>
            <a:pPr marL="0" indent="0">
              <a:buNone/>
            </a:pPr>
            <a:r>
              <a:rPr lang="en-US" b="1"/>
              <a:t>Nehemiah creates a vision.</a:t>
            </a:r>
          </a:p>
          <a:p>
            <a:pPr marL="0" indent="0">
              <a:buNone/>
            </a:pPr>
            <a:endParaRPr lang="en-US" sz="800" b="1"/>
          </a:p>
          <a:p>
            <a:pPr marL="0" indent="0">
              <a:buNone/>
            </a:pPr>
            <a:r>
              <a:rPr lang="en-US" b="1"/>
              <a:t>Nehemiah reminds people God is in control.</a:t>
            </a:r>
          </a:p>
          <a:p>
            <a:pPr marL="0" indent="0">
              <a:buNone/>
            </a:pPr>
            <a:endParaRPr lang="en-US" sz="800" b="1"/>
          </a:p>
          <a:p>
            <a:pPr marL="0" indent="0">
              <a:buNone/>
            </a:pPr>
            <a:r>
              <a:rPr lang="en-US" b="1"/>
              <a:t>Nehemiah calls people to rise up and build!!!</a:t>
            </a:r>
            <a:endParaRPr lang="en-US" b="1" dirty="0"/>
          </a:p>
        </p:txBody>
      </p:sp>
      <p:pic>
        <p:nvPicPr>
          <p:cNvPr id="4100" name="Picture 4" descr="Nehemiah: Gates of Jerusalem Introduction – Guided Bible Studies for Hungry  Christians">
            <a:extLst>
              <a:ext uri="{FF2B5EF4-FFF2-40B4-BE49-F238E27FC236}">
                <a16:creationId xmlns:a16="http://schemas.microsoft.com/office/drawing/2014/main" id="{E6BFE60A-3EAF-1927-C07A-3EF937E6B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93" y="2117408"/>
            <a:ext cx="5819775"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56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DC50-AFBD-8CC0-F51A-3CFF952863EF}"/>
              </a:ext>
            </a:extLst>
          </p:cNvPr>
          <p:cNvSpPr>
            <a:spLocks noGrp="1"/>
          </p:cNvSpPr>
          <p:nvPr>
            <p:ph type="title"/>
          </p:nvPr>
        </p:nvSpPr>
        <p:spPr/>
        <p:txBody>
          <a:bodyPr/>
          <a:lstStyle/>
          <a:p>
            <a:r>
              <a:rPr lang="en-US" sz="4000" b="1" dirty="0"/>
              <a:t>Nehemiah 2:19-20  Opposition!</a:t>
            </a:r>
          </a:p>
        </p:txBody>
      </p:sp>
      <p:sp>
        <p:nvSpPr>
          <p:cNvPr id="3" name="Content Placeholder 2">
            <a:extLst>
              <a:ext uri="{FF2B5EF4-FFF2-40B4-BE49-F238E27FC236}">
                <a16:creationId xmlns:a16="http://schemas.microsoft.com/office/drawing/2014/main" id="{26DEF39B-310C-96E1-9504-962A1899B16F}"/>
              </a:ext>
            </a:extLst>
          </p:cNvPr>
          <p:cNvSpPr>
            <a:spLocks noGrp="1"/>
          </p:cNvSpPr>
          <p:nvPr>
            <p:ph idx="1"/>
          </p:nvPr>
        </p:nvSpPr>
        <p:spPr>
          <a:xfrm>
            <a:off x="7000240" y="1598613"/>
            <a:ext cx="4907280" cy="4497387"/>
          </a:xfrm>
        </p:spPr>
        <p:txBody>
          <a:bodyPr/>
          <a:lstStyle/>
          <a:p>
            <a:pPr marL="0" indent="0">
              <a:buNone/>
            </a:pPr>
            <a:r>
              <a:rPr lang="en-US" b="1" dirty="0" err="1"/>
              <a:t>Tobiahs</a:t>
            </a:r>
            <a:r>
              <a:rPr lang="en-US" b="1" dirty="0"/>
              <a:t> and </a:t>
            </a:r>
            <a:r>
              <a:rPr lang="en-US" b="1" dirty="0" err="1"/>
              <a:t>Sanballats</a:t>
            </a:r>
            <a:r>
              <a:rPr lang="en-US" b="1" dirty="0"/>
              <a:t> will always oppose the work of God</a:t>
            </a:r>
          </a:p>
          <a:p>
            <a:pPr marL="0" indent="0">
              <a:buNone/>
            </a:pPr>
            <a:endParaRPr lang="en-US" b="1" dirty="0"/>
          </a:p>
          <a:p>
            <a:pPr marL="0" indent="0">
              <a:buNone/>
            </a:pPr>
            <a:r>
              <a:rPr lang="en-US" b="1" dirty="0"/>
              <a:t>Nehemiah: “The God of heaven will give us success.”  We will not stop building!!!</a:t>
            </a:r>
          </a:p>
        </p:txBody>
      </p:sp>
      <p:pic>
        <p:nvPicPr>
          <p:cNvPr id="6146" name="Picture 2" descr="All That The Opposition Is Capable Of Doing Is Oppose">
            <a:extLst>
              <a:ext uri="{FF2B5EF4-FFF2-40B4-BE49-F238E27FC236}">
                <a16:creationId xmlns:a16="http://schemas.microsoft.com/office/drawing/2014/main" id="{85C3E3B9-DE16-6454-CC02-90FAC234B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65" y="1512428"/>
            <a:ext cx="5796280" cy="499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782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Body"/>
          <p:cNvSpPr txBox="1">
            <a:spLocks noGrp="1"/>
          </p:cNvSpPr>
          <p:nvPr>
            <p:ph type="subTitle" sz="half" idx="1"/>
          </p:nvPr>
        </p:nvSpPr>
        <p:spPr>
          <a:xfrm>
            <a:off x="8229600" y="2580640"/>
            <a:ext cx="3495040" cy="3702585"/>
          </a:xfrm>
          <a:prstGeom prst="rect">
            <a:avLst/>
          </a:prstGeom>
        </p:spPr>
        <p:txBody>
          <a:bodyPr>
            <a:normAutofit/>
          </a:bodyPr>
          <a:lstStyle/>
          <a:p>
            <a:pPr algn="l">
              <a:defRPr sz="6800">
                <a:solidFill>
                  <a:srgbClr val="FFFC79"/>
                </a:solidFill>
              </a:defRPr>
            </a:pPr>
            <a:r>
              <a:rPr lang="en-US" sz="3200" b="1" dirty="0" err="1">
                <a:latin typeface="ADLaM Display" panose="020F0502020204030204" pitchFamily="2" charset="0"/>
                <a:ea typeface="ADLaM Display" panose="020F0502020204030204" pitchFamily="2" charset="0"/>
                <a:cs typeface="ADLaM Display" panose="020F0502020204030204" pitchFamily="2" charset="0"/>
              </a:rPr>
              <a:t>Neh</a:t>
            </a:r>
            <a:r>
              <a:rPr lang="en-US" sz="3200" b="1" dirty="0">
                <a:latin typeface="ADLaM Display" panose="020F0502020204030204" pitchFamily="2" charset="0"/>
                <a:ea typeface="ADLaM Display" panose="020F0502020204030204" pitchFamily="2" charset="0"/>
                <a:cs typeface="ADLaM Display" panose="020F0502020204030204" pitchFamily="2" charset="0"/>
              </a:rPr>
              <a:t> 3:20 Baruch built zealously.  Are you zealously building the wall?</a:t>
            </a:r>
            <a:endParaRPr sz="3200" b="1" dirty="0">
              <a:latin typeface="ADLaM Display" panose="020F0502020204030204" pitchFamily="2" charset="0"/>
              <a:ea typeface="ADLaM Display" panose="020F0502020204030204" pitchFamily="2" charset="0"/>
              <a:cs typeface="ADLaM Display" panose="020F0502020204030204" pitchFamily="2" charset="0"/>
            </a:endParaRPr>
          </a:p>
        </p:txBody>
      </p:sp>
      <p:sp>
        <p:nvSpPr>
          <p:cNvPr id="262" name="Nehemiah 3"/>
          <p:cNvSpPr txBox="1">
            <a:spLocks noGrp="1"/>
          </p:cNvSpPr>
          <p:nvPr>
            <p:ph type="ctrTitle"/>
          </p:nvPr>
        </p:nvSpPr>
        <p:spPr>
          <a:xfrm>
            <a:off x="1087120" y="101545"/>
            <a:ext cx="10474960" cy="1087175"/>
          </a:xfrm>
          <a:prstGeom prst="rect">
            <a:avLst/>
          </a:prstGeom>
        </p:spPr>
        <p:txBody>
          <a:bodyPr>
            <a:normAutofit/>
          </a:bodyPr>
          <a:lstStyle>
            <a:lvl1pPr>
              <a:defRPr sz="7000">
                <a:latin typeface="Herculanum"/>
                <a:ea typeface="Herculanum"/>
                <a:cs typeface="Herculanum"/>
                <a:sym typeface="Herculanum"/>
              </a:defRPr>
            </a:lvl1pPr>
          </a:lstStyle>
          <a:p>
            <a:r>
              <a:rPr sz="4000" b="1" dirty="0"/>
              <a:t>Nehemiah 3</a:t>
            </a:r>
            <a:r>
              <a:rPr lang="en-US" sz="4000" b="1" dirty="0"/>
              <a:t>:1-5  The Builders Get Building!</a:t>
            </a:r>
            <a:endParaRPr sz="4000" b="1" dirty="0"/>
          </a:p>
        </p:txBody>
      </p:sp>
      <p:pic>
        <p:nvPicPr>
          <p:cNvPr id="263" name="Image" descr="Image"/>
          <p:cNvPicPr>
            <a:picLocks noChangeAspect="1"/>
          </p:cNvPicPr>
          <p:nvPr/>
        </p:nvPicPr>
        <p:blipFill>
          <a:blip r:embed="rId3"/>
          <a:stretch>
            <a:fillRect/>
          </a:stretch>
        </p:blipFill>
        <p:spPr>
          <a:xfrm>
            <a:off x="164703" y="1483360"/>
            <a:ext cx="7476510" cy="4988615"/>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F8E12-01E8-1226-1091-450F0A633F41}"/>
              </a:ext>
            </a:extLst>
          </p:cNvPr>
          <p:cNvSpPr>
            <a:spLocks noGrp="1"/>
          </p:cNvSpPr>
          <p:nvPr>
            <p:ph type="title"/>
          </p:nvPr>
        </p:nvSpPr>
        <p:spPr/>
        <p:txBody>
          <a:bodyPr/>
          <a:lstStyle/>
          <a:p>
            <a:r>
              <a:rPr lang="en-US" sz="4000" b="1" dirty="0"/>
              <a:t>Nehemiah 4:1-9  More Opposition</a:t>
            </a:r>
          </a:p>
        </p:txBody>
      </p:sp>
      <p:sp>
        <p:nvSpPr>
          <p:cNvPr id="3" name="Content Placeholder 2">
            <a:extLst>
              <a:ext uri="{FF2B5EF4-FFF2-40B4-BE49-F238E27FC236}">
                <a16:creationId xmlns:a16="http://schemas.microsoft.com/office/drawing/2014/main" id="{5317630A-C386-AE50-8728-0BA323EC9375}"/>
              </a:ext>
            </a:extLst>
          </p:cNvPr>
          <p:cNvSpPr>
            <a:spLocks noGrp="1"/>
          </p:cNvSpPr>
          <p:nvPr>
            <p:ph idx="1"/>
          </p:nvPr>
        </p:nvSpPr>
        <p:spPr>
          <a:xfrm>
            <a:off x="607485" y="1598613"/>
            <a:ext cx="5183715" cy="4497387"/>
          </a:xfrm>
        </p:spPr>
        <p:txBody>
          <a:bodyPr/>
          <a:lstStyle/>
          <a:p>
            <a:pPr marL="0" indent="0">
              <a:buNone/>
            </a:pPr>
            <a:r>
              <a:rPr lang="en-US" b="1" dirty="0"/>
              <a:t>When we get busy building the kingdom, opposition will come!</a:t>
            </a:r>
          </a:p>
          <a:p>
            <a:pPr marL="0" indent="0">
              <a:buNone/>
            </a:pPr>
            <a:endParaRPr lang="en-US" sz="800" b="1" dirty="0"/>
          </a:p>
          <a:p>
            <a:pPr marL="0" indent="0">
              <a:buNone/>
            </a:pPr>
            <a:r>
              <a:rPr lang="en-US" b="1" dirty="0" err="1"/>
              <a:t>Tobiah</a:t>
            </a:r>
            <a:r>
              <a:rPr lang="en-US" b="1" dirty="0"/>
              <a:t>: Even a fox…</a:t>
            </a:r>
          </a:p>
          <a:p>
            <a:pPr marL="0" indent="0">
              <a:buNone/>
            </a:pPr>
            <a:endParaRPr lang="en-US" sz="800" b="1" dirty="0"/>
          </a:p>
          <a:p>
            <a:pPr marL="0" indent="0">
              <a:buNone/>
            </a:pPr>
            <a:r>
              <a:rPr lang="en-US" b="1" dirty="0"/>
              <a:t>You cannot build a church of 200 or a campus ministry of 100.  Impossible!!!</a:t>
            </a:r>
          </a:p>
        </p:txBody>
      </p:sp>
      <p:pic>
        <p:nvPicPr>
          <p:cNvPr id="7170" name="Picture 2" descr="Fox climbing the wall Photograph by Tibor Vari - Fine Art America">
            <a:extLst>
              <a:ext uri="{FF2B5EF4-FFF2-40B4-BE49-F238E27FC236}">
                <a16:creationId xmlns:a16="http://schemas.microsoft.com/office/drawing/2014/main" id="{9CB6C836-52D3-475C-BCF5-1C950CA69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046" y="2092960"/>
            <a:ext cx="6309954" cy="418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87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5161-E4A1-7FDF-1F3A-11B9D3DCDFDA}"/>
              </a:ext>
            </a:extLst>
          </p:cNvPr>
          <p:cNvSpPr>
            <a:spLocks noGrp="1"/>
          </p:cNvSpPr>
          <p:nvPr>
            <p:ph type="title"/>
          </p:nvPr>
        </p:nvSpPr>
        <p:spPr/>
        <p:txBody>
          <a:bodyPr/>
          <a:lstStyle/>
          <a:p>
            <a:r>
              <a:rPr lang="en-US" sz="4000" b="1" dirty="0"/>
              <a:t>Nehemiah 4:10-20  Valid Concerns</a:t>
            </a:r>
          </a:p>
        </p:txBody>
      </p:sp>
      <p:sp>
        <p:nvSpPr>
          <p:cNvPr id="3" name="Content Placeholder 2">
            <a:extLst>
              <a:ext uri="{FF2B5EF4-FFF2-40B4-BE49-F238E27FC236}">
                <a16:creationId xmlns:a16="http://schemas.microsoft.com/office/drawing/2014/main" id="{93038323-57B8-8931-8D5C-65BCEC902F13}"/>
              </a:ext>
            </a:extLst>
          </p:cNvPr>
          <p:cNvSpPr>
            <a:spLocks noGrp="1"/>
          </p:cNvSpPr>
          <p:nvPr>
            <p:ph idx="1"/>
          </p:nvPr>
        </p:nvSpPr>
        <p:spPr>
          <a:xfrm>
            <a:off x="5394960" y="1598613"/>
            <a:ext cx="6181092" cy="4497387"/>
          </a:xfrm>
        </p:spPr>
        <p:txBody>
          <a:bodyPr/>
          <a:lstStyle/>
          <a:p>
            <a:pPr marL="0" indent="0">
              <a:buNone/>
            </a:pPr>
            <a:r>
              <a:rPr lang="en-US" b="1" dirty="0"/>
              <a:t>- There is so much rubble.</a:t>
            </a:r>
          </a:p>
          <a:p>
            <a:pPr>
              <a:buFontTx/>
              <a:buChar char="-"/>
            </a:pPr>
            <a:r>
              <a:rPr lang="en-US" b="1" dirty="0"/>
              <a:t>Our </a:t>
            </a:r>
            <a:r>
              <a:rPr lang="en-US" b="1" dirty="0" err="1"/>
              <a:t>strengthe</a:t>
            </a:r>
            <a:r>
              <a:rPr lang="en-US" b="1" dirty="0"/>
              <a:t> is running out.</a:t>
            </a:r>
          </a:p>
          <a:p>
            <a:pPr>
              <a:buFontTx/>
              <a:buChar char="-"/>
            </a:pPr>
            <a:r>
              <a:rPr lang="en-US" b="1" dirty="0"/>
              <a:t>Danger: We will be attacked.</a:t>
            </a:r>
          </a:p>
          <a:p>
            <a:pPr>
              <a:buFontTx/>
              <a:buChar char="-"/>
            </a:pPr>
            <a:r>
              <a:rPr lang="en-US" b="1" dirty="0"/>
              <a:t>It’s HOOOOOTTTTTT</a:t>
            </a:r>
          </a:p>
          <a:p>
            <a:pPr>
              <a:buFontTx/>
              <a:buChar char="-"/>
            </a:pPr>
            <a:r>
              <a:rPr lang="en-US" b="1" dirty="0"/>
              <a:t>Let’s stop building!!!</a:t>
            </a:r>
          </a:p>
          <a:p>
            <a:pPr marL="0" indent="0">
              <a:buNone/>
            </a:pPr>
            <a:r>
              <a:rPr lang="en-US" b="1" dirty="0"/>
              <a:t>Nehemiah:</a:t>
            </a:r>
          </a:p>
          <a:p>
            <a:pPr marL="0" indent="0">
              <a:buNone/>
            </a:pPr>
            <a:r>
              <a:rPr lang="en-US" b="1" dirty="0"/>
              <a:t>Came up with a practical plan.</a:t>
            </a:r>
          </a:p>
          <a:p>
            <a:pPr marL="0" indent="0">
              <a:buNone/>
            </a:pPr>
            <a:r>
              <a:rPr lang="en-US" b="1" dirty="0"/>
              <a:t>We will NOT STOP BUILDING!</a:t>
            </a:r>
          </a:p>
        </p:txBody>
      </p:sp>
      <p:pic>
        <p:nvPicPr>
          <p:cNvPr id="8194" name="Picture 2" descr="Cd - The Rebuilding of the Walls of Jerusalem Nehemiah 4: 16-23 · The  Teaching Ministry of Jay Mack">
            <a:extLst>
              <a:ext uri="{FF2B5EF4-FFF2-40B4-BE49-F238E27FC236}">
                <a16:creationId xmlns:a16="http://schemas.microsoft.com/office/drawing/2014/main" id="{7F8D12AF-27E6-BFD9-C40F-B1B1B4EE4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0" y="1666240"/>
            <a:ext cx="4866640" cy="486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749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F59D-8640-A36A-FD40-89C543586D01}"/>
              </a:ext>
            </a:extLst>
          </p:cNvPr>
          <p:cNvSpPr>
            <a:spLocks noGrp="1"/>
          </p:cNvSpPr>
          <p:nvPr>
            <p:ph type="title"/>
          </p:nvPr>
        </p:nvSpPr>
        <p:spPr/>
        <p:txBody>
          <a:bodyPr/>
          <a:lstStyle/>
          <a:p>
            <a:r>
              <a:rPr lang="en-US" sz="4800" b="1" dirty="0"/>
              <a:t>Nehemiah 6:1-2 </a:t>
            </a:r>
          </a:p>
        </p:txBody>
      </p:sp>
      <p:sp>
        <p:nvSpPr>
          <p:cNvPr id="3" name="Content Placeholder 2">
            <a:extLst>
              <a:ext uri="{FF2B5EF4-FFF2-40B4-BE49-F238E27FC236}">
                <a16:creationId xmlns:a16="http://schemas.microsoft.com/office/drawing/2014/main" id="{739E9809-0DF7-1CA6-E0EC-7D3E5CAA0B60}"/>
              </a:ext>
            </a:extLst>
          </p:cNvPr>
          <p:cNvSpPr>
            <a:spLocks noGrp="1"/>
          </p:cNvSpPr>
          <p:nvPr>
            <p:ph idx="1"/>
          </p:nvPr>
        </p:nvSpPr>
        <p:spPr>
          <a:xfrm>
            <a:off x="894080" y="1598613"/>
            <a:ext cx="4756151" cy="4497387"/>
          </a:xfrm>
        </p:spPr>
        <p:txBody>
          <a:bodyPr/>
          <a:lstStyle/>
          <a:p>
            <a:pPr marL="0" indent="0">
              <a:buNone/>
            </a:pPr>
            <a:r>
              <a:rPr lang="en-US" sz="3600" b="1" dirty="0"/>
              <a:t>Sanballat and </a:t>
            </a:r>
            <a:r>
              <a:rPr lang="en-US" sz="3600" b="1" dirty="0" err="1"/>
              <a:t>Tobiah</a:t>
            </a:r>
            <a:r>
              <a:rPr lang="en-US" sz="3600" b="1" dirty="0"/>
              <a:t>:  Let’s compromise.</a:t>
            </a:r>
          </a:p>
          <a:p>
            <a:pPr marL="0" indent="0">
              <a:buNone/>
            </a:pPr>
            <a:endParaRPr lang="en-US" sz="1400" b="1" dirty="0"/>
          </a:p>
          <a:p>
            <a:pPr marL="0" indent="0">
              <a:buNone/>
            </a:pPr>
            <a:r>
              <a:rPr lang="en-US" sz="3600" b="1" dirty="0"/>
              <a:t>Nehemiah says Oh No! to going to the Valley of Ono</a:t>
            </a:r>
          </a:p>
        </p:txBody>
      </p:sp>
      <p:pic>
        <p:nvPicPr>
          <p:cNvPr id="1026" name="Picture 2" descr="Let's Compromise: Social Skills Story - Etsy">
            <a:extLst>
              <a:ext uri="{FF2B5EF4-FFF2-40B4-BE49-F238E27FC236}">
                <a16:creationId xmlns:a16="http://schemas.microsoft.com/office/drawing/2014/main" id="{9F970E4E-A9D3-CD58-EDDF-F67FE70F5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492" y="1773932"/>
            <a:ext cx="5957868" cy="472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35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4DBEFB-5E3F-442A-AEDB-AF3685437755}"/>
              </a:ext>
            </a:extLst>
          </p:cNvPr>
          <p:cNvSpPr>
            <a:spLocks noGrp="1"/>
          </p:cNvSpPr>
          <p:nvPr>
            <p:ph idx="1"/>
          </p:nvPr>
        </p:nvSpPr>
        <p:spPr>
          <a:xfrm>
            <a:off x="762163" y="609686"/>
            <a:ext cx="10820070" cy="1142965"/>
          </a:xfrm>
        </p:spPr>
        <p:txBody>
          <a:bodyPr/>
          <a:lstStyle/>
          <a:p>
            <a:pPr marL="0" indent="0" algn="ctr">
              <a:buNone/>
            </a:pPr>
            <a:endParaRPr lang="en-US" sz="4400" b="1" dirty="0"/>
          </a:p>
        </p:txBody>
      </p:sp>
      <p:pic>
        <p:nvPicPr>
          <p:cNvPr id="1028" name="Picture 4" descr="Welcome Family &amp; Friends Art Print by Lux + Me Designs | iCanvas">
            <a:extLst>
              <a:ext uri="{FF2B5EF4-FFF2-40B4-BE49-F238E27FC236}">
                <a16:creationId xmlns:a16="http://schemas.microsoft.com/office/drawing/2014/main" id="{EF974823-6C4A-5A58-C573-1306E8695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387" y="105"/>
            <a:ext cx="9805502" cy="734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019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Nehemiah 5:9-13"/>
          <p:cNvSpPr txBox="1">
            <a:spLocks noGrp="1"/>
          </p:cNvSpPr>
          <p:nvPr>
            <p:ph type="title"/>
          </p:nvPr>
        </p:nvSpPr>
        <p:spPr>
          <a:xfrm>
            <a:off x="1981325" y="762082"/>
            <a:ext cx="8229350" cy="1142966"/>
          </a:xfrm>
          <a:prstGeom prst="rect">
            <a:avLst/>
          </a:prstGeom>
        </p:spPr>
        <p:txBody>
          <a:bodyPr>
            <a:normAutofit/>
          </a:bodyPr>
          <a:lstStyle/>
          <a:p>
            <a:r>
              <a:rPr sz="4800" dirty="0"/>
              <a:t>Nehemiah 5</a:t>
            </a:r>
          </a:p>
        </p:txBody>
      </p:sp>
      <p:sp>
        <p:nvSpPr>
          <p:cNvPr id="333" name="Stop sinning!…"/>
          <p:cNvSpPr txBox="1">
            <a:spLocks noGrp="1"/>
          </p:cNvSpPr>
          <p:nvPr>
            <p:ph type="body" idx="1"/>
          </p:nvPr>
        </p:nvSpPr>
        <p:spPr>
          <a:xfrm>
            <a:off x="1981324" y="2286036"/>
            <a:ext cx="8747635" cy="4023237"/>
          </a:xfrm>
          <a:prstGeom prst="rect">
            <a:avLst/>
          </a:prstGeom>
        </p:spPr>
        <p:txBody>
          <a:bodyPr>
            <a:normAutofit/>
          </a:bodyPr>
          <a:lstStyle/>
          <a:p>
            <a:pPr marL="96438" indent="0">
              <a:spcBef>
                <a:spcPts val="703"/>
              </a:spcBef>
              <a:buNone/>
              <a:defRPr sz="6200"/>
            </a:pPr>
            <a:r>
              <a:rPr sz="4400" b="1" dirty="0"/>
              <a:t>Stop sinning!</a:t>
            </a:r>
          </a:p>
          <a:p>
            <a:pPr marL="96438" indent="0">
              <a:spcBef>
                <a:spcPts val="703"/>
              </a:spcBef>
              <a:buNone/>
              <a:defRPr sz="6200"/>
            </a:pPr>
            <a:r>
              <a:rPr sz="4400" b="1" dirty="0"/>
              <a:t>Make restitution</a:t>
            </a:r>
            <a:r>
              <a:rPr lang="en-US" sz="4400" b="1" dirty="0"/>
              <a:t>.</a:t>
            </a:r>
            <a:endParaRPr sz="4400" b="1" dirty="0"/>
          </a:p>
          <a:p>
            <a:pPr marL="96438" indent="0">
              <a:spcBef>
                <a:spcPts val="703"/>
              </a:spcBef>
              <a:buNone/>
              <a:defRPr sz="6200"/>
            </a:pPr>
            <a:r>
              <a:rPr lang="en-US" sz="4400" b="1" dirty="0"/>
              <a:t>Nehemiah takes care of the poor</a:t>
            </a:r>
            <a:endParaRPr sz="4400" b="1"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1EBE-CE3C-EA32-25BA-591CE4A7061F}"/>
              </a:ext>
            </a:extLst>
          </p:cNvPr>
          <p:cNvSpPr>
            <a:spLocks noGrp="1"/>
          </p:cNvSpPr>
          <p:nvPr>
            <p:ph type="title"/>
          </p:nvPr>
        </p:nvSpPr>
        <p:spPr/>
        <p:txBody>
          <a:bodyPr>
            <a:normAutofit/>
          </a:bodyPr>
          <a:lstStyle/>
          <a:p>
            <a:r>
              <a:rPr lang="en-US" sz="4800" dirty="0"/>
              <a:t>Nehemiah 6:1-2</a:t>
            </a:r>
          </a:p>
        </p:txBody>
      </p:sp>
      <p:sp>
        <p:nvSpPr>
          <p:cNvPr id="3" name="Text Placeholder 2">
            <a:extLst>
              <a:ext uri="{FF2B5EF4-FFF2-40B4-BE49-F238E27FC236}">
                <a16:creationId xmlns:a16="http://schemas.microsoft.com/office/drawing/2014/main" id="{738C3859-A4F0-2B5B-05DA-8409586E05BD}"/>
              </a:ext>
            </a:extLst>
          </p:cNvPr>
          <p:cNvSpPr>
            <a:spLocks noGrp="1"/>
          </p:cNvSpPr>
          <p:nvPr>
            <p:ph type="body" idx="1"/>
          </p:nvPr>
        </p:nvSpPr>
        <p:spPr>
          <a:xfrm>
            <a:off x="609599" y="1600200"/>
            <a:ext cx="5902961" cy="5257801"/>
          </a:xfrm>
        </p:spPr>
        <p:txBody>
          <a:bodyPr>
            <a:normAutofit/>
          </a:bodyPr>
          <a:lstStyle/>
          <a:p>
            <a:pPr marL="96437" indent="0">
              <a:buNone/>
            </a:pPr>
            <a:r>
              <a:rPr lang="en-US" sz="3600" b="1" dirty="0"/>
              <a:t>Sanballat and </a:t>
            </a:r>
            <a:r>
              <a:rPr lang="en-US" sz="3600" b="1" dirty="0" err="1"/>
              <a:t>Tobiah</a:t>
            </a:r>
            <a:r>
              <a:rPr lang="en-US" sz="3600" b="1" dirty="0"/>
              <a:t>:  Let’s compromise.</a:t>
            </a:r>
          </a:p>
          <a:p>
            <a:pPr marL="96437" indent="0">
              <a:buNone/>
            </a:pPr>
            <a:endParaRPr lang="en-US" sz="3600" b="1" dirty="0"/>
          </a:p>
          <a:p>
            <a:pPr marL="96437" indent="0">
              <a:buNone/>
            </a:pPr>
            <a:r>
              <a:rPr lang="en-US" sz="3600" b="1" dirty="0"/>
              <a:t>Nehemiah says Oh no to Ono</a:t>
            </a:r>
          </a:p>
        </p:txBody>
      </p:sp>
    </p:spTree>
    <p:extLst>
      <p:ext uri="{BB962C8B-B14F-4D97-AF65-F5344CB8AC3E}">
        <p14:creationId xmlns:p14="http://schemas.microsoft.com/office/powerpoint/2010/main" val="263437212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Nehemiah 6:15-16"/>
          <p:cNvSpPr txBox="1">
            <a:spLocks noGrp="1"/>
          </p:cNvSpPr>
          <p:nvPr>
            <p:ph type="title"/>
          </p:nvPr>
        </p:nvSpPr>
        <p:spPr>
          <a:xfrm>
            <a:off x="1158240" y="274735"/>
            <a:ext cx="10129520" cy="1142966"/>
          </a:xfrm>
          <a:prstGeom prst="rect">
            <a:avLst/>
          </a:prstGeom>
        </p:spPr>
        <p:txBody>
          <a:bodyPr>
            <a:normAutofit fontScale="90000"/>
          </a:bodyPr>
          <a:lstStyle/>
          <a:p>
            <a:r>
              <a:rPr dirty="0"/>
              <a:t>Nehemiah 6:15-16</a:t>
            </a:r>
            <a:r>
              <a:rPr lang="en-US" dirty="0"/>
              <a:t> The Wall is Completed</a:t>
            </a:r>
            <a:endParaRPr dirty="0"/>
          </a:p>
        </p:txBody>
      </p:sp>
      <p:pic>
        <p:nvPicPr>
          <p:cNvPr id="341" name="nehemiah_city.jpg" descr="nehemiah_city.jpg"/>
          <p:cNvPicPr>
            <a:picLocks noChangeAspect="1"/>
          </p:cNvPicPr>
          <p:nvPr/>
        </p:nvPicPr>
        <p:blipFill>
          <a:blip r:embed="rId3"/>
          <a:stretch>
            <a:fillRect/>
          </a:stretch>
        </p:blipFill>
        <p:spPr>
          <a:xfrm>
            <a:off x="1524140" y="1366773"/>
            <a:ext cx="9143722" cy="5491123"/>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Nehemiah 12:27"/>
          <p:cNvSpPr txBox="1">
            <a:spLocks noGrp="1"/>
          </p:cNvSpPr>
          <p:nvPr>
            <p:ph type="title"/>
          </p:nvPr>
        </p:nvSpPr>
        <p:spPr>
          <a:xfrm>
            <a:off x="1981325" y="274735"/>
            <a:ext cx="8229350" cy="1142966"/>
          </a:xfrm>
          <a:prstGeom prst="rect">
            <a:avLst/>
          </a:prstGeom>
        </p:spPr>
        <p:txBody>
          <a:bodyPr>
            <a:normAutofit fontScale="90000"/>
          </a:bodyPr>
          <a:lstStyle/>
          <a:p>
            <a:r>
              <a:rPr dirty="0"/>
              <a:t>Nehemiah 12:27</a:t>
            </a:r>
            <a:r>
              <a:rPr lang="en-US" dirty="0"/>
              <a:t>  Time to party</a:t>
            </a:r>
            <a:endParaRPr dirty="0"/>
          </a:p>
        </p:txBody>
      </p:sp>
      <p:pic>
        <p:nvPicPr>
          <p:cNvPr id="2050" name="Picture 2" descr="825,706 Celebration Time Images, Stock Photos &amp; Vectors | Shutterstock">
            <a:extLst>
              <a:ext uri="{FF2B5EF4-FFF2-40B4-BE49-F238E27FC236}">
                <a16:creationId xmlns:a16="http://schemas.microsoft.com/office/drawing/2014/main" id="{5FFB1801-FDCC-B8E4-B631-C9BAE4B79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45" y="1645392"/>
            <a:ext cx="10328910" cy="5852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2247-2574-E422-6A1A-C8C1B374AB07}"/>
              </a:ext>
            </a:extLst>
          </p:cNvPr>
          <p:cNvSpPr>
            <a:spLocks noGrp="1"/>
          </p:cNvSpPr>
          <p:nvPr>
            <p:ph type="title"/>
          </p:nvPr>
        </p:nvSpPr>
        <p:spPr/>
        <p:txBody>
          <a:bodyPr/>
          <a:lstStyle/>
          <a:p>
            <a:r>
              <a:rPr lang="en-US" sz="3600" b="1" dirty="0"/>
              <a:t>Nehemiah: God Uses a Leader to Build the Kingdom</a:t>
            </a:r>
          </a:p>
        </p:txBody>
      </p:sp>
      <p:sp>
        <p:nvSpPr>
          <p:cNvPr id="3" name="Content Placeholder 2">
            <a:extLst>
              <a:ext uri="{FF2B5EF4-FFF2-40B4-BE49-F238E27FC236}">
                <a16:creationId xmlns:a16="http://schemas.microsoft.com/office/drawing/2014/main" id="{093D8AD5-DC41-2162-9BD4-56A2740B70BC}"/>
              </a:ext>
            </a:extLst>
          </p:cNvPr>
          <p:cNvSpPr>
            <a:spLocks noGrp="1"/>
          </p:cNvSpPr>
          <p:nvPr>
            <p:ph idx="1"/>
          </p:nvPr>
        </p:nvSpPr>
        <p:spPr/>
        <p:txBody>
          <a:bodyPr/>
          <a:lstStyle/>
          <a:p>
            <a:pPr marL="0" indent="0">
              <a:buNone/>
            </a:pPr>
            <a:r>
              <a:rPr lang="en-US" sz="3200" b="1" dirty="0"/>
              <a:t>Nehemiah loves God and his kingdom.</a:t>
            </a:r>
          </a:p>
          <a:p>
            <a:pPr marL="0" indent="0">
              <a:buNone/>
            </a:pPr>
            <a:r>
              <a:rPr lang="en-US" sz="3200" b="1" dirty="0"/>
              <a:t>Nehemiah prays boldly and humbly.</a:t>
            </a:r>
          </a:p>
          <a:p>
            <a:pPr marL="0" indent="0">
              <a:buNone/>
            </a:pPr>
            <a:r>
              <a:rPr lang="en-US" sz="3200" b="1" dirty="0"/>
              <a:t>Nehemiah takes action.</a:t>
            </a:r>
          </a:p>
          <a:p>
            <a:pPr marL="0" indent="0">
              <a:buNone/>
            </a:pPr>
            <a:r>
              <a:rPr lang="en-US" sz="3200" b="1" dirty="0"/>
              <a:t>Nehemiah is real with the people about the problem.</a:t>
            </a:r>
          </a:p>
          <a:p>
            <a:pPr marL="0" indent="0">
              <a:buNone/>
            </a:pPr>
            <a:r>
              <a:rPr lang="en-US" sz="3200" b="1" dirty="0"/>
              <a:t>Nehemiah, nevertheless, creates a powerful vision.</a:t>
            </a:r>
          </a:p>
          <a:p>
            <a:pPr marL="0" indent="0">
              <a:buNone/>
            </a:pPr>
            <a:r>
              <a:rPr lang="en-US" sz="3200" b="1" dirty="0"/>
              <a:t>Nehemiah calls the people to rise up and build.</a:t>
            </a:r>
          </a:p>
          <a:p>
            <a:pPr marL="0" indent="0">
              <a:buNone/>
            </a:pPr>
            <a:r>
              <a:rPr lang="en-US" sz="3200" b="1" dirty="0"/>
              <a:t>Nehemiah refuses to stop building, despite opposition.</a:t>
            </a:r>
          </a:p>
          <a:p>
            <a:pPr marL="0" indent="0">
              <a:buNone/>
            </a:pPr>
            <a:r>
              <a:rPr lang="en-US" sz="3200" b="1" dirty="0"/>
              <a:t>Jerusalem was restored and rebuilt.</a:t>
            </a:r>
          </a:p>
        </p:txBody>
      </p:sp>
    </p:spTree>
    <p:extLst>
      <p:ext uri="{BB962C8B-B14F-4D97-AF65-F5344CB8AC3E}">
        <p14:creationId xmlns:p14="http://schemas.microsoft.com/office/powerpoint/2010/main" val="2840300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6BB8F-47C8-668A-DD85-C9D78D172E0F}"/>
              </a:ext>
            </a:extLst>
          </p:cNvPr>
          <p:cNvSpPr>
            <a:spLocks noGrp="1"/>
          </p:cNvSpPr>
          <p:nvPr>
            <p:ph type="title"/>
          </p:nvPr>
        </p:nvSpPr>
        <p:spPr/>
        <p:txBody>
          <a:bodyPr/>
          <a:lstStyle/>
          <a:p>
            <a:pPr>
              <a:defRPr/>
            </a:pPr>
            <a:r>
              <a:rPr lang="en-US" sz="4400" b="1" dirty="0"/>
              <a:t>Announcements</a:t>
            </a:r>
          </a:p>
        </p:txBody>
      </p:sp>
      <p:sp>
        <p:nvSpPr>
          <p:cNvPr id="3" name="Content Placeholder 2">
            <a:extLst>
              <a:ext uri="{FF2B5EF4-FFF2-40B4-BE49-F238E27FC236}">
                <a16:creationId xmlns:a16="http://schemas.microsoft.com/office/drawing/2014/main" id="{3E7DCDC7-0883-0DC8-EF7F-B4E52D989E8E}"/>
              </a:ext>
            </a:extLst>
          </p:cNvPr>
          <p:cNvSpPr>
            <a:spLocks noGrp="1"/>
          </p:cNvSpPr>
          <p:nvPr>
            <p:ph idx="1"/>
          </p:nvPr>
        </p:nvSpPr>
        <p:spPr>
          <a:xfrm>
            <a:off x="894080" y="1808479"/>
            <a:ext cx="10681973" cy="4287521"/>
          </a:xfrm>
        </p:spPr>
        <p:txBody>
          <a:bodyPr/>
          <a:lstStyle/>
          <a:p>
            <a:pPr marL="0" marR="0" indent="0">
              <a:lnSpc>
                <a:spcPct val="107000"/>
              </a:lnSpc>
              <a:spcBef>
                <a:spcPts val="0"/>
              </a:spcBef>
              <a:spcAft>
                <a:spcPts val="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Rush Week  Take Brochures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Sharing </a:t>
            </a:r>
            <a:r>
              <a:rPr lang="en-US" sz="3200" b="1" dirty="0" err="1">
                <a:effectLst/>
                <a:latin typeface="Calibri" panose="020F0502020204030204" pitchFamily="34" charset="0"/>
                <a:ea typeface="Calibri" panose="020F0502020204030204" pitchFamily="34" charset="0"/>
                <a:cs typeface="Times New Roman" panose="02020603050405020304" pitchFamily="18" charset="0"/>
              </a:rPr>
              <a:t>UCMerced</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Monday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Bible Talk </a:t>
            </a:r>
            <a:r>
              <a:rPr lang="en-US" sz="3200" b="1" dirty="0" err="1">
                <a:effectLst/>
                <a:latin typeface="Calibri" panose="020F0502020204030204" pitchFamily="34" charset="0"/>
                <a:ea typeface="Calibri" panose="020F0502020204030204" pitchFamily="34" charset="0"/>
                <a:cs typeface="Times New Roman" panose="02020603050405020304" pitchFamily="18" charset="0"/>
              </a:rPr>
              <a:t>UCMerced</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Tuesday 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Bible Talk Merced College Wednesday 12:00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Midweek Wed 7:30 UC Merced GLCR 120  Vision Night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Friday 7:00 Scavenger Hunt. Downtown @ theatre.  We will need help Th 7:00 to create the event.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defRPr/>
            </a:pPr>
            <a:endParaRPr lang="en-US" sz="2531" b="1" dirty="0"/>
          </a:p>
        </p:txBody>
      </p:sp>
    </p:spTree>
    <p:extLst>
      <p:ext uri="{BB962C8B-B14F-4D97-AF65-F5344CB8AC3E}">
        <p14:creationId xmlns:p14="http://schemas.microsoft.com/office/powerpoint/2010/main" val="3383258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6BB8F-47C8-668A-DD85-C9D78D172E0F}"/>
              </a:ext>
            </a:extLst>
          </p:cNvPr>
          <p:cNvSpPr>
            <a:spLocks noGrp="1"/>
          </p:cNvSpPr>
          <p:nvPr>
            <p:ph type="title"/>
          </p:nvPr>
        </p:nvSpPr>
        <p:spPr/>
        <p:txBody>
          <a:bodyPr/>
          <a:lstStyle/>
          <a:p>
            <a:pPr>
              <a:defRPr/>
            </a:pPr>
            <a:r>
              <a:rPr lang="en-US" sz="4400" b="1" dirty="0"/>
              <a:t>Announcements</a:t>
            </a:r>
          </a:p>
        </p:txBody>
      </p:sp>
      <p:sp>
        <p:nvSpPr>
          <p:cNvPr id="3" name="Content Placeholder 2">
            <a:extLst>
              <a:ext uri="{FF2B5EF4-FFF2-40B4-BE49-F238E27FC236}">
                <a16:creationId xmlns:a16="http://schemas.microsoft.com/office/drawing/2014/main" id="{3E7DCDC7-0883-0DC8-EF7F-B4E52D989E8E}"/>
              </a:ext>
            </a:extLst>
          </p:cNvPr>
          <p:cNvSpPr>
            <a:spLocks noGrp="1"/>
          </p:cNvSpPr>
          <p:nvPr>
            <p:ph idx="1"/>
          </p:nvPr>
        </p:nvSpPr>
        <p:spPr>
          <a:xfrm>
            <a:off x="833120" y="2011679"/>
            <a:ext cx="10742933" cy="4084321"/>
          </a:xfrm>
        </p:spPr>
        <p:txBody>
          <a:bodyPr/>
          <a:lstStyle/>
          <a:p>
            <a:pPr marL="0" marR="0" indent="0">
              <a:lnSpc>
                <a:spcPct val="107000"/>
              </a:lnSpc>
              <a:spcBef>
                <a:spcPts val="0"/>
              </a:spcBef>
              <a:spcAft>
                <a:spcPts val="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Sat 10:00  Picnic and games at Lake Yosemite Park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Sun 9/3 11:00 First service at First Baptist Church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Inaugural Service 10/1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West Coast Singles Conference Oct 12-15 in San Diego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Campus Fall Retreat Oct 20-22.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defRPr/>
            </a:pPr>
            <a:endParaRPr lang="en-US" sz="2531"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11041-51E6-CE6B-9F0F-853C1EC5790C}"/>
              </a:ext>
            </a:extLst>
          </p:cNvPr>
          <p:cNvSpPr>
            <a:spLocks noGrp="1"/>
          </p:cNvSpPr>
          <p:nvPr>
            <p:ph type="title"/>
          </p:nvPr>
        </p:nvSpPr>
        <p:spPr/>
        <p:txBody>
          <a:bodyPr/>
          <a:lstStyle/>
          <a:p>
            <a:pPr>
              <a:defRPr/>
            </a:pPr>
            <a:r>
              <a:rPr lang="en-US" b="1" dirty="0"/>
              <a:t>Contribution</a:t>
            </a:r>
          </a:p>
        </p:txBody>
      </p:sp>
      <p:sp>
        <p:nvSpPr>
          <p:cNvPr id="3" name="Content Placeholder 2">
            <a:extLst>
              <a:ext uri="{FF2B5EF4-FFF2-40B4-BE49-F238E27FC236}">
                <a16:creationId xmlns:a16="http://schemas.microsoft.com/office/drawing/2014/main" id="{36F3025B-64D2-CBEB-E0C1-CDE95262F2AB}"/>
              </a:ext>
            </a:extLst>
          </p:cNvPr>
          <p:cNvSpPr>
            <a:spLocks noGrp="1"/>
          </p:cNvSpPr>
          <p:nvPr>
            <p:ph idx="1"/>
          </p:nvPr>
        </p:nvSpPr>
        <p:spPr>
          <a:xfrm>
            <a:off x="381000" y="1828800"/>
            <a:ext cx="11201400" cy="2057400"/>
          </a:xfrm>
        </p:spPr>
        <p:txBody>
          <a:bodyPr/>
          <a:lstStyle/>
          <a:p>
            <a:pPr marL="0" indent="0">
              <a:buFont typeface="Wingdings" panose="05000000000000000000" pitchFamily="2" charset="2"/>
              <a:buNone/>
              <a:defRPr/>
            </a:pPr>
            <a:r>
              <a:rPr lang="en-US" b="1" dirty="0">
                <a:hlinkClick r:id="rId2"/>
              </a:rPr>
              <a:t>www.mercedchurch.com</a:t>
            </a:r>
            <a:r>
              <a:rPr lang="en-US" b="1" dirty="0"/>
              <a:t>  click give</a:t>
            </a:r>
          </a:p>
          <a:p>
            <a:pPr marL="0" indent="0">
              <a:buFont typeface="Wingdings" panose="05000000000000000000" pitchFamily="2" charset="2"/>
              <a:buNone/>
              <a:defRPr/>
            </a:pPr>
            <a:endParaRPr lang="en-US" b="1" dirty="0"/>
          </a:p>
          <a:p>
            <a:pPr marL="0" indent="0">
              <a:buFont typeface="Wingdings" panose="05000000000000000000" pitchFamily="2" charset="2"/>
              <a:buNone/>
              <a:defRPr/>
            </a:pPr>
            <a:r>
              <a:rPr lang="en-US" b="1" dirty="0"/>
              <a:t>Or just give today!</a:t>
            </a:r>
          </a:p>
        </p:txBody>
      </p:sp>
      <p:pic>
        <p:nvPicPr>
          <p:cNvPr id="67588" name="Picture 4" descr="16 reasons why people give to charities, and strategies for activating  giving - The Business Journals">
            <a:extLst>
              <a:ext uri="{FF2B5EF4-FFF2-40B4-BE49-F238E27FC236}">
                <a16:creationId xmlns:a16="http://schemas.microsoft.com/office/drawing/2014/main" id="{A2FA2229-B194-C884-2397-A553684DC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3200400"/>
            <a:ext cx="5519738"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DFAC-375B-F098-5144-ED0A431E90A4}"/>
              </a:ext>
            </a:extLst>
          </p:cNvPr>
          <p:cNvSpPr>
            <a:spLocks noGrp="1"/>
          </p:cNvSpPr>
          <p:nvPr>
            <p:ph type="title"/>
          </p:nvPr>
        </p:nvSpPr>
        <p:spPr/>
        <p:txBody>
          <a:bodyPr>
            <a:normAutofit/>
          </a:bodyPr>
          <a:lstStyle/>
          <a:p>
            <a:r>
              <a:rPr lang="en-US" sz="4219" b="1" dirty="0"/>
              <a:t>RRRR IX  Ezra Part II </a:t>
            </a:r>
          </a:p>
        </p:txBody>
      </p:sp>
      <p:sp>
        <p:nvSpPr>
          <p:cNvPr id="5" name="Content Placeholder 4">
            <a:extLst>
              <a:ext uri="{FF2B5EF4-FFF2-40B4-BE49-F238E27FC236}">
                <a16:creationId xmlns:a16="http://schemas.microsoft.com/office/drawing/2014/main" id="{C5154798-DA2F-905F-47B2-A2B78C563993}"/>
              </a:ext>
            </a:extLst>
          </p:cNvPr>
          <p:cNvSpPr>
            <a:spLocks noGrp="1"/>
          </p:cNvSpPr>
          <p:nvPr>
            <p:ph idx="1"/>
          </p:nvPr>
        </p:nvSpPr>
        <p:spPr>
          <a:xfrm>
            <a:off x="568172" y="2100303"/>
            <a:ext cx="4864484" cy="4025778"/>
          </a:xfrm>
        </p:spPr>
        <p:txBody>
          <a:bodyPr>
            <a:normAutofit/>
          </a:bodyPr>
          <a:lstStyle/>
          <a:p>
            <a:pPr marL="85724" indent="0" algn="ctr">
              <a:buNone/>
            </a:pPr>
            <a:r>
              <a:rPr lang="en-US" sz="3797" b="1"/>
              <a:t>Nehemiah: </a:t>
            </a:r>
            <a:r>
              <a:rPr lang="en-US" sz="3797" b="1" dirty="0"/>
              <a:t>God uses </a:t>
            </a:r>
            <a:r>
              <a:rPr lang="en-US" sz="3797" b="1"/>
              <a:t>a leader </a:t>
            </a:r>
            <a:r>
              <a:rPr lang="en-US" sz="3797" b="1" dirty="0"/>
              <a:t>to Restore and Rebuild the Kingdom</a:t>
            </a:r>
          </a:p>
        </p:txBody>
      </p:sp>
      <p:pic>
        <p:nvPicPr>
          <p:cNvPr id="3" name="Picture 2" descr="What Does the Book of Nehemiah Talk About?">
            <a:extLst>
              <a:ext uri="{FF2B5EF4-FFF2-40B4-BE49-F238E27FC236}">
                <a16:creationId xmlns:a16="http://schemas.microsoft.com/office/drawing/2014/main" id="{AEF3D154-4413-56A7-CC88-83005B0F4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752" y="1857306"/>
            <a:ext cx="6166678" cy="459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7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mail.gcccd.edu/owa/attachment.ashx?id=RgAAAAAKxviAm27UEZvLAJAnRe9eBwCcbTwxOETTEZtsAKDJ746CAAAB1yk6AAAe74AaWWmoSrQwVfguo04fAAALg%2fdmAAAJ&amp;attcnt=1&amp;attid0=BAABAAAA&amp;attcid0=image002.png%4001CFC493.F01183B0"/>
          <p:cNvSpPr>
            <a:spLocks noChangeAspect="1" noChangeArrowheads="1"/>
          </p:cNvSpPr>
          <p:nvPr/>
        </p:nvSpPr>
        <p:spPr bwMode="auto">
          <a:xfrm>
            <a:off x="2779020" y="748986"/>
            <a:ext cx="228593" cy="22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defTabSz="685797" eaLnBrk="1" fontAlgn="base" hangingPunct="1">
              <a:spcBef>
                <a:spcPct val="0"/>
              </a:spcBef>
              <a:spcAft>
                <a:spcPct val="0"/>
              </a:spcAft>
            </a:pPr>
            <a:endParaRPr lang="en-US" altLang="en-US" sz="1350">
              <a:solidFill>
                <a:srgbClr val="FFFFFF"/>
              </a:solidFill>
              <a:ea typeface="Calibri"/>
              <a:sym typeface="Calibri"/>
            </a:endParaRPr>
          </a:p>
        </p:txBody>
      </p:sp>
      <p:sp>
        <p:nvSpPr>
          <p:cNvPr id="3075" name="AutoShape 4" descr="https://mail.gcccd.edu/owa/attachment.ashx?id=RgAAAAAKxviAm27UEZvLAJAnRe9eBwCcbTwxOETTEZtsAKDJ746CAAAB1yk6AAAe74AaWWmoSrQwVfguo04fAAALg%2fdmAAAJ&amp;attcnt=1&amp;attid0=BAABAAAA&amp;attcid0=image002.png%4001CFC493.F01183B0"/>
          <p:cNvSpPr>
            <a:spLocks noChangeAspect="1" noChangeArrowheads="1"/>
          </p:cNvSpPr>
          <p:nvPr/>
        </p:nvSpPr>
        <p:spPr bwMode="auto">
          <a:xfrm>
            <a:off x="2893316" y="863282"/>
            <a:ext cx="228593" cy="22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defTabSz="685797" eaLnBrk="1" fontAlgn="base" hangingPunct="1">
              <a:spcBef>
                <a:spcPct val="0"/>
              </a:spcBef>
              <a:spcAft>
                <a:spcPct val="0"/>
              </a:spcAft>
            </a:pPr>
            <a:endParaRPr lang="en-US" altLang="en-US" sz="1350">
              <a:solidFill>
                <a:srgbClr val="FFFFFF"/>
              </a:solidFill>
              <a:ea typeface="Calibri"/>
              <a:sym typeface="Calibri"/>
            </a:endParaRPr>
          </a:p>
        </p:txBody>
      </p:sp>
      <p:pic>
        <p:nvPicPr>
          <p:cNvPr id="3076" name="Picture 5" descr="C:\Users\John\Desktop\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274" y="46026"/>
            <a:ext cx="9579476" cy="703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DE32518-A97E-4350-AF76-000065973C58}"/>
              </a:ext>
            </a:extLst>
          </p:cNvPr>
          <p:cNvSpPr txBox="1"/>
          <p:nvPr/>
        </p:nvSpPr>
        <p:spPr>
          <a:xfrm>
            <a:off x="3007612" y="2800370"/>
            <a:ext cx="2459757" cy="807913"/>
          </a:xfrm>
          <a:prstGeom prst="rect">
            <a:avLst/>
          </a:prstGeom>
          <a:noFill/>
        </p:spPr>
        <p:txBody>
          <a:bodyPr wrap="square" rtlCol="0">
            <a:spAutoFit/>
          </a:bodyPr>
          <a:lstStyle/>
          <a:p>
            <a:pPr algn="ctr" defTabSz="685797"/>
            <a:r>
              <a:rPr lang="en-US" sz="4650" b="1" kern="0" dirty="0">
                <a:solidFill>
                  <a:srgbClr val="FFC000"/>
                </a:solidFill>
                <a:latin typeface="Calibri"/>
                <a:ea typeface="Calibri"/>
                <a:cs typeface="Calibri"/>
                <a:sym typeface="Calibri"/>
              </a:rPr>
              <a:t>REPENT,</a:t>
            </a:r>
          </a:p>
        </p:txBody>
      </p:sp>
    </p:spTree>
    <p:extLst>
      <p:ext uri="{BB962C8B-B14F-4D97-AF65-F5344CB8AC3E}">
        <p14:creationId xmlns:p14="http://schemas.microsoft.com/office/powerpoint/2010/main" val="46031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75" b="1" dirty="0"/>
              <a:t>Here was Your Situation:</a:t>
            </a:r>
          </a:p>
        </p:txBody>
      </p:sp>
      <p:sp>
        <p:nvSpPr>
          <p:cNvPr id="3" name="Content Placeholder 2"/>
          <p:cNvSpPr>
            <a:spLocks noGrp="1"/>
          </p:cNvSpPr>
          <p:nvPr>
            <p:ph idx="1"/>
          </p:nvPr>
        </p:nvSpPr>
        <p:spPr>
          <a:xfrm>
            <a:off x="1317982" y="2400332"/>
            <a:ext cx="3577905" cy="3051480"/>
          </a:xfrm>
        </p:spPr>
        <p:txBody>
          <a:bodyPr>
            <a:noAutofit/>
          </a:bodyPr>
          <a:lstStyle/>
          <a:p>
            <a:pPr marL="85725" indent="0">
              <a:buNone/>
            </a:pPr>
            <a:r>
              <a:rPr lang="en-US" sz="3094" b="1" dirty="0"/>
              <a:t>Lost</a:t>
            </a:r>
          </a:p>
          <a:p>
            <a:pPr marL="85725" indent="0">
              <a:buNone/>
            </a:pPr>
            <a:endParaRPr lang="en-US" sz="1266" b="1" dirty="0"/>
          </a:p>
          <a:p>
            <a:pPr marL="85725" indent="0">
              <a:buNone/>
            </a:pPr>
            <a:r>
              <a:rPr lang="en-US" sz="3094" b="1" dirty="0"/>
              <a:t>Enslaved</a:t>
            </a:r>
          </a:p>
          <a:p>
            <a:pPr marL="85725" indent="0">
              <a:buNone/>
            </a:pPr>
            <a:endParaRPr lang="en-US" sz="1266" b="1" dirty="0"/>
          </a:p>
          <a:p>
            <a:pPr marL="85725" indent="0">
              <a:buNone/>
            </a:pPr>
            <a:r>
              <a:rPr lang="en-US" sz="3094" b="1" dirty="0"/>
              <a:t>Captured</a:t>
            </a:r>
          </a:p>
          <a:p>
            <a:pPr marL="85725" indent="0">
              <a:buNone/>
            </a:pPr>
            <a:endParaRPr lang="en-US" sz="1266" b="1" dirty="0"/>
          </a:p>
          <a:p>
            <a:pPr marL="85725" indent="0">
              <a:buNone/>
            </a:pPr>
            <a:r>
              <a:rPr lang="en-US" sz="3094" b="1" dirty="0"/>
              <a:t>Imprisoned</a:t>
            </a:r>
          </a:p>
        </p:txBody>
      </p:sp>
      <p:pic>
        <p:nvPicPr>
          <p:cNvPr id="1026" name="Picture 2" descr="https://encrypted-tbn3.gstatic.com/images?q=tbn:ANd9GcQUAWxd5c8u9X1PoUY9HRul0XbkN7YlOr-raZvnyhjXrVYiYuY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35" y="1710174"/>
            <a:ext cx="2969142" cy="25189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32" y="4286225"/>
            <a:ext cx="5806687" cy="241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08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75" b="1" dirty="0"/>
              <a:t>How Did you get there?</a:t>
            </a:r>
          </a:p>
        </p:txBody>
      </p:sp>
      <p:sp>
        <p:nvSpPr>
          <p:cNvPr id="3" name="Content Placeholder 2"/>
          <p:cNvSpPr>
            <a:spLocks noGrp="1"/>
          </p:cNvSpPr>
          <p:nvPr>
            <p:ph idx="1"/>
          </p:nvPr>
        </p:nvSpPr>
        <p:spPr>
          <a:xfrm>
            <a:off x="835793" y="2293179"/>
            <a:ext cx="4737298" cy="3611055"/>
          </a:xfrm>
        </p:spPr>
        <p:txBody>
          <a:bodyPr>
            <a:noAutofit/>
          </a:bodyPr>
          <a:lstStyle/>
          <a:p>
            <a:pPr marL="85725" indent="0">
              <a:buNone/>
            </a:pPr>
            <a:r>
              <a:rPr lang="en-US" sz="2812" b="1" dirty="0"/>
              <a:t>You Rebelled.</a:t>
            </a:r>
          </a:p>
          <a:p>
            <a:pPr marL="85725" indent="0">
              <a:buNone/>
            </a:pPr>
            <a:endParaRPr lang="en-US" sz="1266" b="1" dirty="0"/>
          </a:p>
          <a:p>
            <a:pPr marL="85725" indent="0">
              <a:buNone/>
            </a:pPr>
            <a:r>
              <a:rPr lang="en-US" sz="2812" b="1" dirty="0"/>
              <a:t>You went after other gods.</a:t>
            </a:r>
          </a:p>
          <a:p>
            <a:pPr marL="85725" indent="0">
              <a:buNone/>
            </a:pPr>
            <a:endParaRPr lang="en-US" sz="1266" b="1" dirty="0"/>
          </a:p>
          <a:p>
            <a:pPr marL="85725" indent="0">
              <a:buNone/>
            </a:pPr>
            <a:r>
              <a:rPr lang="en-US" sz="2812" b="1" dirty="0"/>
              <a:t>You said that what God</a:t>
            </a:r>
          </a:p>
          <a:p>
            <a:pPr marL="85725" indent="0">
              <a:buNone/>
            </a:pPr>
            <a:r>
              <a:rPr lang="en-US" sz="2812" b="1" dirty="0"/>
              <a:t>wants for you is not enough.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236" y="1553850"/>
            <a:ext cx="3329890" cy="409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wgHBgkIBwgKCgkFBQoFBQUFBQ8ICQUKFBEWFhQRExMYHCggGBolGxMTITEhJSkrLi4uFx8zODMsNygtLisBCgoKBQUFDgUFDisZExkrKysrKysrKysrKysrKysrKysrKysrKysrKysrKysrKysrKysrKysrKysrKysrKysrK//AABEIAIUBegMBIgACEQEDEQH/xAAVAAEBAAAAAAAAAAAAAAAAAAAAB//EABQQAQAAAAAAAAAAAAAAAAAAAAD/xAAUAQEAAAAAAAAAAAAAAAAAAAAA/8QAFBEBAAAAAAAAAAAAAAAAAAAAAP/aAAwDAQACEQMRAD8A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2783783" y="748986"/>
            <a:ext cx="228593" cy="2285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78" tIns="34289" rIns="68578" bIns="34289" numCol="1" anchor="t" anchorCtr="0" compatLnSpc="1">
            <a:prstTxWarp prst="textNoShape">
              <a:avLst/>
            </a:prstTxWarp>
          </a:bodyPr>
          <a:lstStyle/>
          <a:p>
            <a:pPr defTabSz="685797"/>
            <a:endParaRPr lang="en-US" sz="1350">
              <a:solidFill>
                <a:prstClr val="black"/>
              </a:solidFill>
              <a:latin typeface="Century Gothic"/>
              <a:ea typeface="Calibri"/>
              <a:cs typeface="Calibri"/>
              <a:sym typeface="Calibri"/>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153" y="5543486"/>
            <a:ext cx="3143154" cy="95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3091" y="2707503"/>
            <a:ext cx="2776480" cy="344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96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75" b="1" dirty="0"/>
              <a:t>What is the solution?</a:t>
            </a:r>
          </a:p>
        </p:txBody>
      </p:sp>
      <p:sp>
        <p:nvSpPr>
          <p:cNvPr id="3" name="Content Placeholder 2"/>
          <p:cNvSpPr>
            <a:spLocks noGrp="1"/>
          </p:cNvSpPr>
          <p:nvPr>
            <p:ph idx="1"/>
          </p:nvPr>
        </p:nvSpPr>
        <p:spPr>
          <a:xfrm>
            <a:off x="5238777" y="2457481"/>
            <a:ext cx="6601628" cy="4100387"/>
          </a:xfrm>
        </p:spPr>
        <p:txBody>
          <a:bodyPr>
            <a:noAutofit/>
          </a:bodyPr>
          <a:lstStyle/>
          <a:p>
            <a:pPr marL="85725" indent="0">
              <a:buNone/>
            </a:pPr>
            <a:r>
              <a:rPr lang="en-US" sz="3094" b="1" dirty="0"/>
              <a:t>Repent and Return</a:t>
            </a:r>
          </a:p>
          <a:p>
            <a:pPr marL="85725" indent="0">
              <a:buNone/>
            </a:pPr>
            <a:endParaRPr lang="en-US" sz="3094" b="1" dirty="0"/>
          </a:p>
          <a:p>
            <a:pPr marL="85725" indent="0" algn="ctr">
              <a:buNone/>
            </a:pPr>
            <a:r>
              <a:rPr lang="en-US" sz="3094" b="1" dirty="0"/>
              <a:t>   So that God can</a:t>
            </a:r>
          </a:p>
          <a:p>
            <a:pPr marL="85725" indent="0" algn="ctr">
              <a:buNone/>
            </a:pPr>
            <a:endParaRPr lang="en-US" sz="3094" b="1" dirty="0"/>
          </a:p>
          <a:p>
            <a:pPr marL="85725" indent="0" algn="r">
              <a:buNone/>
            </a:pPr>
            <a:r>
              <a:rPr lang="en-US" sz="3094" b="1" dirty="0"/>
              <a:t>Restore and Rebuild</a:t>
            </a:r>
          </a:p>
        </p:txBody>
      </p:sp>
      <p:pic>
        <p:nvPicPr>
          <p:cNvPr id="3074" name="Picture 2" descr="http://goinswriter.com/wp-content/uploads/2011/07/prodigal-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954" y="1447861"/>
            <a:ext cx="3956513" cy="527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23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itle"/>
          <p:cNvSpPr txBox="1">
            <a:spLocks noGrp="1"/>
          </p:cNvSpPr>
          <p:nvPr>
            <p:ph type="title"/>
          </p:nvPr>
        </p:nvSpPr>
        <p:spPr>
          <a:xfrm>
            <a:off x="1981325" y="274735"/>
            <a:ext cx="8229350" cy="1142966"/>
          </a:xfrm>
          <a:prstGeom prst="rect">
            <a:avLst/>
          </a:prstGeom>
        </p:spPr>
        <p:txBody>
          <a:bodyPr/>
          <a:lstStyle/>
          <a:p>
            <a:endParaRPr/>
          </a:p>
        </p:txBody>
      </p:sp>
      <p:pic>
        <p:nvPicPr>
          <p:cNvPr id="209" name="timeline three returns from exile BKC.gif" descr="timeline three returns from exile BKC.gif"/>
          <p:cNvPicPr>
            <a:picLocks noChangeAspect="1"/>
          </p:cNvPicPr>
          <p:nvPr/>
        </p:nvPicPr>
        <p:blipFill>
          <a:blip r:embed="rId3"/>
          <a:stretch>
            <a:fillRect/>
          </a:stretch>
        </p:blipFill>
        <p:spPr>
          <a:xfrm>
            <a:off x="1470601" y="105"/>
            <a:ext cx="9323010" cy="685779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273050"/>
            <a:ext cx="8991599" cy="1143000"/>
          </a:xfrm>
        </p:spPr>
        <p:txBody>
          <a:bodyPr/>
          <a:lstStyle/>
          <a:p>
            <a:r>
              <a:rPr lang="en-US" sz="4000" b="1" dirty="0"/>
              <a:t>Nehemiah:  God Uses a Leader to Restore and Rebuild His Kingdom </a:t>
            </a:r>
          </a:p>
        </p:txBody>
      </p:sp>
      <p:sp>
        <p:nvSpPr>
          <p:cNvPr id="3" name="Content Placeholder 2"/>
          <p:cNvSpPr>
            <a:spLocks noGrp="1"/>
          </p:cNvSpPr>
          <p:nvPr>
            <p:ph idx="1"/>
          </p:nvPr>
        </p:nvSpPr>
        <p:spPr>
          <a:xfrm>
            <a:off x="1087120" y="2001520"/>
            <a:ext cx="9118919" cy="4399281"/>
          </a:xfrm>
        </p:spPr>
        <p:txBody>
          <a:bodyPr/>
          <a:lstStyle/>
          <a:p>
            <a:pPr marL="0" indent="0">
              <a:buNone/>
            </a:pPr>
            <a:r>
              <a:rPr lang="en-US" sz="3600" b="1" dirty="0"/>
              <a:t>Ezra:  God uses a teacher.</a:t>
            </a:r>
          </a:p>
          <a:p>
            <a:pPr marL="0" indent="0">
              <a:buNone/>
            </a:pPr>
            <a:endParaRPr lang="en-US" sz="3600" b="1" dirty="0"/>
          </a:p>
          <a:p>
            <a:pPr marL="0" indent="0">
              <a:buNone/>
            </a:pPr>
            <a:r>
              <a:rPr lang="en-US" sz="3600" b="1" dirty="0"/>
              <a:t>Nehemiah: God uses a leader.</a:t>
            </a:r>
          </a:p>
          <a:p>
            <a:pPr marL="0" indent="0">
              <a:buNone/>
            </a:pPr>
            <a:endParaRPr lang="en-US" sz="3600" b="1" dirty="0"/>
          </a:p>
          <a:p>
            <a:pPr marL="0" indent="0">
              <a:buNone/>
            </a:pPr>
            <a:r>
              <a:rPr lang="en-US" sz="3600" b="1" dirty="0"/>
              <a:t>What are some traits of a godly leader?</a:t>
            </a:r>
          </a:p>
        </p:txBody>
      </p:sp>
    </p:spTree>
    <p:extLst>
      <p:ext uri="{BB962C8B-B14F-4D97-AF65-F5344CB8AC3E}">
        <p14:creationId xmlns:p14="http://schemas.microsoft.com/office/powerpoint/2010/main" val="143173457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7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Globe">
  <a:themeElements>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1560</TotalTime>
  <Words>822</Words>
  <Application>Microsoft Office PowerPoint</Application>
  <PresentationFormat>Widescreen</PresentationFormat>
  <Paragraphs>132</Paragraphs>
  <Slides>27</Slides>
  <Notes>6</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27</vt:i4>
      </vt:variant>
    </vt:vector>
  </HeadingPairs>
  <TitlesOfParts>
    <vt:vector size="48" baseType="lpstr">
      <vt:lpstr>ADLaM Display</vt:lpstr>
      <vt:lpstr>Arial</vt:lpstr>
      <vt:lpstr>Book Antiqua</vt:lpstr>
      <vt:lpstr>Calibri</vt:lpstr>
      <vt:lpstr>Calibri Light</vt:lpstr>
      <vt:lpstr>Century Gothic</vt:lpstr>
      <vt:lpstr>Garamond</vt:lpstr>
      <vt:lpstr>Helvetica Light</vt:lpstr>
      <vt:lpstr>Herculanum</vt:lpstr>
      <vt:lpstr>Lucida Sans</vt:lpstr>
      <vt:lpstr>Verdana</vt:lpstr>
      <vt:lpstr>Wingdings</vt:lpstr>
      <vt:lpstr>Office Theme</vt:lpstr>
      <vt:lpstr>Black</vt:lpstr>
      <vt:lpstr>7_Fading Grid</vt:lpstr>
      <vt:lpstr>Apothecary</vt:lpstr>
      <vt:lpstr>Stream</vt:lpstr>
      <vt:lpstr>1_Black</vt:lpstr>
      <vt:lpstr>1_Stream</vt:lpstr>
      <vt:lpstr>8_Fading Grid</vt:lpstr>
      <vt:lpstr>1_Globe</vt:lpstr>
      <vt:lpstr>PowerPoint Presentation</vt:lpstr>
      <vt:lpstr>PowerPoint Presentation</vt:lpstr>
      <vt:lpstr>RRRR IX  Ezra Part II </vt:lpstr>
      <vt:lpstr>PowerPoint Presentation</vt:lpstr>
      <vt:lpstr>Here was Your Situation:</vt:lpstr>
      <vt:lpstr>How Did you get there?</vt:lpstr>
      <vt:lpstr>What is the solution?</vt:lpstr>
      <vt:lpstr>PowerPoint Presentation</vt:lpstr>
      <vt:lpstr>Nehemiah:  God Uses a Leader to Restore and Rebuild His Kingdom </vt:lpstr>
      <vt:lpstr>Nehemiah 1:5-11  Nehemiah the builder is like Ezra the teacher.</vt:lpstr>
      <vt:lpstr>Repent, Return, Restore, Rebuild</vt:lpstr>
      <vt:lpstr>Nehemiah 1:1-10 The Walls Are Broken Down</vt:lpstr>
      <vt:lpstr>Nehemiah 1:11-2:10</vt:lpstr>
      <vt:lpstr>Nehemiah 2:11-18  Nehemiah forms a plan</vt:lpstr>
      <vt:lpstr>Nehemiah 2:19-20  Opposition!</vt:lpstr>
      <vt:lpstr>Nehemiah 3:1-5  The Builders Get Building!</vt:lpstr>
      <vt:lpstr>Nehemiah 4:1-9  More Opposition</vt:lpstr>
      <vt:lpstr>Nehemiah 4:10-20  Valid Concerns</vt:lpstr>
      <vt:lpstr>Nehemiah 6:1-2 </vt:lpstr>
      <vt:lpstr>Nehemiah 5</vt:lpstr>
      <vt:lpstr>Nehemiah 6:1-2</vt:lpstr>
      <vt:lpstr>Nehemiah 6:15-16 The Wall is Completed</vt:lpstr>
      <vt:lpstr>Nehemiah 12:27  Time to party</vt:lpstr>
      <vt:lpstr>Nehemiah: God Uses a Leader to Build the Kingdom</vt:lpstr>
      <vt:lpstr>Announcements</vt:lpstr>
      <vt:lpstr>Announcements</vt:lpstr>
      <vt:lpstr>Contribution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Oakes</dc:creator>
  <cp:lastModifiedBy>John Oakes</cp:lastModifiedBy>
  <cp:revision>1</cp:revision>
  <dcterms:created xsi:type="dcterms:W3CDTF">2023-08-03T23:56:55Z</dcterms:created>
  <dcterms:modified xsi:type="dcterms:W3CDTF">2023-08-20T15:42:46Z</dcterms:modified>
</cp:coreProperties>
</file>