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5" r:id="rId2"/>
    <p:sldMasterId id="2147483771" r:id="rId3"/>
  </p:sldMasterIdLst>
  <p:notesMasterIdLst>
    <p:notesMasterId r:id="rId28"/>
  </p:notesMasterIdLst>
  <p:sldIdLst>
    <p:sldId id="488" r:id="rId4"/>
    <p:sldId id="451" r:id="rId5"/>
    <p:sldId id="452" r:id="rId6"/>
    <p:sldId id="453" r:id="rId7"/>
    <p:sldId id="454" r:id="rId8"/>
    <p:sldId id="343" r:id="rId9"/>
    <p:sldId id="327" r:id="rId10"/>
    <p:sldId id="329" r:id="rId11"/>
    <p:sldId id="328" r:id="rId12"/>
    <p:sldId id="330" r:id="rId13"/>
    <p:sldId id="331" r:id="rId14"/>
    <p:sldId id="332" r:id="rId15"/>
    <p:sldId id="333" r:id="rId16"/>
    <p:sldId id="351" r:id="rId17"/>
    <p:sldId id="334" r:id="rId18"/>
    <p:sldId id="335" r:id="rId19"/>
    <p:sldId id="344" r:id="rId20"/>
    <p:sldId id="273" r:id="rId21"/>
    <p:sldId id="341" r:id="rId22"/>
    <p:sldId id="276" r:id="rId23"/>
    <p:sldId id="346" r:id="rId24"/>
    <p:sldId id="278" r:id="rId25"/>
    <p:sldId id="274"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5B054-BB7C-4E07-9456-655876B50765}" v="19" dt="2023-08-27T15:03:13.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8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DB5B054-BB7C-4E07-9456-655876B50765}"/>
    <pc:docChg chg="undo custSel addSld delSld modSld sldOrd delMainMaster">
      <pc:chgData name="John Oakes" userId="1a36f0057432ea1f" providerId="LiveId" clId="{4DB5B054-BB7C-4E07-9456-655876B50765}" dt="2023-08-27T21:18:22.014" v="756" actId="47"/>
      <pc:docMkLst>
        <pc:docMk/>
      </pc:docMkLst>
      <pc:sldChg chg="del">
        <pc:chgData name="John Oakes" userId="1a36f0057432ea1f" providerId="LiveId" clId="{4DB5B054-BB7C-4E07-9456-655876B50765}" dt="2023-08-27T21:17:48.214" v="754" actId="47"/>
        <pc:sldMkLst>
          <pc:docMk/>
          <pc:sldMk cId="1443940594" sldId="256"/>
        </pc:sldMkLst>
      </pc:sldChg>
      <pc:sldChg chg="del">
        <pc:chgData name="John Oakes" userId="1a36f0057432ea1f" providerId="LiveId" clId="{4DB5B054-BB7C-4E07-9456-655876B50765}" dt="2023-08-27T21:17:48.214" v="754" actId="47"/>
        <pc:sldMkLst>
          <pc:docMk/>
          <pc:sldMk cId="0" sldId="257"/>
        </pc:sldMkLst>
      </pc:sldChg>
      <pc:sldChg chg="del">
        <pc:chgData name="John Oakes" userId="1a36f0057432ea1f" providerId="LiveId" clId="{4DB5B054-BB7C-4E07-9456-655876B50765}" dt="2023-08-27T21:17:48.214" v="754" actId="47"/>
        <pc:sldMkLst>
          <pc:docMk/>
          <pc:sldMk cId="0" sldId="258"/>
        </pc:sldMkLst>
      </pc:sldChg>
      <pc:sldChg chg="del">
        <pc:chgData name="John Oakes" userId="1a36f0057432ea1f" providerId="LiveId" clId="{4DB5B054-BB7C-4E07-9456-655876B50765}" dt="2023-08-27T21:17:48.214" v="754" actId="47"/>
        <pc:sldMkLst>
          <pc:docMk/>
          <pc:sldMk cId="0" sldId="259"/>
        </pc:sldMkLst>
      </pc:sldChg>
      <pc:sldChg chg="del">
        <pc:chgData name="John Oakes" userId="1a36f0057432ea1f" providerId="LiveId" clId="{4DB5B054-BB7C-4E07-9456-655876B50765}" dt="2023-08-27T21:17:48.214" v="754" actId="47"/>
        <pc:sldMkLst>
          <pc:docMk/>
          <pc:sldMk cId="0" sldId="260"/>
        </pc:sldMkLst>
      </pc:sldChg>
      <pc:sldChg chg="del">
        <pc:chgData name="John Oakes" userId="1a36f0057432ea1f" providerId="LiveId" clId="{4DB5B054-BB7C-4E07-9456-655876B50765}" dt="2023-08-27T21:17:48.214" v="754" actId="47"/>
        <pc:sldMkLst>
          <pc:docMk/>
          <pc:sldMk cId="0" sldId="261"/>
        </pc:sldMkLst>
      </pc:sldChg>
      <pc:sldChg chg="del">
        <pc:chgData name="John Oakes" userId="1a36f0057432ea1f" providerId="LiveId" clId="{4DB5B054-BB7C-4E07-9456-655876B50765}" dt="2023-08-27T21:17:48.214" v="754" actId="47"/>
        <pc:sldMkLst>
          <pc:docMk/>
          <pc:sldMk cId="0" sldId="262"/>
        </pc:sldMkLst>
      </pc:sldChg>
      <pc:sldChg chg="del">
        <pc:chgData name="John Oakes" userId="1a36f0057432ea1f" providerId="LiveId" clId="{4DB5B054-BB7C-4E07-9456-655876B50765}" dt="2023-08-27T21:17:48.214" v="754" actId="47"/>
        <pc:sldMkLst>
          <pc:docMk/>
          <pc:sldMk cId="0" sldId="263"/>
        </pc:sldMkLst>
      </pc:sldChg>
      <pc:sldChg chg="del">
        <pc:chgData name="John Oakes" userId="1a36f0057432ea1f" providerId="LiveId" clId="{4DB5B054-BB7C-4E07-9456-655876B50765}" dt="2023-08-27T21:17:48.214" v="754" actId="47"/>
        <pc:sldMkLst>
          <pc:docMk/>
          <pc:sldMk cId="0" sldId="264"/>
        </pc:sldMkLst>
      </pc:sldChg>
      <pc:sldChg chg="del">
        <pc:chgData name="John Oakes" userId="1a36f0057432ea1f" providerId="LiveId" clId="{4DB5B054-BB7C-4E07-9456-655876B50765}" dt="2023-08-27T21:17:48.214" v="754" actId="47"/>
        <pc:sldMkLst>
          <pc:docMk/>
          <pc:sldMk cId="0" sldId="265"/>
        </pc:sldMkLst>
      </pc:sldChg>
      <pc:sldChg chg="del">
        <pc:chgData name="John Oakes" userId="1a36f0057432ea1f" providerId="LiveId" clId="{4DB5B054-BB7C-4E07-9456-655876B50765}" dt="2023-08-27T21:17:48.214" v="754" actId="47"/>
        <pc:sldMkLst>
          <pc:docMk/>
          <pc:sldMk cId="0" sldId="266"/>
        </pc:sldMkLst>
      </pc:sldChg>
      <pc:sldChg chg="del">
        <pc:chgData name="John Oakes" userId="1a36f0057432ea1f" providerId="LiveId" clId="{4DB5B054-BB7C-4E07-9456-655876B50765}" dt="2023-08-27T21:17:48.214" v="754" actId="47"/>
        <pc:sldMkLst>
          <pc:docMk/>
          <pc:sldMk cId="0" sldId="267"/>
        </pc:sldMkLst>
      </pc:sldChg>
      <pc:sldChg chg="del">
        <pc:chgData name="John Oakes" userId="1a36f0057432ea1f" providerId="LiveId" clId="{4DB5B054-BB7C-4E07-9456-655876B50765}" dt="2023-08-27T21:17:48.214" v="754" actId="47"/>
        <pc:sldMkLst>
          <pc:docMk/>
          <pc:sldMk cId="0" sldId="268"/>
        </pc:sldMkLst>
      </pc:sldChg>
      <pc:sldChg chg="del">
        <pc:chgData name="John Oakes" userId="1a36f0057432ea1f" providerId="LiveId" clId="{4DB5B054-BB7C-4E07-9456-655876B50765}" dt="2023-08-27T21:18:22.014" v="756" actId="47"/>
        <pc:sldMkLst>
          <pc:docMk/>
          <pc:sldMk cId="0" sldId="270"/>
        </pc:sldMkLst>
      </pc:sldChg>
      <pc:sldChg chg="del">
        <pc:chgData name="John Oakes" userId="1a36f0057432ea1f" providerId="LiveId" clId="{4DB5B054-BB7C-4E07-9456-655876B50765}" dt="2023-08-27T21:18:22.014" v="756" actId="47"/>
        <pc:sldMkLst>
          <pc:docMk/>
          <pc:sldMk cId="0" sldId="271"/>
        </pc:sldMkLst>
      </pc:sldChg>
      <pc:sldChg chg="modSp del mod">
        <pc:chgData name="John Oakes" userId="1a36f0057432ea1f" providerId="LiveId" clId="{4DB5B054-BB7C-4E07-9456-655876B50765}" dt="2023-08-27T21:18:22.014" v="756" actId="47"/>
        <pc:sldMkLst>
          <pc:docMk/>
          <pc:sldMk cId="0" sldId="272"/>
        </pc:sldMkLst>
        <pc:spChg chg="mod">
          <ac:chgData name="John Oakes" userId="1a36f0057432ea1f" providerId="LiveId" clId="{4DB5B054-BB7C-4E07-9456-655876B50765}" dt="2023-08-27T15:01:34.791" v="696" actId="27636"/>
          <ac:spMkLst>
            <pc:docMk/>
            <pc:sldMk cId="0" sldId="272"/>
            <ac:spMk id="182" creationId="{00000000-0000-0000-0000-000000000000}"/>
          </ac:spMkLst>
        </pc:spChg>
      </pc:sldChg>
      <pc:sldChg chg="addSp delSp modSp mod">
        <pc:chgData name="John Oakes" userId="1a36f0057432ea1f" providerId="LiveId" clId="{4DB5B054-BB7C-4E07-9456-655876B50765}" dt="2023-08-25T19:33:32.355" v="88" actId="20577"/>
        <pc:sldMkLst>
          <pc:docMk/>
          <pc:sldMk cId="448669141" sldId="273"/>
        </pc:sldMkLst>
        <pc:spChg chg="mod">
          <ac:chgData name="John Oakes" userId="1a36f0057432ea1f" providerId="LiveId" clId="{4DB5B054-BB7C-4E07-9456-655876B50765}" dt="2023-08-25T19:33:32.355" v="88" actId="20577"/>
          <ac:spMkLst>
            <pc:docMk/>
            <pc:sldMk cId="448669141" sldId="273"/>
            <ac:spMk id="3" creationId="{00000000-0000-0000-0000-000000000000}"/>
          </ac:spMkLst>
        </pc:spChg>
        <pc:spChg chg="add del">
          <ac:chgData name="John Oakes" userId="1a36f0057432ea1f" providerId="LiveId" clId="{4DB5B054-BB7C-4E07-9456-655876B50765}" dt="2023-08-25T19:32:19.515" v="16" actId="22"/>
          <ac:spMkLst>
            <pc:docMk/>
            <pc:sldMk cId="448669141" sldId="273"/>
            <ac:spMk id="5" creationId="{2359E2EC-03C2-3BA6-878F-40977E34B87D}"/>
          </ac:spMkLst>
        </pc:spChg>
      </pc:sldChg>
      <pc:sldChg chg="del">
        <pc:chgData name="John Oakes" userId="1a36f0057432ea1f" providerId="LiveId" clId="{4DB5B054-BB7C-4E07-9456-655876B50765}" dt="2023-08-25T19:29:03.405" v="3" actId="2696"/>
        <pc:sldMkLst>
          <pc:docMk/>
          <pc:sldMk cId="4103879424" sldId="273"/>
        </pc:sldMkLst>
      </pc:sldChg>
      <pc:sldChg chg="add">
        <pc:chgData name="John Oakes" userId="1a36f0057432ea1f" providerId="LiveId" clId="{4DB5B054-BB7C-4E07-9456-655876B50765}" dt="2023-08-25T19:40:18.695" v="133"/>
        <pc:sldMkLst>
          <pc:docMk/>
          <pc:sldMk cId="1324171987" sldId="274"/>
        </pc:sldMkLst>
      </pc:sldChg>
      <pc:sldChg chg="modSp del mod">
        <pc:chgData name="John Oakes" userId="1a36f0057432ea1f" providerId="LiveId" clId="{4DB5B054-BB7C-4E07-9456-655876B50765}" dt="2023-08-25T19:40:05.539" v="132" actId="2696"/>
        <pc:sldMkLst>
          <pc:docMk/>
          <pc:sldMk cId="3983243818" sldId="274"/>
        </pc:sldMkLst>
        <pc:spChg chg="mod">
          <ac:chgData name="John Oakes" userId="1a36f0057432ea1f" providerId="LiveId" clId="{4DB5B054-BB7C-4E07-9456-655876B50765}" dt="2023-08-25T19:26:50.464" v="0" actId="27636"/>
          <ac:spMkLst>
            <pc:docMk/>
            <pc:sldMk cId="3983243818" sldId="274"/>
            <ac:spMk id="2" creationId="{00000000-0000-0000-0000-000000000000}"/>
          </ac:spMkLst>
        </pc:spChg>
      </pc:sldChg>
      <pc:sldChg chg="modSp del mod">
        <pc:chgData name="John Oakes" userId="1a36f0057432ea1f" providerId="LiveId" clId="{4DB5B054-BB7C-4E07-9456-655876B50765}" dt="2023-08-27T21:18:22.014" v="756" actId="47"/>
        <pc:sldMkLst>
          <pc:docMk/>
          <pc:sldMk cId="0" sldId="275"/>
        </pc:sldMkLst>
        <pc:spChg chg="mod">
          <ac:chgData name="John Oakes" userId="1a36f0057432ea1f" providerId="LiveId" clId="{4DB5B054-BB7C-4E07-9456-655876B50765}" dt="2023-08-27T15:01:34.793" v="697" actId="27636"/>
          <ac:spMkLst>
            <pc:docMk/>
            <pc:sldMk cId="0" sldId="275"/>
            <ac:spMk id="197" creationId="{00000000-0000-0000-0000-000000000000}"/>
          </ac:spMkLst>
        </pc:spChg>
      </pc:sldChg>
      <pc:sldChg chg="del">
        <pc:chgData name="John Oakes" userId="1a36f0057432ea1f" providerId="LiveId" clId="{4DB5B054-BB7C-4E07-9456-655876B50765}" dt="2023-08-25T19:38:17.396" v="124" actId="2696"/>
        <pc:sldMkLst>
          <pc:docMk/>
          <pc:sldMk cId="4009088914" sldId="275"/>
        </pc:sldMkLst>
      </pc:sldChg>
      <pc:sldChg chg="modSp mod">
        <pc:chgData name="John Oakes" userId="1a36f0057432ea1f" providerId="LiveId" clId="{4DB5B054-BB7C-4E07-9456-655876B50765}" dt="2023-08-25T19:40:47.912" v="135" actId="14100"/>
        <pc:sldMkLst>
          <pc:docMk/>
          <pc:sldMk cId="1063082194" sldId="276"/>
        </pc:sldMkLst>
        <pc:spChg chg="mod">
          <ac:chgData name="John Oakes" userId="1a36f0057432ea1f" providerId="LiveId" clId="{4DB5B054-BB7C-4E07-9456-655876B50765}" dt="2023-08-25T19:37:07.935" v="122" actId="255"/>
          <ac:spMkLst>
            <pc:docMk/>
            <pc:sldMk cId="1063082194" sldId="276"/>
            <ac:spMk id="3" creationId="{00000000-0000-0000-0000-000000000000}"/>
          </ac:spMkLst>
        </pc:spChg>
        <pc:spChg chg="mod">
          <ac:chgData name="John Oakes" userId="1a36f0057432ea1f" providerId="LiveId" clId="{4DB5B054-BB7C-4E07-9456-655876B50765}" dt="2023-08-25T19:36:14.413" v="112" actId="14100"/>
          <ac:spMkLst>
            <pc:docMk/>
            <pc:sldMk cId="1063082194" sldId="276"/>
            <ac:spMk id="4" creationId="{00000000-0000-0000-0000-000000000000}"/>
          </ac:spMkLst>
        </pc:spChg>
        <pc:picChg chg="mod">
          <ac:chgData name="John Oakes" userId="1a36f0057432ea1f" providerId="LiveId" clId="{4DB5B054-BB7C-4E07-9456-655876B50765}" dt="2023-08-25T19:40:47.912" v="135" actId="14100"/>
          <ac:picMkLst>
            <pc:docMk/>
            <pc:sldMk cId="1063082194" sldId="276"/>
            <ac:picMk id="1026" creationId="{00000000-0000-0000-0000-000000000000}"/>
          </ac:picMkLst>
        </pc:picChg>
      </pc:sldChg>
      <pc:sldChg chg="del">
        <pc:chgData name="John Oakes" userId="1a36f0057432ea1f" providerId="LiveId" clId="{4DB5B054-BB7C-4E07-9456-655876B50765}" dt="2023-08-25T19:35:29.594" v="95" actId="2696"/>
        <pc:sldMkLst>
          <pc:docMk/>
          <pc:sldMk cId="1642151578" sldId="276"/>
        </pc:sldMkLst>
      </pc:sldChg>
      <pc:sldChg chg="del">
        <pc:chgData name="John Oakes" userId="1a36f0057432ea1f" providerId="LiveId" clId="{4DB5B054-BB7C-4E07-9456-655876B50765}" dt="2023-08-27T21:18:22.014" v="756" actId="47"/>
        <pc:sldMkLst>
          <pc:docMk/>
          <pc:sldMk cId="0" sldId="277"/>
        </pc:sldMkLst>
      </pc:sldChg>
      <pc:sldChg chg="del">
        <pc:chgData name="John Oakes" userId="1a36f0057432ea1f" providerId="LiveId" clId="{4DB5B054-BB7C-4E07-9456-655876B50765}" dt="2023-08-25T19:39:12.749" v="131" actId="2696"/>
        <pc:sldMkLst>
          <pc:docMk/>
          <pc:sldMk cId="936898431" sldId="277"/>
        </pc:sldMkLst>
      </pc:sldChg>
      <pc:sldChg chg="del">
        <pc:chgData name="John Oakes" userId="1a36f0057432ea1f" providerId="LiveId" clId="{4DB5B054-BB7C-4E07-9456-655876B50765}" dt="2023-08-25T19:38:24.269" v="125" actId="2696"/>
        <pc:sldMkLst>
          <pc:docMk/>
          <pc:sldMk cId="2274159946" sldId="277"/>
        </pc:sldMkLst>
      </pc:sldChg>
      <pc:sldChg chg="modSp add mod">
        <pc:chgData name="John Oakes" userId="1a36f0057432ea1f" providerId="LiveId" clId="{4DB5B054-BB7C-4E07-9456-655876B50765}" dt="2023-08-25T19:43:04.972" v="183" actId="14100"/>
        <pc:sldMkLst>
          <pc:docMk/>
          <pc:sldMk cId="3233895335" sldId="278"/>
        </pc:sldMkLst>
        <pc:spChg chg="mod">
          <ac:chgData name="John Oakes" userId="1a36f0057432ea1f" providerId="LiveId" clId="{4DB5B054-BB7C-4E07-9456-655876B50765}" dt="2023-08-25T19:43:04.972" v="183" actId="14100"/>
          <ac:spMkLst>
            <pc:docMk/>
            <pc:sldMk cId="3233895335" sldId="278"/>
            <ac:spMk id="3" creationId="{00000000-0000-0000-0000-000000000000}"/>
          </ac:spMkLst>
        </pc:spChg>
      </pc:sldChg>
      <pc:sldChg chg="del">
        <pc:chgData name="John Oakes" userId="1a36f0057432ea1f" providerId="LiveId" clId="{4DB5B054-BB7C-4E07-9456-655876B50765}" dt="2023-08-25T19:40:05.539" v="132" actId="2696"/>
        <pc:sldMkLst>
          <pc:docMk/>
          <pc:sldMk cId="3718443565" sldId="278"/>
        </pc:sldMkLst>
      </pc:sldChg>
      <pc:sldChg chg="del">
        <pc:chgData name="John Oakes" userId="1a36f0057432ea1f" providerId="LiveId" clId="{4DB5B054-BB7C-4E07-9456-655876B50765}" dt="2023-08-27T21:18:22.014" v="756" actId="47"/>
        <pc:sldMkLst>
          <pc:docMk/>
          <pc:sldMk cId="0" sldId="279"/>
        </pc:sldMkLst>
      </pc:sldChg>
      <pc:sldChg chg="del">
        <pc:chgData name="John Oakes" userId="1a36f0057432ea1f" providerId="LiveId" clId="{4DB5B054-BB7C-4E07-9456-655876B50765}" dt="2023-08-27T21:18:22.014" v="756" actId="47"/>
        <pc:sldMkLst>
          <pc:docMk/>
          <pc:sldMk cId="0" sldId="280"/>
        </pc:sldMkLst>
      </pc:sldChg>
      <pc:sldChg chg="del">
        <pc:chgData name="John Oakes" userId="1a36f0057432ea1f" providerId="LiveId" clId="{4DB5B054-BB7C-4E07-9456-655876B50765}" dt="2023-08-25T19:40:05.539" v="132" actId="2696"/>
        <pc:sldMkLst>
          <pc:docMk/>
          <pc:sldMk cId="151356042" sldId="281"/>
        </pc:sldMkLst>
      </pc:sldChg>
      <pc:sldChg chg="modSp add mod">
        <pc:chgData name="John Oakes" userId="1a36f0057432ea1f" providerId="LiveId" clId="{4DB5B054-BB7C-4E07-9456-655876B50765}" dt="2023-08-25T19:44:46.735" v="210" actId="20577"/>
        <pc:sldMkLst>
          <pc:docMk/>
          <pc:sldMk cId="1343496049" sldId="281"/>
        </pc:sldMkLst>
        <pc:spChg chg="mod">
          <ac:chgData name="John Oakes" userId="1a36f0057432ea1f" providerId="LiveId" clId="{4DB5B054-BB7C-4E07-9456-655876B50765}" dt="2023-08-25T19:44:46.735" v="210" actId="20577"/>
          <ac:spMkLst>
            <pc:docMk/>
            <pc:sldMk cId="1343496049" sldId="281"/>
            <ac:spMk id="2" creationId="{00000000-0000-0000-0000-000000000000}"/>
          </ac:spMkLst>
        </pc:spChg>
      </pc:sldChg>
      <pc:sldChg chg="del">
        <pc:chgData name="John Oakes" userId="1a36f0057432ea1f" providerId="LiveId" clId="{4DB5B054-BB7C-4E07-9456-655876B50765}" dt="2023-08-27T21:18:22.014" v="756" actId="47"/>
        <pc:sldMkLst>
          <pc:docMk/>
          <pc:sldMk cId="0" sldId="282"/>
        </pc:sldMkLst>
      </pc:sldChg>
      <pc:sldChg chg="del">
        <pc:chgData name="John Oakes" userId="1a36f0057432ea1f" providerId="LiveId" clId="{4DB5B054-BB7C-4E07-9456-655876B50765}" dt="2023-08-27T21:18:22.014" v="756" actId="47"/>
        <pc:sldMkLst>
          <pc:docMk/>
          <pc:sldMk cId="0" sldId="286"/>
        </pc:sldMkLst>
      </pc:sldChg>
      <pc:sldChg chg="del">
        <pc:chgData name="John Oakes" userId="1a36f0057432ea1f" providerId="LiveId" clId="{4DB5B054-BB7C-4E07-9456-655876B50765}" dt="2023-08-27T21:18:22.014" v="756" actId="47"/>
        <pc:sldMkLst>
          <pc:docMk/>
          <pc:sldMk cId="0" sldId="287"/>
        </pc:sldMkLst>
      </pc:sldChg>
      <pc:sldChg chg="del">
        <pc:chgData name="John Oakes" userId="1a36f0057432ea1f" providerId="LiveId" clId="{4DB5B054-BB7C-4E07-9456-655876B50765}" dt="2023-08-27T21:18:22.014" v="756" actId="47"/>
        <pc:sldMkLst>
          <pc:docMk/>
          <pc:sldMk cId="0" sldId="288"/>
        </pc:sldMkLst>
      </pc:sldChg>
      <pc:sldChg chg="del">
        <pc:chgData name="John Oakes" userId="1a36f0057432ea1f" providerId="LiveId" clId="{4DB5B054-BB7C-4E07-9456-655876B50765}" dt="2023-08-27T21:18:22.014" v="756" actId="47"/>
        <pc:sldMkLst>
          <pc:docMk/>
          <pc:sldMk cId="0" sldId="289"/>
        </pc:sldMkLst>
      </pc:sldChg>
      <pc:sldChg chg="del">
        <pc:chgData name="John Oakes" userId="1a36f0057432ea1f" providerId="LiveId" clId="{4DB5B054-BB7C-4E07-9456-655876B50765}" dt="2023-08-27T21:18:22.014" v="756" actId="47"/>
        <pc:sldMkLst>
          <pc:docMk/>
          <pc:sldMk cId="0" sldId="290"/>
        </pc:sldMkLst>
      </pc:sldChg>
      <pc:sldChg chg="del">
        <pc:chgData name="John Oakes" userId="1a36f0057432ea1f" providerId="LiveId" clId="{4DB5B054-BB7C-4E07-9456-655876B50765}" dt="2023-08-27T21:18:22.014" v="756" actId="47"/>
        <pc:sldMkLst>
          <pc:docMk/>
          <pc:sldMk cId="0" sldId="291"/>
        </pc:sldMkLst>
      </pc:sldChg>
      <pc:sldChg chg="del">
        <pc:chgData name="John Oakes" userId="1a36f0057432ea1f" providerId="LiveId" clId="{4DB5B054-BB7C-4E07-9456-655876B50765}" dt="2023-08-27T21:18:22.014" v="756" actId="47"/>
        <pc:sldMkLst>
          <pc:docMk/>
          <pc:sldMk cId="0" sldId="292"/>
        </pc:sldMkLst>
      </pc:sldChg>
      <pc:sldChg chg="modSp mod">
        <pc:chgData name="John Oakes" userId="1a36f0057432ea1f" providerId="LiveId" clId="{4DB5B054-BB7C-4E07-9456-655876B50765}" dt="2023-08-27T15:00:36.320" v="695" actId="20577"/>
        <pc:sldMkLst>
          <pc:docMk/>
          <pc:sldMk cId="260999453" sldId="327"/>
        </pc:sldMkLst>
        <pc:spChg chg="mod">
          <ac:chgData name="John Oakes" userId="1a36f0057432ea1f" providerId="LiveId" clId="{4DB5B054-BB7C-4E07-9456-655876B50765}" dt="2023-08-27T15:00:36.320" v="695" actId="20577"/>
          <ac:spMkLst>
            <pc:docMk/>
            <pc:sldMk cId="260999453" sldId="327"/>
            <ac:spMk id="3" creationId="{00000000-0000-0000-0000-000000000000}"/>
          </ac:spMkLst>
        </pc:spChg>
      </pc:sldChg>
      <pc:sldChg chg="del">
        <pc:chgData name="John Oakes" userId="1a36f0057432ea1f" providerId="LiveId" clId="{4DB5B054-BB7C-4E07-9456-655876B50765}" dt="2023-08-25T19:27:37.405" v="1" actId="2696"/>
        <pc:sldMkLst>
          <pc:docMk/>
          <pc:sldMk cId="1414330837" sldId="336"/>
        </pc:sldMkLst>
      </pc:sldChg>
      <pc:sldChg chg="del">
        <pc:chgData name="John Oakes" userId="1a36f0057432ea1f" providerId="LiveId" clId="{4DB5B054-BB7C-4E07-9456-655876B50765}" dt="2023-08-25T19:27:49.367" v="2" actId="2696"/>
        <pc:sldMkLst>
          <pc:docMk/>
          <pc:sldMk cId="693907267" sldId="337"/>
        </pc:sldMkLst>
      </pc:sldChg>
      <pc:sldChg chg="del">
        <pc:chgData name="John Oakes" userId="1a36f0057432ea1f" providerId="LiveId" clId="{4DB5B054-BB7C-4E07-9456-655876B50765}" dt="2023-08-25T19:33:50.648" v="89" actId="2696"/>
        <pc:sldMkLst>
          <pc:docMk/>
          <pc:sldMk cId="3385708023" sldId="338"/>
        </pc:sldMkLst>
      </pc:sldChg>
      <pc:sldChg chg="del">
        <pc:chgData name="John Oakes" userId="1a36f0057432ea1f" providerId="LiveId" clId="{4DB5B054-BB7C-4E07-9456-655876B50765}" dt="2023-08-25T19:34:02.234" v="90" actId="2696"/>
        <pc:sldMkLst>
          <pc:docMk/>
          <pc:sldMk cId="2105535312" sldId="339"/>
        </pc:sldMkLst>
      </pc:sldChg>
      <pc:sldChg chg="del ord">
        <pc:chgData name="John Oakes" userId="1a36f0057432ea1f" providerId="LiveId" clId="{4DB5B054-BB7C-4E07-9456-655876B50765}" dt="2023-08-25T19:43:45.880" v="184" actId="2696"/>
        <pc:sldMkLst>
          <pc:docMk/>
          <pc:sldMk cId="15645222" sldId="340"/>
        </pc:sldMkLst>
      </pc:sldChg>
      <pc:sldChg chg="modSp mod">
        <pc:chgData name="John Oakes" userId="1a36f0057432ea1f" providerId="LiveId" clId="{4DB5B054-BB7C-4E07-9456-655876B50765}" dt="2023-08-25T19:34:53.219" v="94" actId="255"/>
        <pc:sldMkLst>
          <pc:docMk/>
          <pc:sldMk cId="3872439525" sldId="341"/>
        </pc:sldMkLst>
        <pc:spChg chg="mod">
          <ac:chgData name="John Oakes" userId="1a36f0057432ea1f" providerId="LiveId" clId="{4DB5B054-BB7C-4E07-9456-655876B50765}" dt="2023-08-25T19:34:53.219" v="94" actId="255"/>
          <ac:spMkLst>
            <pc:docMk/>
            <pc:sldMk cId="3872439525" sldId="341"/>
            <ac:spMk id="3" creationId="{00000000-0000-0000-0000-000000000000}"/>
          </ac:spMkLst>
        </pc:spChg>
      </pc:sldChg>
      <pc:sldChg chg="del">
        <pc:chgData name="John Oakes" userId="1a36f0057432ea1f" providerId="LiveId" clId="{4DB5B054-BB7C-4E07-9456-655876B50765}" dt="2023-08-25T19:37:22.262" v="123" actId="2696"/>
        <pc:sldMkLst>
          <pc:docMk/>
          <pc:sldMk cId="2000883067" sldId="345"/>
        </pc:sldMkLst>
      </pc:sldChg>
      <pc:sldChg chg="modSp mod">
        <pc:chgData name="John Oakes" userId="1a36f0057432ea1f" providerId="LiveId" clId="{4DB5B054-BB7C-4E07-9456-655876B50765}" dt="2023-08-25T19:39:08.337" v="130" actId="14100"/>
        <pc:sldMkLst>
          <pc:docMk/>
          <pc:sldMk cId="3433437214" sldId="346"/>
        </pc:sldMkLst>
        <pc:spChg chg="mod">
          <ac:chgData name="John Oakes" userId="1a36f0057432ea1f" providerId="LiveId" clId="{4DB5B054-BB7C-4E07-9456-655876B50765}" dt="2023-08-25T19:39:08.337" v="130" actId="14100"/>
          <ac:spMkLst>
            <pc:docMk/>
            <pc:sldMk cId="3433437214" sldId="346"/>
            <ac:spMk id="3" creationId="{00000000-0000-0000-0000-000000000000}"/>
          </ac:spMkLst>
        </pc:spChg>
      </pc:sldChg>
      <pc:sldChg chg="del">
        <pc:chgData name="John Oakes" userId="1a36f0057432ea1f" providerId="LiveId" clId="{4DB5B054-BB7C-4E07-9456-655876B50765}" dt="2023-08-25T19:40:29.392" v="134" actId="2696"/>
        <pc:sldMkLst>
          <pc:docMk/>
          <pc:sldMk cId="1592695612" sldId="347"/>
        </pc:sldMkLst>
      </pc:sldChg>
      <pc:sldChg chg="del">
        <pc:chgData name="John Oakes" userId="1a36f0057432ea1f" providerId="LiveId" clId="{4DB5B054-BB7C-4E07-9456-655876B50765}" dt="2023-08-25T19:45:30.881" v="211" actId="2696"/>
        <pc:sldMkLst>
          <pc:docMk/>
          <pc:sldMk cId="3746911333" sldId="348"/>
        </pc:sldMkLst>
      </pc:sldChg>
      <pc:sldChg chg="del">
        <pc:chgData name="John Oakes" userId="1a36f0057432ea1f" providerId="LiveId" clId="{4DB5B054-BB7C-4E07-9456-655876B50765}" dt="2023-08-25T19:45:39.565" v="212" actId="2696"/>
        <pc:sldMkLst>
          <pc:docMk/>
          <pc:sldMk cId="902423716" sldId="349"/>
        </pc:sldMkLst>
      </pc:sldChg>
      <pc:sldChg chg="del">
        <pc:chgData name="John Oakes" userId="1a36f0057432ea1f" providerId="LiveId" clId="{4DB5B054-BB7C-4E07-9456-655876B50765}" dt="2023-08-25T19:46:10.867" v="213" actId="2696"/>
        <pc:sldMkLst>
          <pc:docMk/>
          <pc:sldMk cId="2900178156" sldId="350"/>
        </pc:sldMkLst>
      </pc:sldChg>
      <pc:sldChg chg="del">
        <pc:chgData name="John Oakes" userId="1a36f0057432ea1f" providerId="LiveId" clId="{4DB5B054-BB7C-4E07-9456-655876B50765}" dt="2023-08-27T21:18:22.014" v="756" actId="47"/>
        <pc:sldMkLst>
          <pc:docMk/>
          <pc:sldMk cId="0" sldId="478"/>
        </pc:sldMkLst>
      </pc:sldChg>
      <pc:sldChg chg="del">
        <pc:chgData name="John Oakes" userId="1a36f0057432ea1f" providerId="LiveId" clId="{4DB5B054-BB7C-4E07-9456-655876B50765}" dt="2023-08-27T21:17:48.214" v="754" actId="47"/>
        <pc:sldMkLst>
          <pc:docMk/>
          <pc:sldMk cId="3754019028" sldId="482"/>
        </pc:sldMkLst>
      </pc:sldChg>
      <pc:sldChg chg="modSp del mod">
        <pc:chgData name="John Oakes" userId="1a36f0057432ea1f" providerId="LiveId" clId="{4DB5B054-BB7C-4E07-9456-655876B50765}" dt="2023-08-27T21:18:22.014" v="756" actId="47"/>
        <pc:sldMkLst>
          <pc:docMk/>
          <pc:sldMk cId="0" sldId="483"/>
        </pc:sldMkLst>
        <pc:spChg chg="mod">
          <ac:chgData name="John Oakes" userId="1a36f0057432ea1f" providerId="LiveId" clId="{4DB5B054-BB7C-4E07-9456-655876B50765}" dt="2023-08-27T15:03:13.930" v="716" actId="14100"/>
          <ac:spMkLst>
            <pc:docMk/>
            <pc:sldMk cId="0" sldId="483"/>
            <ac:spMk id="3" creationId="{3E7DCDC7-0883-0DC8-EF7F-B4E52D989E8E}"/>
          </ac:spMkLst>
        </pc:spChg>
      </pc:sldChg>
      <pc:sldChg chg="ord">
        <pc:chgData name="John Oakes" userId="1a36f0057432ea1f" providerId="LiveId" clId="{4DB5B054-BB7C-4E07-9456-655876B50765}" dt="2023-08-27T14:59:27.948" v="633"/>
        <pc:sldMkLst>
          <pc:docMk/>
          <pc:sldMk cId="2424777865" sldId="488"/>
        </pc:sldMkLst>
      </pc:sldChg>
      <pc:sldChg chg="addSp delSp modSp del mod">
        <pc:chgData name="John Oakes" userId="1a36f0057432ea1f" providerId="LiveId" clId="{4DB5B054-BB7C-4E07-9456-655876B50765}" dt="2023-08-27T21:18:22.014" v="756" actId="47"/>
        <pc:sldMkLst>
          <pc:docMk/>
          <pc:sldMk cId="3383258048" sldId="534"/>
        </pc:sldMkLst>
        <pc:spChg chg="mod">
          <ac:chgData name="John Oakes" userId="1a36f0057432ea1f" providerId="LiveId" clId="{4DB5B054-BB7C-4E07-9456-655876B50765}" dt="2023-08-27T15:25:53.868" v="753" actId="20577"/>
          <ac:spMkLst>
            <pc:docMk/>
            <pc:sldMk cId="3383258048" sldId="534"/>
            <ac:spMk id="3" creationId="{3E7DCDC7-0883-0DC8-EF7F-B4E52D989E8E}"/>
          </ac:spMkLst>
        </pc:spChg>
        <pc:graphicFrameChg chg="add del modGraphic">
          <ac:chgData name="John Oakes" userId="1a36f0057432ea1f" providerId="LiveId" clId="{4DB5B054-BB7C-4E07-9456-655876B50765}" dt="2023-08-25T19:46:27.658" v="215" actId="27309"/>
          <ac:graphicFrameMkLst>
            <pc:docMk/>
            <pc:sldMk cId="3383258048" sldId="534"/>
            <ac:graphicFrameMk id="5" creationId="{0B579F6A-4E97-B929-6BC3-0A8947932907}"/>
          </ac:graphicFrameMkLst>
        </pc:graphicFrameChg>
      </pc:sldChg>
      <pc:sldChg chg="del">
        <pc:chgData name="John Oakes" userId="1a36f0057432ea1f" providerId="LiveId" clId="{4DB5B054-BB7C-4E07-9456-655876B50765}" dt="2023-08-27T21:17:48.214" v="754" actId="47"/>
        <pc:sldMkLst>
          <pc:docMk/>
          <pc:sldMk cId="0" sldId="535"/>
        </pc:sldMkLst>
      </pc:sldChg>
      <pc:sldChg chg="addSp delSp modSp new del mod">
        <pc:chgData name="John Oakes" userId="1a36f0057432ea1f" providerId="LiveId" clId="{4DB5B054-BB7C-4E07-9456-655876B50765}" dt="2023-08-27T21:17:48.214" v="754" actId="47"/>
        <pc:sldMkLst>
          <pc:docMk/>
          <pc:sldMk cId="312055937" sldId="536"/>
        </pc:sldMkLst>
        <pc:spChg chg="mod">
          <ac:chgData name="John Oakes" userId="1a36f0057432ea1f" providerId="LiveId" clId="{4DB5B054-BB7C-4E07-9456-655876B50765}" dt="2023-08-27T14:53:43.395" v="525" actId="255"/>
          <ac:spMkLst>
            <pc:docMk/>
            <pc:sldMk cId="312055937" sldId="536"/>
            <ac:spMk id="2" creationId="{06A6876B-FE61-1032-23E2-814A40F3B3A6}"/>
          </ac:spMkLst>
        </pc:spChg>
        <pc:spChg chg="del">
          <ac:chgData name="John Oakes" userId="1a36f0057432ea1f" providerId="LiveId" clId="{4DB5B054-BB7C-4E07-9456-655876B50765}" dt="2023-08-27T14:53:17.071" v="504" actId="931"/>
          <ac:spMkLst>
            <pc:docMk/>
            <pc:sldMk cId="312055937" sldId="536"/>
            <ac:spMk id="3" creationId="{9513F5D3-0A62-A7B8-625D-6AE5DA6FD24B}"/>
          </ac:spMkLst>
        </pc:spChg>
        <pc:picChg chg="add mod">
          <ac:chgData name="John Oakes" userId="1a36f0057432ea1f" providerId="LiveId" clId="{4DB5B054-BB7C-4E07-9456-655876B50765}" dt="2023-08-27T14:54:02.968" v="531" actId="1076"/>
          <ac:picMkLst>
            <pc:docMk/>
            <pc:sldMk cId="312055937" sldId="536"/>
            <ac:picMk id="5" creationId="{2CFF750D-E508-EF5B-2DBD-AF919373FC15}"/>
          </ac:picMkLst>
        </pc:picChg>
      </pc:sldChg>
      <pc:sldChg chg="addSp delSp modSp new del mod ord">
        <pc:chgData name="John Oakes" userId="1a36f0057432ea1f" providerId="LiveId" clId="{4DB5B054-BB7C-4E07-9456-655876B50765}" dt="2023-08-27T21:18:00.793" v="755" actId="2696"/>
        <pc:sldMkLst>
          <pc:docMk/>
          <pc:sldMk cId="1153432050" sldId="537"/>
        </pc:sldMkLst>
        <pc:spChg chg="mod">
          <ac:chgData name="John Oakes" userId="1a36f0057432ea1f" providerId="LiveId" clId="{4DB5B054-BB7C-4E07-9456-655876B50765}" dt="2023-08-27T14:56:24.437" v="596" actId="20577"/>
          <ac:spMkLst>
            <pc:docMk/>
            <pc:sldMk cId="1153432050" sldId="537"/>
            <ac:spMk id="2" creationId="{1384FEAB-7D5E-15DD-8AC2-067B245B9077}"/>
          </ac:spMkLst>
        </pc:spChg>
        <pc:spChg chg="del">
          <ac:chgData name="John Oakes" userId="1a36f0057432ea1f" providerId="LiveId" clId="{4DB5B054-BB7C-4E07-9456-655876B50765}" dt="2023-08-27T14:54:17.221" v="532" actId="931"/>
          <ac:spMkLst>
            <pc:docMk/>
            <pc:sldMk cId="1153432050" sldId="537"/>
            <ac:spMk id="3" creationId="{00EB1662-C4D2-39B9-78AC-0A1521907957}"/>
          </ac:spMkLst>
        </pc:spChg>
        <pc:spChg chg="add del mod">
          <ac:chgData name="John Oakes" userId="1a36f0057432ea1f" providerId="LiveId" clId="{4DB5B054-BB7C-4E07-9456-655876B50765}" dt="2023-08-27T14:56:39.940" v="597" actId="931"/>
          <ac:spMkLst>
            <pc:docMk/>
            <pc:sldMk cId="1153432050" sldId="537"/>
            <ac:spMk id="7" creationId="{D3ED6B74-33D7-BA3E-FC85-5EB6D51E3F1B}"/>
          </ac:spMkLst>
        </pc:spChg>
        <pc:spChg chg="add del mod">
          <ac:chgData name="John Oakes" userId="1a36f0057432ea1f" providerId="LiveId" clId="{4DB5B054-BB7C-4E07-9456-655876B50765}" dt="2023-08-27T14:57:44.066" v="601" actId="931"/>
          <ac:spMkLst>
            <pc:docMk/>
            <pc:sldMk cId="1153432050" sldId="537"/>
            <ac:spMk id="11" creationId="{916F8AEB-6762-D73F-3A61-D53D2AE18E34}"/>
          </ac:spMkLst>
        </pc:spChg>
        <pc:picChg chg="add del mod">
          <ac:chgData name="John Oakes" userId="1a36f0057432ea1f" providerId="LiveId" clId="{4DB5B054-BB7C-4E07-9456-655876B50765}" dt="2023-08-27T14:55:33.413" v="552" actId="478"/>
          <ac:picMkLst>
            <pc:docMk/>
            <pc:sldMk cId="1153432050" sldId="537"/>
            <ac:picMk id="5" creationId="{F115DF08-0BF3-6D4B-BAF5-D1C3CFB6A270}"/>
          </ac:picMkLst>
        </pc:picChg>
        <pc:picChg chg="add del mod">
          <ac:chgData name="John Oakes" userId="1a36f0057432ea1f" providerId="LiveId" clId="{4DB5B054-BB7C-4E07-9456-655876B50765}" dt="2023-08-27T14:57:24.493" v="599" actId="478"/>
          <ac:picMkLst>
            <pc:docMk/>
            <pc:sldMk cId="1153432050" sldId="537"/>
            <ac:picMk id="9" creationId="{C23258A3-CAA1-F08A-AB4F-DAF66AA2C11F}"/>
          </ac:picMkLst>
        </pc:picChg>
        <pc:picChg chg="add mod">
          <ac:chgData name="John Oakes" userId="1a36f0057432ea1f" providerId="LiveId" clId="{4DB5B054-BB7C-4E07-9456-655876B50765}" dt="2023-08-27T14:57:59.818" v="604" actId="1076"/>
          <ac:picMkLst>
            <pc:docMk/>
            <pc:sldMk cId="1153432050" sldId="537"/>
            <ac:picMk id="13" creationId="{DC29CAE6-AB34-029C-C1C8-AE34FB6BE224}"/>
          </ac:picMkLst>
        </pc:picChg>
      </pc:sldChg>
      <pc:sldChg chg="addSp delSp modSp new del mod">
        <pc:chgData name="John Oakes" userId="1a36f0057432ea1f" providerId="LiveId" clId="{4DB5B054-BB7C-4E07-9456-655876B50765}" dt="2023-08-27T21:17:48.214" v="754" actId="47"/>
        <pc:sldMkLst>
          <pc:docMk/>
          <pc:sldMk cId="367983065" sldId="538"/>
        </pc:sldMkLst>
        <pc:spChg chg="mod">
          <ac:chgData name="John Oakes" userId="1a36f0057432ea1f" providerId="LiveId" clId="{4DB5B054-BB7C-4E07-9456-655876B50765}" dt="2023-08-27T14:55:20.523" v="551" actId="20577"/>
          <ac:spMkLst>
            <pc:docMk/>
            <pc:sldMk cId="367983065" sldId="538"/>
            <ac:spMk id="2" creationId="{EE8EE01F-0C93-9A77-331B-64DC2E459528}"/>
          </ac:spMkLst>
        </pc:spChg>
        <pc:spChg chg="del">
          <ac:chgData name="John Oakes" userId="1a36f0057432ea1f" providerId="LiveId" clId="{4DB5B054-BB7C-4E07-9456-655876B50765}" dt="2023-08-27T14:54:33.524" v="533" actId="931"/>
          <ac:spMkLst>
            <pc:docMk/>
            <pc:sldMk cId="367983065" sldId="538"/>
            <ac:spMk id="3" creationId="{09C1FB19-4E54-AA6C-DA7A-6310F56471E1}"/>
          </ac:spMkLst>
        </pc:spChg>
        <pc:picChg chg="add mod">
          <ac:chgData name="John Oakes" userId="1a36f0057432ea1f" providerId="LiveId" clId="{4DB5B054-BB7C-4E07-9456-655876B50765}" dt="2023-08-27T14:56:01.345" v="558" actId="1076"/>
          <ac:picMkLst>
            <pc:docMk/>
            <pc:sldMk cId="367983065" sldId="538"/>
            <ac:picMk id="5" creationId="{64CBD29A-EBF4-220B-2AE0-A0E377E91B0F}"/>
          </ac:picMkLst>
        </pc:picChg>
      </pc:sldChg>
      <pc:sldChg chg="addSp delSp modSp new del mod ord">
        <pc:chgData name="John Oakes" userId="1a36f0057432ea1f" providerId="LiveId" clId="{4DB5B054-BB7C-4E07-9456-655876B50765}" dt="2023-08-27T21:17:48.214" v="754" actId="47"/>
        <pc:sldMkLst>
          <pc:docMk/>
          <pc:sldMk cId="3131659198" sldId="539"/>
        </pc:sldMkLst>
        <pc:spChg chg="mod">
          <ac:chgData name="John Oakes" userId="1a36f0057432ea1f" providerId="LiveId" clId="{4DB5B054-BB7C-4E07-9456-655876B50765}" dt="2023-08-27T14:58:47.821" v="627" actId="120"/>
          <ac:spMkLst>
            <pc:docMk/>
            <pc:sldMk cId="3131659198" sldId="539"/>
            <ac:spMk id="2" creationId="{28155033-5E41-66A1-BD01-C6218E96B4F0}"/>
          </ac:spMkLst>
        </pc:spChg>
        <pc:spChg chg="del">
          <ac:chgData name="John Oakes" userId="1a36f0057432ea1f" providerId="LiveId" clId="{4DB5B054-BB7C-4E07-9456-655876B50765}" dt="2023-08-27T14:56:58.897" v="598" actId="931"/>
          <ac:spMkLst>
            <pc:docMk/>
            <pc:sldMk cId="3131659198" sldId="539"/>
            <ac:spMk id="3" creationId="{26575484-0A78-E3B8-8229-D7612614E3E1}"/>
          </ac:spMkLst>
        </pc:spChg>
        <pc:spChg chg="add del mod">
          <ac:chgData name="John Oakes" userId="1a36f0057432ea1f" providerId="LiveId" clId="{4DB5B054-BB7C-4E07-9456-655876B50765}" dt="2023-08-27T14:58:11.780" v="605" actId="931"/>
          <ac:spMkLst>
            <pc:docMk/>
            <pc:sldMk cId="3131659198" sldId="539"/>
            <ac:spMk id="7" creationId="{EA8FC2ED-552D-8AF5-2B6D-75C63DF759C2}"/>
          </ac:spMkLst>
        </pc:spChg>
        <pc:picChg chg="add del mod">
          <ac:chgData name="John Oakes" userId="1a36f0057432ea1f" providerId="LiveId" clId="{4DB5B054-BB7C-4E07-9456-655876B50765}" dt="2023-08-27T14:57:33.289" v="600" actId="21"/>
          <ac:picMkLst>
            <pc:docMk/>
            <pc:sldMk cId="3131659198" sldId="539"/>
            <ac:picMk id="5" creationId="{97B5ABEC-1DC4-3D67-D340-E4ADEA8E3C5F}"/>
          </ac:picMkLst>
        </pc:picChg>
        <pc:picChg chg="add mod">
          <ac:chgData name="John Oakes" userId="1a36f0057432ea1f" providerId="LiveId" clId="{4DB5B054-BB7C-4E07-9456-655876B50765}" dt="2023-08-27T14:58:57.020" v="629" actId="1076"/>
          <ac:picMkLst>
            <pc:docMk/>
            <pc:sldMk cId="3131659198" sldId="539"/>
            <ac:picMk id="9" creationId="{1CC84447-65D4-E921-9806-A53D52F9943E}"/>
          </ac:picMkLst>
        </pc:picChg>
      </pc:sldChg>
      <pc:sldChg chg="del">
        <pc:chgData name="John Oakes" userId="1a36f0057432ea1f" providerId="LiveId" clId="{4DB5B054-BB7C-4E07-9456-655876B50765}" dt="2023-08-27T21:18:22.014" v="756" actId="47"/>
        <pc:sldMkLst>
          <pc:docMk/>
          <pc:sldMk cId="0" sldId="540"/>
        </pc:sldMkLst>
      </pc:sldChg>
      <pc:sldChg chg="del">
        <pc:chgData name="John Oakes" userId="1a36f0057432ea1f" providerId="LiveId" clId="{4DB5B054-BB7C-4E07-9456-655876B50765}" dt="2023-08-27T21:18:22.014" v="756" actId="47"/>
        <pc:sldMkLst>
          <pc:docMk/>
          <pc:sldMk cId="0" sldId="541"/>
        </pc:sldMkLst>
      </pc:sldChg>
      <pc:sldChg chg="del">
        <pc:chgData name="John Oakes" userId="1a36f0057432ea1f" providerId="LiveId" clId="{4DB5B054-BB7C-4E07-9456-655876B50765}" dt="2023-08-27T21:18:22.014" v="756" actId="47"/>
        <pc:sldMkLst>
          <pc:docMk/>
          <pc:sldMk cId="0" sldId="542"/>
        </pc:sldMkLst>
      </pc:sldChg>
      <pc:sldChg chg="modSp del mod">
        <pc:chgData name="John Oakes" userId="1a36f0057432ea1f" providerId="LiveId" clId="{4DB5B054-BB7C-4E07-9456-655876B50765}" dt="2023-08-27T21:18:22.014" v="756" actId="47"/>
        <pc:sldMkLst>
          <pc:docMk/>
          <pc:sldMk cId="0" sldId="543"/>
        </pc:sldMkLst>
        <pc:spChg chg="mod">
          <ac:chgData name="John Oakes" userId="1a36f0057432ea1f" providerId="LiveId" clId="{4DB5B054-BB7C-4E07-9456-655876B50765}" dt="2023-08-27T15:01:34.796" v="698" actId="27636"/>
          <ac:spMkLst>
            <pc:docMk/>
            <pc:sldMk cId="0" sldId="543"/>
            <ac:spMk id="212" creationId="{00000000-0000-0000-0000-000000000000}"/>
          </ac:spMkLst>
        </pc:spChg>
      </pc:sldChg>
      <pc:sldChg chg="modSp del mod">
        <pc:chgData name="John Oakes" userId="1a36f0057432ea1f" providerId="LiveId" clId="{4DB5B054-BB7C-4E07-9456-655876B50765}" dt="2023-08-27T21:18:22.014" v="756" actId="47"/>
        <pc:sldMkLst>
          <pc:docMk/>
          <pc:sldMk cId="0" sldId="544"/>
        </pc:sldMkLst>
        <pc:spChg chg="mod">
          <ac:chgData name="John Oakes" userId="1a36f0057432ea1f" providerId="LiveId" clId="{4DB5B054-BB7C-4E07-9456-655876B50765}" dt="2023-08-27T15:01:34.798" v="699" actId="27636"/>
          <ac:spMkLst>
            <pc:docMk/>
            <pc:sldMk cId="0" sldId="544"/>
            <ac:spMk id="227" creationId="{00000000-0000-0000-0000-000000000000}"/>
          </ac:spMkLst>
        </pc:spChg>
      </pc:sldChg>
      <pc:sldMasterChg chg="del delSldLayout">
        <pc:chgData name="John Oakes" userId="1a36f0057432ea1f" providerId="LiveId" clId="{4DB5B054-BB7C-4E07-9456-655876B50765}" dt="2023-08-27T21:17:48.214" v="754" actId="47"/>
        <pc:sldMasterMkLst>
          <pc:docMk/>
          <pc:sldMasterMk cId="1495464515" sldId="2147483648"/>
        </pc:sldMasterMkLst>
        <pc:sldLayoutChg chg="del">
          <pc:chgData name="John Oakes" userId="1a36f0057432ea1f" providerId="LiveId" clId="{4DB5B054-BB7C-4E07-9456-655876B50765}" dt="2023-08-27T21:17:48.214" v="754" actId="47"/>
          <pc:sldLayoutMkLst>
            <pc:docMk/>
            <pc:sldMasterMk cId="1495464515" sldId="2147483648"/>
            <pc:sldLayoutMk cId="64764014" sldId="2147483649"/>
          </pc:sldLayoutMkLst>
        </pc:sldLayoutChg>
        <pc:sldLayoutChg chg="del">
          <pc:chgData name="John Oakes" userId="1a36f0057432ea1f" providerId="LiveId" clId="{4DB5B054-BB7C-4E07-9456-655876B50765}" dt="2023-08-27T21:17:48.214" v="754" actId="47"/>
          <pc:sldLayoutMkLst>
            <pc:docMk/>
            <pc:sldMasterMk cId="1495464515" sldId="2147483648"/>
            <pc:sldLayoutMk cId="2892033091" sldId="2147483650"/>
          </pc:sldLayoutMkLst>
        </pc:sldLayoutChg>
        <pc:sldLayoutChg chg="del">
          <pc:chgData name="John Oakes" userId="1a36f0057432ea1f" providerId="LiveId" clId="{4DB5B054-BB7C-4E07-9456-655876B50765}" dt="2023-08-27T21:17:48.214" v="754" actId="47"/>
          <pc:sldLayoutMkLst>
            <pc:docMk/>
            <pc:sldMasterMk cId="1495464515" sldId="2147483648"/>
            <pc:sldLayoutMk cId="547928611" sldId="2147483651"/>
          </pc:sldLayoutMkLst>
        </pc:sldLayoutChg>
        <pc:sldLayoutChg chg="del">
          <pc:chgData name="John Oakes" userId="1a36f0057432ea1f" providerId="LiveId" clId="{4DB5B054-BB7C-4E07-9456-655876B50765}" dt="2023-08-27T21:17:48.214" v="754" actId="47"/>
          <pc:sldLayoutMkLst>
            <pc:docMk/>
            <pc:sldMasterMk cId="1495464515" sldId="2147483648"/>
            <pc:sldLayoutMk cId="2992074670" sldId="2147483652"/>
          </pc:sldLayoutMkLst>
        </pc:sldLayoutChg>
        <pc:sldLayoutChg chg="del">
          <pc:chgData name="John Oakes" userId="1a36f0057432ea1f" providerId="LiveId" clId="{4DB5B054-BB7C-4E07-9456-655876B50765}" dt="2023-08-27T21:17:48.214" v="754" actId="47"/>
          <pc:sldLayoutMkLst>
            <pc:docMk/>
            <pc:sldMasterMk cId="1495464515" sldId="2147483648"/>
            <pc:sldLayoutMk cId="3244538932" sldId="2147483653"/>
          </pc:sldLayoutMkLst>
        </pc:sldLayoutChg>
        <pc:sldLayoutChg chg="del">
          <pc:chgData name="John Oakes" userId="1a36f0057432ea1f" providerId="LiveId" clId="{4DB5B054-BB7C-4E07-9456-655876B50765}" dt="2023-08-27T21:17:48.214" v="754" actId="47"/>
          <pc:sldLayoutMkLst>
            <pc:docMk/>
            <pc:sldMasterMk cId="1495464515" sldId="2147483648"/>
            <pc:sldLayoutMk cId="3522282636" sldId="2147483654"/>
          </pc:sldLayoutMkLst>
        </pc:sldLayoutChg>
        <pc:sldLayoutChg chg="del">
          <pc:chgData name="John Oakes" userId="1a36f0057432ea1f" providerId="LiveId" clId="{4DB5B054-BB7C-4E07-9456-655876B50765}" dt="2023-08-27T21:17:48.214" v="754" actId="47"/>
          <pc:sldLayoutMkLst>
            <pc:docMk/>
            <pc:sldMasterMk cId="1495464515" sldId="2147483648"/>
            <pc:sldLayoutMk cId="2226636663" sldId="2147483655"/>
          </pc:sldLayoutMkLst>
        </pc:sldLayoutChg>
        <pc:sldLayoutChg chg="del">
          <pc:chgData name="John Oakes" userId="1a36f0057432ea1f" providerId="LiveId" clId="{4DB5B054-BB7C-4E07-9456-655876B50765}" dt="2023-08-27T21:17:48.214" v="754" actId="47"/>
          <pc:sldLayoutMkLst>
            <pc:docMk/>
            <pc:sldMasterMk cId="1495464515" sldId="2147483648"/>
            <pc:sldLayoutMk cId="2348183635" sldId="2147483656"/>
          </pc:sldLayoutMkLst>
        </pc:sldLayoutChg>
        <pc:sldLayoutChg chg="del">
          <pc:chgData name="John Oakes" userId="1a36f0057432ea1f" providerId="LiveId" clId="{4DB5B054-BB7C-4E07-9456-655876B50765}" dt="2023-08-27T21:17:48.214" v="754" actId="47"/>
          <pc:sldLayoutMkLst>
            <pc:docMk/>
            <pc:sldMasterMk cId="1495464515" sldId="2147483648"/>
            <pc:sldLayoutMk cId="107461593" sldId="2147483657"/>
          </pc:sldLayoutMkLst>
        </pc:sldLayoutChg>
        <pc:sldLayoutChg chg="del">
          <pc:chgData name="John Oakes" userId="1a36f0057432ea1f" providerId="LiveId" clId="{4DB5B054-BB7C-4E07-9456-655876B50765}" dt="2023-08-27T21:17:48.214" v="754" actId="47"/>
          <pc:sldLayoutMkLst>
            <pc:docMk/>
            <pc:sldMasterMk cId="1495464515" sldId="2147483648"/>
            <pc:sldLayoutMk cId="2792460046" sldId="2147483658"/>
          </pc:sldLayoutMkLst>
        </pc:sldLayoutChg>
        <pc:sldLayoutChg chg="del">
          <pc:chgData name="John Oakes" userId="1a36f0057432ea1f" providerId="LiveId" clId="{4DB5B054-BB7C-4E07-9456-655876B50765}" dt="2023-08-27T21:17:48.214" v="754" actId="47"/>
          <pc:sldLayoutMkLst>
            <pc:docMk/>
            <pc:sldMasterMk cId="1495464515" sldId="2147483648"/>
            <pc:sldLayoutMk cId="574412414" sldId="2147483659"/>
          </pc:sldLayoutMkLst>
        </pc:sldLayoutChg>
      </pc:sldMasterChg>
      <pc:sldMasterChg chg="del delSldLayout">
        <pc:chgData name="John Oakes" userId="1a36f0057432ea1f" providerId="LiveId" clId="{4DB5B054-BB7C-4E07-9456-655876B50765}" dt="2023-08-27T21:17:48.214" v="754" actId="47"/>
        <pc:sldMasterMkLst>
          <pc:docMk/>
          <pc:sldMasterMk cId="1131703579" sldId="2147483735"/>
        </pc:sldMasterMkLst>
        <pc:sldLayoutChg chg="del">
          <pc:chgData name="John Oakes" userId="1a36f0057432ea1f" providerId="LiveId" clId="{4DB5B054-BB7C-4E07-9456-655876B50765}" dt="2023-08-27T21:17:48.214" v="754" actId="47"/>
          <pc:sldLayoutMkLst>
            <pc:docMk/>
            <pc:sldMasterMk cId="1131703579" sldId="2147483735"/>
            <pc:sldLayoutMk cId="338144249" sldId="2147483736"/>
          </pc:sldLayoutMkLst>
        </pc:sldLayoutChg>
        <pc:sldLayoutChg chg="del">
          <pc:chgData name="John Oakes" userId="1a36f0057432ea1f" providerId="LiveId" clId="{4DB5B054-BB7C-4E07-9456-655876B50765}" dt="2023-08-27T21:17:48.214" v="754" actId="47"/>
          <pc:sldLayoutMkLst>
            <pc:docMk/>
            <pc:sldMasterMk cId="1131703579" sldId="2147483735"/>
            <pc:sldLayoutMk cId="1676318338" sldId="2147483737"/>
          </pc:sldLayoutMkLst>
        </pc:sldLayoutChg>
        <pc:sldLayoutChg chg="del">
          <pc:chgData name="John Oakes" userId="1a36f0057432ea1f" providerId="LiveId" clId="{4DB5B054-BB7C-4E07-9456-655876B50765}" dt="2023-08-27T21:17:48.214" v="754" actId="47"/>
          <pc:sldLayoutMkLst>
            <pc:docMk/>
            <pc:sldMasterMk cId="1131703579" sldId="2147483735"/>
            <pc:sldLayoutMk cId="462145914" sldId="2147483738"/>
          </pc:sldLayoutMkLst>
        </pc:sldLayoutChg>
        <pc:sldLayoutChg chg="del">
          <pc:chgData name="John Oakes" userId="1a36f0057432ea1f" providerId="LiveId" clId="{4DB5B054-BB7C-4E07-9456-655876B50765}" dt="2023-08-27T21:17:48.214" v="754" actId="47"/>
          <pc:sldLayoutMkLst>
            <pc:docMk/>
            <pc:sldMasterMk cId="1131703579" sldId="2147483735"/>
            <pc:sldLayoutMk cId="3061616404" sldId="2147483739"/>
          </pc:sldLayoutMkLst>
        </pc:sldLayoutChg>
        <pc:sldLayoutChg chg="del">
          <pc:chgData name="John Oakes" userId="1a36f0057432ea1f" providerId="LiveId" clId="{4DB5B054-BB7C-4E07-9456-655876B50765}" dt="2023-08-27T21:17:48.214" v="754" actId="47"/>
          <pc:sldLayoutMkLst>
            <pc:docMk/>
            <pc:sldMasterMk cId="1131703579" sldId="2147483735"/>
            <pc:sldLayoutMk cId="2635213970" sldId="2147483740"/>
          </pc:sldLayoutMkLst>
        </pc:sldLayoutChg>
        <pc:sldLayoutChg chg="del">
          <pc:chgData name="John Oakes" userId="1a36f0057432ea1f" providerId="LiveId" clId="{4DB5B054-BB7C-4E07-9456-655876B50765}" dt="2023-08-27T21:17:48.214" v="754" actId="47"/>
          <pc:sldLayoutMkLst>
            <pc:docMk/>
            <pc:sldMasterMk cId="1131703579" sldId="2147483735"/>
            <pc:sldLayoutMk cId="813618243" sldId="2147483741"/>
          </pc:sldLayoutMkLst>
        </pc:sldLayoutChg>
        <pc:sldLayoutChg chg="del">
          <pc:chgData name="John Oakes" userId="1a36f0057432ea1f" providerId="LiveId" clId="{4DB5B054-BB7C-4E07-9456-655876B50765}" dt="2023-08-27T21:17:48.214" v="754" actId="47"/>
          <pc:sldLayoutMkLst>
            <pc:docMk/>
            <pc:sldMasterMk cId="1131703579" sldId="2147483735"/>
            <pc:sldLayoutMk cId="2095782297" sldId="2147483742"/>
          </pc:sldLayoutMkLst>
        </pc:sldLayoutChg>
        <pc:sldLayoutChg chg="del">
          <pc:chgData name="John Oakes" userId="1a36f0057432ea1f" providerId="LiveId" clId="{4DB5B054-BB7C-4E07-9456-655876B50765}" dt="2023-08-27T21:17:48.214" v="754" actId="47"/>
          <pc:sldLayoutMkLst>
            <pc:docMk/>
            <pc:sldMasterMk cId="1131703579" sldId="2147483735"/>
            <pc:sldLayoutMk cId="293244916" sldId="2147483743"/>
          </pc:sldLayoutMkLst>
        </pc:sldLayoutChg>
        <pc:sldLayoutChg chg="del">
          <pc:chgData name="John Oakes" userId="1a36f0057432ea1f" providerId="LiveId" clId="{4DB5B054-BB7C-4E07-9456-655876B50765}" dt="2023-08-27T21:17:48.214" v="754" actId="47"/>
          <pc:sldLayoutMkLst>
            <pc:docMk/>
            <pc:sldMasterMk cId="1131703579" sldId="2147483735"/>
            <pc:sldLayoutMk cId="3492460005" sldId="2147483744"/>
          </pc:sldLayoutMkLst>
        </pc:sldLayoutChg>
        <pc:sldLayoutChg chg="del">
          <pc:chgData name="John Oakes" userId="1a36f0057432ea1f" providerId="LiveId" clId="{4DB5B054-BB7C-4E07-9456-655876B50765}" dt="2023-08-27T21:17:48.214" v="754" actId="47"/>
          <pc:sldLayoutMkLst>
            <pc:docMk/>
            <pc:sldMasterMk cId="1131703579" sldId="2147483735"/>
            <pc:sldLayoutMk cId="979865285" sldId="2147483745"/>
          </pc:sldLayoutMkLst>
        </pc:sldLayoutChg>
        <pc:sldLayoutChg chg="del">
          <pc:chgData name="John Oakes" userId="1a36f0057432ea1f" providerId="LiveId" clId="{4DB5B054-BB7C-4E07-9456-655876B50765}" dt="2023-08-27T21:17:48.214" v="754" actId="47"/>
          <pc:sldLayoutMkLst>
            <pc:docMk/>
            <pc:sldMasterMk cId="1131703579" sldId="2147483735"/>
            <pc:sldLayoutMk cId="2682144201" sldId="2147483746"/>
          </pc:sldLayoutMkLst>
        </pc:sldLayoutChg>
      </pc:sldMasterChg>
      <pc:sldMasterChg chg="del delSldLayout">
        <pc:chgData name="John Oakes" userId="1a36f0057432ea1f" providerId="LiveId" clId="{4DB5B054-BB7C-4E07-9456-655876B50765}" dt="2023-08-27T21:18:22.014" v="756" actId="47"/>
        <pc:sldMasterMkLst>
          <pc:docMk/>
          <pc:sldMasterMk cId="2365090550" sldId="2147483747"/>
        </pc:sldMasterMkLst>
        <pc:sldLayoutChg chg="del">
          <pc:chgData name="John Oakes" userId="1a36f0057432ea1f" providerId="LiveId" clId="{4DB5B054-BB7C-4E07-9456-655876B50765}" dt="2023-08-27T21:18:22.014" v="756" actId="47"/>
          <pc:sldLayoutMkLst>
            <pc:docMk/>
            <pc:sldMasterMk cId="2365090550" sldId="2147483747"/>
            <pc:sldLayoutMk cId="2827676069" sldId="2147483748"/>
          </pc:sldLayoutMkLst>
        </pc:sldLayoutChg>
        <pc:sldLayoutChg chg="del">
          <pc:chgData name="John Oakes" userId="1a36f0057432ea1f" providerId="LiveId" clId="{4DB5B054-BB7C-4E07-9456-655876B50765}" dt="2023-08-27T21:18:22.014" v="756" actId="47"/>
          <pc:sldLayoutMkLst>
            <pc:docMk/>
            <pc:sldMasterMk cId="2365090550" sldId="2147483747"/>
            <pc:sldLayoutMk cId="2869867742" sldId="2147483749"/>
          </pc:sldLayoutMkLst>
        </pc:sldLayoutChg>
        <pc:sldLayoutChg chg="del">
          <pc:chgData name="John Oakes" userId="1a36f0057432ea1f" providerId="LiveId" clId="{4DB5B054-BB7C-4E07-9456-655876B50765}" dt="2023-08-27T21:18:22.014" v="756" actId="47"/>
          <pc:sldLayoutMkLst>
            <pc:docMk/>
            <pc:sldMasterMk cId="2365090550" sldId="2147483747"/>
            <pc:sldLayoutMk cId="2678668086" sldId="2147483750"/>
          </pc:sldLayoutMkLst>
        </pc:sldLayoutChg>
        <pc:sldLayoutChg chg="del">
          <pc:chgData name="John Oakes" userId="1a36f0057432ea1f" providerId="LiveId" clId="{4DB5B054-BB7C-4E07-9456-655876B50765}" dt="2023-08-27T21:18:22.014" v="756" actId="47"/>
          <pc:sldLayoutMkLst>
            <pc:docMk/>
            <pc:sldMasterMk cId="2365090550" sldId="2147483747"/>
            <pc:sldLayoutMk cId="1690528968" sldId="2147483751"/>
          </pc:sldLayoutMkLst>
        </pc:sldLayoutChg>
        <pc:sldLayoutChg chg="del">
          <pc:chgData name="John Oakes" userId="1a36f0057432ea1f" providerId="LiveId" clId="{4DB5B054-BB7C-4E07-9456-655876B50765}" dt="2023-08-27T21:18:22.014" v="756" actId="47"/>
          <pc:sldLayoutMkLst>
            <pc:docMk/>
            <pc:sldMasterMk cId="2365090550" sldId="2147483747"/>
            <pc:sldLayoutMk cId="3679220853" sldId="2147483752"/>
          </pc:sldLayoutMkLst>
        </pc:sldLayoutChg>
        <pc:sldLayoutChg chg="del">
          <pc:chgData name="John Oakes" userId="1a36f0057432ea1f" providerId="LiveId" clId="{4DB5B054-BB7C-4E07-9456-655876B50765}" dt="2023-08-27T21:18:22.014" v="756" actId="47"/>
          <pc:sldLayoutMkLst>
            <pc:docMk/>
            <pc:sldMasterMk cId="2365090550" sldId="2147483747"/>
            <pc:sldLayoutMk cId="1743256073" sldId="2147483753"/>
          </pc:sldLayoutMkLst>
        </pc:sldLayoutChg>
        <pc:sldLayoutChg chg="del">
          <pc:chgData name="John Oakes" userId="1a36f0057432ea1f" providerId="LiveId" clId="{4DB5B054-BB7C-4E07-9456-655876B50765}" dt="2023-08-27T21:18:22.014" v="756" actId="47"/>
          <pc:sldLayoutMkLst>
            <pc:docMk/>
            <pc:sldMasterMk cId="2365090550" sldId="2147483747"/>
            <pc:sldLayoutMk cId="3559774726" sldId="2147483754"/>
          </pc:sldLayoutMkLst>
        </pc:sldLayoutChg>
        <pc:sldLayoutChg chg="del">
          <pc:chgData name="John Oakes" userId="1a36f0057432ea1f" providerId="LiveId" clId="{4DB5B054-BB7C-4E07-9456-655876B50765}" dt="2023-08-27T21:18:22.014" v="756" actId="47"/>
          <pc:sldLayoutMkLst>
            <pc:docMk/>
            <pc:sldMasterMk cId="2365090550" sldId="2147483747"/>
            <pc:sldLayoutMk cId="86334251" sldId="2147483755"/>
          </pc:sldLayoutMkLst>
        </pc:sldLayoutChg>
        <pc:sldLayoutChg chg="del">
          <pc:chgData name="John Oakes" userId="1a36f0057432ea1f" providerId="LiveId" clId="{4DB5B054-BB7C-4E07-9456-655876B50765}" dt="2023-08-27T21:18:22.014" v="756" actId="47"/>
          <pc:sldLayoutMkLst>
            <pc:docMk/>
            <pc:sldMasterMk cId="2365090550" sldId="2147483747"/>
            <pc:sldLayoutMk cId="1986311184" sldId="2147483756"/>
          </pc:sldLayoutMkLst>
        </pc:sldLayoutChg>
        <pc:sldLayoutChg chg="del">
          <pc:chgData name="John Oakes" userId="1a36f0057432ea1f" providerId="LiveId" clId="{4DB5B054-BB7C-4E07-9456-655876B50765}" dt="2023-08-27T21:18:22.014" v="756" actId="47"/>
          <pc:sldLayoutMkLst>
            <pc:docMk/>
            <pc:sldMasterMk cId="2365090550" sldId="2147483747"/>
            <pc:sldLayoutMk cId="3635545578" sldId="2147483757"/>
          </pc:sldLayoutMkLst>
        </pc:sldLayoutChg>
        <pc:sldLayoutChg chg="del">
          <pc:chgData name="John Oakes" userId="1a36f0057432ea1f" providerId="LiveId" clId="{4DB5B054-BB7C-4E07-9456-655876B50765}" dt="2023-08-27T21:18:22.014" v="756" actId="47"/>
          <pc:sldLayoutMkLst>
            <pc:docMk/>
            <pc:sldMasterMk cId="2365090550" sldId="2147483747"/>
            <pc:sldLayoutMk cId="2508863079" sldId="2147483758"/>
          </pc:sldLayoutMkLst>
        </pc:sldLayoutChg>
      </pc:sldMasterChg>
      <pc:sldMasterChg chg="del delSldLayout">
        <pc:chgData name="John Oakes" userId="1a36f0057432ea1f" providerId="LiveId" clId="{4DB5B054-BB7C-4E07-9456-655876B50765}" dt="2023-08-27T21:18:22.014" v="756" actId="47"/>
        <pc:sldMasterMkLst>
          <pc:docMk/>
          <pc:sldMasterMk cId="3311900985" sldId="2147483759"/>
        </pc:sldMasterMkLst>
        <pc:sldLayoutChg chg="del">
          <pc:chgData name="John Oakes" userId="1a36f0057432ea1f" providerId="LiveId" clId="{4DB5B054-BB7C-4E07-9456-655876B50765}" dt="2023-08-27T21:18:22.014" v="756" actId="47"/>
          <pc:sldLayoutMkLst>
            <pc:docMk/>
            <pc:sldMasterMk cId="3311900985" sldId="2147483759"/>
            <pc:sldLayoutMk cId="461442378" sldId="2147483760"/>
          </pc:sldLayoutMkLst>
        </pc:sldLayoutChg>
        <pc:sldLayoutChg chg="del">
          <pc:chgData name="John Oakes" userId="1a36f0057432ea1f" providerId="LiveId" clId="{4DB5B054-BB7C-4E07-9456-655876B50765}" dt="2023-08-27T21:18:22.014" v="756" actId="47"/>
          <pc:sldLayoutMkLst>
            <pc:docMk/>
            <pc:sldMasterMk cId="3311900985" sldId="2147483759"/>
            <pc:sldLayoutMk cId="141405636" sldId="2147483761"/>
          </pc:sldLayoutMkLst>
        </pc:sldLayoutChg>
        <pc:sldLayoutChg chg="del">
          <pc:chgData name="John Oakes" userId="1a36f0057432ea1f" providerId="LiveId" clId="{4DB5B054-BB7C-4E07-9456-655876B50765}" dt="2023-08-27T21:18:22.014" v="756" actId="47"/>
          <pc:sldLayoutMkLst>
            <pc:docMk/>
            <pc:sldMasterMk cId="3311900985" sldId="2147483759"/>
            <pc:sldLayoutMk cId="715331086" sldId="2147483762"/>
          </pc:sldLayoutMkLst>
        </pc:sldLayoutChg>
        <pc:sldLayoutChg chg="del">
          <pc:chgData name="John Oakes" userId="1a36f0057432ea1f" providerId="LiveId" clId="{4DB5B054-BB7C-4E07-9456-655876B50765}" dt="2023-08-27T21:18:22.014" v="756" actId="47"/>
          <pc:sldLayoutMkLst>
            <pc:docMk/>
            <pc:sldMasterMk cId="3311900985" sldId="2147483759"/>
            <pc:sldLayoutMk cId="2087920656" sldId="2147483763"/>
          </pc:sldLayoutMkLst>
        </pc:sldLayoutChg>
        <pc:sldLayoutChg chg="del">
          <pc:chgData name="John Oakes" userId="1a36f0057432ea1f" providerId="LiveId" clId="{4DB5B054-BB7C-4E07-9456-655876B50765}" dt="2023-08-27T21:18:22.014" v="756" actId="47"/>
          <pc:sldLayoutMkLst>
            <pc:docMk/>
            <pc:sldMasterMk cId="3311900985" sldId="2147483759"/>
            <pc:sldLayoutMk cId="520276248" sldId="2147483764"/>
          </pc:sldLayoutMkLst>
        </pc:sldLayoutChg>
        <pc:sldLayoutChg chg="del">
          <pc:chgData name="John Oakes" userId="1a36f0057432ea1f" providerId="LiveId" clId="{4DB5B054-BB7C-4E07-9456-655876B50765}" dt="2023-08-27T21:18:22.014" v="756" actId="47"/>
          <pc:sldLayoutMkLst>
            <pc:docMk/>
            <pc:sldMasterMk cId="3311900985" sldId="2147483759"/>
            <pc:sldLayoutMk cId="1460408190" sldId="2147483765"/>
          </pc:sldLayoutMkLst>
        </pc:sldLayoutChg>
        <pc:sldLayoutChg chg="del">
          <pc:chgData name="John Oakes" userId="1a36f0057432ea1f" providerId="LiveId" clId="{4DB5B054-BB7C-4E07-9456-655876B50765}" dt="2023-08-27T21:18:22.014" v="756" actId="47"/>
          <pc:sldLayoutMkLst>
            <pc:docMk/>
            <pc:sldMasterMk cId="3311900985" sldId="2147483759"/>
            <pc:sldLayoutMk cId="459574613" sldId="2147483766"/>
          </pc:sldLayoutMkLst>
        </pc:sldLayoutChg>
        <pc:sldLayoutChg chg="del">
          <pc:chgData name="John Oakes" userId="1a36f0057432ea1f" providerId="LiveId" clId="{4DB5B054-BB7C-4E07-9456-655876B50765}" dt="2023-08-27T21:18:22.014" v="756" actId="47"/>
          <pc:sldLayoutMkLst>
            <pc:docMk/>
            <pc:sldMasterMk cId="3311900985" sldId="2147483759"/>
            <pc:sldLayoutMk cId="2399050956" sldId="2147483767"/>
          </pc:sldLayoutMkLst>
        </pc:sldLayoutChg>
        <pc:sldLayoutChg chg="del">
          <pc:chgData name="John Oakes" userId="1a36f0057432ea1f" providerId="LiveId" clId="{4DB5B054-BB7C-4E07-9456-655876B50765}" dt="2023-08-27T21:18:22.014" v="756" actId="47"/>
          <pc:sldLayoutMkLst>
            <pc:docMk/>
            <pc:sldMasterMk cId="3311900985" sldId="2147483759"/>
            <pc:sldLayoutMk cId="2719087882" sldId="2147483768"/>
          </pc:sldLayoutMkLst>
        </pc:sldLayoutChg>
        <pc:sldLayoutChg chg="del">
          <pc:chgData name="John Oakes" userId="1a36f0057432ea1f" providerId="LiveId" clId="{4DB5B054-BB7C-4E07-9456-655876B50765}" dt="2023-08-27T21:18:22.014" v="756" actId="47"/>
          <pc:sldLayoutMkLst>
            <pc:docMk/>
            <pc:sldMasterMk cId="3311900985" sldId="2147483759"/>
            <pc:sldLayoutMk cId="2321677437" sldId="2147483769"/>
          </pc:sldLayoutMkLst>
        </pc:sldLayoutChg>
        <pc:sldLayoutChg chg="del">
          <pc:chgData name="John Oakes" userId="1a36f0057432ea1f" providerId="LiveId" clId="{4DB5B054-BB7C-4E07-9456-655876B50765}" dt="2023-08-27T21:18:22.014" v="756" actId="47"/>
          <pc:sldLayoutMkLst>
            <pc:docMk/>
            <pc:sldMasterMk cId="3311900985" sldId="2147483759"/>
            <pc:sldLayoutMk cId="2724191295" sldId="2147483770"/>
          </pc:sldLayoutMkLst>
        </pc:sldLayoutChg>
      </pc:sldMasterChg>
      <pc:sldMasterChg chg="del delSldLayout">
        <pc:chgData name="John Oakes" userId="1a36f0057432ea1f" providerId="LiveId" clId="{4DB5B054-BB7C-4E07-9456-655876B50765}" dt="2023-08-27T21:18:22.014" v="756" actId="47"/>
        <pc:sldMasterMkLst>
          <pc:docMk/>
          <pc:sldMasterMk cId="176634967" sldId="2147483783"/>
        </pc:sldMasterMkLst>
        <pc:sldLayoutChg chg="del">
          <pc:chgData name="John Oakes" userId="1a36f0057432ea1f" providerId="LiveId" clId="{4DB5B054-BB7C-4E07-9456-655876B50765}" dt="2023-08-27T21:18:22.014" v="756" actId="47"/>
          <pc:sldLayoutMkLst>
            <pc:docMk/>
            <pc:sldMasterMk cId="176634967" sldId="2147483783"/>
            <pc:sldLayoutMk cId="2769618446" sldId="2147483784"/>
          </pc:sldLayoutMkLst>
        </pc:sldLayoutChg>
        <pc:sldLayoutChg chg="del">
          <pc:chgData name="John Oakes" userId="1a36f0057432ea1f" providerId="LiveId" clId="{4DB5B054-BB7C-4E07-9456-655876B50765}" dt="2023-08-27T21:18:22.014" v="756" actId="47"/>
          <pc:sldLayoutMkLst>
            <pc:docMk/>
            <pc:sldMasterMk cId="176634967" sldId="2147483783"/>
            <pc:sldLayoutMk cId="385636884" sldId="2147483785"/>
          </pc:sldLayoutMkLst>
        </pc:sldLayoutChg>
        <pc:sldLayoutChg chg="del">
          <pc:chgData name="John Oakes" userId="1a36f0057432ea1f" providerId="LiveId" clId="{4DB5B054-BB7C-4E07-9456-655876B50765}" dt="2023-08-27T21:18:22.014" v="756" actId="47"/>
          <pc:sldLayoutMkLst>
            <pc:docMk/>
            <pc:sldMasterMk cId="176634967" sldId="2147483783"/>
            <pc:sldLayoutMk cId="2936030902" sldId="2147483786"/>
          </pc:sldLayoutMkLst>
        </pc:sldLayoutChg>
        <pc:sldLayoutChg chg="del">
          <pc:chgData name="John Oakes" userId="1a36f0057432ea1f" providerId="LiveId" clId="{4DB5B054-BB7C-4E07-9456-655876B50765}" dt="2023-08-27T21:18:22.014" v="756" actId="47"/>
          <pc:sldLayoutMkLst>
            <pc:docMk/>
            <pc:sldMasterMk cId="176634967" sldId="2147483783"/>
            <pc:sldLayoutMk cId="2663873922" sldId="2147483787"/>
          </pc:sldLayoutMkLst>
        </pc:sldLayoutChg>
        <pc:sldLayoutChg chg="del">
          <pc:chgData name="John Oakes" userId="1a36f0057432ea1f" providerId="LiveId" clId="{4DB5B054-BB7C-4E07-9456-655876B50765}" dt="2023-08-27T21:17:48.214" v="754" actId="47"/>
          <pc:sldLayoutMkLst>
            <pc:docMk/>
            <pc:sldMasterMk cId="176634967" sldId="2147483783"/>
            <pc:sldLayoutMk cId="2449705641" sldId="2147483788"/>
          </pc:sldLayoutMkLst>
        </pc:sldLayoutChg>
        <pc:sldLayoutChg chg="del">
          <pc:chgData name="John Oakes" userId="1a36f0057432ea1f" providerId="LiveId" clId="{4DB5B054-BB7C-4E07-9456-655876B50765}" dt="2023-08-27T21:18:22.014" v="756" actId="47"/>
          <pc:sldLayoutMkLst>
            <pc:docMk/>
            <pc:sldMasterMk cId="176634967" sldId="2147483783"/>
            <pc:sldLayoutMk cId="1400422103" sldId="2147483789"/>
          </pc:sldLayoutMkLst>
        </pc:sldLayoutChg>
        <pc:sldLayoutChg chg="del">
          <pc:chgData name="John Oakes" userId="1a36f0057432ea1f" providerId="LiveId" clId="{4DB5B054-BB7C-4E07-9456-655876B50765}" dt="2023-08-27T21:18:22.014" v="756" actId="47"/>
          <pc:sldLayoutMkLst>
            <pc:docMk/>
            <pc:sldMasterMk cId="176634967" sldId="2147483783"/>
            <pc:sldLayoutMk cId="2795035811" sldId="2147483790"/>
          </pc:sldLayoutMkLst>
        </pc:sldLayoutChg>
        <pc:sldLayoutChg chg="del">
          <pc:chgData name="John Oakes" userId="1a36f0057432ea1f" providerId="LiveId" clId="{4DB5B054-BB7C-4E07-9456-655876B50765}" dt="2023-08-27T21:18:22.014" v="756" actId="47"/>
          <pc:sldLayoutMkLst>
            <pc:docMk/>
            <pc:sldMasterMk cId="176634967" sldId="2147483783"/>
            <pc:sldLayoutMk cId="3519603458" sldId="2147483791"/>
          </pc:sldLayoutMkLst>
        </pc:sldLayoutChg>
        <pc:sldLayoutChg chg="del">
          <pc:chgData name="John Oakes" userId="1a36f0057432ea1f" providerId="LiveId" clId="{4DB5B054-BB7C-4E07-9456-655876B50765}" dt="2023-08-27T21:18:22.014" v="756" actId="47"/>
          <pc:sldLayoutMkLst>
            <pc:docMk/>
            <pc:sldMasterMk cId="176634967" sldId="2147483783"/>
            <pc:sldLayoutMk cId="3990202919" sldId="2147483792"/>
          </pc:sldLayoutMkLst>
        </pc:sldLayoutChg>
        <pc:sldLayoutChg chg="del">
          <pc:chgData name="John Oakes" userId="1a36f0057432ea1f" providerId="LiveId" clId="{4DB5B054-BB7C-4E07-9456-655876B50765}" dt="2023-08-27T21:18:22.014" v="756" actId="47"/>
          <pc:sldLayoutMkLst>
            <pc:docMk/>
            <pc:sldMasterMk cId="176634967" sldId="2147483783"/>
            <pc:sldLayoutMk cId="3026042039" sldId="2147483793"/>
          </pc:sldLayoutMkLst>
        </pc:sldLayoutChg>
        <pc:sldLayoutChg chg="del">
          <pc:chgData name="John Oakes" userId="1a36f0057432ea1f" providerId="LiveId" clId="{4DB5B054-BB7C-4E07-9456-655876B50765}" dt="2023-08-27T21:18:22.014" v="756" actId="47"/>
          <pc:sldLayoutMkLst>
            <pc:docMk/>
            <pc:sldMasterMk cId="176634967" sldId="2147483783"/>
            <pc:sldLayoutMk cId="4182219136" sldId="2147483794"/>
          </pc:sldLayoutMkLst>
        </pc:sldLayoutChg>
      </pc:sldMasterChg>
      <pc:sldMasterChg chg="del delSldLayout">
        <pc:chgData name="John Oakes" userId="1a36f0057432ea1f" providerId="LiveId" clId="{4DB5B054-BB7C-4E07-9456-655876B50765}" dt="2023-08-27T21:18:22.014" v="756" actId="47"/>
        <pc:sldMasterMkLst>
          <pc:docMk/>
          <pc:sldMasterMk cId="3924908654" sldId="2147483795"/>
        </pc:sldMasterMkLst>
        <pc:sldLayoutChg chg="del">
          <pc:chgData name="John Oakes" userId="1a36f0057432ea1f" providerId="LiveId" clId="{4DB5B054-BB7C-4E07-9456-655876B50765}" dt="2023-08-27T21:18:22.014" v="756" actId="47"/>
          <pc:sldLayoutMkLst>
            <pc:docMk/>
            <pc:sldMasterMk cId="3924908654" sldId="2147483795"/>
            <pc:sldLayoutMk cId="278235601" sldId="2147483796"/>
          </pc:sldLayoutMkLst>
        </pc:sldLayoutChg>
        <pc:sldLayoutChg chg="del">
          <pc:chgData name="John Oakes" userId="1a36f0057432ea1f" providerId="LiveId" clId="{4DB5B054-BB7C-4E07-9456-655876B50765}" dt="2023-08-27T21:18:22.014" v="756" actId="47"/>
          <pc:sldLayoutMkLst>
            <pc:docMk/>
            <pc:sldMasterMk cId="3924908654" sldId="2147483795"/>
            <pc:sldLayoutMk cId="3871554511" sldId="2147483797"/>
          </pc:sldLayoutMkLst>
        </pc:sldLayoutChg>
        <pc:sldLayoutChg chg="del">
          <pc:chgData name="John Oakes" userId="1a36f0057432ea1f" providerId="LiveId" clId="{4DB5B054-BB7C-4E07-9456-655876B50765}" dt="2023-08-27T21:18:22.014" v="756" actId="47"/>
          <pc:sldLayoutMkLst>
            <pc:docMk/>
            <pc:sldMasterMk cId="3924908654" sldId="2147483795"/>
            <pc:sldLayoutMk cId="327497779" sldId="2147483798"/>
          </pc:sldLayoutMkLst>
        </pc:sldLayoutChg>
        <pc:sldLayoutChg chg="del">
          <pc:chgData name="John Oakes" userId="1a36f0057432ea1f" providerId="LiveId" clId="{4DB5B054-BB7C-4E07-9456-655876B50765}" dt="2023-08-27T21:18:22.014" v="756" actId="47"/>
          <pc:sldLayoutMkLst>
            <pc:docMk/>
            <pc:sldMasterMk cId="3924908654" sldId="2147483795"/>
            <pc:sldLayoutMk cId="4140076061" sldId="2147483799"/>
          </pc:sldLayoutMkLst>
        </pc:sldLayoutChg>
        <pc:sldLayoutChg chg="del">
          <pc:chgData name="John Oakes" userId="1a36f0057432ea1f" providerId="LiveId" clId="{4DB5B054-BB7C-4E07-9456-655876B50765}" dt="2023-08-27T21:18:22.014" v="756" actId="47"/>
          <pc:sldLayoutMkLst>
            <pc:docMk/>
            <pc:sldMasterMk cId="3924908654" sldId="2147483795"/>
            <pc:sldLayoutMk cId="3248177430" sldId="2147483800"/>
          </pc:sldLayoutMkLst>
        </pc:sldLayoutChg>
        <pc:sldLayoutChg chg="del">
          <pc:chgData name="John Oakes" userId="1a36f0057432ea1f" providerId="LiveId" clId="{4DB5B054-BB7C-4E07-9456-655876B50765}" dt="2023-08-27T21:18:22.014" v="756" actId="47"/>
          <pc:sldLayoutMkLst>
            <pc:docMk/>
            <pc:sldMasterMk cId="3924908654" sldId="2147483795"/>
            <pc:sldLayoutMk cId="3465173077" sldId="2147483801"/>
          </pc:sldLayoutMkLst>
        </pc:sldLayoutChg>
        <pc:sldLayoutChg chg="del">
          <pc:chgData name="John Oakes" userId="1a36f0057432ea1f" providerId="LiveId" clId="{4DB5B054-BB7C-4E07-9456-655876B50765}" dt="2023-08-27T21:18:22.014" v="756" actId="47"/>
          <pc:sldLayoutMkLst>
            <pc:docMk/>
            <pc:sldMasterMk cId="3924908654" sldId="2147483795"/>
            <pc:sldLayoutMk cId="3966465784" sldId="2147483802"/>
          </pc:sldLayoutMkLst>
        </pc:sldLayoutChg>
        <pc:sldLayoutChg chg="del">
          <pc:chgData name="John Oakes" userId="1a36f0057432ea1f" providerId="LiveId" clId="{4DB5B054-BB7C-4E07-9456-655876B50765}" dt="2023-08-27T21:18:22.014" v="756" actId="47"/>
          <pc:sldLayoutMkLst>
            <pc:docMk/>
            <pc:sldMasterMk cId="3924908654" sldId="2147483795"/>
            <pc:sldLayoutMk cId="1812787212" sldId="2147483803"/>
          </pc:sldLayoutMkLst>
        </pc:sldLayoutChg>
        <pc:sldLayoutChg chg="del">
          <pc:chgData name="John Oakes" userId="1a36f0057432ea1f" providerId="LiveId" clId="{4DB5B054-BB7C-4E07-9456-655876B50765}" dt="2023-08-27T21:18:22.014" v="756" actId="47"/>
          <pc:sldLayoutMkLst>
            <pc:docMk/>
            <pc:sldMasterMk cId="3924908654" sldId="2147483795"/>
            <pc:sldLayoutMk cId="3043572995" sldId="2147483804"/>
          </pc:sldLayoutMkLst>
        </pc:sldLayoutChg>
        <pc:sldLayoutChg chg="del">
          <pc:chgData name="John Oakes" userId="1a36f0057432ea1f" providerId="LiveId" clId="{4DB5B054-BB7C-4E07-9456-655876B50765}" dt="2023-08-27T21:18:22.014" v="756" actId="47"/>
          <pc:sldLayoutMkLst>
            <pc:docMk/>
            <pc:sldMasterMk cId="3924908654" sldId="2147483795"/>
            <pc:sldLayoutMk cId="2748972594" sldId="2147483805"/>
          </pc:sldLayoutMkLst>
        </pc:sldLayoutChg>
        <pc:sldLayoutChg chg="del">
          <pc:chgData name="John Oakes" userId="1a36f0057432ea1f" providerId="LiveId" clId="{4DB5B054-BB7C-4E07-9456-655876B50765}" dt="2023-08-27T21:18:22.014" v="756" actId="47"/>
          <pc:sldLayoutMkLst>
            <pc:docMk/>
            <pc:sldMasterMk cId="3924908654" sldId="2147483795"/>
            <pc:sldLayoutMk cId="3389348187" sldId="21474838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E7A72-FD95-4AF0-92C5-568E6424308F}"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F2AD3-93B7-4080-988F-0C8FD4B66ACF}" type="slidenum">
              <a:rPr lang="en-US" smtClean="0"/>
              <a:t>‹#›</a:t>
            </a:fld>
            <a:endParaRPr lang="en-US"/>
          </a:p>
        </p:txBody>
      </p:sp>
    </p:spTree>
    <p:extLst>
      <p:ext uri="{BB962C8B-B14F-4D97-AF65-F5344CB8AC3E}">
        <p14:creationId xmlns:p14="http://schemas.microsoft.com/office/powerpoint/2010/main" val="156399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460588" y="2942603"/>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2" name="Rectangle 11"/>
          <p:cNvSpPr/>
          <p:nvPr/>
        </p:nvSpPr>
        <p:spPr>
          <a:xfrm>
            <a:off x="10096870" y="2944635"/>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3" name="Rectangle 12"/>
          <p:cNvSpPr/>
          <p:nvPr/>
        </p:nvSpPr>
        <p:spPr>
          <a:xfrm>
            <a:off x="10283621"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4" name="Rectangle 13"/>
          <p:cNvSpPr/>
          <p:nvPr/>
        </p:nvSpPr>
        <p:spPr>
          <a:xfrm>
            <a:off x="593979" y="3055623"/>
            <a:ext cx="9263792"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6" name="Slide Number Placeholder 5"/>
          <p:cNvSpPr>
            <a:spLocks noGrp="1"/>
          </p:cNvSpPr>
          <p:nvPr>
            <p:ph type="sldNum" sz="quarter" idx="12"/>
          </p:nvPr>
        </p:nvSpPr>
        <p:spPr>
          <a:xfrm>
            <a:off x="10382437" y="4625268"/>
            <a:ext cx="1015999" cy="457200"/>
          </a:xfrm>
        </p:spPr>
        <p:txBody>
          <a:bodyPr/>
          <a:lstStyle>
            <a:lvl1pPr algn="ctr">
              <a:defRPr sz="21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722430" y="4559278"/>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Subtitle 2"/>
          <p:cNvSpPr>
            <a:spLocks noGrp="1"/>
          </p:cNvSpPr>
          <p:nvPr>
            <p:ph type="subTitle" idx="1"/>
          </p:nvPr>
        </p:nvSpPr>
        <p:spPr>
          <a:xfrm>
            <a:off x="857074" y="4648200"/>
            <a:ext cx="8737600" cy="457200"/>
          </a:xfrm>
        </p:spPr>
        <p:txBody>
          <a:bodyPr>
            <a:normAutofit/>
          </a:bodyPr>
          <a:lstStyle>
            <a:lvl1pPr marL="0" indent="0" algn="ctr">
              <a:buNone/>
              <a:defRPr sz="1350" cap="all" spc="225" baseline="0">
                <a:solidFill>
                  <a:srgbClr val="FFFFFF"/>
                </a:solidFill>
              </a:defRPr>
            </a:lvl1pPr>
            <a:lvl2pPr marL="342898" indent="0" algn="ctr">
              <a:buNone/>
              <a:defRPr>
                <a:solidFill>
                  <a:schemeClr val="tx1">
                    <a:tint val="75000"/>
                  </a:schemeClr>
                </a:solidFill>
              </a:defRPr>
            </a:lvl2pPr>
            <a:lvl3pPr marL="685797" indent="0" algn="ctr">
              <a:buNone/>
              <a:defRPr>
                <a:solidFill>
                  <a:schemeClr val="tx1">
                    <a:tint val="75000"/>
                  </a:schemeClr>
                </a:solidFill>
              </a:defRPr>
            </a:lvl3pPr>
            <a:lvl4pPr marL="1028696" indent="0" algn="ctr">
              <a:buNone/>
              <a:defRPr>
                <a:solidFill>
                  <a:schemeClr val="tx1">
                    <a:tint val="75000"/>
                  </a:schemeClr>
                </a:solidFill>
              </a:defRPr>
            </a:lvl4pPr>
            <a:lvl5pPr marL="1371594" indent="0" algn="ctr">
              <a:buNone/>
              <a:defRPr>
                <a:solidFill>
                  <a:schemeClr val="tx1">
                    <a:tint val="75000"/>
                  </a:schemeClr>
                </a:solidFill>
              </a:defRPr>
            </a:lvl5pPr>
            <a:lvl6pPr marL="1714492" indent="0" algn="ctr">
              <a:buNone/>
              <a:defRPr>
                <a:solidFill>
                  <a:schemeClr val="tx1">
                    <a:tint val="75000"/>
                  </a:schemeClr>
                </a:solidFill>
              </a:defRPr>
            </a:lvl6pPr>
            <a:lvl7pPr marL="2057391" indent="0" algn="ctr">
              <a:buNone/>
              <a:defRPr>
                <a:solidFill>
                  <a:schemeClr val="tx1">
                    <a:tint val="75000"/>
                  </a:schemeClr>
                </a:solidFill>
              </a:defRPr>
            </a:lvl7pPr>
            <a:lvl8pPr marL="2400290" indent="0" algn="ctr">
              <a:buNone/>
              <a:defRPr>
                <a:solidFill>
                  <a:schemeClr val="tx1">
                    <a:tint val="75000"/>
                  </a:schemeClr>
                </a:solidFill>
              </a:defRPr>
            </a:lvl8pPr>
            <a:lvl9pPr marL="274318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4" y="3227036"/>
            <a:ext cx="8839200" cy="1219201"/>
          </a:xfrm>
        </p:spPr>
        <p:txBody>
          <a:bodyPr anchor="b" anchorCtr="0">
            <a:noAutofit/>
          </a:bodyPr>
          <a:lstStyle>
            <a:lvl1pPr>
              <a:defRPr sz="3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0904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41937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8" name="Rectangle 7"/>
          <p:cNvSpPr/>
          <p:nvPr/>
        </p:nvSpPr>
        <p:spPr>
          <a:xfrm>
            <a:off x="9273634" y="351411"/>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Vertical Title 1"/>
          <p:cNvSpPr>
            <a:spLocks noGrp="1"/>
          </p:cNvSpPr>
          <p:nvPr>
            <p:ph type="title" orient="vert"/>
          </p:nvPr>
        </p:nvSpPr>
        <p:spPr>
          <a:xfrm>
            <a:off x="9398103" y="395429"/>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1"/>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2921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grpSp>
      <p:sp>
        <p:nvSpPr>
          <p:cNvPr id="13323" name="Rectangle 11"/>
          <p:cNvSpPr>
            <a:spLocks noGrp="1" noChangeArrowheads="1"/>
          </p:cNvSpPr>
          <p:nvPr>
            <p:ph type="ctrTitle" sz="quarter"/>
          </p:nvPr>
        </p:nvSpPr>
        <p:spPr>
          <a:xfrm>
            <a:off x="914400" y="1736728"/>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1"/>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1" y="6248401"/>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1" y="6251576"/>
            <a:ext cx="3860801"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1" y="6254751"/>
            <a:ext cx="2844800" cy="476250"/>
          </a:xfrm>
        </p:spPr>
        <p:txBody>
          <a:bodyPr/>
          <a:lstStyle>
            <a:lvl1pPr>
              <a:defRPr/>
            </a:lvl1pPr>
          </a:lstStyle>
          <a:p>
            <a:pPr>
              <a:defRPr/>
            </a:pPr>
            <a:fld id="{ACB9D63D-2D29-475D-A39C-23C22CA32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214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15C8340-2A07-4F5B-A635-D9344A29C88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4213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1500"/>
            </a:lvl1pPr>
            <a:lvl2pPr marL="342898" indent="0">
              <a:buNone/>
              <a:defRPr sz="1350"/>
            </a:lvl2pPr>
            <a:lvl3pPr marL="685797" indent="0">
              <a:buNone/>
              <a:defRPr sz="1200"/>
            </a:lvl3pPr>
            <a:lvl4pPr marL="1028696" indent="0">
              <a:buNone/>
              <a:defRPr sz="1050"/>
            </a:lvl4pPr>
            <a:lvl5pPr marL="1371594" indent="0">
              <a:buNone/>
              <a:defRPr sz="1050"/>
            </a:lvl5pPr>
            <a:lvl6pPr marL="1714492" indent="0">
              <a:buNone/>
              <a:defRPr sz="1050"/>
            </a:lvl6pPr>
            <a:lvl7pPr marL="2057391" indent="0">
              <a:buNone/>
              <a:defRPr sz="1050"/>
            </a:lvl7pPr>
            <a:lvl8pPr marL="2400290" indent="0">
              <a:buNone/>
              <a:defRPr sz="1050"/>
            </a:lvl8pPr>
            <a:lvl9pPr marL="2743188" indent="0">
              <a:buNone/>
              <a:defRPr sz="105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A1DA1A-143C-43C9-8DF8-E8EE8C6B789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661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7AF2939-3A64-470E-A0C5-AB39BF2A64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7259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9A5CB6A-5765-4521-A51E-44543598D3DD}"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61531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53B6A33F-F975-4C22-9648-8AC4F92E78F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9593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8333081-FCA0-41AF-BA6C-653FAEC32448}"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5008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401108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2"/>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085" cy="4691063"/>
          </a:xfrm>
        </p:spPr>
        <p:txBody>
          <a:bodyPr/>
          <a:lstStyle>
            <a:lvl1pPr marL="0" indent="0">
              <a:buNone/>
              <a:defRPr sz="1050"/>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5775593-48AB-489F-9766-A014D2AB9EB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3819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952168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AD51D01-19BB-40C9-8C2A-A23864D9F63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0667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03F3CE7-E0E8-4AC8-9DC0-A1B99BE4516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52136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01D17B-E869-44C4-B563-92D3606EDE4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0379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934320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026732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Tree>
    <p:extLst>
      <p:ext uri="{BB962C8B-B14F-4D97-AF65-F5344CB8AC3E}">
        <p14:creationId xmlns:p14="http://schemas.microsoft.com/office/powerpoint/2010/main" val="27415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343599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687134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99514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32915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13" name="Rectangle 12"/>
          <p:cNvSpPr/>
          <p:nvPr/>
        </p:nvSpPr>
        <p:spPr>
          <a:xfrm>
            <a:off x="602635" y="2946401"/>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6" name="Rectangle 15"/>
          <p:cNvSpPr/>
          <p:nvPr/>
        </p:nvSpPr>
        <p:spPr>
          <a:xfrm>
            <a:off x="756876" y="3048001"/>
            <a:ext cx="10711734"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981942" y="3200401"/>
            <a:ext cx="10261600" cy="1295401"/>
          </a:xfrm>
        </p:spPr>
        <p:txBody>
          <a:bodyPr anchor="b" anchorCtr="0">
            <a:noAutofit/>
          </a:bodyPr>
          <a:lstStyle>
            <a:lvl1pPr algn="ctr" defTabSz="685797"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2"/>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Text Placeholder 2"/>
          <p:cNvSpPr>
            <a:spLocks noGrp="1"/>
          </p:cNvSpPr>
          <p:nvPr>
            <p:ph type="body" idx="1"/>
          </p:nvPr>
        </p:nvSpPr>
        <p:spPr>
          <a:xfrm>
            <a:off x="981942" y="4607511"/>
            <a:ext cx="10261600" cy="523783"/>
          </a:xfrm>
        </p:spPr>
        <p:txBody>
          <a:bodyPr anchor="ctr">
            <a:normAutofit/>
          </a:bodyPr>
          <a:lstStyle>
            <a:lvl1pPr marL="0" indent="0" algn="ctr">
              <a:buNone/>
              <a:defRPr sz="1500" cap="all" spc="188" baseline="0">
                <a:solidFill>
                  <a:srgbClr val="FFFFFF"/>
                </a:solidFill>
              </a:defRPr>
            </a:lvl1pPr>
            <a:lvl2pPr marL="342898" indent="0">
              <a:buNone/>
              <a:defRPr sz="1350">
                <a:solidFill>
                  <a:schemeClr val="tx1">
                    <a:tint val="75000"/>
                  </a:schemeClr>
                </a:solidFill>
              </a:defRPr>
            </a:lvl2pPr>
            <a:lvl3pPr marL="685797" indent="0">
              <a:buNone/>
              <a:defRPr sz="1200">
                <a:solidFill>
                  <a:schemeClr val="tx1">
                    <a:tint val="75000"/>
                  </a:schemeClr>
                </a:solidFill>
              </a:defRPr>
            </a:lvl3pPr>
            <a:lvl4pPr marL="1028696" indent="0">
              <a:buNone/>
              <a:defRPr sz="1050">
                <a:solidFill>
                  <a:schemeClr val="tx1">
                    <a:tint val="75000"/>
                  </a:schemeClr>
                </a:solidFill>
              </a:defRPr>
            </a:lvl4pPr>
            <a:lvl5pPr marL="1371594" indent="0">
              <a:buNone/>
              <a:defRPr sz="1050">
                <a:solidFill>
                  <a:schemeClr val="tx1">
                    <a:tint val="75000"/>
                  </a:schemeClr>
                </a:solidFill>
              </a:defRPr>
            </a:lvl5pPr>
            <a:lvl6pPr marL="1714492" indent="0">
              <a:buNone/>
              <a:defRPr sz="1050">
                <a:solidFill>
                  <a:schemeClr val="tx1">
                    <a:tint val="75000"/>
                  </a:schemeClr>
                </a:solidFill>
              </a:defRPr>
            </a:lvl6pPr>
            <a:lvl7pPr marL="2057391" indent="0">
              <a:buNone/>
              <a:defRPr sz="1050">
                <a:solidFill>
                  <a:schemeClr val="tx1">
                    <a:tint val="75000"/>
                  </a:schemeClr>
                </a:solidFill>
              </a:defRPr>
            </a:lvl7pPr>
            <a:lvl8pPr marL="2400290" indent="0">
              <a:buNone/>
              <a:defRPr sz="1050">
                <a:solidFill>
                  <a:schemeClr val="tx1">
                    <a:tint val="75000"/>
                  </a:schemeClr>
                </a:solidFill>
              </a:defRPr>
            </a:lvl8pPr>
            <a:lvl9pPr marL="2743188" indent="0">
              <a:buNone/>
              <a:defRPr sz="1050">
                <a:solidFill>
                  <a:schemeClr val="tx1">
                    <a:tint val="75000"/>
                  </a:schemeClr>
                </a:solidFill>
              </a:defRPr>
            </a:lvl9pPr>
          </a:lstStyle>
          <a:p>
            <a:pPr lvl="0"/>
            <a:r>
              <a:rPr lang="en-US"/>
              <a:t>Click to edit Master text styles</a:t>
            </a:r>
          </a:p>
        </p:txBody>
      </p:sp>
      <p:sp>
        <p:nvSpPr>
          <p:cNvPr id="14" name="Rectangle 13"/>
          <p:cNvSpPr/>
          <p:nvPr/>
        </p:nvSpPr>
        <p:spPr>
          <a:xfrm>
            <a:off x="901012"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Tree>
    <p:extLst>
      <p:ext uri="{BB962C8B-B14F-4D97-AF65-F5344CB8AC3E}">
        <p14:creationId xmlns:p14="http://schemas.microsoft.com/office/powerpoint/2010/main" val="2063525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432173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52130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58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87007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4"/>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1"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1"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39898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2" y="408374"/>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3" y="1722438"/>
            <a:ext cx="5386917" cy="639762"/>
          </a:xfrm>
        </p:spPr>
        <p:txBody>
          <a:bodyPr anchor="b">
            <a:noAutofit/>
          </a:bodyPr>
          <a:lstStyle>
            <a:lvl1pPr marL="0" indent="0" algn="ctr">
              <a:buNone/>
              <a:defRPr sz="165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568173" y="2438401"/>
            <a:ext cx="5386917"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722438"/>
            <a:ext cx="5389033" cy="639762"/>
          </a:xfrm>
        </p:spPr>
        <p:txBody>
          <a:bodyPr anchor="b">
            <a:noAutofit/>
          </a:bodyPr>
          <a:lstStyle>
            <a:lvl1pPr marL="0" indent="0" algn="ctr">
              <a:buNone/>
              <a:defRPr sz="165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438401"/>
            <a:ext cx="5389033"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02181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75436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0268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Content Placeholder 2"/>
          <p:cNvSpPr>
            <a:spLocks noGrp="1"/>
          </p:cNvSpPr>
          <p:nvPr>
            <p:ph idx="1"/>
          </p:nvPr>
        </p:nvSpPr>
        <p:spPr>
          <a:xfrm>
            <a:off x="5181600" y="685801"/>
            <a:ext cx="6096000" cy="52578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746713" y="1505713"/>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902256" y="1642473"/>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Text Placeholder 3"/>
          <p:cNvSpPr>
            <a:spLocks noGrp="1"/>
          </p:cNvSpPr>
          <p:nvPr>
            <p:ph type="body" sz="half" idx="2"/>
          </p:nvPr>
        </p:nvSpPr>
        <p:spPr>
          <a:xfrm>
            <a:off x="1025335" y="2971801"/>
            <a:ext cx="3064845" cy="1752600"/>
          </a:xfrm>
        </p:spPr>
        <p:txBody>
          <a:bodyPr/>
          <a:lstStyle>
            <a:lvl1pPr marL="0" indent="0">
              <a:spcBef>
                <a:spcPts val="300"/>
              </a:spcBef>
              <a:buNone/>
              <a:defRPr sz="1050">
                <a:solidFill>
                  <a:schemeClr val="accent1">
                    <a:lumMod val="50000"/>
                  </a:schemeClr>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2" name="Title 1"/>
          <p:cNvSpPr>
            <a:spLocks noGrp="1"/>
          </p:cNvSpPr>
          <p:nvPr>
            <p:ph type="title"/>
          </p:nvPr>
        </p:nvSpPr>
        <p:spPr>
          <a:xfrm>
            <a:off x="1025335" y="1734312"/>
            <a:ext cx="3064845" cy="1191620"/>
          </a:xfrm>
        </p:spPr>
        <p:txBody>
          <a:bodyPr anchor="b">
            <a:normAutofit/>
          </a:bodyPr>
          <a:lstStyle>
            <a:lvl1pPr algn="l">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094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Picture Placeholder 2"/>
          <p:cNvSpPr>
            <a:spLocks noGrp="1"/>
          </p:cNvSpPr>
          <p:nvPr>
            <p:ph type="pic" idx="1"/>
          </p:nvPr>
        </p:nvSpPr>
        <p:spPr>
          <a:xfrm>
            <a:off x="914400" y="621438"/>
            <a:ext cx="10363200" cy="4331564"/>
          </a:xfrm>
          <a:solidFill>
            <a:schemeClr val="bg2"/>
          </a:solidFill>
          <a:ln>
            <a:noFill/>
          </a:ln>
          <a:effectLst>
            <a:softEdge rad="12700"/>
          </a:effectLst>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8/27/2023</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2" name="Rectangle 11"/>
          <p:cNvSpPr/>
          <p:nvPr/>
        </p:nvSpPr>
        <p:spPr>
          <a:xfrm>
            <a:off x="1016001" y="5029201"/>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4" name="Text Placeholder 3"/>
          <p:cNvSpPr>
            <a:spLocks noGrp="1"/>
          </p:cNvSpPr>
          <p:nvPr>
            <p:ph type="body" sz="half" idx="2"/>
          </p:nvPr>
        </p:nvSpPr>
        <p:spPr>
          <a:xfrm>
            <a:off x="1275052" y="5656558"/>
            <a:ext cx="9659648" cy="401715"/>
          </a:xfrm>
        </p:spPr>
        <p:txBody>
          <a:bodyPr anchor="ctr">
            <a:normAutofit/>
          </a:bodyPr>
          <a:lstStyle>
            <a:lvl1pPr marL="0" indent="0" algn="ctr">
              <a:buNone/>
              <a:defRPr sz="1125" cap="all" spc="188" baseline="0">
                <a:solidFill>
                  <a:srgbClr val="FFFFFF"/>
                </a:solidFill>
              </a:defRPr>
            </a:lvl1pPr>
            <a:lvl2pPr marL="342898" indent="0">
              <a:buNone/>
              <a:defRPr sz="900"/>
            </a:lvl2pPr>
            <a:lvl3pPr marL="685797" indent="0">
              <a:buNone/>
              <a:defRPr sz="750"/>
            </a:lvl3pPr>
            <a:lvl4pPr marL="1028696" indent="0">
              <a:buNone/>
              <a:defRPr sz="675"/>
            </a:lvl4pPr>
            <a:lvl5pPr marL="1371594" indent="0">
              <a:buNone/>
              <a:defRPr sz="675"/>
            </a:lvl5pPr>
            <a:lvl6pPr marL="1714492" indent="0">
              <a:buNone/>
              <a:defRPr sz="675"/>
            </a:lvl6pPr>
            <a:lvl7pPr marL="2057391" indent="0">
              <a:buNone/>
              <a:defRPr sz="675"/>
            </a:lvl7pPr>
            <a:lvl8pPr marL="2400290" indent="0">
              <a:buNone/>
              <a:defRPr sz="675"/>
            </a:lvl8pPr>
            <a:lvl9pPr marL="2743188" indent="0">
              <a:buNone/>
              <a:defRPr sz="675"/>
            </a:lvl9pPr>
          </a:lstStyle>
          <a:p>
            <a:pPr lvl="0"/>
            <a:r>
              <a:rPr lang="en-US"/>
              <a:t>Click to edit Master text styles</a:t>
            </a:r>
          </a:p>
        </p:txBody>
      </p:sp>
      <p:sp>
        <p:nvSpPr>
          <p:cNvPr id="2" name="Title 1"/>
          <p:cNvSpPr>
            <a:spLocks noGrp="1"/>
          </p:cNvSpPr>
          <p:nvPr>
            <p:ph type="title"/>
          </p:nvPr>
        </p:nvSpPr>
        <p:spPr>
          <a:xfrm>
            <a:off x="1219200" y="5105403"/>
            <a:ext cx="9771352" cy="523043"/>
          </a:xfrm>
        </p:spPr>
        <p:txBody>
          <a:bodyPr anchor="ctr" anchorCtr="0"/>
          <a:lstStyle>
            <a:lvl1pPr algn="ctr">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4484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900">
                <a:solidFill>
                  <a:schemeClr val="tx2"/>
                </a:solidFill>
              </a:defRPr>
            </a:lvl1pPr>
          </a:lstStyle>
          <a:p>
            <a:pPr rtl="0"/>
            <a:fld id="{0770A36D-EE8A-4D7C-9C9F-E5E9C6BED234}" type="datetimeFigureOut">
              <a:rPr lang="en-US" kern="1200" smtClean="0">
                <a:solidFill>
                  <a:srgbClr val="564B3C"/>
                </a:solidFill>
                <a:latin typeface="Century Gothic"/>
                <a:ea typeface="+mn-ea"/>
                <a:cs typeface="+mn-cs"/>
              </a:rPr>
              <a:pPr rtl="0"/>
              <a:t>8/27/2023</a:t>
            </a:fld>
            <a:endParaRPr lang="en-US" kern="1200">
              <a:solidFill>
                <a:srgbClr val="564B3C"/>
              </a:solidFill>
              <a:latin typeface="Century Gothic"/>
              <a:ea typeface="+mn-ea"/>
              <a:cs typeface="+mn-cs"/>
            </a:endParaRPr>
          </a:p>
        </p:txBody>
      </p:sp>
      <p:sp>
        <p:nvSpPr>
          <p:cNvPr id="5" name="Footer Placeholder 4"/>
          <p:cNvSpPr>
            <a:spLocks noGrp="1"/>
          </p:cNvSpPr>
          <p:nvPr>
            <p:ph type="ftr" sz="quarter" idx="3"/>
          </p:nvPr>
        </p:nvSpPr>
        <p:spPr>
          <a:xfrm>
            <a:off x="4165601" y="6356352"/>
            <a:ext cx="3860801" cy="365125"/>
          </a:xfrm>
          <a:prstGeom prst="rect">
            <a:avLst/>
          </a:prstGeom>
        </p:spPr>
        <p:txBody>
          <a:bodyPr vert="horz" lIns="91440" tIns="45720" rIns="91440" bIns="45720" rtlCol="0" anchor="ctr"/>
          <a:lstStyle>
            <a:lvl1pPr algn="ctr">
              <a:defRPr sz="900">
                <a:solidFill>
                  <a:schemeClr val="tx2"/>
                </a:solidFill>
              </a:defRPr>
            </a:lvl1pPr>
          </a:lstStyle>
          <a:p>
            <a:pPr rtl="0"/>
            <a:endParaRPr lang="en-US" kern="1200">
              <a:solidFill>
                <a:srgbClr val="564B3C"/>
              </a:solidFill>
              <a:latin typeface="Century Gothic"/>
              <a:ea typeface="+mn-ea"/>
              <a:cs typeface="+mn-cs"/>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900">
                <a:solidFill>
                  <a:schemeClr val="tx2"/>
                </a:solidFill>
              </a:defRPr>
            </a:lvl1pPr>
          </a:lstStyle>
          <a:p>
            <a:pPr rtl="0"/>
            <a:fld id="{9800355F-2D1B-4DD5-8BC3-CE3385A1FDAD}" type="slidenum">
              <a:rPr lang="en-US" kern="1200" smtClean="0">
                <a:solidFill>
                  <a:srgbClr val="564B3C"/>
                </a:solidFill>
                <a:latin typeface="Century Gothic"/>
                <a:ea typeface="+mn-ea"/>
                <a:cs typeface="+mn-cs"/>
              </a:rPr>
              <a:pPr rtl="0"/>
              <a:t>‹#›</a:t>
            </a:fld>
            <a:endParaRPr lang="en-US" kern="1200">
              <a:solidFill>
                <a:srgbClr val="564B3C"/>
              </a:solidFill>
              <a:latin typeface="Century Gothic"/>
              <a:ea typeface="+mn-ea"/>
              <a:cs typeface="+mn-cs"/>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10" name="Rectangle 9"/>
          <p:cNvSpPr/>
          <p:nvPr/>
        </p:nvSpPr>
        <p:spPr>
          <a:xfrm>
            <a:off x="497152" y="372863"/>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700" kern="1200">
              <a:solidFill>
                <a:prstClr val="white"/>
              </a:solidFill>
            </a:endParaRPr>
          </a:p>
        </p:txBody>
      </p:sp>
      <p:sp>
        <p:nvSpPr>
          <p:cNvPr id="2" name="Title Placeholder 1"/>
          <p:cNvSpPr>
            <a:spLocks noGrp="1"/>
          </p:cNvSpPr>
          <p:nvPr>
            <p:ph type="title"/>
          </p:nvPr>
        </p:nvSpPr>
        <p:spPr>
          <a:xfrm>
            <a:off x="568172" y="408374"/>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375648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685797"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4" indent="-171450" algn="l" defTabSz="685797"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80058" indent="-171450" algn="l" defTabSz="685797" rtl="0" eaLnBrk="1" latinLnBrk="0" hangingPunct="1">
        <a:spcBef>
          <a:spcPct val="20000"/>
        </a:spcBef>
        <a:buClr>
          <a:schemeClr val="accent2"/>
        </a:buClr>
        <a:buFont typeface="Arial" pitchFamily="34" charset="0"/>
        <a:buChar char="•"/>
        <a:defRPr sz="1500" kern="1200">
          <a:solidFill>
            <a:schemeClr val="tx2"/>
          </a:solidFill>
          <a:latin typeface="+mn-lt"/>
          <a:ea typeface="+mn-ea"/>
          <a:cs typeface="+mn-cs"/>
        </a:defRPr>
      </a:lvl2pPr>
      <a:lvl3pPr marL="685797" indent="-171450" algn="l" defTabSz="685797" rtl="0" eaLnBrk="1" latinLnBrk="0" hangingPunct="1">
        <a:spcBef>
          <a:spcPct val="20000"/>
        </a:spcBef>
        <a:buClr>
          <a:schemeClr val="accent3"/>
        </a:buClr>
        <a:buFont typeface="Arial" pitchFamily="34" charset="0"/>
        <a:buChar char="•"/>
        <a:defRPr sz="1350" kern="1200">
          <a:solidFill>
            <a:schemeClr val="tx2"/>
          </a:solidFill>
          <a:latin typeface="+mn-lt"/>
          <a:ea typeface="+mn-ea"/>
          <a:cs typeface="+mn-cs"/>
        </a:defRPr>
      </a:lvl3pPr>
      <a:lvl4pPr marL="960116" indent="-171450" algn="l" defTabSz="685797" rtl="0" eaLnBrk="1" latinLnBrk="0" hangingPunct="1">
        <a:spcBef>
          <a:spcPct val="20000"/>
        </a:spcBef>
        <a:buClr>
          <a:schemeClr val="accent4"/>
        </a:buClr>
        <a:buFont typeface="Arial" pitchFamily="34" charset="0"/>
        <a:buChar char="•"/>
        <a:defRPr sz="1200" kern="1200">
          <a:solidFill>
            <a:schemeClr val="tx2"/>
          </a:solidFill>
          <a:latin typeface="+mn-lt"/>
          <a:ea typeface="+mn-ea"/>
          <a:cs typeface="+mn-cs"/>
        </a:defRPr>
      </a:lvl4pPr>
      <a:lvl5pPr marL="1165855" indent="-171450" algn="l" defTabSz="685797" rtl="0" eaLnBrk="1" latinLnBrk="0" hangingPunct="1">
        <a:spcBef>
          <a:spcPct val="20000"/>
        </a:spcBef>
        <a:buClr>
          <a:schemeClr val="accent5"/>
        </a:buClr>
        <a:buFont typeface="Arial" pitchFamily="34" charset="0"/>
        <a:buChar char="•"/>
        <a:defRPr sz="1200" kern="1200" baseline="0">
          <a:solidFill>
            <a:schemeClr val="tx2"/>
          </a:solidFill>
          <a:latin typeface="+mn-lt"/>
          <a:ea typeface="+mn-ea"/>
          <a:cs typeface="+mn-cs"/>
        </a:defRPr>
      </a:lvl5pPr>
      <a:lvl6pPr marL="1303014" indent="-137159" algn="l" defTabSz="685797"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6pPr>
      <a:lvl7pPr marL="1508753" indent="-137159" algn="l" defTabSz="685797" rtl="0" eaLnBrk="1" latinLnBrk="0" hangingPunct="1">
        <a:spcBef>
          <a:spcPct val="20000"/>
        </a:spcBef>
        <a:buClr>
          <a:schemeClr val="accent2"/>
        </a:buClr>
        <a:buFont typeface="Arial" pitchFamily="34" charset="0"/>
        <a:buChar char="•"/>
        <a:defRPr sz="1050" kern="1200">
          <a:solidFill>
            <a:schemeClr val="tx2"/>
          </a:solidFill>
          <a:latin typeface="+mn-lt"/>
          <a:ea typeface="+mn-ea"/>
          <a:cs typeface="+mn-cs"/>
        </a:defRPr>
      </a:lvl7pPr>
      <a:lvl8pPr marL="1645913" indent="-137159" algn="l" defTabSz="685797" rtl="0" eaLnBrk="1" latinLnBrk="0" hangingPunct="1">
        <a:spcBef>
          <a:spcPct val="20000"/>
        </a:spcBef>
        <a:buClr>
          <a:schemeClr val="accent3"/>
        </a:buClr>
        <a:buFont typeface="Arial" pitchFamily="34" charset="0"/>
        <a:buChar char="•"/>
        <a:defRPr sz="1050" kern="1200">
          <a:solidFill>
            <a:schemeClr val="tx2"/>
          </a:solidFill>
          <a:latin typeface="+mn-lt"/>
          <a:ea typeface="+mn-ea"/>
          <a:cs typeface="+mn-cs"/>
        </a:defRPr>
      </a:lvl8pPr>
      <a:lvl9pPr marL="1783072" indent="-137159" algn="l" defTabSz="685797" rtl="0" eaLnBrk="1" latinLnBrk="0" hangingPunct="1">
        <a:spcBef>
          <a:spcPct val="20000"/>
        </a:spcBef>
        <a:buClr>
          <a:schemeClr val="accent4"/>
        </a:buClr>
        <a:buFont typeface="Arial" pitchFamily="34" charset="0"/>
        <a:buChar char="•"/>
        <a:defRPr sz="1050" kern="1200">
          <a:solidFill>
            <a:schemeClr val="tx2"/>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1" y="625157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Arial" charset="0"/>
              </a:defRPr>
            </a:lvl1pPr>
          </a:lstStyle>
          <a:p>
            <a:pPr algn="l" rtl="0" fontAlgn="base">
              <a:spcBef>
                <a:spcPct val="0"/>
              </a:spcBef>
              <a:spcAft>
                <a:spcPct val="0"/>
              </a:spcAft>
              <a:defRPr/>
            </a:pPr>
            <a:endParaRPr lang="en-US" kern="1200">
              <a:solidFill>
                <a:srgbClr val="FFFFFF"/>
              </a:solidFill>
              <a:ea typeface="+mn-ea"/>
              <a:cs typeface="Arial"/>
            </a:endParaRPr>
          </a:p>
        </p:txBody>
      </p:sp>
      <p:sp>
        <p:nvSpPr>
          <p:cNvPr id="12291" name="Rectangle 3"/>
          <p:cNvSpPr>
            <a:spLocks noGrp="1" noChangeArrowheads="1"/>
          </p:cNvSpPr>
          <p:nvPr>
            <p:ph type="sldNum" sz="quarter" idx="4"/>
          </p:nvPr>
        </p:nvSpPr>
        <p:spPr bwMode="auto">
          <a:xfrm>
            <a:off x="8737601" y="6248401"/>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Arial" charset="0"/>
              </a:defRPr>
            </a:lvl1pPr>
          </a:lstStyle>
          <a:p>
            <a:pPr rtl="0" fontAlgn="base">
              <a:spcBef>
                <a:spcPct val="0"/>
              </a:spcBef>
              <a:spcAft>
                <a:spcPct val="0"/>
              </a:spcAft>
              <a:defRPr/>
            </a:pPr>
            <a:fld id="{2D294D8C-1F40-4BA2-8316-4319F28DEB5D}" type="slidenum">
              <a:rPr lang="en-US" kern="1200">
                <a:solidFill>
                  <a:srgbClr val="FFFFFF"/>
                </a:solidFill>
                <a:ea typeface="+mn-ea"/>
                <a:cs typeface="Arial"/>
              </a:rPr>
              <a:pPr rtl="0" fontAlgn="base">
                <a:spcBef>
                  <a:spcPct val="0"/>
                </a:spcBef>
                <a:spcAft>
                  <a:spcPct val="0"/>
                </a:spcAft>
                <a:defRPr/>
              </a:pPr>
              <a:t>‹#›</a:t>
            </a:fld>
            <a:endParaRPr lang="en-US" kern="1200">
              <a:solidFill>
                <a:srgbClr val="FFFFFF"/>
              </a:solidFill>
              <a:ea typeface="+mn-ea"/>
              <a:cs typeface="Arial"/>
            </a:endParaRPr>
          </a:p>
        </p:txBody>
      </p:sp>
      <p:grpSp>
        <p:nvGrpSpPr>
          <p:cNvPr id="1028" name="Group 4"/>
          <p:cNvGrpSpPr>
            <a:grpSpLocks/>
          </p:cNvGrpSpPr>
          <p:nvPr/>
        </p:nvGrpSpPr>
        <p:grpSpPr bwMode="auto">
          <a:xfrm>
            <a:off x="3"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sz="2700" kern="1200">
                <a:solidFill>
                  <a:srgbClr val="FFFFFF"/>
                </a:solidFill>
                <a:latin typeface="Garamond"/>
                <a:ea typeface="+mn-ea"/>
                <a:cs typeface="Aria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sz="2700" kern="1200">
                <a:solidFill>
                  <a:srgbClr val="FFFFFF"/>
                </a:solidFill>
                <a:latin typeface="Garamond"/>
                <a:ea typeface="+mn-ea"/>
                <a:cs typeface="Aria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1" y="6248401"/>
            <a:ext cx="38608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Arial" charset="0"/>
              </a:defRPr>
            </a:lvl1pPr>
          </a:lstStyle>
          <a:p>
            <a:pPr rtl="0" fontAlgn="base">
              <a:spcBef>
                <a:spcPct val="0"/>
              </a:spcBef>
              <a:spcAft>
                <a:spcPct val="0"/>
              </a:spcAft>
              <a:defRPr/>
            </a:pPr>
            <a:endParaRPr lang="en-US" kern="1200">
              <a:solidFill>
                <a:srgbClr val="FFFFFF"/>
              </a:solidFill>
              <a:ea typeface="+mn-ea"/>
              <a:cs typeface="Arial"/>
            </a:endParaRPr>
          </a:p>
        </p:txBody>
      </p:sp>
      <p:sp>
        <p:nvSpPr>
          <p:cNvPr id="12303" name="Rectangle 15"/>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721402"/>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9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97"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96"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94"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7174" indent="-257174"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0" indent="-214312" algn="l" rtl="0" eaLnBrk="0" fontAlgn="base" hangingPunct="0">
        <a:spcBef>
          <a:spcPct val="20000"/>
        </a:spcBef>
        <a:spcAft>
          <a:spcPct val="0"/>
        </a:spcAft>
        <a:buClr>
          <a:schemeClr val="accent2"/>
        </a:buClr>
        <a:buSzPct val="70000"/>
        <a:buFont typeface="Wingdings" pitchFamily="2" charset="2"/>
        <a:buChar char="n"/>
        <a:defRPr sz="2100">
          <a:solidFill>
            <a:schemeClr val="tx1"/>
          </a:solidFill>
          <a:effectLst>
            <a:outerShdw blurRad="38100" dist="38100" dir="2700000" algn="tl">
              <a:srgbClr val="000000"/>
            </a:outerShdw>
          </a:effectLst>
          <a:latin typeface="+mn-lt"/>
          <a:cs typeface="+mn-cs"/>
        </a:defRPr>
      </a:lvl2pPr>
      <a:lvl3pPr marL="857246" indent="-171450" algn="l" rtl="0" eaLnBrk="0" fontAlgn="base" hangingPunct="0">
        <a:spcBef>
          <a:spcPct val="20000"/>
        </a:spcBef>
        <a:spcAft>
          <a:spcPct val="0"/>
        </a:spcAft>
        <a:buClr>
          <a:schemeClr val="tx2"/>
        </a:buClr>
        <a:buSzPct val="70000"/>
        <a:buFont typeface="Wingdings" pitchFamily="2" charset="2"/>
        <a:buChar char="n"/>
        <a:defRPr sz="1800">
          <a:solidFill>
            <a:schemeClr val="tx1"/>
          </a:solidFill>
          <a:effectLst>
            <a:outerShdw blurRad="38100" dist="38100" dir="2700000" algn="tl">
              <a:srgbClr val="000000"/>
            </a:outerShdw>
          </a:effectLst>
          <a:latin typeface="+mn-lt"/>
          <a:cs typeface="+mn-cs"/>
        </a:defRPr>
      </a:lvl3pPr>
      <a:lvl4pPr marL="1200145" indent="-171450" algn="l" rtl="0" eaLnBrk="0" fontAlgn="base" hangingPunct="0">
        <a:spcBef>
          <a:spcPct val="20000"/>
        </a:spcBef>
        <a:spcAft>
          <a:spcPct val="0"/>
        </a:spcAft>
        <a:buClr>
          <a:schemeClr val="accent2"/>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4pPr>
      <a:lvl5pPr marL="1543044" indent="-171450" algn="l" rtl="0" eaLnBrk="0" fontAlgn="base" hangingPunct="0">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5pPr>
      <a:lvl6pPr marL="1885942"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84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739"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638"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rtl="0"/>
            <a:fld id="{0770A36D-EE8A-4D7C-9C9F-E5E9C6BED234}" type="datetimeFigureOut">
              <a:rPr lang="en-US" kern="1200" smtClean="0">
                <a:solidFill>
                  <a:srgbClr val="564B3C"/>
                </a:solidFill>
                <a:latin typeface="Century Gothic"/>
                <a:ea typeface="+mn-ea"/>
                <a:cs typeface="+mn-cs"/>
              </a:rPr>
              <a:pPr rtl="0"/>
              <a:t>8/27/2023</a:t>
            </a:fld>
            <a:endParaRPr lang="en-US" kern="1200">
              <a:solidFill>
                <a:srgbClr val="564B3C"/>
              </a:solidFill>
              <a:latin typeface="Century Gothic"/>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kern="1200">
              <a:solidFill>
                <a:srgbClr val="564B3C"/>
              </a:solidFill>
              <a:latin typeface="Century Gothic"/>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rtl="0"/>
            <a:fld id="{9800355F-2D1B-4DD5-8BC3-CE3385A1FDAD}" type="slidenum">
              <a:rPr lang="en-US" kern="1200" smtClean="0">
                <a:solidFill>
                  <a:srgbClr val="564B3C"/>
                </a:solidFill>
                <a:latin typeface="Century Gothic"/>
                <a:ea typeface="+mn-ea"/>
                <a:cs typeface="+mn-cs"/>
              </a:rPr>
              <a:pPr rtl="0"/>
              <a:t>‹#›</a:t>
            </a:fld>
            <a:endParaRPr lang="en-US" kern="1200">
              <a:solidFill>
                <a:srgbClr val="564B3C"/>
              </a:solidFill>
              <a:latin typeface="Century Gothic"/>
              <a:ea typeface="+mn-ea"/>
              <a:cs typeface="+mn-cs"/>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2145747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DFAC-375B-F098-5144-ED0A431E90A4}"/>
              </a:ext>
            </a:extLst>
          </p:cNvPr>
          <p:cNvSpPr>
            <a:spLocks noGrp="1"/>
          </p:cNvSpPr>
          <p:nvPr>
            <p:ph type="title"/>
          </p:nvPr>
        </p:nvSpPr>
        <p:spPr/>
        <p:txBody>
          <a:bodyPr>
            <a:normAutofit/>
          </a:bodyPr>
          <a:lstStyle/>
          <a:p>
            <a:r>
              <a:rPr lang="en-US" sz="4219" b="1" dirty="0"/>
              <a:t>RRRR X  Malachi</a:t>
            </a:r>
          </a:p>
        </p:txBody>
      </p:sp>
      <p:sp>
        <p:nvSpPr>
          <p:cNvPr id="5" name="Content Placeholder 4">
            <a:extLst>
              <a:ext uri="{FF2B5EF4-FFF2-40B4-BE49-F238E27FC236}">
                <a16:creationId xmlns:a16="http://schemas.microsoft.com/office/drawing/2014/main" id="{C5154798-DA2F-905F-47B2-A2B78C563993}"/>
              </a:ext>
            </a:extLst>
          </p:cNvPr>
          <p:cNvSpPr>
            <a:spLocks noGrp="1"/>
          </p:cNvSpPr>
          <p:nvPr>
            <p:ph idx="1"/>
          </p:nvPr>
        </p:nvSpPr>
        <p:spPr>
          <a:xfrm>
            <a:off x="304800" y="2194561"/>
            <a:ext cx="4612640" cy="3931520"/>
          </a:xfrm>
        </p:spPr>
        <p:txBody>
          <a:bodyPr>
            <a:normAutofit/>
          </a:bodyPr>
          <a:lstStyle/>
          <a:p>
            <a:pPr marL="85724" indent="0" algn="ctr">
              <a:buNone/>
            </a:pPr>
            <a:r>
              <a:rPr lang="en-US" sz="3797" b="1" dirty="0"/>
              <a:t>Malachi: Faith in God or Faithful to God?</a:t>
            </a:r>
          </a:p>
          <a:p>
            <a:pPr marL="85724" indent="0" algn="ctr">
              <a:buNone/>
            </a:pPr>
            <a:endParaRPr lang="en-US" sz="3797" b="1" dirty="0"/>
          </a:p>
          <a:p>
            <a:pPr marL="85724" indent="0" algn="ctr">
              <a:buNone/>
            </a:pPr>
            <a:r>
              <a:rPr lang="en-US" sz="3797" b="1" i="1" dirty="0"/>
              <a:t>hesed</a:t>
            </a:r>
          </a:p>
        </p:txBody>
      </p:sp>
      <p:pic>
        <p:nvPicPr>
          <p:cNvPr id="4" name="Picture 3">
            <a:extLst>
              <a:ext uri="{FF2B5EF4-FFF2-40B4-BE49-F238E27FC236}">
                <a16:creationId xmlns:a16="http://schemas.microsoft.com/office/drawing/2014/main" id="{11E22339-2C80-77E6-C4C5-7598AFA89E3B}"/>
              </a:ext>
            </a:extLst>
          </p:cNvPr>
          <p:cNvPicPr>
            <a:picLocks noChangeAspect="1"/>
          </p:cNvPicPr>
          <p:nvPr/>
        </p:nvPicPr>
        <p:blipFill>
          <a:blip r:embed="rId2"/>
          <a:stretch>
            <a:fillRect/>
          </a:stretch>
        </p:blipFill>
        <p:spPr>
          <a:xfrm>
            <a:off x="5152061" y="2021840"/>
            <a:ext cx="6273156" cy="4672805"/>
          </a:xfrm>
          <a:prstGeom prst="rect">
            <a:avLst/>
          </a:prstGeom>
        </p:spPr>
      </p:pic>
    </p:spTree>
    <p:extLst>
      <p:ext uri="{BB962C8B-B14F-4D97-AF65-F5344CB8AC3E}">
        <p14:creationId xmlns:p14="http://schemas.microsoft.com/office/powerpoint/2010/main" val="242477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Malachi 1:1-5</a:t>
            </a:r>
          </a:p>
        </p:txBody>
      </p:sp>
      <p:sp>
        <p:nvSpPr>
          <p:cNvPr id="3" name="Content Placeholder 2"/>
          <p:cNvSpPr>
            <a:spLocks noGrp="1"/>
          </p:cNvSpPr>
          <p:nvPr>
            <p:ph idx="1"/>
          </p:nvPr>
        </p:nvSpPr>
        <p:spPr>
          <a:xfrm>
            <a:off x="568171" y="1971040"/>
            <a:ext cx="11014229" cy="4155124"/>
          </a:xfrm>
        </p:spPr>
        <p:txBody>
          <a:bodyPr>
            <a:normAutofit/>
          </a:bodyPr>
          <a:lstStyle/>
          <a:p>
            <a:pPr marL="114300" indent="0">
              <a:buNone/>
            </a:pPr>
            <a:r>
              <a:rPr lang="en-US" b="1" dirty="0"/>
              <a:t>God:  I still love you.   I have kept my covenant with you.  I have been faithful to you.</a:t>
            </a:r>
          </a:p>
          <a:p>
            <a:pPr marL="114300" indent="0">
              <a:buNone/>
            </a:pPr>
            <a:endParaRPr lang="en-US" sz="800" b="1" dirty="0"/>
          </a:p>
          <a:p>
            <a:pPr marL="114300" indent="0">
              <a:buNone/>
            </a:pPr>
            <a:r>
              <a:rPr lang="en-US" b="1" dirty="0"/>
              <a:t>People:  How have you loved us?  Cynical.  They do not feel that God has been faithful.  God has not loved them the way they expected to be loved.</a:t>
            </a:r>
          </a:p>
          <a:p>
            <a:pPr marL="114300" indent="0">
              <a:buNone/>
            </a:pPr>
            <a:endParaRPr lang="en-US" sz="800" b="1" dirty="0"/>
          </a:p>
          <a:p>
            <a:pPr marL="114300" indent="0">
              <a:buNone/>
            </a:pPr>
            <a:r>
              <a:rPr lang="en-US" b="1" dirty="0"/>
              <a:t>Jacob have I loved, Esau I have hated….</a:t>
            </a:r>
          </a:p>
          <a:p>
            <a:pPr marL="114300" indent="0">
              <a:buNone/>
            </a:pPr>
            <a:endParaRPr lang="en-US" sz="900" b="1" dirty="0"/>
          </a:p>
          <a:p>
            <a:pPr marL="114300" indent="0">
              <a:buNone/>
            </a:pPr>
            <a:r>
              <a:rPr lang="en-US" b="1" dirty="0"/>
              <a:t>This sets the tone for the book.  I have been faithful to you, will you be faithful to me (or will you merely have faith in me)?</a:t>
            </a:r>
          </a:p>
        </p:txBody>
      </p:sp>
    </p:spTree>
    <p:extLst>
      <p:ext uri="{BB962C8B-B14F-4D97-AF65-F5344CB8AC3E}">
        <p14:creationId xmlns:p14="http://schemas.microsoft.com/office/powerpoint/2010/main" val="335584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  The Priests have been unfaithful</a:t>
            </a:r>
          </a:p>
        </p:txBody>
      </p:sp>
      <p:sp>
        <p:nvSpPr>
          <p:cNvPr id="3" name="Content Placeholder 2"/>
          <p:cNvSpPr>
            <a:spLocks noGrp="1"/>
          </p:cNvSpPr>
          <p:nvPr>
            <p:ph idx="1"/>
          </p:nvPr>
        </p:nvSpPr>
        <p:spPr>
          <a:xfrm>
            <a:off x="843280" y="1991360"/>
            <a:ext cx="10647680" cy="4134804"/>
          </a:xfrm>
        </p:spPr>
        <p:txBody>
          <a:bodyPr>
            <a:normAutofit fontScale="92500" lnSpcReduction="10000"/>
          </a:bodyPr>
          <a:lstStyle/>
          <a:p>
            <a:pPr marL="114300" indent="0">
              <a:buNone/>
            </a:pPr>
            <a:r>
              <a:rPr lang="en-US" sz="3200" b="1" dirty="0"/>
              <a:t>It is you, O priests, who show contempt for my name.</a:t>
            </a:r>
          </a:p>
          <a:p>
            <a:pPr marL="114300" indent="0">
              <a:buNone/>
            </a:pPr>
            <a:endParaRPr lang="en-US" sz="1600" b="1" dirty="0"/>
          </a:p>
          <a:p>
            <a:pPr marL="114300" indent="0">
              <a:buNone/>
            </a:pPr>
            <a:r>
              <a:rPr lang="en-US" sz="3200" b="1" dirty="0"/>
              <a:t>Priests:   Who,…   Us?</a:t>
            </a:r>
          </a:p>
          <a:p>
            <a:pPr marL="114300" indent="0">
              <a:buNone/>
            </a:pPr>
            <a:endParaRPr lang="en-US" sz="1600" b="1" dirty="0"/>
          </a:p>
          <a:p>
            <a:pPr marL="114300" indent="0">
              <a:buNone/>
            </a:pPr>
            <a:r>
              <a:rPr lang="en-US" sz="3200" b="1" dirty="0"/>
              <a:t>How have we shown contempt?</a:t>
            </a:r>
          </a:p>
          <a:p>
            <a:pPr marL="114300" indent="0">
              <a:buNone/>
            </a:pPr>
            <a:endParaRPr lang="en-US" sz="1500" b="1" dirty="0"/>
          </a:p>
          <a:p>
            <a:pPr marL="114300" indent="0">
              <a:buNone/>
            </a:pPr>
            <a:r>
              <a:rPr lang="en-US" sz="3200" b="1" dirty="0"/>
              <a:t>Remember:  We are the priests!</a:t>
            </a:r>
          </a:p>
          <a:p>
            <a:pPr marL="114300" indent="0">
              <a:buNone/>
            </a:pPr>
            <a:endParaRPr lang="en-US" sz="1500" b="1" dirty="0"/>
          </a:p>
          <a:p>
            <a:pPr marL="114300" indent="0">
              <a:buNone/>
            </a:pPr>
            <a:r>
              <a:rPr lang="en-US" sz="3200" b="1" dirty="0"/>
              <a:t>1 Pet 2:5,9  a royal  priesthood</a:t>
            </a:r>
          </a:p>
          <a:p>
            <a:pPr marL="114300" indent="0">
              <a:buNone/>
            </a:pPr>
            <a:r>
              <a:rPr lang="en-US" sz="3200" b="1" dirty="0"/>
              <a:t>Exodus 19:6  A kingdom of priests.</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64586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Unfaithful  priests</a:t>
            </a:r>
          </a:p>
        </p:txBody>
      </p:sp>
      <p:sp>
        <p:nvSpPr>
          <p:cNvPr id="3" name="Content Placeholder 2"/>
          <p:cNvSpPr>
            <a:spLocks noGrp="1"/>
          </p:cNvSpPr>
          <p:nvPr>
            <p:ph idx="1"/>
          </p:nvPr>
        </p:nvSpPr>
        <p:spPr>
          <a:xfrm>
            <a:off x="396240" y="1813560"/>
            <a:ext cx="11653520" cy="4724400"/>
          </a:xfrm>
        </p:spPr>
        <p:txBody>
          <a:bodyPr>
            <a:normAutofit fontScale="92500" lnSpcReduction="10000"/>
          </a:bodyPr>
          <a:lstStyle/>
          <a:p>
            <a:pPr marL="114300" indent="0">
              <a:buNone/>
            </a:pPr>
            <a:r>
              <a:rPr lang="en-US" sz="2800" b="1" dirty="0"/>
              <a:t>People:  How have we shown contempt?</a:t>
            </a:r>
          </a:p>
          <a:p>
            <a:pPr marL="114300" indent="0">
              <a:buNone/>
            </a:pPr>
            <a:endParaRPr lang="en-US" sz="1100" b="1" dirty="0"/>
          </a:p>
          <a:p>
            <a:pPr marL="114300" indent="0">
              <a:buNone/>
            </a:pPr>
            <a:r>
              <a:rPr lang="en-US" sz="2800" b="1" dirty="0"/>
              <a:t>God:  You place defiled food on my altar.</a:t>
            </a:r>
          </a:p>
          <a:p>
            <a:pPr marL="114300" indent="0">
              <a:buNone/>
            </a:pPr>
            <a:endParaRPr lang="en-US" sz="1100" b="1" dirty="0"/>
          </a:p>
          <a:p>
            <a:pPr marL="114300" indent="0">
              <a:buNone/>
            </a:pPr>
            <a:r>
              <a:rPr lang="en-US" sz="2800" b="1" dirty="0"/>
              <a:t>People:  Who, us?</a:t>
            </a:r>
          </a:p>
          <a:p>
            <a:pPr marL="114300" indent="0">
              <a:buNone/>
            </a:pPr>
            <a:endParaRPr lang="en-US" sz="1000" b="1" dirty="0"/>
          </a:p>
          <a:p>
            <a:pPr marL="114300" indent="0">
              <a:buNone/>
            </a:pPr>
            <a:r>
              <a:rPr lang="en-US" sz="2800" b="1" dirty="0"/>
              <a:t>God:  Yes, you.    You have not show me the respect I deserve.</a:t>
            </a:r>
          </a:p>
          <a:p>
            <a:pPr marL="114300" indent="0">
              <a:buNone/>
            </a:pPr>
            <a:endParaRPr lang="en-US" sz="1000" b="1" dirty="0"/>
          </a:p>
          <a:p>
            <a:pPr marL="114300" indent="0">
              <a:buNone/>
            </a:pPr>
            <a:r>
              <a:rPr lang="en-US" sz="2800" b="1" dirty="0"/>
              <a:t>People:  Who us?  How? </a:t>
            </a:r>
          </a:p>
          <a:p>
            <a:pPr marL="114300" indent="0">
              <a:buNone/>
            </a:pPr>
            <a:endParaRPr lang="en-US" sz="900" b="1" dirty="0"/>
          </a:p>
          <a:p>
            <a:pPr marL="114300" indent="0">
              <a:buNone/>
            </a:pPr>
            <a:r>
              <a:rPr lang="en-US" sz="2800" b="1" dirty="0"/>
              <a:t>God:  You gave me your second best.</a:t>
            </a:r>
          </a:p>
          <a:p>
            <a:pPr marL="114300" indent="0">
              <a:buNone/>
            </a:pPr>
            <a:endParaRPr lang="en-US" sz="900" b="1" dirty="0"/>
          </a:p>
          <a:p>
            <a:pPr marL="114300" indent="0">
              <a:buNone/>
            </a:pPr>
            <a:r>
              <a:rPr lang="en-US" sz="2800" b="1" dirty="0"/>
              <a:t>People:  Oh……</a:t>
            </a:r>
          </a:p>
          <a:p>
            <a:pPr marL="114300" indent="0">
              <a:buNone/>
            </a:pPr>
            <a:endParaRPr lang="en-US" sz="900" b="1" dirty="0"/>
          </a:p>
          <a:p>
            <a:pPr marL="114300" indent="0">
              <a:buNone/>
            </a:pPr>
            <a:r>
              <a:rPr lang="en-US" sz="2800" b="1" dirty="0"/>
              <a:t>God:  Try offering that to your boss. </a:t>
            </a:r>
          </a:p>
          <a:p>
            <a:pPr marL="114300" indent="0">
              <a:buNone/>
            </a:pPr>
            <a:endParaRPr lang="en-US" sz="800" b="1" dirty="0"/>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369948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Unfaithful priests</a:t>
            </a:r>
          </a:p>
        </p:txBody>
      </p:sp>
      <p:sp>
        <p:nvSpPr>
          <p:cNvPr id="3" name="Content Placeholder 2"/>
          <p:cNvSpPr>
            <a:spLocks noGrp="1"/>
          </p:cNvSpPr>
          <p:nvPr>
            <p:ph idx="1"/>
          </p:nvPr>
        </p:nvSpPr>
        <p:spPr>
          <a:xfrm>
            <a:off x="243840" y="1752601"/>
            <a:ext cx="11338560" cy="4373563"/>
          </a:xfrm>
        </p:spPr>
        <p:txBody>
          <a:bodyPr>
            <a:normAutofit lnSpcReduction="10000"/>
          </a:bodyPr>
          <a:lstStyle/>
          <a:p>
            <a:pPr marL="114300" indent="0">
              <a:buNone/>
            </a:pPr>
            <a:r>
              <a:rPr lang="en-US" sz="2800" b="1" dirty="0"/>
              <a:t>Message:  We can be religious,  yet show complete contempt for God by giving Him our second best.</a:t>
            </a:r>
          </a:p>
          <a:p>
            <a:pPr marL="114300" indent="0">
              <a:buNone/>
            </a:pPr>
            <a:endParaRPr lang="en-US" sz="2800" b="1" dirty="0"/>
          </a:p>
          <a:p>
            <a:pPr marL="114300" indent="0">
              <a:buNone/>
            </a:pPr>
            <a:r>
              <a:rPr lang="en-US" sz="2800" b="1" dirty="0"/>
              <a:t>Faith:  Giving something to God.</a:t>
            </a:r>
          </a:p>
          <a:p>
            <a:pPr marL="114300" indent="0">
              <a:buNone/>
            </a:pPr>
            <a:endParaRPr lang="en-US" sz="2800" b="1" dirty="0"/>
          </a:p>
          <a:p>
            <a:pPr marL="114300" indent="0">
              <a:buNone/>
            </a:pPr>
            <a:r>
              <a:rPr lang="en-US" sz="2800" b="1" dirty="0"/>
              <a:t>Faithful:  Giving your very best to God.</a:t>
            </a:r>
          </a:p>
          <a:p>
            <a:pPr marL="114300" indent="0">
              <a:buNone/>
            </a:pPr>
            <a:endParaRPr lang="en-US" sz="2800" b="1" dirty="0"/>
          </a:p>
          <a:p>
            <a:pPr marL="114300" indent="0">
              <a:buNone/>
            </a:pPr>
            <a:r>
              <a:rPr lang="en-US" sz="2800" b="1" dirty="0"/>
              <a:t>Q:  Do you give God your</a:t>
            </a:r>
          </a:p>
          <a:p>
            <a:pPr marL="114300" indent="0">
              <a:buNone/>
            </a:pPr>
            <a:r>
              <a:rPr lang="en-US" sz="2800" b="1" dirty="0"/>
              <a:t> left-overs?</a:t>
            </a:r>
          </a:p>
          <a:p>
            <a:pPr marL="114300" indent="0">
              <a:buNone/>
            </a:pP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523" y="2895600"/>
            <a:ext cx="4979477" cy="372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29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Does God get your leftovers?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4550" y="1725987"/>
            <a:ext cx="4837850" cy="495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4240" y="2946400"/>
            <a:ext cx="4837850" cy="2062103"/>
          </a:xfrm>
          <a:prstGeom prst="rect">
            <a:avLst/>
          </a:prstGeom>
          <a:noFill/>
        </p:spPr>
        <p:txBody>
          <a:bodyPr wrap="square" rtlCol="0">
            <a:spAutoFit/>
          </a:bodyPr>
          <a:lstStyle/>
          <a:p>
            <a:r>
              <a:rPr lang="en-US" sz="3200" b="1" kern="0" dirty="0">
                <a:solidFill>
                  <a:sysClr val="windowText" lastClr="000000"/>
                </a:solidFill>
                <a:latin typeface="Calibri"/>
                <a:ea typeface="Calibri"/>
                <a:cs typeface="Calibri"/>
                <a:sym typeface="Calibri"/>
              </a:rPr>
              <a:t>Malachi 1:9   Let’s reason together.  Do you really feel that God should accept the second best?</a:t>
            </a:r>
          </a:p>
        </p:txBody>
      </p:sp>
    </p:spTree>
    <p:extLst>
      <p:ext uri="{BB962C8B-B14F-4D97-AF65-F5344CB8AC3E}">
        <p14:creationId xmlns:p14="http://schemas.microsoft.com/office/powerpoint/2010/main" val="22964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Unfaithful priests</a:t>
            </a:r>
          </a:p>
        </p:txBody>
      </p:sp>
      <p:sp>
        <p:nvSpPr>
          <p:cNvPr id="3" name="Content Placeholder 2"/>
          <p:cNvSpPr>
            <a:spLocks noGrp="1"/>
          </p:cNvSpPr>
          <p:nvPr>
            <p:ph idx="1"/>
          </p:nvPr>
        </p:nvSpPr>
        <p:spPr>
          <a:xfrm>
            <a:off x="386081" y="1783081"/>
            <a:ext cx="7244080" cy="4373563"/>
          </a:xfrm>
        </p:spPr>
        <p:txBody>
          <a:bodyPr>
            <a:normAutofit lnSpcReduction="10000"/>
          </a:bodyPr>
          <a:lstStyle/>
          <a:p>
            <a:pPr marL="114300" indent="0">
              <a:buNone/>
            </a:pPr>
            <a:endParaRPr lang="en-US" sz="1200" b="1" dirty="0"/>
          </a:p>
          <a:p>
            <a:pPr marL="114300" indent="0">
              <a:buNone/>
            </a:pPr>
            <a:r>
              <a:rPr lang="en-US" sz="3200" b="1" dirty="0"/>
              <a:t>Q:   Is it better to give $5 or $0?</a:t>
            </a:r>
          </a:p>
          <a:p>
            <a:pPr marL="114300" indent="0">
              <a:buNone/>
            </a:pPr>
            <a:endParaRPr lang="en-US" sz="1500" b="1" dirty="0"/>
          </a:p>
          <a:p>
            <a:pPr marL="114300" indent="0">
              <a:buNone/>
            </a:pPr>
            <a:r>
              <a:rPr lang="en-US" sz="3200" b="1" dirty="0"/>
              <a:t>Malachi 1:10-11  God: Do me a favor.  Leave your leftovers at home.   Giving nothing at all is better than publicly disrespecting me.</a:t>
            </a:r>
          </a:p>
          <a:p>
            <a:pPr marL="114300" indent="0">
              <a:buNone/>
            </a:pPr>
            <a:endParaRPr lang="en-US" sz="1500" b="1" dirty="0"/>
          </a:p>
          <a:p>
            <a:pPr marL="114300" indent="0">
              <a:buNone/>
            </a:pPr>
            <a:r>
              <a:rPr lang="en-US" sz="3200" b="1" dirty="0"/>
              <a:t>My name will be great!!!!!</a:t>
            </a:r>
          </a:p>
          <a:p>
            <a:pPr marL="114300" indent="0">
              <a:buNone/>
            </a:pPr>
            <a:endParaRPr lang="en-US" sz="9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880" y="2672080"/>
            <a:ext cx="384048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47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Unfaithful priests</a:t>
            </a:r>
          </a:p>
        </p:txBody>
      </p:sp>
      <p:sp>
        <p:nvSpPr>
          <p:cNvPr id="3" name="Content Placeholder 2"/>
          <p:cNvSpPr>
            <a:spLocks noGrp="1"/>
          </p:cNvSpPr>
          <p:nvPr>
            <p:ph idx="1"/>
          </p:nvPr>
        </p:nvSpPr>
        <p:spPr>
          <a:xfrm>
            <a:off x="782320" y="1752600"/>
            <a:ext cx="9428480" cy="4876800"/>
          </a:xfrm>
        </p:spPr>
        <p:txBody>
          <a:bodyPr>
            <a:normAutofit/>
          </a:bodyPr>
          <a:lstStyle/>
          <a:p>
            <a:pPr marL="114300" indent="0">
              <a:buNone/>
            </a:pPr>
            <a:r>
              <a:rPr lang="en-US" sz="2800" b="1" dirty="0"/>
              <a:t>Malachi 1:12-14  The key point:</a:t>
            </a:r>
          </a:p>
          <a:p>
            <a:pPr marL="114300" indent="0">
              <a:buNone/>
            </a:pPr>
            <a:endParaRPr lang="en-US" sz="800" b="1" dirty="0"/>
          </a:p>
          <a:p>
            <a:pPr marL="114300" indent="0">
              <a:buNone/>
            </a:pPr>
            <a:r>
              <a:rPr lang="en-US" sz="2800" b="1" dirty="0"/>
              <a:t>Malachi 1:12   Have you “sniffed contemptuously” to God?     People:  How?   </a:t>
            </a:r>
          </a:p>
          <a:p>
            <a:pPr marL="114300" indent="0">
              <a:buNone/>
            </a:pPr>
            <a:endParaRPr lang="en-US" sz="1400" b="1" dirty="0"/>
          </a:p>
          <a:p>
            <a:pPr marL="114300" indent="0">
              <a:buNone/>
            </a:pPr>
            <a:r>
              <a:rPr lang="en-US" sz="2800" b="1" dirty="0"/>
              <a:t>Malachi 1:13a “What </a:t>
            </a:r>
          </a:p>
          <a:p>
            <a:pPr marL="114300" indent="0">
              <a:buNone/>
            </a:pPr>
            <a:r>
              <a:rPr lang="en-US" sz="2800" b="1" dirty="0"/>
              <a:t>a burden.”    </a:t>
            </a:r>
          </a:p>
          <a:p>
            <a:pPr marL="114300" indent="0">
              <a:buNone/>
            </a:pPr>
            <a:endParaRPr lang="en-US" sz="1400" b="1" dirty="0"/>
          </a:p>
          <a:p>
            <a:pPr marL="114300" indent="0">
              <a:buNone/>
            </a:pPr>
            <a:r>
              <a:rPr lang="en-US" sz="2800" b="1" dirty="0" err="1"/>
              <a:t>Zech</a:t>
            </a:r>
            <a:r>
              <a:rPr lang="en-US" sz="2800" b="1" dirty="0"/>
              <a:t> 7:2-3</a:t>
            </a:r>
          </a:p>
          <a:p>
            <a:pPr marL="11430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281" y="3127212"/>
            <a:ext cx="5278119" cy="350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2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Unfaithful priests</a:t>
            </a:r>
          </a:p>
        </p:txBody>
      </p:sp>
      <p:sp>
        <p:nvSpPr>
          <p:cNvPr id="3" name="Content Placeholder 2"/>
          <p:cNvSpPr>
            <a:spLocks noGrp="1"/>
          </p:cNvSpPr>
          <p:nvPr>
            <p:ph idx="1"/>
          </p:nvPr>
        </p:nvSpPr>
        <p:spPr>
          <a:xfrm>
            <a:off x="568171" y="2611120"/>
            <a:ext cx="11014229" cy="3515044"/>
          </a:xfrm>
        </p:spPr>
        <p:txBody>
          <a:bodyPr/>
          <a:lstStyle/>
          <a:p>
            <a:pPr marL="114300" indent="0">
              <a:buNone/>
            </a:pPr>
            <a:r>
              <a:rPr lang="en-US" sz="3200" b="1" dirty="0"/>
              <a:t>Malachi 1:14 If you give your second best, God calls you a “cheat.”</a:t>
            </a:r>
          </a:p>
          <a:p>
            <a:pPr marL="114300" indent="0">
              <a:buNone/>
            </a:pPr>
            <a:endParaRPr lang="en-US" sz="3200" b="1" dirty="0"/>
          </a:p>
          <a:p>
            <a:pPr marL="114300" indent="0">
              <a:buNone/>
            </a:pPr>
            <a:r>
              <a:rPr lang="en-US" sz="3200" b="1" dirty="0"/>
              <a:t>God:  I am a king and I expect to be treated as one.</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1347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II. Malachi 2:10-3:18</a:t>
            </a:r>
            <a:br>
              <a:rPr lang="en-US" b="1" dirty="0"/>
            </a:br>
            <a:r>
              <a:rPr lang="en-US" b="1" dirty="0"/>
              <a:t>The people have been unfaithful</a:t>
            </a:r>
          </a:p>
        </p:txBody>
      </p:sp>
      <p:sp>
        <p:nvSpPr>
          <p:cNvPr id="3" name="Content Placeholder 2"/>
          <p:cNvSpPr>
            <a:spLocks noGrp="1"/>
          </p:cNvSpPr>
          <p:nvPr>
            <p:ph idx="1"/>
          </p:nvPr>
        </p:nvSpPr>
        <p:spPr/>
        <p:txBody>
          <a:bodyPr>
            <a:normAutofit/>
          </a:bodyPr>
          <a:lstStyle/>
          <a:p>
            <a:pPr marL="114300" indent="0">
              <a:buNone/>
            </a:pPr>
            <a:r>
              <a:rPr lang="en-US" sz="2800" b="1" dirty="0"/>
              <a:t>Malachi 2:16-17   The people have stopped trusting in God’s love.</a:t>
            </a:r>
          </a:p>
          <a:p>
            <a:pPr marL="114300" indent="0">
              <a:buNone/>
            </a:pPr>
            <a:endParaRPr lang="en-US" sz="1400" b="1" dirty="0"/>
          </a:p>
          <a:p>
            <a:pPr marL="114300" indent="0">
              <a:buNone/>
            </a:pPr>
            <a:r>
              <a:rPr lang="en-US" sz="2800" b="1" dirty="0"/>
              <a:t>Malachi uses the analogy of a divorce.</a:t>
            </a:r>
          </a:p>
          <a:p>
            <a:pPr marL="114300" indent="0">
              <a:buNone/>
            </a:pPr>
            <a:r>
              <a:rPr lang="en-US" sz="2800" b="1" dirty="0"/>
              <a:t>God: I hate divorce.   It breaks </a:t>
            </a:r>
            <a:r>
              <a:rPr lang="en-US" sz="2800" b="1" i="1" dirty="0"/>
              <a:t>hesed.</a:t>
            </a:r>
          </a:p>
          <a:p>
            <a:pPr marL="114300" indent="0">
              <a:buNone/>
            </a:pPr>
            <a:endParaRPr lang="en-US" sz="1400" b="1" dirty="0"/>
          </a:p>
          <a:p>
            <a:pPr marL="114300" indent="0">
              <a:buNone/>
            </a:pPr>
            <a:r>
              <a:rPr lang="en-US" sz="2800" b="1" dirty="0"/>
              <a:t>The people are accusing God of not living up to his side of the covenant.  Being righteous has done us no good. We might as well sin…   They do not trust God’s justice.</a:t>
            </a:r>
          </a:p>
          <a:p>
            <a:pPr marL="114300" indent="0">
              <a:buNone/>
            </a:pPr>
            <a:endParaRPr lang="en-US" sz="2800" b="1" dirty="0"/>
          </a:p>
        </p:txBody>
      </p:sp>
    </p:spTree>
    <p:extLst>
      <p:ext uri="{BB962C8B-B14F-4D97-AF65-F5344CB8AC3E}">
        <p14:creationId xmlns:p14="http://schemas.microsoft.com/office/powerpoint/2010/main" val="44866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Malachi 3:6-15</a:t>
            </a:r>
            <a:br>
              <a:rPr lang="en-US" b="1" dirty="0"/>
            </a:br>
            <a:r>
              <a:rPr lang="en-US" b="1" dirty="0"/>
              <a:t>The People have been unfaithful</a:t>
            </a:r>
          </a:p>
        </p:txBody>
      </p:sp>
      <p:sp>
        <p:nvSpPr>
          <p:cNvPr id="3" name="Content Placeholder 2"/>
          <p:cNvSpPr>
            <a:spLocks noGrp="1"/>
          </p:cNvSpPr>
          <p:nvPr>
            <p:ph idx="1"/>
          </p:nvPr>
        </p:nvSpPr>
        <p:spPr/>
        <p:txBody>
          <a:bodyPr>
            <a:normAutofit/>
          </a:bodyPr>
          <a:lstStyle/>
          <a:p>
            <a:pPr marL="114300" indent="0">
              <a:buNone/>
            </a:pPr>
            <a:r>
              <a:rPr lang="en-US" sz="3200" b="1" dirty="0"/>
              <a:t>Malachi 3:6-7   God: Return to me and I will return to you.</a:t>
            </a:r>
          </a:p>
          <a:p>
            <a:pPr marL="114300" indent="0">
              <a:buNone/>
            </a:pPr>
            <a:endParaRPr lang="en-US" sz="3200" b="1" dirty="0"/>
          </a:p>
          <a:p>
            <a:pPr marL="114300" indent="0">
              <a:buNone/>
            </a:pPr>
            <a:r>
              <a:rPr lang="en-US" sz="3200" b="1" dirty="0"/>
              <a:t>People:  Who, me?   I never left!!</a:t>
            </a:r>
          </a:p>
          <a:p>
            <a:pPr marL="114300" indent="0">
              <a:buNone/>
            </a:pPr>
            <a:endParaRPr lang="en-US" sz="3200" b="1" dirty="0"/>
          </a:p>
          <a:p>
            <a:pPr marL="114300" indent="0">
              <a:buNone/>
            </a:pPr>
            <a:r>
              <a:rPr lang="en-US" sz="3200" b="1" dirty="0"/>
              <a:t>Q: Can you leave God while still attending church?</a:t>
            </a:r>
          </a:p>
        </p:txBody>
      </p:sp>
    </p:spTree>
    <p:extLst>
      <p:ext uri="{BB962C8B-B14F-4D97-AF65-F5344CB8AC3E}">
        <p14:creationId xmlns:p14="http://schemas.microsoft.com/office/powerpoint/2010/main" val="387243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2779020" y="748986"/>
            <a:ext cx="228593" cy="22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defTabSz="685797" eaLnBrk="1" fontAlgn="base" hangingPunct="1">
              <a:spcBef>
                <a:spcPct val="0"/>
              </a:spcBef>
              <a:spcAft>
                <a:spcPct val="0"/>
              </a:spcAft>
            </a:pPr>
            <a:endParaRPr lang="en-US" altLang="en-US" sz="1350">
              <a:solidFill>
                <a:srgbClr val="FFFFFF"/>
              </a:solidFill>
              <a:ea typeface="Calibri"/>
              <a:sym typeface="Calibri"/>
            </a:endParaRPr>
          </a:p>
        </p:txBody>
      </p:sp>
      <p:sp>
        <p:nvSpPr>
          <p:cNvPr id="3075" name="AutoShape 4"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2893316" y="863282"/>
            <a:ext cx="228593" cy="2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defTabSz="685797" eaLnBrk="1" fontAlgn="base" hangingPunct="1">
              <a:spcBef>
                <a:spcPct val="0"/>
              </a:spcBef>
              <a:spcAft>
                <a:spcPct val="0"/>
              </a:spcAft>
            </a:pPr>
            <a:endParaRPr lang="en-US" altLang="en-US" sz="1350">
              <a:solidFill>
                <a:srgbClr val="FFFFFF"/>
              </a:solidFill>
              <a:ea typeface="Calibri"/>
              <a:sym typeface="Calibri"/>
            </a:endParaRPr>
          </a:p>
        </p:txBody>
      </p:sp>
      <p:pic>
        <p:nvPicPr>
          <p:cNvPr id="3076" name="Picture 5" descr="C:\Users\John\Desktop\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74" y="46026"/>
            <a:ext cx="9579476" cy="703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E32518-A97E-4350-AF76-000065973C58}"/>
              </a:ext>
            </a:extLst>
          </p:cNvPr>
          <p:cNvSpPr txBox="1"/>
          <p:nvPr/>
        </p:nvSpPr>
        <p:spPr>
          <a:xfrm>
            <a:off x="3007612" y="2800370"/>
            <a:ext cx="2459757" cy="807913"/>
          </a:xfrm>
          <a:prstGeom prst="rect">
            <a:avLst/>
          </a:prstGeom>
          <a:noFill/>
        </p:spPr>
        <p:txBody>
          <a:bodyPr wrap="square" rtlCol="0">
            <a:spAutoFit/>
          </a:bodyPr>
          <a:lstStyle/>
          <a:p>
            <a:pPr algn="ctr" defTabSz="685797"/>
            <a:r>
              <a:rPr lang="en-US" sz="4650" b="1" kern="0" dirty="0">
                <a:solidFill>
                  <a:srgbClr val="FFC000"/>
                </a:solidFill>
                <a:latin typeface="Calibri"/>
                <a:ea typeface="Calibri"/>
                <a:cs typeface="Calibri"/>
                <a:sym typeface="Calibri"/>
              </a:rPr>
              <a:t>REPENT,</a:t>
            </a:r>
          </a:p>
        </p:txBody>
      </p:sp>
    </p:spTree>
    <p:extLst>
      <p:ext uri="{BB962C8B-B14F-4D97-AF65-F5344CB8AC3E}">
        <p14:creationId xmlns:p14="http://schemas.microsoft.com/office/powerpoint/2010/main" val="46031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Malachi 3:6-15</a:t>
            </a:r>
            <a:br>
              <a:rPr lang="en-US" b="1" dirty="0"/>
            </a:br>
            <a:r>
              <a:rPr lang="en-US" b="1" dirty="0"/>
              <a:t>The People have been unfaithful</a:t>
            </a:r>
          </a:p>
        </p:txBody>
      </p:sp>
      <p:sp>
        <p:nvSpPr>
          <p:cNvPr id="3" name="Content Placeholder 2"/>
          <p:cNvSpPr>
            <a:spLocks noGrp="1"/>
          </p:cNvSpPr>
          <p:nvPr>
            <p:ph idx="1"/>
          </p:nvPr>
        </p:nvSpPr>
        <p:spPr>
          <a:xfrm>
            <a:off x="568171" y="1752600"/>
            <a:ext cx="6442229" cy="4724400"/>
          </a:xfrm>
        </p:spPr>
        <p:txBody>
          <a:bodyPr>
            <a:noAutofit/>
          </a:bodyPr>
          <a:lstStyle/>
          <a:p>
            <a:pPr marL="114300" indent="0">
              <a:buNone/>
            </a:pPr>
            <a:r>
              <a:rPr lang="en-US" sz="2800" b="1" dirty="0"/>
              <a:t>Malachi 3:8  God: You have robbed me!</a:t>
            </a:r>
          </a:p>
          <a:p>
            <a:pPr marL="114300" indent="0">
              <a:buNone/>
            </a:pPr>
            <a:endParaRPr lang="en-US" sz="800" b="1" dirty="0"/>
          </a:p>
          <a:p>
            <a:pPr marL="114300" indent="0">
              <a:buNone/>
            </a:pPr>
            <a:r>
              <a:rPr lang="en-US" sz="2800" b="1" dirty="0"/>
              <a:t>People:  Who…  Me?</a:t>
            </a:r>
          </a:p>
          <a:p>
            <a:pPr marL="114300" indent="0">
              <a:buNone/>
            </a:pPr>
            <a:endParaRPr lang="en-US" sz="800" b="1" dirty="0"/>
          </a:p>
          <a:p>
            <a:pPr marL="114300" indent="0">
              <a:buNone/>
            </a:pPr>
            <a:r>
              <a:rPr lang="en-US" sz="2800" b="1" dirty="0"/>
              <a:t>v. 9 God:  Yes, you. In tithes and offerings.</a:t>
            </a:r>
          </a:p>
          <a:p>
            <a:pPr marL="114300" indent="0">
              <a:buNone/>
            </a:pPr>
            <a:endParaRPr lang="en-US" sz="800" b="1" dirty="0"/>
          </a:p>
          <a:p>
            <a:pPr marL="114300" indent="0">
              <a:buNone/>
            </a:pPr>
            <a:r>
              <a:rPr lang="en-US" sz="2800" b="1" dirty="0"/>
              <a:t>v. 10 Trust me in this….</a:t>
            </a:r>
          </a:p>
          <a:p>
            <a:pPr marL="114300" indent="0">
              <a:buNone/>
            </a:pPr>
            <a:endParaRPr lang="en-US" sz="800" b="1" dirty="0"/>
          </a:p>
          <a:p>
            <a:pPr marL="114300" indent="0">
              <a:buNone/>
            </a:pPr>
            <a:r>
              <a:rPr lang="en-US" sz="2800" b="1" dirty="0">
                <a:solidFill>
                  <a:srgbClr val="FF0000"/>
                </a:solidFill>
              </a:rPr>
              <a:t>It is not about money</a:t>
            </a:r>
            <a:r>
              <a:rPr lang="en-US" sz="2800" b="1" dirty="0"/>
              <a:t>, it is about trusting God.  It is about covenant</a:t>
            </a:r>
          </a:p>
        </p:txBody>
      </p:sp>
      <p:sp>
        <p:nvSpPr>
          <p:cNvPr id="4" name="TextBox 3"/>
          <p:cNvSpPr txBox="1"/>
          <p:nvPr/>
        </p:nvSpPr>
        <p:spPr>
          <a:xfrm>
            <a:off x="8575040" y="5606603"/>
            <a:ext cx="32105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Calibri"/>
                <a:ea typeface="+mn-ea"/>
                <a:cs typeface="+mn-cs"/>
                <a:sym typeface="Calibri"/>
              </a:rPr>
              <a:t>You are Stingy toward God</a:t>
            </a:r>
          </a:p>
        </p:txBody>
      </p:sp>
      <p:pic>
        <p:nvPicPr>
          <p:cNvPr id="1026" name="Picture 2" descr="Image result for stin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010" y="2082801"/>
            <a:ext cx="5599330" cy="30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8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key question</a:t>
            </a:r>
          </a:p>
        </p:txBody>
      </p:sp>
      <p:sp>
        <p:nvSpPr>
          <p:cNvPr id="3" name="Content Placeholder 2"/>
          <p:cNvSpPr>
            <a:spLocks noGrp="1"/>
          </p:cNvSpPr>
          <p:nvPr>
            <p:ph idx="1"/>
          </p:nvPr>
        </p:nvSpPr>
        <p:spPr>
          <a:xfrm>
            <a:off x="568171" y="1981200"/>
            <a:ext cx="11014229" cy="4144964"/>
          </a:xfrm>
        </p:spPr>
        <p:txBody>
          <a:bodyPr>
            <a:normAutofit/>
          </a:bodyPr>
          <a:lstStyle/>
          <a:p>
            <a:pPr marL="114300" indent="0">
              <a:buNone/>
            </a:pPr>
            <a:r>
              <a:rPr lang="en-US" sz="2800" b="1" dirty="0"/>
              <a:t>Here is the key question of Malachi:</a:t>
            </a:r>
          </a:p>
          <a:p>
            <a:pPr marL="114300" indent="0">
              <a:buNone/>
            </a:pPr>
            <a:endParaRPr lang="en-US" sz="1200" b="1" dirty="0"/>
          </a:p>
          <a:p>
            <a:pPr marL="114300" indent="0">
              <a:buNone/>
            </a:pPr>
            <a:r>
              <a:rPr lang="en-US" sz="2800" b="1" dirty="0"/>
              <a:t>Do you really, in your heart of hearts, believe that if you put all your trust in God, that he will take care of you.</a:t>
            </a:r>
          </a:p>
          <a:p>
            <a:pPr marL="114300" indent="0">
              <a:buNone/>
            </a:pPr>
            <a:endParaRPr lang="en-US" sz="1200" b="1" dirty="0"/>
          </a:p>
          <a:p>
            <a:pPr marL="114300" indent="0">
              <a:buNone/>
            </a:pPr>
            <a:r>
              <a:rPr lang="en-US" sz="2800" b="1" dirty="0"/>
              <a:t>Do you feel that what God has for you is enough?</a:t>
            </a:r>
          </a:p>
          <a:p>
            <a:pPr marL="114300" indent="0">
              <a:buNone/>
            </a:pPr>
            <a:endParaRPr lang="en-US" sz="1200" b="1" dirty="0"/>
          </a:p>
          <a:p>
            <a:pPr marL="114300" indent="0">
              <a:buNone/>
            </a:pPr>
            <a:r>
              <a:rPr lang="en-US" sz="2800" b="1" dirty="0"/>
              <a:t>If so, then you will be faithful to God.</a:t>
            </a:r>
          </a:p>
        </p:txBody>
      </p:sp>
    </p:spTree>
    <p:extLst>
      <p:ext uri="{BB962C8B-B14F-4D97-AF65-F5344CB8AC3E}">
        <p14:creationId xmlns:p14="http://schemas.microsoft.com/office/powerpoint/2010/main" val="343343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Malachi 3:6-15        The people </a:t>
            </a:r>
            <a:br>
              <a:rPr lang="en-US" b="1" dirty="0"/>
            </a:br>
            <a:r>
              <a:rPr lang="en-US" b="1" dirty="0"/>
              <a:t>have been unfaithful</a:t>
            </a:r>
          </a:p>
        </p:txBody>
      </p:sp>
      <p:sp>
        <p:nvSpPr>
          <p:cNvPr id="3" name="Content Placeholder 2"/>
          <p:cNvSpPr>
            <a:spLocks noGrp="1"/>
          </p:cNvSpPr>
          <p:nvPr>
            <p:ph idx="1"/>
          </p:nvPr>
        </p:nvSpPr>
        <p:spPr>
          <a:xfrm>
            <a:off x="833120" y="1905000"/>
            <a:ext cx="10302240" cy="4572000"/>
          </a:xfrm>
        </p:spPr>
        <p:txBody>
          <a:bodyPr>
            <a:noAutofit/>
          </a:bodyPr>
          <a:lstStyle/>
          <a:p>
            <a:pPr marL="114300" indent="0">
              <a:buNone/>
            </a:pPr>
            <a:r>
              <a:rPr lang="en-US" sz="2800" b="1" dirty="0"/>
              <a:t>Malachi 3:13  God:  You have said harsh things against me.</a:t>
            </a:r>
          </a:p>
          <a:p>
            <a:pPr marL="114300" indent="0">
              <a:buNone/>
            </a:pPr>
            <a:endParaRPr lang="en-US" sz="800" b="1" dirty="0"/>
          </a:p>
          <a:p>
            <a:pPr marL="114300" indent="0">
              <a:buNone/>
            </a:pPr>
            <a:r>
              <a:rPr lang="en-US" sz="2800" b="1" dirty="0"/>
              <a:t>People:  We have????</a:t>
            </a:r>
          </a:p>
          <a:p>
            <a:pPr marL="114300" indent="0">
              <a:buNone/>
            </a:pPr>
            <a:endParaRPr lang="en-US" sz="800" b="1" dirty="0"/>
          </a:p>
          <a:p>
            <a:pPr marL="114300" indent="0">
              <a:buNone/>
            </a:pPr>
            <a:r>
              <a:rPr lang="en-US" sz="2800" b="1" dirty="0"/>
              <a:t>God:  Yes!!!  When you said “it is futile to serve God.”</a:t>
            </a:r>
          </a:p>
          <a:p>
            <a:pPr marL="114300" indent="0">
              <a:buNone/>
            </a:pPr>
            <a:endParaRPr lang="en-US" sz="800" b="1" dirty="0"/>
          </a:p>
          <a:p>
            <a:pPr marL="114300" indent="0">
              <a:buNone/>
            </a:pPr>
            <a:r>
              <a:rPr lang="en-US" sz="2800" b="1" dirty="0"/>
              <a:t>You asked yourself:  What am I getting out of this?</a:t>
            </a:r>
          </a:p>
          <a:p>
            <a:pPr marL="114300" indent="0">
              <a:buNone/>
            </a:pPr>
            <a:endParaRPr lang="en-US" sz="800" b="1" dirty="0"/>
          </a:p>
          <a:p>
            <a:pPr marL="114300" indent="0">
              <a:buNone/>
            </a:pPr>
            <a:r>
              <a:rPr lang="en-US" sz="2800" b="1" dirty="0"/>
              <a:t>You have said that you do not believe that God will take care of you.</a:t>
            </a:r>
          </a:p>
          <a:p>
            <a:pPr marL="114300" indent="0">
              <a:buNone/>
            </a:pPr>
            <a:endParaRPr lang="en-US" sz="800" b="1" dirty="0"/>
          </a:p>
          <a:p>
            <a:pPr marL="114300" indent="0">
              <a:buNone/>
            </a:pPr>
            <a:r>
              <a:rPr lang="en-US" sz="2800" b="1" dirty="0"/>
              <a:t>1 Timothy 6:17-19</a:t>
            </a:r>
          </a:p>
        </p:txBody>
      </p:sp>
    </p:spTree>
    <p:extLst>
      <p:ext uri="{BB962C8B-B14F-4D97-AF65-F5344CB8AC3E}">
        <p14:creationId xmlns:p14="http://schemas.microsoft.com/office/powerpoint/2010/main" val="323389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Malachi 3:1-5  The Day of the Lord Part I</a:t>
            </a:r>
          </a:p>
        </p:txBody>
      </p:sp>
      <p:sp>
        <p:nvSpPr>
          <p:cNvPr id="3" name="Content Placeholder 2"/>
          <p:cNvSpPr>
            <a:spLocks noGrp="1"/>
          </p:cNvSpPr>
          <p:nvPr>
            <p:ph idx="1"/>
          </p:nvPr>
        </p:nvSpPr>
        <p:spPr/>
        <p:txBody>
          <a:bodyPr/>
          <a:lstStyle/>
          <a:p>
            <a:pPr marL="114300" indent="0">
              <a:buNone/>
            </a:pPr>
            <a:r>
              <a:rPr lang="en-US" b="1" dirty="0"/>
              <a:t>Malachi 3:1 I will send my messenger (Malachi).</a:t>
            </a:r>
          </a:p>
          <a:p>
            <a:pPr marL="114300" indent="0">
              <a:buNone/>
            </a:pPr>
            <a:r>
              <a:rPr lang="en-US" b="1" dirty="0"/>
              <a:t>John the Baptist (Matthew 11:3, 10, 14)</a:t>
            </a:r>
          </a:p>
          <a:p>
            <a:pPr marL="114300" indent="0">
              <a:buNone/>
            </a:pPr>
            <a:endParaRPr lang="en-US" sz="800" b="1" dirty="0"/>
          </a:p>
          <a:p>
            <a:pPr marL="114300" indent="0">
              <a:buNone/>
            </a:pPr>
            <a:r>
              <a:rPr lang="en-US" b="1" dirty="0"/>
              <a:t>The Lord you are seeking will come to his temple.</a:t>
            </a:r>
          </a:p>
          <a:p>
            <a:pPr marL="114300" indent="0">
              <a:buNone/>
            </a:pPr>
            <a:r>
              <a:rPr lang="en-US" b="1" dirty="0"/>
              <a:t>The messenger of the covenant whom you desire = The Messiah.</a:t>
            </a:r>
          </a:p>
          <a:p>
            <a:pPr marL="114300" indent="0">
              <a:buNone/>
            </a:pPr>
            <a:endParaRPr lang="en-US" sz="800" b="1" dirty="0"/>
          </a:p>
          <a:p>
            <a:pPr marL="114300" indent="0">
              <a:buNone/>
            </a:pPr>
            <a:r>
              <a:rPr lang="en-US" b="1" dirty="0"/>
              <a:t>Malachi 3:2-5  Are you sure you want God to come?</a:t>
            </a:r>
          </a:p>
          <a:p>
            <a:pPr marL="114300" indent="0">
              <a:buNone/>
            </a:pPr>
            <a:r>
              <a:rPr lang="en-US" b="1" dirty="0"/>
              <a:t>The people will get what they are asking for (God to come) but not what they want (a free ride without judgment).</a:t>
            </a:r>
          </a:p>
        </p:txBody>
      </p:sp>
    </p:spTree>
    <p:extLst>
      <p:ext uri="{BB962C8B-B14F-4D97-AF65-F5344CB8AC3E}">
        <p14:creationId xmlns:p14="http://schemas.microsoft.com/office/powerpoint/2010/main" val="132417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Malachi 4:4-6 Day of the Lord Part II</a:t>
            </a:r>
            <a:br>
              <a:rPr lang="en-US" sz="3200" b="1" dirty="0"/>
            </a:br>
            <a:r>
              <a:rPr lang="en-US" sz="3200" b="1" dirty="0"/>
              <a:t>God’s final word to his people</a:t>
            </a:r>
          </a:p>
        </p:txBody>
      </p:sp>
      <p:sp>
        <p:nvSpPr>
          <p:cNvPr id="3" name="Content Placeholder 2"/>
          <p:cNvSpPr>
            <a:spLocks noGrp="1"/>
          </p:cNvSpPr>
          <p:nvPr>
            <p:ph idx="1"/>
          </p:nvPr>
        </p:nvSpPr>
        <p:spPr/>
        <p:txBody>
          <a:bodyPr>
            <a:normAutofit/>
          </a:bodyPr>
          <a:lstStyle/>
          <a:p>
            <a:pPr marL="114300" indent="0">
              <a:buNone/>
            </a:pPr>
            <a:r>
              <a:rPr lang="en-US" b="1" dirty="0"/>
              <a:t>1.  Remember my law—remember Moses (v 4)</a:t>
            </a:r>
          </a:p>
          <a:p>
            <a:pPr marL="114300" indent="0">
              <a:buNone/>
            </a:pPr>
            <a:endParaRPr lang="en-US" sz="1800" b="1" dirty="0"/>
          </a:p>
          <a:p>
            <a:pPr marL="114300" indent="0">
              <a:buNone/>
            </a:pPr>
            <a:r>
              <a:rPr lang="en-US" b="1" dirty="0"/>
              <a:t>2.  Be ready.  I will send Elijah before that day.   John the Baptist.    </a:t>
            </a:r>
          </a:p>
          <a:p>
            <a:pPr marL="114300" indent="0">
              <a:buNone/>
            </a:pPr>
            <a:endParaRPr lang="en-US" sz="1800" b="1" dirty="0"/>
          </a:p>
          <a:p>
            <a:pPr marL="114300" indent="0">
              <a:buNone/>
            </a:pPr>
            <a:r>
              <a:rPr lang="en-US" b="1" dirty="0"/>
              <a:t>Matthew 17:11  “To be sure, Elijah comes and will restore all things.”     Then the disciples understood that he was talking to them about John the Baptist.</a:t>
            </a:r>
          </a:p>
          <a:p>
            <a:pPr marL="114300" indent="0">
              <a:buNone/>
            </a:pPr>
            <a:endParaRPr lang="en-US" sz="1800" b="1" dirty="0"/>
          </a:p>
          <a:p>
            <a:pPr marL="114300" indent="0">
              <a:buNone/>
            </a:pPr>
            <a:r>
              <a:rPr lang="en-US" b="1"/>
              <a:t>All </a:t>
            </a:r>
            <a:r>
              <a:rPr lang="en-US" b="1" dirty="0"/>
              <a:t>this is fulfilled in Jesus of Nazareth.</a:t>
            </a:r>
          </a:p>
        </p:txBody>
      </p:sp>
    </p:spTree>
    <p:extLst>
      <p:ext uri="{BB962C8B-B14F-4D97-AF65-F5344CB8AC3E}">
        <p14:creationId xmlns:p14="http://schemas.microsoft.com/office/powerpoint/2010/main" val="134349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Here was Your Situation:</a:t>
            </a:r>
          </a:p>
        </p:txBody>
      </p:sp>
      <p:sp>
        <p:nvSpPr>
          <p:cNvPr id="3" name="Content Placeholder 2"/>
          <p:cNvSpPr>
            <a:spLocks noGrp="1"/>
          </p:cNvSpPr>
          <p:nvPr>
            <p:ph idx="1"/>
          </p:nvPr>
        </p:nvSpPr>
        <p:spPr>
          <a:xfrm>
            <a:off x="1317982" y="2400332"/>
            <a:ext cx="3577905" cy="3051480"/>
          </a:xfrm>
        </p:spPr>
        <p:txBody>
          <a:bodyPr>
            <a:noAutofit/>
          </a:bodyPr>
          <a:lstStyle/>
          <a:p>
            <a:pPr marL="85725" indent="0">
              <a:buNone/>
            </a:pPr>
            <a:r>
              <a:rPr lang="en-US" sz="3094" b="1" dirty="0"/>
              <a:t>Lost</a:t>
            </a:r>
          </a:p>
          <a:p>
            <a:pPr marL="85725" indent="0">
              <a:buNone/>
            </a:pPr>
            <a:endParaRPr lang="en-US" sz="1266" b="1" dirty="0"/>
          </a:p>
          <a:p>
            <a:pPr marL="85725" indent="0">
              <a:buNone/>
            </a:pPr>
            <a:r>
              <a:rPr lang="en-US" sz="3094" b="1" dirty="0"/>
              <a:t>Enslaved</a:t>
            </a:r>
          </a:p>
          <a:p>
            <a:pPr marL="85725" indent="0">
              <a:buNone/>
            </a:pPr>
            <a:endParaRPr lang="en-US" sz="1266" b="1" dirty="0"/>
          </a:p>
          <a:p>
            <a:pPr marL="85725" indent="0">
              <a:buNone/>
            </a:pPr>
            <a:r>
              <a:rPr lang="en-US" sz="3094" b="1" dirty="0"/>
              <a:t>Captured</a:t>
            </a:r>
          </a:p>
          <a:p>
            <a:pPr marL="85725" indent="0">
              <a:buNone/>
            </a:pPr>
            <a:endParaRPr lang="en-US" sz="1266" b="1" dirty="0"/>
          </a:p>
          <a:p>
            <a:pPr marL="85725" indent="0">
              <a:buNone/>
            </a:pPr>
            <a:r>
              <a:rPr lang="en-US" sz="3094" b="1" dirty="0"/>
              <a:t>Imprisoned</a:t>
            </a:r>
          </a:p>
        </p:txBody>
      </p:sp>
      <p:pic>
        <p:nvPicPr>
          <p:cNvPr id="1026" name="Picture 2" descr="https://encrypted-tbn3.gstatic.com/images?q=tbn:ANd9GcQUAWxd5c8u9X1PoUY9HRul0XbkN7YlOr-raZvnyhjXrVYiYu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35" y="1710174"/>
            <a:ext cx="2969142" cy="25189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32" y="4286225"/>
            <a:ext cx="5806687" cy="241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08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How Did you get there?</a:t>
            </a:r>
          </a:p>
        </p:txBody>
      </p:sp>
      <p:sp>
        <p:nvSpPr>
          <p:cNvPr id="3" name="Content Placeholder 2"/>
          <p:cNvSpPr>
            <a:spLocks noGrp="1"/>
          </p:cNvSpPr>
          <p:nvPr>
            <p:ph idx="1"/>
          </p:nvPr>
        </p:nvSpPr>
        <p:spPr>
          <a:xfrm>
            <a:off x="835793" y="2293179"/>
            <a:ext cx="4737298" cy="3611055"/>
          </a:xfrm>
        </p:spPr>
        <p:txBody>
          <a:bodyPr>
            <a:noAutofit/>
          </a:bodyPr>
          <a:lstStyle/>
          <a:p>
            <a:pPr marL="85725" indent="0">
              <a:buNone/>
            </a:pPr>
            <a:r>
              <a:rPr lang="en-US" sz="2812" b="1" dirty="0"/>
              <a:t>You Rebelled.</a:t>
            </a:r>
          </a:p>
          <a:p>
            <a:pPr marL="85725" indent="0">
              <a:buNone/>
            </a:pPr>
            <a:endParaRPr lang="en-US" sz="1266" b="1" dirty="0"/>
          </a:p>
          <a:p>
            <a:pPr marL="85725" indent="0">
              <a:buNone/>
            </a:pPr>
            <a:r>
              <a:rPr lang="en-US" sz="2812" b="1" dirty="0"/>
              <a:t>You went after other gods.</a:t>
            </a:r>
          </a:p>
          <a:p>
            <a:pPr marL="85725" indent="0">
              <a:buNone/>
            </a:pPr>
            <a:endParaRPr lang="en-US" sz="1266" b="1" dirty="0"/>
          </a:p>
          <a:p>
            <a:pPr marL="85725" indent="0">
              <a:buNone/>
            </a:pPr>
            <a:r>
              <a:rPr lang="en-US" sz="2812" b="1" dirty="0"/>
              <a:t>You said that what God</a:t>
            </a:r>
          </a:p>
          <a:p>
            <a:pPr marL="85725" indent="0">
              <a:buNone/>
            </a:pPr>
            <a:r>
              <a:rPr lang="en-US" sz="2812" b="1" dirty="0"/>
              <a:t>wants for you is not enough.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236" y="1553850"/>
            <a:ext cx="3329890" cy="409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FBQoFBQUFBQ8ICQUKFBEWFhQRExMYHCggGBolGxMTITEhJSkrLi4uFx8zODMsNygtLisBCgoKBQUFDgUFDisZExkrKysrKysrKysrKysrKysrKysrKysrKysrKysrKysrKysrKysrKysrKysrKysrKysrK//AABEIAIUBegMBIgACEQEDEQH/xAAVAAEBAAAAAAAAAAAAAAAAAAAAB//EABQQAQAAAAAAAAAAAAAAAAAAAAD/xAAUAQEAAAAAAAAAAAAAAAAAAAAA/8QAFBEBAAAAAAAAAAAAAAAAAAAAAP/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2783783" y="748986"/>
            <a:ext cx="228593" cy="22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8" tIns="34289" rIns="68578" bIns="34289" numCol="1" anchor="t" anchorCtr="0" compatLnSpc="1">
            <a:prstTxWarp prst="textNoShape">
              <a:avLst/>
            </a:prstTxWarp>
          </a:bodyPr>
          <a:lstStyle/>
          <a:p>
            <a:pPr defTabSz="685797"/>
            <a:endParaRPr lang="en-US" sz="1350">
              <a:solidFill>
                <a:prstClr val="black"/>
              </a:solidFill>
              <a:latin typeface="Century Gothic"/>
              <a:ea typeface="Calibri"/>
              <a:cs typeface="Calibri"/>
              <a:sym typeface="Calibri"/>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153" y="5543486"/>
            <a:ext cx="3143154" cy="95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091" y="2707503"/>
            <a:ext cx="2776480" cy="344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6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75" b="1" dirty="0"/>
              <a:t>What is the solution?</a:t>
            </a:r>
          </a:p>
        </p:txBody>
      </p:sp>
      <p:sp>
        <p:nvSpPr>
          <p:cNvPr id="3" name="Content Placeholder 2"/>
          <p:cNvSpPr>
            <a:spLocks noGrp="1"/>
          </p:cNvSpPr>
          <p:nvPr>
            <p:ph idx="1"/>
          </p:nvPr>
        </p:nvSpPr>
        <p:spPr>
          <a:xfrm>
            <a:off x="5238777" y="2457481"/>
            <a:ext cx="6601628" cy="4100387"/>
          </a:xfrm>
        </p:spPr>
        <p:txBody>
          <a:bodyPr>
            <a:noAutofit/>
          </a:bodyPr>
          <a:lstStyle/>
          <a:p>
            <a:pPr marL="85725" indent="0">
              <a:buNone/>
            </a:pPr>
            <a:r>
              <a:rPr lang="en-US" sz="3094" b="1" dirty="0"/>
              <a:t>Repent and Return</a:t>
            </a:r>
          </a:p>
          <a:p>
            <a:pPr marL="85725" indent="0">
              <a:buNone/>
            </a:pPr>
            <a:endParaRPr lang="en-US" sz="3094" b="1" dirty="0"/>
          </a:p>
          <a:p>
            <a:pPr marL="85725" indent="0" algn="ctr">
              <a:buNone/>
            </a:pPr>
            <a:r>
              <a:rPr lang="en-US" sz="3094" b="1" dirty="0"/>
              <a:t>   So that God can</a:t>
            </a:r>
          </a:p>
          <a:p>
            <a:pPr marL="85725" indent="0" algn="ctr">
              <a:buNone/>
            </a:pPr>
            <a:endParaRPr lang="en-US" sz="3094" b="1" dirty="0"/>
          </a:p>
          <a:p>
            <a:pPr marL="85725" indent="0" algn="r">
              <a:buNone/>
            </a:pPr>
            <a:r>
              <a:rPr lang="en-US" sz="3094" b="1" dirty="0"/>
              <a:t>Restore and Rebuild</a:t>
            </a:r>
          </a:p>
        </p:txBody>
      </p:sp>
      <p:pic>
        <p:nvPicPr>
          <p:cNvPr id="3074" name="Picture 2" descr="http://goinswriter.com/wp-content/uploads/2011/07/prodigal-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954" y="1447861"/>
            <a:ext cx="3956513" cy="52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3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Theme: Covenant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782295"/>
            <a:ext cx="8488496" cy="477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37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Malachi:  God’s Messenger</a:t>
            </a:r>
          </a:p>
        </p:txBody>
      </p:sp>
      <p:sp>
        <p:nvSpPr>
          <p:cNvPr id="3" name="Content Placeholder 2"/>
          <p:cNvSpPr>
            <a:spLocks noGrp="1"/>
          </p:cNvSpPr>
          <p:nvPr>
            <p:ph idx="1"/>
          </p:nvPr>
        </p:nvSpPr>
        <p:spPr>
          <a:xfrm>
            <a:off x="782320" y="1752600"/>
            <a:ext cx="10800080" cy="4648200"/>
          </a:xfrm>
        </p:spPr>
        <p:txBody>
          <a:bodyPr>
            <a:normAutofit/>
          </a:bodyPr>
          <a:lstStyle/>
          <a:p>
            <a:pPr marL="114300" indent="0">
              <a:buNone/>
            </a:pPr>
            <a:r>
              <a:rPr lang="en-US" sz="2800" b="1" dirty="0"/>
              <a:t>Message:  Faithful to God vs. Faith in God</a:t>
            </a:r>
          </a:p>
          <a:p>
            <a:pPr marL="114300" indent="0">
              <a:buNone/>
            </a:pPr>
            <a:endParaRPr lang="en-US" sz="1500" b="1" dirty="0"/>
          </a:p>
          <a:p>
            <a:pPr marL="114300" indent="0">
              <a:buNone/>
            </a:pPr>
            <a:r>
              <a:rPr lang="en-US" sz="2800" b="1" dirty="0"/>
              <a:t>Malachi = my messenger</a:t>
            </a:r>
          </a:p>
          <a:p>
            <a:pPr marL="114300" indent="0">
              <a:buNone/>
            </a:pPr>
            <a:endParaRPr lang="en-US" sz="1500" b="1" dirty="0"/>
          </a:p>
          <a:p>
            <a:pPr marL="114300" indent="0">
              <a:buNone/>
            </a:pPr>
            <a:r>
              <a:rPr lang="en-US" sz="2800" b="1" dirty="0"/>
              <a:t>Date of writing about 440 BC  The end of the Old Testament.</a:t>
            </a:r>
          </a:p>
          <a:p>
            <a:pPr marL="114300" indent="0">
              <a:buNone/>
            </a:pPr>
            <a:endParaRPr lang="en-US" sz="1400" b="1" dirty="0"/>
          </a:p>
          <a:p>
            <a:pPr marL="114300" indent="0">
              <a:buNone/>
            </a:pPr>
            <a:r>
              <a:rPr lang="en-US" sz="2800" b="1" dirty="0"/>
              <a:t>Malachi is God’s last word to the Jews.  It is a capstone to the message of the Old Testament and a final preparation for the ministry of John the Baptist and of Jesus.  The next word from God will be “Repent for the kingdom of heaven is near” (John the Baptist)</a:t>
            </a:r>
          </a:p>
          <a:p>
            <a:pPr marL="114300" indent="0">
              <a:buNone/>
            </a:pPr>
            <a:endParaRPr lang="en-US" sz="1400" b="1" dirty="0"/>
          </a:p>
        </p:txBody>
      </p:sp>
    </p:spTree>
    <p:extLst>
      <p:ext uri="{BB962C8B-B14F-4D97-AF65-F5344CB8AC3E}">
        <p14:creationId xmlns:p14="http://schemas.microsoft.com/office/powerpoint/2010/main" val="2609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to Malachi</a:t>
            </a:r>
          </a:p>
        </p:txBody>
      </p:sp>
      <p:sp>
        <p:nvSpPr>
          <p:cNvPr id="3" name="Content Placeholder 2"/>
          <p:cNvSpPr>
            <a:spLocks noGrp="1"/>
          </p:cNvSpPr>
          <p:nvPr>
            <p:ph idx="1"/>
          </p:nvPr>
        </p:nvSpPr>
        <p:spPr>
          <a:xfrm>
            <a:off x="670560" y="1752601"/>
            <a:ext cx="10911840" cy="4780279"/>
          </a:xfrm>
        </p:spPr>
        <p:txBody>
          <a:bodyPr>
            <a:normAutofit/>
          </a:bodyPr>
          <a:lstStyle/>
          <a:p>
            <a:pPr marL="114300" indent="0">
              <a:buNone/>
            </a:pPr>
            <a:r>
              <a:rPr lang="en-US" sz="2800" b="1" dirty="0"/>
              <a:t>The earlier generation had repented, returned been restored and rebuilt.  The new generation are becoming cynical and questioning that God has fulfilled his promise to restore and rebuild.   They need personal repentance and restoration.  Will they have faith in God or will they be faithful to God?</a:t>
            </a:r>
          </a:p>
          <a:p>
            <a:pPr marL="114300" indent="0">
              <a:buNone/>
            </a:pPr>
            <a:endParaRPr lang="en-US" sz="1400" b="1" dirty="0"/>
          </a:p>
          <a:p>
            <a:pPr marL="114300" indent="0">
              <a:buNone/>
            </a:pPr>
            <a:r>
              <a:rPr lang="en-US" sz="2800" b="1" dirty="0"/>
              <a:t>Style: A diatribe—a staged debate.</a:t>
            </a:r>
          </a:p>
          <a:p>
            <a:pPr marL="114300" indent="0">
              <a:buNone/>
            </a:pPr>
            <a:r>
              <a:rPr lang="en-US" sz="2800" b="1" dirty="0"/>
              <a:t>God: You have robbed me.</a:t>
            </a:r>
          </a:p>
          <a:p>
            <a:pPr marL="114300" indent="0">
              <a:buNone/>
            </a:pPr>
            <a:r>
              <a:rPr lang="en-US" sz="2800" b="1" dirty="0"/>
              <a:t>People: How have we robbed you?</a:t>
            </a:r>
          </a:p>
          <a:p>
            <a:pPr marL="114300" indent="0">
              <a:buNone/>
            </a:pPr>
            <a:r>
              <a:rPr lang="en-US" sz="2800" b="1" dirty="0"/>
              <a:t>God: In tithes and offerings.</a:t>
            </a:r>
          </a:p>
          <a:p>
            <a:pPr marL="114300" indent="0">
              <a:buNone/>
            </a:pPr>
            <a:endParaRPr lang="en-US" b="1" dirty="0"/>
          </a:p>
        </p:txBody>
      </p:sp>
    </p:spTree>
    <p:extLst>
      <p:ext uri="{BB962C8B-B14F-4D97-AF65-F5344CB8AC3E}">
        <p14:creationId xmlns:p14="http://schemas.microsoft.com/office/powerpoint/2010/main" val="283532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 of Malachi</a:t>
            </a:r>
          </a:p>
        </p:txBody>
      </p:sp>
      <p:sp>
        <p:nvSpPr>
          <p:cNvPr id="3" name="Content Placeholder 2"/>
          <p:cNvSpPr>
            <a:spLocks noGrp="1"/>
          </p:cNvSpPr>
          <p:nvPr>
            <p:ph idx="1"/>
          </p:nvPr>
        </p:nvSpPr>
        <p:spPr/>
        <p:txBody>
          <a:bodyPr>
            <a:normAutofit/>
          </a:bodyPr>
          <a:lstStyle/>
          <a:p>
            <a:pPr marL="114300" indent="0">
              <a:buNone/>
            </a:pPr>
            <a:r>
              <a:rPr lang="en-US" sz="3200" b="1" dirty="0"/>
              <a:t>Introduction:  God still loves Israel. God has been faithful to Israel. 1:1-5  </a:t>
            </a:r>
          </a:p>
          <a:p>
            <a:pPr marL="114300" indent="0">
              <a:buNone/>
            </a:pPr>
            <a:endParaRPr lang="en-US" sz="2000" b="1" dirty="0"/>
          </a:p>
          <a:p>
            <a:pPr marL="114300" indent="0">
              <a:buNone/>
            </a:pPr>
            <a:r>
              <a:rPr lang="en-US" sz="3200" b="1" dirty="0"/>
              <a:t>I  The Priests have been unfaithful  1:6-2:9</a:t>
            </a:r>
          </a:p>
          <a:p>
            <a:pPr marL="114300" indent="0">
              <a:buNone/>
            </a:pPr>
            <a:endParaRPr lang="en-US" sz="2000" b="1" dirty="0"/>
          </a:p>
          <a:p>
            <a:pPr marL="114300" indent="0">
              <a:buNone/>
            </a:pPr>
            <a:r>
              <a:rPr lang="en-US" sz="3200" b="1" dirty="0"/>
              <a:t>II  The People have been unfaithful 2:10-3:15</a:t>
            </a:r>
          </a:p>
          <a:p>
            <a:pPr marL="114300" indent="0">
              <a:buNone/>
            </a:pPr>
            <a:endParaRPr lang="en-US" sz="2000" b="1" dirty="0"/>
          </a:p>
          <a:p>
            <a:pPr marL="114300" indent="0">
              <a:buNone/>
            </a:pPr>
            <a:r>
              <a:rPr lang="en-US" sz="3200" b="1" dirty="0"/>
              <a:t>III  The Day of the Lord  is coming   Malachi 3:16-4:6</a:t>
            </a:r>
          </a:p>
          <a:p>
            <a:pPr marL="114300" indent="0">
              <a:buNone/>
            </a:pPr>
            <a:endParaRPr lang="en-US" b="1" dirty="0"/>
          </a:p>
        </p:txBody>
      </p:sp>
    </p:spTree>
    <p:extLst>
      <p:ext uri="{BB962C8B-B14F-4D97-AF65-F5344CB8AC3E}">
        <p14:creationId xmlns:p14="http://schemas.microsoft.com/office/powerpoint/2010/main" val="2413881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1187</Words>
  <Application>Microsoft Office PowerPoint</Application>
  <PresentationFormat>Widescreen</PresentationFormat>
  <Paragraphs>178</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Book Antiqua</vt:lpstr>
      <vt:lpstr>Calibri</vt:lpstr>
      <vt:lpstr>Century Gothic</vt:lpstr>
      <vt:lpstr>Garamond</vt:lpstr>
      <vt:lpstr>Wingdings</vt:lpstr>
      <vt:lpstr>Apothecary</vt:lpstr>
      <vt:lpstr>Stream</vt:lpstr>
      <vt:lpstr>1_Apothecary</vt:lpstr>
      <vt:lpstr>RRRR X  Malachi</vt:lpstr>
      <vt:lpstr>PowerPoint Presentation</vt:lpstr>
      <vt:lpstr>Here was Your Situation:</vt:lpstr>
      <vt:lpstr>How Did you get there?</vt:lpstr>
      <vt:lpstr>What is the solution?</vt:lpstr>
      <vt:lpstr>Theme: Covenant</vt:lpstr>
      <vt:lpstr>Malachi:  God’s Messenger</vt:lpstr>
      <vt:lpstr>Background to Malachi</vt:lpstr>
      <vt:lpstr>Outline of Malachi</vt:lpstr>
      <vt:lpstr>Introduction: Malachi 1:1-5</vt:lpstr>
      <vt:lpstr>I.  The Priests have been unfaithful</vt:lpstr>
      <vt:lpstr>Unfaithful  priests</vt:lpstr>
      <vt:lpstr>Unfaithful priests</vt:lpstr>
      <vt:lpstr>Does God get your leftovers?</vt:lpstr>
      <vt:lpstr>Unfaithful priests</vt:lpstr>
      <vt:lpstr>Unfaithful priests</vt:lpstr>
      <vt:lpstr>Unfaithful priests</vt:lpstr>
      <vt:lpstr>II. Malachi 2:10-3:18 The people have been unfaithful</vt:lpstr>
      <vt:lpstr>Malachi 3:6-15 The People have been unfaithful</vt:lpstr>
      <vt:lpstr>Malachi 3:6-15 The People have been unfaithful</vt:lpstr>
      <vt:lpstr>The key question</vt:lpstr>
      <vt:lpstr>Malachi 3:6-15        The people  have been unfaithful</vt:lpstr>
      <vt:lpstr>Malachi 3:1-5  The Day of the Lord Part I</vt:lpstr>
      <vt:lpstr>Malachi 4:4-6 Day of the Lord Part II God’s final word to his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2</cp:revision>
  <dcterms:created xsi:type="dcterms:W3CDTF">2023-08-03T23:56:55Z</dcterms:created>
  <dcterms:modified xsi:type="dcterms:W3CDTF">2023-08-27T21:18:27Z</dcterms:modified>
</cp:coreProperties>
</file>