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2"/>
  </p:notesMasterIdLst>
  <p:sldIdLst>
    <p:sldId id="256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DD053-F8E6-43C3-A8AB-86CBF0457285}" v="6" dt="2023-10-15T15:04:21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43ADD053-F8E6-43C3-A8AB-86CBF0457285}"/>
    <pc:docChg chg="custSel addSld modSld modMainMaster modNotesMaster">
      <pc:chgData name="John Oakes" userId="1a36f0057432ea1f" providerId="LiveId" clId="{43ADD053-F8E6-43C3-A8AB-86CBF0457285}" dt="2023-10-15T15:17:45.994" v="811" actId="20577"/>
      <pc:docMkLst>
        <pc:docMk/>
      </pc:docMkLst>
      <pc:sldChg chg="modSp mod">
        <pc:chgData name="John Oakes" userId="1a36f0057432ea1f" providerId="LiveId" clId="{43ADD053-F8E6-43C3-A8AB-86CBF0457285}" dt="2023-10-15T14:54:13.232" v="44" actId="20577"/>
        <pc:sldMkLst>
          <pc:docMk/>
          <pc:sldMk cId="2263168872" sldId="256"/>
        </pc:sldMkLst>
        <pc:spChg chg="mod">
          <ac:chgData name="John Oakes" userId="1a36f0057432ea1f" providerId="LiveId" clId="{43ADD053-F8E6-43C3-A8AB-86CBF0457285}" dt="2023-10-15T14:54:13.232" v="44" actId="20577"/>
          <ac:spMkLst>
            <pc:docMk/>
            <pc:sldMk cId="2263168872" sldId="256"/>
            <ac:spMk id="3" creationId="{00000000-0000-0000-0000-000000000000}"/>
          </ac:spMkLst>
        </pc:spChg>
      </pc:sldChg>
      <pc:sldChg chg="modSp mod modNotes">
        <pc:chgData name="John Oakes" userId="1a36f0057432ea1f" providerId="LiveId" clId="{43ADD053-F8E6-43C3-A8AB-86CBF0457285}" dt="2023-10-15T14:55:05.207" v="49"/>
        <pc:sldMkLst>
          <pc:docMk/>
          <pc:sldMk cId="554908142" sldId="259"/>
        </pc:sldMkLst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62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64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66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75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76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77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78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79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0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1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2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3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4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5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6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7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8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89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k cId="554908142" sldId="259"/>
            <ac:spMk id="117790" creationId="{00000000-0000-0000-0000-000000000000}"/>
          </ac:spMkLst>
        </pc:s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63" creationId="{00000000-0000-0000-0000-000000000000}"/>
          </ac:grpSpMkLst>
        </pc:gr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65" creationId="{00000000-0000-0000-0000-000000000000}"/>
          </ac:grpSpMkLst>
        </pc:gr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67" creationId="{00000000-0000-0000-0000-000000000000}"/>
          </ac:grpSpMkLst>
        </pc:gr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68" creationId="{00000000-0000-0000-0000-000000000000}"/>
          </ac:grpSpMkLst>
        </pc:gr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69" creationId="{00000000-0000-0000-0000-000000000000}"/>
          </ac:grpSpMkLst>
        </pc:gr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70" creationId="{00000000-0000-0000-0000-000000000000}"/>
          </ac:grpSpMkLst>
        </pc:gr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71" creationId="{00000000-0000-0000-0000-000000000000}"/>
          </ac:grpSpMkLst>
        </pc:gr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72" creationId="{00000000-0000-0000-0000-000000000000}"/>
          </ac:grpSpMkLst>
        </pc:gr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73" creationId="{00000000-0000-0000-0000-000000000000}"/>
          </ac:grpSpMkLst>
        </pc:grpChg>
        <pc:grpChg chg="mod">
          <ac:chgData name="John Oakes" userId="1a36f0057432ea1f" providerId="LiveId" clId="{43ADD053-F8E6-43C3-A8AB-86CBF0457285}" dt="2023-10-15T14:55:05.207" v="49"/>
          <ac:grpSpMkLst>
            <pc:docMk/>
            <pc:sldMk cId="554908142" sldId="259"/>
            <ac:grpSpMk id="117774" creationId="{00000000-0000-0000-0000-000000000000}"/>
          </ac:grpSpMkLst>
        </pc:grpChg>
      </pc:sldChg>
      <pc:sldChg chg="modSp mod">
        <pc:chgData name="John Oakes" userId="1a36f0057432ea1f" providerId="LiveId" clId="{43ADD053-F8E6-43C3-A8AB-86CBF0457285}" dt="2023-10-15T14:54:56.476" v="48" actId="255"/>
        <pc:sldMkLst>
          <pc:docMk/>
          <pc:sldMk cId="2885008666" sldId="260"/>
        </pc:sldMkLst>
        <pc:spChg chg="mod">
          <ac:chgData name="John Oakes" userId="1a36f0057432ea1f" providerId="LiveId" clId="{43ADD053-F8E6-43C3-A8AB-86CBF0457285}" dt="2023-10-15T14:54:56.476" v="48" actId="255"/>
          <ac:spMkLst>
            <pc:docMk/>
            <pc:sldMk cId="2885008666" sldId="260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4:50.161" v="47" actId="255"/>
          <ac:spMkLst>
            <pc:docMk/>
            <pc:sldMk cId="2885008666" sldId="260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5:02:37.615" v="110" actId="14100"/>
        <pc:sldMkLst>
          <pc:docMk/>
          <pc:sldMk cId="2175839487" sldId="261"/>
        </pc:sldMkLst>
        <pc:spChg chg="mod">
          <ac:chgData name="John Oakes" userId="1a36f0057432ea1f" providerId="LiveId" clId="{43ADD053-F8E6-43C3-A8AB-86CBF0457285}" dt="2023-10-15T14:56:34.053" v="59" actId="255"/>
          <ac:spMkLst>
            <pc:docMk/>
            <pc:sldMk cId="2175839487" sldId="261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2:37.615" v="110" actId="14100"/>
          <ac:spMkLst>
            <pc:docMk/>
            <pc:sldMk cId="2175839487" sldId="261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4:55:47.856" v="58" actId="255"/>
        <pc:sldMkLst>
          <pc:docMk/>
          <pc:sldMk cId="103201721" sldId="262"/>
        </pc:sldMkLst>
        <pc:spChg chg="mod">
          <ac:chgData name="John Oakes" userId="1a36f0057432ea1f" providerId="LiveId" clId="{43ADD053-F8E6-43C3-A8AB-86CBF0457285}" dt="2023-10-15T14:55:20.272" v="50" actId="255"/>
          <ac:spMkLst>
            <pc:docMk/>
            <pc:sldMk cId="103201721" sldId="262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47.856" v="58" actId="255"/>
          <ac:spMkLst>
            <pc:docMk/>
            <pc:sldMk cId="103201721" sldId="262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4:57:13.030" v="65" actId="255"/>
        <pc:sldMkLst>
          <pc:docMk/>
          <pc:sldMk cId="2780067250" sldId="263"/>
        </pc:sldMkLst>
        <pc:spChg chg="mod">
          <ac:chgData name="John Oakes" userId="1a36f0057432ea1f" providerId="LiveId" clId="{43ADD053-F8E6-43C3-A8AB-86CBF0457285}" dt="2023-10-15T14:56:50.494" v="61" actId="255"/>
          <ac:spMkLst>
            <pc:docMk/>
            <pc:sldMk cId="2780067250" sldId="263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7:13.030" v="65" actId="255"/>
          <ac:spMkLst>
            <pc:docMk/>
            <pc:sldMk cId="2780067250" sldId="263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5:02:49.325" v="111" actId="14100"/>
        <pc:sldMkLst>
          <pc:docMk/>
          <pc:sldMk cId="1752523244" sldId="264"/>
        </pc:sldMkLst>
        <pc:spChg chg="mod">
          <ac:chgData name="John Oakes" userId="1a36f0057432ea1f" providerId="LiveId" clId="{43ADD053-F8E6-43C3-A8AB-86CBF0457285}" dt="2023-10-15T14:57:22.733" v="66" actId="255"/>
          <ac:spMkLst>
            <pc:docMk/>
            <pc:sldMk cId="1752523244" sldId="264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2:49.325" v="111" actId="14100"/>
          <ac:spMkLst>
            <pc:docMk/>
            <pc:sldMk cId="1752523244" sldId="264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5:02:57.344" v="112" actId="14100"/>
        <pc:sldMkLst>
          <pc:docMk/>
          <pc:sldMk cId="4165314181" sldId="265"/>
        </pc:sldMkLst>
        <pc:spChg chg="mod">
          <ac:chgData name="John Oakes" userId="1a36f0057432ea1f" providerId="LiveId" clId="{43ADD053-F8E6-43C3-A8AB-86CBF0457285}" dt="2023-10-15T14:57:44.570" v="68" actId="255"/>
          <ac:spMkLst>
            <pc:docMk/>
            <pc:sldMk cId="4165314181" sldId="265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2:57.344" v="112" actId="14100"/>
          <ac:spMkLst>
            <pc:docMk/>
            <pc:sldMk cId="4165314181" sldId="265"/>
            <ac:spMk id="3" creationId="{00000000-0000-0000-0000-000000000000}"/>
          </ac:spMkLst>
        </pc:spChg>
      </pc:sldChg>
      <pc:sldChg chg="addSp modSp mod">
        <pc:chgData name="John Oakes" userId="1a36f0057432ea1f" providerId="LiveId" clId="{43ADD053-F8E6-43C3-A8AB-86CBF0457285}" dt="2023-10-15T15:04:21.275" v="116" actId="14100"/>
        <pc:sldMkLst>
          <pc:docMk/>
          <pc:sldMk cId="3245447603" sldId="266"/>
        </pc:sldMkLst>
        <pc:spChg chg="mod">
          <ac:chgData name="John Oakes" userId="1a36f0057432ea1f" providerId="LiveId" clId="{43ADD053-F8E6-43C3-A8AB-86CBF0457285}" dt="2023-10-15T14:59:13.160" v="95" actId="255"/>
          <ac:spMkLst>
            <pc:docMk/>
            <pc:sldMk cId="3245447603" sldId="266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4:06.357" v="113" actId="255"/>
          <ac:spMkLst>
            <pc:docMk/>
            <pc:sldMk cId="3245447603" sldId="266"/>
            <ac:spMk id="3" creationId="{00000000-0000-0000-0000-000000000000}"/>
          </ac:spMkLst>
        </pc:spChg>
        <pc:picChg chg="add mod">
          <ac:chgData name="John Oakes" userId="1a36f0057432ea1f" providerId="LiveId" clId="{43ADD053-F8E6-43C3-A8AB-86CBF0457285}" dt="2023-10-15T15:04:21.275" v="116" actId="14100"/>
          <ac:picMkLst>
            <pc:docMk/>
            <pc:sldMk cId="3245447603" sldId="266"/>
            <ac:picMk id="2050" creationId="{F8FD716E-5B1D-C891-29DD-CFDDB2D6CACE}"/>
          </ac:picMkLst>
        </pc:picChg>
      </pc:sldChg>
      <pc:sldChg chg="addSp modSp mod">
        <pc:chgData name="John Oakes" userId="1a36f0057432ea1f" providerId="LiveId" clId="{43ADD053-F8E6-43C3-A8AB-86CBF0457285}" dt="2023-10-15T15:02:22.750" v="109" actId="1076"/>
        <pc:sldMkLst>
          <pc:docMk/>
          <pc:sldMk cId="1659664665" sldId="267"/>
        </pc:sldMkLst>
        <pc:spChg chg="mod">
          <ac:chgData name="John Oakes" userId="1a36f0057432ea1f" providerId="LiveId" clId="{43ADD053-F8E6-43C3-A8AB-86CBF0457285}" dt="2023-10-15T15:01:16.334" v="101" actId="255"/>
          <ac:spMkLst>
            <pc:docMk/>
            <pc:sldMk cId="1659664665" sldId="267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1:46.461" v="107" actId="27636"/>
          <ac:spMkLst>
            <pc:docMk/>
            <pc:sldMk cId="1659664665" sldId="267"/>
            <ac:spMk id="3" creationId="{00000000-0000-0000-0000-000000000000}"/>
          </ac:spMkLst>
        </pc:spChg>
        <pc:picChg chg="add mod">
          <ac:chgData name="John Oakes" userId="1a36f0057432ea1f" providerId="LiveId" clId="{43ADD053-F8E6-43C3-A8AB-86CBF0457285}" dt="2023-10-15T15:02:22.750" v="109" actId="1076"/>
          <ac:picMkLst>
            <pc:docMk/>
            <pc:sldMk cId="1659664665" sldId="267"/>
            <ac:picMk id="1026" creationId="{EAAD0868-E74F-2891-ECB2-8BCA1752F7EE}"/>
          </ac:picMkLst>
        </pc:picChg>
      </pc:sldChg>
      <pc:sldChg chg="modSp mod">
        <pc:chgData name="John Oakes" userId="1a36f0057432ea1f" providerId="LiveId" clId="{43ADD053-F8E6-43C3-A8AB-86CBF0457285}" dt="2023-10-15T15:04:49.338" v="124" actId="255"/>
        <pc:sldMkLst>
          <pc:docMk/>
          <pc:sldMk cId="1676427262" sldId="268"/>
        </pc:sldMkLst>
        <pc:spChg chg="mod">
          <ac:chgData name="John Oakes" userId="1a36f0057432ea1f" providerId="LiveId" clId="{43ADD053-F8E6-43C3-A8AB-86CBF0457285}" dt="2023-10-15T15:04:49.338" v="124" actId="255"/>
          <ac:spMkLst>
            <pc:docMk/>
            <pc:sldMk cId="1676427262" sldId="268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4:42.852" v="123" actId="14100"/>
          <ac:spMkLst>
            <pc:docMk/>
            <pc:sldMk cId="1676427262" sldId="268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5:05:12.025" v="127" actId="255"/>
        <pc:sldMkLst>
          <pc:docMk/>
          <pc:sldMk cId="3991029728" sldId="269"/>
        </pc:sldMkLst>
        <pc:spChg chg="mod">
          <ac:chgData name="John Oakes" userId="1a36f0057432ea1f" providerId="LiveId" clId="{43ADD053-F8E6-43C3-A8AB-86CBF0457285}" dt="2023-10-15T15:04:59.069" v="125" actId="255"/>
          <ac:spMkLst>
            <pc:docMk/>
            <pc:sldMk cId="3991029728" sldId="269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5:12.025" v="127" actId="255"/>
          <ac:spMkLst>
            <pc:docMk/>
            <pc:sldMk cId="3991029728" sldId="269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5:05:38.697" v="131" actId="255"/>
        <pc:sldMkLst>
          <pc:docMk/>
          <pc:sldMk cId="2494976113" sldId="270"/>
        </pc:sldMkLst>
        <pc:spChg chg="mod">
          <ac:chgData name="John Oakes" userId="1a36f0057432ea1f" providerId="LiveId" clId="{43ADD053-F8E6-43C3-A8AB-86CBF0457285}" dt="2023-10-15T15:05:25.354" v="128" actId="255"/>
          <ac:spMkLst>
            <pc:docMk/>
            <pc:sldMk cId="2494976113" sldId="270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5:38.697" v="131" actId="255"/>
          <ac:spMkLst>
            <pc:docMk/>
            <pc:sldMk cId="2494976113" sldId="270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5:06:29.964" v="170" actId="27636"/>
        <pc:sldMkLst>
          <pc:docMk/>
          <pc:sldMk cId="777370813" sldId="271"/>
        </pc:sldMkLst>
        <pc:spChg chg="mod">
          <ac:chgData name="John Oakes" userId="1a36f0057432ea1f" providerId="LiveId" clId="{43ADD053-F8E6-43C3-A8AB-86CBF0457285}" dt="2023-10-15T15:05:48.109" v="132" actId="255"/>
          <ac:spMkLst>
            <pc:docMk/>
            <pc:sldMk cId="777370813" sldId="271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6:29.964" v="170" actId="27636"/>
          <ac:spMkLst>
            <pc:docMk/>
            <pc:sldMk cId="777370813" sldId="271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5:08:21.112" v="179" actId="20577"/>
        <pc:sldMkLst>
          <pc:docMk/>
          <pc:sldMk cId="3692373088" sldId="272"/>
        </pc:sldMkLst>
        <pc:spChg chg="mod">
          <ac:chgData name="John Oakes" userId="1a36f0057432ea1f" providerId="LiveId" clId="{43ADD053-F8E6-43C3-A8AB-86CBF0457285}" dt="2023-10-15T15:08:21.112" v="179" actId="20577"/>
          <ac:spMkLst>
            <pc:docMk/>
            <pc:sldMk cId="3692373088" sldId="272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07:20.492" v="177" actId="14100"/>
          <ac:spMkLst>
            <pc:docMk/>
            <pc:sldMk cId="3692373088" sldId="272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5:11:22.196" v="226" actId="255"/>
        <pc:sldMkLst>
          <pc:docMk/>
          <pc:sldMk cId="385526273" sldId="273"/>
        </pc:sldMkLst>
        <pc:spChg chg="mod">
          <ac:chgData name="John Oakes" userId="1a36f0057432ea1f" providerId="LiveId" clId="{43ADD053-F8E6-43C3-A8AB-86CBF0457285}" dt="2023-10-15T15:10:30.987" v="180" actId="255"/>
          <ac:spMkLst>
            <pc:docMk/>
            <pc:sldMk cId="385526273" sldId="273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11:22.196" v="226" actId="255"/>
          <ac:spMkLst>
            <pc:docMk/>
            <pc:sldMk cId="385526273" sldId="273"/>
            <ac:spMk id="3" creationId="{00000000-0000-0000-0000-000000000000}"/>
          </ac:spMkLst>
        </pc:spChg>
      </pc:sldChg>
      <pc:sldChg chg="modSp mod">
        <pc:chgData name="John Oakes" userId="1a36f0057432ea1f" providerId="LiveId" clId="{43ADD053-F8E6-43C3-A8AB-86CBF0457285}" dt="2023-10-15T15:12:54.077" v="258" actId="255"/>
        <pc:sldMkLst>
          <pc:docMk/>
          <pc:sldMk cId="101034698" sldId="274"/>
        </pc:sldMkLst>
        <pc:spChg chg="mod">
          <ac:chgData name="John Oakes" userId="1a36f0057432ea1f" providerId="LiveId" clId="{43ADD053-F8E6-43C3-A8AB-86CBF0457285}" dt="2023-10-15T15:11:56.465" v="227" actId="255"/>
          <ac:spMkLst>
            <pc:docMk/>
            <pc:sldMk cId="101034698" sldId="274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5:12:54.077" v="258" actId="255"/>
          <ac:spMkLst>
            <pc:docMk/>
            <pc:sldMk cId="101034698" sldId="274"/>
            <ac:spMk id="3" creationId="{00000000-0000-0000-0000-000000000000}"/>
          </ac:spMkLst>
        </pc:spChg>
      </pc:sldChg>
      <pc:sldChg chg="modSp new mod">
        <pc:chgData name="John Oakes" userId="1a36f0057432ea1f" providerId="LiveId" clId="{43ADD053-F8E6-43C3-A8AB-86CBF0457285}" dt="2023-10-15T15:15:32.015" v="618" actId="255"/>
        <pc:sldMkLst>
          <pc:docMk/>
          <pc:sldMk cId="1326177709" sldId="275"/>
        </pc:sldMkLst>
        <pc:spChg chg="mod">
          <ac:chgData name="John Oakes" userId="1a36f0057432ea1f" providerId="LiveId" clId="{43ADD053-F8E6-43C3-A8AB-86CBF0457285}" dt="2023-10-15T15:13:30.370" v="272" actId="20577"/>
          <ac:spMkLst>
            <pc:docMk/>
            <pc:sldMk cId="1326177709" sldId="275"/>
            <ac:spMk id="2" creationId="{40D06A51-DD01-4D75-A7B6-44F5B8347334}"/>
          </ac:spMkLst>
        </pc:spChg>
        <pc:spChg chg="mod">
          <ac:chgData name="John Oakes" userId="1a36f0057432ea1f" providerId="LiveId" clId="{43ADD053-F8E6-43C3-A8AB-86CBF0457285}" dt="2023-10-15T15:15:32.015" v="618" actId="255"/>
          <ac:spMkLst>
            <pc:docMk/>
            <pc:sldMk cId="1326177709" sldId="275"/>
            <ac:spMk id="3" creationId="{3186EC74-31B0-082F-4470-37315B57E855}"/>
          </ac:spMkLst>
        </pc:spChg>
      </pc:sldChg>
      <pc:sldChg chg="modSp new mod">
        <pc:chgData name="John Oakes" userId="1a36f0057432ea1f" providerId="LiveId" clId="{43ADD053-F8E6-43C3-A8AB-86CBF0457285}" dt="2023-10-15T15:17:45.994" v="811" actId="20577"/>
        <pc:sldMkLst>
          <pc:docMk/>
          <pc:sldMk cId="3392639369" sldId="276"/>
        </pc:sldMkLst>
        <pc:spChg chg="mod">
          <ac:chgData name="John Oakes" userId="1a36f0057432ea1f" providerId="LiveId" clId="{43ADD053-F8E6-43C3-A8AB-86CBF0457285}" dt="2023-10-15T15:15:54.437" v="635" actId="20577"/>
          <ac:spMkLst>
            <pc:docMk/>
            <pc:sldMk cId="3392639369" sldId="276"/>
            <ac:spMk id="2" creationId="{8823A07A-33A8-A9B2-741D-093F222231E5}"/>
          </ac:spMkLst>
        </pc:spChg>
        <pc:spChg chg="mod">
          <ac:chgData name="John Oakes" userId="1a36f0057432ea1f" providerId="LiveId" clId="{43ADD053-F8E6-43C3-A8AB-86CBF0457285}" dt="2023-10-15T15:17:45.994" v="811" actId="20577"/>
          <ac:spMkLst>
            <pc:docMk/>
            <pc:sldMk cId="3392639369" sldId="276"/>
            <ac:spMk id="3" creationId="{8282DA43-F6A5-BC79-297A-F3DC317D3053}"/>
          </ac:spMkLst>
        </pc:spChg>
      </pc:sldChg>
      <pc:sldMasterChg chg="modSp modSldLayout">
        <pc:chgData name="John Oakes" userId="1a36f0057432ea1f" providerId="LiveId" clId="{43ADD053-F8E6-43C3-A8AB-86CBF0457285}" dt="2023-10-15T14:55:05.207" v="49"/>
        <pc:sldMasterMkLst>
          <pc:docMk/>
          <pc:sldMasterMk cId="0" sldId="2147483672"/>
        </pc:sldMasterMkLst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0" sldId="2147483672"/>
            <ac:spMk id="2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0" sldId="2147483672"/>
            <ac:spMk id="3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0" sldId="2147483672"/>
            <ac:spMk id="4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0" sldId="2147483672"/>
            <ac:spMk id="5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0" sldId="2147483672"/>
            <ac:spMk id="6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0" sldId="2147483672"/>
            <ac:spMk id="7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0" sldId="2147483672"/>
            <ac:spMk id="8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0" sldId="2147483672"/>
            <ac:spMk id="9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0" sldId="2147483672"/>
            <ac:spMk id="10" creationId="{00000000-0000-0000-0000-000000000000}"/>
          </ac:spMkLst>
        </pc:sp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0" sldId="2147483672"/>
            <pc:sldLayoutMk cId="0" sldId="2147483673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6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7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8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9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10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11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1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1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3"/>
              <ac:spMk id="14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0" sldId="2147483672"/>
            <pc:sldLayoutMk cId="0" sldId="2147483675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5"/>
              <ac:spMk id="7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5"/>
              <ac:spMk id="8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5"/>
              <ac:spMk id="1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5"/>
              <ac:spMk id="14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5"/>
              <ac:spMk id="15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5"/>
              <ac:spMk id="16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0" sldId="2147483672"/>
            <pc:sldLayoutMk cId="0" sldId="2147483676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6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6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6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0" sldId="2147483672"/>
            <pc:sldLayoutMk cId="0" sldId="2147483677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7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7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7"/>
              <ac:spMk id="4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7"/>
              <ac:spMk id="5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7"/>
              <ac:spMk id="6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0" sldId="2147483672"/>
            <pc:sldLayoutMk cId="0" sldId="2147483679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9"/>
              <ac:spMk id="5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79"/>
              <ac:spMk id="11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0" sldId="2147483672"/>
            <pc:sldLayoutMk cId="0" sldId="2147483680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0"/>
              <ac:spMk id="4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0"/>
              <ac:spMk id="8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0"/>
              <ac:spMk id="10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0"/>
              <ac:spMk id="11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0"/>
              <ac:spMk id="12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0" sldId="2147483672"/>
            <pc:sldLayoutMk cId="0" sldId="2147483681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1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1"/>
              <ac:spMk id="4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1"/>
              <ac:spMk id="8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1"/>
              <ac:spMk id="9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1"/>
              <ac:spMk id="10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1"/>
              <ac:spMk id="11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1"/>
              <ac:spMk id="1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1"/>
              <ac:spMk id="13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0" sldId="2147483672"/>
            <pc:sldLayoutMk cId="0" sldId="2147483683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3"/>
              <ac:spMk id="7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0" sldId="2147483672"/>
              <pc:sldLayoutMk cId="0" sldId="2147483683"/>
              <ac:spMk id="8" creationId="{00000000-0000-0000-0000-000000000000}"/>
            </ac:spMkLst>
          </pc:spChg>
        </pc:sldLayoutChg>
      </pc:sldMasterChg>
      <pc:sldMasterChg chg="modSp modSldLayout">
        <pc:chgData name="John Oakes" userId="1a36f0057432ea1f" providerId="LiveId" clId="{43ADD053-F8E6-43C3-A8AB-86CBF0457285}" dt="2023-10-15T14:55:05.207" v="49"/>
        <pc:sldMasterMkLst>
          <pc:docMk/>
          <pc:sldMasterMk cId="338374095" sldId="2147483684"/>
        </pc:sldMasterMkLst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338374095" sldId="2147483684"/>
            <ac:spMk id="50178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338374095" sldId="2147483684"/>
            <ac:spMk id="50179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338374095" sldId="2147483684"/>
            <ac:spMk id="50180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338374095" sldId="2147483684"/>
            <ac:spMk id="50181" creationId="{00000000-0000-0000-0000-000000000000}"/>
          </ac:spMkLst>
        </pc:spChg>
        <pc:spChg chg="mod">
          <ac:chgData name="John Oakes" userId="1a36f0057432ea1f" providerId="LiveId" clId="{43ADD053-F8E6-43C3-A8AB-86CBF0457285}" dt="2023-10-15T14:55:05.207" v="49"/>
          <ac:spMkLst>
            <pc:docMk/>
            <pc:sldMasterMk cId="338374095" sldId="2147483684"/>
            <ac:spMk id="50182" creationId="{00000000-0000-0000-0000-000000000000}"/>
          </ac:spMkLst>
        </pc:sp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338374095" sldId="2147483684"/>
            <pc:sldLayoutMk cId="2649013726" sldId="2147483685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2649013726" sldId="2147483685"/>
              <ac:spMk id="5120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2649013726" sldId="2147483685"/>
              <ac:spMk id="51203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338374095" sldId="2147483684"/>
            <pc:sldLayoutMk cId="789428175" sldId="2147483687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789428175" sldId="2147483687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789428175" sldId="2147483687"/>
              <ac:spMk id="3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338374095" sldId="2147483684"/>
            <pc:sldLayoutMk cId="3311934365" sldId="2147483688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3311934365" sldId="2147483688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3311934365" sldId="2147483688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338374095" sldId="2147483684"/>
            <pc:sldLayoutMk cId="1027671591" sldId="2147483689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1027671591" sldId="2147483689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1027671591" sldId="2147483689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1027671591" sldId="2147483689"/>
              <ac:spMk id="4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1027671591" sldId="2147483689"/>
              <ac:spMk id="5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1027671591" sldId="2147483689"/>
              <ac:spMk id="6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338374095" sldId="2147483684"/>
            <pc:sldLayoutMk cId="3235024579" sldId="2147483692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3235024579" sldId="2147483692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3235024579" sldId="2147483692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3235024579" sldId="2147483692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338374095" sldId="2147483684"/>
            <pc:sldLayoutMk cId="662796215" sldId="2147483693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662796215" sldId="2147483693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662796215" sldId="2147483693"/>
              <ac:spMk id="3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662796215" sldId="2147483693"/>
              <ac:spMk id="4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338374095" sldId="2147483684"/>
            <pc:sldLayoutMk cId="1297063585" sldId="2147483695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1297063585" sldId="2147483695"/>
              <ac:spMk id="2" creationId="{00000000-0000-0000-0000-000000000000}"/>
            </ac:spMkLst>
          </pc:spChg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1297063585" sldId="2147483695"/>
              <ac:spMk id="3" creationId="{00000000-0000-0000-0000-000000000000}"/>
            </ac:spMkLst>
          </pc:spChg>
        </pc:sldLayoutChg>
        <pc:sldLayoutChg chg="modSp">
          <pc:chgData name="John Oakes" userId="1a36f0057432ea1f" providerId="LiveId" clId="{43ADD053-F8E6-43C3-A8AB-86CBF0457285}" dt="2023-10-15T14:55:05.207" v="49"/>
          <pc:sldLayoutMkLst>
            <pc:docMk/>
            <pc:sldMasterMk cId="338374095" sldId="2147483684"/>
            <pc:sldLayoutMk cId="3656429698" sldId="2147483696"/>
          </pc:sldLayoutMkLst>
          <pc:spChg chg="mod">
            <ac:chgData name="John Oakes" userId="1a36f0057432ea1f" providerId="LiveId" clId="{43ADD053-F8E6-43C3-A8AB-86CBF0457285}" dt="2023-10-15T14:55:05.207" v="49"/>
            <ac:spMkLst>
              <pc:docMk/>
              <pc:sldMasterMk cId="338374095" sldId="2147483684"/>
              <pc:sldLayoutMk cId="3656429698" sldId="2147483696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FA6CE-B578-46A6-81B7-A3833E68505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BF368-660D-4C8D-AE62-F7E6A64D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4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92C030C-FFE3-4B6E-B2AD-3DC865E597EF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CFE30-C81A-42D4-A995-9DF3421354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13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B1112-1CAC-4FF7-90F6-B79DB0728F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0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A4194-5EF3-4921-B63D-F4C1DB1F56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28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48AF-B8DA-4EB6-98E7-B7503BA1D6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34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DFE2-EA8C-4BD0-BC1F-7D45EE688B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7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D314E-083A-407B-A626-8CD95FAC66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17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36D3-5709-49B2-AD0A-A0938A3DC6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98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04319-0219-4D6C-A58D-9D7385FC88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B315-0F53-4AD8-B205-996628CD3F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96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B637D-7A64-491E-9BA4-5BEAF110D1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37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3DEB0-417F-40A1-98CB-1354BB0ACC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63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FADA2-A129-405C-827C-9C0D55B5B4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2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9DB3BE-915D-4C0F-9720-1DBCEE6951E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CB9E2-060E-4320-BDD9-F926F5F34CB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40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Advice to Disciples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/>
              <a:t>Deuteronomy 8</a:t>
            </a:r>
          </a:p>
        </p:txBody>
      </p:sp>
    </p:spTree>
    <p:extLst>
      <p:ext uri="{BB962C8B-B14F-4D97-AF65-F5344CB8AC3E}">
        <p14:creationId xmlns:p14="http://schemas.microsoft.com/office/powerpoint/2010/main" val="2263168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71" y="2057399"/>
            <a:ext cx="5908829" cy="43922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Your clothes did not wear out and your feet did not swell during these forty years.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We need to recognize and appreciate God’s “little miracles” every day.</a:t>
            </a:r>
          </a:p>
        </p:txBody>
      </p:sp>
      <p:pic>
        <p:nvPicPr>
          <p:cNvPr id="1026" name="Picture 2" descr="Old Worn Out Boots Stock Photo - Download Image Now - Shoe, Old, Adult">
            <a:extLst>
              <a:ext uri="{FF2B5EF4-FFF2-40B4-BE49-F238E27FC236}">
                <a16:creationId xmlns:a16="http://schemas.microsoft.com/office/drawing/2014/main" id="{EAAD0868-E74F-2891-ECB2-8BCA1752F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10412"/>
            <a:ext cx="58293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664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10896600" cy="38401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/>
              <a:t>What is God’s plan for blessing us?</a:t>
            </a:r>
          </a:p>
        </p:txBody>
      </p:sp>
    </p:spTree>
    <p:extLst>
      <p:ext uri="{BB962C8B-B14F-4D97-AF65-F5344CB8AC3E}">
        <p14:creationId xmlns:p14="http://schemas.microsoft.com/office/powerpoint/2010/main" val="167642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10668000" cy="36877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What is God’s plan for blessing you?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…the Lord your God disciplines you…</a:t>
            </a:r>
          </a:p>
        </p:txBody>
      </p:sp>
    </p:spTree>
    <p:extLst>
      <p:ext uri="{BB962C8B-B14F-4D97-AF65-F5344CB8AC3E}">
        <p14:creationId xmlns:p14="http://schemas.microsoft.com/office/powerpoint/2010/main" val="399102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8:6-9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10820400" cy="39163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/>
              <a:t>Why does God discipline us?</a:t>
            </a:r>
          </a:p>
        </p:txBody>
      </p:sp>
    </p:spTree>
    <p:extLst>
      <p:ext uri="{BB962C8B-B14F-4D97-AF65-F5344CB8AC3E}">
        <p14:creationId xmlns:p14="http://schemas.microsoft.com/office/powerpoint/2010/main" val="2494976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8:6-9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10820400" cy="41449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Why does God discipline us?</a:t>
            </a:r>
          </a:p>
          <a:p>
            <a:pPr marL="114300" indent="0">
              <a:buNone/>
            </a:pPr>
            <a:endParaRPr lang="en-US" sz="1700" b="1" dirty="0"/>
          </a:p>
          <a:p>
            <a:pPr marL="114300" indent="0">
              <a:buNone/>
            </a:pPr>
            <a:r>
              <a:rPr lang="en-US" sz="3200" b="1" dirty="0"/>
              <a:t>So that he can bless us.</a:t>
            </a:r>
          </a:p>
          <a:p>
            <a:pPr marL="114300" indent="0">
              <a:buNone/>
            </a:pPr>
            <a:r>
              <a:rPr lang="en-US" sz="3200" b="1" dirty="0"/>
              <a:t>So that we will rely on Him.</a:t>
            </a:r>
          </a:p>
          <a:p>
            <a:pPr marL="114300" indent="0">
              <a:buNone/>
            </a:pPr>
            <a:endParaRPr lang="en-US" sz="1600" b="1" dirty="0"/>
          </a:p>
          <a:p>
            <a:pPr marL="114300" indent="0">
              <a:buNone/>
            </a:pPr>
            <a:r>
              <a:rPr lang="en-US" sz="3200" b="1" dirty="0"/>
              <a:t>Two ways God humbles us:</a:t>
            </a:r>
          </a:p>
          <a:p>
            <a:pPr marL="114300" indent="0">
              <a:buNone/>
            </a:pPr>
            <a:r>
              <a:rPr lang="en-US" sz="3200" b="1" dirty="0"/>
              <a:t>1. By giving us a lot of blessings.</a:t>
            </a:r>
          </a:p>
          <a:p>
            <a:pPr marL="114300" indent="0">
              <a:buNone/>
            </a:pPr>
            <a:r>
              <a:rPr lang="en-US" sz="3200" b="1" dirty="0"/>
              <a:t>2. By taking those blessings away from us.</a:t>
            </a:r>
          </a:p>
        </p:txBody>
      </p:sp>
    </p:spTree>
    <p:extLst>
      <p:ext uri="{BB962C8B-B14F-4D97-AF65-F5344CB8AC3E}">
        <p14:creationId xmlns:p14="http://schemas.microsoft.com/office/powerpoint/2010/main" val="777370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Deuteronomy 8:10-14 A Solemn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10820400" cy="41449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b="1" dirty="0"/>
              <a:t>When God blesses you, you better praise God!</a:t>
            </a:r>
          </a:p>
          <a:p>
            <a:pPr marL="114300" indent="0">
              <a:buNone/>
            </a:pPr>
            <a:endParaRPr lang="en-US" sz="2000" b="1" dirty="0"/>
          </a:p>
          <a:p>
            <a:pPr marL="114300" indent="0">
              <a:buNone/>
            </a:pPr>
            <a:r>
              <a:rPr lang="en-US" sz="3200" b="1" dirty="0"/>
              <a:t>Don’t become comfortable….</a:t>
            </a:r>
          </a:p>
          <a:p>
            <a:pPr marL="114300" indent="0">
              <a:buNone/>
            </a:pPr>
            <a:endParaRPr lang="en-US" sz="1600" b="1" dirty="0"/>
          </a:p>
          <a:p>
            <a:pPr marL="114300" indent="0">
              <a:buNone/>
            </a:pPr>
            <a:r>
              <a:rPr lang="en-US" sz="3200" b="1" dirty="0"/>
              <a:t>Q:  Are we Americans tempted to become comfortable?</a:t>
            </a:r>
          </a:p>
          <a:p>
            <a:pPr marL="114300" indent="0">
              <a:buNone/>
            </a:pPr>
            <a:endParaRPr lang="en-US" sz="1600" b="1" dirty="0"/>
          </a:p>
          <a:p>
            <a:pPr marL="114300" indent="0">
              <a:buNone/>
            </a:pPr>
            <a:r>
              <a:rPr lang="en-US" sz="3200" b="1" dirty="0"/>
              <a:t>v. 14  Then your heart will become proud.</a:t>
            </a:r>
          </a:p>
        </p:txBody>
      </p:sp>
    </p:spTree>
    <p:extLst>
      <p:ext uri="{BB962C8B-B14F-4D97-AF65-F5344CB8AC3E}">
        <p14:creationId xmlns:p14="http://schemas.microsoft.com/office/powerpoint/2010/main" val="3692373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8:15-18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b="1" dirty="0"/>
              <a:t>He humbled you…</a:t>
            </a:r>
          </a:p>
          <a:p>
            <a:pPr marL="114300" indent="0">
              <a:buNone/>
            </a:pPr>
            <a:r>
              <a:rPr lang="en-US" sz="3200" b="1" dirty="0"/>
              <a:t>He blessed you…</a:t>
            </a:r>
          </a:p>
          <a:p>
            <a:pPr marL="114300" indent="0">
              <a:buNone/>
            </a:pPr>
            <a:r>
              <a:rPr lang="en-US" sz="3200" b="1" dirty="0"/>
              <a:t>He humbled you…</a:t>
            </a:r>
          </a:p>
          <a:p>
            <a:pPr marL="114300" indent="0">
              <a:buNone/>
            </a:pPr>
            <a:r>
              <a:rPr lang="en-US" sz="3200" b="1" dirty="0"/>
              <a:t>He blessed you…</a:t>
            </a:r>
          </a:p>
          <a:p>
            <a:pPr marL="114300" indent="0">
              <a:buNone/>
            </a:pPr>
            <a:endParaRPr lang="en-US" sz="1600" b="1" dirty="0"/>
          </a:p>
          <a:p>
            <a:pPr marL="114300" indent="0">
              <a:buNone/>
            </a:pPr>
            <a:r>
              <a:rPr lang="en-US" sz="3200" b="1" dirty="0"/>
              <a:t>Suggestion: Do not become prideful!</a:t>
            </a:r>
          </a:p>
          <a:p>
            <a:pPr marL="114300" indent="0">
              <a:buNone/>
            </a:pPr>
            <a:endParaRPr lang="en-US" sz="1200" b="1" dirty="0"/>
          </a:p>
          <a:p>
            <a:pPr marL="114300" indent="0">
              <a:buNone/>
            </a:pPr>
            <a:r>
              <a:rPr lang="en-US" sz="3200" b="1" dirty="0"/>
              <a:t>1 Corinthians 4:17</a:t>
            </a:r>
          </a:p>
        </p:txBody>
      </p:sp>
    </p:spTree>
    <p:extLst>
      <p:ext uri="{BB962C8B-B14F-4D97-AF65-F5344CB8AC3E}">
        <p14:creationId xmlns:p14="http://schemas.microsoft.com/office/powerpoint/2010/main" val="385526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Conclusion: Deuteronomy 8:19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600" b="1" dirty="0"/>
              <a:t>Do not EVER forget the Lord your God</a:t>
            </a:r>
          </a:p>
          <a:p>
            <a:pPr marL="114300" indent="0">
              <a:buNone/>
            </a:pPr>
            <a:endParaRPr lang="en-US" sz="1400" b="1" dirty="0"/>
          </a:p>
          <a:p>
            <a:pPr marL="114300" indent="0" algn="r">
              <a:buNone/>
            </a:pPr>
            <a:r>
              <a:rPr lang="en-US" sz="3600" b="1" dirty="0"/>
              <a:t>Or you will be destroyed.</a:t>
            </a:r>
          </a:p>
        </p:txBody>
      </p:sp>
    </p:spTree>
    <p:extLst>
      <p:ext uri="{BB962C8B-B14F-4D97-AF65-F5344CB8AC3E}">
        <p14:creationId xmlns:p14="http://schemas.microsoft.com/office/powerpoint/2010/main" val="101034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06A51-DD01-4D75-A7B6-44F5B834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6EC74-31B0-082F-4470-37315B57E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b="1" dirty="0"/>
              <a:t>God wants to bless us and to help us to make it to heaven.</a:t>
            </a:r>
          </a:p>
          <a:p>
            <a:pPr marL="114300" indent="0">
              <a:buNone/>
            </a:pPr>
            <a:endParaRPr lang="en-US" sz="800" b="1" dirty="0"/>
          </a:p>
          <a:p>
            <a:pPr marL="114300" indent="0">
              <a:buNone/>
            </a:pPr>
            <a:r>
              <a:rPr lang="en-US" sz="3200" b="1" dirty="0"/>
              <a:t>His method toward that end is to humble us and to cause us to rely on him.</a:t>
            </a:r>
          </a:p>
          <a:p>
            <a:pPr marL="114300" indent="0">
              <a:buNone/>
            </a:pPr>
            <a:endParaRPr lang="en-US" sz="800" b="1" dirty="0"/>
          </a:p>
          <a:p>
            <a:pPr marL="114300" indent="0">
              <a:buNone/>
            </a:pPr>
            <a:r>
              <a:rPr lang="en-US" sz="3200" b="1" dirty="0"/>
              <a:t>When he blesses you REMEMBER the little blessings and the big blessings and acknowledge Him.</a:t>
            </a:r>
          </a:p>
          <a:p>
            <a:pPr marL="114300" indent="0">
              <a:buNone/>
            </a:pPr>
            <a:endParaRPr lang="en-US" sz="800" b="1" dirty="0"/>
          </a:p>
          <a:p>
            <a:pPr marL="114300" indent="0">
              <a:buNone/>
            </a:pPr>
            <a:r>
              <a:rPr lang="en-US" sz="3200" b="1" dirty="0"/>
              <a:t>Or you will lose all.</a:t>
            </a:r>
          </a:p>
        </p:txBody>
      </p:sp>
    </p:spTree>
    <p:extLst>
      <p:ext uri="{BB962C8B-B14F-4D97-AF65-F5344CB8AC3E}">
        <p14:creationId xmlns:p14="http://schemas.microsoft.com/office/powerpoint/2010/main" val="1326177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A07A-33A8-A9B2-741D-093F2222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Bonus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2DA43-F6A5-BC79-297A-F3DC317D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Deuteronomy 30:11-20</a:t>
            </a:r>
          </a:p>
          <a:p>
            <a:pPr marL="114300" indent="0">
              <a:buNone/>
            </a:pPr>
            <a:r>
              <a:rPr lang="en-US" sz="3200" b="1" dirty="0"/>
              <a:t>It is not too hard…   What?</a:t>
            </a:r>
          </a:p>
          <a:p>
            <a:pPr marL="114300" indent="0">
              <a:buNone/>
            </a:pPr>
            <a:r>
              <a:rPr lang="en-US" sz="3200" b="1" dirty="0"/>
              <a:t>Love God with ALL your heart and fully obey all he commands you.</a:t>
            </a:r>
          </a:p>
          <a:p>
            <a:pPr marL="114300" indent="0">
              <a:buNone/>
            </a:pPr>
            <a:r>
              <a:rPr lang="en-US" sz="3200" b="1" dirty="0"/>
              <a:t>That’s not too hard????</a:t>
            </a:r>
          </a:p>
          <a:p>
            <a:pPr marL="114300" indent="0">
              <a:buNone/>
            </a:pPr>
            <a:r>
              <a:rPr lang="en-US" sz="3200" b="1"/>
              <a:t>The solution:  Choose life.</a:t>
            </a:r>
          </a:p>
        </p:txBody>
      </p:sp>
    </p:spTree>
    <p:extLst>
      <p:ext uri="{BB962C8B-B14F-4D97-AF65-F5344CB8AC3E}">
        <p14:creationId xmlns:p14="http://schemas.microsoft.com/office/powerpoint/2010/main" val="339263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1527175" y="603251"/>
            <a:ext cx="91440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n-US" sz="1100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 </a:t>
            </a:r>
            <a:endParaRPr lang="es-MX" altLang="en-US" sz="1200" i="1" dirty="0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       </a:t>
            </a:r>
            <a:r>
              <a:rPr lang="en-US" altLang="en-US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    </a:t>
            </a:r>
            <a:r>
              <a:rPr lang="es-MX" altLang="en-US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In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the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wilderness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: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The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life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of a </a:t>
            </a:r>
            <a:r>
              <a:rPr lang="es-MX" altLang="en-US" sz="3200" b="1" dirty="0" err="1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disciple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es-MX" altLang="en-US" sz="3200" dirty="0">
              <a:solidFill>
                <a:srgbClr val="FFFF66"/>
              </a:solidFill>
              <a:latin typeface="Book Antiqua" pitchFamily="18" charset="0"/>
            </a:endParaRPr>
          </a:p>
        </p:txBody>
      </p:sp>
      <p:grpSp>
        <p:nvGrpSpPr>
          <p:cNvPr id="117763" name="Group 29"/>
          <p:cNvGrpSpPr>
            <a:grpSpLocks/>
          </p:cNvGrpSpPr>
          <p:nvPr/>
        </p:nvGrpSpPr>
        <p:grpSpPr bwMode="auto">
          <a:xfrm>
            <a:off x="3048000" y="1600201"/>
            <a:ext cx="5410200" cy="3857625"/>
            <a:chOff x="-3" y="631"/>
            <a:chExt cx="1798" cy="2430"/>
          </a:xfrm>
        </p:grpSpPr>
        <p:grpSp>
          <p:nvGrpSpPr>
            <p:cNvPr id="117765" name="Group 27"/>
            <p:cNvGrpSpPr>
              <a:grpSpLocks/>
            </p:cNvGrpSpPr>
            <p:nvPr/>
          </p:nvGrpSpPr>
          <p:grpSpPr bwMode="auto">
            <a:xfrm>
              <a:off x="0" y="634"/>
              <a:ext cx="1792" cy="2424"/>
              <a:chOff x="0" y="634"/>
              <a:chExt cx="1792" cy="2424"/>
            </a:xfrm>
          </p:grpSpPr>
          <p:grpSp>
            <p:nvGrpSpPr>
              <p:cNvPr id="117767" name="Group 12"/>
              <p:cNvGrpSpPr>
                <a:grpSpLocks/>
              </p:cNvGrpSpPr>
              <p:nvPr/>
            </p:nvGrpSpPr>
            <p:grpSpPr bwMode="auto">
              <a:xfrm>
                <a:off x="0" y="634"/>
                <a:ext cx="885" cy="606"/>
                <a:chOff x="0" y="634"/>
                <a:chExt cx="885" cy="606"/>
              </a:xfrm>
            </p:grpSpPr>
            <p:sp>
              <p:nvSpPr>
                <p:cNvPr id="117789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634"/>
                  <a:ext cx="799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OLD TESTAMENT TYPE</a:t>
                  </a:r>
                  <a:endParaRPr lang="es-MX" altLang="en-US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b="1" dirty="0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90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634"/>
                  <a:ext cx="885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68" name="Group 14"/>
              <p:cNvGrpSpPr>
                <a:grpSpLocks/>
              </p:cNvGrpSpPr>
              <p:nvPr/>
            </p:nvGrpSpPr>
            <p:grpSpPr bwMode="auto">
              <a:xfrm>
                <a:off x="885" y="634"/>
                <a:ext cx="907" cy="606"/>
                <a:chOff x="885" y="634"/>
                <a:chExt cx="907" cy="606"/>
              </a:xfrm>
            </p:grpSpPr>
            <p:sp>
              <p:nvSpPr>
                <p:cNvPr id="117787" name="Rectangle 4"/>
                <p:cNvSpPr>
                  <a:spLocks noChangeArrowheads="1"/>
                </p:cNvSpPr>
                <p:nvPr/>
              </p:nvSpPr>
              <p:spPr bwMode="auto">
                <a:xfrm>
                  <a:off x="928" y="634"/>
                  <a:ext cx="821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N</a:t>
                  </a: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EW TESTAMENT ANTITYPE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40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8" name="Rectangle 13"/>
                <p:cNvSpPr>
                  <a:spLocks noChangeArrowheads="1"/>
                </p:cNvSpPr>
                <p:nvPr/>
              </p:nvSpPr>
              <p:spPr bwMode="auto">
                <a:xfrm>
                  <a:off x="885" y="634"/>
                  <a:ext cx="90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69" name="Group 16"/>
              <p:cNvGrpSpPr>
                <a:grpSpLocks/>
              </p:cNvGrpSpPr>
              <p:nvPr/>
            </p:nvGrpSpPr>
            <p:grpSpPr bwMode="auto">
              <a:xfrm>
                <a:off x="0" y="1240"/>
                <a:ext cx="885" cy="500"/>
                <a:chOff x="0" y="1240"/>
                <a:chExt cx="885" cy="500"/>
              </a:xfrm>
            </p:grpSpPr>
            <p:sp>
              <p:nvSpPr>
                <p:cNvPr id="117785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1240"/>
                  <a:ext cx="799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sz="2000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SLAVERY IN EGYPT</a:t>
                  </a:r>
                  <a:endParaRPr lang="es-MX" altLang="en-US" sz="2000" b="1" i="1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00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17786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1240"/>
                  <a:ext cx="88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0" name="Group 18"/>
              <p:cNvGrpSpPr>
                <a:grpSpLocks/>
              </p:cNvGrpSpPr>
              <p:nvPr/>
            </p:nvGrpSpPr>
            <p:grpSpPr bwMode="auto">
              <a:xfrm>
                <a:off x="885" y="1240"/>
                <a:ext cx="907" cy="500"/>
                <a:chOff x="885" y="1240"/>
                <a:chExt cx="907" cy="500"/>
              </a:xfrm>
            </p:grpSpPr>
            <p:sp>
              <p:nvSpPr>
                <p:cNvPr id="117783" name="Rectangle 6"/>
                <p:cNvSpPr>
                  <a:spLocks noChangeArrowheads="1"/>
                </p:cNvSpPr>
                <p:nvPr/>
              </p:nvSpPr>
              <p:spPr bwMode="auto">
                <a:xfrm>
                  <a:off x="928" y="1240"/>
                  <a:ext cx="821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LOST, SLAVE TO SIN</a:t>
                  </a:r>
                  <a:endParaRPr lang="es-MX" altLang="en-US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dirty="0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4" name="Rectangle 17"/>
                <p:cNvSpPr>
                  <a:spLocks noChangeArrowheads="1"/>
                </p:cNvSpPr>
                <p:nvPr/>
              </p:nvSpPr>
              <p:spPr bwMode="auto">
                <a:xfrm>
                  <a:off x="885" y="1240"/>
                  <a:ext cx="90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1" name="Group 20"/>
              <p:cNvGrpSpPr>
                <a:grpSpLocks/>
              </p:cNvGrpSpPr>
              <p:nvPr/>
            </p:nvGrpSpPr>
            <p:grpSpPr bwMode="auto">
              <a:xfrm>
                <a:off x="0" y="1740"/>
                <a:ext cx="885" cy="712"/>
                <a:chOff x="0" y="1740"/>
                <a:chExt cx="885" cy="712"/>
              </a:xfrm>
            </p:grpSpPr>
            <p:sp>
              <p:nvSpPr>
                <p:cNvPr id="11778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740"/>
                  <a:ext cx="799" cy="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WANDERING IN THE WILDERNESS</a:t>
                  </a:r>
                  <a:endParaRPr lang="es-MX" altLang="en-US" b="1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17782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740"/>
                  <a:ext cx="885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2" name="Group 22"/>
              <p:cNvGrpSpPr>
                <a:grpSpLocks/>
              </p:cNvGrpSpPr>
              <p:nvPr/>
            </p:nvGrpSpPr>
            <p:grpSpPr bwMode="auto">
              <a:xfrm>
                <a:off x="885" y="1740"/>
                <a:ext cx="907" cy="712"/>
                <a:chOff x="885" y="1740"/>
                <a:chExt cx="907" cy="712"/>
              </a:xfrm>
            </p:grpSpPr>
            <p:sp>
              <p:nvSpPr>
                <p:cNvPr id="117779" name="Rectangle 8"/>
                <p:cNvSpPr>
                  <a:spLocks noChangeArrowheads="1"/>
                </p:cNvSpPr>
                <p:nvPr/>
              </p:nvSpPr>
              <p:spPr bwMode="auto">
                <a:xfrm>
                  <a:off x="928" y="1740"/>
                  <a:ext cx="821" cy="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LIVING THE LIFE OF A DISCIPLE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400" dirty="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0" name="Rectangle 21"/>
                <p:cNvSpPr>
                  <a:spLocks noChangeArrowheads="1"/>
                </p:cNvSpPr>
                <p:nvPr/>
              </p:nvSpPr>
              <p:spPr bwMode="auto">
                <a:xfrm>
                  <a:off x="885" y="1740"/>
                  <a:ext cx="907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3" name="Group 24"/>
              <p:cNvGrpSpPr>
                <a:grpSpLocks/>
              </p:cNvGrpSpPr>
              <p:nvPr/>
            </p:nvGrpSpPr>
            <p:grpSpPr bwMode="auto">
              <a:xfrm>
                <a:off x="0" y="2452"/>
                <a:ext cx="885" cy="606"/>
                <a:chOff x="0" y="2452"/>
                <a:chExt cx="885" cy="606"/>
              </a:xfrm>
            </p:grpSpPr>
            <p:sp>
              <p:nvSpPr>
                <p:cNvPr id="117777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2452"/>
                  <a:ext cx="799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ENTERING THE PROMISED LAND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40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78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2452"/>
                  <a:ext cx="885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4" name="Group 26"/>
              <p:cNvGrpSpPr>
                <a:grpSpLocks/>
              </p:cNvGrpSpPr>
              <p:nvPr/>
            </p:nvGrpSpPr>
            <p:grpSpPr bwMode="auto">
              <a:xfrm>
                <a:off x="885" y="2452"/>
                <a:ext cx="907" cy="606"/>
                <a:chOff x="885" y="2452"/>
                <a:chExt cx="907" cy="606"/>
              </a:xfrm>
            </p:grpSpPr>
            <p:sp>
              <p:nvSpPr>
                <p:cNvPr id="117775" name="Rectangle 10"/>
                <p:cNvSpPr>
                  <a:spLocks noChangeArrowheads="1"/>
                </p:cNvSpPr>
                <p:nvPr/>
              </p:nvSpPr>
              <p:spPr bwMode="auto">
                <a:xfrm>
                  <a:off x="928" y="2452"/>
                  <a:ext cx="821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ENTERING HEAVEN</a:t>
                  </a:r>
                  <a:endParaRPr lang="es-MX" altLang="en-US" b="1" i="1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b="1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76" name="Rectangle 25"/>
                <p:cNvSpPr>
                  <a:spLocks noChangeArrowheads="1"/>
                </p:cNvSpPr>
                <p:nvPr/>
              </p:nvSpPr>
              <p:spPr bwMode="auto">
                <a:xfrm>
                  <a:off x="885" y="2452"/>
                  <a:ext cx="90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117766" name="Rectangle 28"/>
            <p:cNvSpPr>
              <a:spLocks noChangeArrowheads="1"/>
            </p:cNvSpPr>
            <p:nvPr/>
          </p:nvSpPr>
          <p:spPr bwMode="auto">
            <a:xfrm>
              <a:off x="-3" y="631"/>
              <a:ext cx="1798" cy="243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7764" name="Rectangle 30"/>
          <p:cNvSpPr>
            <a:spLocks noChangeArrowheads="1"/>
          </p:cNvSpPr>
          <p:nvPr/>
        </p:nvSpPr>
        <p:spPr bwMode="auto">
          <a:xfrm>
            <a:off x="1527175" y="5462588"/>
            <a:ext cx="9144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n-US" sz="11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 </a:t>
            </a:r>
            <a:endParaRPr lang="es-MX" altLang="en-US" sz="1200" i="1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11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	</a:t>
            </a:r>
            <a:endParaRPr lang="es-MX" altLang="en-US" sz="1200" i="1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0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God’s purpose for us:</a:t>
            </a:r>
          </a:p>
          <a:p>
            <a:endParaRPr lang="en-US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500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God’s purpose for us:</a:t>
            </a:r>
          </a:p>
          <a:p>
            <a:pPr marL="114300" indent="0">
              <a:buNone/>
            </a:pPr>
            <a:endParaRPr lang="en-US" sz="1800" b="1" dirty="0"/>
          </a:p>
          <a:p>
            <a:pPr marL="114300" indent="0">
              <a:buNone/>
            </a:pPr>
            <a:r>
              <a:rPr lang="en-US" sz="3200" b="1" dirty="0"/>
              <a:t>To prosper in this life</a:t>
            </a:r>
          </a:p>
          <a:p>
            <a:pPr marL="114300" indent="0">
              <a:buNone/>
            </a:pPr>
            <a:endParaRPr lang="en-US" sz="1800" b="1" dirty="0"/>
          </a:p>
          <a:p>
            <a:pPr marL="114300" indent="0">
              <a:buNone/>
            </a:pPr>
            <a:r>
              <a:rPr lang="en-US" sz="3200" b="1" dirty="0"/>
              <a:t>To make it to heaven</a:t>
            </a:r>
          </a:p>
          <a:p>
            <a:pPr marL="114300" indent="0">
              <a:buNone/>
            </a:pPr>
            <a:endParaRPr lang="en-US" sz="1800" b="1" dirty="0"/>
          </a:p>
          <a:p>
            <a:pPr marL="114300" indent="0">
              <a:buNone/>
            </a:pPr>
            <a:r>
              <a:rPr lang="en-US" sz="3200" b="1" dirty="0"/>
              <a:t>Remember Hebrews 3:16-19   Their bodies were scattered across the desert.</a:t>
            </a:r>
          </a:p>
          <a:p>
            <a:pPr marL="571500" indent="-457200"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20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10896600" cy="39163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How will God bless us and get us into heaven?</a:t>
            </a:r>
          </a:p>
        </p:txBody>
      </p:sp>
    </p:spTree>
    <p:extLst>
      <p:ext uri="{BB962C8B-B14F-4D97-AF65-F5344CB8AC3E}">
        <p14:creationId xmlns:p14="http://schemas.microsoft.com/office/powerpoint/2010/main" val="217583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b="1" dirty="0"/>
              <a:t>How will God bless us and get us into heaven?</a:t>
            </a:r>
          </a:p>
          <a:p>
            <a:pPr marL="114300" indent="0">
              <a:buNone/>
            </a:pPr>
            <a:endParaRPr lang="en-US" sz="1800" b="1" dirty="0"/>
          </a:p>
          <a:p>
            <a:pPr marL="114300" indent="0">
              <a:buNone/>
            </a:pPr>
            <a:r>
              <a:rPr lang="en-US" sz="3200" b="1" dirty="0"/>
              <a:t>By humbling us and by testing us.</a:t>
            </a:r>
          </a:p>
          <a:p>
            <a:pPr marL="114300" indent="0">
              <a:buNone/>
            </a:pPr>
            <a:endParaRPr lang="en-US" sz="1800" b="1" dirty="0"/>
          </a:p>
          <a:p>
            <a:pPr marL="114300" indent="0">
              <a:buNone/>
            </a:pPr>
            <a:r>
              <a:rPr lang="en-US" sz="3200" b="1" dirty="0"/>
              <a:t>Why?</a:t>
            </a:r>
          </a:p>
          <a:p>
            <a:pPr marL="114300" indent="0">
              <a:buNone/>
            </a:pPr>
            <a:endParaRPr lang="en-US" sz="1600" b="1" dirty="0"/>
          </a:p>
          <a:p>
            <a:pPr marL="114300" indent="0">
              <a:buNone/>
            </a:pPr>
            <a:r>
              <a:rPr lang="en-US" sz="3200" b="1" dirty="0"/>
              <a:t>So that we will keep his commandments.  </a:t>
            </a:r>
            <a:r>
              <a:rPr lang="en-US" sz="3200" b="1" dirty="0" err="1"/>
              <a:t>Deut</a:t>
            </a:r>
            <a:r>
              <a:rPr lang="en-US" sz="3200" b="1" dirty="0"/>
              <a:t> 8:2b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006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10896600" cy="37639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/>
              <a:t>How will God humble us?</a:t>
            </a:r>
          </a:p>
        </p:txBody>
      </p:sp>
    </p:spTree>
    <p:extLst>
      <p:ext uri="{BB962C8B-B14F-4D97-AF65-F5344CB8AC3E}">
        <p14:creationId xmlns:p14="http://schemas.microsoft.com/office/powerpoint/2010/main" val="175252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10668000" cy="3992564"/>
          </a:xfrm>
        </p:spPr>
        <p:txBody>
          <a:bodyPr/>
          <a:lstStyle/>
          <a:p>
            <a:pPr marL="114300" indent="0">
              <a:buNone/>
            </a:pPr>
            <a:r>
              <a:rPr lang="en-US" sz="3200" b="1" dirty="0"/>
              <a:t>How will God humble us?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By causing us to be hungry…  and then feeding us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How has God caused you to hunger?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531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Deuteronomy 8:3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He caused you to hunger, then he fed you with manna.</a:t>
            </a:r>
          </a:p>
          <a:p>
            <a:pPr marL="114300" indent="0">
              <a:buNone/>
            </a:pPr>
            <a:endParaRPr lang="en-US" sz="1000" b="1" dirty="0"/>
          </a:p>
          <a:p>
            <a:pPr marL="114300" indent="0">
              <a:buNone/>
            </a:pPr>
            <a:r>
              <a:rPr lang="en-US" sz="3200" b="1" dirty="0"/>
              <a:t>God meets our needs, but not the way we would have chosen.</a:t>
            </a:r>
          </a:p>
          <a:p>
            <a:pPr marL="114300" indent="0">
              <a:buNone/>
            </a:pPr>
            <a:endParaRPr lang="en-US" sz="1400" b="1" dirty="0"/>
          </a:p>
          <a:p>
            <a:pPr marL="114300" indent="0">
              <a:buNone/>
            </a:pPr>
            <a:r>
              <a:rPr lang="en-US" sz="3200" b="1" dirty="0"/>
              <a:t>Ex:   Numbers 21:4-9</a:t>
            </a:r>
          </a:p>
          <a:p>
            <a:pPr marL="114300" indent="0">
              <a:buNone/>
            </a:pPr>
            <a:r>
              <a:rPr lang="en-US" sz="3200" b="1" dirty="0"/>
              <a:t>        Numbers 11:4-6</a:t>
            </a:r>
          </a:p>
          <a:p>
            <a:pPr marL="114300" indent="0">
              <a:buNone/>
            </a:pPr>
            <a:endParaRPr lang="en-US" b="1" dirty="0"/>
          </a:p>
        </p:txBody>
      </p:sp>
      <p:pic>
        <p:nvPicPr>
          <p:cNvPr id="2050" name="Picture 2" descr="Why the Manna Ceased When the Israelites Entered the Promised Land -  HubPages">
            <a:extLst>
              <a:ext uri="{FF2B5EF4-FFF2-40B4-BE49-F238E27FC236}">
                <a16:creationId xmlns:a16="http://schemas.microsoft.com/office/drawing/2014/main" id="{F8FD716E-5B1D-C891-29DD-CFDDB2D6C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644264"/>
            <a:ext cx="5334000" cy="301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447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161</TotalTime>
  <Words>498</Words>
  <Application>Microsoft Office PowerPoint</Application>
  <PresentationFormat>Widescreen</PresentationFormat>
  <Paragraphs>107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Book Antiqua</vt:lpstr>
      <vt:lpstr>Calibri</vt:lpstr>
      <vt:lpstr>Century Gothic</vt:lpstr>
      <vt:lpstr>Tahoma</vt:lpstr>
      <vt:lpstr>Times New Roman</vt:lpstr>
      <vt:lpstr>Wingdings</vt:lpstr>
      <vt:lpstr>Apothecary</vt:lpstr>
      <vt:lpstr>Textured</vt:lpstr>
      <vt:lpstr>Deuteronomy 8</vt:lpstr>
      <vt:lpstr>PowerPoint Presentation</vt:lpstr>
      <vt:lpstr>Deuteronomy 8:1</vt:lpstr>
      <vt:lpstr>Deuteronomy 8:1</vt:lpstr>
      <vt:lpstr>Deuteronomy 8:2</vt:lpstr>
      <vt:lpstr>Deuteronomy 8:2</vt:lpstr>
      <vt:lpstr>Deuteronomy 8:3</vt:lpstr>
      <vt:lpstr>Deuteronomy 8:3</vt:lpstr>
      <vt:lpstr>Deuteronomy 8:3</vt:lpstr>
      <vt:lpstr>Deuteronomy 8:4</vt:lpstr>
      <vt:lpstr>Deuteronomy 8:5</vt:lpstr>
      <vt:lpstr>Deuteronomy 8:5</vt:lpstr>
      <vt:lpstr>Deuteronomy 8:6-9</vt:lpstr>
      <vt:lpstr>Deuteronomy 8:6-9</vt:lpstr>
      <vt:lpstr>Deuteronomy 8:10-14 A Solemn Warning</vt:lpstr>
      <vt:lpstr>Deuteronomy 8:15-18</vt:lpstr>
      <vt:lpstr>Conclusion: Deuteronomy 8:19</vt:lpstr>
      <vt:lpstr>Conclusion</vt:lpstr>
      <vt:lpstr>Bonus Material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Oakes</dc:creator>
  <cp:lastModifiedBy>John Oakes</cp:lastModifiedBy>
  <cp:revision>11</cp:revision>
  <dcterms:created xsi:type="dcterms:W3CDTF">2013-09-15T03:09:25Z</dcterms:created>
  <dcterms:modified xsi:type="dcterms:W3CDTF">2023-10-15T15:17:51Z</dcterms:modified>
</cp:coreProperties>
</file>