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</p:sldMasterIdLst>
  <p:sldIdLst>
    <p:sldId id="256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FF739-8A21-45A3-8191-29F22D765CCC}" v="14" dt="2023-11-09T00:13:3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E52FF739-8A21-45A3-8191-29F22D765CCC}"/>
    <pc:docChg chg="undo custSel addSld modSld sldOrd">
      <pc:chgData name="John Oakes" userId="1a36f0057432ea1f" providerId="LiveId" clId="{E52FF739-8A21-45A3-8191-29F22D765CCC}" dt="2023-11-09T00:17:39.923" v="1033" actId="14100"/>
      <pc:docMkLst>
        <pc:docMk/>
      </pc:docMkLst>
      <pc:sldChg chg="ord">
        <pc:chgData name="John Oakes" userId="1a36f0057432ea1f" providerId="LiveId" clId="{E52FF739-8A21-45A3-8191-29F22D765CCC}" dt="2023-11-08T23:58:28.133" v="118"/>
        <pc:sldMkLst>
          <pc:docMk/>
          <pc:sldMk cId="2193120" sldId="259"/>
        </pc:sldMkLst>
      </pc:sldChg>
      <pc:sldChg chg="modSp mod">
        <pc:chgData name="John Oakes" userId="1a36f0057432ea1f" providerId="LiveId" clId="{E52FF739-8A21-45A3-8191-29F22D765CCC}" dt="2023-11-08T23:58:15.267" v="116" actId="1076"/>
        <pc:sldMkLst>
          <pc:docMk/>
          <pc:sldMk cId="738964518" sldId="261"/>
        </pc:sldMkLst>
        <pc:spChg chg="mod">
          <ac:chgData name="John Oakes" userId="1a36f0057432ea1f" providerId="LiveId" clId="{E52FF739-8A21-45A3-8191-29F22D765CCC}" dt="2023-11-08T23:58:08.243" v="114" actId="14100"/>
          <ac:spMkLst>
            <pc:docMk/>
            <pc:sldMk cId="738964518" sldId="261"/>
            <ac:spMk id="2" creationId="{4943A49D-F004-29C0-4797-956F55DE33F4}"/>
          </ac:spMkLst>
        </pc:spChg>
        <pc:picChg chg="mod">
          <ac:chgData name="John Oakes" userId="1a36f0057432ea1f" providerId="LiveId" clId="{E52FF739-8A21-45A3-8191-29F22D765CCC}" dt="2023-11-08T23:58:15.267" v="116" actId="1076"/>
          <ac:picMkLst>
            <pc:docMk/>
            <pc:sldMk cId="738964518" sldId="261"/>
            <ac:picMk id="5122" creationId="{A4E14F2F-C738-52DC-B33C-B7278309231A}"/>
          </ac:picMkLst>
        </pc:picChg>
      </pc:sldChg>
      <pc:sldChg chg="addSp modSp new mod">
        <pc:chgData name="John Oakes" userId="1a36f0057432ea1f" providerId="LiveId" clId="{E52FF739-8A21-45A3-8191-29F22D765CCC}" dt="2023-11-09T00:08:46.102" v="211" actId="1076"/>
        <pc:sldMkLst>
          <pc:docMk/>
          <pc:sldMk cId="2200338907" sldId="263"/>
        </pc:sldMkLst>
        <pc:spChg chg="mod">
          <ac:chgData name="John Oakes" userId="1a36f0057432ea1f" providerId="LiveId" clId="{E52FF739-8A21-45A3-8191-29F22D765CCC}" dt="2023-11-09T00:03:58.302" v="162" actId="20577"/>
          <ac:spMkLst>
            <pc:docMk/>
            <pc:sldMk cId="2200338907" sldId="263"/>
            <ac:spMk id="2" creationId="{B6FA1588-4520-F7FA-7528-6E1E3FA9570F}"/>
          </ac:spMkLst>
        </pc:spChg>
        <pc:spChg chg="mod">
          <ac:chgData name="John Oakes" userId="1a36f0057432ea1f" providerId="LiveId" clId="{E52FF739-8A21-45A3-8191-29F22D765CCC}" dt="2023-11-09T00:05:56.982" v="207" actId="14100"/>
          <ac:spMkLst>
            <pc:docMk/>
            <pc:sldMk cId="2200338907" sldId="263"/>
            <ac:spMk id="3" creationId="{8402A1FF-59B4-70A0-221B-404E626D7D7E}"/>
          </ac:spMkLst>
        </pc:spChg>
        <pc:picChg chg="add mod">
          <ac:chgData name="John Oakes" userId="1a36f0057432ea1f" providerId="LiveId" clId="{E52FF739-8A21-45A3-8191-29F22D765CCC}" dt="2023-11-09T00:04:58.411" v="168" actId="1076"/>
          <ac:picMkLst>
            <pc:docMk/>
            <pc:sldMk cId="2200338907" sldId="263"/>
            <ac:picMk id="1026" creationId="{2D3FC9E4-0FBB-3FD5-F7A7-EDD728372378}"/>
          </ac:picMkLst>
        </pc:picChg>
        <pc:picChg chg="add mod">
          <ac:chgData name="John Oakes" userId="1a36f0057432ea1f" providerId="LiveId" clId="{E52FF739-8A21-45A3-8191-29F22D765CCC}" dt="2023-11-09T00:08:46.102" v="211" actId="1076"/>
          <ac:picMkLst>
            <pc:docMk/>
            <pc:sldMk cId="2200338907" sldId="263"/>
            <ac:picMk id="1028" creationId="{02E6C2D5-8887-60FA-6D82-F13A5DD0F4D7}"/>
          </ac:picMkLst>
        </pc:picChg>
      </pc:sldChg>
      <pc:sldChg chg="modSp new mod">
        <pc:chgData name="John Oakes" userId="1a36f0057432ea1f" providerId="LiveId" clId="{E52FF739-8A21-45A3-8191-29F22D765CCC}" dt="2023-11-09T00:10:08.631" v="355" actId="5793"/>
        <pc:sldMkLst>
          <pc:docMk/>
          <pc:sldMk cId="1710174880" sldId="264"/>
        </pc:sldMkLst>
        <pc:spChg chg="mod">
          <ac:chgData name="John Oakes" userId="1a36f0057432ea1f" providerId="LiveId" clId="{E52FF739-8A21-45A3-8191-29F22D765CCC}" dt="2023-11-09T00:09:03.789" v="241" actId="20577"/>
          <ac:spMkLst>
            <pc:docMk/>
            <pc:sldMk cId="1710174880" sldId="264"/>
            <ac:spMk id="2" creationId="{8384BAA8-D5F4-89BA-3027-8683BA35448C}"/>
          </ac:spMkLst>
        </pc:spChg>
        <pc:spChg chg="mod">
          <ac:chgData name="John Oakes" userId="1a36f0057432ea1f" providerId="LiveId" clId="{E52FF739-8A21-45A3-8191-29F22D765CCC}" dt="2023-11-09T00:10:08.631" v="355" actId="5793"/>
          <ac:spMkLst>
            <pc:docMk/>
            <pc:sldMk cId="1710174880" sldId="264"/>
            <ac:spMk id="3" creationId="{C172AC88-1EA5-5E23-B271-CEDE2C87C987}"/>
          </ac:spMkLst>
        </pc:spChg>
      </pc:sldChg>
      <pc:sldChg chg="modSp new mod">
        <pc:chgData name="John Oakes" userId="1a36f0057432ea1f" providerId="LiveId" clId="{E52FF739-8A21-45A3-8191-29F22D765CCC}" dt="2023-11-09T00:11:38.296" v="469" actId="255"/>
        <pc:sldMkLst>
          <pc:docMk/>
          <pc:sldMk cId="315571019" sldId="265"/>
        </pc:sldMkLst>
        <pc:spChg chg="mod">
          <ac:chgData name="John Oakes" userId="1a36f0057432ea1f" providerId="LiveId" clId="{E52FF739-8A21-45A3-8191-29F22D765CCC}" dt="2023-11-09T00:10:26.198" v="386" actId="20577"/>
          <ac:spMkLst>
            <pc:docMk/>
            <pc:sldMk cId="315571019" sldId="265"/>
            <ac:spMk id="2" creationId="{ED2A2A64-AAB3-0959-7CB9-F812A252E966}"/>
          </ac:spMkLst>
        </pc:spChg>
        <pc:spChg chg="mod">
          <ac:chgData name="John Oakes" userId="1a36f0057432ea1f" providerId="LiveId" clId="{E52FF739-8A21-45A3-8191-29F22D765CCC}" dt="2023-11-09T00:11:38.296" v="469" actId="255"/>
          <ac:spMkLst>
            <pc:docMk/>
            <pc:sldMk cId="315571019" sldId="265"/>
            <ac:spMk id="3" creationId="{AD154EB3-EC1D-F7DC-0507-3235CCE1F66F}"/>
          </ac:spMkLst>
        </pc:spChg>
      </pc:sldChg>
      <pc:sldChg chg="modSp new mod">
        <pc:chgData name="John Oakes" userId="1a36f0057432ea1f" providerId="LiveId" clId="{E52FF739-8A21-45A3-8191-29F22D765CCC}" dt="2023-11-08T23:28:35.273" v="58" actId="20577"/>
        <pc:sldMkLst>
          <pc:docMk/>
          <pc:sldMk cId="1469846175" sldId="266"/>
        </pc:sldMkLst>
        <pc:spChg chg="mod">
          <ac:chgData name="John Oakes" userId="1a36f0057432ea1f" providerId="LiveId" clId="{E52FF739-8A21-45A3-8191-29F22D765CCC}" dt="2023-11-08T23:27:39.732" v="27" actId="14100"/>
          <ac:spMkLst>
            <pc:docMk/>
            <pc:sldMk cId="1469846175" sldId="266"/>
            <ac:spMk id="2" creationId="{D1742507-7F1D-A48C-1A35-6B37A94620DC}"/>
          </ac:spMkLst>
        </pc:spChg>
        <pc:spChg chg="mod">
          <ac:chgData name="John Oakes" userId="1a36f0057432ea1f" providerId="LiveId" clId="{E52FF739-8A21-45A3-8191-29F22D765CCC}" dt="2023-11-08T23:28:35.273" v="58" actId="20577"/>
          <ac:spMkLst>
            <pc:docMk/>
            <pc:sldMk cId="1469846175" sldId="266"/>
            <ac:spMk id="3" creationId="{FA04590B-FA98-3B0C-3EFB-939F492FEB71}"/>
          </ac:spMkLst>
        </pc:spChg>
      </pc:sldChg>
      <pc:sldChg chg="modSp new mod">
        <pc:chgData name="John Oakes" userId="1a36f0057432ea1f" providerId="LiveId" clId="{E52FF739-8A21-45A3-8191-29F22D765CCC}" dt="2023-11-09T00:14:55.226" v="660" actId="14100"/>
        <pc:sldMkLst>
          <pc:docMk/>
          <pc:sldMk cId="1209856901" sldId="267"/>
        </pc:sldMkLst>
        <pc:spChg chg="mod">
          <ac:chgData name="John Oakes" userId="1a36f0057432ea1f" providerId="LiveId" clId="{E52FF739-8A21-45A3-8191-29F22D765CCC}" dt="2023-11-09T00:14:55.226" v="660" actId="14100"/>
          <ac:spMkLst>
            <pc:docMk/>
            <pc:sldMk cId="1209856901" sldId="267"/>
            <ac:spMk id="2" creationId="{F89DB4DC-D5CB-B442-8E3B-9610FBBC9575}"/>
          </ac:spMkLst>
        </pc:spChg>
        <pc:spChg chg="mod">
          <ac:chgData name="John Oakes" userId="1a36f0057432ea1f" providerId="LiveId" clId="{E52FF739-8A21-45A3-8191-29F22D765CCC}" dt="2023-11-09T00:14:41.957" v="659" actId="20577"/>
          <ac:spMkLst>
            <pc:docMk/>
            <pc:sldMk cId="1209856901" sldId="267"/>
            <ac:spMk id="3" creationId="{5339A598-C9EF-CDBA-A0C6-BADB875A6316}"/>
          </ac:spMkLst>
        </pc:spChg>
      </pc:sldChg>
      <pc:sldChg chg="modSp new mod">
        <pc:chgData name="John Oakes" userId="1a36f0057432ea1f" providerId="LiveId" clId="{E52FF739-8A21-45A3-8191-29F22D765CCC}" dt="2023-11-09T00:17:39.923" v="1033" actId="14100"/>
        <pc:sldMkLst>
          <pc:docMk/>
          <pc:sldMk cId="630861990" sldId="268"/>
        </pc:sldMkLst>
        <pc:spChg chg="mod">
          <ac:chgData name="John Oakes" userId="1a36f0057432ea1f" providerId="LiveId" clId="{E52FF739-8A21-45A3-8191-29F22D765CCC}" dt="2023-11-09T00:15:15.957" v="694" actId="14100"/>
          <ac:spMkLst>
            <pc:docMk/>
            <pc:sldMk cId="630861990" sldId="268"/>
            <ac:spMk id="2" creationId="{A50C7E2C-B4E0-6B2A-1FB2-8281DE806B10}"/>
          </ac:spMkLst>
        </pc:spChg>
        <pc:spChg chg="mod">
          <ac:chgData name="John Oakes" userId="1a36f0057432ea1f" providerId="LiveId" clId="{E52FF739-8A21-45A3-8191-29F22D765CCC}" dt="2023-11-09T00:17:39.923" v="1033" actId="14100"/>
          <ac:spMkLst>
            <pc:docMk/>
            <pc:sldMk cId="630861990" sldId="268"/>
            <ac:spMk id="3" creationId="{C722C992-49C3-BD4B-A98B-F8BD9CE711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14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BA6-BF96-FA4E-BF6F-E008F207D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11ED0-1F3E-B210-5A4A-7EE3C87A2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EDA4-5219-03ED-D57B-0DCA2313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F854-429C-8514-F45B-CF0439C1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2663D-506E-A1DD-30FD-42F95759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5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90E0-1213-1939-2AEC-35B33074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8DCA-ACFE-F083-E61C-4983DDD1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5FEC-CFEB-72C1-48E7-5A2F9778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B404-D534-D084-16C8-6DA6E22A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B58C0-5397-6771-8946-83F8DEF0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0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A45B-6980-F32C-F694-63E464D0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B5F63-10F9-9FFA-3C01-136535341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754B-089C-C50A-3563-2DFCA7E9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C3B6-778A-9874-9E8A-F60B2182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D471C-2746-B19C-94D4-80FB1239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335F-0539-A663-CE8D-730A716D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5428-645F-B31A-7054-76CAD1D9D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84A21-D9BB-1050-651B-C60E1B196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BFCA-DA4D-EB09-47A3-37725639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77D67-AAAF-C05A-5CA4-FC9A4D71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A4C5E-41E5-DDBA-91E0-0558D7CD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2283-1AC9-885D-CA83-4851CB7E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7656A-CDA2-FCB7-3FB1-74F1B92E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B9379-F954-52F3-A36E-48CE9DA0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AEDF3-BD66-2DC5-2F57-9A89867B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4B3B6-EDA8-1845-41EF-A2EACDA3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E2DE2-0785-B5C5-A261-8F1E2AFD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4E18C-9031-55D5-50E6-0CD18DAE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C26B0-EBD6-6A3A-C54F-49655DE6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BBBD-A3F8-65F4-CB61-DB4F9301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AECC3-60AE-AAD6-BF25-AC78E18E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C30AA-19AC-7C0E-0202-924911E6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04BAC-6F83-E00C-D739-2E89CBCD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0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5029-A5CF-CA56-1BC4-688C9799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BEB50-FBE9-4CB9-B00B-78E62B4C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CB985-9A66-793E-91AC-B72395EE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2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9EEB-CDE7-D49D-E342-4E8F10D6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B2906-D498-26FC-5A57-FB0F2B0E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1AB8F-7104-7336-F994-0094D4FB7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918F9-4AB6-09C3-426C-A4183CC5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1FCBE-8064-8194-5E24-C83269A6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9F6B3-4D6A-D641-6CC9-6383A62F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A0AB-C399-0A57-D1DC-66F2399D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33E66-D6A7-F964-B16E-A5B41BC38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87C54-ADE6-D984-449B-A1D1F076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A34ED-3210-0C4C-B413-4B352AE7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02141-F474-DB9C-9D09-B0C358FE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FE60-8BDB-A6D8-43E1-D30FCB1C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2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EF0E-A576-4933-9C01-2A90823F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85845-6680-DFB1-3B2A-A5240DA5A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04A8-339F-93D9-F844-9E0521FE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F2D9-A520-A7A0-EA42-8B47D499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E2E28-004F-CF7B-39CF-498A0F6B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0D8FE-0B3B-85F7-D8E8-B679FBC21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91F1B-FFAD-66A1-BEEE-30282C342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4621-386F-0C0E-F6CB-D17EB512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15EF-E60C-80C2-F0FB-97EB8E41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9185-D272-762A-EAC4-77883620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0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766B8-C379-896B-296B-4B73FC6F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F061-0459-8141-4534-EE41EA28E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05201-6429-64D3-113A-33437B89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C1C8-B82C-4565-993A-736A603AF3D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11119-3F10-EE65-54EA-089B320F3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CE5FD-E74C-0F15-FAC8-8BC6CAE52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E0DC-7B29-4F98-A5A4-9C509BCD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42A4-4771-7E51-B023-2E1F9E1D3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159" y="1447801"/>
            <a:ext cx="7938453" cy="2087880"/>
          </a:xfrm>
        </p:spPr>
        <p:txBody>
          <a:bodyPr/>
          <a:lstStyle/>
          <a:p>
            <a:r>
              <a:rPr lang="en-US" sz="9600" b="1" dirty="0"/>
              <a:t>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44A9C-DFA6-7DA7-6A94-6EC29A367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8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B4DC-D5CB-B442-8E3B-9610FBBC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47009" cy="1400530"/>
          </a:xfrm>
        </p:spPr>
        <p:txBody>
          <a:bodyPr/>
          <a:lstStyle/>
          <a:p>
            <a:pPr algn="ctr"/>
            <a:r>
              <a:rPr lang="en-US" b="1" dirty="0"/>
              <a:t>Biblical Examples of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A598-C9EF-CDBA-A0C6-BADB875A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1635760"/>
            <a:ext cx="9115133" cy="461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Job 2:3,9 He still maintained his integrity.</a:t>
            </a:r>
          </a:p>
          <a:p>
            <a:pPr marL="0" indent="0">
              <a:buNone/>
            </a:pPr>
            <a:r>
              <a:rPr lang="en-US" sz="3200" b="1" dirty="0"/>
              <a:t>Nehemiah 7:3 Integrity  </a:t>
            </a:r>
            <a:r>
              <a:rPr lang="en-US" sz="4400" dirty="0"/>
              <a:t>↔ </a:t>
            </a:r>
            <a:r>
              <a:rPr lang="en-US" sz="3200" b="1" dirty="0"/>
              <a:t>Fear of God</a:t>
            </a:r>
          </a:p>
          <a:p>
            <a:pPr marL="0" indent="0">
              <a:buNone/>
            </a:pPr>
            <a:r>
              <a:rPr lang="en-US" sz="3200" b="1" dirty="0"/>
              <a:t>Daniel 6:1-5</a:t>
            </a:r>
          </a:p>
          <a:p>
            <a:pPr marL="0" indent="0">
              <a:buNone/>
            </a:pPr>
            <a:r>
              <a:rPr lang="en-US" sz="3200" b="1" dirty="0"/>
              <a:t>	Not at all corrupt</a:t>
            </a:r>
          </a:p>
          <a:p>
            <a:pPr marL="0" indent="0">
              <a:buNone/>
            </a:pPr>
            <a:r>
              <a:rPr lang="en-US" sz="3200" b="1" dirty="0"/>
              <a:t>	Not at all negligent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985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7E2C-B4E0-6B2A-1FB2-8281DE80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62529" cy="1400530"/>
          </a:xfrm>
        </p:spPr>
        <p:txBody>
          <a:bodyPr/>
          <a:lstStyle/>
          <a:p>
            <a:pPr algn="ctr"/>
            <a:r>
              <a:rPr lang="en-US" b="1" dirty="0"/>
              <a:t>Biblical Examples of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C992-49C3-BD4B-A98B-F8BD9CE7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24000"/>
            <a:ext cx="1043432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Proverbs 31:10-31  The person of noble character</a:t>
            </a:r>
          </a:p>
          <a:p>
            <a:pPr marL="0" indent="0">
              <a:buNone/>
            </a:pPr>
            <a:r>
              <a:rPr lang="en-US" sz="3200" b="1" dirty="0"/>
              <a:t>v. 11 full confidence</a:t>
            </a:r>
          </a:p>
          <a:p>
            <a:pPr marL="0" indent="0">
              <a:buNone/>
            </a:pPr>
            <a:r>
              <a:rPr lang="en-US" sz="3200" b="1" dirty="0"/>
              <a:t>v. 15, 18, 27  Up early in the AM and late in the PM</a:t>
            </a:r>
          </a:p>
          <a:p>
            <a:pPr marL="0" indent="0">
              <a:buNone/>
            </a:pPr>
            <a:r>
              <a:rPr lang="en-US" sz="3200" b="1" dirty="0"/>
              <a:t>v. 17 She works vigorously</a:t>
            </a:r>
          </a:p>
          <a:p>
            <a:pPr marL="0" indent="0">
              <a:buNone/>
            </a:pPr>
            <a:r>
              <a:rPr lang="en-US" sz="3200" b="1" dirty="0"/>
              <a:t>v. 20 She opens her arms to the poor</a:t>
            </a:r>
          </a:p>
          <a:p>
            <a:pPr marL="0" indent="0">
              <a:buNone/>
            </a:pPr>
            <a:r>
              <a:rPr lang="en-US" sz="3200" b="1" dirty="0"/>
              <a:t>v. 25 She makes short, medium and long term plans and sticks to them</a:t>
            </a:r>
          </a:p>
          <a:p>
            <a:pPr marL="0" indent="0">
              <a:buNone/>
            </a:pPr>
            <a:r>
              <a:rPr lang="en-US" sz="3200" b="1" dirty="0"/>
              <a:t>v. 30 She fears the Lord, not man</a:t>
            </a:r>
          </a:p>
        </p:txBody>
      </p:sp>
    </p:spTree>
    <p:extLst>
      <p:ext uri="{BB962C8B-B14F-4D97-AF65-F5344CB8AC3E}">
        <p14:creationId xmlns:p14="http://schemas.microsoft.com/office/powerpoint/2010/main" val="63086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2507-7F1D-A48C-1A35-6B37A946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452718"/>
            <a:ext cx="9278674" cy="979842"/>
          </a:xfrm>
        </p:spPr>
        <p:txBody>
          <a:bodyPr/>
          <a:lstStyle/>
          <a:p>
            <a:pPr algn="ctr"/>
            <a:r>
              <a:rPr lang="en-US" sz="40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590B-FA98-3B0C-3EFB-939F492F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513840"/>
            <a:ext cx="10200640" cy="473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What does integrity mean for you as a student or as a worker at your job?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2. What does integrity mean to you as a disciple of Jesus Christ?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3. What area or areas of integrity do you want to shore up in your own life?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98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DF3E-F128-D654-D53B-8F1CBA87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7A95-2EF3-C6BB-9EF8-3D7181516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790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Integrity:  The quality of being honest and having strong moral principles which you refuse to change.  Having high standards and refusing to lower them.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Integral/integrated:  Strong connectedness, despite significant differences.  Necessary to make a whole complete.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183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DF3E-F128-D654-D53B-8F1CBA87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ntegrity and Authenticity Set the Foundation of Being a Great Leader">
            <a:extLst>
              <a:ext uri="{FF2B5EF4-FFF2-40B4-BE49-F238E27FC236}">
                <a16:creationId xmlns:a16="http://schemas.microsoft.com/office/drawing/2014/main" id="{9F25247D-8BED-7AD9-6073-2664F1CCE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97" y="709135"/>
            <a:ext cx="7262320" cy="54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3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A49D-F004-29C0-4797-956F55DE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193040"/>
            <a:ext cx="10997248" cy="1660208"/>
          </a:xfrm>
        </p:spPr>
        <p:txBody>
          <a:bodyPr/>
          <a:lstStyle/>
          <a:p>
            <a:r>
              <a:rPr lang="en-US" b="1" dirty="0"/>
              <a:t>Integrity: Having a strong moral compass</a:t>
            </a:r>
          </a:p>
        </p:txBody>
      </p:sp>
      <p:pic>
        <p:nvPicPr>
          <p:cNvPr id="5122" name="Picture 2" descr="The Integral Role of Integrity | Psychology Today">
            <a:extLst>
              <a:ext uri="{FF2B5EF4-FFF2-40B4-BE49-F238E27FC236}">
                <a16:creationId xmlns:a16="http://schemas.microsoft.com/office/drawing/2014/main" id="{A4E14F2F-C738-52DC-B33C-B72783092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1310473"/>
            <a:ext cx="9971089" cy="52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6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A917-8637-8A8C-C456-2478CDD3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3EDFD5-A215-7F75-40AC-CD1B5D53C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39" y="215637"/>
            <a:ext cx="8396301" cy="70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0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8E50-F330-DA2F-5997-3A71C6A8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1028" name="Picture 4" descr="Integral Calculus - Formulas, Methods, Examples | Integrals">
            <a:extLst>
              <a:ext uri="{FF2B5EF4-FFF2-40B4-BE49-F238E27FC236}">
                <a16:creationId xmlns:a16="http://schemas.microsoft.com/office/drawing/2014/main" id="{A4623883-C9F0-AB36-5769-92208B74A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797061"/>
            <a:ext cx="10515600" cy="54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1588-4520-F7FA-7528-6E1E3FA9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Matthew 22:16</a:t>
            </a:r>
            <a:br>
              <a:rPr lang="en-US" b="1" dirty="0"/>
            </a:br>
            <a:r>
              <a:rPr lang="en-US" b="1" dirty="0"/>
              <a:t>Jesus was a man of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2A1FF-59B4-70A0-221B-404E626D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0" y="3429000"/>
            <a:ext cx="295656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any weak links?</a:t>
            </a:r>
          </a:p>
        </p:txBody>
      </p:sp>
      <p:pic>
        <p:nvPicPr>
          <p:cNvPr id="1026" name="Picture 2" descr="Author Zone - Identify your weak link One weak link can spell disaster for  the whole chain. Hence, analyse yourself. See if you have any flaws and  frailties that can play havoc">
            <a:extLst>
              <a:ext uri="{FF2B5EF4-FFF2-40B4-BE49-F238E27FC236}">
                <a16:creationId xmlns:a16="http://schemas.microsoft.com/office/drawing/2014/main" id="{2D3FC9E4-0FBB-3FD5-F7A7-EDD72837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108803"/>
            <a:ext cx="4393247" cy="42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/11 memories: Chaos, and 1 man's escape">
            <a:extLst>
              <a:ext uri="{FF2B5EF4-FFF2-40B4-BE49-F238E27FC236}">
                <a16:creationId xmlns:a16="http://schemas.microsoft.com/office/drawing/2014/main" id="{02E6C2D5-8887-60FA-6D82-F13A5DD0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237249"/>
            <a:ext cx="2956559" cy="43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3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BAA8-D5F4-89BA-3027-8683BA35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Proverbs and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AC88-1EA5-5E23-B271-CEDE2C87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Prov 10:9  Whoever walks with integrity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Prov 11:3 The integrity of the upright…</a:t>
            </a:r>
          </a:p>
        </p:txBody>
      </p:sp>
    </p:spTree>
    <p:extLst>
      <p:ext uri="{BB962C8B-B14F-4D97-AF65-F5344CB8AC3E}">
        <p14:creationId xmlns:p14="http://schemas.microsoft.com/office/powerpoint/2010/main" val="171017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2A64-AAB3-0959-7CB9-F812A252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Areas to Maintain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54EB3-EC1D-F7DC-0507-3235CCE1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0" y="2174240"/>
            <a:ext cx="7814653" cy="4074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Our work ethic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3200" b="1" dirty="0"/>
              <a:t>Our honesty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3200" b="1" dirty="0"/>
              <a:t>Our moral character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3200" b="1" dirty="0"/>
              <a:t>Our consistency</a:t>
            </a:r>
          </a:p>
        </p:txBody>
      </p:sp>
    </p:spTree>
    <p:extLst>
      <p:ext uri="{BB962C8B-B14F-4D97-AF65-F5344CB8AC3E}">
        <p14:creationId xmlns:p14="http://schemas.microsoft.com/office/powerpoint/2010/main" val="31557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261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Integrity</vt:lpstr>
      <vt:lpstr>PowerPoint Presentation</vt:lpstr>
      <vt:lpstr>PowerPoint Presentation</vt:lpstr>
      <vt:lpstr>Integrity: Having a strong moral compass</vt:lpstr>
      <vt:lpstr>PowerPoint Presentation</vt:lpstr>
      <vt:lpstr>PowerPoint Presentation</vt:lpstr>
      <vt:lpstr>Matthew 22:16 Jesus was a man of integrity</vt:lpstr>
      <vt:lpstr>Proverbs and Integrity</vt:lpstr>
      <vt:lpstr>Areas to Maintain Integrity</vt:lpstr>
      <vt:lpstr>Biblical Examples of Integrity</vt:lpstr>
      <vt:lpstr>Biblical Examples of Integrity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</dc:title>
  <dc:creator>John Oakes</dc:creator>
  <cp:lastModifiedBy>John Oakes</cp:lastModifiedBy>
  <cp:revision>1</cp:revision>
  <dcterms:created xsi:type="dcterms:W3CDTF">2023-11-08T16:35:41Z</dcterms:created>
  <dcterms:modified xsi:type="dcterms:W3CDTF">2023-11-09T00:17:49Z</dcterms:modified>
</cp:coreProperties>
</file>