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  <p:sldMasterId id="2147483732" r:id="rId5"/>
  </p:sldMasterIdLst>
  <p:notesMasterIdLst>
    <p:notesMasterId r:id="rId19"/>
  </p:notesMasterIdLst>
  <p:sldIdLst>
    <p:sldId id="436" r:id="rId6"/>
    <p:sldId id="440" r:id="rId7"/>
    <p:sldId id="423" r:id="rId8"/>
    <p:sldId id="427" r:id="rId9"/>
    <p:sldId id="428" r:id="rId10"/>
    <p:sldId id="429" r:id="rId11"/>
    <p:sldId id="431" r:id="rId12"/>
    <p:sldId id="432" r:id="rId13"/>
    <p:sldId id="441" r:id="rId14"/>
    <p:sldId id="433" r:id="rId15"/>
    <p:sldId id="595" r:id="rId16"/>
    <p:sldId id="596" r:id="rId17"/>
    <p:sldId id="5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924F4-419D-41B6-BF67-2D969DD8CD2F}" v="14" dt="2023-12-03T17:19:48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DB924F4-419D-41B6-BF67-2D969DD8CD2F}"/>
    <pc:docChg chg="undo custSel addSld delSld modSld sldOrd delMainMaster">
      <pc:chgData name="John Oakes" userId="1a36f0057432ea1f" providerId="LiveId" clId="{5DB924F4-419D-41B6-BF67-2D969DD8CD2F}" dt="2023-12-04T01:12:32.446" v="1397" actId="47"/>
      <pc:docMkLst>
        <pc:docMk/>
      </pc:docMkLst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56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57"/>
        </pc:sldMkLst>
      </pc:sldChg>
      <pc:sldChg chg="modSp del mod">
        <pc:chgData name="John Oakes" userId="1a36f0057432ea1f" providerId="LiveId" clId="{5DB924F4-419D-41B6-BF67-2D969DD8CD2F}" dt="2023-12-04T01:12:05.794" v="1395" actId="47"/>
        <pc:sldMkLst>
          <pc:docMk/>
          <pc:sldMk cId="0" sldId="258"/>
        </pc:sldMkLst>
        <pc:spChg chg="mod">
          <ac:chgData name="John Oakes" userId="1a36f0057432ea1f" providerId="LiveId" clId="{5DB924F4-419D-41B6-BF67-2D969DD8CD2F}" dt="2023-12-03T17:17:08.466" v="1295" actId="27636"/>
          <ac:spMkLst>
            <pc:docMk/>
            <pc:sldMk cId="0" sldId="258"/>
            <ac:spMk id="65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59"/>
        </pc:sldMkLst>
      </pc:sldChg>
      <pc:sldChg chg="modSp del mod">
        <pc:chgData name="John Oakes" userId="1a36f0057432ea1f" providerId="LiveId" clId="{5DB924F4-419D-41B6-BF67-2D969DD8CD2F}" dt="2023-12-04T01:12:05.794" v="1395" actId="47"/>
        <pc:sldMkLst>
          <pc:docMk/>
          <pc:sldMk cId="0" sldId="260"/>
        </pc:sldMkLst>
        <pc:spChg chg="mod">
          <ac:chgData name="John Oakes" userId="1a36f0057432ea1f" providerId="LiveId" clId="{5DB924F4-419D-41B6-BF67-2D969DD8CD2F}" dt="2023-12-03T17:17:08.478" v="1296" actId="27636"/>
          <ac:spMkLst>
            <pc:docMk/>
            <pc:sldMk cId="0" sldId="260"/>
            <ac:spMk id="75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1"/>
        </pc:sldMkLst>
      </pc:sldChg>
      <pc:sldChg chg="modSp del mod">
        <pc:chgData name="John Oakes" userId="1a36f0057432ea1f" providerId="LiveId" clId="{5DB924F4-419D-41B6-BF67-2D969DD8CD2F}" dt="2023-12-04T01:12:05.794" v="1395" actId="47"/>
        <pc:sldMkLst>
          <pc:docMk/>
          <pc:sldMk cId="0" sldId="262"/>
        </pc:sldMkLst>
        <pc:spChg chg="mod">
          <ac:chgData name="John Oakes" userId="1a36f0057432ea1f" providerId="LiveId" clId="{5DB924F4-419D-41B6-BF67-2D969DD8CD2F}" dt="2023-12-03T17:17:08.478" v="1297" actId="27636"/>
          <ac:spMkLst>
            <pc:docMk/>
            <pc:sldMk cId="0" sldId="262"/>
            <ac:spMk id="85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3"/>
        </pc:sldMkLst>
      </pc:sldChg>
      <pc:sldChg chg="modSp del mod">
        <pc:chgData name="John Oakes" userId="1a36f0057432ea1f" providerId="LiveId" clId="{5DB924F4-419D-41B6-BF67-2D969DD8CD2F}" dt="2023-12-04T01:12:05.794" v="1395" actId="47"/>
        <pc:sldMkLst>
          <pc:docMk/>
          <pc:sldMk cId="0" sldId="264"/>
        </pc:sldMkLst>
        <pc:spChg chg="mod">
          <ac:chgData name="John Oakes" userId="1a36f0057432ea1f" providerId="LiveId" clId="{5DB924F4-419D-41B6-BF67-2D969DD8CD2F}" dt="2023-12-03T17:17:08.494" v="1298" actId="27636"/>
          <ac:spMkLst>
            <pc:docMk/>
            <pc:sldMk cId="0" sldId="264"/>
            <ac:spMk id="95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5"/>
        </pc:sldMkLst>
      </pc:sldChg>
      <pc:sldChg chg="modSp del mod">
        <pc:chgData name="John Oakes" userId="1a36f0057432ea1f" providerId="LiveId" clId="{5DB924F4-419D-41B6-BF67-2D969DD8CD2F}" dt="2023-12-04T01:12:05.794" v="1395" actId="47"/>
        <pc:sldMkLst>
          <pc:docMk/>
          <pc:sldMk cId="0" sldId="266"/>
        </pc:sldMkLst>
        <pc:spChg chg="mod">
          <ac:chgData name="John Oakes" userId="1a36f0057432ea1f" providerId="LiveId" clId="{5DB924F4-419D-41B6-BF67-2D969DD8CD2F}" dt="2023-12-03T17:17:08.494" v="1299" actId="27636"/>
          <ac:spMkLst>
            <pc:docMk/>
            <pc:sldMk cId="0" sldId="266"/>
            <ac:spMk id="105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7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8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69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70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71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72"/>
        </pc:sldMkLst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273"/>
        </pc:sldMkLst>
      </pc:sldChg>
      <pc:sldChg chg="del">
        <pc:chgData name="John Oakes" userId="1a36f0057432ea1f" providerId="LiveId" clId="{5DB924F4-419D-41B6-BF67-2D969DD8CD2F}" dt="2023-12-04T01:12:21.174" v="1396" actId="47"/>
        <pc:sldMkLst>
          <pc:docMk/>
          <pc:sldMk cId="0" sldId="274"/>
        </pc:sldMkLst>
      </pc:sldChg>
      <pc:sldChg chg="del">
        <pc:chgData name="John Oakes" userId="1a36f0057432ea1f" providerId="LiveId" clId="{5DB924F4-419D-41B6-BF67-2D969DD8CD2F}" dt="2023-12-04T01:12:21.174" v="1396" actId="47"/>
        <pc:sldMkLst>
          <pc:docMk/>
          <pc:sldMk cId="0" sldId="275"/>
        </pc:sldMkLst>
      </pc:sldChg>
      <pc:sldChg chg="del">
        <pc:chgData name="John Oakes" userId="1a36f0057432ea1f" providerId="LiveId" clId="{5DB924F4-419D-41B6-BF67-2D969DD8CD2F}" dt="2023-12-04T01:12:21.174" v="1396" actId="47"/>
        <pc:sldMkLst>
          <pc:docMk/>
          <pc:sldMk cId="0" sldId="276"/>
        </pc:sldMkLst>
      </pc:sldChg>
      <pc:sldChg chg="del">
        <pc:chgData name="John Oakes" userId="1a36f0057432ea1f" providerId="LiveId" clId="{5DB924F4-419D-41B6-BF67-2D969DD8CD2F}" dt="2023-12-04T01:12:21.174" v="1396" actId="47"/>
        <pc:sldMkLst>
          <pc:docMk/>
          <pc:sldMk cId="0" sldId="277"/>
        </pc:sldMkLst>
      </pc:sldChg>
      <pc:sldChg chg="del">
        <pc:chgData name="John Oakes" userId="1a36f0057432ea1f" providerId="LiveId" clId="{5DB924F4-419D-41B6-BF67-2D969DD8CD2F}" dt="2023-12-04T01:12:21.174" v="1396" actId="47"/>
        <pc:sldMkLst>
          <pc:docMk/>
          <pc:sldMk cId="0" sldId="278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79"/>
        </pc:sldMkLst>
      </pc:sldChg>
      <pc:sldChg chg="modSp del mod">
        <pc:chgData name="John Oakes" userId="1a36f0057432ea1f" providerId="LiveId" clId="{5DB924F4-419D-41B6-BF67-2D969DD8CD2F}" dt="2023-12-04T01:12:32.446" v="1397" actId="47"/>
        <pc:sldMkLst>
          <pc:docMk/>
          <pc:sldMk cId="0" sldId="280"/>
        </pc:sldMkLst>
        <pc:spChg chg="mod">
          <ac:chgData name="John Oakes" userId="1a36f0057432ea1f" providerId="LiveId" clId="{5DB924F4-419D-41B6-BF67-2D969DD8CD2F}" dt="2023-12-03T17:17:48.896" v="1300" actId="27636"/>
          <ac:spMkLst>
            <pc:docMk/>
            <pc:sldMk cId="0" sldId="280"/>
            <ac:spMk id="177" creationId="{00000000-0000-0000-0000-000000000000}"/>
          </ac:spMkLst>
        </pc:spChg>
      </pc:sldChg>
      <pc:sldChg chg="modSp del mod">
        <pc:chgData name="John Oakes" userId="1a36f0057432ea1f" providerId="LiveId" clId="{5DB924F4-419D-41B6-BF67-2D969DD8CD2F}" dt="2023-12-04T01:12:32.446" v="1397" actId="47"/>
        <pc:sldMkLst>
          <pc:docMk/>
          <pc:sldMk cId="0" sldId="281"/>
        </pc:sldMkLst>
        <pc:spChg chg="mod">
          <ac:chgData name="John Oakes" userId="1a36f0057432ea1f" providerId="LiveId" clId="{5DB924F4-419D-41B6-BF67-2D969DD8CD2F}" dt="2023-12-03T17:17:48.896" v="1301" actId="27636"/>
          <ac:spMkLst>
            <pc:docMk/>
            <pc:sldMk cId="0" sldId="281"/>
            <ac:spMk id="182" creationId="{00000000-0000-0000-0000-000000000000}"/>
          </ac:spMkLst>
        </pc:spChg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2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3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4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5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6"/>
        </pc:sldMkLst>
      </pc:sldChg>
      <pc:sldChg chg="del">
        <pc:chgData name="John Oakes" userId="1a36f0057432ea1f" providerId="LiveId" clId="{5DB924F4-419D-41B6-BF67-2D969DD8CD2F}" dt="2023-12-04T01:12:32.446" v="1397" actId="47"/>
        <pc:sldMkLst>
          <pc:docMk/>
          <pc:sldMk cId="0" sldId="287"/>
        </pc:sldMkLst>
      </pc:sldChg>
      <pc:sldChg chg="modSp del mod">
        <pc:chgData name="John Oakes" userId="1a36f0057432ea1f" providerId="LiveId" clId="{5DB924F4-419D-41B6-BF67-2D969DD8CD2F}" dt="2023-12-04T01:12:32.446" v="1397" actId="47"/>
        <pc:sldMkLst>
          <pc:docMk/>
          <pc:sldMk cId="0" sldId="288"/>
        </pc:sldMkLst>
        <pc:spChg chg="mod">
          <ac:chgData name="John Oakes" userId="1a36f0057432ea1f" providerId="LiveId" clId="{5DB924F4-419D-41B6-BF67-2D969DD8CD2F}" dt="2023-12-03T17:17:48.911" v="1302" actId="27636"/>
          <ac:spMkLst>
            <pc:docMk/>
            <pc:sldMk cId="0" sldId="288"/>
            <ac:spMk id="217" creationId="{00000000-0000-0000-0000-000000000000}"/>
          </ac:spMkLst>
        </pc:spChg>
      </pc:sldChg>
      <pc:sldChg chg="modSp mod">
        <pc:chgData name="John Oakes" userId="1a36f0057432ea1f" providerId="LiveId" clId="{5DB924F4-419D-41B6-BF67-2D969DD8CD2F}" dt="2023-12-03T17:06:37.629" v="641" actId="20577"/>
        <pc:sldMkLst>
          <pc:docMk/>
          <pc:sldMk cId="0" sldId="427"/>
        </pc:sldMkLst>
        <pc:spChg chg="mod">
          <ac:chgData name="John Oakes" userId="1a36f0057432ea1f" providerId="LiveId" clId="{5DB924F4-419D-41B6-BF67-2D969DD8CD2F}" dt="2023-12-03T17:04:47.244" v="554" actId="20577"/>
          <ac:spMkLst>
            <pc:docMk/>
            <pc:sldMk cId="0" sldId="427"/>
            <ac:spMk id="2" creationId="{7EFD69EE-C9E6-E8C3-250C-35FCD37A78AC}"/>
          </ac:spMkLst>
        </pc:spChg>
        <pc:spChg chg="mod">
          <ac:chgData name="John Oakes" userId="1a36f0057432ea1f" providerId="LiveId" clId="{5DB924F4-419D-41B6-BF67-2D969DD8CD2F}" dt="2023-12-03T17:06:37.629" v="641" actId="20577"/>
          <ac:spMkLst>
            <pc:docMk/>
            <pc:sldMk cId="0" sldId="427"/>
            <ac:spMk id="3" creationId="{7845DC28-02D1-4542-4B92-75AD05DE0C09}"/>
          </ac:spMkLst>
        </pc:spChg>
      </pc:sldChg>
      <pc:sldChg chg="modSp mod">
        <pc:chgData name="John Oakes" userId="1a36f0057432ea1f" providerId="LiveId" clId="{5DB924F4-419D-41B6-BF67-2D969DD8CD2F}" dt="2023-12-03T17:01:30.143" v="465" actId="1076"/>
        <pc:sldMkLst>
          <pc:docMk/>
          <pc:sldMk cId="0" sldId="428"/>
        </pc:sldMkLst>
        <pc:spChg chg="mod">
          <ac:chgData name="John Oakes" userId="1a36f0057432ea1f" providerId="LiveId" clId="{5DB924F4-419D-41B6-BF67-2D969DD8CD2F}" dt="2023-12-03T17:01:26.534" v="464" actId="14100"/>
          <ac:spMkLst>
            <pc:docMk/>
            <pc:sldMk cId="0" sldId="428"/>
            <ac:spMk id="3" creationId="{A35F3769-47D8-BBC2-F015-214E2A582250}"/>
          </ac:spMkLst>
        </pc:spChg>
        <pc:picChg chg="mod">
          <ac:chgData name="John Oakes" userId="1a36f0057432ea1f" providerId="LiveId" clId="{5DB924F4-419D-41B6-BF67-2D969DD8CD2F}" dt="2023-12-03T17:01:30.143" v="465" actId="1076"/>
          <ac:picMkLst>
            <pc:docMk/>
            <pc:sldMk cId="0" sldId="428"/>
            <ac:picMk id="21508" creationId="{F90FF970-9865-512C-9801-8DEF501A8E23}"/>
          </ac:picMkLst>
        </pc:picChg>
      </pc:sldChg>
      <pc:sldChg chg="modSp mod">
        <pc:chgData name="John Oakes" userId="1a36f0057432ea1f" providerId="LiveId" clId="{5DB924F4-419D-41B6-BF67-2D969DD8CD2F}" dt="2023-12-03T17:08:33.652" v="656" actId="20577"/>
        <pc:sldMkLst>
          <pc:docMk/>
          <pc:sldMk cId="0" sldId="429"/>
        </pc:sldMkLst>
        <pc:spChg chg="mod">
          <ac:chgData name="John Oakes" userId="1a36f0057432ea1f" providerId="LiveId" clId="{5DB924F4-419D-41B6-BF67-2D969DD8CD2F}" dt="2023-12-03T17:01:48.895" v="466" actId="255"/>
          <ac:spMkLst>
            <pc:docMk/>
            <pc:sldMk cId="0" sldId="429"/>
            <ac:spMk id="2" creationId="{30B029B0-FC44-2435-2CCE-ED2050F0C92B}"/>
          </ac:spMkLst>
        </pc:spChg>
        <pc:spChg chg="mod">
          <ac:chgData name="John Oakes" userId="1a36f0057432ea1f" providerId="LiveId" clId="{5DB924F4-419D-41B6-BF67-2D969DD8CD2F}" dt="2023-12-03T17:08:33.652" v="656" actId="20577"/>
          <ac:spMkLst>
            <pc:docMk/>
            <pc:sldMk cId="0" sldId="429"/>
            <ac:spMk id="3" creationId="{C0E8C6D7-63BA-CF89-0322-C15C7B6877AC}"/>
          </ac:spMkLst>
        </pc:spChg>
      </pc:sldChg>
      <pc:sldChg chg="modSp mod">
        <pc:chgData name="John Oakes" userId="1a36f0057432ea1f" providerId="LiveId" clId="{5DB924F4-419D-41B6-BF67-2D969DD8CD2F}" dt="2023-12-03T17:09:24.472" v="662" actId="20577"/>
        <pc:sldMkLst>
          <pc:docMk/>
          <pc:sldMk cId="0" sldId="432"/>
        </pc:sldMkLst>
        <pc:spChg chg="mod">
          <ac:chgData name="John Oakes" userId="1a36f0057432ea1f" providerId="LiveId" clId="{5DB924F4-419D-41B6-BF67-2D969DD8CD2F}" dt="2023-12-03T17:09:24.472" v="662" actId="20577"/>
          <ac:spMkLst>
            <pc:docMk/>
            <pc:sldMk cId="0" sldId="432"/>
            <ac:spMk id="3" creationId="{411B1BB9-B18E-1514-A778-E8FE0C009D4D}"/>
          </ac:spMkLst>
        </pc:spChg>
      </pc:sldChg>
      <pc:sldChg chg="modSp mod">
        <pc:chgData name="John Oakes" userId="1a36f0057432ea1f" providerId="LiveId" clId="{5DB924F4-419D-41B6-BF67-2D969DD8CD2F}" dt="2023-12-03T17:13:51.635" v="1294" actId="20577"/>
        <pc:sldMkLst>
          <pc:docMk/>
          <pc:sldMk cId="0" sldId="433"/>
        </pc:sldMkLst>
        <pc:spChg chg="mod">
          <ac:chgData name="John Oakes" userId="1a36f0057432ea1f" providerId="LiveId" clId="{5DB924F4-419D-41B6-BF67-2D969DD8CD2F}" dt="2023-12-03T17:13:51.635" v="1294" actId="20577"/>
          <ac:spMkLst>
            <pc:docMk/>
            <pc:sldMk cId="0" sldId="433"/>
            <ac:spMk id="3" creationId="{D404BED3-AECB-968F-653C-E2757F639A2A}"/>
          </ac:spMkLst>
        </pc:spChg>
      </pc:sldChg>
      <pc:sldChg chg="modSp mod">
        <pc:chgData name="John Oakes" userId="1a36f0057432ea1f" providerId="LiveId" clId="{5DB924F4-419D-41B6-BF67-2D969DD8CD2F}" dt="2023-12-03T16:57:12.340" v="263" actId="14100"/>
        <pc:sldMkLst>
          <pc:docMk/>
          <pc:sldMk cId="0" sldId="436"/>
        </pc:sldMkLst>
        <pc:spChg chg="mod">
          <ac:chgData name="John Oakes" userId="1a36f0057432ea1f" providerId="LiveId" clId="{5DB924F4-419D-41B6-BF67-2D969DD8CD2F}" dt="2023-12-03T16:57:12.340" v="263" actId="14100"/>
          <ac:spMkLst>
            <pc:docMk/>
            <pc:sldMk cId="0" sldId="436"/>
            <ac:spMk id="3" creationId="{B6426406-DCB7-EF7E-4768-6464A7EF6CC5}"/>
          </ac:spMkLst>
        </pc:spChg>
        <pc:picChg chg="mod">
          <ac:chgData name="John Oakes" userId="1a36f0057432ea1f" providerId="LiveId" clId="{5DB924F4-419D-41B6-BF67-2D969DD8CD2F}" dt="2023-12-03T16:57:08.340" v="262" actId="1076"/>
          <ac:picMkLst>
            <pc:docMk/>
            <pc:sldMk cId="0" sldId="436"/>
            <ac:picMk id="17412" creationId="{9D548A88-B647-6248-E1DE-2A84B169CA27}"/>
          </ac:picMkLst>
        </pc:picChg>
      </pc:sldChg>
      <pc:sldChg chg="addSp modSp mod ord">
        <pc:chgData name="John Oakes" userId="1a36f0057432ea1f" providerId="LiveId" clId="{5DB924F4-419D-41B6-BF67-2D969DD8CD2F}" dt="2023-12-03T16:59:23.758" v="436" actId="1076"/>
        <pc:sldMkLst>
          <pc:docMk/>
          <pc:sldMk cId="3686385647" sldId="440"/>
        </pc:sldMkLst>
        <pc:spChg chg="mod">
          <ac:chgData name="John Oakes" userId="1a36f0057432ea1f" providerId="LiveId" clId="{5DB924F4-419D-41B6-BF67-2D969DD8CD2F}" dt="2023-12-03T16:58:01.441" v="371" actId="20577"/>
          <ac:spMkLst>
            <pc:docMk/>
            <pc:sldMk cId="3686385647" sldId="440"/>
            <ac:spMk id="2" creationId="{AE0C5782-2DD9-FC9C-DA1F-81E767558164}"/>
          </ac:spMkLst>
        </pc:spChg>
        <pc:spChg chg="mod">
          <ac:chgData name="John Oakes" userId="1a36f0057432ea1f" providerId="LiveId" clId="{5DB924F4-419D-41B6-BF67-2D969DD8CD2F}" dt="2023-12-03T16:59:14.950" v="434" actId="14100"/>
          <ac:spMkLst>
            <pc:docMk/>
            <pc:sldMk cId="3686385647" sldId="440"/>
            <ac:spMk id="3" creationId="{D404BED3-AECB-968F-653C-E2757F639A2A}"/>
          </ac:spMkLst>
        </pc:spChg>
        <pc:picChg chg="add mod">
          <ac:chgData name="John Oakes" userId="1a36f0057432ea1f" providerId="LiveId" clId="{5DB924F4-419D-41B6-BF67-2D969DD8CD2F}" dt="2023-12-03T16:59:23.758" v="436" actId="1076"/>
          <ac:picMkLst>
            <pc:docMk/>
            <pc:sldMk cId="3686385647" sldId="440"/>
            <ac:picMk id="4" creationId="{BAA93832-51B7-C7FF-933C-DBC84C663787}"/>
          </ac:picMkLst>
        </pc:picChg>
      </pc:sldChg>
      <pc:sldChg chg="modSp new mod">
        <pc:chgData name="John Oakes" userId="1a36f0057432ea1f" providerId="LiveId" clId="{5DB924F4-419D-41B6-BF67-2D969DD8CD2F}" dt="2023-12-03T17:11:24.714" v="786" actId="20577"/>
        <pc:sldMkLst>
          <pc:docMk/>
          <pc:sldMk cId="1325559531" sldId="441"/>
        </pc:sldMkLst>
        <pc:spChg chg="mod">
          <ac:chgData name="John Oakes" userId="1a36f0057432ea1f" providerId="LiveId" clId="{5DB924F4-419D-41B6-BF67-2D969DD8CD2F}" dt="2023-12-03T17:11:24.714" v="786" actId="20577"/>
          <ac:spMkLst>
            <pc:docMk/>
            <pc:sldMk cId="1325559531" sldId="441"/>
            <ac:spMk id="3" creationId="{E35FF911-492C-CD47-6C37-09F564D61002}"/>
          </ac:spMkLst>
        </pc:spChg>
      </pc:sldChg>
      <pc:sldChg chg="del">
        <pc:chgData name="John Oakes" userId="1a36f0057432ea1f" providerId="LiveId" clId="{5DB924F4-419D-41B6-BF67-2D969DD8CD2F}" dt="2023-12-04T01:12:05.794" v="1395" actId="47"/>
        <pc:sldMkLst>
          <pc:docMk/>
          <pc:sldMk cId="0" sldId="543"/>
        </pc:sldMkLst>
      </pc:sldChg>
      <pc:sldChg chg="modSp mod">
        <pc:chgData name="John Oakes" userId="1a36f0057432ea1f" providerId="LiveId" clId="{5DB924F4-419D-41B6-BF67-2D969DD8CD2F}" dt="2023-12-03T17:20:40.995" v="1381" actId="20577"/>
        <pc:sldMkLst>
          <pc:docMk/>
          <pc:sldMk cId="0" sldId="595"/>
        </pc:sldMkLst>
        <pc:spChg chg="mod">
          <ac:chgData name="John Oakes" userId="1a36f0057432ea1f" providerId="LiveId" clId="{5DB924F4-419D-41B6-BF67-2D969DD8CD2F}" dt="2023-12-03T17:20:40.995" v="1381" actId="20577"/>
          <ac:spMkLst>
            <pc:docMk/>
            <pc:sldMk cId="0" sldId="595"/>
            <ac:spMk id="107523" creationId="{12C1A03D-1FC1-78B2-48F9-1F6CD8125C9E}"/>
          </ac:spMkLst>
        </pc:spChg>
      </pc:sldChg>
      <pc:sldChg chg="modSp mod">
        <pc:chgData name="John Oakes" userId="1a36f0057432ea1f" providerId="LiveId" clId="{5DB924F4-419D-41B6-BF67-2D969DD8CD2F}" dt="2023-12-03T17:21:02.454" v="1394" actId="20577"/>
        <pc:sldMkLst>
          <pc:docMk/>
          <pc:sldMk cId="0" sldId="596"/>
        </pc:sldMkLst>
        <pc:spChg chg="mod">
          <ac:chgData name="John Oakes" userId="1a36f0057432ea1f" providerId="LiveId" clId="{5DB924F4-419D-41B6-BF67-2D969DD8CD2F}" dt="2023-12-03T17:21:02.454" v="1394" actId="20577"/>
          <ac:spMkLst>
            <pc:docMk/>
            <pc:sldMk cId="0" sldId="596"/>
            <ac:spMk id="3" creationId="{2959A1CA-42CA-5DDF-9A17-C409FDC6C6B6}"/>
          </ac:spMkLst>
        </pc:spChg>
      </pc:sldChg>
      <pc:sldMasterChg chg="del delSldLayout">
        <pc:chgData name="John Oakes" userId="1a36f0057432ea1f" providerId="LiveId" clId="{5DB924F4-419D-41B6-BF67-2D969DD8CD2F}" dt="2023-12-04T01:12:32.446" v="1397" actId="47"/>
        <pc:sldMasterMkLst>
          <pc:docMk/>
          <pc:sldMasterMk cId="83716710" sldId="2147483696"/>
        </pc:sldMasterMkLst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1118321568" sldId="2147483697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2830107981" sldId="2147483698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2923160130" sldId="2147483699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4271784613" sldId="2147483700"/>
          </pc:sldLayoutMkLst>
        </pc:sldLayoutChg>
        <pc:sldLayoutChg chg="del">
          <pc:chgData name="John Oakes" userId="1a36f0057432ea1f" providerId="LiveId" clId="{5DB924F4-419D-41B6-BF67-2D969DD8CD2F}" dt="2023-12-04T01:12:21.174" v="1396" actId="47"/>
          <pc:sldLayoutMkLst>
            <pc:docMk/>
            <pc:sldMasterMk cId="83716710" sldId="2147483696"/>
            <pc:sldLayoutMk cId="2751665854" sldId="2147483701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4089128856" sldId="2147483702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291430234" sldId="2147483703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2390710081" sldId="2147483704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3117217623" sldId="2147483705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3298894603" sldId="2147483706"/>
          </pc:sldLayoutMkLst>
        </pc:sldLayoutChg>
        <pc:sldLayoutChg chg="del">
          <pc:chgData name="John Oakes" userId="1a36f0057432ea1f" providerId="LiveId" clId="{5DB924F4-419D-41B6-BF67-2D969DD8CD2F}" dt="2023-12-04T01:12:32.446" v="1397" actId="47"/>
          <pc:sldLayoutMkLst>
            <pc:docMk/>
            <pc:sldMasterMk cId="83716710" sldId="2147483696"/>
            <pc:sldLayoutMk cId="584500710" sldId="2147483707"/>
          </pc:sldLayoutMkLst>
        </pc:sldLayoutChg>
      </pc:sldMasterChg>
      <pc:sldMasterChg chg="del delSldLayout">
        <pc:chgData name="John Oakes" userId="1a36f0057432ea1f" providerId="LiveId" clId="{5DB924F4-419D-41B6-BF67-2D969DD8CD2F}" dt="2023-12-04T01:12:05.794" v="1395" actId="47"/>
        <pc:sldMasterMkLst>
          <pc:docMk/>
          <pc:sldMasterMk cId="4185707855" sldId="2147483708"/>
        </pc:sldMasterMkLst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3004133704" sldId="2147483709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1552720220" sldId="2147483710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2334837638" sldId="2147483711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4099795096" sldId="2147483712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3718390724" sldId="2147483713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2716460124" sldId="2147483714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700554403" sldId="2147483715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3571922397" sldId="2147483716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938626004" sldId="2147483717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1581942940" sldId="2147483718"/>
          </pc:sldLayoutMkLst>
        </pc:sldLayoutChg>
        <pc:sldLayoutChg chg="del">
          <pc:chgData name="John Oakes" userId="1a36f0057432ea1f" providerId="LiveId" clId="{5DB924F4-419D-41B6-BF67-2D969DD8CD2F}" dt="2023-12-04T01:12:05.794" v="1395" actId="47"/>
          <pc:sldLayoutMkLst>
            <pc:docMk/>
            <pc:sldMasterMk cId="4185707855" sldId="2147483708"/>
            <pc:sldLayoutMk cId="2853857795" sldId="214748371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FF1C3-4CEC-42E4-B338-A2F3A8BF7526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537F0-07A0-4288-8470-D61AC9601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1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809DFA3-82FA-1521-C271-8067A94E1B5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E88C09-EE00-8E7B-D42B-8BBE305298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68134C5-01DE-E0C6-C44A-DE4A13830D5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06A689-9A59-98D8-B704-660D1364E9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BBB218B-82D3-89F0-F981-B676E6E82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7398E28F-C022-78AF-E88B-074B7119C4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4BC0EE54-25BC-489B-5DF9-8601D0C94D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34BEE4ED-8B68-AB3D-7DEB-8995CF86F6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AC907511-A5F7-A925-974D-4992DB1A8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7A255E1-F4B4-4DA4-C772-C784B420E2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786CD560-277F-3ACE-B31C-86EB44EFEF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2FB54AC-133E-4839-048C-2576A4DE32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53CBDBAD-2D34-2430-6662-D75FC6CB96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B9CC75DF-621E-772C-742A-26C33EC3EC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328659DB-5546-B509-C68A-F1AA49B038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7C366E6-2697-8888-E3B1-F9257D3DFD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8F53593C-4EEA-595A-DD7B-300F486C39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93F34E3A-3051-0A09-386E-A4517B9C3C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17FAA4B7-35E2-656E-BDEC-11965A33D6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CBEB500E-1C9F-8092-E7B0-7E8D9CE28B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8C2B9B0-E27E-FA9E-25D0-59E6EA5646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CE15F51F-1560-8E00-D186-52139E971A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17 w 717"/>
                <a:gd name="T1" fmla="*/ 845 h 845"/>
                <a:gd name="T2" fmla="*/ 817 w 717"/>
                <a:gd name="T3" fmla="*/ 821 h 845"/>
                <a:gd name="T4" fmla="*/ 674 w 717"/>
                <a:gd name="T5" fmla="*/ 605 h 845"/>
                <a:gd name="T6" fmla="*/ 456 w 717"/>
                <a:gd name="T7" fmla="*/ 396 h 845"/>
                <a:gd name="T8" fmla="*/ 27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9 w 717"/>
                <a:gd name="T15" fmla="*/ 198 h 845"/>
                <a:gd name="T16" fmla="*/ 450 w 717"/>
                <a:gd name="T17" fmla="*/ 408 h 845"/>
                <a:gd name="T18" fmla="*/ 668 w 717"/>
                <a:gd name="T19" fmla="*/ 623 h 845"/>
                <a:gd name="T20" fmla="*/ 817 w 717"/>
                <a:gd name="T21" fmla="*/ 845 h 845"/>
                <a:gd name="T22" fmla="*/ 8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6C5F2BD-38D1-33C8-2E69-6AEFE283D9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7 w 407"/>
                <a:gd name="T1" fmla="*/ 414 h 414"/>
                <a:gd name="T2" fmla="*/ 457 w 407"/>
                <a:gd name="T3" fmla="*/ 396 h 414"/>
                <a:gd name="T4" fmla="*/ 27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6 w 407"/>
                <a:gd name="T13" fmla="*/ 204 h 414"/>
                <a:gd name="T14" fmla="*/ 457 w 407"/>
                <a:gd name="T15" fmla="*/ 414 h 414"/>
                <a:gd name="T16" fmla="*/ 45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4FAC73E3-7BAD-870C-32BB-E331C5F6AF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DE06D70B-86F3-19B6-2B8D-073565CB6F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86 w 586"/>
                <a:gd name="T1" fmla="*/ 0 h 599"/>
                <a:gd name="T2" fmla="*/ 668 w 586"/>
                <a:gd name="T3" fmla="*/ 0 h 599"/>
                <a:gd name="T4" fmla="*/ 474 w 586"/>
                <a:gd name="T5" fmla="*/ 132 h 599"/>
                <a:gd name="T6" fmla="*/ 30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7 w 586"/>
                <a:gd name="T17" fmla="*/ 282 h 599"/>
                <a:gd name="T18" fmla="*/ 486 w 586"/>
                <a:gd name="T19" fmla="*/ 138 h 599"/>
                <a:gd name="T20" fmla="*/ 686 w 586"/>
                <a:gd name="T21" fmla="*/ 0 h 599"/>
                <a:gd name="T22" fmla="*/ 6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44632D0A-2AAD-389E-B72D-CD8FB3F524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9 w 269"/>
                <a:gd name="T1" fmla="*/ 0 h 252"/>
                <a:gd name="T2" fmla="*/ 30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9 w 269"/>
                <a:gd name="T15" fmla="*/ 0 h 252"/>
                <a:gd name="T16" fmla="*/ 31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E6ACF722-EF52-4E44-8422-3F886DAAB20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DC9AAE4B-49D2-23A0-C7E9-8EEA1F32BCE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6BFB4A70-9658-DE0B-875F-8CBF7891B22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CDDD0772-5887-8B28-A116-5261E2619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56C68DE1-A27F-F69B-4B09-C02DECD988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263D1863-A86E-83FE-6A2C-D57B45DEF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E3F2AB17-F1D3-0084-FC4B-E0CD8B06AA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0C2CB35E-F874-6B3B-68F6-4686DC13D5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A87239DE-366E-AD7F-2EE1-6D8607E8B2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C9EBD14E-CBDA-460D-BCCF-F7FA36592EC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EB7BB622-B79F-55BF-6AA2-87B71163EFB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33A41D19-5E7A-C923-CE3D-16292C4906A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A424F97A-18E8-7073-7A5C-43A717286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F6B700B5-06D2-00CE-9E3F-32A15F25C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09F5-CBC5-41B6-8D2B-67836030C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0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C09A6246-2486-ADA9-3B73-1F170A21E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A01DDE1-525F-E894-3644-7EA2A7E2A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DA9E815-56B1-E0C5-01D0-160BF0B80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9480-3208-41AB-BE7A-5298D9C0C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6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394B630-7048-8E89-D67B-8E4CCEEFC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D2522C9-919F-72C1-AAD5-1ECF20155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8F92402-C92B-EF3B-6C03-04F51161F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ED17-816C-435E-9E45-55A298FE0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8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AF4606-DC6B-F30A-EC1A-31405E2E3E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02E3C0-C2E4-392E-99B8-42CCCE257F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D926645-EB21-F3B9-038C-AC782924F7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675174A-C638-833C-5F61-32EE1E9923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7120150-019E-704B-8A00-42783FCFF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758B8DA3-F2EE-5C1D-2A61-70352E2452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E1D72605-4CDE-9C83-E546-9A49F05725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68C8C665-8B23-D2BB-AB3F-4F3F07BE1E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1C371E1B-5483-C8DA-0245-779DA6B2D8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E9998895-C33E-B7DD-58A1-875EEDCAD7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942EAD95-0C92-979C-066C-87046567F7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41273515-BB49-C606-0906-F25080A21D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379D55C3-B7A3-8EC8-E457-916056BD8E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5CE8703B-C110-245F-60B3-E69250B5EB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FEC248F8-9908-F6A2-968C-0285F7B6F2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279EE16E-9F2D-A191-B466-5ECDA11FD0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52FCC569-FD85-D0D6-348C-DE9DA44671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0CFB5D68-BAC0-63F6-E191-7A4B7AC6DC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25B713A4-C8AE-11FC-F95B-39D4F70658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917A3902-AC16-678D-44FE-697B8517AF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D993536-78D8-74CC-403A-D65F97B887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B02DF253-EB21-2144-CD8F-01BB8690CB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7 w 717"/>
                <a:gd name="T1" fmla="*/ 845 h 845"/>
                <a:gd name="T2" fmla="*/ 827 w 717"/>
                <a:gd name="T3" fmla="*/ 821 h 845"/>
                <a:gd name="T4" fmla="*/ 684 w 717"/>
                <a:gd name="T5" fmla="*/ 605 h 845"/>
                <a:gd name="T6" fmla="*/ 461 w 717"/>
                <a:gd name="T7" fmla="*/ 396 h 845"/>
                <a:gd name="T8" fmla="*/ 27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4 w 717"/>
                <a:gd name="T15" fmla="*/ 198 h 845"/>
                <a:gd name="T16" fmla="*/ 455 w 717"/>
                <a:gd name="T17" fmla="*/ 408 h 845"/>
                <a:gd name="T18" fmla="*/ 678 w 717"/>
                <a:gd name="T19" fmla="*/ 623 h 845"/>
                <a:gd name="T20" fmla="*/ 827 w 717"/>
                <a:gd name="T21" fmla="*/ 845 h 845"/>
                <a:gd name="T22" fmla="*/ 8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42D4BE00-0E23-7223-00B6-57AD7DD6D4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2 w 407"/>
                <a:gd name="T1" fmla="*/ 414 h 414"/>
                <a:gd name="T2" fmla="*/ 462 w 407"/>
                <a:gd name="T3" fmla="*/ 396 h 414"/>
                <a:gd name="T4" fmla="*/ 27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1 w 407"/>
                <a:gd name="T13" fmla="*/ 204 h 414"/>
                <a:gd name="T14" fmla="*/ 462 w 407"/>
                <a:gd name="T15" fmla="*/ 414 h 414"/>
                <a:gd name="T16" fmla="*/ 46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573DE42C-BC1F-C865-8747-2074918BB6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13C610E9-32BF-56C4-1C37-9750223338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6 w 586"/>
                <a:gd name="T1" fmla="*/ 0 h 599"/>
                <a:gd name="T2" fmla="*/ 678 w 586"/>
                <a:gd name="T3" fmla="*/ 0 h 599"/>
                <a:gd name="T4" fmla="*/ 484 w 586"/>
                <a:gd name="T5" fmla="*/ 132 h 599"/>
                <a:gd name="T6" fmla="*/ 31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2 w 586"/>
                <a:gd name="T17" fmla="*/ 282 h 599"/>
                <a:gd name="T18" fmla="*/ 496 w 586"/>
                <a:gd name="T19" fmla="*/ 138 h 599"/>
                <a:gd name="T20" fmla="*/ 696 w 586"/>
                <a:gd name="T21" fmla="*/ 0 h 599"/>
                <a:gd name="T22" fmla="*/ 6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F942F4D1-74D4-A5D7-5C1E-2BB1F2B9DF8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4 w 269"/>
                <a:gd name="T1" fmla="*/ 0 h 252"/>
                <a:gd name="T2" fmla="*/ 30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4 w 269"/>
                <a:gd name="T15" fmla="*/ 0 h 252"/>
                <a:gd name="T16" fmla="*/ 32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1717F211-4FF2-94DB-0DA4-CFDE52FE642F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EC233961-53A1-2E70-FD8D-C756E3876F4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D4E43DD3-C686-D882-6B3C-DB5A58523F8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7111724D-CD49-0F23-3D46-90026AB368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ECFF5668-B30D-3A87-FF54-DDFF86D58F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4521848F-0353-3CA4-23DD-460D5AB887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BD9E584C-AEBE-7654-2562-342F8FC455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63586808-F418-0064-8F82-0E1CA8160C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35C8C25F-9A43-4E49-8360-E13ECB48CE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2F0AE313-F482-96EB-7263-BE544CB8C3B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A8D556F4-C77A-D6E7-CB27-AC72ED57B83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BC40EEBE-DCF2-415F-DFDE-5D55D7D50E3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DFF4A8D5-E0C8-FEE1-7EBD-24995C4246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7B1B7821-A2F4-C8C0-6C58-321A705D6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7AEF-CD4B-41C0-8585-8670DD2EDE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52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778EA804-B15C-1F54-1F0D-7FCF671BB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577AC03-6A7E-4A48-7AB8-CBFBB7EC2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D64BFED2-C3C7-5239-B96D-754EC9058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4685-13ED-4BDB-A3FE-53F4B24AF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812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EE75F6E-B621-6BA1-80BA-64DFEE4A5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D5156DE-A201-6C9E-5BD4-CD1C91CD2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3C7BEA0-2BA9-0737-E4B1-51525FE19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2311-D2A1-40B7-9408-3242A493E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85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9FACA561-ADE1-B311-863A-70992B7EE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505938F-AF21-D4BA-7C8F-59C1988CC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CAD2E9D-3EF2-48D5-DB43-9DD9C48BF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EABC-7721-4D01-A430-4A8A13223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903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CA2DCE5E-5444-F8BA-4648-20ED10A70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27D591A0-AE76-63A2-FC50-361EDBC2E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DD926F5-677E-225F-368E-32BB776A0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F02A-377D-48E1-B4A7-D94F8828E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4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FAD851C-89BC-CF78-5818-9B240011A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F00A4EEE-58AA-9750-5D61-7E5085FF6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C2FFF19-534F-C2B5-9C6A-0AE02E143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C9A9F-063E-433E-9F8E-437D84BCCA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9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6AB72A70-FFA9-EFCD-597C-BD0DFDFAC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771592F1-3B0D-5B69-1139-095592E02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0D84D406-002C-A9EC-7202-B46E07DA8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6A20-4FDE-4162-AC8D-EB75B868D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52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350CD55-BC6A-1850-1FBE-D59594E6D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38E8A270-09E4-6CBF-D56A-8E338C088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18AE5A9-D4B9-51ED-6709-8F9CA11C5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5112F-8A37-4103-8D34-4574D2B59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6DFE012-5763-AEDD-27E5-12DB1F8DF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5F7B31D6-15D0-E48D-D35F-B4E8A48E4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710F140-34A9-DB2A-98A8-671738137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9649-001E-4841-852E-8B13EF56D6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3D8192B-FCD7-40EE-06E8-1BFE9953A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B6F7A2C-622C-7B77-8A34-DE74E399B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B1760292-A5D4-38B1-7F8F-838D3106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CA32-F0EF-45EF-BE41-6F688C63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8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B8BE77A-62D7-FA0F-FFF7-A4496CA4E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6414466F-1C84-CF26-B3D6-2596D2E21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8520140-069D-2500-3372-B3F8FBBB4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772B-EECB-4A2B-9C5C-AEC138573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394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35CFCDC7-5DF4-BA21-D05C-E5050845F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E999F76-74B0-C90A-687F-65406188A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9EA9386-7A99-773B-770D-386134E87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2251-A6B3-4EBB-A0EE-23975EFD6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70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947916-69F8-A1CA-2675-31A5C369CF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AB4786D-F02B-292A-9C27-02989386C73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D7036B0-59E4-286E-7ED4-2DBC2F3C40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5A916C-B071-C1B4-5779-358E3EB76E1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1FB03FB-E5B5-5BDB-AC3A-BA8B7F61F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533F1E6-F8D6-45B1-82CD-FB6CB40FEF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D63C1131-3C9B-B88D-32DB-A135BC0F2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AD8F8275-3205-ECA0-4741-DB7547AED6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8A927E68-4AE4-9E1C-C2E4-A094323DB1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E7DC872-A100-337C-7DFA-4FD5F89ABC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47C76A89-7FBB-2813-88FD-25A2902374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97CEE8CF-9976-7DA7-68E0-4280B82C42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2A449756-4FAF-1E33-D8F9-EB3649366D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2C07539-1E10-DAB9-ABD5-8AF8B74974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20969D7A-5305-6301-D8AF-A99DDB8D5E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BAFDEEC3-C8AF-B4F5-12EE-B0643B4512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BB0D4648-C2F9-9CC0-1F85-DA14745C1B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7DCC1D3C-36B7-B64E-BAD6-EB04EE4713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31518C7-1341-5A94-30CB-3A26134553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3E0C32D3-3991-DCA6-5E00-C640E1D742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14D2BA20-F6BE-5C22-43A6-6A952AADA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B4AAC0C9-E864-5108-E0EB-68D3AF8340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3 w 717"/>
                <a:gd name="T1" fmla="*/ 845 h 845"/>
                <a:gd name="T2" fmla="*/ 823 w 717"/>
                <a:gd name="T3" fmla="*/ 821 h 845"/>
                <a:gd name="T4" fmla="*/ 680 w 717"/>
                <a:gd name="T5" fmla="*/ 605 h 845"/>
                <a:gd name="T6" fmla="*/ 459 w 717"/>
                <a:gd name="T7" fmla="*/ 396 h 845"/>
                <a:gd name="T8" fmla="*/ 27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2 w 717"/>
                <a:gd name="T15" fmla="*/ 198 h 845"/>
                <a:gd name="T16" fmla="*/ 453 w 717"/>
                <a:gd name="T17" fmla="*/ 408 h 845"/>
                <a:gd name="T18" fmla="*/ 674 w 717"/>
                <a:gd name="T19" fmla="*/ 623 h 845"/>
                <a:gd name="T20" fmla="*/ 823 w 717"/>
                <a:gd name="T21" fmla="*/ 845 h 845"/>
                <a:gd name="T22" fmla="*/ 8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A2CD69DF-4860-20D3-3374-C12081ECA7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0 w 407"/>
                <a:gd name="T1" fmla="*/ 414 h 414"/>
                <a:gd name="T2" fmla="*/ 460 w 407"/>
                <a:gd name="T3" fmla="*/ 396 h 414"/>
                <a:gd name="T4" fmla="*/ 27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9 w 407"/>
                <a:gd name="T13" fmla="*/ 204 h 414"/>
                <a:gd name="T14" fmla="*/ 460 w 407"/>
                <a:gd name="T15" fmla="*/ 414 h 414"/>
                <a:gd name="T16" fmla="*/ 46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A99B7A2C-94E1-3F84-82A3-AB6CBF1CFA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1C3D328A-8339-ECF9-5762-5E51C7F476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2 w 586"/>
                <a:gd name="T1" fmla="*/ 0 h 599"/>
                <a:gd name="T2" fmla="*/ 674 w 586"/>
                <a:gd name="T3" fmla="*/ 0 h 599"/>
                <a:gd name="T4" fmla="*/ 480 w 586"/>
                <a:gd name="T5" fmla="*/ 132 h 599"/>
                <a:gd name="T6" fmla="*/ 31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0 w 586"/>
                <a:gd name="T17" fmla="*/ 282 h 599"/>
                <a:gd name="T18" fmla="*/ 492 w 586"/>
                <a:gd name="T19" fmla="*/ 138 h 599"/>
                <a:gd name="T20" fmla="*/ 692 w 586"/>
                <a:gd name="T21" fmla="*/ 0 h 599"/>
                <a:gd name="T22" fmla="*/ 6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FD4AD58F-F7E2-5B84-A81B-A56942E428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2 w 269"/>
                <a:gd name="T1" fmla="*/ 0 h 252"/>
                <a:gd name="T2" fmla="*/ 30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2 w 269"/>
                <a:gd name="T15" fmla="*/ 0 h 252"/>
                <a:gd name="T16" fmla="*/ 32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C163D8A2-E762-7FF0-5E38-AA76D08E918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608E207B-685A-83AA-9B40-4378C0EEDE7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5889BC0D-D64C-4CE8-6B66-3709402162E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93ADDE20-0356-3028-0626-B919836B1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475E3E9D-E3F1-AA8F-0739-BF9A19B42A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B88F98EA-7582-6F00-9890-A6E087B55F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5CA9A89B-04D2-C400-9B90-B26FF6B13C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BF2693C7-E0F1-CB2E-2109-16EFD8C322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B36AAC71-BF8B-189B-DA98-091DE9CD89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9C7A56E1-F691-3BB1-1C5B-D77089CE050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0CC3C546-4E93-2675-0A4A-A950D288FAF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D57C52FE-A834-45D5-0BFD-0A98BE8BFD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9E2B7ACF-0955-F2E5-C30C-778D36B27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E259A214-F268-3F34-A701-931CA000F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8770-46CB-4303-A3C9-B24D17021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012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D73341A0-C7B4-29EB-36D1-93E35C234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E26B187F-DA90-83DE-FA6F-568E1AD1A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1FC8909E-EB74-5AAC-6B58-721F0AE0A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63F8-D41E-4620-9152-E81E30F8A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4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5996B65B-05FF-C94E-3FE5-EFECA019D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6F7E1D3-F2B5-35B3-4A46-05957CBE0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0130F08-FC0B-74FC-1538-1CC4AE7B4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4281-633E-43AD-870E-72CC58B73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776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419DD29-5B8D-9E3B-0E12-BE9A85C4D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7E474149-0B64-C7B0-CF4B-56A8A9896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D2A38816-718F-F0C5-D5F5-7C98EE356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4C23-BF73-4E50-89A2-5ECDB5D66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346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A9E83A76-5471-3482-51FF-41562B79B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45CFA6E1-77CE-82A5-53EF-AAEDD8B86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AAAAB9B3-4734-B4D1-0CC9-B203929A6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C071-B1CB-46A6-90E2-D19BE5BE8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10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41F4B71F-6013-053B-BC2A-56CAB41BC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DEB155FF-AA76-DB7F-4672-59007FBB6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7E57C9B-5708-861F-108F-21991B444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78AB3-EC28-41C3-85B8-CF6C7A5BA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89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88CE7DCD-4027-23FF-B5A2-90DF55CBC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87D9C0C2-BA28-6168-DCF5-5A01FFD30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7A70AA2B-83A1-99A1-1A35-35983A6C3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215D9-A625-425D-9750-1DD1C988A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2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6201913-7D03-EA7E-2A8C-DAA60082A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47939D7C-92E2-F972-F5C5-27B6DFBF6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E236B1D2-9C93-580A-29D2-78B3E5AD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9048-6656-4526-A78B-27A4811CD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55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D2FC05BD-4751-7324-C8C2-4BB9CEE5F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E1394DC-8452-5D73-EFD2-CCA032E92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CBA6B11-41E9-B200-994E-4DD1F4333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4FBA-C5FC-445A-A151-B4EA9A494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202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C7507C0-64DA-7E83-4332-4CA71CD789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49EE0A0B-0FFD-DE26-51BD-C88A8FDC6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8BA4E68D-3402-B67E-E21B-AC5F52B61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25419-A50F-44A4-9100-E018E79DD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49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F2EA69B-DE19-A1C2-FA46-AA2F3B5CB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D190E79B-9431-797F-D1F7-85B8D79B8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CCA338D6-7563-295F-B2ED-0EDE23DFE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3228-18F2-4E2C-9BCF-393BEDE986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34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8D668A8-72B9-2C75-76A7-9C3C63EF6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2F8CF3F-15A0-D8F2-ABC0-2A908ACD0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C6FFE13-9905-07EE-5105-35E74B1CB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01E6-61AD-4AED-985B-4E28D739B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389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96CF82-EBE5-4215-B2FB-D05BBDFB28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98932566-2432-9975-3F87-34D8B1A3CB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CB06C540-AD73-F1F0-71C3-ADA0BD7B0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36E34A09-E7B0-A437-9ADC-65B1ADC022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EA78054A-3147-ACFC-571B-0B23942A8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E4DF1F9-E11B-8E5C-FEAB-7BB5A8BC2D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CC34291-A596-B885-D1FF-2EA93CF0B7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9D998AF8-9432-6D7B-61DC-ACD0124947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1C51BC15-BF49-F134-E7CA-CB2568DE3E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66FD279A-08C4-FA16-E62A-F61D1576DF3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1BCB5F93-D48C-3CEB-EB8C-7E45C5CB9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021092F-BA4C-9171-84A9-E14239BDC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9FA293-D65D-4A97-BD2D-42D187274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35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DA2302-D266-CDDF-6DFA-659BCDE1D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1740914-858F-D415-EF07-EE7FDBE1D7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F3F76-4354-4B41-B90B-B2DD985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96FCD40-E092-6EFA-F559-BE1A70E872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C8DC489-9E0E-1AF3-B785-F95B55401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C7AF18-2EA2-D0E5-FF38-B6945EA941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15E032-52B1-4E7F-8706-CE8ACD1AC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DBA8499-D4DC-D3DE-4E27-AD85B5B2BE7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934E328-0F91-27E6-E84F-519CA5CC1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45E38-AB3C-40EA-21B9-5C8C17DAE3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620C82-7F1E-4673-AA90-342AF8868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3997E35-5E60-8E92-8C51-FD3E477268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26B8EE-6194-E875-D3AB-B98A59833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EE6FFFF-A106-F3E5-9D95-AA46CA12C6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17256B-B3FC-4221-84F5-1382D674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B77AEA69-18B4-124A-5F37-FBC07018DC0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3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80801C5-99CB-90F6-509F-137C68073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2DA4F4E-9814-CD31-247A-7AC2407B83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2DFC97-B5E6-4C3F-8178-A1A3CE923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0092FE3-4F54-49E3-93EA-413B6F8FA1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A5667D8-DA92-1DC4-3CFB-A0831F986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67575E7-D736-87E9-7117-51C1427C51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9B1A085B-5E5B-66BC-0962-8A1404661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6546-45B9-4EA1-B542-DDCD3E37A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08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D51CD4-D930-D7E8-FDA9-B21B52426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7D95E9C-DC26-5409-8E26-4405D02448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E6BC73-09C3-4191-8A71-A12248E0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C8D250B-36B1-09E9-A3B6-ECC847B794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F53C7D-0AD7-77C4-FB04-0BD61C756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9958803-10EA-5AAE-3F38-C9D3043D07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7E3872-524F-4D47-B080-CDA664B7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8CAB1C9-32A8-8DDD-5993-D4982DD8BD5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21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64079E-F250-A77B-8D38-9BED97113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789F43-5896-62C6-E763-83D0DE4278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79D800-E3A7-4173-80BF-55FA358D2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878DFB2-DCB6-570E-8835-AE1BD27205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85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C59DF16-A534-A0C9-7736-B2534F60D8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72B10E-8264-7002-73F6-2EED80E86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68D89C-F5B7-4F95-B46A-ED6EE68C8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3E66E58-FC3C-F868-4D6C-884B0854F8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3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7C0881-98A0-70B4-01A2-126E0EBD34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B8EB3A-37C2-90C8-724C-DA85FDFC0D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B86187-855E-4321-9891-A8F437F73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DF42ADA-6440-80D9-67AD-9837083B2D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7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B5EA5B-10C4-E840-B28D-ED3218C86F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B8E995-C685-41B3-F690-50B4869C16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0C2B8E-7E6B-7DF8-7370-4FD61EFED4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7E52611-B7E9-9249-C219-1D7FBFF1BD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90B54F85-EFBC-4CF8-9CB2-B5839ADC39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2540B1CC-AE1A-A892-4181-32A16798C8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43DC60C6-AE79-8253-54F4-542367C61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08A5BBF1-605D-D5A6-E843-2DE599234C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B68E0EC8-C27F-A1EC-95F7-9C1E86D74E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B25D9BB7-C9E2-906B-E7EB-8152B6F836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03680C28-589F-4B09-8DAE-4B662499F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CAD39ADC-12E8-9F81-C25B-C0541708A4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B9874709-3BF5-08B4-E137-1DB8D7D74C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DB46A514-D0DB-33D7-0843-97BAF56B38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F86B80C1-8749-EF15-8A6E-88D6D7E2AB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73BB33EB-4826-8E10-EF53-61C9E78F78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0D0CA765-7247-CEA9-08A9-E154F6E2AC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A408F291-0012-157A-DE59-BF476877C2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C309D7C4-8478-F3F0-94DE-97BE383BC5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EDF80D9F-E9E5-CE65-7121-AA791EBF09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D7794B7E-10CC-E32A-EC5A-0EF63FFE25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07F8D049-767E-F526-BA9F-8B3A43C6AB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09 w 717"/>
                <a:gd name="T1" fmla="*/ 845 h 845"/>
                <a:gd name="T2" fmla="*/ 809 w 717"/>
                <a:gd name="T3" fmla="*/ 821 h 845"/>
                <a:gd name="T4" fmla="*/ 666 w 717"/>
                <a:gd name="T5" fmla="*/ 605 h 845"/>
                <a:gd name="T6" fmla="*/ 452 w 717"/>
                <a:gd name="T7" fmla="*/ 396 h 845"/>
                <a:gd name="T8" fmla="*/ 26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5 w 717"/>
                <a:gd name="T15" fmla="*/ 198 h 845"/>
                <a:gd name="T16" fmla="*/ 446 w 717"/>
                <a:gd name="T17" fmla="*/ 408 h 845"/>
                <a:gd name="T18" fmla="*/ 660 w 717"/>
                <a:gd name="T19" fmla="*/ 623 h 845"/>
                <a:gd name="T20" fmla="*/ 809 w 717"/>
                <a:gd name="T21" fmla="*/ 845 h 845"/>
                <a:gd name="T22" fmla="*/ 80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E09EF224-BC26-628C-E3C1-1C17A1D962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3 w 407"/>
                <a:gd name="T1" fmla="*/ 414 h 414"/>
                <a:gd name="T2" fmla="*/ 453 w 407"/>
                <a:gd name="T3" fmla="*/ 396 h 414"/>
                <a:gd name="T4" fmla="*/ 26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2 w 407"/>
                <a:gd name="T13" fmla="*/ 204 h 414"/>
                <a:gd name="T14" fmla="*/ 453 w 407"/>
                <a:gd name="T15" fmla="*/ 414 h 414"/>
                <a:gd name="T16" fmla="*/ 45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879AE01-90D6-C52F-CD57-C20D1FD1C3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E69E3291-E247-64D2-93C1-193B3A2314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78 w 586"/>
                <a:gd name="T1" fmla="*/ 0 h 599"/>
                <a:gd name="T2" fmla="*/ 660 w 586"/>
                <a:gd name="T3" fmla="*/ 0 h 599"/>
                <a:gd name="T4" fmla="*/ 466 w 586"/>
                <a:gd name="T5" fmla="*/ 132 h 599"/>
                <a:gd name="T6" fmla="*/ 30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3 w 586"/>
                <a:gd name="T17" fmla="*/ 282 h 599"/>
                <a:gd name="T18" fmla="*/ 478 w 586"/>
                <a:gd name="T19" fmla="*/ 138 h 599"/>
                <a:gd name="T20" fmla="*/ 678 w 586"/>
                <a:gd name="T21" fmla="*/ 0 h 599"/>
                <a:gd name="T22" fmla="*/ 67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4597C55-3412-C07D-74A6-01EA32DFB1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5 w 269"/>
                <a:gd name="T1" fmla="*/ 0 h 252"/>
                <a:gd name="T2" fmla="*/ 29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5 w 269"/>
                <a:gd name="T15" fmla="*/ 0 h 252"/>
                <a:gd name="T16" fmla="*/ 31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37174E28-D1E2-2BAF-E0FA-C2E64D4C58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36AD2B97-D401-4FEC-AFB6-470FC658FA3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CAAEF907-F9E9-AFAE-AFCA-75667E36FA5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7CCE80C2-E080-C314-76B2-CB39A391B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7EBA8DA6-B2D6-7BB8-6952-AB8A6FFA6D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643A7A73-7728-962B-4761-E8DB5FB8A4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4">
                <a:extLst>
                  <a:ext uri="{FF2B5EF4-FFF2-40B4-BE49-F238E27FC236}">
                    <a16:creationId xmlns:a16="http://schemas.microsoft.com/office/drawing/2014/main" id="{1939272F-8630-1477-321A-49FA1AC452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5">
                <a:extLst>
                  <a:ext uri="{FF2B5EF4-FFF2-40B4-BE49-F238E27FC236}">
                    <a16:creationId xmlns:a16="http://schemas.microsoft.com/office/drawing/2014/main" id="{50948C45-C7D2-992D-D1ED-721D17C5FC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6">
                <a:extLst>
                  <a:ext uri="{FF2B5EF4-FFF2-40B4-BE49-F238E27FC236}">
                    <a16:creationId xmlns:a16="http://schemas.microsoft.com/office/drawing/2014/main" id="{84508C7C-393E-D2D2-4A91-111CDF2449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37">
              <a:extLst>
                <a:ext uri="{FF2B5EF4-FFF2-40B4-BE49-F238E27FC236}">
                  <a16:creationId xmlns:a16="http://schemas.microsoft.com/office/drawing/2014/main" id="{85D65743-0BD6-C9BE-390F-CC4C5D70DA0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>
              <a:extLst>
                <a:ext uri="{FF2B5EF4-FFF2-40B4-BE49-F238E27FC236}">
                  <a16:creationId xmlns:a16="http://schemas.microsoft.com/office/drawing/2014/main" id="{8444C538-5F54-D6C8-CFB3-8597E4A4CB5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9" name="Rectangle 41">
            <a:extLst>
              <a:ext uri="{FF2B5EF4-FFF2-40B4-BE49-F238E27FC236}">
                <a16:creationId xmlns:a16="http://schemas.microsoft.com/office/drawing/2014/main" id="{7C706126-A697-C899-B5D6-AF096AF963C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42">
            <a:extLst>
              <a:ext uri="{FF2B5EF4-FFF2-40B4-BE49-F238E27FC236}">
                <a16:creationId xmlns:a16="http://schemas.microsoft.com/office/drawing/2014/main" id="{C659E10F-A344-7CC6-84D5-88502352A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3">
            <a:extLst>
              <a:ext uri="{FF2B5EF4-FFF2-40B4-BE49-F238E27FC236}">
                <a16:creationId xmlns:a16="http://schemas.microsoft.com/office/drawing/2014/main" id="{EDB5D00A-A352-E072-E1EE-34BFCC816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0ECC-CF34-420A-A9A1-FE3EF0DD9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96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F94C2F3C-1C2C-E04F-772E-5378326CE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75894DBB-5EAB-C7C1-9C26-24FDFBCD2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B61947EB-CFD2-F04B-0A9A-A444328BA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F5D9E-8E39-444E-8593-806EE8C7C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144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8C6468B2-2279-7AEC-181E-E829E8F30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0462B46E-7218-081B-3A70-1A1BFCF17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04AF405A-B9BD-4F45-1EAF-5156A5D28D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5F07-13EB-4440-8F1E-2A80C6CEA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58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C435896-00DA-30CE-43C0-04CA4B5CD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DA35DFF-DDF7-C89D-36E4-9D5D82FF1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FDCA2F55-748C-3CE6-2C4D-3D8A72FD2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A8D1-11EA-4C9B-89BB-13B966FED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878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507142EC-2C85-66B4-D6B0-FFBB70FEC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D055206-FFB0-4003-3F59-9F721AE71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58AA52E6-986A-3043-0005-D80F1E4CD2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C7D4-6183-4F74-9722-9F60FF665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E3882096-F5FD-03C2-2167-38D0A1879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5C0D0B2F-82AD-BDF3-6CCC-EB2AED6D0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427EA6A6-B17E-B814-E8BB-8A1B936E5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BB53-70F0-416F-9CC3-A5CEEB0C2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516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F1AAAED-541A-92E7-FA13-054DF25F5B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ABC34D62-A772-D17B-B086-E66CA053A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9275E50-6C8D-E14D-5900-8C9D2DD2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BD0E-F03B-4C56-8587-2F7063DB2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775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9287ADB0-3036-DADA-0805-E591DDA7E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EE1A5689-1A6D-769E-33D6-3EB3A38F5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732403E3-1DFF-8AAD-B5E1-F82101E70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0132-4320-481E-A0F1-C223360BB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077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141B54C-5095-BC70-341F-30A2F78AF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5E39ADA4-3D7D-7788-7958-73B6C2549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D7FEE7F-A32A-E38B-B05B-1E4318253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E4300-25D6-4B37-B07D-D1DAFACB8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26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5B1F0E3-35C6-5378-6127-2A4939A6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172EA647-F99B-A026-CCB5-0DE4FA5314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417D354-C131-3082-7E25-C87E5125B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CA38-EAAB-43C3-B1A5-6BEB4D9AA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9131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4A60B2B2-9571-62FE-2A4C-D36003EC1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98CC9DA3-77D4-79B3-52D6-DC8D7934D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510BE07E-0756-E416-A2C2-973E7A0A3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CC08C-61BF-49E1-9464-DE6749785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2269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90383DD5-9813-4C03-12E2-BCEDEDF3D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69A81C09-1993-A29C-B55D-25F8C7DFF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A1359818-2F91-E990-7F56-75DF44992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F427-5129-4EE2-835A-6E155E7BC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3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8A18F637-0492-0DE7-A95C-33ACF91DC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D84699D-2D5F-8FCB-49D7-22EF13B18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E7D2978-7476-41F4-F8B2-FC874082C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DBC7-6B4A-423C-867C-48896C0F6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3CEDD8FD-007C-2FBC-9CE7-6BBF3A84F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2E0C376C-CC9E-CF28-7208-EA0A20056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B039E7A5-96E4-C2B6-D026-3C2CE0A8D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CBF51-971D-471A-802E-50C8F2744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6391B51-C9AC-BE0E-2A01-D0A01AFC8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6B2F9996-9AEA-083E-AFE2-66F569B6E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E1C8F600-C8BE-0FD6-11E5-6F660ABDA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8469-0CDB-4159-89C0-5A9461B5E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863F5FE8-AFA9-82C0-2FA4-8A9C18C2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85998EB3-AF45-DD41-18B7-23F95426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23D82CBD-85D1-5CA9-EB49-A57EE3FB4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4C15-35C3-40CB-8E8B-FB0BC26A5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9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89111E9-074C-A88D-D892-25E3B44A3F94}"/>
              </a:ext>
            </a:extLst>
          </p:cNvPr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A5B145F1-FF68-A967-A5AE-A1D3FF58E5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798693A3-5036-9271-FFA3-07EDC8F6D1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509081FB-2AA8-32C4-23EE-A23CF4363F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C3013B25-BDAA-E8D5-64D2-471CEDDC4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7C972FDE-89E1-EBB8-B2A9-FC881CC136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1FB89AF6-B28E-0C1E-A8E8-D05ACFA0C0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941C2DBC-C5A8-3630-DDC0-E28E2EE212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6D5C797E-ACB1-D738-2C48-21E714772D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786C2772-C58A-9BC2-4A27-DD7EF51330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2BA922B-3727-BEAD-366C-0720C0994F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0B9EB45A-7D6B-7623-7C52-6D29409863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F45C04E1-DC2F-ADE9-7790-F234709AC3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346E74A7-3E22-BCA7-B8CF-0504D75D4A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3331EFE8-EA73-FE6E-7B78-B959A2A2DD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4793B67F-0B12-F05E-5AEA-1FFF4561DB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8798E065-1DD8-028B-3A75-08E5A63362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6BC81C11-16FA-BC61-CA2F-65205522D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D56B1625-A7DD-D4B6-7723-7770BEA503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B2A34369-E40E-774B-D5FF-3951118C66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76A8DA34-02E3-A6B2-45E4-E7F156E571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EFE2BF92-EB8A-4376-7BF6-5AEBE8A4B3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17 w 717"/>
                <a:gd name="T1" fmla="*/ 845 h 845"/>
                <a:gd name="T2" fmla="*/ 817 w 717"/>
                <a:gd name="T3" fmla="*/ 821 h 845"/>
                <a:gd name="T4" fmla="*/ 674 w 717"/>
                <a:gd name="T5" fmla="*/ 605 h 845"/>
                <a:gd name="T6" fmla="*/ 456 w 717"/>
                <a:gd name="T7" fmla="*/ 396 h 845"/>
                <a:gd name="T8" fmla="*/ 27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9 w 717"/>
                <a:gd name="T15" fmla="*/ 198 h 845"/>
                <a:gd name="T16" fmla="*/ 450 w 717"/>
                <a:gd name="T17" fmla="*/ 408 h 845"/>
                <a:gd name="T18" fmla="*/ 668 w 717"/>
                <a:gd name="T19" fmla="*/ 623 h 845"/>
                <a:gd name="T20" fmla="*/ 817 w 717"/>
                <a:gd name="T21" fmla="*/ 845 h 845"/>
                <a:gd name="T22" fmla="*/ 8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2EDB5700-D926-06C4-AFB0-E1AC35A03C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7 w 407"/>
                <a:gd name="T1" fmla="*/ 414 h 414"/>
                <a:gd name="T2" fmla="*/ 457 w 407"/>
                <a:gd name="T3" fmla="*/ 396 h 414"/>
                <a:gd name="T4" fmla="*/ 27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6 w 407"/>
                <a:gd name="T13" fmla="*/ 204 h 414"/>
                <a:gd name="T14" fmla="*/ 457 w 407"/>
                <a:gd name="T15" fmla="*/ 414 h 414"/>
                <a:gd name="T16" fmla="*/ 45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7C87F95D-D722-07D3-A45A-165D5A835D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E7D87F79-5913-184E-B41E-3B2162CBAC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86 w 586"/>
                <a:gd name="T1" fmla="*/ 0 h 599"/>
                <a:gd name="T2" fmla="*/ 668 w 586"/>
                <a:gd name="T3" fmla="*/ 0 h 599"/>
                <a:gd name="T4" fmla="*/ 474 w 586"/>
                <a:gd name="T5" fmla="*/ 132 h 599"/>
                <a:gd name="T6" fmla="*/ 30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7 w 586"/>
                <a:gd name="T17" fmla="*/ 282 h 599"/>
                <a:gd name="T18" fmla="*/ 486 w 586"/>
                <a:gd name="T19" fmla="*/ 138 h 599"/>
                <a:gd name="T20" fmla="*/ 686 w 586"/>
                <a:gd name="T21" fmla="*/ 0 h 599"/>
                <a:gd name="T22" fmla="*/ 6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0446DC2C-7051-599E-EC53-FF61E335B7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9 w 269"/>
                <a:gd name="T1" fmla="*/ 0 h 252"/>
                <a:gd name="T2" fmla="*/ 30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9 w 269"/>
                <a:gd name="T15" fmla="*/ 0 h 252"/>
                <a:gd name="T16" fmla="*/ 31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93CFEE9C-C2EF-669A-1BA1-FBB414D1C50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A102E6A3-1C32-F4CB-6EDB-3CCB97519E00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6248C1E1-B18A-487A-EC4F-31BB25C57B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88F0CDCF-8F23-349B-C97A-105189988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FA73C1F5-1F41-67B3-E956-1D5167C20D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8B8F5FB4-8399-721F-5C66-7EC1804B04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9D3F567C-B336-EABE-F1E2-90D8F0184D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9D8B7A70-0F2F-15B4-FF1A-04DE101656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09C4FA94-1CE4-280F-1C8B-B3A1DCFCD4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7B5D649F-27AB-91FF-E4EF-4A290AAF1BB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C58A6309-BD8E-F029-291D-8BBE7E8B354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7B7D9610-E565-7C32-E356-7AC68FA93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0D9DA27-87E7-D397-7158-A396467875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4C01C832-A9B7-8962-C01B-32E99D9A1A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625DAC16-8CA3-C2C3-F166-A6A75781D7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EC9E83A-B458-40B9-9569-D73929B17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3B728DCE-3CAC-CBB6-8341-25B90DADB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405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33E22076-910F-B4DA-B409-DF266666FE0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56ECEBEE-AB3C-D0C6-3CD3-A65E615EE7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A39F998E-FD2B-AA1A-E512-98BC6E23B0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62A7E17F-2122-5321-EC6B-86906CC5D0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083" name="Group 6">
              <a:extLst>
                <a:ext uri="{FF2B5EF4-FFF2-40B4-BE49-F238E27FC236}">
                  <a16:creationId xmlns:a16="http://schemas.microsoft.com/office/drawing/2014/main" id="{F7CE5154-801F-E48C-BE49-2D30BF79F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12579355-A17C-7CA6-0BA5-8891F92A70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FBBFE46C-8501-786B-F5CC-4A4728EC18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6105BE61-1D8D-1654-E784-030A479FDD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B55A8235-DF83-DF90-67BC-488EA9E0CF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DE9908E0-86CA-4791-04C6-40C8A362B9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38714D35-B40C-5C77-6B6F-5C2A204FFC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2CBDCF88-00F1-6052-5018-FCFD58E5E0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E66C458D-3447-6860-B6BE-7E29470593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D09B3D4F-4EE0-D4F5-7822-8723019C63E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04245903-CDBC-0E55-F953-4A28B49225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6F267805-F4AA-08A1-8F2E-8737DBD6ED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E04B9992-81C5-793E-81C4-4A5D15D17E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96551263-720D-5ADC-34D2-C9F31A5419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4FB7D454-D3E4-1A05-930F-E964B212E1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6B032CB7-B425-F1CD-3E09-188A0D95B29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FBB5B92D-B662-9BCD-1AFE-387E3A9ECC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87" name="Freeform 23">
              <a:extLst>
                <a:ext uri="{FF2B5EF4-FFF2-40B4-BE49-F238E27FC236}">
                  <a16:creationId xmlns:a16="http://schemas.microsoft.com/office/drawing/2014/main" id="{2870DE93-4A6A-4020-5D42-FD569D8846A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7 w 717"/>
                <a:gd name="T1" fmla="*/ 845 h 845"/>
                <a:gd name="T2" fmla="*/ 827 w 717"/>
                <a:gd name="T3" fmla="*/ 821 h 845"/>
                <a:gd name="T4" fmla="*/ 684 w 717"/>
                <a:gd name="T5" fmla="*/ 605 h 845"/>
                <a:gd name="T6" fmla="*/ 461 w 717"/>
                <a:gd name="T7" fmla="*/ 396 h 845"/>
                <a:gd name="T8" fmla="*/ 276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4 w 717"/>
                <a:gd name="T15" fmla="*/ 198 h 845"/>
                <a:gd name="T16" fmla="*/ 455 w 717"/>
                <a:gd name="T17" fmla="*/ 408 h 845"/>
                <a:gd name="T18" fmla="*/ 678 w 717"/>
                <a:gd name="T19" fmla="*/ 623 h 845"/>
                <a:gd name="T20" fmla="*/ 827 w 717"/>
                <a:gd name="T21" fmla="*/ 845 h 845"/>
                <a:gd name="T22" fmla="*/ 82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4">
              <a:extLst>
                <a:ext uri="{FF2B5EF4-FFF2-40B4-BE49-F238E27FC236}">
                  <a16:creationId xmlns:a16="http://schemas.microsoft.com/office/drawing/2014/main" id="{68FD0560-6F43-A6C8-ECBF-ADFDF856A4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2 w 407"/>
                <a:gd name="T1" fmla="*/ 414 h 414"/>
                <a:gd name="T2" fmla="*/ 462 w 407"/>
                <a:gd name="T3" fmla="*/ 396 h 414"/>
                <a:gd name="T4" fmla="*/ 277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71 w 407"/>
                <a:gd name="T13" fmla="*/ 204 h 414"/>
                <a:gd name="T14" fmla="*/ 462 w 407"/>
                <a:gd name="T15" fmla="*/ 414 h 414"/>
                <a:gd name="T16" fmla="*/ 462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34AC0682-9393-E833-B504-5DB6DF435E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090" name="Freeform 26">
              <a:extLst>
                <a:ext uri="{FF2B5EF4-FFF2-40B4-BE49-F238E27FC236}">
                  <a16:creationId xmlns:a16="http://schemas.microsoft.com/office/drawing/2014/main" id="{4A9C0297-B8C6-EB8A-9519-38D4B8A2B4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6 w 586"/>
                <a:gd name="T1" fmla="*/ 0 h 599"/>
                <a:gd name="T2" fmla="*/ 678 w 586"/>
                <a:gd name="T3" fmla="*/ 0 h 599"/>
                <a:gd name="T4" fmla="*/ 484 w 586"/>
                <a:gd name="T5" fmla="*/ 132 h 599"/>
                <a:gd name="T6" fmla="*/ 312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2 w 586"/>
                <a:gd name="T17" fmla="*/ 282 h 599"/>
                <a:gd name="T18" fmla="*/ 496 w 586"/>
                <a:gd name="T19" fmla="*/ 138 h 599"/>
                <a:gd name="T20" fmla="*/ 696 w 586"/>
                <a:gd name="T21" fmla="*/ 0 h 599"/>
                <a:gd name="T22" fmla="*/ 69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7">
              <a:extLst>
                <a:ext uri="{FF2B5EF4-FFF2-40B4-BE49-F238E27FC236}">
                  <a16:creationId xmlns:a16="http://schemas.microsoft.com/office/drawing/2014/main" id="{695A33B7-5BCC-5FA4-71EB-949C555AB6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4 w 269"/>
                <a:gd name="T1" fmla="*/ 0 h 252"/>
                <a:gd name="T2" fmla="*/ 306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4 w 269"/>
                <a:gd name="T15" fmla="*/ 0 h 252"/>
                <a:gd name="T16" fmla="*/ 324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8">
              <a:extLst>
                <a:ext uri="{FF2B5EF4-FFF2-40B4-BE49-F238E27FC236}">
                  <a16:creationId xmlns:a16="http://schemas.microsoft.com/office/drawing/2014/main" id="{33B6B2A1-76FD-8F57-790B-8857CE10BC9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9">
              <a:extLst>
                <a:ext uri="{FF2B5EF4-FFF2-40B4-BE49-F238E27FC236}">
                  <a16:creationId xmlns:a16="http://schemas.microsoft.com/office/drawing/2014/main" id="{E13D7533-81CC-08E7-5233-F2D8349FCA7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30">
              <a:extLst>
                <a:ext uri="{FF2B5EF4-FFF2-40B4-BE49-F238E27FC236}">
                  <a16:creationId xmlns:a16="http://schemas.microsoft.com/office/drawing/2014/main" id="{6D5F3592-2555-DCF0-2201-48AA2425D4C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5" name="Group 31">
              <a:extLst>
                <a:ext uri="{FF2B5EF4-FFF2-40B4-BE49-F238E27FC236}">
                  <a16:creationId xmlns:a16="http://schemas.microsoft.com/office/drawing/2014/main" id="{47C68D8B-3333-32F0-411F-B2D934CD2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>
                <a:extLst>
                  <a:ext uri="{FF2B5EF4-FFF2-40B4-BE49-F238E27FC236}">
                    <a16:creationId xmlns:a16="http://schemas.microsoft.com/office/drawing/2014/main" id="{6D8D580B-77F3-7B89-3437-30B5547639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33">
                <a:extLst>
                  <a:ext uri="{FF2B5EF4-FFF2-40B4-BE49-F238E27FC236}">
                    <a16:creationId xmlns:a16="http://schemas.microsoft.com/office/drawing/2014/main" id="{23482772-1966-B453-B77F-BF343B0DC2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34">
                <a:extLst>
                  <a:ext uri="{FF2B5EF4-FFF2-40B4-BE49-F238E27FC236}">
                    <a16:creationId xmlns:a16="http://schemas.microsoft.com/office/drawing/2014/main" id="{E738EAFF-B628-DB37-8A2A-A766412C72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Line 35">
                <a:extLst>
                  <a:ext uri="{FF2B5EF4-FFF2-40B4-BE49-F238E27FC236}">
                    <a16:creationId xmlns:a16="http://schemas.microsoft.com/office/drawing/2014/main" id="{67442813-EAF6-5698-51E8-A4C07826A6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Line 36">
                <a:extLst>
                  <a:ext uri="{FF2B5EF4-FFF2-40B4-BE49-F238E27FC236}">
                    <a16:creationId xmlns:a16="http://schemas.microsoft.com/office/drawing/2014/main" id="{DF587F3C-2F15-5067-B70D-0E134B4A2E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6" name="Line 37">
              <a:extLst>
                <a:ext uri="{FF2B5EF4-FFF2-40B4-BE49-F238E27FC236}">
                  <a16:creationId xmlns:a16="http://schemas.microsoft.com/office/drawing/2014/main" id="{CA29A5F6-A284-1921-53D4-FFA2E17F99A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38">
              <a:extLst>
                <a:ext uri="{FF2B5EF4-FFF2-40B4-BE49-F238E27FC236}">
                  <a16:creationId xmlns:a16="http://schemas.microsoft.com/office/drawing/2014/main" id="{75F7CF5D-09FC-A9D4-119E-A4DB3AF5436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96CE41B2-2482-7163-D548-CFFDB7870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5A923F8E-DD26-F436-2519-2BF68E9B3B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0DE0AA94-639D-A7E3-EDBC-7456DD1C57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DAD408FD-E5AB-4FB7-B25D-5570F60F3B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0650AEC-CC3B-477A-8EDE-3868C6186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84C21A08-3B73-056A-23A8-046D4E5F4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4607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856F1FCC-14DA-6529-4DC1-1C185FA8EE2A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9F1B0D8C-4AA3-9441-DE9B-C01DD56D57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9B4B9F81-0106-6215-4CDA-7C30E7D1AD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5A5E65C0-B5E6-72D4-87E6-D6D6D2DB58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969DD357-8A67-983A-DB4B-2B298A55D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7A53AD9E-8B95-7603-97A8-D8914DA425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EFBBF0D3-2896-B9F5-052C-F56E1BA70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4266ED14-5554-EFE5-D9C1-AFF7A98A3D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3B9154EC-4AF2-52B8-FB26-41F6941BDC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1FCE6FD0-7838-C551-8D3B-C526AE2BA8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1E28FE1E-512D-2BED-B530-01F4D70789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391DA3D7-E140-44CE-74C9-EE511ECB9E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4D89F64D-2A65-3D4D-829F-64D12DD8EB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A55A2227-79DC-121D-AA90-33E803D6A5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DE5B825A-3FC9-B61B-5FEC-A20CEADE7C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5554A70B-ACA2-8B35-DE00-73DEE948B2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38DEA363-C790-56AA-5130-BB2FA2DE82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0B58F9EF-500F-429D-F12D-43376A385F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671E65F8-8601-4FC6-4C8A-D5BC7E5BF6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5ADD300E-BBB2-2A83-BD81-509F1C1FA0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1C0B5EB8-95BC-4515-7A59-BB53FCF7A1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41B881FD-9C8E-C4BE-049B-7AD98218CFA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23 w 717"/>
                <a:gd name="T1" fmla="*/ 845 h 845"/>
                <a:gd name="T2" fmla="*/ 823 w 717"/>
                <a:gd name="T3" fmla="*/ 821 h 845"/>
                <a:gd name="T4" fmla="*/ 680 w 717"/>
                <a:gd name="T5" fmla="*/ 605 h 845"/>
                <a:gd name="T6" fmla="*/ 459 w 717"/>
                <a:gd name="T7" fmla="*/ 396 h 845"/>
                <a:gd name="T8" fmla="*/ 27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62 w 717"/>
                <a:gd name="T15" fmla="*/ 198 h 845"/>
                <a:gd name="T16" fmla="*/ 453 w 717"/>
                <a:gd name="T17" fmla="*/ 408 h 845"/>
                <a:gd name="T18" fmla="*/ 674 w 717"/>
                <a:gd name="T19" fmla="*/ 623 h 845"/>
                <a:gd name="T20" fmla="*/ 823 w 717"/>
                <a:gd name="T21" fmla="*/ 845 h 845"/>
                <a:gd name="T22" fmla="*/ 8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>
              <a:extLst>
                <a:ext uri="{FF2B5EF4-FFF2-40B4-BE49-F238E27FC236}">
                  <a16:creationId xmlns:a16="http://schemas.microsoft.com/office/drawing/2014/main" id="{4CA403B3-14BF-8832-9F26-4CAFBEC2B6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60 w 407"/>
                <a:gd name="T1" fmla="*/ 414 h 414"/>
                <a:gd name="T2" fmla="*/ 460 w 407"/>
                <a:gd name="T3" fmla="*/ 396 h 414"/>
                <a:gd name="T4" fmla="*/ 27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9 w 407"/>
                <a:gd name="T13" fmla="*/ 204 h 414"/>
                <a:gd name="T14" fmla="*/ 460 w 407"/>
                <a:gd name="T15" fmla="*/ 414 h 414"/>
                <a:gd name="T16" fmla="*/ 46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18549826-2DEF-4966-5039-50292D5700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066" name="Freeform 26">
              <a:extLst>
                <a:ext uri="{FF2B5EF4-FFF2-40B4-BE49-F238E27FC236}">
                  <a16:creationId xmlns:a16="http://schemas.microsoft.com/office/drawing/2014/main" id="{FFA4DB3C-420B-6F41-15D1-1D32F2FE97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92 w 586"/>
                <a:gd name="T1" fmla="*/ 0 h 599"/>
                <a:gd name="T2" fmla="*/ 674 w 586"/>
                <a:gd name="T3" fmla="*/ 0 h 599"/>
                <a:gd name="T4" fmla="*/ 480 w 586"/>
                <a:gd name="T5" fmla="*/ 132 h 599"/>
                <a:gd name="T6" fmla="*/ 31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10 w 586"/>
                <a:gd name="T17" fmla="*/ 282 h 599"/>
                <a:gd name="T18" fmla="*/ 492 w 586"/>
                <a:gd name="T19" fmla="*/ 138 h 599"/>
                <a:gd name="T20" fmla="*/ 692 w 586"/>
                <a:gd name="T21" fmla="*/ 0 h 599"/>
                <a:gd name="T22" fmla="*/ 6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>
              <a:extLst>
                <a:ext uri="{FF2B5EF4-FFF2-40B4-BE49-F238E27FC236}">
                  <a16:creationId xmlns:a16="http://schemas.microsoft.com/office/drawing/2014/main" id="{8FFB991C-F2CC-C187-1027-A26A7815EF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22 w 269"/>
                <a:gd name="T1" fmla="*/ 0 h 252"/>
                <a:gd name="T2" fmla="*/ 30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22 w 269"/>
                <a:gd name="T15" fmla="*/ 0 h 252"/>
                <a:gd name="T16" fmla="*/ 32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>
              <a:extLst>
                <a:ext uri="{FF2B5EF4-FFF2-40B4-BE49-F238E27FC236}">
                  <a16:creationId xmlns:a16="http://schemas.microsoft.com/office/drawing/2014/main" id="{E67926C3-42C2-E417-9D5B-66DEA8E9177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29">
              <a:extLst>
                <a:ext uri="{FF2B5EF4-FFF2-40B4-BE49-F238E27FC236}">
                  <a16:creationId xmlns:a16="http://schemas.microsoft.com/office/drawing/2014/main" id="{311804AA-925A-FFE3-E0FA-28F18018C8E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30">
              <a:extLst>
                <a:ext uri="{FF2B5EF4-FFF2-40B4-BE49-F238E27FC236}">
                  <a16:creationId xmlns:a16="http://schemas.microsoft.com/office/drawing/2014/main" id="{31A070E5-EDD0-4CB8-902F-622877EAB8D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1" name="Group 31">
              <a:extLst>
                <a:ext uri="{FF2B5EF4-FFF2-40B4-BE49-F238E27FC236}">
                  <a16:creationId xmlns:a16="http://schemas.microsoft.com/office/drawing/2014/main" id="{A584D753-F690-FFC3-9DCE-81C3C7CB0F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>
                <a:extLst>
                  <a:ext uri="{FF2B5EF4-FFF2-40B4-BE49-F238E27FC236}">
                    <a16:creationId xmlns:a16="http://schemas.microsoft.com/office/drawing/2014/main" id="{7F768361-3583-02B0-B883-4CF3EAF6B0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33">
                <a:extLst>
                  <a:ext uri="{FF2B5EF4-FFF2-40B4-BE49-F238E27FC236}">
                    <a16:creationId xmlns:a16="http://schemas.microsoft.com/office/drawing/2014/main" id="{DE7891FE-15C7-20B2-79AC-7CA338D5DD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34">
                <a:extLst>
                  <a:ext uri="{FF2B5EF4-FFF2-40B4-BE49-F238E27FC236}">
                    <a16:creationId xmlns:a16="http://schemas.microsoft.com/office/drawing/2014/main" id="{54A0EF9E-1314-8992-AF7E-3C3CB40F7B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35">
                <a:extLst>
                  <a:ext uri="{FF2B5EF4-FFF2-40B4-BE49-F238E27FC236}">
                    <a16:creationId xmlns:a16="http://schemas.microsoft.com/office/drawing/2014/main" id="{90EEB696-ADEC-B4E6-C852-9723C16750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36">
                <a:extLst>
                  <a:ext uri="{FF2B5EF4-FFF2-40B4-BE49-F238E27FC236}">
                    <a16:creationId xmlns:a16="http://schemas.microsoft.com/office/drawing/2014/main" id="{C599C55D-FEFF-5DA4-E9EB-02C354167B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" name="Line 37">
              <a:extLst>
                <a:ext uri="{FF2B5EF4-FFF2-40B4-BE49-F238E27FC236}">
                  <a16:creationId xmlns:a16="http://schemas.microsoft.com/office/drawing/2014/main" id="{EB724D40-6794-C721-20EC-838AC16AE58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38">
              <a:extLst>
                <a:ext uri="{FF2B5EF4-FFF2-40B4-BE49-F238E27FC236}">
                  <a16:creationId xmlns:a16="http://schemas.microsoft.com/office/drawing/2014/main" id="{3EC9FF05-B2D0-EDB4-B8D6-4D9D145B9CB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6A17A7CA-FFF5-2AB0-0514-60A230D22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D7E99B1A-A46E-6FBA-1104-D12AD4202D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D5AF9C9B-7DAD-4033-677F-92BEB55311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B69748DB-C864-D68D-D61F-2D0C68D1F1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EF595DF-31B6-4E6B-82C2-A9116F387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DB6EE14E-5465-D201-2777-CE7424ECA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380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78BFAF3-180D-FF72-7FD5-8DE13F315A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D70FBF-2B28-7D24-CE38-0B94D36579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3EE143F2-F212-41B5-B95F-B7458E28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F4D08B17-BCA2-D253-D6A3-277029527D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8200" name="Group 5">
              <a:extLst>
                <a:ext uri="{FF2B5EF4-FFF2-40B4-BE49-F238E27FC236}">
                  <a16:creationId xmlns:a16="http://schemas.microsoft.com/office/drawing/2014/main" id="{C16C92B3-E632-E10A-7877-3DFB9EF584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>
                <a:extLst>
                  <a:ext uri="{FF2B5EF4-FFF2-40B4-BE49-F238E27FC236}">
                    <a16:creationId xmlns:a16="http://schemas.microsoft.com/office/drawing/2014/main" id="{7B4B9DA9-E341-58C0-79B0-C2F3B09B5BE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5" name="Freeform 7">
                <a:extLst>
                  <a:ext uri="{FF2B5EF4-FFF2-40B4-BE49-F238E27FC236}">
                    <a16:creationId xmlns:a16="http://schemas.microsoft.com/office/drawing/2014/main" id="{B8BB7EFC-14DA-C186-D3B7-21433A301E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12296" name="Freeform 8">
                <a:extLst>
                  <a:ext uri="{FF2B5EF4-FFF2-40B4-BE49-F238E27FC236}">
                    <a16:creationId xmlns:a16="http://schemas.microsoft.com/office/drawing/2014/main" id="{4801E5E6-F2FF-520E-5539-8C468949A5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  <p:sp>
            <p:nvSpPr>
              <p:cNvPr id="8206" name="Freeform 9">
                <a:extLst>
                  <a:ext uri="{FF2B5EF4-FFF2-40B4-BE49-F238E27FC236}">
                    <a16:creationId xmlns:a16="http://schemas.microsoft.com/office/drawing/2014/main" id="{05CC9F0A-6108-EEF1-7B3B-2B71406F28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>
                <a:extLst>
                  <a:ext uri="{FF2B5EF4-FFF2-40B4-BE49-F238E27FC236}">
                    <a16:creationId xmlns:a16="http://schemas.microsoft.com/office/drawing/2014/main" id="{D87472C7-564E-C9F4-DAC2-E53CCF5B20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3600">
                  <a:solidFill>
                    <a:srgbClr val="FFFFFF"/>
                  </a:solidFill>
                  <a:latin typeface="Garamond"/>
                  <a:cs typeface="Arial"/>
                </a:endParaRPr>
              </a:p>
            </p:txBody>
          </p:sp>
        </p:grpSp>
        <p:sp>
          <p:nvSpPr>
            <p:cNvPr id="12299" name="Freeform 11">
              <a:extLst>
                <a:ext uri="{FF2B5EF4-FFF2-40B4-BE49-F238E27FC236}">
                  <a16:creationId xmlns:a16="http://schemas.microsoft.com/office/drawing/2014/main" id="{090ABA09-8018-55B1-7047-3F6BF652CF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3600">
                <a:solidFill>
                  <a:srgbClr val="FFFFFF"/>
                </a:solidFill>
                <a:latin typeface="Garamond"/>
                <a:cs typeface="Arial"/>
              </a:endParaRPr>
            </a:p>
          </p:txBody>
        </p:sp>
        <p:sp>
          <p:nvSpPr>
            <p:cNvPr id="8202" name="Freeform 12">
              <a:extLst>
                <a:ext uri="{FF2B5EF4-FFF2-40B4-BE49-F238E27FC236}">
                  <a16:creationId xmlns:a16="http://schemas.microsoft.com/office/drawing/2014/main" id="{12465B18-CDA3-AF6D-F705-F78E01000B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1" name="Rectangle 13">
            <a:extLst>
              <a:ext uri="{FF2B5EF4-FFF2-40B4-BE49-F238E27FC236}">
                <a16:creationId xmlns:a16="http://schemas.microsoft.com/office/drawing/2014/main" id="{8906E84D-ABDE-CED9-DFA3-DB1E5511C9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468D7403-C90A-100E-368B-64529BFA44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9670ACB9-54C8-B4E4-7B69-473516920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03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ADBC9AEE-0B08-DEA3-9EBE-64EA9E1E254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A075CCD2-C5CB-25F7-1C71-5891F20D9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D8FE1C0B-E60E-5C53-8319-2A31CDD8A8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FC25E985-53F0-FCE3-2675-C4FC5CADC7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5131" name="Group 6">
              <a:extLst>
                <a:ext uri="{FF2B5EF4-FFF2-40B4-BE49-F238E27FC236}">
                  <a16:creationId xmlns:a16="http://schemas.microsoft.com/office/drawing/2014/main" id="{E35596D7-DA3F-14C8-B6A2-158E53239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FC154A0A-239D-0AFB-6111-4C112701BA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90" y="0"/>
                <a:ext cx="70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5EA60DD8-F098-A3CA-346D-388E14C2B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0D49161E-CC22-6CB4-B7CC-026A6A397B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61054DA0-6D70-1C38-701A-2BE0196C8C5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0318E5E5-83F5-D789-1D73-2C202E64F1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6013B28F-35EF-7593-2B58-6351F43E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AD4155E1-EA62-6B60-2468-21401D18A8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AA0FE35D-B7DC-D740-9493-4ACAF164DE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5AF3A980-4BAC-B7C5-6898-0273EAFDFA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B70A6944-8B44-5145-64AE-7A1128C2E0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DF66F23A-648D-90FD-49C6-3DDB7C9E24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B054BD92-E251-64C7-2E03-E186BCDA9E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A89DB8F7-FB3F-893C-246B-5EEA48942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89C6C936-4C18-352C-4231-2F57740C77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A062A2BD-2BA7-ACAC-C784-BBB38392D1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FBC1630C-C360-F7D5-B3DE-F4E2E0197E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5" name="Freeform 23">
              <a:extLst>
                <a:ext uri="{FF2B5EF4-FFF2-40B4-BE49-F238E27FC236}">
                  <a16:creationId xmlns:a16="http://schemas.microsoft.com/office/drawing/2014/main" id="{D1583140-707C-1898-861A-BF59AFCAC7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809 w 717"/>
                <a:gd name="T1" fmla="*/ 845 h 845"/>
                <a:gd name="T2" fmla="*/ 809 w 717"/>
                <a:gd name="T3" fmla="*/ 821 h 845"/>
                <a:gd name="T4" fmla="*/ 666 w 717"/>
                <a:gd name="T5" fmla="*/ 605 h 845"/>
                <a:gd name="T6" fmla="*/ 452 w 717"/>
                <a:gd name="T7" fmla="*/ 396 h 845"/>
                <a:gd name="T8" fmla="*/ 26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55 w 717"/>
                <a:gd name="T15" fmla="*/ 198 h 845"/>
                <a:gd name="T16" fmla="*/ 446 w 717"/>
                <a:gd name="T17" fmla="*/ 408 h 845"/>
                <a:gd name="T18" fmla="*/ 660 w 717"/>
                <a:gd name="T19" fmla="*/ 623 h 845"/>
                <a:gd name="T20" fmla="*/ 809 w 717"/>
                <a:gd name="T21" fmla="*/ 845 h 845"/>
                <a:gd name="T22" fmla="*/ 80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24">
              <a:extLst>
                <a:ext uri="{FF2B5EF4-FFF2-40B4-BE49-F238E27FC236}">
                  <a16:creationId xmlns:a16="http://schemas.microsoft.com/office/drawing/2014/main" id="{5DD63276-4B2B-DA29-9C0F-CF0BEC33E3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53 w 407"/>
                <a:gd name="T1" fmla="*/ 414 h 414"/>
                <a:gd name="T2" fmla="*/ 453 w 407"/>
                <a:gd name="T3" fmla="*/ 396 h 414"/>
                <a:gd name="T4" fmla="*/ 26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62 w 407"/>
                <a:gd name="T13" fmla="*/ 204 h 414"/>
                <a:gd name="T14" fmla="*/ 453 w 407"/>
                <a:gd name="T15" fmla="*/ 414 h 414"/>
                <a:gd name="T16" fmla="*/ 45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951F0D30-77B1-E695-7C5A-91C205742C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38" name="Freeform 26">
              <a:extLst>
                <a:ext uri="{FF2B5EF4-FFF2-40B4-BE49-F238E27FC236}">
                  <a16:creationId xmlns:a16="http://schemas.microsoft.com/office/drawing/2014/main" id="{C29AE8C7-CE8F-D14F-2204-7912D6DE45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78 w 586"/>
                <a:gd name="T1" fmla="*/ 0 h 599"/>
                <a:gd name="T2" fmla="*/ 660 w 586"/>
                <a:gd name="T3" fmla="*/ 0 h 599"/>
                <a:gd name="T4" fmla="*/ 466 w 586"/>
                <a:gd name="T5" fmla="*/ 132 h 599"/>
                <a:gd name="T6" fmla="*/ 30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303 w 586"/>
                <a:gd name="T17" fmla="*/ 282 h 599"/>
                <a:gd name="T18" fmla="*/ 478 w 586"/>
                <a:gd name="T19" fmla="*/ 138 h 599"/>
                <a:gd name="T20" fmla="*/ 678 w 586"/>
                <a:gd name="T21" fmla="*/ 0 h 599"/>
                <a:gd name="T22" fmla="*/ 67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27">
              <a:extLst>
                <a:ext uri="{FF2B5EF4-FFF2-40B4-BE49-F238E27FC236}">
                  <a16:creationId xmlns:a16="http://schemas.microsoft.com/office/drawing/2014/main" id="{7A31CF70-192B-174C-B427-9B62A529E3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315 w 269"/>
                <a:gd name="T1" fmla="*/ 0 h 252"/>
                <a:gd name="T2" fmla="*/ 29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315 w 269"/>
                <a:gd name="T15" fmla="*/ 0 h 252"/>
                <a:gd name="T16" fmla="*/ 31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8">
              <a:extLst>
                <a:ext uri="{FF2B5EF4-FFF2-40B4-BE49-F238E27FC236}">
                  <a16:creationId xmlns:a16="http://schemas.microsoft.com/office/drawing/2014/main" id="{2FE6DB4D-02F5-8507-8BBB-4ACAAE6718D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9">
              <a:extLst>
                <a:ext uri="{FF2B5EF4-FFF2-40B4-BE49-F238E27FC236}">
                  <a16:creationId xmlns:a16="http://schemas.microsoft.com/office/drawing/2014/main" id="{4FAB6901-8CDC-7B86-E5D8-8109D44791B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30">
              <a:extLst>
                <a:ext uri="{FF2B5EF4-FFF2-40B4-BE49-F238E27FC236}">
                  <a16:creationId xmlns:a16="http://schemas.microsoft.com/office/drawing/2014/main" id="{5E2E7788-A34E-231F-EE9E-93A780BA4CA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" name="Group 31">
              <a:extLst>
                <a:ext uri="{FF2B5EF4-FFF2-40B4-BE49-F238E27FC236}">
                  <a16:creationId xmlns:a16="http://schemas.microsoft.com/office/drawing/2014/main" id="{EFF79AC3-5CAB-5264-A139-6768BE0374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46" name="Line 32">
                <a:extLst>
                  <a:ext uri="{FF2B5EF4-FFF2-40B4-BE49-F238E27FC236}">
                    <a16:creationId xmlns:a16="http://schemas.microsoft.com/office/drawing/2014/main" id="{0E79329A-CE20-43A6-347D-DE9A1880FD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Line 33">
                <a:extLst>
                  <a:ext uri="{FF2B5EF4-FFF2-40B4-BE49-F238E27FC236}">
                    <a16:creationId xmlns:a16="http://schemas.microsoft.com/office/drawing/2014/main" id="{27DCDD9B-5F64-19EE-5800-C405EF3BEA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Line 34">
                <a:extLst>
                  <a:ext uri="{FF2B5EF4-FFF2-40B4-BE49-F238E27FC236}">
                    <a16:creationId xmlns:a16="http://schemas.microsoft.com/office/drawing/2014/main" id="{641F4083-5569-08BC-2EAC-69B335F232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Line 35">
                <a:extLst>
                  <a:ext uri="{FF2B5EF4-FFF2-40B4-BE49-F238E27FC236}">
                    <a16:creationId xmlns:a16="http://schemas.microsoft.com/office/drawing/2014/main" id="{2CA1ED43-2460-F548-E96B-4349E799C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6">
                <a:extLst>
                  <a:ext uri="{FF2B5EF4-FFF2-40B4-BE49-F238E27FC236}">
                    <a16:creationId xmlns:a16="http://schemas.microsoft.com/office/drawing/2014/main" id="{E7266F3C-18BB-7860-9320-44763EE09D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4" name="Line 37">
              <a:extLst>
                <a:ext uri="{FF2B5EF4-FFF2-40B4-BE49-F238E27FC236}">
                  <a16:creationId xmlns:a16="http://schemas.microsoft.com/office/drawing/2014/main" id="{D7F49116-2F54-472A-1021-480EF8C0FD0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38">
              <a:extLst>
                <a:ext uri="{FF2B5EF4-FFF2-40B4-BE49-F238E27FC236}">
                  <a16:creationId xmlns:a16="http://schemas.microsoft.com/office/drawing/2014/main" id="{23753514-0469-380E-C87D-5899F95A6369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739694C1-580B-34E5-AA39-1923B3205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315C415B-274E-5FCB-AFF8-72F9F5F8B7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617A199A-1D2E-5EAC-7491-EDF3B19882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483DEC01-681B-F57E-CB35-37D1C73D59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EAEF822-0BD5-43E0-A333-F06ABF74C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027685F3-1BBF-B17A-4004-AC04F9B68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377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ercedchurch.com/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C8E1-8C93-5309-0347-0DFFA3C8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6406-DCB7-EF7E-4768-6464A7EF6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080" y="873760"/>
            <a:ext cx="4962524" cy="525716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Last Week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Take up your cross daily.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This is my Son whom I love. Listen to Him!</a:t>
            </a:r>
          </a:p>
        </p:txBody>
      </p:sp>
      <p:pic>
        <p:nvPicPr>
          <p:cNvPr id="17412" name="Picture 2" descr="Exodus 24: 12-18 and Matthew 17: 1-9 | Worship | Como Lake United ...">
            <a:extLst>
              <a:ext uri="{FF2B5EF4-FFF2-40B4-BE49-F238E27FC236}">
                <a16:creationId xmlns:a16="http://schemas.microsoft.com/office/drawing/2014/main" id="{9D548A88-B647-6248-E1DE-2A84B169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727075"/>
            <a:ext cx="49625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5782-2DD9-FC9C-DA1F-81E76755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BED3-AECB-968F-653C-E2757F63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10668000" cy="43021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1. We have an almost infinite debt of sin.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2. God is willing and prepared to remove the entire debt without condition.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3. Except with one condition.  We MUST forgive those who sin against us.</a:t>
            </a:r>
          </a:p>
          <a:p>
            <a:pPr marL="0" indent="0"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665F-E2B8-214A-E91B-CA9B185D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Announcements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12C1A03D-1FC1-78B2-48F9-1F6CD8125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417638"/>
            <a:ext cx="9829800" cy="4678362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</a:t>
            </a:r>
            <a:r>
              <a:rPr lang="en-US" altLang="en-U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UCMerced</a:t>
            </a: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Tuesday 12:00  MC Wed 12:00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Talk at the Oakes Tues 7:30</a:t>
            </a:r>
            <a:endParaRPr lang="en-US" alt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Midweek Wed 7:30 UC Merced GLCR 120 Practical Christianity Part IV  Knowledge and Self-Control</a:t>
            </a:r>
            <a:endParaRPr lang="en-US" alt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 7:00 Study night at UC Merced GLCR 120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11:00 Worship at 1</a:t>
            </a:r>
            <a:r>
              <a:rPr lang="en-US" altLang="en-US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Baptist 500 Buena Vista Dr.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E05E-A32A-CE20-1F6B-0E78C176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A1CA-42CA-5DDF-9A17-C409FDC6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0"/>
            <a:ext cx="5867400" cy="335280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 12/9 Catholic Charities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 12/9 Pinnacles National Park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12/12 White Elephant Christmas Party</a:t>
            </a:r>
            <a:endParaRPr lang="en-US" b="1" dirty="0"/>
          </a:p>
        </p:txBody>
      </p:sp>
      <p:pic>
        <p:nvPicPr>
          <p:cNvPr id="108548" name="Picture 2" descr="Christmas Party Background Vector Art, Icons, and Graphics for Free Download">
            <a:extLst>
              <a:ext uri="{FF2B5EF4-FFF2-40B4-BE49-F238E27FC236}">
                <a16:creationId xmlns:a16="http://schemas.microsoft.com/office/drawing/2014/main" id="{4B6DE780-4B24-F883-6C03-73436D7D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25600"/>
            <a:ext cx="4957763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FD74-46B5-CADF-2615-6FEB7BC6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4AEA9-A77E-A09C-9770-234B5412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11201400" cy="2057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000" b="1" dirty="0">
                <a:hlinkClick r:id="rId2"/>
              </a:rPr>
              <a:t>www.mercedchurch.com</a:t>
            </a:r>
            <a:r>
              <a:rPr lang="en-US" sz="4000" b="1" dirty="0"/>
              <a:t>  click give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Or use the basked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in the back</a:t>
            </a:r>
          </a:p>
        </p:txBody>
      </p:sp>
      <p:pic>
        <p:nvPicPr>
          <p:cNvPr id="53252" name="Picture 4" descr="16 reasons why people give to charities, and strategies for activating  giving - The Business Journals">
            <a:extLst>
              <a:ext uri="{FF2B5EF4-FFF2-40B4-BE49-F238E27FC236}">
                <a16:creationId xmlns:a16="http://schemas.microsoft.com/office/drawing/2014/main" id="{BE358162-7029-6734-D226-C313A9DE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42" y="2961951"/>
            <a:ext cx="6296978" cy="353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5782-2DD9-FC9C-DA1F-81E76755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Relationships in the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BED3-AECB-968F-653C-E2757F639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5648960" cy="4302126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1. The greatest in the Kingdom is the least of all.</a:t>
            </a:r>
          </a:p>
          <a:p>
            <a:pPr marL="0" indent="0">
              <a:buNone/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sz="2800" b="1" dirty="0"/>
              <a:t>2. Bring back the lost sheep.</a:t>
            </a:r>
          </a:p>
          <a:p>
            <a:pPr marL="0" indent="0">
              <a:buNone/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sz="2800" b="1" dirty="0"/>
              <a:t>3. Make every effort to restore those who have sinned.</a:t>
            </a:r>
          </a:p>
          <a:p>
            <a:pPr marL="0" indent="0">
              <a:buNone/>
              <a:defRPr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93832-51B7-C7FF-933C-DBC84C663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35" y="1964781"/>
            <a:ext cx="5639289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8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DF55-E236-CDD8-B773-BA8747A2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Matthew 18:10-14</a:t>
            </a:r>
            <a:br>
              <a:rPr lang="en-US" sz="3600" b="1" dirty="0"/>
            </a:br>
            <a:r>
              <a:rPr lang="en-US" sz="3600" b="1" dirty="0"/>
              <a:t>Bring in the wandering sheep.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BEC76-4962-B6B3-8E62-A758243A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362200"/>
            <a:ext cx="4800600" cy="38449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Jesus: Leave the 99, go look for the stray, find it and bring it back into the flock.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/>
              <a:t>Q: Have you been doing this?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8E30835D-2A0C-0022-4977-AC7780DC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8038"/>
            <a:ext cx="5638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3">
            <a:extLst>
              <a:ext uri="{FF2B5EF4-FFF2-40B4-BE49-F238E27FC236}">
                <a16:creationId xmlns:a16="http://schemas.microsoft.com/office/drawing/2014/main" id="{7236C099-FE23-C031-ED8F-0E4BB61F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943600"/>
            <a:ext cx="4076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Your Friend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69EE-C9E6-E8C3-250C-35FCD37A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/>
              <a:t>Parable of the Unmerciful Servant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DC28-02D1-4542-4B92-75AD05DE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1"/>
            <a:ext cx="9601200" cy="4530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Peter: How forgiving should I be?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A: As forgiving as God is.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Peter: How many times should I forgive?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A: How many times did God forgive you?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Seventy times seven = an unlimited number of times.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BE6D-41A7-913F-25FC-5F91E04E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How Much Has God Forgiven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F3769-47D8-BBC2-F015-214E2A582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302" y="1600200"/>
            <a:ext cx="5686098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10,000 talents 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800" b="1" dirty="0"/>
              <a:t>1 talent = 75 lbs. gold.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800" b="1" dirty="0"/>
              <a:t>$2000/oz x 160z/</a:t>
            </a:r>
            <a:r>
              <a:rPr lang="en-US" sz="2800" b="1" dirty="0" err="1"/>
              <a:t>lb</a:t>
            </a:r>
            <a:r>
              <a:rPr lang="en-US" sz="2800" b="1" dirty="0"/>
              <a:t> x 75lb x 10,000 =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sz="2800" b="1" dirty="0"/>
              <a:t>$20,000,000,000  </a:t>
            </a:r>
          </a:p>
          <a:p>
            <a:pPr marL="0" indent="0">
              <a:buNone/>
              <a:defRPr/>
            </a:pPr>
            <a:r>
              <a:rPr lang="en-US" sz="2800" b="1" dirty="0"/>
              <a:t>20 billion dollars</a:t>
            </a:r>
          </a:p>
        </p:txBody>
      </p:sp>
      <p:pic>
        <p:nvPicPr>
          <p:cNvPr id="21508" name="Picture 5" descr="Jeffrey R. Holland - Photos | Facebook">
            <a:extLst>
              <a:ext uri="{FF2B5EF4-FFF2-40B4-BE49-F238E27FC236}">
                <a16:creationId xmlns:a16="http://schemas.microsoft.com/office/drawing/2014/main" id="{F90FF970-9865-512C-9801-8DEF501A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033" y="1872330"/>
            <a:ext cx="6537208" cy="40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029B0-FC44-2435-2CCE-ED2050F0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God’s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C6D7-63BA-CF89-0322-C15C7B687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5281"/>
            <a:ext cx="10485120" cy="452564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1. More than we could ever pay.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2. God entrusted a lot with us. 1 Cor 4:2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More than we would have the nerve to ask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Appeared unconditional.  No strings attached.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But…   Conditional on our forgiveness of others.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6AFF1-5E08-D12F-605B-5C13AD1B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Has Someone Sinned Against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CB9EC-371F-5F3C-3953-05E1F06D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905000"/>
            <a:ext cx="5562600" cy="42259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What is the worst sin someone has committed against you?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How does it compare to your sin against God?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20,000,000:1</a:t>
            </a:r>
          </a:p>
        </p:txBody>
      </p:sp>
      <p:pic>
        <p:nvPicPr>
          <p:cNvPr id="23556" name="Picture 5" descr="Parable of the unmerciful servant">
            <a:extLst>
              <a:ext uri="{FF2B5EF4-FFF2-40B4-BE49-F238E27FC236}">
                <a16:creationId xmlns:a16="http://schemas.microsoft.com/office/drawing/2014/main" id="{F512EAB8-3EB9-7698-8E7E-4C4B7E442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3" y="1417639"/>
            <a:ext cx="4664046" cy="49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6DF8-2D35-87F8-1058-3DFA2744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Is God’s Forgiveness Conditional?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1BB9-B18E-1514-A778-E8FE0C009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Matthew 18:35  This is how my heavenly Father will treat each of you unless you forgive your brother or sister </a:t>
            </a:r>
            <a:r>
              <a:rPr lang="en-US" sz="2400" b="1" dirty="0">
                <a:solidFill>
                  <a:srgbClr val="FFFF00"/>
                </a:solidFill>
              </a:rPr>
              <a:t>from your heart.</a:t>
            </a:r>
          </a:p>
          <a:p>
            <a:pPr marL="0" indent="0">
              <a:buNone/>
              <a:defRPr/>
            </a:pPr>
            <a:endParaRPr lang="en-US" sz="12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400" b="1" dirty="0"/>
              <a:t>Colossians 3:12-13  Bear with one another and forgive one another if any of you has a grievance against someone.  Forgive as the Lord has forgiven you. </a:t>
            </a:r>
          </a:p>
          <a:p>
            <a:pPr marL="0" indent="0">
              <a:buNone/>
              <a:defRPr/>
            </a:pPr>
            <a:r>
              <a:rPr lang="en-US" sz="2400" b="1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3D588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Arial"/>
              </a:rPr>
              <a:t>Matthew 6:14-15 But if you do not forgive others their sins, your Father will not forgive your sins.</a:t>
            </a:r>
          </a:p>
          <a:p>
            <a:pPr marL="0" indent="0">
              <a:buNone/>
              <a:defRPr/>
            </a:pP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5FA0-7857-4665-5A74-28923897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F911-492C-CD47-6C37-09F564D6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600201"/>
            <a:ext cx="10271760" cy="4530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the hardest thing for you to forgive?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Who do you still need to forgive?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if they do not apologize to you?</a:t>
            </a:r>
          </a:p>
        </p:txBody>
      </p:sp>
    </p:spTree>
    <p:extLst>
      <p:ext uri="{BB962C8B-B14F-4D97-AF65-F5344CB8AC3E}">
        <p14:creationId xmlns:p14="http://schemas.microsoft.com/office/powerpoint/2010/main" val="1325559531"/>
      </p:ext>
    </p:extLst>
  </p:cSld>
  <p:clrMapOvr>
    <a:masterClrMapping/>
  </p:clrMapOvr>
</p:sld>
</file>

<file path=ppt/theme/theme1.xml><?xml version="1.0" encoding="utf-8"?>
<a:theme xmlns:a="http://schemas.openxmlformats.org/drawingml/2006/main" name="2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489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Garamond</vt:lpstr>
      <vt:lpstr>Verdana</vt:lpstr>
      <vt:lpstr>Wingdings</vt:lpstr>
      <vt:lpstr>2_Globe</vt:lpstr>
      <vt:lpstr>3_Globe</vt:lpstr>
      <vt:lpstr>4_Globe</vt:lpstr>
      <vt:lpstr>5_Stream</vt:lpstr>
      <vt:lpstr>5_Globe</vt:lpstr>
      <vt:lpstr>PowerPoint Presentation</vt:lpstr>
      <vt:lpstr>Relationships in the Kingdom</vt:lpstr>
      <vt:lpstr>Matthew 18:10-14 Bring in the wandering sheep.</vt:lpstr>
      <vt:lpstr>Parable of the Unmerciful Servant</vt:lpstr>
      <vt:lpstr>How Much Has God Forgiven You?</vt:lpstr>
      <vt:lpstr>God’s Forgiveness</vt:lpstr>
      <vt:lpstr>Has Someone Sinned Against You?</vt:lpstr>
      <vt:lpstr>Is God’s Forgiveness Conditional?</vt:lpstr>
      <vt:lpstr>PowerPoint Presentation</vt:lpstr>
      <vt:lpstr>Summary</vt:lpstr>
      <vt:lpstr>Announcements</vt:lpstr>
      <vt:lpstr>Coming Up</vt:lpstr>
      <vt:lpstr>Contribution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</dc:title>
  <dc:creator>John Oakes</dc:creator>
  <cp:lastModifiedBy>John Oakes</cp:lastModifiedBy>
  <cp:revision>1</cp:revision>
  <dcterms:created xsi:type="dcterms:W3CDTF">2023-11-26T16:37:19Z</dcterms:created>
  <dcterms:modified xsi:type="dcterms:W3CDTF">2023-12-04T01:12:37Z</dcterms:modified>
</cp:coreProperties>
</file>