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62" r:id="rId2"/>
    <p:sldId id="267" r:id="rId3"/>
    <p:sldId id="268" r:id="rId4"/>
    <p:sldId id="263" r:id="rId5"/>
    <p:sldId id="257" r:id="rId6"/>
    <p:sldId id="261" r:id="rId7"/>
    <p:sldId id="264" r:id="rId8"/>
    <p:sldId id="265" r:id="rId9"/>
    <p:sldId id="266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C66D2D4-83E9-4742-B8E7-E5FB227142E5}" v="8" dt="2023-11-16T01:55:31.11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hn Oakes" userId="1a36f0057432ea1f" providerId="LiveId" clId="{EC66D2D4-83E9-4742-B8E7-E5FB227142E5}"/>
    <pc:docChg chg="undo custSel addSld delSld modSld sldOrd">
      <pc:chgData name="John Oakes" userId="1a36f0057432ea1f" providerId="LiveId" clId="{EC66D2D4-83E9-4742-B8E7-E5FB227142E5}" dt="2023-11-16T02:05:15.220" v="956" actId="20577"/>
      <pc:docMkLst>
        <pc:docMk/>
      </pc:docMkLst>
      <pc:sldChg chg="del">
        <pc:chgData name="John Oakes" userId="1a36f0057432ea1f" providerId="LiveId" clId="{EC66D2D4-83E9-4742-B8E7-E5FB227142E5}" dt="2023-11-15T16:55:51.929" v="0" actId="2696"/>
        <pc:sldMkLst>
          <pc:docMk/>
          <pc:sldMk cId="4257433523" sldId="256"/>
        </pc:sldMkLst>
      </pc:sldChg>
      <pc:sldChg chg="modSp mod">
        <pc:chgData name="John Oakes" userId="1a36f0057432ea1f" providerId="LiveId" clId="{EC66D2D4-83E9-4742-B8E7-E5FB227142E5}" dt="2023-11-16T01:56:30.729" v="798" actId="255"/>
        <pc:sldMkLst>
          <pc:docMk/>
          <pc:sldMk cId="1386016148" sldId="257"/>
        </pc:sldMkLst>
        <pc:spChg chg="mod">
          <ac:chgData name="John Oakes" userId="1a36f0057432ea1f" providerId="LiveId" clId="{EC66D2D4-83E9-4742-B8E7-E5FB227142E5}" dt="2023-11-16T01:55:54.730" v="793" actId="255"/>
          <ac:spMkLst>
            <pc:docMk/>
            <pc:sldMk cId="1386016148" sldId="257"/>
            <ac:spMk id="2" creationId="{5DD49361-6AB1-4DFC-B9F7-BA1642C84A71}"/>
          </ac:spMkLst>
        </pc:spChg>
        <pc:spChg chg="mod">
          <ac:chgData name="John Oakes" userId="1a36f0057432ea1f" providerId="LiveId" clId="{EC66D2D4-83E9-4742-B8E7-E5FB227142E5}" dt="2023-11-16T01:56:30.729" v="798" actId="255"/>
          <ac:spMkLst>
            <pc:docMk/>
            <pc:sldMk cId="1386016148" sldId="257"/>
            <ac:spMk id="3" creationId="{41CEF34B-D9ED-4192-9685-F175447C30C4}"/>
          </ac:spMkLst>
        </pc:spChg>
      </pc:sldChg>
      <pc:sldChg chg="del">
        <pc:chgData name="John Oakes" userId="1a36f0057432ea1f" providerId="LiveId" clId="{EC66D2D4-83E9-4742-B8E7-E5FB227142E5}" dt="2023-11-15T16:55:55.053" v="1" actId="2696"/>
        <pc:sldMkLst>
          <pc:docMk/>
          <pc:sldMk cId="2480007252" sldId="258"/>
        </pc:sldMkLst>
      </pc:sldChg>
      <pc:sldChg chg="del">
        <pc:chgData name="John Oakes" userId="1a36f0057432ea1f" providerId="LiveId" clId="{EC66D2D4-83E9-4742-B8E7-E5FB227142E5}" dt="2023-11-15T16:55:57.975" v="2" actId="2696"/>
        <pc:sldMkLst>
          <pc:docMk/>
          <pc:sldMk cId="3959406122" sldId="259"/>
        </pc:sldMkLst>
      </pc:sldChg>
      <pc:sldChg chg="del">
        <pc:chgData name="John Oakes" userId="1a36f0057432ea1f" providerId="LiveId" clId="{EC66D2D4-83E9-4742-B8E7-E5FB227142E5}" dt="2023-11-15T16:56:00.654" v="3" actId="2696"/>
        <pc:sldMkLst>
          <pc:docMk/>
          <pc:sldMk cId="130732179" sldId="260"/>
        </pc:sldMkLst>
      </pc:sldChg>
      <pc:sldChg chg="modSp mod">
        <pc:chgData name="John Oakes" userId="1a36f0057432ea1f" providerId="LiveId" clId="{EC66D2D4-83E9-4742-B8E7-E5FB227142E5}" dt="2023-11-16T02:01:32.704" v="913" actId="21"/>
        <pc:sldMkLst>
          <pc:docMk/>
          <pc:sldMk cId="4275483797" sldId="261"/>
        </pc:sldMkLst>
        <pc:spChg chg="mod">
          <ac:chgData name="John Oakes" userId="1a36f0057432ea1f" providerId="LiveId" clId="{EC66D2D4-83E9-4742-B8E7-E5FB227142E5}" dt="2023-11-15T17:10:37.814" v="304" actId="255"/>
          <ac:spMkLst>
            <pc:docMk/>
            <pc:sldMk cId="4275483797" sldId="261"/>
            <ac:spMk id="2" creationId="{C51C2FE0-18D2-4BFD-B36F-40292D2CEE0F}"/>
          </ac:spMkLst>
        </pc:spChg>
        <pc:spChg chg="mod">
          <ac:chgData name="John Oakes" userId="1a36f0057432ea1f" providerId="LiveId" clId="{EC66D2D4-83E9-4742-B8E7-E5FB227142E5}" dt="2023-11-16T02:01:32.704" v="913" actId="21"/>
          <ac:spMkLst>
            <pc:docMk/>
            <pc:sldMk cId="4275483797" sldId="261"/>
            <ac:spMk id="3" creationId="{8E83CE63-8CAF-4D15-B984-C8189731D5B0}"/>
          </ac:spMkLst>
        </pc:spChg>
      </pc:sldChg>
      <pc:sldChg chg="modSp mod">
        <pc:chgData name="John Oakes" userId="1a36f0057432ea1f" providerId="LiveId" clId="{EC66D2D4-83E9-4742-B8E7-E5FB227142E5}" dt="2023-11-16T01:49:17.096" v="553" actId="255"/>
        <pc:sldMkLst>
          <pc:docMk/>
          <pc:sldMk cId="335317948" sldId="262"/>
        </pc:sldMkLst>
        <pc:spChg chg="mod">
          <ac:chgData name="John Oakes" userId="1a36f0057432ea1f" providerId="LiveId" clId="{EC66D2D4-83E9-4742-B8E7-E5FB227142E5}" dt="2023-11-15T16:56:16.567" v="18" actId="20577"/>
          <ac:spMkLst>
            <pc:docMk/>
            <pc:sldMk cId="335317948" sldId="262"/>
            <ac:spMk id="2" creationId="{655F4473-31FF-49B4-A1DE-33D1E5477018}"/>
          </ac:spMkLst>
        </pc:spChg>
        <pc:spChg chg="mod">
          <ac:chgData name="John Oakes" userId="1a36f0057432ea1f" providerId="LiveId" clId="{EC66D2D4-83E9-4742-B8E7-E5FB227142E5}" dt="2023-11-16T01:49:17.096" v="553" actId="255"/>
          <ac:spMkLst>
            <pc:docMk/>
            <pc:sldMk cId="335317948" sldId="262"/>
            <ac:spMk id="3" creationId="{BBF5E142-A346-4903-BBCD-E3053C4454C1}"/>
          </ac:spMkLst>
        </pc:spChg>
      </pc:sldChg>
      <pc:sldChg chg="modSp mod ord">
        <pc:chgData name="John Oakes" userId="1a36f0057432ea1f" providerId="LiveId" clId="{EC66D2D4-83E9-4742-B8E7-E5FB227142E5}" dt="2023-11-16T01:57:00.898" v="800" actId="255"/>
        <pc:sldMkLst>
          <pc:docMk/>
          <pc:sldMk cId="935027014" sldId="263"/>
        </pc:sldMkLst>
        <pc:spChg chg="mod">
          <ac:chgData name="John Oakes" userId="1a36f0057432ea1f" providerId="LiveId" clId="{EC66D2D4-83E9-4742-B8E7-E5FB227142E5}" dt="2023-11-16T01:56:47.513" v="799" actId="255"/>
          <ac:spMkLst>
            <pc:docMk/>
            <pc:sldMk cId="935027014" sldId="263"/>
            <ac:spMk id="2" creationId="{5DD49361-6AB1-4DFC-B9F7-BA1642C84A71}"/>
          </ac:spMkLst>
        </pc:spChg>
        <pc:spChg chg="mod">
          <ac:chgData name="John Oakes" userId="1a36f0057432ea1f" providerId="LiveId" clId="{EC66D2D4-83E9-4742-B8E7-E5FB227142E5}" dt="2023-11-16T01:57:00.898" v="800" actId="255"/>
          <ac:spMkLst>
            <pc:docMk/>
            <pc:sldMk cId="935027014" sldId="263"/>
            <ac:spMk id="3" creationId="{41CEF34B-D9ED-4192-9685-F175447C30C4}"/>
          </ac:spMkLst>
        </pc:spChg>
      </pc:sldChg>
      <pc:sldChg chg="modSp mod">
        <pc:chgData name="John Oakes" userId="1a36f0057432ea1f" providerId="LiveId" clId="{EC66D2D4-83E9-4742-B8E7-E5FB227142E5}" dt="2023-11-16T02:01:46.074" v="943" actId="6549"/>
        <pc:sldMkLst>
          <pc:docMk/>
          <pc:sldMk cId="2621923249" sldId="264"/>
        </pc:sldMkLst>
        <pc:spChg chg="mod">
          <ac:chgData name="John Oakes" userId="1a36f0057432ea1f" providerId="LiveId" clId="{EC66D2D4-83E9-4742-B8E7-E5FB227142E5}" dt="2023-11-16T01:57:42.442" v="802" actId="255"/>
          <ac:spMkLst>
            <pc:docMk/>
            <pc:sldMk cId="2621923249" sldId="264"/>
            <ac:spMk id="2" creationId="{C51C2FE0-18D2-4BFD-B36F-40292D2CEE0F}"/>
          </ac:spMkLst>
        </pc:spChg>
        <pc:spChg chg="mod">
          <ac:chgData name="John Oakes" userId="1a36f0057432ea1f" providerId="LiveId" clId="{EC66D2D4-83E9-4742-B8E7-E5FB227142E5}" dt="2023-11-16T02:01:46.074" v="943" actId="6549"/>
          <ac:spMkLst>
            <pc:docMk/>
            <pc:sldMk cId="2621923249" sldId="264"/>
            <ac:spMk id="3" creationId="{8E83CE63-8CAF-4D15-B984-C8189731D5B0}"/>
          </ac:spMkLst>
        </pc:spChg>
      </pc:sldChg>
      <pc:sldChg chg="modSp mod">
        <pc:chgData name="John Oakes" userId="1a36f0057432ea1f" providerId="LiveId" clId="{EC66D2D4-83E9-4742-B8E7-E5FB227142E5}" dt="2023-11-16T02:02:51.032" v="954" actId="255"/>
        <pc:sldMkLst>
          <pc:docMk/>
          <pc:sldMk cId="112600128" sldId="265"/>
        </pc:sldMkLst>
        <pc:spChg chg="mod">
          <ac:chgData name="John Oakes" userId="1a36f0057432ea1f" providerId="LiveId" clId="{EC66D2D4-83E9-4742-B8E7-E5FB227142E5}" dt="2023-11-16T02:02:06.959" v="944" actId="255"/>
          <ac:spMkLst>
            <pc:docMk/>
            <pc:sldMk cId="112600128" sldId="265"/>
            <ac:spMk id="2" creationId="{C51C2FE0-18D2-4BFD-B36F-40292D2CEE0F}"/>
          </ac:spMkLst>
        </pc:spChg>
        <pc:spChg chg="mod">
          <ac:chgData name="John Oakes" userId="1a36f0057432ea1f" providerId="LiveId" clId="{EC66D2D4-83E9-4742-B8E7-E5FB227142E5}" dt="2023-11-16T02:02:51.032" v="954" actId="255"/>
          <ac:spMkLst>
            <pc:docMk/>
            <pc:sldMk cId="112600128" sldId="265"/>
            <ac:spMk id="3" creationId="{8E83CE63-8CAF-4D15-B984-C8189731D5B0}"/>
          </ac:spMkLst>
        </pc:spChg>
      </pc:sldChg>
      <pc:sldChg chg="modSp new mod">
        <pc:chgData name="John Oakes" userId="1a36f0057432ea1f" providerId="LiveId" clId="{EC66D2D4-83E9-4742-B8E7-E5FB227142E5}" dt="2023-11-16T02:05:15.220" v="956" actId="20577"/>
        <pc:sldMkLst>
          <pc:docMk/>
          <pc:sldMk cId="1576808619" sldId="266"/>
        </pc:sldMkLst>
        <pc:spChg chg="mod">
          <ac:chgData name="John Oakes" userId="1a36f0057432ea1f" providerId="LiveId" clId="{EC66D2D4-83E9-4742-B8E7-E5FB227142E5}" dt="2023-11-16T02:05:15.220" v="956" actId="20577"/>
          <ac:spMkLst>
            <pc:docMk/>
            <pc:sldMk cId="1576808619" sldId="266"/>
            <ac:spMk id="2" creationId="{F65A0406-8CB3-F0DF-6DA7-C1EA2A6EDA64}"/>
          </ac:spMkLst>
        </pc:spChg>
        <pc:spChg chg="mod">
          <ac:chgData name="John Oakes" userId="1a36f0057432ea1f" providerId="LiveId" clId="{EC66D2D4-83E9-4742-B8E7-E5FB227142E5}" dt="2023-11-15T17:16:47.384" v="504" actId="14100"/>
          <ac:spMkLst>
            <pc:docMk/>
            <pc:sldMk cId="1576808619" sldId="266"/>
            <ac:spMk id="3" creationId="{8E0726D3-F79E-4954-89C5-5677CC92B2E9}"/>
          </ac:spMkLst>
        </pc:spChg>
      </pc:sldChg>
      <pc:sldChg chg="modSp new mod">
        <pc:chgData name="John Oakes" userId="1a36f0057432ea1f" providerId="LiveId" clId="{EC66D2D4-83E9-4742-B8E7-E5FB227142E5}" dt="2023-11-16T01:52:44.013" v="732" actId="20577"/>
        <pc:sldMkLst>
          <pc:docMk/>
          <pc:sldMk cId="548168601" sldId="267"/>
        </pc:sldMkLst>
        <pc:spChg chg="mod">
          <ac:chgData name="John Oakes" userId="1a36f0057432ea1f" providerId="LiveId" clId="{EC66D2D4-83E9-4742-B8E7-E5FB227142E5}" dt="2023-11-16T01:51:44.344" v="604" actId="20577"/>
          <ac:spMkLst>
            <pc:docMk/>
            <pc:sldMk cId="548168601" sldId="267"/>
            <ac:spMk id="2" creationId="{6CD61E87-A80C-3AA1-AD7E-8F0BC6CDA522}"/>
          </ac:spMkLst>
        </pc:spChg>
        <pc:spChg chg="mod">
          <ac:chgData name="John Oakes" userId="1a36f0057432ea1f" providerId="LiveId" clId="{EC66D2D4-83E9-4742-B8E7-E5FB227142E5}" dt="2023-11-16T01:52:44.013" v="732" actId="20577"/>
          <ac:spMkLst>
            <pc:docMk/>
            <pc:sldMk cId="548168601" sldId="267"/>
            <ac:spMk id="3" creationId="{594BDAFD-839C-8E63-3A28-75D18E13BBB8}"/>
          </ac:spMkLst>
        </pc:spChg>
      </pc:sldChg>
      <pc:sldChg chg="addSp modSp new mod">
        <pc:chgData name="John Oakes" userId="1a36f0057432ea1f" providerId="LiveId" clId="{EC66D2D4-83E9-4742-B8E7-E5FB227142E5}" dt="2023-11-16T01:55:31.115" v="792" actId="1076"/>
        <pc:sldMkLst>
          <pc:docMk/>
          <pc:sldMk cId="1738065584" sldId="268"/>
        </pc:sldMkLst>
        <pc:spChg chg="mod">
          <ac:chgData name="John Oakes" userId="1a36f0057432ea1f" providerId="LiveId" clId="{EC66D2D4-83E9-4742-B8E7-E5FB227142E5}" dt="2023-11-16T01:55:12.336" v="787" actId="14100"/>
          <ac:spMkLst>
            <pc:docMk/>
            <pc:sldMk cId="1738065584" sldId="268"/>
            <ac:spMk id="3" creationId="{EA780C50-A902-1187-CFF5-BA09B7BFB2F7}"/>
          </ac:spMkLst>
        </pc:spChg>
        <pc:picChg chg="add mod">
          <ac:chgData name="John Oakes" userId="1a36f0057432ea1f" providerId="LiveId" clId="{EC66D2D4-83E9-4742-B8E7-E5FB227142E5}" dt="2023-11-16T01:55:31.115" v="792" actId="1076"/>
          <ac:picMkLst>
            <pc:docMk/>
            <pc:sldMk cId="1738065584" sldId="268"/>
            <ac:picMk id="1026" creationId="{4C95DD17-F3B6-D1E7-FB4B-6F8D481C26DC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11/15/2023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11/15/2023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11/15/2023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11/15/2023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11/15/2023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11/15/2023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11/15/2023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11/15/2023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11/15/2023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11/15/2023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509A250-FF31-4206-8172-F9D3106AACB1}" type="datetimeFigureOut">
              <a:rPr lang="en-US" dirty="0"/>
              <a:t>11/15/2023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5F4473-31FF-49B4-A1DE-33D1E54770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Announcements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F5E142-A346-4903-BBCD-E3053C4454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7600" y="1524000"/>
            <a:ext cx="9611360" cy="47243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/>
              <a:t>Gratitude Night Fri 7:00 GLCR 120  Fun!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sz="3200" b="1" dirty="0"/>
              <a:t>Thanksgiving meals for the needy Sat 9:00 at Catholic Services  336 W. Main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sz="3200" b="1" dirty="0"/>
              <a:t>Worship Sun 11:00  500 Buena Vista Ave</a:t>
            </a:r>
          </a:p>
          <a:p>
            <a:pPr marL="0" indent="0">
              <a:buNone/>
            </a:pPr>
            <a:endParaRPr lang="en-US" sz="1800" b="1" dirty="0"/>
          </a:p>
          <a:p>
            <a:pPr marL="0" indent="0">
              <a:buNone/>
            </a:pPr>
            <a:r>
              <a:rPr lang="en-US" sz="3200" b="1" dirty="0"/>
              <a:t>Campus Retreat at Sierra Camp March 22-24</a:t>
            </a:r>
          </a:p>
        </p:txBody>
      </p:sp>
    </p:spTree>
    <p:extLst>
      <p:ext uri="{BB962C8B-B14F-4D97-AF65-F5344CB8AC3E}">
        <p14:creationId xmlns:p14="http://schemas.microsoft.com/office/powerpoint/2010/main" val="3353179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D61E87-A80C-3AA1-AD7E-8F0BC6CDA5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The Student </a:t>
            </a:r>
            <a:r>
              <a:rPr lang="en-US" b="1" dirty="0" err="1"/>
              <a:t>Diciple</a:t>
            </a:r>
            <a:r>
              <a:rPr lang="en-US" b="1" dirty="0"/>
              <a:t>    or</a:t>
            </a:r>
            <a:br>
              <a:rPr lang="en-US" b="1" dirty="0"/>
            </a:br>
            <a:r>
              <a:rPr lang="en-US" b="1" dirty="0"/>
              <a:t>The Disciple Student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4BDAFD-839C-8E63-3A28-75D18E13BB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9200" y="2509520"/>
            <a:ext cx="8830653" cy="373887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/>
              <a:t>Question for thought:</a:t>
            </a:r>
          </a:p>
          <a:p>
            <a:pPr marL="0" indent="0">
              <a:buNone/>
            </a:pPr>
            <a:r>
              <a:rPr lang="en-US" sz="3600" b="1" dirty="0"/>
              <a:t>Which is more important?</a:t>
            </a:r>
          </a:p>
          <a:p>
            <a:pPr marL="0" indent="0">
              <a:buNone/>
            </a:pPr>
            <a:r>
              <a:rPr lang="en-US" sz="3600" b="1" dirty="0"/>
              <a:t>a. Being a good student   or</a:t>
            </a:r>
          </a:p>
          <a:p>
            <a:pPr marL="0" indent="0">
              <a:buNone/>
            </a:pPr>
            <a:r>
              <a:rPr lang="en-US" sz="3600" b="1" dirty="0"/>
              <a:t>b. Being a good disciple of Jesus</a:t>
            </a:r>
          </a:p>
        </p:txBody>
      </p:sp>
    </p:spTree>
    <p:extLst>
      <p:ext uri="{BB962C8B-B14F-4D97-AF65-F5344CB8AC3E}">
        <p14:creationId xmlns:p14="http://schemas.microsoft.com/office/powerpoint/2010/main" val="5481686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B4C19A-AD3D-DEF0-2965-26FC719C50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780C50-A902-1187-CFF5-BA09B7BFB2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1" y="2661920"/>
            <a:ext cx="5638800" cy="358647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b="1" dirty="0"/>
              <a:t>Answer:   This is a false dichotomy</a:t>
            </a:r>
          </a:p>
        </p:txBody>
      </p:sp>
      <p:pic>
        <p:nvPicPr>
          <p:cNvPr id="1026" name="Picture 2" descr="xkcd: False Dichotomy">
            <a:extLst>
              <a:ext uri="{FF2B5EF4-FFF2-40B4-BE49-F238E27FC236}">
                <a16:creationId xmlns:a16="http://schemas.microsoft.com/office/drawing/2014/main" id="{4C95DD17-F3B6-D1E7-FB4B-6F8D481C26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3375" y="1290320"/>
            <a:ext cx="5683985" cy="53409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380655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D49361-6AB1-4DFC-B9F7-BA1642C84A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5825" y="452718"/>
            <a:ext cx="9385009" cy="941076"/>
          </a:xfrm>
        </p:spPr>
        <p:txBody>
          <a:bodyPr/>
          <a:lstStyle/>
          <a:p>
            <a:pPr algn="ctr"/>
            <a:r>
              <a:rPr lang="en-US" sz="4800" b="1" dirty="0"/>
              <a:t>The Student Disciple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CEF34B-D9ED-4192-9685-F175447C30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0960" y="1727200"/>
            <a:ext cx="8718893" cy="45211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/>
              <a:t>Reasons to be a Good Student:</a:t>
            </a:r>
          </a:p>
          <a:p>
            <a:pPr marL="0" indent="0">
              <a:buNone/>
            </a:pPr>
            <a:endParaRPr lang="en-US" sz="3200" b="1" dirty="0"/>
          </a:p>
          <a:p>
            <a:pPr marL="0" indent="0">
              <a:buNone/>
            </a:pPr>
            <a:r>
              <a:rPr lang="en-US" sz="2800" b="1" dirty="0"/>
              <a:t>1. Develop your intellect—get smarter!</a:t>
            </a:r>
          </a:p>
          <a:p>
            <a:pPr marL="0" indent="0">
              <a:buNone/>
            </a:pPr>
            <a:endParaRPr lang="en-US" sz="800" b="1" dirty="0"/>
          </a:p>
          <a:p>
            <a:pPr marL="0" indent="0">
              <a:buNone/>
            </a:pPr>
            <a:r>
              <a:rPr lang="en-US" sz="2800" b="1" dirty="0"/>
              <a:t>2. Good students set an example</a:t>
            </a:r>
          </a:p>
          <a:p>
            <a:pPr marL="0" indent="0">
              <a:buNone/>
            </a:pPr>
            <a:endParaRPr lang="en-US" sz="800" b="1" dirty="0"/>
          </a:p>
          <a:p>
            <a:pPr marL="0" indent="0">
              <a:buNone/>
            </a:pPr>
            <a:r>
              <a:rPr lang="en-US" sz="2800" b="1" dirty="0"/>
              <a:t>3. Good students get better jobs</a:t>
            </a:r>
          </a:p>
        </p:txBody>
      </p:sp>
    </p:spTree>
    <p:extLst>
      <p:ext uri="{BB962C8B-B14F-4D97-AF65-F5344CB8AC3E}">
        <p14:creationId xmlns:p14="http://schemas.microsoft.com/office/powerpoint/2010/main" val="9350270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D49361-6AB1-4DFC-B9F7-BA1642C84A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5825" y="452718"/>
            <a:ext cx="9385009" cy="941076"/>
          </a:xfrm>
        </p:spPr>
        <p:txBody>
          <a:bodyPr/>
          <a:lstStyle/>
          <a:p>
            <a:pPr algn="ctr"/>
            <a:r>
              <a:rPr lang="en-US" sz="4800" b="1" dirty="0"/>
              <a:t>The Student Disciple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CEF34B-D9ED-4192-9685-F175447C30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81760" y="1889760"/>
            <a:ext cx="8668093" cy="435863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/>
              <a:t>Reasons to be a Good Student:</a:t>
            </a:r>
          </a:p>
          <a:p>
            <a:pPr marL="0" indent="0">
              <a:buNone/>
            </a:pPr>
            <a:endParaRPr lang="en-US" sz="1800" b="1" dirty="0"/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ACD433"/>
              </a:buClr>
              <a:buSzPct val="80000"/>
              <a:buFont typeface="Wingdings 3" charset="2"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j-ea"/>
                <a:cs typeface="+mj-cs"/>
              </a:rPr>
              <a:t>Building life-long character Romans 5:1-5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ACD433"/>
              </a:buClr>
              <a:buSzPct val="80000"/>
              <a:buFont typeface="Wingdings 3" charset="2"/>
              <a:buNone/>
              <a:tabLst/>
              <a:defRPr/>
            </a:pP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j-ea"/>
              <a:cs typeface="+mj-cs"/>
            </a:endParaRPr>
          </a:p>
          <a:p>
            <a:pPr marL="0" indent="0">
              <a:buNone/>
            </a:pPr>
            <a:r>
              <a:rPr lang="en-US" sz="3200" b="1" dirty="0"/>
              <a:t>God wants you to be a good student!</a:t>
            </a:r>
          </a:p>
          <a:p>
            <a:pPr marL="0" indent="0">
              <a:buNone/>
            </a:pPr>
            <a:endParaRPr lang="en-US" sz="800" b="1" dirty="0"/>
          </a:p>
          <a:p>
            <a:pPr marL="0" indent="0">
              <a:buNone/>
            </a:pPr>
            <a:r>
              <a:rPr lang="en-US" sz="3200" b="1" dirty="0"/>
              <a:t>1 Corinthians 4:2-5  Colossians 3:22-24</a:t>
            </a:r>
          </a:p>
        </p:txBody>
      </p:sp>
    </p:spTree>
    <p:extLst>
      <p:ext uri="{BB962C8B-B14F-4D97-AF65-F5344CB8AC3E}">
        <p14:creationId xmlns:p14="http://schemas.microsoft.com/office/powerpoint/2010/main" val="13860161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1C2FE0-18D2-4BFD-B36F-40292D2CEE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6948" y="452718"/>
            <a:ext cx="9393886" cy="861177"/>
          </a:xfrm>
        </p:spPr>
        <p:txBody>
          <a:bodyPr/>
          <a:lstStyle/>
          <a:p>
            <a:pPr algn="ctr"/>
            <a:r>
              <a:rPr lang="en-US" sz="4000" b="1" dirty="0"/>
              <a:t>Advice to Student Disciples of Jesus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83CE63-8CAF-4D15-B984-C8189731D5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991360"/>
            <a:ext cx="10239504" cy="42570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/>
              <a:t>Put God first    AND   Put school first</a:t>
            </a:r>
          </a:p>
          <a:p>
            <a:pPr marL="0" indent="0">
              <a:buNone/>
            </a:pPr>
            <a:endParaRPr lang="en-US" sz="1800" b="1" dirty="0"/>
          </a:p>
          <a:p>
            <a:pPr marL="0" indent="0">
              <a:buNone/>
            </a:pPr>
            <a:r>
              <a:rPr lang="en-US" sz="3200" b="1" dirty="0"/>
              <a:t>Create a balanced schedule and stick to it.</a:t>
            </a:r>
          </a:p>
          <a:p>
            <a:pPr marL="0" indent="0">
              <a:buNone/>
            </a:pPr>
            <a:endParaRPr lang="en-US" sz="1600" b="1" dirty="0"/>
          </a:p>
          <a:p>
            <a:pPr marL="0" indent="0">
              <a:buNone/>
            </a:pPr>
            <a:r>
              <a:rPr lang="en-US" sz="3200" b="1" dirty="0"/>
              <a:t>Choose your major carefully</a:t>
            </a:r>
          </a:p>
          <a:p>
            <a:pPr marL="0" indent="0">
              <a:buNone/>
            </a:pPr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42754837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1C2FE0-18D2-4BFD-B36F-40292D2CEE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6948" y="452718"/>
            <a:ext cx="9393886" cy="861177"/>
          </a:xfrm>
        </p:spPr>
        <p:txBody>
          <a:bodyPr/>
          <a:lstStyle/>
          <a:p>
            <a:pPr algn="ctr"/>
            <a:r>
              <a:rPr lang="en-US" sz="4000" b="1" dirty="0"/>
              <a:t>Advice to Student Disciples of Jesus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83CE63-8CAF-4D15-B984-C8189731D5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02080" y="2245359"/>
            <a:ext cx="9934704" cy="400303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/>
              <a:t>Shoot for an A in every class.</a:t>
            </a:r>
          </a:p>
          <a:p>
            <a:pPr marL="0" indent="0">
              <a:buNone/>
            </a:pPr>
            <a:endParaRPr lang="en-US" sz="1100" b="1" dirty="0"/>
          </a:p>
          <a:p>
            <a:pPr marL="0" indent="0">
              <a:buNone/>
            </a:pPr>
            <a:r>
              <a:rPr lang="en-US" sz="3200" b="1" dirty="0"/>
              <a:t>Get a good start to the semester.</a:t>
            </a:r>
          </a:p>
          <a:p>
            <a:pPr marL="0" indent="0">
              <a:buNone/>
            </a:pPr>
            <a:endParaRPr lang="en-US" sz="1400" b="1" dirty="0"/>
          </a:p>
          <a:p>
            <a:pPr marL="0" indent="0">
              <a:buNone/>
            </a:pPr>
            <a:r>
              <a:rPr lang="en-US" sz="3200" b="1" dirty="0"/>
              <a:t>Get in study groups.</a:t>
            </a:r>
          </a:p>
          <a:p>
            <a:pPr marL="0" indent="0">
              <a:buNone/>
            </a:pPr>
            <a:endParaRPr lang="en-US" sz="3200" b="1" dirty="0"/>
          </a:p>
          <a:p>
            <a:pPr marL="0" indent="0">
              <a:buNone/>
            </a:pPr>
            <a:endParaRPr lang="en-US" sz="3200" b="1" dirty="0"/>
          </a:p>
          <a:p>
            <a:pPr marL="0" indent="0">
              <a:buNone/>
            </a:pP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6219232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1C2FE0-18D2-4BFD-B36F-40292D2CEE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6948" y="452718"/>
            <a:ext cx="9393886" cy="861177"/>
          </a:xfrm>
        </p:spPr>
        <p:txBody>
          <a:bodyPr/>
          <a:lstStyle/>
          <a:p>
            <a:pPr algn="ctr"/>
            <a:r>
              <a:rPr lang="en-US" sz="4000" b="1" dirty="0"/>
              <a:t>Advice to Student Disciples of Jesus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83CE63-8CAF-4D15-B984-C8189731D5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5680" y="1615440"/>
            <a:ext cx="10341104" cy="463295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1200" b="1" dirty="0"/>
          </a:p>
          <a:p>
            <a:pPr marL="0" indent="0">
              <a:buNone/>
            </a:pPr>
            <a:r>
              <a:rPr lang="en-US" sz="3200" b="1" dirty="0"/>
              <a:t>Get lots of advice on classes and programs from people who know what they are talking about.</a:t>
            </a:r>
          </a:p>
          <a:p>
            <a:pPr marL="0" indent="0">
              <a:buNone/>
            </a:pPr>
            <a:r>
              <a:rPr lang="en-US" sz="3200" b="1" dirty="0"/>
              <a:t>Proverbs 11:14</a:t>
            </a:r>
          </a:p>
          <a:p>
            <a:pPr marL="0" indent="0">
              <a:buNone/>
            </a:pPr>
            <a:r>
              <a:rPr lang="en-US" sz="3200" b="1" dirty="0"/>
              <a:t>Proverbs 19:20</a:t>
            </a:r>
          </a:p>
          <a:p>
            <a:pPr marL="0" indent="0">
              <a:buNone/>
            </a:pPr>
            <a:r>
              <a:rPr lang="en-US" sz="3200" b="1" dirty="0"/>
              <a:t>Proverbs 24:6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sz="3200" b="1" dirty="0"/>
              <a:t>Pray</a:t>
            </a:r>
          </a:p>
          <a:p>
            <a:pPr marL="0" indent="0">
              <a:buNone/>
            </a:pP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126001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5A0406-8CB3-F0DF-6DA7-C1EA2A6EDA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/>
              <a:t>Discussion </a:t>
            </a:r>
            <a:r>
              <a:rPr lang="en-US" b="1" dirty="0"/>
              <a:t>Groups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0726D3-F79E-4954-89C5-5677CC92B2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70000" y="2153920"/>
            <a:ext cx="9712960" cy="409447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/>
              <a:t>1. Changes?  Decisions?</a:t>
            </a:r>
          </a:p>
          <a:p>
            <a:pPr marL="0" indent="0">
              <a:buNone/>
            </a:pPr>
            <a:endParaRPr lang="en-US" sz="3200" b="1" dirty="0"/>
          </a:p>
          <a:p>
            <a:pPr marL="0" indent="0">
              <a:buNone/>
            </a:pPr>
            <a:r>
              <a:rPr lang="en-US" sz="3200" b="1" dirty="0"/>
              <a:t>2. What areas do you want to work on?</a:t>
            </a:r>
          </a:p>
        </p:txBody>
      </p:sp>
    </p:spTree>
    <p:extLst>
      <p:ext uri="{BB962C8B-B14F-4D97-AF65-F5344CB8AC3E}">
        <p14:creationId xmlns:p14="http://schemas.microsoft.com/office/powerpoint/2010/main" val="157680861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540</TotalTime>
  <Words>241</Words>
  <Application>Microsoft Office PowerPoint</Application>
  <PresentationFormat>Widescreen</PresentationFormat>
  <Paragraphs>55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Century Gothic</vt:lpstr>
      <vt:lpstr>Wingdings 3</vt:lpstr>
      <vt:lpstr>Ion</vt:lpstr>
      <vt:lpstr>Announcements</vt:lpstr>
      <vt:lpstr>The Student Diciple    or The Disciple Student</vt:lpstr>
      <vt:lpstr>PowerPoint Presentation</vt:lpstr>
      <vt:lpstr>The Student Disciple</vt:lpstr>
      <vt:lpstr>The Student Disciple</vt:lpstr>
      <vt:lpstr>Advice to Student Disciples of Jesus</vt:lpstr>
      <vt:lpstr>Advice to Student Disciples of Jesus</vt:lpstr>
      <vt:lpstr>Advice to Student Disciples of Jesus</vt:lpstr>
      <vt:lpstr>Discussion Groups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Oakes</dc:creator>
  <cp:lastModifiedBy>John Oakes</cp:lastModifiedBy>
  <cp:revision>1</cp:revision>
  <dcterms:created xsi:type="dcterms:W3CDTF">2021-07-30T00:24:57Z</dcterms:created>
  <dcterms:modified xsi:type="dcterms:W3CDTF">2023-11-16T02:05:22Z</dcterms:modified>
</cp:coreProperties>
</file>