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0"/>
  </p:notesMasterIdLst>
  <p:sldIdLst>
    <p:sldId id="261" r:id="rId3"/>
    <p:sldId id="270" r:id="rId4"/>
    <p:sldId id="272" r:id="rId5"/>
    <p:sldId id="600" r:id="rId6"/>
    <p:sldId id="601" r:id="rId7"/>
    <p:sldId id="282" r:id="rId8"/>
    <p:sldId id="259" r:id="rId9"/>
    <p:sldId id="273" r:id="rId10"/>
    <p:sldId id="274" r:id="rId11"/>
    <p:sldId id="275" r:id="rId12"/>
    <p:sldId id="280" r:id="rId13"/>
    <p:sldId id="260" r:id="rId14"/>
    <p:sldId id="281" r:id="rId15"/>
    <p:sldId id="276" r:id="rId16"/>
    <p:sldId id="602" r:id="rId17"/>
    <p:sldId id="603" r:id="rId18"/>
    <p:sldId id="60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5EA6AC-F8B3-4554-8CC2-A60C6D2F5F18}" v="36" dt="2023-12-17T17:14:50.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sorterViewPr>
    <p:cViewPr>
      <p:scale>
        <a:sx n="100" d="100"/>
        <a:sy n="100" d="100"/>
      </p:scale>
      <p:origin x="0" y="-57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205EA6AC-F8B3-4554-8CC2-A60C6D2F5F18}"/>
    <pc:docChg chg="undo custSel addSld delSld modSld sldOrd addMainMaster delMainMaster">
      <pc:chgData name="John Oakes" userId="1a36f0057432ea1f" providerId="LiveId" clId="{205EA6AC-F8B3-4554-8CC2-A60C6D2F5F18}" dt="2023-12-30T00:16:11.574" v="2190" actId="47"/>
      <pc:docMkLst>
        <pc:docMk/>
      </pc:docMkLst>
      <pc:sldChg chg="delSp del">
        <pc:chgData name="John Oakes" userId="1a36f0057432ea1f" providerId="LiveId" clId="{205EA6AC-F8B3-4554-8CC2-A60C6D2F5F18}" dt="2023-12-30T00:15:48.510" v="2189" actId="47"/>
        <pc:sldMkLst>
          <pc:docMk/>
          <pc:sldMk cId="0" sldId="256"/>
        </pc:sldMkLst>
        <pc:picChg chg="del">
          <ac:chgData name="John Oakes" userId="1a36f0057432ea1f" providerId="LiveId" clId="{205EA6AC-F8B3-4554-8CC2-A60C6D2F5F18}" dt="2023-12-17T16:14:35.773" v="1526"/>
          <ac:picMkLst>
            <pc:docMk/>
            <pc:sldMk cId="0" sldId="256"/>
            <ac:picMk id="1026" creationId="{3BC6929B-4FC3-B3CB-048A-4C7AA0985B82}"/>
          </ac:picMkLst>
        </pc:picChg>
      </pc:sldChg>
      <pc:sldChg chg="del">
        <pc:chgData name="John Oakes" userId="1a36f0057432ea1f" providerId="LiveId" clId="{205EA6AC-F8B3-4554-8CC2-A60C6D2F5F18}" dt="2023-12-30T00:15:48.510" v="2189" actId="47"/>
        <pc:sldMkLst>
          <pc:docMk/>
          <pc:sldMk cId="0" sldId="257"/>
        </pc:sldMkLst>
      </pc:sldChg>
      <pc:sldChg chg="del">
        <pc:chgData name="John Oakes" userId="1a36f0057432ea1f" providerId="LiveId" clId="{205EA6AC-F8B3-4554-8CC2-A60C6D2F5F18}" dt="2023-12-30T00:15:48.510" v="2189" actId="47"/>
        <pc:sldMkLst>
          <pc:docMk/>
          <pc:sldMk cId="0" sldId="258"/>
        </pc:sldMkLst>
      </pc:sldChg>
      <pc:sldChg chg="modSp mod">
        <pc:chgData name="John Oakes" userId="1a36f0057432ea1f" providerId="LiveId" clId="{205EA6AC-F8B3-4554-8CC2-A60C6D2F5F18}" dt="2023-12-17T16:49:51.165" v="2058" actId="14100"/>
        <pc:sldMkLst>
          <pc:docMk/>
          <pc:sldMk cId="3508299155" sldId="259"/>
        </pc:sldMkLst>
        <pc:spChg chg="mod">
          <ac:chgData name="John Oakes" userId="1a36f0057432ea1f" providerId="LiveId" clId="{205EA6AC-F8B3-4554-8CC2-A60C6D2F5F18}" dt="2023-12-17T16:49:43.562" v="2056" actId="20577"/>
          <ac:spMkLst>
            <pc:docMk/>
            <pc:sldMk cId="3508299155" sldId="259"/>
            <ac:spMk id="5" creationId="{CBBCE484-7A22-45F2-A7C3-15FE7D18C3DD}"/>
          </ac:spMkLst>
        </pc:spChg>
        <pc:spChg chg="mod">
          <ac:chgData name="John Oakes" userId="1a36f0057432ea1f" providerId="LiveId" clId="{205EA6AC-F8B3-4554-8CC2-A60C6D2F5F18}" dt="2023-12-16T00:43:54.597" v="86" actId="255"/>
          <ac:spMkLst>
            <pc:docMk/>
            <pc:sldMk cId="3508299155" sldId="259"/>
            <ac:spMk id="8" creationId="{2AA8C758-C8CF-4DE9-9C35-0F465F6B7911}"/>
          </ac:spMkLst>
        </pc:spChg>
        <pc:picChg chg="mod">
          <ac:chgData name="John Oakes" userId="1a36f0057432ea1f" providerId="LiveId" clId="{205EA6AC-F8B3-4554-8CC2-A60C6D2F5F18}" dt="2023-12-17T16:49:51.165" v="2058" actId="14100"/>
          <ac:picMkLst>
            <pc:docMk/>
            <pc:sldMk cId="3508299155" sldId="259"/>
            <ac:picMk id="7" creationId="{A6B94D9B-9DCD-4134-9707-58BC40099238}"/>
          </ac:picMkLst>
        </pc:picChg>
      </pc:sldChg>
      <pc:sldChg chg="addSp delSp mod ord">
        <pc:chgData name="John Oakes" userId="1a36f0057432ea1f" providerId="LiveId" clId="{205EA6AC-F8B3-4554-8CC2-A60C6D2F5F18}" dt="2023-12-16T00:42:45.022" v="65"/>
        <pc:sldMkLst>
          <pc:docMk/>
          <pc:sldMk cId="2039070238" sldId="270"/>
        </pc:sldMkLst>
        <pc:spChg chg="add del">
          <ac:chgData name="John Oakes" userId="1a36f0057432ea1f" providerId="LiveId" clId="{205EA6AC-F8B3-4554-8CC2-A60C6D2F5F18}" dt="2023-12-16T00:41:07.092" v="1" actId="22"/>
          <ac:spMkLst>
            <pc:docMk/>
            <pc:sldMk cId="2039070238" sldId="270"/>
            <ac:spMk id="7" creationId="{C6290766-A70F-9101-D443-C5E2C6F7685C}"/>
          </ac:spMkLst>
        </pc:spChg>
      </pc:sldChg>
      <pc:sldChg chg="modSp mod">
        <pc:chgData name="John Oakes" userId="1a36f0057432ea1f" providerId="LiveId" clId="{205EA6AC-F8B3-4554-8CC2-A60C6D2F5F18}" dt="2023-12-17T16:44:35.443" v="1989" actId="1076"/>
        <pc:sldMkLst>
          <pc:docMk/>
          <pc:sldMk cId="1787654302" sldId="272"/>
        </pc:sldMkLst>
        <pc:spChg chg="mod">
          <ac:chgData name="John Oakes" userId="1a36f0057432ea1f" providerId="LiveId" clId="{205EA6AC-F8B3-4554-8CC2-A60C6D2F5F18}" dt="2023-12-17T16:44:35.443" v="1989" actId="1076"/>
          <ac:spMkLst>
            <pc:docMk/>
            <pc:sldMk cId="1787654302" sldId="272"/>
            <ac:spMk id="5" creationId="{BD331FDF-29DC-46BF-BBF3-7DD5BD758A99}"/>
          </ac:spMkLst>
        </pc:spChg>
      </pc:sldChg>
      <pc:sldChg chg="modSp mod">
        <pc:chgData name="John Oakes" userId="1a36f0057432ea1f" providerId="LiveId" clId="{205EA6AC-F8B3-4554-8CC2-A60C6D2F5F18}" dt="2023-12-17T16:52:58.353" v="2072" actId="14100"/>
        <pc:sldMkLst>
          <pc:docMk/>
          <pc:sldMk cId="1045937778" sldId="273"/>
        </pc:sldMkLst>
        <pc:spChg chg="mod">
          <ac:chgData name="John Oakes" userId="1a36f0057432ea1f" providerId="LiveId" clId="{205EA6AC-F8B3-4554-8CC2-A60C6D2F5F18}" dt="2023-12-17T16:52:58.353" v="2072" actId="14100"/>
          <ac:spMkLst>
            <pc:docMk/>
            <pc:sldMk cId="1045937778" sldId="273"/>
            <ac:spMk id="5" creationId="{BD331FDF-29DC-46BF-BBF3-7DD5BD758A99}"/>
          </ac:spMkLst>
        </pc:spChg>
      </pc:sldChg>
      <pc:sldChg chg="modSp mod">
        <pc:chgData name="John Oakes" userId="1a36f0057432ea1f" providerId="LiveId" clId="{205EA6AC-F8B3-4554-8CC2-A60C6D2F5F18}" dt="2023-12-17T16:57:19.732" v="2105" actId="20577"/>
        <pc:sldMkLst>
          <pc:docMk/>
          <pc:sldMk cId="1991550789" sldId="274"/>
        </pc:sldMkLst>
        <pc:spChg chg="mod">
          <ac:chgData name="John Oakes" userId="1a36f0057432ea1f" providerId="LiveId" clId="{205EA6AC-F8B3-4554-8CC2-A60C6D2F5F18}" dt="2023-12-17T16:57:19.732" v="2105" actId="20577"/>
          <ac:spMkLst>
            <pc:docMk/>
            <pc:sldMk cId="1991550789" sldId="274"/>
            <ac:spMk id="5" creationId="{BD331FDF-29DC-46BF-BBF3-7DD5BD758A99}"/>
          </ac:spMkLst>
        </pc:spChg>
      </pc:sldChg>
      <pc:sldChg chg="modSp mod">
        <pc:chgData name="John Oakes" userId="1a36f0057432ea1f" providerId="LiveId" clId="{205EA6AC-F8B3-4554-8CC2-A60C6D2F5F18}" dt="2023-12-17T17:13:05.492" v="2135" actId="20577"/>
        <pc:sldMkLst>
          <pc:docMk/>
          <pc:sldMk cId="1027694274" sldId="276"/>
        </pc:sldMkLst>
        <pc:spChg chg="mod">
          <ac:chgData name="John Oakes" userId="1a36f0057432ea1f" providerId="LiveId" clId="{205EA6AC-F8B3-4554-8CC2-A60C6D2F5F18}" dt="2023-12-17T17:13:05.492" v="2135" actId="20577"/>
          <ac:spMkLst>
            <pc:docMk/>
            <pc:sldMk cId="1027694274" sldId="276"/>
            <ac:spMk id="5" creationId="{BD331FDF-29DC-46BF-BBF3-7DD5BD758A99}"/>
          </ac:spMkLst>
        </pc:spChg>
      </pc:sldChg>
      <pc:sldChg chg="del">
        <pc:chgData name="John Oakes" userId="1a36f0057432ea1f" providerId="LiveId" clId="{205EA6AC-F8B3-4554-8CC2-A60C6D2F5F18}" dt="2023-12-30T00:16:11.574" v="2190" actId="47"/>
        <pc:sldMkLst>
          <pc:docMk/>
          <pc:sldMk cId="0" sldId="277"/>
        </pc:sldMkLst>
      </pc:sldChg>
      <pc:sldChg chg="modSp del mod">
        <pc:chgData name="John Oakes" userId="1a36f0057432ea1f" providerId="LiveId" clId="{205EA6AC-F8B3-4554-8CC2-A60C6D2F5F18}" dt="2023-12-30T00:16:11.574" v="2190" actId="47"/>
        <pc:sldMkLst>
          <pc:docMk/>
          <pc:sldMk cId="0" sldId="278"/>
        </pc:sldMkLst>
        <pc:spChg chg="mod">
          <ac:chgData name="John Oakes" userId="1a36f0057432ea1f" providerId="LiveId" clId="{205EA6AC-F8B3-4554-8CC2-A60C6D2F5F18}" dt="2023-12-17T16:12:34.503" v="1514" actId="14100"/>
          <ac:spMkLst>
            <pc:docMk/>
            <pc:sldMk cId="0" sldId="278"/>
            <ac:spMk id="257" creationId="{00000000-0000-0000-0000-000000000000}"/>
          </ac:spMkLst>
        </pc:spChg>
      </pc:sldChg>
      <pc:sldChg chg="modSp del mod">
        <pc:chgData name="John Oakes" userId="1a36f0057432ea1f" providerId="LiveId" clId="{205EA6AC-F8B3-4554-8CC2-A60C6D2F5F18}" dt="2023-12-30T00:16:11.574" v="2190" actId="47"/>
        <pc:sldMkLst>
          <pc:docMk/>
          <pc:sldMk cId="0" sldId="279"/>
        </pc:sldMkLst>
        <pc:spChg chg="mod">
          <ac:chgData name="John Oakes" userId="1a36f0057432ea1f" providerId="LiveId" clId="{205EA6AC-F8B3-4554-8CC2-A60C6D2F5F18}" dt="2023-12-17T16:12:50.331" v="1517" actId="14100"/>
          <ac:spMkLst>
            <pc:docMk/>
            <pc:sldMk cId="0" sldId="279"/>
            <ac:spMk id="262" creationId="{00000000-0000-0000-0000-000000000000}"/>
          </ac:spMkLst>
        </pc:spChg>
      </pc:sldChg>
      <pc:sldChg chg="modSp mod">
        <pc:chgData name="John Oakes" userId="1a36f0057432ea1f" providerId="LiveId" clId="{205EA6AC-F8B3-4554-8CC2-A60C6D2F5F18}" dt="2023-12-17T17:07:22.932" v="2130" actId="20577"/>
        <pc:sldMkLst>
          <pc:docMk/>
          <pc:sldMk cId="2859723494" sldId="281"/>
        </pc:sldMkLst>
        <pc:spChg chg="mod">
          <ac:chgData name="John Oakes" userId="1a36f0057432ea1f" providerId="LiveId" clId="{205EA6AC-F8B3-4554-8CC2-A60C6D2F5F18}" dt="2023-12-17T17:07:22.932" v="2130" actId="20577"/>
          <ac:spMkLst>
            <pc:docMk/>
            <pc:sldMk cId="2859723494" sldId="281"/>
            <ac:spMk id="2" creationId="{FADBD889-0F45-4A8E-9F38-C60D0670695A}"/>
          </ac:spMkLst>
        </pc:spChg>
      </pc:sldChg>
      <pc:sldChg chg="modSp add del mod ord">
        <pc:chgData name="John Oakes" userId="1a36f0057432ea1f" providerId="LiveId" clId="{205EA6AC-F8B3-4554-8CC2-A60C6D2F5F18}" dt="2023-12-17T16:48:34.420" v="2028" actId="14100"/>
        <pc:sldMkLst>
          <pc:docMk/>
          <pc:sldMk cId="2967887716" sldId="282"/>
        </pc:sldMkLst>
        <pc:spChg chg="mod">
          <ac:chgData name="John Oakes" userId="1a36f0057432ea1f" providerId="LiveId" clId="{205EA6AC-F8B3-4554-8CC2-A60C6D2F5F18}" dt="2023-12-17T16:48:34.420" v="2028" actId="14100"/>
          <ac:spMkLst>
            <pc:docMk/>
            <pc:sldMk cId="2967887716" sldId="282"/>
            <ac:spMk id="5" creationId="{BD331FDF-29DC-46BF-BBF3-7DD5BD758A99}"/>
          </ac:spMkLst>
        </pc:spChg>
      </pc:sldChg>
      <pc:sldChg chg="addSp delSp modSp new del mod ord">
        <pc:chgData name="John Oakes" userId="1a36f0057432ea1f" providerId="LiveId" clId="{205EA6AC-F8B3-4554-8CC2-A60C6D2F5F18}" dt="2023-12-30T00:15:48.510" v="2189" actId="47"/>
        <pc:sldMkLst>
          <pc:docMk/>
          <pc:sldMk cId="2614244804" sldId="283"/>
        </pc:sldMkLst>
        <pc:spChg chg="mod">
          <ac:chgData name="John Oakes" userId="1a36f0057432ea1f" providerId="LiveId" clId="{205EA6AC-F8B3-4554-8CC2-A60C6D2F5F18}" dt="2023-12-16T00:55:18.632" v="214" actId="14100"/>
          <ac:spMkLst>
            <pc:docMk/>
            <pc:sldMk cId="2614244804" sldId="283"/>
            <ac:spMk id="2" creationId="{4B446296-BE9C-359C-7566-1E51361C9747}"/>
          </ac:spMkLst>
        </pc:spChg>
        <pc:spChg chg="del">
          <ac:chgData name="John Oakes" userId="1a36f0057432ea1f" providerId="LiveId" clId="{205EA6AC-F8B3-4554-8CC2-A60C6D2F5F18}" dt="2023-12-16T00:51:31.478" v="113" actId="931"/>
          <ac:spMkLst>
            <pc:docMk/>
            <pc:sldMk cId="2614244804" sldId="283"/>
            <ac:spMk id="3" creationId="{FE02A263-BE08-9C23-6230-6F6249E3AD77}"/>
          </ac:spMkLst>
        </pc:spChg>
        <pc:picChg chg="add mod">
          <ac:chgData name="John Oakes" userId="1a36f0057432ea1f" providerId="LiveId" clId="{205EA6AC-F8B3-4554-8CC2-A60C6D2F5F18}" dt="2023-12-16T00:54:46.663" v="176" actId="1076"/>
          <ac:picMkLst>
            <pc:docMk/>
            <pc:sldMk cId="2614244804" sldId="283"/>
            <ac:picMk id="5" creationId="{61FED3FC-1FE4-EE58-92DE-E2423A6069AB}"/>
          </ac:picMkLst>
        </pc:picChg>
      </pc:sldChg>
      <pc:sldChg chg="addSp delSp modSp new del mod ord">
        <pc:chgData name="John Oakes" userId="1a36f0057432ea1f" providerId="LiveId" clId="{205EA6AC-F8B3-4554-8CC2-A60C6D2F5F18}" dt="2023-12-30T00:15:48.510" v="2189" actId="47"/>
        <pc:sldMkLst>
          <pc:docMk/>
          <pc:sldMk cId="1745742599" sldId="284"/>
        </pc:sldMkLst>
        <pc:spChg chg="del">
          <ac:chgData name="John Oakes" userId="1a36f0057432ea1f" providerId="LiveId" clId="{205EA6AC-F8B3-4554-8CC2-A60C6D2F5F18}" dt="2023-12-16T00:51:08.362" v="110" actId="931"/>
          <ac:spMkLst>
            <pc:docMk/>
            <pc:sldMk cId="1745742599" sldId="284"/>
            <ac:spMk id="3" creationId="{F926C312-3910-06EE-D5E6-7E9871E6930F}"/>
          </ac:spMkLst>
        </pc:spChg>
        <pc:picChg chg="add mod">
          <ac:chgData name="John Oakes" userId="1a36f0057432ea1f" providerId="LiveId" clId="{205EA6AC-F8B3-4554-8CC2-A60C6D2F5F18}" dt="2023-12-16T00:56:03.105" v="217" actId="1076"/>
          <ac:picMkLst>
            <pc:docMk/>
            <pc:sldMk cId="1745742599" sldId="284"/>
            <ac:picMk id="5" creationId="{1E49A426-4AC1-AB53-796C-0449D9844E2D}"/>
          </ac:picMkLst>
        </pc:picChg>
      </pc:sldChg>
      <pc:sldChg chg="addSp delSp modSp new del mod ord">
        <pc:chgData name="John Oakes" userId="1a36f0057432ea1f" providerId="LiveId" clId="{205EA6AC-F8B3-4554-8CC2-A60C6D2F5F18}" dt="2023-12-16T00:54:08.830" v="172" actId="2696"/>
        <pc:sldMkLst>
          <pc:docMk/>
          <pc:sldMk cId="2785098226" sldId="285"/>
        </pc:sldMkLst>
        <pc:spChg chg="add del">
          <ac:chgData name="John Oakes" userId="1a36f0057432ea1f" providerId="LiveId" clId="{205EA6AC-F8B3-4554-8CC2-A60C6D2F5F18}" dt="2023-12-16T00:50:48.313" v="107" actId="931"/>
          <ac:spMkLst>
            <pc:docMk/>
            <pc:sldMk cId="2785098226" sldId="285"/>
            <ac:spMk id="3" creationId="{AFAAE7F2-64C0-8F3C-335A-FF1D622A19E2}"/>
          </ac:spMkLst>
        </pc:spChg>
        <pc:picChg chg="add del mod">
          <ac:chgData name="John Oakes" userId="1a36f0057432ea1f" providerId="LiveId" clId="{205EA6AC-F8B3-4554-8CC2-A60C6D2F5F18}" dt="2023-12-16T00:50:35.740" v="106" actId="931"/>
          <ac:picMkLst>
            <pc:docMk/>
            <pc:sldMk cId="2785098226" sldId="285"/>
            <ac:picMk id="5" creationId="{F09F2193-0286-BD5F-C3C5-7B7963D44059}"/>
          </ac:picMkLst>
        </pc:picChg>
        <pc:picChg chg="add mod">
          <ac:chgData name="John Oakes" userId="1a36f0057432ea1f" providerId="LiveId" clId="{205EA6AC-F8B3-4554-8CC2-A60C6D2F5F18}" dt="2023-12-16T00:50:49.316" v="109" actId="962"/>
          <ac:picMkLst>
            <pc:docMk/>
            <pc:sldMk cId="2785098226" sldId="285"/>
            <ac:picMk id="7" creationId="{77477D35-33A3-F46A-A012-1A4B62388B17}"/>
          </ac:picMkLst>
        </pc:picChg>
      </pc:sldChg>
      <pc:sldChg chg="addSp delSp modSp new del mod ord">
        <pc:chgData name="John Oakes" userId="1a36f0057432ea1f" providerId="LiveId" clId="{205EA6AC-F8B3-4554-8CC2-A60C6D2F5F18}" dt="2023-12-30T00:15:48.510" v="2189" actId="47"/>
        <pc:sldMkLst>
          <pc:docMk/>
          <pc:sldMk cId="3211971464" sldId="286"/>
        </pc:sldMkLst>
        <pc:spChg chg="mod">
          <ac:chgData name="John Oakes" userId="1a36f0057432ea1f" providerId="LiveId" clId="{205EA6AC-F8B3-4554-8CC2-A60C6D2F5F18}" dt="2023-12-16T00:53:49.357" v="169" actId="14100"/>
          <ac:spMkLst>
            <pc:docMk/>
            <pc:sldMk cId="3211971464" sldId="286"/>
            <ac:spMk id="2" creationId="{01F002CD-F2DF-5C82-89B3-9B38C7E8C498}"/>
          </ac:spMkLst>
        </pc:spChg>
        <pc:spChg chg="del">
          <ac:chgData name="John Oakes" userId="1a36f0057432ea1f" providerId="LiveId" clId="{205EA6AC-F8B3-4554-8CC2-A60C6D2F5F18}" dt="2023-12-16T00:53:04.129" v="117" actId="931"/>
          <ac:spMkLst>
            <pc:docMk/>
            <pc:sldMk cId="3211971464" sldId="286"/>
            <ac:spMk id="3" creationId="{088E2FFB-009C-1509-8CDC-21E6680FE8E2}"/>
          </ac:spMkLst>
        </pc:spChg>
        <pc:picChg chg="add mod">
          <ac:chgData name="John Oakes" userId="1a36f0057432ea1f" providerId="LiveId" clId="{205EA6AC-F8B3-4554-8CC2-A60C6D2F5F18}" dt="2023-12-16T00:53:21.531" v="121" actId="1076"/>
          <ac:picMkLst>
            <pc:docMk/>
            <pc:sldMk cId="3211971464" sldId="286"/>
            <ac:picMk id="5" creationId="{CFB59714-48EB-28B6-B6D1-6DFAEF76AA7C}"/>
          </ac:picMkLst>
        </pc:picChg>
      </pc:sldChg>
      <pc:sldChg chg="del">
        <pc:chgData name="John Oakes" userId="1a36f0057432ea1f" providerId="LiveId" clId="{205EA6AC-F8B3-4554-8CC2-A60C6D2F5F18}" dt="2023-12-17T15:52:01.666" v="218" actId="2696"/>
        <pc:sldMkLst>
          <pc:docMk/>
          <pc:sldMk cId="3659000218" sldId="287"/>
        </pc:sldMkLst>
      </pc:sldChg>
      <pc:sldChg chg="add del">
        <pc:chgData name="John Oakes" userId="1a36f0057432ea1f" providerId="LiveId" clId="{205EA6AC-F8B3-4554-8CC2-A60C6D2F5F18}" dt="2023-12-16T00:54:06.343" v="171" actId="2696"/>
        <pc:sldMkLst>
          <pc:docMk/>
          <pc:sldMk cId="3893807940" sldId="287"/>
        </pc:sldMkLst>
      </pc:sldChg>
      <pc:sldChg chg="del">
        <pc:chgData name="John Oakes" userId="1a36f0057432ea1f" providerId="LiveId" clId="{205EA6AC-F8B3-4554-8CC2-A60C6D2F5F18}" dt="2023-12-30T00:15:48.510" v="2189" actId="47"/>
        <pc:sldMkLst>
          <pc:docMk/>
          <pc:sldMk cId="0" sldId="288"/>
        </pc:sldMkLst>
      </pc:sldChg>
      <pc:sldChg chg="modSp del mod">
        <pc:chgData name="John Oakes" userId="1a36f0057432ea1f" providerId="LiveId" clId="{205EA6AC-F8B3-4554-8CC2-A60C6D2F5F18}" dt="2023-12-30T00:15:48.510" v="2189" actId="47"/>
        <pc:sldMkLst>
          <pc:docMk/>
          <pc:sldMk cId="0" sldId="289"/>
        </pc:sldMkLst>
        <pc:spChg chg="mod">
          <ac:chgData name="John Oakes" userId="1a36f0057432ea1f" providerId="LiveId" clId="{205EA6AC-F8B3-4554-8CC2-A60C6D2F5F18}" dt="2023-12-17T15:55:12.275" v="222" actId="14100"/>
          <ac:spMkLst>
            <pc:docMk/>
            <pc:sldMk cId="0" sldId="289"/>
            <ac:spMk id="164" creationId="{00000000-0000-0000-0000-000000000000}"/>
          </ac:spMkLst>
        </pc:spChg>
      </pc:sldChg>
      <pc:sldChg chg="modSp new del mod">
        <pc:chgData name="John Oakes" userId="1a36f0057432ea1f" providerId="LiveId" clId="{205EA6AC-F8B3-4554-8CC2-A60C6D2F5F18}" dt="2023-12-30T00:15:48.510" v="2189" actId="47"/>
        <pc:sldMkLst>
          <pc:docMk/>
          <pc:sldMk cId="4126895148" sldId="290"/>
        </pc:sldMkLst>
        <pc:spChg chg="mod">
          <ac:chgData name="John Oakes" userId="1a36f0057432ea1f" providerId="LiveId" clId="{205EA6AC-F8B3-4554-8CC2-A60C6D2F5F18}" dt="2023-12-17T16:03:20.116" v="752" actId="255"/>
          <ac:spMkLst>
            <pc:docMk/>
            <pc:sldMk cId="4126895148" sldId="290"/>
            <ac:spMk id="2" creationId="{F655F48D-BEB3-9E04-6726-E0B1AEA15C80}"/>
          </ac:spMkLst>
        </pc:spChg>
      </pc:sldChg>
      <pc:sldChg chg="modSp new del mod">
        <pc:chgData name="John Oakes" userId="1a36f0057432ea1f" providerId="LiveId" clId="{205EA6AC-F8B3-4554-8CC2-A60C6D2F5F18}" dt="2023-12-30T00:15:48.510" v="2189" actId="47"/>
        <pc:sldMkLst>
          <pc:docMk/>
          <pc:sldMk cId="3065521067" sldId="291"/>
        </pc:sldMkLst>
        <pc:spChg chg="mod">
          <ac:chgData name="John Oakes" userId="1a36f0057432ea1f" providerId="LiveId" clId="{205EA6AC-F8B3-4554-8CC2-A60C6D2F5F18}" dt="2023-12-17T16:03:43.986" v="755" actId="255"/>
          <ac:spMkLst>
            <pc:docMk/>
            <pc:sldMk cId="3065521067" sldId="291"/>
            <ac:spMk id="2" creationId="{0E7142B4-52FA-4BF3-D0BE-19D53DDA777B}"/>
          </ac:spMkLst>
        </pc:spChg>
      </pc:sldChg>
      <pc:sldChg chg="modSp new del mod">
        <pc:chgData name="John Oakes" userId="1a36f0057432ea1f" providerId="LiveId" clId="{205EA6AC-F8B3-4554-8CC2-A60C6D2F5F18}" dt="2023-12-30T00:15:48.510" v="2189" actId="47"/>
        <pc:sldMkLst>
          <pc:docMk/>
          <pc:sldMk cId="2507244897" sldId="292"/>
        </pc:sldMkLst>
        <pc:spChg chg="mod">
          <ac:chgData name="John Oakes" userId="1a36f0057432ea1f" providerId="LiveId" clId="{205EA6AC-F8B3-4554-8CC2-A60C6D2F5F18}" dt="2023-12-17T16:05:26.388" v="927" actId="255"/>
          <ac:spMkLst>
            <pc:docMk/>
            <pc:sldMk cId="2507244897" sldId="292"/>
            <ac:spMk id="2" creationId="{D75AC1F6-25CD-A570-3A45-42334BD63B41}"/>
          </ac:spMkLst>
        </pc:spChg>
      </pc:sldChg>
      <pc:sldChg chg="modSp new del mod ord">
        <pc:chgData name="John Oakes" userId="1a36f0057432ea1f" providerId="LiveId" clId="{205EA6AC-F8B3-4554-8CC2-A60C6D2F5F18}" dt="2023-12-30T00:15:48.510" v="2189" actId="47"/>
        <pc:sldMkLst>
          <pc:docMk/>
          <pc:sldMk cId="3795577336" sldId="293"/>
        </pc:sldMkLst>
        <pc:spChg chg="mod">
          <ac:chgData name="John Oakes" userId="1a36f0057432ea1f" providerId="LiveId" clId="{205EA6AC-F8B3-4554-8CC2-A60C6D2F5F18}" dt="2023-12-17T16:03:28.281" v="754" actId="20577"/>
          <ac:spMkLst>
            <pc:docMk/>
            <pc:sldMk cId="3795577336" sldId="293"/>
            <ac:spMk id="2" creationId="{6AD1ADC5-5F2D-B054-F582-4BFDC529921B}"/>
          </ac:spMkLst>
        </pc:spChg>
      </pc:sldChg>
      <pc:sldChg chg="modSp del mod">
        <pc:chgData name="John Oakes" userId="1a36f0057432ea1f" providerId="LiveId" clId="{205EA6AC-F8B3-4554-8CC2-A60C6D2F5F18}" dt="2023-12-30T00:15:48.510" v="2189" actId="47"/>
        <pc:sldMkLst>
          <pc:docMk/>
          <pc:sldMk cId="1738904232" sldId="294"/>
        </pc:sldMkLst>
        <pc:spChg chg="mod">
          <ac:chgData name="John Oakes" userId="1a36f0057432ea1f" providerId="LiveId" clId="{205EA6AC-F8B3-4554-8CC2-A60C6D2F5F18}" dt="2023-12-17T16:03:11.954" v="751" actId="255"/>
          <ac:spMkLst>
            <pc:docMk/>
            <pc:sldMk cId="1738904232" sldId="294"/>
            <ac:spMk id="2" creationId="{F655F48D-BEB3-9E04-6726-E0B1AEA15C80}"/>
          </ac:spMkLst>
        </pc:spChg>
      </pc:sldChg>
      <pc:sldChg chg="del">
        <pc:chgData name="John Oakes" userId="1a36f0057432ea1f" providerId="LiveId" clId="{205EA6AC-F8B3-4554-8CC2-A60C6D2F5F18}" dt="2023-12-30T00:15:48.510" v="2189" actId="47"/>
        <pc:sldMkLst>
          <pc:docMk/>
          <pc:sldMk cId="1198213010" sldId="295"/>
        </pc:sldMkLst>
      </pc:sldChg>
      <pc:sldChg chg="modSp new del mod">
        <pc:chgData name="John Oakes" userId="1a36f0057432ea1f" providerId="LiveId" clId="{205EA6AC-F8B3-4554-8CC2-A60C6D2F5F18}" dt="2023-12-30T00:16:11.574" v="2190" actId="47"/>
        <pc:sldMkLst>
          <pc:docMk/>
          <pc:sldMk cId="514306629" sldId="296"/>
        </pc:sldMkLst>
        <pc:spChg chg="mod">
          <ac:chgData name="John Oakes" userId="1a36f0057432ea1f" providerId="LiveId" clId="{205EA6AC-F8B3-4554-8CC2-A60C6D2F5F18}" dt="2023-12-17T16:10:19.655" v="1309" actId="14100"/>
          <ac:spMkLst>
            <pc:docMk/>
            <pc:sldMk cId="514306629" sldId="296"/>
            <ac:spMk id="3" creationId="{9E29EBBC-FD4D-5C42-38F2-4F944BAFBF82}"/>
          </ac:spMkLst>
        </pc:spChg>
      </pc:sldChg>
      <pc:sldChg chg="modSp new del mod">
        <pc:chgData name="John Oakes" userId="1a36f0057432ea1f" providerId="LiveId" clId="{205EA6AC-F8B3-4554-8CC2-A60C6D2F5F18}" dt="2023-12-30T00:16:11.574" v="2190" actId="47"/>
        <pc:sldMkLst>
          <pc:docMk/>
          <pc:sldMk cId="1777367534" sldId="297"/>
        </pc:sldMkLst>
        <pc:spChg chg="mod">
          <ac:chgData name="John Oakes" userId="1a36f0057432ea1f" providerId="LiveId" clId="{205EA6AC-F8B3-4554-8CC2-A60C6D2F5F18}" dt="2023-12-17T16:11:33.724" v="1511" actId="20577"/>
          <ac:spMkLst>
            <pc:docMk/>
            <pc:sldMk cId="1777367534" sldId="297"/>
            <ac:spMk id="3" creationId="{606DE730-1759-3B33-5701-370864C55E24}"/>
          </ac:spMkLst>
        </pc:spChg>
      </pc:sldChg>
      <pc:sldChg chg="modSp new del mod ord">
        <pc:chgData name="John Oakes" userId="1a36f0057432ea1f" providerId="LiveId" clId="{205EA6AC-F8B3-4554-8CC2-A60C6D2F5F18}" dt="2023-12-30T00:16:11.574" v="2190" actId="47"/>
        <pc:sldMkLst>
          <pc:docMk/>
          <pc:sldMk cId="1639003224" sldId="298"/>
        </pc:sldMkLst>
        <pc:spChg chg="mod">
          <ac:chgData name="John Oakes" userId="1a36f0057432ea1f" providerId="LiveId" clId="{205EA6AC-F8B3-4554-8CC2-A60C6D2F5F18}" dt="2023-12-17T16:07:42.148" v="946" actId="14100"/>
          <ac:spMkLst>
            <pc:docMk/>
            <pc:sldMk cId="1639003224" sldId="298"/>
            <ac:spMk id="2" creationId="{BFF8F0D5-09EB-E15D-C841-2ED2442691BD}"/>
          </ac:spMkLst>
        </pc:spChg>
        <pc:spChg chg="mod">
          <ac:chgData name="John Oakes" userId="1a36f0057432ea1f" providerId="LiveId" clId="{205EA6AC-F8B3-4554-8CC2-A60C6D2F5F18}" dt="2023-12-17T16:08:50.872" v="1126" actId="20577"/>
          <ac:spMkLst>
            <pc:docMk/>
            <pc:sldMk cId="1639003224" sldId="298"/>
            <ac:spMk id="3" creationId="{DDD7E3BB-0035-8045-8785-3274285E3797}"/>
          </ac:spMkLst>
        </pc:spChg>
      </pc:sldChg>
      <pc:sldChg chg="modSp del mod">
        <pc:chgData name="John Oakes" userId="1a36f0057432ea1f" providerId="LiveId" clId="{205EA6AC-F8B3-4554-8CC2-A60C6D2F5F18}" dt="2023-12-30T00:16:11.574" v="2190" actId="47"/>
        <pc:sldMkLst>
          <pc:docMk/>
          <pc:sldMk cId="0" sldId="299"/>
        </pc:sldMkLst>
        <pc:spChg chg="mod">
          <ac:chgData name="John Oakes" userId="1a36f0057432ea1f" providerId="LiveId" clId="{205EA6AC-F8B3-4554-8CC2-A60C6D2F5F18}" dt="2023-12-17T16:13:17.361" v="1522" actId="14100"/>
          <ac:spMkLst>
            <pc:docMk/>
            <pc:sldMk cId="0" sldId="299"/>
            <ac:spMk id="267" creationId="{00000000-0000-0000-0000-000000000000}"/>
          </ac:spMkLst>
        </pc:spChg>
      </pc:sldChg>
      <pc:sldChg chg="modSp del mod">
        <pc:chgData name="John Oakes" userId="1a36f0057432ea1f" providerId="LiveId" clId="{205EA6AC-F8B3-4554-8CC2-A60C6D2F5F18}" dt="2023-12-30T00:16:11.574" v="2190" actId="47"/>
        <pc:sldMkLst>
          <pc:docMk/>
          <pc:sldMk cId="0" sldId="300"/>
        </pc:sldMkLst>
        <pc:spChg chg="mod">
          <ac:chgData name="John Oakes" userId="1a36f0057432ea1f" providerId="LiveId" clId="{205EA6AC-F8B3-4554-8CC2-A60C6D2F5F18}" dt="2023-12-17T16:13:31.532" v="1525" actId="14100"/>
          <ac:spMkLst>
            <pc:docMk/>
            <pc:sldMk cId="0" sldId="300"/>
            <ac:spMk id="272" creationId="{00000000-0000-0000-0000-000000000000}"/>
          </ac:spMkLst>
        </pc:spChg>
      </pc:sldChg>
      <pc:sldChg chg="addSp delSp modSp new del">
        <pc:chgData name="John Oakes" userId="1a36f0057432ea1f" providerId="LiveId" clId="{205EA6AC-F8B3-4554-8CC2-A60C6D2F5F18}" dt="2023-12-30T00:15:48.510" v="2189" actId="47"/>
        <pc:sldMkLst>
          <pc:docMk/>
          <pc:sldMk cId="1664133051" sldId="301"/>
        </pc:sldMkLst>
        <pc:spChg chg="del">
          <ac:chgData name="John Oakes" userId="1a36f0057432ea1f" providerId="LiveId" clId="{205EA6AC-F8B3-4554-8CC2-A60C6D2F5F18}" dt="2023-12-17T16:14:51.731" v="1528"/>
          <ac:spMkLst>
            <pc:docMk/>
            <pc:sldMk cId="1664133051" sldId="301"/>
            <ac:spMk id="3" creationId="{192A8507-3FE0-BA90-EA04-CA115C23A373}"/>
          </ac:spMkLst>
        </pc:spChg>
        <pc:spChg chg="add del mod">
          <ac:chgData name="John Oakes" userId="1a36f0057432ea1f" providerId="LiveId" clId="{205EA6AC-F8B3-4554-8CC2-A60C6D2F5F18}" dt="2023-12-17T16:18:43.293" v="1532"/>
          <ac:spMkLst>
            <pc:docMk/>
            <pc:sldMk cId="1664133051" sldId="301"/>
            <ac:spMk id="4" creationId="{AE7E1B58-A692-4319-44DE-C74F6E1BED28}"/>
          </ac:spMkLst>
        </pc:spChg>
        <pc:picChg chg="add del mod">
          <ac:chgData name="John Oakes" userId="1a36f0057432ea1f" providerId="LiveId" clId="{205EA6AC-F8B3-4554-8CC2-A60C6D2F5F18}" dt="2023-12-17T16:18:34.728" v="1531" actId="478"/>
          <ac:picMkLst>
            <pc:docMk/>
            <pc:sldMk cId="1664133051" sldId="301"/>
            <ac:picMk id="2050" creationId="{9AF2D978-3AB8-D74D-18D2-D85BCE00E283}"/>
          </ac:picMkLst>
        </pc:picChg>
        <pc:picChg chg="add mod">
          <ac:chgData name="John Oakes" userId="1a36f0057432ea1f" providerId="LiveId" clId="{205EA6AC-F8B3-4554-8CC2-A60C6D2F5F18}" dt="2023-12-17T16:19:20.499" v="1542" actId="1076"/>
          <ac:picMkLst>
            <pc:docMk/>
            <pc:sldMk cId="1664133051" sldId="301"/>
            <ac:picMk id="2052" creationId="{9CD1EC81-B66D-5FDF-C524-429E53119832}"/>
          </ac:picMkLst>
        </pc:picChg>
      </pc:sldChg>
      <pc:sldChg chg="modSp del mod">
        <pc:chgData name="John Oakes" userId="1a36f0057432ea1f" providerId="LiveId" clId="{205EA6AC-F8B3-4554-8CC2-A60C6D2F5F18}" dt="2023-12-30T00:16:11.574" v="2190" actId="47"/>
        <pc:sldMkLst>
          <pc:docMk/>
          <pc:sldMk cId="0" sldId="597"/>
        </pc:sldMkLst>
        <pc:spChg chg="mod">
          <ac:chgData name="John Oakes" userId="1a36f0057432ea1f" providerId="LiveId" clId="{205EA6AC-F8B3-4554-8CC2-A60C6D2F5F18}" dt="2023-12-17T16:21:17.310" v="1551" actId="122"/>
          <ac:spMkLst>
            <pc:docMk/>
            <pc:sldMk cId="0" sldId="597"/>
            <ac:spMk id="2" creationId="{B94C665F-E2B8-214A-E91B-CA9B185D02CA}"/>
          </ac:spMkLst>
        </pc:spChg>
        <pc:spChg chg="mod">
          <ac:chgData name="John Oakes" userId="1a36f0057432ea1f" providerId="LiveId" clId="{205EA6AC-F8B3-4554-8CC2-A60C6D2F5F18}" dt="2023-12-17T16:24:01.778" v="1982" actId="20577"/>
          <ac:spMkLst>
            <pc:docMk/>
            <pc:sldMk cId="0" sldId="597"/>
            <ac:spMk id="107523" creationId="{12C1A03D-1FC1-78B2-48F9-1F6CD8125C9E}"/>
          </ac:spMkLst>
        </pc:spChg>
      </pc:sldChg>
      <pc:sldChg chg="del">
        <pc:chgData name="John Oakes" userId="1a36f0057432ea1f" providerId="LiveId" clId="{205EA6AC-F8B3-4554-8CC2-A60C6D2F5F18}" dt="2023-12-17T16:21:06.061" v="1549" actId="2696"/>
        <pc:sldMkLst>
          <pc:docMk/>
          <pc:sldMk cId="0" sldId="598"/>
        </pc:sldMkLst>
      </pc:sldChg>
      <pc:sldChg chg="modSp del mod">
        <pc:chgData name="John Oakes" userId="1a36f0057432ea1f" providerId="LiveId" clId="{205EA6AC-F8B3-4554-8CC2-A60C6D2F5F18}" dt="2023-12-30T00:16:11.574" v="2190" actId="47"/>
        <pc:sldMkLst>
          <pc:docMk/>
          <pc:sldMk cId="0" sldId="599"/>
        </pc:sldMkLst>
        <pc:spChg chg="mod">
          <ac:chgData name="John Oakes" userId="1a36f0057432ea1f" providerId="LiveId" clId="{205EA6AC-F8B3-4554-8CC2-A60C6D2F5F18}" dt="2023-12-17T16:20:56.608" v="1548" actId="27636"/>
          <ac:spMkLst>
            <pc:docMk/>
            <pc:sldMk cId="0" sldId="599"/>
            <ac:spMk id="3" creationId="{F284AEA9-A77E-A09C-9770-234B54120C23}"/>
          </ac:spMkLst>
        </pc:spChg>
      </pc:sldChg>
      <pc:sldChg chg="modSp mod">
        <pc:chgData name="John Oakes" userId="1a36f0057432ea1f" providerId="LiveId" clId="{205EA6AC-F8B3-4554-8CC2-A60C6D2F5F18}" dt="2023-12-17T16:45:35.908" v="1998" actId="20577"/>
        <pc:sldMkLst>
          <pc:docMk/>
          <pc:sldMk cId="4149973370" sldId="600"/>
        </pc:sldMkLst>
        <pc:spChg chg="mod">
          <ac:chgData name="John Oakes" userId="1a36f0057432ea1f" providerId="LiveId" clId="{205EA6AC-F8B3-4554-8CC2-A60C6D2F5F18}" dt="2023-12-17T16:45:35.908" v="1998" actId="20577"/>
          <ac:spMkLst>
            <pc:docMk/>
            <pc:sldMk cId="4149973370" sldId="600"/>
            <ac:spMk id="5" creationId="{BD331FDF-29DC-46BF-BBF3-7DD5BD758A99}"/>
          </ac:spMkLst>
        </pc:spChg>
      </pc:sldChg>
      <pc:sldChg chg="modSp mod">
        <pc:chgData name="John Oakes" userId="1a36f0057432ea1f" providerId="LiveId" clId="{205EA6AC-F8B3-4554-8CC2-A60C6D2F5F18}" dt="2023-12-17T16:46:24.582" v="2006" actId="14100"/>
        <pc:sldMkLst>
          <pc:docMk/>
          <pc:sldMk cId="3103778273" sldId="601"/>
        </pc:sldMkLst>
        <pc:spChg chg="mod">
          <ac:chgData name="John Oakes" userId="1a36f0057432ea1f" providerId="LiveId" clId="{205EA6AC-F8B3-4554-8CC2-A60C6D2F5F18}" dt="2023-12-17T16:46:24.582" v="2006" actId="14100"/>
          <ac:spMkLst>
            <pc:docMk/>
            <pc:sldMk cId="3103778273" sldId="601"/>
            <ac:spMk id="5" creationId="{BD331FDF-29DC-46BF-BBF3-7DD5BD758A99}"/>
          </ac:spMkLst>
        </pc:spChg>
      </pc:sldChg>
      <pc:sldChg chg="modSp mod">
        <pc:chgData name="John Oakes" userId="1a36f0057432ea1f" providerId="LiveId" clId="{205EA6AC-F8B3-4554-8CC2-A60C6D2F5F18}" dt="2023-12-17T17:13:44.238" v="2140" actId="14100"/>
        <pc:sldMkLst>
          <pc:docMk/>
          <pc:sldMk cId="3600360118" sldId="602"/>
        </pc:sldMkLst>
        <pc:spChg chg="mod">
          <ac:chgData name="John Oakes" userId="1a36f0057432ea1f" providerId="LiveId" clId="{205EA6AC-F8B3-4554-8CC2-A60C6D2F5F18}" dt="2023-12-17T17:13:44.238" v="2140" actId="14100"/>
          <ac:spMkLst>
            <pc:docMk/>
            <pc:sldMk cId="3600360118" sldId="602"/>
            <ac:spMk id="5" creationId="{BD331FDF-29DC-46BF-BBF3-7DD5BD758A99}"/>
          </ac:spMkLst>
        </pc:spChg>
      </pc:sldChg>
      <pc:sldChg chg="modSp mod">
        <pc:chgData name="John Oakes" userId="1a36f0057432ea1f" providerId="LiveId" clId="{205EA6AC-F8B3-4554-8CC2-A60C6D2F5F18}" dt="2023-12-17T17:14:18.996" v="2144" actId="20577"/>
        <pc:sldMkLst>
          <pc:docMk/>
          <pc:sldMk cId="580907608" sldId="603"/>
        </pc:sldMkLst>
        <pc:spChg chg="mod">
          <ac:chgData name="John Oakes" userId="1a36f0057432ea1f" providerId="LiveId" clId="{205EA6AC-F8B3-4554-8CC2-A60C6D2F5F18}" dt="2023-12-17T17:14:18.996" v="2144" actId="20577"/>
          <ac:spMkLst>
            <pc:docMk/>
            <pc:sldMk cId="580907608" sldId="603"/>
            <ac:spMk id="5" creationId="{BD331FDF-29DC-46BF-BBF3-7DD5BD758A99}"/>
          </ac:spMkLst>
        </pc:spChg>
      </pc:sldChg>
      <pc:sldChg chg="modSp mod">
        <pc:chgData name="John Oakes" userId="1a36f0057432ea1f" providerId="LiveId" clId="{205EA6AC-F8B3-4554-8CC2-A60C6D2F5F18}" dt="2023-12-17T17:15:49.661" v="2188" actId="14100"/>
        <pc:sldMkLst>
          <pc:docMk/>
          <pc:sldMk cId="2118872678" sldId="604"/>
        </pc:sldMkLst>
        <pc:spChg chg="mod">
          <ac:chgData name="John Oakes" userId="1a36f0057432ea1f" providerId="LiveId" clId="{205EA6AC-F8B3-4554-8CC2-A60C6D2F5F18}" dt="2023-12-17T17:15:49.661" v="2188" actId="14100"/>
          <ac:spMkLst>
            <pc:docMk/>
            <pc:sldMk cId="2118872678" sldId="604"/>
            <ac:spMk id="5" creationId="{BD331FDF-29DC-46BF-BBF3-7DD5BD758A99}"/>
          </ac:spMkLst>
        </pc:spChg>
      </pc:sldChg>
      <pc:sldMasterChg chg="add del addSldLayout delSldLayout">
        <pc:chgData name="John Oakes" userId="1a36f0057432ea1f" providerId="LiveId" clId="{205EA6AC-F8B3-4554-8CC2-A60C6D2F5F18}" dt="2023-12-17T16:48:25.074" v="2027" actId="2696"/>
        <pc:sldMasterMkLst>
          <pc:docMk/>
          <pc:sldMasterMk cId="800602403" sldId="2147483678"/>
        </pc:sldMasterMkLst>
        <pc:sldLayoutChg chg="add del">
          <pc:chgData name="John Oakes" userId="1a36f0057432ea1f" providerId="LiveId" clId="{205EA6AC-F8B3-4554-8CC2-A60C6D2F5F18}" dt="2023-12-17T16:48:25.074" v="2027" actId="2696"/>
          <pc:sldLayoutMkLst>
            <pc:docMk/>
            <pc:sldMasterMk cId="800602403" sldId="2147483678"/>
            <pc:sldLayoutMk cId="1129986803" sldId="2147483679"/>
          </pc:sldLayoutMkLst>
        </pc:sldLayoutChg>
        <pc:sldLayoutChg chg="add del">
          <pc:chgData name="John Oakes" userId="1a36f0057432ea1f" providerId="LiveId" clId="{205EA6AC-F8B3-4554-8CC2-A60C6D2F5F18}" dt="2023-12-17T16:48:25.074" v="2027" actId="2696"/>
          <pc:sldLayoutMkLst>
            <pc:docMk/>
            <pc:sldMasterMk cId="800602403" sldId="2147483678"/>
            <pc:sldLayoutMk cId="4115272879" sldId="2147483680"/>
          </pc:sldLayoutMkLst>
        </pc:sldLayoutChg>
        <pc:sldLayoutChg chg="add del">
          <pc:chgData name="John Oakes" userId="1a36f0057432ea1f" providerId="LiveId" clId="{205EA6AC-F8B3-4554-8CC2-A60C6D2F5F18}" dt="2023-12-17T16:48:25.074" v="2027" actId="2696"/>
          <pc:sldLayoutMkLst>
            <pc:docMk/>
            <pc:sldMasterMk cId="800602403" sldId="2147483678"/>
            <pc:sldLayoutMk cId="1143905558" sldId="2147483681"/>
          </pc:sldLayoutMkLst>
        </pc:sldLayoutChg>
        <pc:sldLayoutChg chg="add del">
          <pc:chgData name="John Oakes" userId="1a36f0057432ea1f" providerId="LiveId" clId="{205EA6AC-F8B3-4554-8CC2-A60C6D2F5F18}" dt="2023-12-17T16:48:25.074" v="2027" actId="2696"/>
          <pc:sldLayoutMkLst>
            <pc:docMk/>
            <pc:sldMasterMk cId="800602403" sldId="2147483678"/>
            <pc:sldLayoutMk cId="3454078476" sldId="2147483682"/>
          </pc:sldLayoutMkLst>
        </pc:sldLayoutChg>
        <pc:sldLayoutChg chg="add del">
          <pc:chgData name="John Oakes" userId="1a36f0057432ea1f" providerId="LiveId" clId="{205EA6AC-F8B3-4554-8CC2-A60C6D2F5F18}" dt="2023-12-17T16:48:25.074" v="2027" actId="2696"/>
          <pc:sldLayoutMkLst>
            <pc:docMk/>
            <pc:sldMasterMk cId="800602403" sldId="2147483678"/>
            <pc:sldLayoutMk cId="1311988142" sldId="2147483683"/>
          </pc:sldLayoutMkLst>
        </pc:sldLayoutChg>
        <pc:sldLayoutChg chg="add del">
          <pc:chgData name="John Oakes" userId="1a36f0057432ea1f" providerId="LiveId" clId="{205EA6AC-F8B3-4554-8CC2-A60C6D2F5F18}" dt="2023-12-17T16:48:25.074" v="2027" actId="2696"/>
          <pc:sldLayoutMkLst>
            <pc:docMk/>
            <pc:sldMasterMk cId="800602403" sldId="2147483678"/>
            <pc:sldLayoutMk cId="620612591" sldId="2147483684"/>
          </pc:sldLayoutMkLst>
        </pc:sldLayoutChg>
        <pc:sldLayoutChg chg="add del">
          <pc:chgData name="John Oakes" userId="1a36f0057432ea1f" providerId="LiveId" clId="{205EA6AC-F8B3-4554-8CC2-A60C6D2F5F18}" dt="2023-12-17T16:48:25.074" v="2027" actId="2696"/>
          <pc:sldLayoutMkLst>
            <pc:docMk/>
            <pc:sldMasterMk cId="800602403" sldId="2147483678"/>
            <pc:sldLayoutMk cId="2154933415" sldId="2147483685"/>
          </pc:sldLayoutMkLst>
        </pc:sldLayoutChg>
        <pc:sldLayoutChg chg="add del">
          <pc:chgData name="John Oakes" userId="1a36f0057432ea1f" providerId="LiveId" clId="{205EA6AC-F8B3-4554-8CC2-A60C6D2F5F18}" dt="2023-12-17T16:48:25.074" v="2027" actId="2696"/>
          <pc:sldLayoutMkLst>
            <pc:docMk/>
            <pc:sldMasterMk cId="800602403" sldId="2147483678"/>
            <pc:sldLayoutMk cId="3343848292" sldId="2147483686"/>
          </pc:sldLayoutMkLst>
        </pc:sldLayoutChg>
        <pc:sldLayoutChg chg="add del">
          <pc:chgData name="John Oakes" userId="1a36f0057432ea1f" providerId="LiveId" clId="{205EA6AC-F8B3-4554-8CC2-A60C6D2F5F18}" dt="2023-12-17T16:48:25.074" v="2027" actId="2696"/>
          <pc:sldLayoutMkLst>
            <pc:docMk/>
            <pc:sldMasterMk cId="800602403" sldId="2147483678"/>
            <pc:sldLayoutMk cId="4198987093" sldId="2147483687"/>
          </pc:sldLayoutMkLst>
        </pc:sldLayoutChg>
        <pc:sldLayoutChg chg="add del">
          <pc:chgData name="John Oakes" userId="1a36f0057432ea1f" providerId="LiveId" clId="{205EA6AC-F8B3-4554-8CC2-A60C6D2F5F18}" dt="2023-12-17T16:48:25.074" v="2027" actId="2696"/>
          <pc:sldLayoutMkLst>
            <pc:docMk/>
            <pc:sldMasterMk cId="800602403" sldId="2147483678"/>
            <pc:sldLayoutMk cId="3771617588" sldId="2147483688"/>
          </pc:sldLayoutMkLst>
        </pc:sldLayoutChg>
        <pc:sldLayoutChg chg="add del">
          <pc:chgData name="John Oakes" userId="1a36f0057432ea1f" providerId="LiveId" clId="{205EA6AC-F8B3-4554-8CC2-A60C6D2F5F18}" dt="2023-12-17T16:48:25.074" v="2027" actId="2696"/>
          <pc:sldLayoutMkLst>
            <pc:docMk/>
            <pc:sldMasterMk cId="800602403" sldId="2147483678"/>
            <pc:sldLayoutMk cId="3862889880" sldId="21474836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BF3E9-1CAB-4DAF-B6B0-36BFF25D69E0}" type="datetimeFigureOut">
              <a:rPr lang="en-US" smtClean="0"/>
              <a:t>12/29/2023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EE2A36-9D60-4722-8CC1-04C303A41F5C}" type="slidenum">
              <a:rPr lang="en-US" smtClean="0"/>
              <a:t>‹#›</a:t>
            </a:fld>
            <a:endParaRPr lang="en-US"/>
          </a:p>
        </p:txBody>
      </p:sp>
    </p:spTree>
    <p:extLst>
      <p:ext uri="{BB962C8B-B14F-4D97-AF65-F5344CB8AC3E}">
        <p14:creationId xmlns:p14="http://schemas.microsoft.com/office/powerpoint/2010/main" val="416898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65814A-AA31-47EE-AA94-D4260A268BC3}"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247754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65814A-AA31-47EE-AA94-D4260A268BC3}" type="datetimeFigureOut">
              <a:rPr lang="en-US" smtClean="0"/>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2834049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C65814A-AA31-47EE-AA94-D4260A268BC3}"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1461024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C65814A-AA31-47EE-AA94-D4260A268BC3}"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C13AB-A143-4DF4-A4C3-6C92848526D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87672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65814A-AA31-47EE-AA94-D4260A268BC3}"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1920678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C65814A-AA31-47EE-AA94-D4260A268BC3}" type="datetimeFigureOut">
              <a:rPr lang="en-US" smtClean="0"/>
              <a:t>12/29/2023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2923325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C65814A-AA31-47EE-AA94-D4260A268BC3}" type="datetimeFigureOut">
              <a:rPr lang="en-US" smtClean="0"/>
              <a:t>12/29/2023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850373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65814A-AA31-47EE-AA94-D4260A268BC3}"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3598750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65814A-AA31-47EE-AA94-D4260A268BC3}"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2707866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274F-D49B-445C-865B-CCFDE38E9B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5D9D45-417C-4C1F-93AC-3B8F75FB56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6773BC-5B11-4152-A821-B681775BA0BE}"/>
              </a:ext>
            </a:extLst>
          </p:cNvPr>
          <p:cNvSpPr>
            <a:spLocks noGrp="1"/>
          </p:cNvSpPr>
          <p:nvPr>
            <p:ph type="dt" sz="half" idx="10"/>
          </p:nvPr>
        </p:nvSpPr>
        <p:spPr/>
        <p:txBody>
          <a:bodyPr/>
          <a:lstStyle/>
          <a:p>
            <a:fld id="{4C65814A-AA31-47EE-AA94-D4260A268BC3}" type="datetimeFigureOut">
              <a:rPr lang="en-US" smtClean="0"/>
              <a:t>12/29/2023</a:t>
            </a:fld>
            <a:endParaRPr lang="en-US"/>
          </a:p>
        </p:txBody>
      </p:sp>
      <p:sp>
        <p:nvSpPr>
          <p:cNvPr id="5" name="Footer Placeholder 4">
            <a:extLst>
              <a:ext uri="{FF2B5EF4-FFF2-40B4-BE49-F238E27FC236}">
                <a16:creationId xmlns:a16="http://schemas.microsoft.com/office/drawing/2014/main" id="{F3E9AD49-799A-48F3-B967-FCDA69ED96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E60CB-0311-4691-8C0F-A2E6E1B77E27}"/>
              </a:ext>
            </a:extLst>
          </p:cNvPr>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112998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2F5B-FE6E-4E46-84EB-7B13A69FB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DE6EB0-2637-4029-AAEC-70567A5EEC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88886-263C-4A41-BDAA-9B00DB31AFBC}"/>
              </a:ext>
            </a:extLst>
          </p:cNvPr>
          <p:cNvSpPr>
            <a:spLocks noGrp="1"/>
          </p:cNvSpPr>
          <p:nvPr>
            <p:ph type="dt" sz="half" idx="10"/>
          </p:nvPr>
        </p:nvSpPr>
        <p:spPr/>
        <p:txBody>
          <a:bodyPr/>
          <a:lstStyle/>
          <a:p>
            <a:fld id="{4C65814A-AA31-47EE-AA94-D4260A268BC3}" type="datetimeFigureOut">
              <a:rPr lang="en-US" smtClean="0"/>
              <a:t>12/29/2023</a:t>
            </a:fld>
            <a:endParaRPr lang="en-US"/>
          </a:p>
        </p:txBody>
      </p:sp>
      <p:sp>
        <p:nvSpPr>
          <p:cNvPr id="5" name="Footer Placeholder 4">
            <a:extLst>
              <a:ext uri="{FF2B5EF4-FFF2-40B4-BE49-F238E27FC236}">
                <a16:creationId xmlns:a16="http://schemas.microsoft.com/office/drawing/2014/main" id="{9B3A0538-0E9A-4976-A8F5-FD3E8B633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3D3A9-7CF2-4A9B-95DF-79315B34D3F3}"/>
              </a:ext>
            </a:extLst>
          </p:cNvPr>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411527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C65814A-AA31-47EE-AA94-D4260A268BC3}"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3842281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4D3CF-3ADB-4FF5-945B-B1057FB9DC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C52AE9-14AA-4C0C-A195-FFF17B53A2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2BE728-02B1-4786-B6DB-15A2E187264E}"/>
              </a:ext>
            </a:extLst>
          </p:cNvPr>
          <p:cNvSpPr>
            <a:spLocks noGrp="1"/>
          </p:cNvSpPr>
          <p:nvPr>
            <p:ph type="dt" sz="half" idx="10"/>
          </p:nvPr>
        </p:nvSpPr>
        <p:spPr/>
        <p:txBody>
          <a:bodyPr/>
          <a:lstStyle/>
          <a:p>
            <a:fld id="{4C65814A-AA31-47EE-AA94-D4260A268BC3}" type="datetimeFigureOut">
              <a:rPr lang="en-US" smtClean="0"/>
              <a:t>12/29/2023</a:t>
            </a:fld>
            <a:endParaRPr lang="en-US"/>
          </a:p>
        </p:txBody>
      </p:sp>
      <p:sp>
        <p:nvSpPr>
          <p:cNvPr id="5" name="Footer Placeholder 4">
            <a:extLst>
              <a:ext uri="{FF2B5EF4-FFF2-40B4-BE49-F238E27FC236}">
                <a16:creationId xmlns:a16="http://schemas.microsoft.com/office/drawing/2014/main" id="{7A5272BA-6426-4D03-A246-BB5E22552B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1A13A1-32EC-480E-ABE5-C2A3BE39543E}"/>
              </a:ext>
            </a:extLst>
          </p:cNvPr>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1143905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F7DE-892D-4A74-9175-8DBADBAEF1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6E7A0B-115C-403C-8D51-EC21C1C241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9C8E92-F7DC-4D2B-A365-C7510ECEF9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FABE35-716D-4EE1-8AD8-74CCA24ED6A8}"/>
              </a:ext>
            </a:extLst>
          </p:cNvPr>
          <p:cNvSpPr>
            <a:spLocks noGrp="1"/>
          </p:cNvSpPr>
          <p:nvPr>
            <p:ph type="dt" sz="half" idx="10"/>
          </p:nvPr>
        </p:nvSpPr>
        <p:spPr/>
        <p:txBody>
          <a:bodyPr/>
          <a:lstStyle/>
          <a:p>
            <a:fld id="{4C65814A-AA31-47EE-AA94-D4260A268BC3}" type="datetimeFigureOut">
              <a:rPr lang="en-US" smtClean="0"/>
              <a:t>12/29/2023</a:t>
            </a:fld>
            <a:endParaRPr lang="en-US"/>
          </a:p>
        </p:txBody>
      </p:sp>
      <p:sp>
        <p:nvSpPr>
          <p:cNvPr id="6" name="Footer Placeholder 5">
            <a:extLst>
              <a:ext uri="{FF2B5EF4-FFF2-40B4-BE49-F238E27FC236}">
                <a16:creationId xmlns:a16="http://schemas.microsoft.com/office/drawing/2014/main" id="{824BB0FF-8A0C-4B91-A3D0-528C34FED9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82E438-CC4C-4F1D-9263-E365875D8052}"/>
              </a:ext>
            </a:extLst>
          </p:cNvPr>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3454078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CAE6-48B0-40FC-A104-E761B682A9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B6B2F4-C7F4-4657-B3A3-D71BC67463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5AFB18-7403-41E0-A392-2CFAD39980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8A7C42-FEEE-4F84-8CCF-F741EC4BA7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5A6C9-38C8-4B6A-97DD-4527C49320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8CA8D4-E9A4-4FED-A762-D797EF0BB2D5}"/>
              </a:ext>
            </a:extLst>
          </p:cNvPr>
          <p:cNvSpPr>
            <a:spLocks noGrp="1"/>
          </p:cNvSpPr>
          <p:nvPr>
            <p:ph type="dt" sz="half" idx="10"/>
          </p:nvPr>
        </p:nvSpPr>
        <p:spPr/>
        <p:txBody>
          <a:bodyPr/>
          <a:lstStyle/>
          <a:p>
            <a:fld id="{4C65814A-AA31-47EE-AA94-D4260A268BC3}" type="datetimeFigureOut">
              <a:rPr lang="en-US" smtClean="0"/>
              <a:t>12/29/2023</a:t>
            </a:fld>
            <a:endParaRPr lang="en-US"/>
          </a:p>
        </p:txBody>
      </p:sp>
      <p:sp>
        <p:nvSpPr>
          <p:cNvPr id="8" name="Footer Placeholder 7">
            <a:extLst>
              <a:ext uri="{FF2B5EF4-FFF2-40B4-BE49-F238E27FC236}">
                <a16:creationId xmlns:a16="http://schemas.microsoft.com/office/drawing/2014/main" id="{F42A26ED-9924-46A6-BA17-277D4999F5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178F5D-BFEE-41D2-9501-C90690C6A2AA}"/>
              </a:ext>
            </a:extLst>
          </p:cNvPr>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1311988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BD74-7EBF-4552-B6D1-895EBA08BD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588834-9417-47DF-8080-400F0B91C445}"/>
              </a:ext>
            </a:extLst>
          </p:cNvPr>
          <p:cNvSpPr>
            <a:spLocks noGrp="1"/>
          </p:cNvSpPr>
          <p:nvPr>
            <p:ph type="dt" sz="half" idx="10"/>
          </p:nvPr>
        </p:nvSpPr>
        <p:spPr/>
        <p:txBody>
          <a:bodyPr/>
          <a:lstStyle/>
          <a:p>
            <a:fld id="{4C65814A-AA31-47EE-AA94-D4260A268BC3}" type="datetimeFigureOut">
              <a:rPr lang="en-US" smtClean="0"/>
              <a:t>12/29/2023</a:t>
            </a:fld>
            <a:endParaRPr lang="en-US"/>
          </a:p>
        </p:txBody>
      </p:sp>
      <p:sp>
        <p:nvSpPr>
          <p:cNvPr id="4" name="Footer Placeholder 3">
            <a:extLst>
              <a:ext uri="{FF2B5EF4-FFF2-40B4-BE49-F238E27FC236}">
                <a16:creationId xmlns:a16="http://schemas.microsoft.com/office/drawing/2014/main" id="{C552AC5D-8D33-4BBC-8386-2B864BAAFF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243E8C-98AA-48BE-96BC-97C2A0841923}"/>
              </a:ext>
            </a:extLst>
          </p:cNvPr>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62061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C38C51-74BF-4129-8D6D-E0CE157D66F1}"/>
              </a:ext>
            </a:extLst>
          </p:cNvPr>
          <p:cNvSpPr>
            <a:spLocks noGrp="1"/>
          </p:cNvSpPr>
          <p:nvPr>
            <p:ph type="dt" sz="half" idx="10"/>
          </p:nvPr>
        </p:nvSpPr>
        <p:spPr/>
        <p:txBody>
          <a:bodyPr/>
          <a:lstStyle/>
          <a:p>
            <a:fld id="{4C65814A-AA31-47EE-AA94-D4260A268BC3}" type="datetimeFigureOut">
              <a:rPr lang="en-US" smtClean="0"/>
              <a:t>12/29/2023</a:t>
            </a:fld>
            <a:endParaRPr lang="en-US"/>
          </a:p>
        </p:txBody>
      </p:sp>
      <p:sp>
        <p:nvSpPr>
          <p:cNvPr id="3" name="Footer Placeholder 2">
            <a:extLst>
              <a:ext uri="{FF2B5EF4-FFF2-40B4-BE49-F238E27FC236}">
                <a16:creationId xmlns:a16="http://schemas.microsoft.com/office/drawing/2014/main" id="{575B5AC3-FA75-4FEA-AFBC-D93EDF394D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1EF2FD-D9B4-47FC-814C-91C3A9AF9193}"/>
              </a:ext>
            </a:extLst>
          </p:cNvPr>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2154933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567C-9CB5-4C58-87FF-5B3884D0CA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CD0A23-CCE4-4375-BA28-AB3DEF63A2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039FB9-674C-4B14-8BB0-5D70F60985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229405-ADBC-4AE0-B960-87E902C05070}"/>
              </a:ext>
            </a:extLst>
          </p:cNvPr>
          <p:cNvSpPr>
            <a:spLocks noGrp="1"/>
          </p:cNvSpPr>
          <p:nvPr>
            <p:ph type="dt" sz="half" idx="10"/>
          </p:nvPr>
        </p:nvSpPr>
        <p:spPr/>
        <p:txBody>
          <a:bodyPr/>
          <a:lstStyle/>
          <a:p>
            <a:fld id="{4C65814A-AA31-47EE-AA94-D4260A268BC3}" type="datetimeFigureOut">
              <a:rPr lang="en-US" smtClean="0"/>
              <a:t>12/29/2023</a:t>
            </a:fld>
            <a:endParaRPr lang="en-US"/>
          </a:p>
        </p:txBody>
      </p:sp>
      <p:sp>
        <p:nvSpPr>
          <p:cNvPr id="6" name="Footer Placeholder 5">
            <a:extLst>
              <a:ext uri="{FF2B5EF4-FFF2-40B4-BE49-F238E27FC236}">
                <a16:creationId xmlns:a16="http://schemas.microsoft.com/office/drawing/2014/main" id="{67B2E54A-8193-49E9-8FF8-9C49A7D4A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2EEA53-042E-42C2-8B27-D5342806D640}"/>
              </a:ext>
            </a:extLst>
          </p:cNvPr>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3343848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5D29-0C76-4AE6-BDC4-B61DC5850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78EABF-2D3D-4D9B-B142-D084FF4943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BEA87B-7AA4-4929-8DB5-1E881849B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F07015-FFF0-41B4-BD18-3E45127E3575}"/>
              </a:ext>
            </a:extLst>
          </p:cNvPr>
          <p:cNvSpPr>
            <a:spLocks noGrp="1"/>
          </p:cNvSpPr>
          <p:nvPr>
            <p:ph type="dt" sz="half" idx="10"/>
          </p:nvPr>
        </p:nvSpPr>
        <p:spPr/>
        <p:txBody>
          <a:bodyPr/>
          <a:lstStyle/>
          <a:p>
            <a:fld id="{4C65814A-AA31-47EE-AA94-D4260A268BC3}" type="datetimeFigureOut">
              <a:rPr lang="en-US" smtClean="0"/>
              <a:t>12/29/2023</a:t>
            </a:fld>
            <a:endParaRPr lang="en-US"/>
          </a:p>
        </p:txBody>
      </p:sp>
      <p:sp>
        <p:nvSpPr>
          <p:cNvPr id="6" name="Footer Placeholder 5">
            <a:extLst>
              <a:ext uri="{FF2B5EF4-FFF2-40B4-BE49-F238E27FC236}">
                <a16:creationId xmlns:a16="http://schemas.microsoft.com/office/drawing/2014/main" id="{37E53693-8B17-4953-9082-AF07DF4F1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82D9AE-454A-48C5-91D3-41EAED43E2BB}"/>
              </a:ext>
            </a:extLst>
          </p:cNvPr>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4198987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D431A-E884-4650-A06B-E750345843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EBE518-CFE1-4590-8406-5FD01B794F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EE733-0D71-4F63-A773-362B7BA981CC}"/>
              </a:ext>
            </a:extLst>
          </p:cNvPr>
          <p:cNvSpPr>
            <a:spLocks noGrp="1"/>
          </p:cNvSpPr>
          <p:nvPr>
            <p:ph type="dt" sz="half" idx="10"/>
          </p:nvPr>
        </p:nvSpPr>
        <p:spPr/>
        <p:txBody>
          <a:bodyPr/>
          <a:lstStyle/>
          <a:p>
            <a:fld id="{4C65814A-AA31-47EE-AA94-D4260A268BC3}" type="datetimeFigureOut">
              <a:rPr lang="en-US" smtClean="0"/>
              <a:t>12/29/2023</a:t>
            </a:fld>
            <a:endParaRPr lang="en-US"/>
          </a:p>
        </p:txBody>
      </p:sp>
      <p:sp>
        <p:nvSpPr>
          <p:cNvPr id="5" name="Footer Placeholder 4">
            <a:extLst>
              <a:ext uri="{FF2B5EF4-FFF2-40B4-BE49-F238E27FC236}">
                <a16:creationId xmlns:a16="http://schemas.microsoft.com/office/drawing/2014/main" id="{4E451DC0-DB00-4DEC-890F-17FD0E7E9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1BC6D-B69A-4B53-B464-66EDF20A45FA}"/>
              </a:ext>
            </a:extLst>
          </p:cNvPr>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3771617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804837-C17E-4CF3-9706-01CCAFE2A8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2827CC-CA3F-4441-BFCF-71E22B3D36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1F245-1D4B-4599-8A78-1540DD48FC16}"/>
              </a:ext>
            </a:extLst>
          </p:cNvPr>
          <p:cNvSpPr>
            <a:spLocks noGrp="1"/>
          </p:cNvSpPr>
          <p:nvPr>
            <p:ph type="dt" sz="half" idx="10"/>
          </p:nvPr>
        </p:nvSpPr>
        <p:spPr/>
        <p:txBody>
          <a:bodyPr/>
          <a:lstStyle/>
          <a:p>
            <a:fld id="{4C65814A-AA31-47EE-AA94-D4260A268BC3}" type="datetimeFigureOut">
              <a:rPr lang="en-US" smtClean="0"/>
              <a:t>12/29/2023</a:t>
            </a:fld>
            <a:endParaRPr lang="en-US"/>
          </a:p>
        </p:txBody>
      </p:sp>
      <p:sp>
        <p:nvSpPr>
          <p:cNvPr id="5" name="Footer Placeholder 4">
            <a:extLst>
              <a:ext uri="{FF2B5EF4-FFF2-40B4-BE49-F238E27FC236}">
                <a16:creationId xmlns:a16="http://schemas.microsoft.com/office/drawing/2014/main" id="{80D35764-FF5F-48A9-B0D3-05C28B2DD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8EEEB7-4324-4AF9-BFFA-E8CFE5B9DF25}"/>
              </a:ext>
            </a:extLst>
          </p:cNvPr>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386288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65814A-AA31-47EE-AA94-D4260A268BC3}"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422553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65814A-AA31-47EE-AA94-D4260A268BC3}" type="datetimeFigureOut">
              <a:rPr lang="en-US" smtClean="0"/>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168559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65814A-AA31-47EE-AA94-D4260A268BC3}" type="datetimeFigureOut">
              <a:rPr lang="en-US" smtClean="0"/>
              <a:t>12/29/2023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1591723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C65814A-AA31-47EE-AA94-D4260A268BC3}" type="datetimeFigureOut">
              <a:rPr lang="en-US" smtClean="0"/>
              <a:t>12/29/2023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59799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C65814A-AA31-47EE-AA94-D4260A268BC3}" type="datetimeFigureOut">
              <a:rPr lang="en-US" smtClean="0"/>
              <a:t>12/29/2023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428445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C65814A-AA31-47EE-AA94-D4260A268BC3}" type="datetimeFigureOut">
              <a:rPr lang="en-US" smtClean="0"/>
              <a:t>12/29/2023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198265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65814A-AA31-47EE-AA94-D4260A268BC3}" type="datetimeFigureOut">
              <a:rPr lang="en-US" smtClean="0"/>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C13AB-A143-4DF4-A4C3-6C92848526DB}" type="slidenum">
              <a:rPr lang="en-US" smtClean="0"/>
              <a:t>‹#›</a:t>
            </a:fld>
            <a:endParaRPr lang="en-US"/>
          </a:p>
        </p:txBody>
      </p:sp>
    </p:spTree>
    <p:extLst>
      <p:ext uri="{BB962C8B-B14F-4D97-AF65-F5344CB8AC3E}">
        <p14:creationId xmlns:p14="http://schemas.microsoft.com/office/powerpoint/2010/main" val="1070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C65814A-AA31-47EE-AA94-D4260A268BC3}" type="datetimeFigureOut">
              <a:rPr lang="en-US" smtClean="0"/>
              <a:t>12/29/2023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34C13AB-A143-4DF4-A4C3-6C92848526DB}" type="slidenum">
              <a:rPr lang="en-US" smtClean="0"/>
              <a:t>‹#›</a:t>
            </a:fld>
            <a:endParaRPr lang="en-US"/>
          </a:p>
        </p:txBody>
      </p:sp>
    </p:spTree>
    <p:extLst>
      <p:ext uri="{BB962C8B-B14F-4D97-AF65-F5344CB8AC3E}">
        <p14:creationId xmlns:p14="http://schemas.microsoft.com/office/powerpoint/2010/main" val="5826217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11E47-0EF3-476E-AA22-E7E48C01C1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2629C2-C0BE-43A4-B502-E3B07D6DF9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52F29-467C-4DD6-95BA-8AFCD30D1F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5814A-AA31-47EE-AA94-D4260A268BC3}" type="datetimeFigureOut">
              <a:rPr lang="en-US" smtClean="0"/>
              <a:t>12/29/2023</a:t>
            </a:fld>
            <a:endParaRPr lang="en-US"/>
          </a:p>
        </p:txBody>
      </p:sp>
      <p:sp>
        <p:nvSpPr>
          <p:cNvPr id="5" name="Footer Placeholder 4">
            <a:extLst>
              <a:ext uri="{FF2B5EF4-FFF2-40B4-BE49-F238E27FC236}">
                <a16:creationId xmlns:a16="http://schemas.microsoft.com/office/drawing/2014/main" id="{64FF2FDE-24C5-405C-B199-BCC72DC6E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7BFE4F-3C82-4BDD-8137-4BAAD9B867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C13AB-A143-4DF4-A4C3-6C92848526DB}" type="slidenum">
              <a:rPr lang="en-US" smtClean="0"/>
              <a:t>‹#›</a:t>
            </a:fld>
            <a:endParaRPr lang="en-US"/>
          </a:p>
        </p:txBody>
      </p:sp>
    </p:spTree>
    <p:extLst>
      <p:ext uri="{BB962C8B-B14F-4D97-AF65-F5344CB8AC3E}">
        <p14:creationId xmlns:p14="http://schemas.microsoft.com/office/powerpoint/2010/main" val="8006024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1100-8D55-4EC2-B2EC-A933122AFFD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3E01429-AA44-4FF4-8ABF-024AFB20050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CC8C0CD-D0A5-41BF-B03B-D532DE3269F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E5C5B2B-4A06-4276-8EEE-48E41DD0A85C}"/>
              </a:ext>
            </a:extLst>
          </p:cNvPr>
          <p:cNvSpPr txBox="1"/>
          <p:nvPr/>
        </p:nvSpPr>
        <p:spPr>
          <a:xfrm>
            <a:off x="426128" y="142043"/>
            <a:ext cx="11372296" cy="6617196"/>
          </a:xfrm>
          <a:prstGeom prst="rect">
            <a:avLst/>
          </a:prstGeom>
          <a:noFill/>
        </p:spPr>
        <p:txBody>
          <a:bodyPr wrap="square" rtlCol="0">
            <a:spAutoFit/>
          </a:bodyPr>
          <a:lstStyle/>
          <a:p>
            <a:pPr algn="ctr"/>
            <a:r>
              <a:rPr lang="en-US" sz="8000" dirty="0"/>
              <a:t>O Come, O Come</a:t>
            </a:r>
          </a:p>
          <a:p>
            <a:pPr algn="ctr"/>
            <a:endParaRPr lang="en-US" sz="8000" dirty="0">
              <a:solidFill>
                <a:schemeClr val="bg1"/>
              </a:solidFill>
            </a:endParaRPr>
          </a:p>
          <a:p>
            <a:pPr algn="ctr"/>
            <a:endParaRPr lang="en-US" sz="8000" dirty="0">
              <a:solidFill>
                <a:schemeClr val="bg1"/>
              </a:solidFill>
            </a:endParaRPr>
          </a:p>
          <a:p>
            <a:pPr algn="ctr"/>
            <a:endParaRPr lang="en-US" sz="8000" dirty="0">
              <a:solidFill>
                <a:schemeClr val="bg1"/>
              </a:solidFill>
            </a:endParaRPr>
          </a:p>
          <a:p>
            <a:pPr algn="ctr"/>
            <a:endParaRPr lang="en-US" sz="2400" dirty="0">
              <a:solidFill>
                <a:schemeClr val="bg1"/>
              </a:solidFill>
            </a:endParaRPr>
          </a:p>
          <a:p>
            <a:pPr algn="ctr"/>
            <a:r>
              <a:rPr lang="en-US" sz="8000" dirty="0"/>
              <a:t>Immanuel</a:t>
            </a:r>
          </a:p>
        </p:txBody>
      </p:sp>
      <p:pic>
        <p:nvPicPr>
          <p:cNvPr id="7" name="Picture 6">
            <a:extLst>
              <a:ext uri="{FF2B5EF4-FFF2-40B4-BE49-F238E27FC236}">
                <a16:creationId xmlns:a16="http://schemas.microsoft.com/office/drawing/2014/main" id="{8EA2247A-0092-4B5B-B1A3-B2C8FEA7875A}"/>
              </a:ext>
            </a:extLst>
          </p:cNvPr>
          <p:cNvPicPr>
            <a:picLocks noChangeAspect="1"/>
          </p:cNvPicPr>
          <p:nvPr/>
        </p:nvPicPr>
        <p:blipFill>
          <a:blip r:embed="rId3"/>
          <a:stretch>
            <a:fillRect/>
          </a:stretch>
        </p:blipFill>
        <p:spPr>
          <a:xfrm>
            <a:off x="2933700" y="1390650"/>
            <a:ext cx="6324600" cy="4076700"/>
          </a:xfrm>
          <a:prstGeom prst="rect">
            <a:avLst/>
          </a:prstGeom>
        </p:spPr>
      </p:pic>
    </p:spTree>
    <p:extLst>
      <p:ext uri="{BB962C8B-B14F-4D97-AF65-F5344CB8AC3E}">
        <p14:creationId xmlns:p14="http://schemas.microsoft.com/office/powerpoint/2010/main" val="3812510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1100-8D55-4EC2-B2EC-A933122AFF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3E01429-AA44-4FF4-8ABF-024AFB20050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CC8C0CD-D0A5-41BF-B03B-D532DE3269F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D331FDF-29DC-46BF-BBF3-7DD5BD758A99}"/>
              </a:ext>
            </a:extLst>
          </p:cNvPr>
          <p:cNvSpPr txBox="1"/>
          <p:nvPr/>
        </p:nvSpPr>
        <p:spPr>
          <a:xfrm>
            <a:off x="2281560" y="1219200"/>
            <a:ext cx="6081205" cy="5016758"/>
          </a:xfrm>
          <a:prstGeom prst="rect">
            <a:avLst/>
          </a:prstGeom>
          <a:noFill/>
        </p:spPr>
        <p:txBody>
          <a:bodyPr wrap="square" rtlCol="0">
            <a:spAutoFit/>
          </a:bodyPr>
          <a:lstStyle/>
          <a:p>
            <a:r>
              <a:rPr lang="en-US" sz="3200" b="1" dirty="0"/>
              <a:t>Isaiah 9:1-7   No more gloom</a:t>
            </a:r>
          </a:p>
          <a:p>
            <a:endParaRPr lang="en-US" sz="3200" b="1" dirty="0"/>
          </a:p>
          <a:p>
            <a:r>
              <a:rPr lang="en-US" sz="3200" b="1" dirty="0"/>
              <a:t>We were walking in darkness</a:t>
            </a:r>
          </a:p>
          <a:p>
            <a:endParaRPr lang="en-US" sz="3200" b="1" dirty="0"/>
          </a:p>
          <a:p>
            <a:r>
              <a:rPr lang="en-US" sz="3200" b="1" dirty="0"/>
              <a:t>A yoke burdened us</a:t>
            </a:r>
          </a:p>
          <a:p>
            <a:endParaRPr lang="en-US" sz="3200" b="1" dirty="0"/>
          </a:p>
          <a:p>
            <a:r>
              <a:rPr lang="en-US" sz="3200" b="1" dirty="0"/>
              <a:t>But… To us a child is born</a:t>
            </a:r>
          </a:p>
          <a:p>
            <a:r>
              <a:rPr lang="en-US" sz="3200" b="1" dirty="0"/>
              <a:t>To us a Son is given.</a:t>
            </a:r>
          </a:p>
          <a:p>
            <a:r>
              <a:rPr lang="en-US" sz="3200" b="1" dirty="0"/>
              <a:t>He will reign on David’s throne.</a:t>
            </a:r>
          </a:p>
        </p:txBody>
      </p:sp>
      <p:pic>
        <p:nvPicPr>
          <p:cNvPr id="7" name="Picture 2" descr="For unto Us a Child is Born | United States Store">
            <a:extLst>
              <a:ext uri="{FF2B5EF4-FFF2-40B4-BE49-F238E27FC236}">
                <a16:creationId xmlns:a16="http://schemas.microsoft.com/office/drawing/2014/main" id="{64B3BBA5-3B2F-47FE-85B4-D3A6E2692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0505" y="1344034"/>
            <a:ext cx="3541495" cy="474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86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42FB-F84A-44D8-B546-2D18C336CA2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08B2095-D0DE-4343-B022-C2EDA55A1987}"/>
              </a:ext>
            </a:extLst>
          </p:cNvPr>
          <p:cNvPicPr>
            <a:picLocks noGrp="1" noChangeAspect="1"/>
          </p:cNvPicPr>
          <p:nvPr>
            <p:ph idx="1"/>
          </p:nvPr>
        </p:nvPicPr>
        <p:blipFill>
          <a:blip r:embed="rId2"/>
          <a:stretch>
            <a:fillRect/>
          </a:stretch>
        </p:blipFill>
        <p:spPr>
          <a:xfrm>
            <a:off x="2101642" y="0"/>
            <a:ext cx="5021174" cy="6839070"/>
          </a:xfrm>
          <a:prstGeom prst="rect">
            <a:avLst/>
          </a:prstGeom>
        </p:spPr>
      </p:pic>
      <p:pic>
        <p:nvPicPr>
          <p:cNvPr id="5" name="Picture 5" descr="maps-palestine-33AD">
            <a:extLst>
              <a:ext uri="{FF2B5EF4-FFF2-40B4-BE49-F238E27FC236}">
                <a16:creationId xmlns:a16="http://schemas.microsoft.com/office/drawing/2014/main" id="{4CF92122-7244-4BA2-A959-260470CF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255" y="-63048"/>
            <a:ext cx="5436066" cy="853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0A371BF-A23A-4A51-8AA6-379AAA1B98C5}"/>
              </a:ext>
            </a:extLst>
          </p:cNvPr>
          <p:cNvSpPr txBox="1"/>
          <p:nvPr/>
        </p:nvSpPr>
        <p:spPr>
          <a:xfrm>
            <a:off x="399495" y="2139518"/>
            <a:ext cx="1633491" cy="1569660"/>
          </a:xfrm>
          <a:prstGeom prst="rect">
            <a:avLst/>
          </a:prstGeom>
          <a:noFill/>
        </p:spPr>
        <p:txBody>
          <a:bodyPr wrap="square" rtlCol="0">
            <a:spAutoFit/>
          </a:bodyPr>
          <a:lstStyle/>
          <a:p>
            <a:r>
              <a:rPr lang="en-US" sz="2400" b="1" dirty="0"/>
              <a:t>Zebulun</a:t>
            </a:r>
          </a:p>
          <a:p>
            <a:r>
              <a:rPr lang="en-US" sz="2400" b="1" dirty="0"/>
              <a:t>Naphtali</a:t>
            </a:r>
          </a:p>
          <a:p>
            <a:r>
              <a:rPr lang="en-US" sz="2400" b="1" dirty="0"/>
              <a:t>and</a:t>
            </a:r>
          </a:p>
          <a:p>
            <a:r>
              <a:rPr lang="en-US" sz="2400" b="1" dirty="0"/>
              <a:t>Nazareth</a:t>
            </a:r>
          </a:p>
        </p:txBody>
      </p:sp>
    </p:spTree>
    <p:extLst>
      <p:ext uri="{BB962C8B-B14F-4D97-AF65-F5344CB8AC3E}">
        <p14:creationId xmlns:p14="http://schemas.microsoft.com/office/powerpoint/2010/main" val="66987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1100-8D55-4EC2-B2EC-A933122AFF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3E01429-AA44-4FF4-8ABF-024AFB20050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CC8C0CD-D0A5-41BF-B03B-D532DE3269F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D77A797-DCF6-41A5-B1CB-A8C8AE6C53A4}"/>
              </a:ext>
            </a:extLst>
          </p:cNvPr>
          <p:cNvSpPr txBox="1"/>
          <p:nvPr/>
        </p:nvSpPr>
        <p:spPr>
          <a:xfrm>
            <a:off x="3178206" y="2396971"/>
            <a:ext cx="7350711" cy="584775"/>
          </a:xfrm>
          <a:prstGeom prst="rect">
            <a:avLst/>
          </a:prstGeom>
          <a:noFill/>
        </p:spPr>
        <p:txBody>
          <a:bodyPr wrap="square" rtlCol="0">
            <a:spAutoFit/>
          </a:bodyPr>
          <a:lstStyle/>
          <a:p>
            <a:endParaRPr lang="en-US" sz="3200" dirty="0"/>
          </a:p>
        </p:txBody>
      </p:sp>
      <p:sp>
        <p:nvSpPr>
          <p:cNvPr id="6" name="TextBox 5">
            <a:extLst>
              <a:ext uri="{FF2B5EF4-FFF2-40B4-BE49-F238E27FC236}">
                <a16:creationId xmlns:a16="http://schemas.microsoft.com/office/drawing/2014/main" id="{B0556ACB-7702-4BF4-8D56-167743AF7915}"/>
              </a:ext>
            </a:extLst>
          </p:cNvPr>
          <p:cNvSpPr txBox="1"/>
          <p:nvPr/>
        </p:nvSpPr>
        <p:spPr>
          <a:xfrm>
            <a:off x="2494626" y="266331"/>
            <a:ext cx="8345010" cy="3046988"/>
          </a:xfrm>
          <a:prstGeom prst="rect">
            <a:avLst/>
          </a:prstGeom>
          <a:noFill/>
        </p:spPr>
        <p:txBody>
          <a:bodyPr wrap="square" rtlCol="0">
            <a:spAutoFit/>
          </a:bodyPr>
          <a:lstStyle/>
          <a:p>
            <a:r>
              <a:rPr lang="en-US" sz="3200" b="1" dirty="0"/>
              <a:t>Micah 5:2  But you, Bethlehem, Ephrathah, though you are small among the clans of Judah, out of you will come for me one who will be ruler of Israel, whose origins are from old, from ancient times.</a:t>
            </a:r>
          </a:p>
        </p:txBody>
      </p:sp>
      <p:pic>
        <p:nvPicPr>
          <p:cNvPr id="10" name="Picture 9">
            <a:extLst>
              <a:ext uri="{FF2B5EF4-FFF2-40B4-BE49-F238E27FC236}">
                <a16:creationId xmlns:a16="http://schemas.microsoft.com/office/drawing/2014/main" id="{85BA90ED-50D9-487C-85B3-5CFDC229B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256" y="2881143"/>
            <a:ext cx="6767744" cy="3806856"/>
          </a:xfrm>
          <a:prstGeom prst="rect">
            <a:avLst/>
          </a:prstGeom>
        </p:spPr>
      </p:pic>
      <p:sp>
        <p:nvSpPr>
          <p:cNvPr id="8" name="TextBox 7">
            <a:extLst>
              <a:ext uri="{FF2B5EF4-FFF2-40B4-BE49-F238E27FC236}">
                <a16:creationId xmlns:a16="http://schemas.microsoft.com/office/drawing/2014/main" id="{C075CF46-2C02-459F-ADD3-57A93615F850}"/>
              </a:ext>
            </a:extLst>
          </p:cNvPr>
          <p:cNvSpPr txBox="1"/>
          <p:nvPr/>
        </p:nvSpPr>
        <p:spPr>
          <a:xfrm>
            <a:off x="2494626" y="3602038"/>
            <a:ext cx="2494624" cy="2677656"/>
          </a:xfrm>
          <a:prstGeom prst="rect">
            <a:avLst/>
          </a:prstGeom>
          <a:noFill/>
        </p:spPr>
        <p:txBody>
          <a:bodyPr wrap="square" rtlCol="0">
            <a:spAutoFit/>
          </a:bodyPr>
          <a:lstStyle/>
          <a:p>
            <a:r>
              <a:rPr lang="en-US" sz="2800" b="1" dirty="0"/>
              <a:t>Rejoice, Rejoice, Immanuel, has come to the, O Israel!!!</a:t>
            </a:r>
          </a:p>
        </p:txBody>
      </p:sp>
    </p:spTree>
    <p:extLst>
      <p:ext uri="{BB962C8B-B14F-4D97-AF65-F5344CB8AC3E}">
        <p14:creationId xmlns:p14="http://schemas.microsoft.com/office/powerpoint/2010/main" val="4206102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BD889-0F45-4A8E-9F38-C60D0670695A}"/>
              </a:ext>
            </a:extLst>
          </p:cNvPr>
          <p:cNvSpPr>
            <a:spLocks noGrp="1"/>
          </p:cNvSpPr>
          <p:nvPr>
            <p:ph type="title"/>
          </p:nvPr>
        </p:nvSpPr>
        <p:spPr>
          <a:xfrm>
            <a:off x="944880" y="841700"/>
            <a:ext cx="9105954" cy="1011548"/>
          </a:xfrm>
        </p:spPr>
        <p:txBody>
          <a:bodyPr/>
          <a:lstStyle/>
          <a:p>
            <a:r>
              <a:rPr lang="en-US" sz="3600" b="1" dirty="0"/>
              <a:t>Luke 2:8-12</a:t>
            </a:r>
          </a:p>
        </p:txBody>
      </p:sp>
      <p:pic>
        <p:nvPicPr>
          <p:cNvPr id="5124" name="Picture 4" descr="Behold, I bring you good tidings of great joy">
            <a:extLst>
              <a:ext uri="{FF2B5EF4-FFF2-40B4-BE49-F238E27FC236}">
                <a16:creationId xmlns:a16="http://schemas.microsoft.com/office/drawing/2014/main" id="{BA652D4D-80B4-44E1-81BC-151D779F1E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6227" y="821605"/>
            <a:ext cx="6716107" cy="54904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64C0E36-8739-4A4C-A67D-2B12A78B3716}"/>
              </a:ext>
            </a:extLst>
          </p:cNvPr>
          <p:cNvSpPr txBox="1"/>
          <p:nvPr/>
        </p:nvSpPr>
        <p:spPr>
          <a:xfrm>
            <a:off x="807868" y="2476870"/>
            <a:ext cx="3915052" cy="3539430"/>
          </a:xfrm>
          <a:prstGeom prst="rect">
            <a:avLst/>
          </a:prstGeom>
          <a:noFill/>
        </p:spPr>
        <p:txBody>
          <a:bodyPr wrap="square" rtlCol="0">
            <a:spAutoFit/>
          </a:bodyPr>
          <a:lstStyle/>
          <a:p>
            <a:r>
              <a:rPr lang="en-US" sz="2800" b="1" dirty="0"/>
              <a:t>Behold! I bring you news of great joy that will be for all the people. Today, a Savior who is Messiah the Lord was born for you in the city of David.</a:t>
            </a:r>
          </a:p>
        </p:txBody>
      </p:sp>
    </p:spTree>
    <p:extLst>
      <p:ext uri="{BB962C8B-B14F-4D97-AF65-F5344CB8AC3E}">
        <p14:creationId xmlns:p14="http://schemas.microsoft.com/office/powerpoint/2010/main" val="2859723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1100-8D55-4EC2-B2EC-A933122AFF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3E01429-AA44-4FF4-8ABF-024AFB20050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CC8C0CD-D0A5-41BF-B03B-D532DE3269F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D331FDF-29DC-46BF-BBF3-7DD5BD758A99}"/>
              </a:ext>
            </a:extLst>
          </p:cNvPr>
          <p:cNvSpPr txBox="1"/>
          <p:nvPr/>
        </p:nvSpPr>
        <p:spPr>
          <a:xfrm>
            <a:off x="2712720" y="1447800"/>
            <a:ext cx="9245500" cy="3416320"/>
          </a:xfrm>
          <a:prstGeom prst="rect">
            <a:avLst/>
          </a:prstGeom>
          <a:noFill/>
        </p:spPr>
        <p:txBody>
          <a:bodyPr wrap="square" rtlCol="0">
            <a:spAutoFit/>
          </a:bodyPr>
          <a:lstStyle/>
          <a:p>
            <a:r>
              <a:rPr lang="en-US" sz="3200" b="1" dirty="0"/>
              <a:t>Joy to the world! The Lord is come </a:t>
            </a:r>
          </a:p>
          <a:p>
            <a:r>
              <a:rPr lang="en-US" sz="3200" b="1" dirty="0"/>
              <a:t>Let earth receive her King!</a:t>
            </a:r>
          </a:p>
          <a:p>
            <a:r>
              <a:rPr lang="en-US" sz="3200" b="1" dirty="0"/>
              <a:t>Let every heart prepare Him room</a:t>
            </a:r>
          </a:p>
          <a:p>
            <a:r>
              <a:rPr lang="en-US" sz="3200" b="1" dirty="0"/>
              <a:t>And heaven and nature sing </a:t>
            </a:r>
          </a:p>
          <a:p>
            <a:r>
              <a:rPr lang="en-US" sz="3200" b="1" dirty="0"/>
              <a:t>And heaven and nature sing</a:t>
            </a:r>
          </a:p>
          <a:p>
            <a:r>
              <a:rPr lang="en-US" sz="3200" b="1" dirty="0"/>
              <a:t>And heaven, and heaven and nature sing</a:t>
            </a:r>
          </a:p>
          <a:p>
            <a:endParaRPr lang="en-US" sz="2400" b="1" dirty="0"/>
          </a:p>
        </p:txBody>
      </p:sp>
    </p:spTree>
    <p:extLst>
      <p:ext uri="{BB962C8B-B14F-4D97-AF65-F5344CB8AC3E}">
        <p14:creationId xmlns:p14="http://schemas.microsoft.com/office/powerpoint/2010/main" val="1027694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1100-8D55-4EC2-B2EC-A933122AFF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3E01429-AA44-4FF4-8ABF-024AFB20050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CC8C0CD-D0A5-41BF-B03B-D532DE3269F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D331FDF-29DC-46BF-BBF3-7DD5BD758A99}"/>
              </a:ext>
            </a:extLst>
          </p:cNvPr>
          <p:cNvSpPr txBox="1"/>
          <p:nvPr/>
        </p:nvSpPr>
        <p:spPr>
          <a:xfrm>
            <a:off x="2600960" y="1041996"/>
            <a:ext cx="9357260" cy="3785652"/>
          </a:xfrm>
          <a:prstGeom prst="rect">
            <a:avLst/>
          </a:prstGeom>
          <a:noFill/>
        </p:spPr>
        <p:txBody>
          <a:bodyPr wrap="square" rtlCol="0">
            <a:spAutoFit/>
          </a:bodyPr>
          <a:lstStyle/>
          <a:p>
            <a:endParaRPr lang="en-US" sz="2400" b="1" dirty="0"/>
          </a:p>
          <a:p>
            <a:r>
              <a:rPr lang="en-US" sz="3200" b="1" dirty="0"/>
              <a:t>Joy to the world! The Savior reigns </a:t>
            </a:r>
          </a:p>
          <a:p>
            <a:r>
              <a:rPr lang="en-US" sz="3200" b="1" dirty="0"/>
              <a:t>Let men their songs employ</a:t>
            </a:r>
          </a:p>
          <a:p>
            <a:r>
              <a:rPr lang="en-US" sz="3200" b="1" dirty="0"/>
              <a:t>While fields and floods Rocks, hills and plains</a:t>
            </a:r>
          </a:p>
          <a:p>
            <a:r>
              <a:rPr lang="en-US" sz="3200" b="1" dirty="0"/>
              <a:t>Repeat the sounding joy Repeat the sounding joy</a:t>
            </a:r>
          </a:p>
          <a:p>
            <a:r>
              <a:rPr lang="en-US" sz="3200" b="1" dirty="0"/>
              <a:t>Repeat, repeat the sounding joy</a:t>
            </a:r>
          </a:p>
          <a:p>
            <a:endParaRPr lang="en-US" sz="2400" b="1" dirty="0"/>
          </a:p>
        </p:txBody>
      </p:sp>
    </p:spTree>
    <p:extLst>
      <p:ext uri="{BB962C8B-B14F-4D97-AF65-F5344CB8AC3E}">
        <p14:creationId xmlns:p14="http://schemas.microsoft.com/office/powerpoint/2010/main" val="3600360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1100-8D55-4EC2-B2EC-A933122AFF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3E01429-AA44-4FF4-8ABF-024AFB20050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CC8C0CD-D0A5-41BF-B03B-D532DE3269F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D331FDF-29DC-46BF-BBF3-7DD5BD758A99}"/>
              </a:ext>
            </a:extLst>
          </p:cNvPr>
          <p:cNvSpPr txBox="1"/>
          <p:nvPr/>
        </p:nvSpPr>
        <p:spPr>
          <a:xfrm>
            <a:off x="2651760" y="1036320"/>
            <a:ext cx="9306460" cy="3416320"/>
          </a:xfrm>
          <a:prstGeom prst="rect">
            <a:avLst/>
          </a:prstGeom>
          <a:noFill/>
        </p:spPr>
        <p:txBody>
          <a:bodyPr wrap="square" rtlCol="0">
            <a:spAutoFit/>
          </a:bodyPr>
          <a:lstStyle/>
          <a:p>
            <a:endParaRPr lang="en-US" sz="2400" b="1" dirty="0"/>
          </a:p>
          <a:p>
            <a:r>
              <a:rPr lang="en-US" sz="3200" b="1" dirty="0"/>
              <a:t>He rules the world with truth and grace </a:t>
            </a:r>
          </a:p>
          <a:p>
            <a:r>
              <a:rPr lang="en-US" sz="3200" b="1" dirty="0"/>
              <a:t>And makes the nations prove</a:t>
            </a:r>
          </a:p>
          <a:p>
            <a:r>
              <a:rPr lang="en-US" sz="3200" b="1" dirty="0"/>
              <a:t>The glories of His righteousness</a:t>
            </a:r>
          </a:p>
          <a:p>
            <a:r>
              <a:rPr lang="en-US" sz="3200" b="1" dirty="0"/>
              <a:t>And wonders of His love And wonders of His love</a:t>
            </a:r>
          </a:p>
          <a:p>
            <a:r>
              <a:rPr lang="en-US" sz="3200" b="1" dirty="0"/>
              <a:t>And wonders, wonders of His love</a:t>
            </a:r>
          </a:p>
        </p:txBody>
      </p:sp>
    </p:spTree>
    <p:extLst>
      <p:ext uri="{BB962C8B-B14F-4D97-AF65-F5344CB8AC3E}">
        <p14:creationId xmlns:p14="http://schemas.microsoft.com/office/powerpoint/2010/main" val="580907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1100-8D55-4EC2-B2EC-A933122AFF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3E01429-AA44-4FF4-8ABF-024AFB20050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CC8C0CD-D0A5-41BF-B03B-D532DE3269F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D331FDF-29DC-46BF-BBF3-7DD5BD758A99}"/>
              </a:ext>
            </a:extLst>
          </p:cNvPr>
          <p:cNvSpPr txBox="1"/>
          <p:nvPr/>
        </p:nvSpPr>
        <p:spPr>
          <a:xfrm>
            <a:off x="2875280" y="2001520"/>
            <a:ext cx="9082940" cy="2123658"/>
          </a:xfrm>
          <a:prstGeom prst="rect">
            <a:avLst/>
          </a:prstGeom>
          <a:noFill/>
        </p:spPr>
        <p:txBody>
          <a:bodyPr wrap="square" rtlCol="0">
            <a:spAutoFit/>
          </a:bodyPr>
          <a:lstStyle/>
          <a:p>
            <a:r>
              <a:rPr lang="en-US" sz="4400" b="1" dirty="0"/>
              <a:t>O Come, O Come, Immanuel</a:t>
            </a:r>
          </a:p>
          <a:p>
            <a:endParaRPr lang="en-US" sz="4400" b="1" dirty="0"/>
          </a:p>
          <a:p>
            <a:r>
              <a:rPr lang="en-US" sz="4400" b="1" dirty="0"/>
              <a:t>Joy to the world! </a:t>
            </a:r>
          </a:p>
        </p:txBody>
      </p:sp>
    </p:spTree>
    <p:extLst>
      <p:ext uri="{BB962C8B-B14F-4D97-AF65-F5344CB8AC3E}">
        <p14:creationId xmlns:p14="http://schemas.microsoft.com/office/powerpoint/2010/main" val="2118872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1100-8D55-4EC2-B2EC-A933122AFF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3E01429-AA44-4FF4-8ABF-024AFB20050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CC8C0CD-D0A5-41BF-B03B-D532DE3269F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D331FDF-29DC-46BF-BBF3-7DD5BD758A99}"/>
              </a:ext>
            </a:extLst>
          </p:cNvPr>
          <p:cNvSpPr txBox="1"/>
          <p:nvPr/>
        </p:nvSpPr>
        <p:spPr>
          <a:xfrm>
            <a:off x="2840854" y="1393795"/>
            <a:ext cx="8043169" cy="4093428"/>
          </a:xfrm>
          <a:prstGeom prst="rect">
            <a:avLst/>
          </a:prstGeom>
          <a:noFill/>
        </p:spPr>
        <p:txBody>
          <a:bodyPr wrap="square" rtlCol="0">
            <a:spAutoFit/>
          </a:bodyPr>
          <a:lstStyle/>
          <a:p>
            <a:r>
              <a:rPr lang="en-US" sz="3200" b="1" dirty="0"/>
              <a:t>The meaning of Christmas</a:t>
            </a:r>
          </a:p>
          <a:p>
            <a:endParaRPr lang="en-US" sz="3200" b="1" dirty="0"/>
          </a:p>
          <a:p>
            <a:r>
              <a:rPr lang="en-US" sz="3200" b="1" dirty="0"/>
              <a:t>Christ =  Messiah, Anointed one, Savior</a:t>
            </a:r>
          </a:p>
          <a:p>
            <a:endParaRPr lang="en-US" sz="3200" b="1" dirty="0"/>
          </a:p>
          <a:p>
            <a:r>
              <a:rPr lang="en-US" sz="3200" b="1" dirty="0"/>
              <a:t>mas = mass = </a:t>
            </a:r>
            <a:r>
              <a:rPr lang="en-US" sz="3200" b="1" dirty="0" err="1"/>
              <a:t>maese</a:t>
            </a:r>
            <a:r>
              <a:rPr lang="en-US" sz="3200" b="1" dirty="0"/>
              <a:t> = </a:t>
            </a:r>
            <a:r>
              <a:rPr lang="en-US" sz="3200" b="1" dirty="0" err="1"/>
              <a:t>missa</a:t>
            </a:r>
            <a:r>
              <a:rPr lang="en-US" sz="3200" b="1" dirty="0"/>
              <a:t> = sent</a:t>
            </a:r>
          </a:p>
          <a:p>
            <a:endParaRPr lang="en-US" sz="3200" b="1" dirty="0"/>
          </a:p>
          <a:p>
            <a:r>
              <a:rPr lang="en-US" sz="3200" b="1" dirty="0"/>
              <a:t>Christmas =  A Savior/King is sent</a:t>
            </a:r>
          </a:p>
          <a:p>
            <a:endParaRPr lang="en-US" sz="3600" b="1" dirty="0">
              <a:solidFill>
                <a:schemeClr val="bg1"/>
              </a:solidFill>
            </a:endParaRPr>
          </a:p>
        </p:txBody>
      </p:sp>
    </p:spTree>
    <p:extLst>
      <p:ext uri="{BB962C8B-B14F-4D97-AF65-F5344CB8AC3E}">
        <p14:creationId xmlns:p14="http://schemas.microsoft.com/office/powerpoint/2010/main" val="2039070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1100-8D55-4EC2-B2EC-A933122AFF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3E01429-AA44-4FF4-8ABF-024AFB20050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CC8C0CD-D0A5-41BF-B03B-D532DE3269F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D331FDF-29DC-46BF-BBF3-7DD5BD758A99}"/>
              </a:ext>
            </a:extLst>
          </p:cNvPr>
          <p:cNvSpPr txBox="1"/>
          <p:nvPr/>
        </p:nvSpPr>
        <p:spPr>
          <a:xfrm>
            <a:off x="2911777" y="795538"/>
            <a:ext cx="10123503" cy="6909584"/>
          </a:xfrm>
          <a:prstGeom prst="rect">
            <a:avLst/>
          </a:prstGeom>
          <a:noFill/>
        </p:spPr>
        <p:txBody>
          <a:bodyPr wrap="square" rtlCol="0">
            <a:spAutoFit/>
          </a:bodyPr>
          <a:lstStyle/>
          <a:p>
            <a:r>
              <a:rPr lang="en-US" sz="3600" b="1" dirty="0"/>
              <a:t>O Come, O Come Immanuel</a:t>
            </a:r>
          </a:p>
          <a:p>
            <a:endParaRPr lang="en-US" sz="3600" b="1" dirty="0"/>
          </a:p>
          <a:p>
            <a:endParaRPr lang="en-US" sz="900" b="1" dirty="0"/>
          </a:p>
          <a:p>
            <a:r>
              <a:rPr lang="en-US" sz="3200" b="1" dirty="0"/>
              <a:t>O come, O come, Immanuel,  </a:t>
            </a:r>
          </a:p>
          <a:p>
            <a:r>
              <a:rPr lang="en-US" sz="3200" b="1" dirty="0"/>
              <a:t>And ransom captive Israel,</a:t>
            </a:r>
          </a:p>
          <a:p>
            <a:r>
              <a:rPr lang="en-US" sz="3200" b="1" dirty="0"/>
              <a:t>That mourns in lonely exile here,  </a:t>
            </a:r>
          </a:p>
          <a:p>
            <a:r>
              <a:rPr lang="en-US" sz="3200" b="1" dirty="0"/>
              <a:t>Until the Son of God appear.</a:t>
            </a:r>
          </a:p>
          <a:p>
            <a:r>
              <a:rPr lang="en-US" sz="3200" b="1" dirty="0"/>
              <a:t>Rejoice! Rejoice! </a:t>
            </a:r>
          </a:p>
          <a:p>
            <a:r>
              <a:rPr lang="en-US" sz="3200" b="1" dirty="0"/>
              <a:t>Immanuel Shall come to thee, O Israel.</a:t>
            </a:r>
          </a:p>
          <a:p>
            <a:endParaRPr lang="en-US" sz="3200" b="1" dirty="0"/>
          </a:p>
          <a:p>
            <a:endParaRPr lang="en-US" sz="2400" b="1" dirty="0">
              <a:solidFill>
                <a:schemeClr val="bg1"/>
              </a:solidFill>
            </a:endParaRPr>
          </a:p>
          <a:p>
            <a:endParaRPr lang="en-US" sz="24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p:txBody>
      </p:sp>
    </p:spTree>
    <p:extLst>
      <p:ext uri="{BB962C8B-B14F-4D97-AF65-F5344CB8AC3E}">
        <p14:creationId xmlns:p14="http://schemas.microsoft.com/office/powerpoint/2010/main" val="178765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1100-8D55-4EC2-B2EC-A933122AFF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3E01429-AA44-4FF4-8ABF-024AFB20050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CC8C0CD-D0A5-41BF-B03B-D532DE3269F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D331FDF-29DC-46BF-BBF3-7DD5BD758A99}"/>
              </a:ext>
            </a:extLst>
          </p:cNvPr>
          <p:cNvSpPr txBox="1"/>
          <p:nvPr/>
        </p:nvSpPr>
        <p:spPr>
          <a:xfrm>
            <a:off x="2519680" y="1148080"/>
            <a:ext cx="9672320" cy="6601807"/>
          </a:xfrm>
          <a:prstGeom prst="rect">
            <a:avLst/>
          </a:prstGeom>
          <a:noFill/>
        </p:spPr>
        <p:txBody>
          <a:bodyPr wrap="square" rtlCol="0">
            <a:spAutoFit/>
          </a:bodyPr>
          <a:lstStyle/>
          <a:p>
            <a:r>
              <a:rPr lang="en-US" sz="3600" b="1" dirty="0"/>
              <a:t>O Come, O Come Immanuel</a:t>
            </a:r>
          </a:p>
          <a:p>
            <a:endParaRPr lang="en-US" sz="3600" b="1" dirty="0"/>
          </a:p>
          <a:p>
            <a:endParaRPr lang="en-US" sz="900" b="1" dirty="0"/>
          </a:p>
          <a:p>
            <a:r>
              <a:rPr lang="en-US" sz="3200" b="1" dirty="0"/>
              <a:t>O come, Thou Dayspring, from on high,  </a:t>
            </a:r>
          </a:p>
          <a:p>
            <a:r>
              <a:rPr lang="en-US" sz="3200" b="1" dirty="0"/>
              <a:t>And cheer us by Thy drawing nigh;</a:t>
            </a:r>
          </a:p>
          <a:p>
            <a:r>
              <a:rPr lang="en-US" sz="3200" b="1" dirty="0"/>
              <a:t>Disperse the gloomy clouds of night,  </a:t>
            </a:r>
          </a:p>
          <a:p>
            <a:r>
              <a:rPr lang="en-US" sz="3200" b="1" dirty="0"/>
              <a:t>And death's dark shadows put to flight.</a:t>
            </a:r>
          </a:p>
          <a:p>
            <a:r>
              <a:rPr lang="en-US" sz="3200" b="1" dirty="0"/>
              <a:t>Rejoice! Rejoice! </a:t>
            </a:r>
          </a:p>
          <a:p>
            <a:r>
              <a:rPr lang="en-US" sz="3200" b="1" dirty="0"/>
              <a:t>Emmanuel Shall come to thee, O Israel.</a:t>
            </a:r>
          </a:p>
          <a:p>
            <a:endParaRPr lang="en-US" sz="1200" b="1" dirty="0"/>
          </a:p>
          <a:p>
            <a:endParaRPr lang="en-US" sz="2400" b="1" dirty="0">
              <a:solidFill>
                <a:schemeClr val="bg1"/>
              </a:solidFill>
            </a:endParaRPr>
          </a:p>
          <a:p>
            <a:endParaRPr lang="en-US" sz="24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p:txBody>
      </p:sp>
    </p:spTree>
    <p:extLst>
      <p:ext uri="{BB962C8B-B14F-4D97-AF65-F5344CB8AC3E}">
        <p14:creationId xmlns:p14="http://schemas.microsoft.com/office/powerpoint/2010/main" val="4149973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1100-8D55-4EC2-B2EC-A933122AFF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3E01429-AA44-4FF4-8ABF-024AFB20050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CC8C0CD-D0A5-41BF-B03B-D532DE3269F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D331FDF-29DC-46BF-BBF3-7DD5BD758A99}"/>
              </a:ext>
            </a:extLst>
          </p:cNvPr>
          <p:cNvSpPr txBox="1"/>
          <p:nvPr/>
        </p:nvSpPr>
        <p:spPr>
          <a:xfrm>
            <a:off x="2509520" y="863600"/>
            <a:ext cx="9682480" cy="6724918"/>
          </a:xfrm>
          <a:prstGeom prst="rect">
            <a:avLst/>
          </a:prstGeom>
          <a:noFill/>
        </p:spPr>
        <p:txBody>
          <a:bodyPr wrap="square" rtlCol="0">
            <a:spAutoFit/>
          </a:bodyPr>
          <a:lstStyle/>
          <a:p>
            <a:r>
              <a:rPr lang="en-US" sz="3600" b="1" dirty="0"/>
              <a:t>O Come, O Come Immanuel</a:t>
            </a:r>
          </a:p>
          <a:p>
            <a:endParaRPr lang="en-US" sz="3600" b="1" dirty="0"/>
          </a:p>
          <a:p>
            <a:endParaRPr lang="en-US" sz="900" b="1" dirty="0"/>
          </a:p>
          <a:p>
            <a:endParaRPr lang="en-US" sz="1200" b="1" dirty="0"/>
          </a:p>
          <a:p>
            <a:r>
              <a:rPr lang="en-US" sz="3200" b="1" dirty="0"/>
              <a:t>O come, Thou Key of David, come,   </a:t>
            </a:r>
          </a:p>
          <a:p>
            <a:r>
              <a:rPr lang="en-US" sz="3200" b="1" dirty="0"/>
              <a:t>And open wide our </a:t>
            </a:r>
            <a:r>
              <a:rPr lang="en-US" sz="3200" b="1" dirty="0" err="1"/>
              <a:t>heav'nly</a:t>
            </a:r>
            <a:r>
              <a:rPr lang="en-US" sz="3200" b="1" dirty="0"/>
              <a:t> home;</a:t>
            </a:r>
          </a:p>
          <a:p>
            <a:r>
              <a:rPr lang="en-US" sz="3200" b="1" dirty="0"/>
              <a:t>Make safe the way that leads on high,   </a:t>
            </a:r>
          </a:p>
          <a:p>
            <a:r>
              <a:rPr lang="en-US" sz="3200" b="1" dirty="0"/>
              <a:t>And close the path to misery.</a:t>
            </a:r>
          </a:p>
          <a:p>
            <a:r>
              <a:rPr lang="en-US" sz="3200" b="1" dirty="0"/>
              <a:t>Rejoice! Rejoice! </a:t>
            </a:r>
          </a:p>
          <a:p>
            <a:r>
              <a:rPr lang="en-US" sz="3200" b="1" dirty="0"/>
              <a:t>Emmanuel Shall come to thee, O Israel.</a:t>
            </a:r>
          </a:p>
          <a:p>
            <a:endParaRPr lang="en-US" sz="3200" b="1" dirty="0">
              <a:solidFill>
                <a:schemeClr val="bg1"/>
              </a:solidFill>
            </a:endParaRPr>
          </a:p>
          <a:p>
            <a:endParaRPr lang="en-US" sz="24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a:p>
            <a:endParaRPr lang="en-US" sz="900" b="1" dirty="0">
              <a:solidFill>
                <a:schemeClr val="bg1"/>
              </a:solidFill>
            </a:endParaRPr>
          </a:p>
        </p:txBody>
      </p:sp>
    </p:spTree>
    <p:extLst>
      <p:ext uri="{BB962C8B-B14F-4D97-AF65-F5344CB8AC3E}">
        <p14:creationId xmlns:p14="http://schemas.microsoft.com/office/powerpoint/2010/main" val="310377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1100-8D55-4EC2-B2EC-A933122AFF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3E01429-AA44-4FF4-8ABF-024AFB20050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CC8C0CD-D0A5-41BF-B03B-D532DE3269F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D331FDF-29DC-46BF-BBF3-7DD5BD758A99}"/>
              </a:ext>
            </a:extLst>
          </p:cNvPr>
          <p:cNvSpPr txBox="1"/>
          <p:nvPr/>
        </p:nvSpPr>
        <p:spPr>
          <a:xfrm>
            <a:off x="5923280" y="1328867"/>
            <a:ext cx="5506720" cy="54938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Matthew 1:18-23 O </a:t>
            </a:r>
            <a:r>
              <a:rPr lang="en-US" sz="3600" b="1" dirty="0">
                <a:solidFill>
                  <a:prstClr val="white"/>
                </a:solidFill>
                <a:latin typeface="Calibri" panose="020F0502020204030204"/>
              </a:rPr>
              <a:t>Come! O Come, </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Immanuel!   Isaiah 7:14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libri" panose="020F0502020204030204"/>
                <a:ea typeface="+mn-ea"/>
                <a:cs typeface="+mn-cs"/>
              </a:rPr>
              <a:t>Im</a:t>
            </a: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 toward or among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Manu =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El = God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Jesus is God who came toward/among us</a:t>
            </a:r>
          </a:p>
        </p:txBody>
      </p:sp>
    </p:spTree>
    <p:extLst>
      <p:ext uri="{BB962C8B-B14F-4D97-AF65-F5344CB8AC3E}">
        <p14:creationId xmlns:p14="http://schemas.microsoft.com/office/powerpoint/2010/main" val="2967887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1100-8D55-4EC2-B2EC-A933122AFF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3E01429-AA44-4FF4-8ABF-024AFB20050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CC8C0CD-D0A5-41BF-B03B-D532DE3269F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BBCE484-7A22-45F2-A7C3-15FE7D18C3DD}"/>
              </a:ext>
            </a:extLst>
          </p:cNvPr>
          <p:cNvSpPr txBox="1"/>
          <p:nvPr/>
        </p:nvSpPr>
        <p:spPr>
          <a:xfrm>
            <a:off x="1154956" y="396240"/>
            <a:ext cx="10643468" cy="2123658"/>
          </a:xfrm>
          <a:prstGeom prst="rect">
            <a:avLst/>
          </a:prstGeom>
          <a:noFill/>
        </p:spPr>
        <p:txBody>
          <a:bodyPr wrap="square" rtlCol="0">
            <a:spAutoFit/>
          </a:bodyPr>
          <a:lstStyle/>
          <a:p>
            <a:r>
              <a:rPr lang="en-US" sz="3200" b="1" dirty="0"/>
              <a:t>Matthew 1:18-23</a:t>
            </a:r>
          </a:p>
          <a:p>
            <a:r>
              <a:rPr lang="en-US" sz="3200" b="1" dirty="0"/>
              <a:t>Isaiah 7:14  Therefore the Lord himself will give you a sign: The virgin will conceive and give birth to a son and will call him Immanuel. </a:t>
            </a:r>
            <a:endParaRPr lang="en-US" sz="3600" b="1" dirty="0"/>
          </a:p>
        </p:txBody>
      </p:sp>
      <p:pic>
        <p:nvPicPr>
          <p:cNvPr id="7" name="Picture 6">
            <a:extLst>
              <a:ext uri="{FF2B5EF4-FFF2-40B4-BE49-F238E27FC236}">
                <a16:creationId xmlns:a16="http://schemas.microsoft.com/office/drawing/2014/main" id="{A6B94D9B-9DCD-4134-9707-58BC40099238}"/>
              </a:ext>
            </a:extLst>
          </p:cNvPr>
          <p:cNvPicPr>
            <a:picLocks noChangeAspect="1"/>
          </p:cNvPicPr>
          <p:nvPr/>
        </p:nvPicPr>
        <p:blipFill>
          <a:blip r:embed="rId3"/>
          <a:stretch>
            <a:fillRect/>
          </a:stretch>
        </p:blipFill>
        <p:spPr>
          <a:xfrm>
            <a:off x="162560" y="2456128"/>
            <a:ext cx="6479649" cy="4311912"/>
          </a:xfrm>
          <a:prstGeom prst="rect">
            <a:avLst/>
          </a:prstGeom>
        </p:spPr>
      </p:pic>
      <p:sp>
        <p:nvSpPr>
          <p:cNvPr id="8" name="TextBox 7">
            <a:extLst>
              <a:ext uri="{FF2B5EF4-FFF2-40B4-BE49-F238E27FC236}">
                <a16:creationId xmlns:a16="http://schemas.microsoft.com/office/drawing/2014/main" id="{2AA8C758-C8CF-4DE9-9C35-0F465F6B7911}"/>
              </a:ext>
            </a:extLst>
          </p:cNvPr>
          <p:cNvSpPr txBox="1"/>
          <p:nvPr/>
        </p:nvSpPr>
        <p:spPr>
          <a:xfrm rot="10800000" flipH="1" flipV="1">
            <a:off x="7609840" y="3202187"/>
            <a:ext cx="4188583" cy="2554545"/>
          </a:xfrm>
          <a:prstGeom prst="rect">
            <a:avLst/>
          </a:prstGeom>
          <a:noFill/>
        </p:spPr>
        <p:txBody>
          <a:bodyPr wrap="square" rtlCol="0">
            <a:spAutoFit/>
          </a:bodyPr>
          <a:lstStyle/>
          <a:p>
            <a:r>
              <a:rPr lang="en-US" sz="3200" b="1" i="1" dirty="0" err="1"/>
              <a:t>Im</a:t>
            </a:r>
            <a:r>
              <a:rPr lang="en-US" sz="3200" b="1" dirty="0"/>
              <a:t> = among      </a:t>
            </a:r>
            <a:r>
              <a:rPr lang="en-US" sz="3200" b="1" i="1" dirty="0" err="1"/>
              <a:t>manu</a:t>
            </a:r>
            <a:r>
              <a:rPr lang="en-US" sz="3200" b="1" dirty="0"/>
              <a:t> = us   </a:t>
            </a:r>
          </a:p>
          <a:p>
            <a:r>
              <a:rPr lang="en-US" sz="3200" b="1" i="1" dirty="0"/>
              <a:t>El</a:t>
            </a:r>
            <a:r>
              <a:rPr lang="en-US" sz="3200" b="1" dirty="0"/>
              <a:t> =  God</a:t>
            </a:r>
          </a:p>
          <a:p>
            <a:endParaRPr lang="en-US" sz="3200" b="1" dirty="0"/>
          </a:p>
          <a:p>
            <a:r>
              <a:rPr lang="en-US" sz="3200" b="1" dirty="0"/>
              <a:t>God among us</a:t>
            </a:r>
          </a:p>
        </p:txBody>
      </p:sp>
    </p:spTree>
    <p:extLst>
      <p:ext uri="{BB962C8B-B14F-4D97-AF65-F5344CB8AC3E}">
        <p14:creationId xmlns:p14="http://schemas.microsoft.com/office/powerpoint/2010/main" val="350829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1100-8D55-4EC2-B2EC-A933122AFF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3E01429-AA44-4FF4-8ABF-024AFB20050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CC8C0CD-D0A5-41BF-B03B-D532DE3269F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D331FDF-29DC-46BF-BBF3-7DD5BD758A99}"/>
              </a:ext>
            </a:extLst>
          </p:cNvPr>
          <p:cNvSpPr txBox="1"/>
          <p:nvPr/>
        </p:nvSpPr>
        <p:spPr>
          <a:xfrm>
            <a:off x="1645919" y="514905"/>
            <a:ext cx="10365569" cy="1200329"/>
          </a:xfrm>
          <a:prstGeom prst="rect">
            <a:avLst/>
          </a:prstGeom>
          <a:noFill/>
        </p:spPr>
        <p:txBody>
          <a:bodyPr wrap="square" rtlCol="0">
            <a:spAutoFit/>
          </a:bodyPr>
          <a:lstStyle/>
          <a:p>
            <a:r>
              <a:rPr lang="en-US" sz="3600" b="1" dirty="0"/>
              <a:t>John 1:1-3,14,18 The Word became flesh and took up residence among us. God among us</a:t>
            </a:r>
          </a:p>
        </p:txBody>
      </p:sp>
      <p:pic>
        <p:nvPicPr>
          <p:cNvPr id="7" name="Picture 6">
            <a:extLst>
              <a:ext uri="{FF2B5EF4-FFF2-40B4-BE49-F238E27FC236}">
                <a16:creationId xmlns:a16="http://schemas.microsoft.com/office/drawing/2014/main" id="{62C1257C-D5E9-47CC-8886-CA01262FA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524" y="1954009"/>
            <a:ext cx="6255798" cy="4691849"/>
          </a:xfrm>
          <a:prstGeom prst="rect">
            <a:avLst/>
          </a:prstGeom>
        </p:spPr>
      </p:pic>
      <p:sp>
        <p:nvSpPr>
          <p:cNvPr id="8" name="TextBox 7">
            <a:extLst>
              <a:ext uri="{FF2B5EF4-FFF2-40B4-BE49-F238E27FC236}">
                <a16:creationId xmlns:a16="http://schemas.microsoft.com/office/drawing/2014/main" id="{FF648A70-AB7C-4285-9113-3E0FAD86CEDF}"/>
              </a:ext>
            </a:extLst>
          </p:cNvPr>
          <p:cNvSpPr txBox="1"/>
          <p:nvPr/>
        </p:nvSpPr>
        <p:spPr>
          <a:xfrm>
            <a:off x="9505026" y="3509963"/>
            <a:ext cx="2299316" cy="954107"/>
          </a:xfrm>
          <a:prstGeom prst="rect">
            <a:avLst/>
          </a:prstGeom>
          <a:noFill/>
        </p:spPr>
        <p:txBody>
          <a:bodyPr wrap="square" rtlCol="0">
            <a:spAutoFit/>
          </a:bodyPr>
          <a:lstStyle/>
          <a:p>
            <a:r>
              <a:rPr lang="en-US" sz="2800" b="1" dirty="0"/>
              <a:t>A manger in </a:t>
            </a:r>
            <a:r>
              <a:rPr lang="en-US" sz="2800" b="1" dirty="0" err="1"/>
              <a:t>Megeddo</a:t>
            </a:r>
            <a:endParaRPr lang="en-US" sz="2800" b="1" dirty="0"/>
          </a:p>
        </p:txBody>
      </p:sp>
    </p:spTree>
    <p:extLst>
      <p:ext uri="{BB962C8B-B14F-4D97-AF65-F5344CB8AC3E}">
        <p14:creationId xmlns:p14="http://schemas.microsoft.com/office/powerpoint/2010/main" val="1045937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1100-8D55-4EC2-B2EC-A933122AFF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3E01429-AA44-4FF4-8ABF-024AFB20050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CC8C0CD-D0A5-41BF-B03B-D532DE3269F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D331FDF-29DC-46BF-BBF3-7DD5BD758A99}"/>
              </a:ext>
            </a:extLst>
          </p:cNvPr>
          <p:cNvSpPr txBox="1"/>
          <p:nvPr/>
        </p:nvSpPr>
        <p:spPr>
          <a:xfrm>
            <a:off x="2716567" y="1091953"/>
            <a:ext cx="9108489" cy="4770537"/>
          </a:xfrm>
          <a:prstGeom prst="rect">
            <a:avLst/>
          </a:prstGeom>
          <a:noFill/>
        </p:spPr>
        <p:txBody>
          <a:bodyPr wrap="square" rtlCol="0">
            <a:spAutoFit/>
          </a:bodyPr>
          <a:lstStyle/>
          <a:p>
            <a:r>
              <a:rPr lang="en-US" sz="3200" b="1" dirty="0"/>
              <a:t>Immanuel ransomed captive Israel</a:t>
            </a:r>
          </a:p>
          <a:p>
            <a:r>
              <a:rPr lang="en-US" sz="3200" b="1" dirty="0"/>
              <a:t>We mourned in exile here</a:t>
            </a:r>
          </a:p>
          <a:p>
            <a:endParaRPr lang="en-US" b="1" dirty="0"/>
          </a:p>
          <a:p>
            <a:r>
              <a:rPr lang="en-US" sz="3200" b="1" dirty="0"/>
              <a:t>We were Joseph—sold as a slave</a:t>
            </a:r>
          </a:p>
          <a:p>
            <a:endParaRPr lang="en-US" b="1" dirty="0"/>
          </a:p>
          <a:p>
            <a:r>
              <a:rPr lang="en-US" sz="3200" b="1" dirty="0"/>
              <a:t>We were Israel—sold as slaves in Egypt</a:t>
            </a:r>
          </a:p>
          <a:p>
            <a:endParaRPr lang="en-US" b="1" dirty="0"/>
          </a:p>
          <a:p>
            <a:r>
              <a:rPr lang="en-US" sz="3200" b="1" dirty="0"/>
              <a:t>We were Judah—in captivity in Babylon</a:t>
            </a:r>
          </a:p>
          <a:p>
            <a:endParaRPr lang="en-US" sz="800" b="1" dirty="0"/>
          </a:p>
          <a:p>
            <a:r>
              <a:rPr lang="en-US" sz="3200" b="1" dirty="0"/>
              <a:t>Psalm 137:1-5</a:t>
            </a:r>
          </a:p>
          <a:p>
            <a:endParaRPr lang="en-US" b="1" dirty="0"/>
          </a:p>
          <a:p>
            <a:r>
              <a:rPr lang="en-US" sz="3200" b="1" dirty="0"/>
              <a:t>Isaiah 59:2  Separated from our God.</a:t>
            </a:r>
          </a:p>
        </p:txBody>
      </p:sp>
    </p:spTree>
    <p:extLst>
      <p:ext uri="{BB962C8B-B14F-4D97-AF65-F5344CB8AC3E}">
        <p14:creationId xmlns:p14="http://schemas.microsoft.com/office/powerpoint/2010/main" val="19915507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2185</TotalTime>
  <Words>580</Words>
  <Application>Microsoft Office PowerPoint</Application>
  <PresentationFormat>Widescreen</PresentationFormat>
  <Paragraphs>140</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Century Gothic</vt:lpstr>
      <vt:lpstr>Wingdings 3</vt:lpstr>
      <vt:lpstr>Ion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Luke 2:8-12</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Oakes</dc:creator>
  <cp:lastModifiedBy>John Oakes</cp:lastModifiedBy>
  <cp:revision>21</cp:revision>
  <dcterms:created xsi:type="dcterms:W3CDTF">2019-12-14T23:19:56Z</dcterms:created>
  <dcterms:modified xsi:type="dcterms:W3CDTF">2023-12-30T00:16:29Z</dcterms:modified>
</cp:coreProperties>
</file>