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0"/>
  </p:notesMasterIdLst>
  <p:sldIdLst>
    <p:sldId id="297" r:id="rId4"/>
    <p:sldId id="452" r:id="rId5"/>
    <p:sldId id="453" r:id="rId6"/>
    <p:sldId id="466" r:id="rId7"/>
    <p:sldId id="454" r:id="rId8"/>
    <p:sldId id="455" r:id="rId9"/>
    <p:sldId id="456" r:id="rId10"/>
    <p:sldId id="457" r:id="rId11"/>
    <p:sldId id="458" r:id="rId12"/>
    <p:sldId id="459" r:id="rId13"/>
    <p:sldId id="461" r:id="rId14"/>
    <p:sldId id="462" r:id="rId15"/>
    <p:sldId id="460" r:id="rId16"/>
    <p:sldId id="463" r:id="rId17"/>
    <p:sldId id="465" r:id="rId18"/>
    <p:sldId id="4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FC9639-D73F-4AF4-8511-EF055782AEB7}" v="55" dt="2024-01-14T16:41:25.0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6B04D514-CD61-4366-96EE-148136CB9C54}"/>
    <pc:docChg chg="delSld delMainMaster">
      <pc:chgData name="John Oakes" userId="1a36f0057432ea1f" providerId="LiveId" clId="{6B04D514-CD61-4366-96EE-148136CB9C54}" dt="2024-01-14T17:20:18.745" v="2" actId="47"/>
      <pc:docMkLst>
        <pc:docMk/>
      </pc:docMkLst>
      <pc:sldChg chg="del">
        <pc:chgData name="John Oakes" userId="1a36f0057432ea1f" providerId="LiveId" clId="{6B04D514-CD61-4366-96EE-148136CB9C54}" dt="2024-01-14T17:19:55.755" v="0" actId="47"/>
        <pc:sldMkLst>
          <pc:docMk/>
          <pc:sldMk cId="697192050" sldId="256"/>
        </pc:sldMkLst>
      </pc:sldChg>
      <pc:sldChg chg="del">
        <pc:chgData name="John Oakes" userId="1a36f0057432ea1f" providerId="LiveId" clId="{6B04D514-CD61-4366-96EE-148136CB9C54}" dt="2024-01-14T17:19:55.755" v="0" actId="47"/>
        <pc:sldMkLst>
          <pc:docMk/>
          <pc:sldMk cId="0" sldId="257"/>
        </pc:sldMkLst>
      </pc:sldChg>
      <pc:sldChg chg="del">
        <pc:chgData name="John Oakes" userId="1a36f0057432ea1f" providerId="LiveId" clId="{6B04D514-CD61-4366-96EE-148136CB9C54}" dt="2024-01-14T17:19:55.755" v="0" actId="47"/>
        <pc:sldMkLst>
          <pc:docMk/>
          <pc:sldMk cId="0" sldId="258"/>
        </pc:sldMkLst>
      </pc:sldChg>
      <pc:sldChg chg="del">
        <pc:chgData name="John Oakes" userId="1a36f0057432ea1f" providerId="LiveId" clId="{6B04D514-CD61-4366-96EE-148136CB9C54}" dt="2024-01-14T17:19:55.755" v="0" actId="47"/>
        <pc:sldMkLst>
          <pc:docMk/>
          <pc:sldMk cId="0" sldId="259"/>
        </pc:sldMkLst>
      </pc:sldChg>
      <pc:sldChg chg="del">
        <pc:chgData name="John Oakes" userId="1a36f0057432ea1f" providerId="LiveId" clId="{6B04D514-CD61-4366-96EE-148136CB9C54}" dt="2024-01-14T17:19:55.755" v="0" actId="47"/>
        <pc:sldMkLst>
          <pc:docMk/>
          <pc:sldMk cId="0" sldId="260"/>
        </pc:sldMkLst>
      </pc:sldChg>
      <pc:sldChg chg="del">
        <pc:chgData name="John Oakes" userId="1a36f0057432ea1f" providerId="LiveId" clId="{6B04D514-CD61-4366-96EE-148136CB9C54}" dt="2024-01-14T17:19:55.755" v="0" actId="47"/>
        <pc:sldMkLst>
          <pc:docMk/>
          <pc:sldMk cId="0" sldId="261"/>
        </pc:sldMkLst>
      </pc:sldChg>
      <pc:sldChg chg="del">
        <pc:chgData name="John Oakes" userId="1a36f0057432ea1f" providerId="LiveId" clId="{6B04D514-CD61-4366-96EE-148136CB9C54}" dt="2024-01-14T17:19:55.755" v="0" actId="47"/>
        <pc:sldMkLst>
          <pc:docMk/>
          <pc:sldMk cId="0" sldId="262"/>
        </pc:sldMkLst>
      </pc:sldChg>
      <pc:sldChg chg="del">
        <pc:chgData name="John Oakes" userId="1a36f0057432ea1f" providerId="LiveId" clId="{6B04D514-CD61-4366-96EE-148136CB9C54}" dt="2024-01-14T17:19:55.755" v="0" actId="47"/>
        <pc:sldMkLst>
          <pc:docMk/>
          <pc:sldMk cId="0" sldId="263"/>
        </pc:sldMkLst>
      </pc:sldChg>
      <pc:sldChg chg="del">
        <pc:chgData name="John Oakes" userId="1a36f0057432ea1f" providerId="LiveId" clId="{6B04D514-CD61-4366-96EE-148136CB9C54}" dt="2024-01-14T17:19:55.755" v="0" actId="47"/>
        <pc:sldMkLst>
          <pc:docMk/>
          <pc:sldMk cId="0" sldId="264"/>
        </pc:sldMkLst>
      </pc:sldChg>
      <pc:sldChg chg="del">
        <pc:chgData name="John Oakes" userId="1a36f0057432ea1f" providerId="LiveId" clId="{6B04D514-CD61-4366-96EE-148136CB9C54}" dt="2024-01-14T17:19:55.755" v="0" actId="47"/>
        <pc:sldMkLst>
          <pc:docMk/>
          <pc:sldMk cId="0" sldId="265"/>
        </pc:sldMkLst>
      </pc:sldChg>
      <pc:sldChg chg="del">
        <pc:chgData name="John Oakes" userId="1a36f0057432ea1f" providerId="LiveId" clId="{6B04D514-CD61-4366-96EE-148136CB9C54}" dt="2024-01-14T17:19:55.755" v="0" actId="47"/>
        <pc:sldMkLst>
          <pc:docMk/>
          <pc:sldMk cId="0" sldId="266"/>
        </pc:sldMkLst>
      </pc:sldChg>
      <pc:sldChg chg="del">
        <pc:chgData name="John Oakes" userId="1a36f0057432ea1f" providerId="LiveId" clId="{6B04D514-CD61-4366-96EE-148136CB9C54}" dt="2024-01-14T17:19:55.755" v="0" actId="47"/>
        <pc:sldMkLst>
          <pc:docMk/>
          <pc:sldMk cId="0" sldId="267"/>
        </pc:sldMkLst>
      </pc:sldChg>
      <pc:sldChg chg="del">
        <pc:chgData name="John Oakes" userId="1a36f0057432ea1f" providerId="LiveId" clId="{6B04D514-CD61-4366-96EE-148136CB9C54}" dt="2024-01-14T17:19:55.755" v="0" actId="47"/>
        <pc:sldMkLst>
          <pc:docMk/>
          <pc:sldMk cId="0" sldId="268"/>
        </pc:sldMkLst>
      </pc:sldChg>
      <pc:sldChg chg="del">
        <pc:chgData name="John Oakes" userId="1a36f0057432ea1f" providerId="LiveId" clId="{6B04D514-CD61-4366-96EE-148136CB9C54}" dt="2024-01-14T17:19:55.755" v="0" actId="47"/>
        <pc:sldMkLst>
          <pc:docMk/>
          <pc:sldMk cId="0" sldId="269"/>
        </pc:sldMkLst>
      </pc:sldChg>
      <pc:sldChg chg="del">
        <pc:chgData name="John Oakes" userId="1a36f0057432ea1f" providerId="LiveId" clId="{6B04D514-CD61-4366-96EE-148136CB9C54}" dt="2024-01-14T17:19:55.755" v="0" actId="47"/>
        <pc:sldMkLst>
          <pc:docMk/>
          <pc:sldMk cId="0" sldId="270"/>
        </pc:sldMkLst>
      </pc:sldChg>
      <pc:sldChg chg="del">
        <pc:chgData name="John Oakes" userId="1a36f0057432ea1f" providerId="LiveId" clId="{6B04D514-CD61-4366-96EE-148136CB9C54}" dt="2024-01-14T17:19:55.755" v="0" actId="47"/>
        <pc:sldMkLst>
          <pc:docMk/>
          <pc:sldMk cId="0" sldId="271"/>
        </pc:sldMkLst>
      </pc:sldChg>
      <pc:sldChg chg="del">
        <pc:chgData name="John Oakes" userId="1a36f0057432ea1f" providerId="LiveId" clId="{6B04D514-CD61-4366-96EE-148136CB9C54}" dt="2024-01-14T17:19:55.755" v="0" actId="47"/>
        <pc:sldMkLst>
          <pc:docMk/>
          <pc:sldMk cId="0" sldId="272"/>
        </pc:sldMkLst>
      </pc:sldChg>
      <pc:sldChg chg="del">
        <pc:chgData name="John Oakes" userId="1a36f0057432ea1f" providerId="LiveId" clId="{6B04D514-CD61-4366-96EE-148136CB9C54}" dt="2024-01-14T17:19:55.755" v="0" actId="47"/>
        <pc:sldMkLst>
          <pc:docMk/>
          <pc:sldMk cId="0" sldId="273"/>
        </pc:sldMkLst>
      </pc:sldChg>
      <pc:sldChg chg="del">
        <pc:chgData name="John Oakes" userId="1a36f0057432ea1f" providerId="LiveId" clId="{6B04D514-CD61-4366-96EE-148136CB9C54}" dt="2024-01-14T17:19:55.755" v="0" actId="47"/>
        <pc:sldMkLst>
          <pc:docMk/>
          <pc:sldMk cId="0" sldId="274"/>
        </pc:sldMkLst>
      </pc:sldChg>
      <pc:sldChg chg="del">
        <pc:chgData name="John Oakes" userId="1a36f0057432ea1f" providerId="LiveId" clId="{6B04D514-CD61-4366-96EE-148136CB9C54}" dt="2024-01-14T17:19:55.755" v="0" actId="47"/>
        <pc:sldMkLst>
          <pc:docMk/>
          <pc:sldMk cId="0" sldId="275"/>
        </pc:sldMkLst>
      </pc:sldChg>
      <pc:sldChg chg="del">
        <pc:chgData name="John Oakes" userId="1a36f0057432ea1f" providerId="LiveId" clId="{6B04D514-CD61-4366-96EE-148136CB9C54}" dt="2024-01-14T17:19:55.755" v="0" actId="47"/>
        <pc:sldMkLst>
          <pc:docMk/>
          <pc:sldMk cId="0" sldId="276"/>
        </pc:sldMkLst>
      </pc:sldChg>
      <pc:sldChg chg="del">
        <pc:chgData name="John Oakes" userId="1a36f0057432ea1f" providerId="LiveId" clId="{6B04D514-CD61-4366-96EE-148136CB9C54}" dt="2024-01-14T17:19:55.755" v="0" actId="47"/>
        <pc:sldMkLst>
          <pc:docMk/>
          <pc:sldMk cId="0" sldId="277"/>
        </pc:sldMkLst>
      </pc:sldChg>
      <pc:sldChg chg="del">
        <pc:chgData name="John Oakes" userId="1a36f0057432ea1f" providerId="LiveId" clId="{6B04D514-CD61-4366-96EE-148136CB9C54}" dt="2024-01-14T17:19:55.755" v="0" actId="47"/>
        <pc:sldMkLst>
          <pc:docMk/>
          <pc:sldMk cId="0" sldId="278"/>
        </pc:sldMkLst>
      </pc:sldChg>
      <pc:sldChg chg="del">
        <pc:chgData name="John Oakes" userId="1a36f0057432ea1f" providerId="LiveId" clId="{6B04D514-CD61-4366-96EE-148136CB9C54}" dt="2024-01-14T17:20:18.745" v="2" actId="47"/>
        <pc:sldMkLst>
          <pc:docMk/>
          <pc:sldMk cId="0" sldId="279"/>
        </pc:sldMkLst>
      </pc:sldChg>
      <pc:sldChg chg="del">
        <pc:chgData name="John Oakes" userId="1a36f0057432ea1f" providerId="LiveId" clId="{6B04D514-CD61-4366-96EE-148136CB9C54}" dt="2024-01-14T17:20:18.745" v="2" actId="47"/>
        <pc:sldMkLst>
          <pc:docMk/>
          <pc:sldMk cId="0" sldId="280"/>
        </pc:sldMkLst>
      </pc:sldChg>
      <pc:sldChg chg="del">
        <pc:chgData name="John Oakes" userId="1a36f0057432ea1f" providerId="LiveId" clId="{6B04D514-CD61-4366-96EE-148136CB9C54}" dt="2024-01-14T17:20:18.745" v="2" actId="47"/>
        <pc:sldMkLst>
          <pc:docMk/>
          <pc:sldMk cId="0" sldId="281"/>
        </pc:sldMkLst>
      </pc:sldChg>
      <pc:sldChg chg="del">
        <pc:chgData name="John Oakes" userId="1a36f0057432ea1f" providerId="LiveId" clId="{6B04D514-CD61-4366-96EE-148136CB9C54}" dt="2024-01-14T17:20:18.745" v="2" actId="47"/>
        <pc:sldMkLst>
          <pc:docMk/>
          <pc:sldMk cId="0" sldId="282"/>
        </pc:sldMkLst>
      </pc:sldChg>
      <pc:sldChg chg="del">
        <pc:chgData name="John Oakes" userId="1a36f0057432ea1f" providerId="LiveId" clId="{6B04D514-CD61-4366-96EE-148136CB9C54}" dt="2024-01-14T17:20:18.745" v="2" actId="47"/>
        <pc:sldMkLst>
          <pc:docMk/>
          <pc:sldMk cId="0" sldId="283"/>
        </pc:sldMkLst>
      </pc:sldChg>
      <pc:sldChg chg="del">
        <pc:chgData name="John Oakes" userId="1a36f0057432ea1f" providerId="LiveId" clId="{6B04D514-CD61-4366-96EE-148136CB9C54}" dt="2024-01-14T17:20:18.745" v="2" actId="47"/>
        <pc:sldMkLst>
          <pc:docMk/>
          <pc:sldMk cId="0" sldId="284"/>
        </pc:sldMkLst>
      </pc:sldChg>
      <pc:sldChg chg="del">
        <pc:chgData name="John Oakes" userId="1a36f0057432ea1f" providerId="LiveId" clId="{6B04D514-CD61-4366-96EE-148136CB9C54}" dt="2024-01-14T17:20:18.745" v="2" actId="47"/>
        <pc:sldMkLst>
          <pc:docMk/>
          <pc:sldMk cId="0" sldId="285"/>
        </pc:sldMkLst>
      </pc:sldChg>
      <pc:sldChg chg="del">
        <pc:chgData name="John Oakes" userId="1a36f0057432ea1f" providerId="LiveId" clId="{6B04D514-CD61-4366-96EE-148136CB9C54}" dt="2024-01-14T17:20:18.745" v="2" actId="47"/>
        <pc:sldMkLst>
          <pc:docMk/>
          <pc:sldMk cId="0" sldId="286"/>
        </pc:sldMkLst>
      </pc:sldChg>
      <pc:sldChg chg="del">
        <pc:chgData name="John Oakes" userId="1a36f0057432ea1f" providerId="LiveId" clId="{6B04D514-CD61-4366-96EE-148136CB9C54}" dt="2024-01-14T17:20:18.745" v="2" actId="47"/>
        <pc:sldMkLst>
          <pc:docMk/>
          <pc:sldMk cId="0" sldId="287"/>
        </pc:sldMkLst>
      </pc:sldChg>
      <pc:sldChg chg="del">
        <pc:chgData name="John Oakes" userId="1a36f0057432ea1f" providerId="LiveId" clId="{6B04D514-CD61-4366-96EE-148136CB9C54}" dt="2024-01-14T17:20:18.745" v="2" actId="47"/>
        <pc:sldMkLst>
          <pc:docMk/>
          <pc:sldMk cId="0" sldId="288"/>
        </pc:sldMkLst>
      </pc:sldChg>
      <pc:sldChg chg="del">
        <pc:chgData name="John Oakes" userId="1a36f0057432ea1f" providerId="LiveId" clId="{6B04D514-CD61-4366-96EE-148136CB9C54}" dt="2024-01-14T17:20:18.745" v="2" actId="47"/>
        <pc:sldMkLst>
          <pc:docMk/>
          <pc:sldMk cId="0" sldId="289"/>
        </pc:sldMkLst>
      </pc:sldChg>
      <pc:sldChg chg="del">
        <pc:chgData name="John Oakes" userId="1a36f0057432ea1f" providerId="LiveId" clId="{6B04D514-CD61-4366-96EE-148136CB9C54}" dt="2024-01-14T17:20:18.745" v="2" actId="47"/>
        <pc:sldMkLst>
          <pc:docMk/>
          <pc:sldMk cId="0" sldId="290"/>
        </pc:sldMkLst>
      </pc:sldChg>
      <pc:sldChg chg="del">
        <pc:chgData name="John Oakes" userId="1a36f0057432ea1f" providerId="LiveId" clId="{6B04D514-CD61-4366-96EE-148136CB9C54}" dt="2024-01-14T17:20:18.745" v="2" actId="47"/>
        <pc:sldMkLst>
          <pc:docMk/>
          <pc:sldMk cId="0" sldId="291"/>
        </pc:sldMkLst>
      </pc:sldChg>
      <pc:sldChg chg="del">
        <pc:chgData name="John Oakes" userId="1a36f0057432ea1f" providerId="LiveId" clId="{6B04D514-CD61-4366-96EE-148136CB9C54}" dt="2024-01-14T17:20:18.745" v="2" actId="47"/>
        <pc:sldMkLst>
          <pc:docMk/>
          <pc:sldMk cId="0" sldId="292"/>
        </pc:sldMkLst>
      </pc:sldChg>
      <pc:sldChg chg="del">
        <pc:chgData name="John Oakes" userId="1a36f0057432ea1f" providerId="LiveId" clId="{6B04D514-CD61-4366-96EE-148136CB9C54}" dt="2024-01-14T17:19:55.755" v="0" actId="47"/>
        <pc:sldMkLst>
          <pc:docMk/>
          <pc:sldMk cId="144512767" sldId="467"/>
        </pc:sldMkLst>
      </pc:sldChg>
      <pc:sldChg chg="del">
        <pc:chgData name="John Oakes" userId="1a36f0057432ea1f" providerId="LiveId" clId="{6B04D514-CD61-4366-96EE-148136CB9C54}" dt="2024-01-14T17:19:55.755" v="0" actId="47"/>
        <pc:sldMkLst>
          <pc:docMk/>
          <pc:sldMk cId="651223693" sldId="468"/>
        </pc:sldMkLst>
      </pc:sldChg>
      <pc:sldChg chg="del">
        <pc:chgData name="John Oakes" userId="1a36f0057432ea1f" providerId="LiveId" clId="{6B04D514-CD61-4366-96EE-148136CB9C54}" dt="2024-01-14T17:19:55.755" v="0" actId="47"/>
        <pc:sldMkLst>
          <pc:docMk/>
          <pc:sldMk cId="0" sldId="543"/>
        </pc:sldMkLst>
      </pc:sldChg>
      <pc:sldChg chg="del">
        <pc:chgData name="John Oakes" userId="1a36f0057432ea1f" providerId="LiveId" clId="{6B04D514-CD61-4366-96EE-148136CB9C54}" dt="2024-01-14T17:20:18.745" v="2" actId="47"/>
        <pc:sldMkLst>
          <pc:docMk/>
          <pc:sldMk cId="0" sldId="602"/>
        </pc:sldMkLst>
      </pc:sldChg>
      <pc:sldChg chg="del">
        <pc:chgData name="John Oakes" userId="1a36f0057432ea1f" providerId="LiveId" clId="{6B04D514-CD61-4366-96EE-148136CB9C54}" dt="2024-01-14T17:20:18.745" v="2" actId="47"/>
        <pc:sldMkLst>
          <pc:docMk/>
          <pc:sldMk cId="0" sldId="603"/>
        </pc:sldMkLst>
      </pc:sldChg>
      <pc:sldChg chg="del">
        <pc:chgData name="John Oakes" userId="1a36f0057432ea1f" providerId="LiveId" clId="{6B04D514-CD61-4366-96EE-148136CB9C54}" dt="2024-01-14T17:20:18.745" v="2" actId="47"/>
        <pc:sldMkLst>
          <pc:docMk/>
          <pc:sldMk cId="0" sldId="604"/>
        </pc:sldMkLst>
      </pc:sldChg>
      <pc:sldChg chg="del">
        <pc:chgData name="John Oakes" userId="1a36f0057432ea1f" providerId="LiveId" clId="{6B04D514-CD61-4366-96EE-148136CB9C54}" dt="2024-01-14T17:20:18.745" v="2" actId="47"/>
        <pc:sldMkLst>
          <pc:docMk/>
          <pc:sldMk cId="2908022051" sldId="605"/>
        </pc:sldMkLst>
      </pc:sldChg>
      <pc:sldChg chg="del">
        <pc:chgData name="John Oakes" userId="1a36f0057432ea1f" providerId="LiveId" clId="{6B04D514-CD61-4366-96EE-148136CB9C54}" dt="2024-01-14T17:19:55.755" v="0" actId="47"/>
        <pc:sldMkLst>
          <pc:docMk/>
          <pc:sldMk cId="0" sldId="606"/>
        </pc:sldMkLst>
      </pc:sldChg>
      <pc:sldChg chg="del">
        <pc:chgData name="John Oakes" userId="1a36f0057432ea1f" providerId="LiveId" clId="{6B04D514-CD61-4366-96EE-148136CB9C54}" dt="2024-01-14T17:19:55.755" v="0" actId="47"/>
        <pc:sldMkLst>
          <pc:docMk/>
          <pc:sldMk cId="1524621259" sldId="607"/>
        </pc:sldMkLst>
      </pc:sldChg>
      <pc:sldChg chg="del">
        <pc:chgData name="John Oakes" userId="1a36f0057432ea1f" providerId="LiveId" clId="{6B04D514-CD61-4366-96EE-148136CB9C54}" dt="2024-01-14T17:19:55.755" v="0" actId="47"/>
        <pc:sldMkLst>
          <pc:docMk/>
          <pc:sldMk cId="702132457" sldId="608"/>
        </pc:sldMkLst>
      </pc:sldChg>
      <pc:sldChg chg="del">
        <pc:chgData name="John Oakes" userId="1a36f0057432ea1f" providerId="LiveId" clId="{6B04D514-CD61-4366-96EE-148136CB9C54}" dt="2024-01-14T17:19:55.755" v="0" actId="47"/>
        <pc:sldMkLst>
          <pc:docMk/>
          <pc:sldMk cId="3682909108" sldId="609"/>
        </pc:sldMkLst>
      </pc:sldChg>
      <pc:sldChg chg="del">
        <pc:chgData name="John Oakes" userId="1a36f0057432ea1f" providerId="LiveId" clId="{6B04D514-CD61-4366-96EE-148136CB9C54}" dt="2024-01-14T17:20:02.970" v="1" actId="47"/>
        <pc:sldMkLst>
          <pc:docMk/>
          <pc:sldMk cId="1768762817" sldId="610"/>
        </pc:sldMkLst>
      </pc:sldChg>
      <pc:sldMasterChg chg="del delSldLayout">
        <pc:chgData name="John Oakes" userId="1a36f0057432ea1f" providerId="LiveId" clId="{6B04D514-CD61-4366-96EE-148136CB9C54}" dt="2024-01-14T17:19:55.755" v="0" actId="47"/>
        <pc:sldMasterMkLst>
          <pc:docMk/>
          <pc:sldMasterMk cId="2903056975" sldId="2147483648"/>
        </pc:sldMasterMkLst>
        <pc:sldLayoutChg chg="del">
          <pc:chgData name="John Oakes" userId="1a36f0057432ea1f" providerId="LiveId" clId="{6B04D514-CD61-4366-96EE-148136CB9C54}" dt="2024-01-14T17:19:55.755" v="0" actId="47"/>
          <pc:sldLayoutMkLst>
            <pc:docMk/>
            <pc:sldMasterMk cId="2903056975" sldId="2147483648"/>
            <pc:sldLayoutMk cId="2580427530" sldId="2147483649"/>
          </pc:sldLayoutMkLst>
        </pc:sldLayoutChg>
        <pc:sldLayoutChg chg="del">
          <pc:chgData name="John Oakes" userId="1a36f0057432ea1f" providerId="LiveId" clId="{6B04D514-CD61-4366-96EE-148136CB9C54}" dt="2024-01-14T17:19:55.755" v="0" actId="47"/>
          <pc:sldLayoutMkLst>
            <pc:docMk/>
            <pc:sldMasterMk cId="2903056975" sldId="2147483648"/>
            <pc:sldLayoutMk cId="4093436696" sldId="2147483650"/>
          </pc:sldLayoutMkLst>
        </pc:sldLayoutChg>
        <pc:sldLayoutChg chg="del">
          <pc:chgData name="John Oakes" userId="1a36f0057432ea1f" providerId="LiveId" clId="{6B04D514-CD61-4366-96EE-148136CB9C54}" dt="2024-01-14T17:19:55.755" v="0" actId="47"/>
          <pc:sldLayoutMkLst>
            <pc:docMk/>
            <pc:sldMasterMk cId="2903056975" sldId="2147483648"/>
            <pc:sldLayoutMk cId="777824991" sldId="2147483651"/>
          </pc:sldLayoutMkLst>
        </pc:sldLayoutChg>
        <pc:sldLayoutChg chg="del">
          <pc:chgData name="John Oakes" userId="1a36f0057432ea1f" providerId="LiveId" clId="{6B04D514-CD61-4366-96EE-148136CB9C54}" dt="2024-01-14T17:19:55.755" v="0" actId="47"/>
          <pc:sldLayoutMkLst>
            <pc:docMk/>
            <pc:sldMasterMk cId="2903056975" sldId="2147483648"/>
            <pc:sldLayoutMk cId="2345125367" sldId="2147483652"/>
          </pc:sldLayoutMkLst>
        </pc:sldLayoutChg>
        <pc:sldLayoutChg chg="del">
          <pc:chgData name="John Oakes" userId="1a36f0057432ea1f" providerId="LiveId" clId="{6B04D514-CD61-4366-96EE-148136CB9C54}" dt="2024-01-14T17:19:55.755" v="0" actId="47"/>
          <pc:sldLayoutMkLst>
            <pc:docMk/>
            <pc:sldMasterMk cId="2903056975" sldId="2147483648"/>
            <pc:sldLayoutMk cId="810965085" sldId="2147483653"/>
          </pc:sldLayoutMkLst>
        </pc:sldLayoutChg>
        <pc:sldLayoutChg chg="del">
          <pc:chgData name="John Oakes" userId="1a36f0057432ea1f" providerId="LiveId" clId="{6B04D514-CD61-4366-96EE-148136CB9C54}" dt="2024-01-14T17:19:55.755" v="0" actId="47"/>
          <pc:sldLayoutMkLst>
            <pc:docMk/>
            <pc:sldMasterMk cId="2903056975" sldId="2147483648"/>
            <pc:sldLayoutMk cId="916413382" sldId="2147483654"/>
          </pc:sldLayoutMkLst>
        </pc:sldLayoutChg>
        <pc:sldLayoutChg chg="del">
          <pc:chgData name="John Oakes" userId="1a36f0057432ea1f" providerId="LiveId" clId="{6B04D514-CD61-4366-96EE-148136CB9C54}" dt="2024-01-14T17:19:55.755" v="0" actId="47"/>
          <pc:sldLayoutMkLst>
            <pc:docMk/>
            <pc:sldMasterMk cId="2903056975" sldId="2147483648"/>
            <pc:sldLayoutMk cId="1421772433" sldId="2147483655"/>
          </pc:sldLayoutMkLst>
        </pc:sldLayoutChg>
        <pc:sldLayoutChg chg="del">
          <pc:chgData name="John Oakes" userId="1a36f0057432ea1f" providerId="LiveId" clId="{6B04D514-CD61-4366-96EE-148136CB9C54}" dt="2024-01-14T17:19:55.755" v="0" actId="47"/>
          <pc:sldLayoutMkLst>
            <pc:docMk/>
            <pc:sldMasterMk cId="2903056975" sldId="2147483648"/>
            <pc:sldLayoutMk cId="1788245655" sldId="2147483656"/>
          </pc:sldLayoutMkLst>
        </pc:sldLayoutChg>
        <pc:sldLayoutChg chg="del">
          <pc:chgData name="John Oakes" userId="1a36f0057432ea1f" providerId="LiveId" clId="{6B04D514-CD61-4366-96EE-148136CB9C54}" dt="2024-01-14T17:19:55.755" v="0" actId="47"/>
          <pc:sldLayoutMkLst>
            <pc:docMk/>
            <pc:sldMasterMk cId="2903056975" sldId="2147483648"/>
            <pc:sldLayoutMk cId="359307155" sldId="2147483657"/>
          </pc:sldLayoutMkLst>
        </pc:sldLayoutChg>
        <pc:sldLayoutChg chg="del">
          <pc:chgData name="John Oakes" userId="1a36f0057432ea1f" providerId="LiveId" clId="{6B04D514-CD61-4366-96EE-148136CB9C54}" dt="2024-01-14T17:19:55.755" v="0" actId="47"/>
          <pc:sldLayoutMkLst>
            <pc:docMk/>
            <pc:sldMasterMk cId="2903056975" sldId="2147483648"/>
            <pc:sldLayoutMk cId="2748784283" sldId="2147483658"/>
          </pc:sldLayoutMkLst>
        </pc:sldLayoutChg>
        <pc:sldLayoutChg chg="del">
          <pc:chgData name="John Oakes" userId="1a36f0057432ea1f" providerId="LiveId" clId="{6B04D514-CD61-4366-96EE-148136CB9C54}" dt="2024-01-14T17:19:55.755" v="0" actId="47"/>
          <pc:sldLayoutMkLst>
            <pc:docMk/>
            <pc:sldMasterMk cId="2903056975" sldId="2147483648"/>
            <pc:sldLayoutMk cId="2744684667" sldId="2147483659"/>
          </pc:sldLayoutMkLst>
        </pc:sldLayoutChg>
      </pc:sldMasterChg>
      <pc:sldMasterChg chg="del delSldLayout">
        <pc:chgData name="John Oakes" userId="1a36f0057432ea1f" providerId="LiveId" clId="{6B04D514-CD61-4366-96EE-148136CB9C54}" dt="2024-01-14T17:19:55.755" v="0" actId="47"/>
        <pc:sldMasterMkLst>
          <pc:docMk/>
          <pc:sldMasterMk cId="1162394795" sldId="2147483696"/>
        </pc:sldMasterMkLst>
        <pc:sldLayoutChg chg="del">
          <pc:chgData name="John Oakes" userId="1a36f0057432ea1f" providerId="LiveId" clId="{6B04D514-CD61-4366-96EE-148136CB9C54}" dt="2024-01-14T17:19:55.755" v="0" actId="47"/>
          <pc:sldLayoutMkLst>
            <pc:docMk/>
            <pc:sldMasterMk cId="1162394795" sldId="2147483696"/>
            <pc:sldLayoutMk cId="4016527846" sldId="2147483697"/>
          </pc:sldLayoutMkLst>
        </pc:sldLayoutChg>
        <pc:sldLayoutChg chg="del">
          <pc:chgData name="John Oakes" userId="1a36f0057432ea1f" providerId="LiveId" clId="{6B04D514-CD61-4366-96EE-148136CB9C54}" dt="2024-01-14T17:19:55.755" v="0" actId="47"/>
          <pc:sldLayoutMkLst>
            <pc:docMk/>
            <pc:sldMasterMk cId="1162394795" sldId="2147483696"/>
            <pc:sldLayoutMk cId="3537604475" sldId="2147483698"/>
          </pc:sldLayoutMkLst>
        </pc:sldLayoutChg>
        <pc:sldLayoutChg chg="del">
          <pc:chgData name="John Oakes" userId="1a36f0057432ea1f" providerId="LiveId" clId="{6B04D514-CD61-4366-96EE-148136CB9C54}" dt="2024-01-14T17:19:55.755" v="0" actId="47"/>
          <pc:sldLayoutMkLst>
            <pc:docMk/>
            <pc:sldMasterMk cId="1162394795" sldId="2147483696"/>
            <pc:sldLayoutMk cId="1172366780" sldId="2147483699"/>
          </pc:sldLayoutMkLst>
        </pc:sldLayoutChg>
        <pc:sldLayoutChg chg="del">
          <pc:chgData name="John Oakes" userId="1a36f0057432ea1f" providerId="LiveId" clId="{6B04D514-CD61-4366-96EE-148136CB9C54}" dt="2024-01-14T17:19:55.755" v="0" actId="47"/>
          <pc:sldLayoutMkLst>
            <pc:docMk/>
            <pc:sldMasterMk cId="1162394795" sldId="2147483696"/>
            <pc:sldLayoutMk cId="363555675" sldId="2147483700"/>
          </pc:sldLayoutMkLst>
        </pc:sldLayoutChg>
        <pc:sldLayoutChg chg="del">
          <pc:chgData name="John Oakes" userId="1a36f0057432ea1f" providerId="LiveId" clId="{6B04D514-CD61-4366-96EE-148136CB9C54}" dt="2024-01-14T17:19:55.755" v="0" actId="47"/>
          <pc:sldLayoutMkLst>
            <pc:docMk/>
            <pc:sldMasterMk cId="1162394795" sldId="2147483696"/>
            <pc:sldLayoutMk cId="3909106613" sldId="2147483701"/>
          </pc:sldLayoutMkLst>
        </pc:sldLayoutChg>
        <pc:sldLayoutChg chg="del">
          <pc:chgData name="John Oakes" userId="1a36f0057432ea1f" providerId="LiveId" clId="{6B04D514-CD61-4366-96EE-148136CB9C54}" dt="2024-01-14T17:19:55.755" v="0" actId="47"/>
          <pc:sldLayoutMkLst>
            <pc:docMk/>
            <pc:sldMasterMk cId="1162394795" sldId="2147483696"/>
            <pc:sldLayoutMk cId="702789877" sldId="2147483702"/>
          </pc:sldLayoutMkLst>
        </pc:sldLayoutChg>
        <pc:sldLayoutChg chg="del">
          <pc:chgData name="John Oakes" userId="1a36f0057432ea1f" providerId="LiveId" clId="{6B04D514-CD61-4366-96EE-148136CB9C54}" dt="2024-01-14T17:19:55.755" v="0" actId="47"/>
          <pc:sldLayoutMkLst>
            <pc:docMk/>
            <pc:sldMasterMk cId="1162394795" sldId="2147483696"/>
            <pc:sldLayoutMk cId="2861322262" sldId="2147483703"/>
          </pc:sldLayoutMkLst>
        </pc:sldLayoutChg>
        <pc:sldLayoutChg chg="del">
          <pc:chgData name="John Oakes" userId="1a36f0057432ea1f" providerId="LiveId" clId="{6B04D514-CD61-4366-96EE-148136CB9C54}" dt="2024-01-14T17:19:55.755" v="0" actId="47"/>
          <pc:sldLayoutMkLst>
            <pc:docMk/>
            <pc:sldMasterMk cId="1162394795" sldId="2147483696"/>
            <pc:sldLayoutMk cId="2330164093" sldId="2147483704"/>
          </pc:sldLayoutMkLst>
        </pc:sldLayoutChg>
        <pc:sldLayoutChg chg="del">
          <pc:chgData name="John Oakes" userId="1a36f0057432ea1f" providerId="LiveId" clId="{6B04D514-CD61-4366-96EE-148136CB9C54}" dt="2024-01-14T17:19:55.755" v="0" actId="47"/>
          <pc:sldLayoutMkLst>
            <pc:docMk/>
            <pc:sldMasterMk cId="1162394795" sldId="2147483696"/>
            <pc:sldLayoutMk cId="1716607854" sldId="2147483705"/>
          </pc:sldLayoutMkLst>
        </pc:sldLayoutChg>
        <pc:sldLayoutChg chg="del">
          <pc:chgData name="John Oakes" userId="1a36f0057432ea1f" providerId="LiveId" clId="{6B04D514-CD61-4366-96EE-148136CB9C54}" dt="2024-01-14T17:19:55.755" v="0" actId="47"/>
          <pc:sldLayoutMkLst>
            <pc:docMk/>
            <pc:sldMasterMk cId="1162394795" sldId="2147483696"/>
            <pc:sldLayoutMk cId="4193767566" sldId="2147483706"/>
          </pc:sldLayoutMkLst>
        </pc:sldLayoutChg>
        <pc:sldLayoutChg chg="del">
          <pc:chgData name="John Oakes" userId="1a36f0057432ea1f" providerId="LiveId" clId="{6B04D514-CD61-4366-96EE-148136CB9C54}" dt="2024-01-14T17:19:55.755" v="0" actId="47"/>
          <pc:sldLayoutMkLst>
            <pc:docMk/>
            <pc:sldMasterMk cId="1162394795" sldId="2147483696"/>
            <pc:sldLayoutMk cId="1757385041" sldId="2147483707"/>
          </pc:sldLayoutMkLst>
        </pc:sldLayoutChg>
      </pc:sldMasterChg>
      <pc:sldMasterChg chg="del delSldLayout">
        <pc:chgData name="John Oakes" userId="1a36f0057432ea1f" providerId="LiveId" clId="{6B04D514-CD61-4366-96EE-148136CB9C54}" dt="2024-01-14T17:20:18.745" v="2" actId="47"/>
        <pc:sldMasterMkLst>
          <pc:docMk/>
          <pc:sldMasterMk cId="3632968639" sldId="2147483708"/>
        </pc:sldMasterMkLst>
        <pc:sldLayoutChg chg="del">
          <pc:chgData name="John Oakes" userId="1a36f0057432ea1f" providerId="LiveId" clId="{6B04D514-CD61-4366-96EE-148136CB9C54}" dt="2024-01-14T17:20:18.745" v="2" actId="47"/>
          <pc:sldLayoutMkLst>
            <pc:docMk/>
            <pc:sldMasterMk cId="3632968639" sldId="2147483708"/>
            <pc:sldLayoutMk cId="278417151" sldId="2147483709"/>
          </pc:sldLayoutMkLst>
        </pc:sldLayoutChg>
        <pc:sldLayoutChg chg="del">
          <pc:chgData name="John Oakes" userId="1a36f0057432ea1f" providerId="LiveId" clId="{6B04D514-CD61-4366-96EE-148136CB9C54}" dt="2024-01-14T17:20:18.745" v="2" actId="47"/>
          <pc:sldLayoutMkLst>
            <pc:docMk/>
            <pc:sldMasterMk cId="3632968639" sldId="2147483708"/>
            <pc:sldLayoutMk cId="2614422753" sldId="2147483710"/>
          </pc:sldLayoutMkLst>
        </pc:sldLayoutChg>
        <pc:sldLayoutChg chg="del">
          <pc:chgData name="John Oakes" userId="1a36f0057432ea1f" providerId="LiveId" clId="{6B04D514-CD61-4366-96EE-148136CB9C54}" dt="2024-01-14T17:20:18.745" v="2" actId="47"/>
          <pc:sldLayoutMkLst>
            <pc:docMk/>
            <pc:sldMasterMk cId="3632968639" sldId="2147483708"/>
            <pc:sldLayoutMk cId="1900115824" sldId="2147483711"/>
          </pc:sldLayoutMkLst>
        </pc:sldLayoutChg>
        <pc:sldLayoutChg chg="del">
          <pc:chgData name="John Oakes" userId="1a36f0057432ea1f" providerId="LiveId" clId="{6B04D514-CD61-4366-96EE-148136CB9C54}" dt="2024-01-14T17:20:18.745" v="2" actId="47"/>
          <pc:sldLayoutMkLst>
            <pc:docMk/>
            <pc:sldMasterMk cId="3632968639" sldId="2147483708"/>
            <pc:sldLayoutMk cId="2875946563" sldId="2147483712"/>
          </pc:sldLayoutMkLst>
        </pc:sldLayoutChg>
        <pc:sldLayoutChg chg="del">
          <pc:chgData name="John Oakes" userId="1a36f0057432ea1f" providerId="LiveId" clId="{6B04D514-CD61-4366-96EE-148136CB9C54}" dt="2024-01-14T17:20:18.745" v="2" actId="47"/>
          <pc:sldLayoutMkLst>
            <pc:docMk/>
            <pc:sldMasterMk cId="3632968639" sldId="2147483708"/>
            <pc:sldLayoutMk cId="1064961220" sldId="2147483713"/>
          </pc:sldLayoutMkLst>
        </pc:sldLayoutChg>
        <pc:sldLayoutChg chg="del">
          <pc:chgData name="John Oakes" userId="1a36f0057432ea1f" providerId="LiveId" clId="{6B04D514-CD61-4366-96EE-148136CB9C54}" dt="2024-01-14T17:20:18.745" v="2" actId="47"/>
          <pc:sldLayoutMkLst>
            <pc:docMk/>
            <pc:sldMasterMk cId="3632968639" sldId="2147483708"/>
            <pc:sldLayoutMk cId="2141703161" sldId="2147483714"/>
          </pc:sldLayoutMkLst>
        </pc:sldLayoutChg>
        <pc:sldLayoutChg chg="del">
          <pc:chgData name="John Oakes" userId="1a36f0057432ea1f" providerId="LiveId" clId="{6B04D514-CD61-4366-96EE-148136CB9C54}" dt="2024-01-14T17:20:18.745" v="2" actId="47"/>
          <pc:sldLayoutMkLst>
            <pc:docMk/>
            <pc:sldMasterMk cId="3632968639" sldId="2147483708"/>
            <pc:sldLayoutMk cId="3250810494" sldId="2147483715"/>
          </pc:sldLayoutMkLst>
        </pc:sldLayoutChg>
        <pc:sldLayoutChg chg="del">
          <pc:chgData name="John Oakes" userId="1a36f0057432ea1f" providerId="LiveId" clId="{6B04D514-CD61-4366-96EE-148136CB9C54}" dt="2024-01-14T17:20:18.745" v="2" actId="47"/>
          <pc:sldLayoutMkLst>
            <pc:docMk/>
            <pc:sldMasterMk cId="3632968639" sldId="2147483708"/>
            <pc:sldLayoutMk cId="2841553604" sldId="2147483716"/>
          </pc:sldLayoutMkLst>
        </pc:sldLayoutChg>
        <pc:sldLayoutChg chg="del">
          <pc:chgData name="John Oakes" userId="1a36f0057432ea1f" providerId="LiveId" clId="{6B04D514-CD61-4366-96EE-148136CB9C54}" dt="2024-01-14T17:20:18.745" v="2" actId="47"/>
          <pc:sldLayoutMkLst>
            <pc:docMk/>
            <pc:sldMasterMk cId="3632968639" sldId="2147483708"/>
            <pc:sldLayoutMk cId="4164580609" sldId="2147483717"/>
          </pc:sldLayoutMkLst>
        </pc:sldLayoutChg>
        <pc:sldLayoutChg chg="del">
          <pc:chgData name="John Oakes" userId="1a36f0057432ea1f" providerId="LiveId" clId="{6B04D514-CD61-4366-96EE-148136CB9C54}" dt="2024-01-14T17:20:18.745" v="2" actId="47"/>
          <pc:sldLayoutMkLst>
            <pc:docMk/>
            <pc:sldMasterMk cId="3632968639" sldId="2147483708"/>
            <pc:sldLayoutMk cId="1728509645" sldId="2147483718"/>
          </pc:sldLayoutMkLst>
        </pc:sldLayoutChg>
        <pc:sldLayoutChg chg="del">
          <pc:chgData name="John Oakes" userId="1a36f0057432ea1f" providerId="LiveId" clId="{6B04D514-CD61-4366-96EE-148136CB9C54}" dt="2024-01-14T17:20:18.745" v="2" actId="47"/>
          <pc:sldLayoutMkLst>
            <pc:docMk/>
            <pc:sldMasterMk cId="3632968639" sldId="2147483708"/>
            <pc:sldLayoutMk cId="490293732" sldId="2147483719"/>
          </pc:sldLayoutMkLst>
        </pc:sldLayoutChg>
      </pc:sldMasterChg>
      <pc:sldMasterChg chg="del delSldLayout">
        <pc:chgData name="John Oakes" userId="1a36f0057432ea1f" providerId="LiveId" clId="{6B04D514-CD61-4366-96EE-148136CB9C54}" dt="2024-01-14T17:20:18.745" v="2" actId="47"/>
        <pc:sldMasterMkLst>
          <pc:docMk/>
          <pc:sldMasterMk cId="2644397068" sldId="2147483720"/>
        </pc:sldMasterMkLst>
        <pc:sldLayoutChg chg="del">
          <pc:chgData name="John Oakes" userId="1a36f0057432ea1f" providerId="LiveId" clId="{6B04D514-CD61-4366-96EE-148136CB9C54}" dt="2024-01-14T17:20:18.745" v="2" actId="47"/>
          <pc:sldLayoutMkLst>
            <pc:docMk/>
            <pc:sldMasterMk cId="2644397068" sldId="2147483720"/>
            <pc:sldLayoutMk cId="2446014751" sldId="2147483721"/>
          </pc:sldLayoutMkLst>
        </pc:sldLayoutChg>
        <pc:sldLayoutChg chg="del">
          <pc:chgData name="John Oakes" userId="1a36f0057432ea1f" providerId="LiveId" clId="{6B04D514-CD61-4366-96EE-148136CB9C54}" dt="2024-01-14T17:20:18.745" v="2" actId="47"/>
          <pc:sldLayoutMkLst>
            <pc:docMk/>
            <pc:sldMasterMk cId="2644397068" sldId="2147483720"/>
            <pc:sldLayoutMk cId="2331061720" sldId="2147483722"/>
          </pc:sldLayoutMkLst>
        </pc:sldLayoutChg>
        <pc:sldLayoutChg chg="del">
          <pc:chgData name="John Oakes" userId="1a36f0057432ea1f" providerId="LiveId" clId="{6B04D514-CD61-4366-96EE-148136CB9C54}" dt="2024-01-14T17:20:18.745" v="2" actId="47"/>
          <pc:sldLayoutMkLst>
            <pc:docMk/>
            <pc:sldMasterMk cId="2644397068" sldId="2147483720"/>
            <pc:sldLayoutMk cId="872984175" sldId="2147483723"/>
          </pc:sldLayoutMkLst>
        </pc:sldLayoutChg>
        <pc:sldLayoutChg chg="del">
          <pc:chgData name="John Oakes" userId="1a36f0057432ea1f" providerId="LiveId" clId="{6B04D514-CD61-4366-96EE-148136CB9C54}" dt="2024-01-14T17:20:18.745" v="2" actId="47"/>
          <pc:sldLayoutMkLst>
            <pc:docMk/>
            <pc:sldMasterMk cId="2644397068" sldId="2147483720"/>
            <pc:sldLayoutMk cId="589773979" sldId="2147483724"/>
          </pc:sldLayoutMkLst>
        </pc:sldLayoutChg>
        <pc:sldLayoutChg chg="del">
          <pc:chgData name="John Oakes" userId="1a36f0057432ea1f" providerId="LiveId" clId="{6B04D514-CD61-4366-96EE-148136CB9C54}" dt="2024-01-14T17:20:18.745" v="2" actId="47"/>
          <pc:sldLayoutMkLst>
            <pc:docMk/>
            <pc:sldMasterMk cId="2644397068" sldId="2147483720"/>
            <pc:sldLayoutMk cId="1171593960" sldId="2147483725"/>
          </pc:sldLayoutMkLst>
        </pc:sldLayoutChg>
        <pc:sldLayoutChg chg="del">
          <pc:chgData name="John Oakes" userId="1a36f0057432ea1f" providerId="LiveId" clId="{6B04D514-CD61-4366-96EE-148136CB9C54}" dt="2024-01-14T17:20:18.745" v="2" actId="47"/>
          <pc:sldLayoutMkLst>
            <pc:docMk/>
            <pc:sldMasterMk cId="2644397068" sldId="2147483720"/>
            <pc:sldLayoutMk cId="891062269" sldId="2147483726"/>
          </pc:sldLayoutMkLst>
        </pc:sldLayoutChg>
        <pc:sldLayoutChg chg="del">
          <pc:chgData name="John Oakes" userId="1a36f0057432ea1f" providerId="LiveId" clId="{6B04D514-CD61-4366-96EE-148136CB9C54}" dt="2024-01-14T17:20:18.745" v="2" actId="47"/>
          <pc:sldLayoutMkLst>
            <pc:docMk/>
            <pc:sldMasterMk cId="2644397068" sldId="2147483720"/>
            <pc:sldLayoutMk cId="1520998148" sldId="2147483727"/>
          </pc:sldLayoutMkLst>
        </pc:sldLayoutChg>
        <pc:sldLayoutChg chg="del">
          <pc:chgData name="John Oakes" userId="1a36f0057432ea1f" providerId="LiveId" clId="{6B04D514-CD61-4366-96EE-148136CB9C54}" dt="2024-01-14T17:20:18.745" v="2" actId="47"/>
          <pc:sldLayoutMkLst>
            <pc:docMk/>
            <pc:sldMasterMk cId="2644397068" sldId="2147483720"/>
            <pc:sldLayoutMk cId="3896880695" sldId="2147483728"/>
          </pc:sldLayoutMkLst>
        </pc:sldLayoutChg>
        <pc:sldLayoutChg chg="del">
          <pc:chgData name="John Oakes" userId="1a36f0057432ea1f" providerId="LiveId" clId="{6B04D514-CD61-4366-96EE-148136CB9C54}" dt="2024-01-14T17:20:18.745" v="2" actId="47"/>
          <pc:sldLayoutMkLst>
            <pc:docMk/>
            <pc:sldMasterMk cId="2644397068" sldId="2147483720"/>
            <pc:sldLayoutMk cId="3578352373" sldId="2147483729"/>
          </pc:sldLayoutMkLst>
        </pc:sldLayoutChg>
        <pc:sldLayoutChg chg="del">
          <pc:chgData name="John Oakes" userId="1a36f0057432ea1f" providerId="LiveId" clId="{6B04D514-CD61-4366-96EE-148136CB9C54}" dt="2024-01-14T17:20:18.745" v="2" actId="47"/>
          <pc:sldLayoutMkLst>
            <pc:docMk/>
            <pc:sldMasterMk cId="2644397068" sldId="2147483720"/>
            <pc:sldLayoutMk cId="2530231706" sldId="2147483730"/>
          </pc:sldLayoutMkLst>
        </pc:sldLayoutChg>
        <pc:sldLayoutChg chg="del">
          <pc:chgData name="John Oakes" userId="1a36f0057432ea1f" providerId="LiveId" clId="{6B04D514-CD61-4366-96EE-148136CB9C54}" dt="2024-01-14T17:20:18.745" v="2" actId="47"/>
          <pc:sldLayoutMkLst>
            <pc:docMk/>
            <pc:sldMasterMk cId="2644397068" sldId="2147483720"/>
            <pc:sldLayoutMk cId="1259607551" sldId="2147483731"/>
          </pc:sldLayoutMkLst>
        </pc:sldLayoutChg>
      </pc:sldMasterChg>
      <pc:sldMasterChg chg="del delSldLayout">
        <pc:chgData name="John Oakes" userId="1a36f0057432ea1f" providerId="LiveId" clId="{6B04D514-CD61-4366-96EE-148136CB9C54}" dt="2024-01-14T17:20:18.745" v="2" actId="47"/>
        <pc:sldMasterMkLst>
          <pc:docMk/>
          <pc:sldMasterMk cId="259561669" sldId="2147483732"/>
        </pc:sldMasterMkLst>
        <pc:sldLayoutChg chg="del">
          <pc:chgData name="John Oakes" userId="1a36f0057432ea1f" providerId="LiveId" clId="{6B04D514-CD61-4366-96EE-148136CB9C54}" dt="2024-01-14T17:20:18.745" v="2" actId="47"/>
          <pc:sldLayoutMkLst>
            <pc:docMk/>
            <pc:sldMasterMk cId="259561669" sldId="2147483732"/>
            <pc:sldLayoutMk cId="1753616323" sldId="2147483733"/>
          </pc:sldLayoutMkLst>
        </pc:sldLayoutChg>
        <pc:sldLayoutChg chg="del">
          <pc:chgData name="John Oakes" userId="1a36f0057432ea1f" providerId="LiveId" clId="{6B04D514-CD61-4366-96EE-148136CB9C54}" dt="2024-01-14T17:20:18.745" v="2" actId="47"/>
          <pc:sldLayoutMkLst>
            <pc:docMk/>
            <pc:sldMasterMk cId="259561669" sldId="2147483732"/>
            <pc:sldLayoutMk cId="402983062" sldId="2147483734"/>
          </pc:sldLayoutMkLst>
        </pc:sldLayoutChg>
        <pc:sldLayoutChg chg="del">
          <pc:chgData name="John Oakes" userId="1a36f0057432ea1f" providerId="LiveId" clId="{6B04D514-CD61-4366-96EE-148136CB9C54}" dt="2024-01-14T17:20:18.745" v="2" actId="47"/>
          <pc:sldLayoutMkLst>
            <pc:docMk/>
            <pc:sldMasterMk cId="259561669" sldId="2147483732"/>
            <pc:sldLayoutMk cId="1617421147" sldId="2147483735"/>
          </pc:sldLayoutMkLst>
        </pc:sldLayoutChg>
        <pc:sldLayoutChg chg="del">
          <pc:chgData name="John Oakes" userId="1a36f0057432ea1f" providerId="LiveId" clId="{6B04D514-CD61-4366-96EE-148136CB9C54}" dt="2024-01-14T17:20:18.745" v="2" actId="47"/>
          <pc:sldLayoutMkLst>
            <pc:docMk/>
            <pc:sldMasterMk cId="259561669" sldId="2147483732"/>
            <pc:sldLayoutMk cId="3218725611" sldId="2147483736"/>
          </pc:sldLayoutMkLst>
        </pc:sldLayoutChg>
        <pc:sldLayoutChg chg="del">
          <pc:chgData name="John Oakes" userId="1a36f0057432ea1f" providerId="LiveId" clId="{6B04D514-CD61-4366-96EE-148136CB9C54}" dt="2024-01-14T17:20:18.745" v="2" actId="47"/>
          <pc:sldLayoutMkLst>
            <pc:docMk/>
            <pc:sldMasterMk cId="259561669" sldId="2147483732"/>
            <pc:sldLayoutMk cId="1669337384" sldId="2147483737"/>
          </pc:sldLayoutMkLst>
        </pc:sldLayoutChg>
        <pc:sldLayoutChg chg="del">
          <pc:chgData name="John Oakes" userId="1a36f0057432ea1f" providerId="LiveId" clId="{6B04D514-CD61-4366-96EE-148136CB9C54}" dt="2024-01-14T17:20:18.745" v="2" actId="47"/>
          <pc:sldLayoutMkLst>
            <pc:docMk/>
            <pc:sldMasterMk cId="259561669" sldId="2147483732"/>
            <pc:sldLayoutMk cId="739489280" sldId="2147483738"/>
          </pc:sldLayoutMkLst>
        </pc:sldLayoutChg>
        <pc:sldLayoutChg chg="del">
          <pc:chgData name="John Oakes" userId="1a36f0057432ea1f" providerId="LiveId" clId="{6B04D514-CD61-4366-96EE-148136CB9C54}" dt="2024-01-14T17:20:18.745" v="2" actId="47"/>
          <pc:sldLayoutMkLst>
            <pc:docMk/>
            <pc:sldMasterMk cId="259561669" sldId="2147483732"/>
            <pc:sldLayoutMk cId="1249361194" sldId="2147483739"/>
          </pc:sldLayoutMkLst>
        </pc:sldLayoutChg>
        <pc:sldLayoutChg chg="del">
          <pc:chgData name="John Oakes" userId="1a36f0057432ea1f" providerId="LiveId" clId="{6B04D514-CD61-4366-96EE-148136CB9C54}" dt="2024-01-14T17:20:18.745" v="2" actId="47"/>
          <pc:sldLayoutMkLst>
            <pc:docMk/>
            <pc:sldMasterMk cId="259561669" sldId="2147483732"/>
            <pc:sldLayoutMk cId="1804097430" sldId="2147483740"/>
          </pc:sldLayoutMkLst>
        </pc:sldLayoutChg>
        <pc:sldLayoutChg chg="del">
          <pc:chgData name="John Oakes" userId="1a36f0057432ea1f" providerId="LiveId" clId="{6B04D514-CD61-4366-96EE-148136CB9C54}" dt="2024-01-14T17:20:18.745" v="2" actId="47"/>
          <pc:sldLayoutMkLst>
            <pc:docMk/>
            <pc:sldMasterMk cId="259561669" sldId="2147483732"/>
            <pc:sldLayoutMk cId="3639156760" sldId="2147483741"/>
          </pc:sldLayoutMkLst>
        </pc:sldLayoutChg>
        <pc:sldLayoutChg chg="del">
          <pc:chgData name="John Oakes" userId="1a36f0057432ea1f" providerId="LiveId" clId="{6B04D514-CD61-4366-96EE-148136CB9C54}" dt="2024-01-14T17:20:18.745" v="2" actId="47"/>
          <pc:sldLayoutMkLst>
            <pc:docMk/>
            <pc:sldMasterMk cId="259561669" sldId="2147483732"/>
            <pc:sldLayoutMk cId="2588532448" sldId="2147483742"/>
          </pc:sldLayoutMkLst>
        </pc:sldLayoutChg>
        <pc:sldLayoutChg chg="del">
          <pc:chgData name="John Oakes" userId="1a36f0057432ea1f" providerId="LiveId" clId="{6B04D514-CD61-4366-96EE-148136CB9C54}" dt="2024-01-14T17:20:18.745" v="2" actId="47"/>
          <pc:sldLayoutMkLst>
            <pc:docMk/>
            <pc:sldMasterMk cId="259561669" sldId="2147483732"/>
            <pc:sldLayoutMk cId="2721426174" sldId="2147483743"/>
          </pc:sldLayoutMkLst>
        </pc:sldLayoutChg>
      </pc:sldMasterChg>
    </pc:docChg>
  </pc:docChgLst>
  <pc:docChgLst>
    <pc:chgData name="John Oakes" userId="1a36f0057432ea1f" providerId="LiveId" clId="{89FC9639-D73F-4AF4-8511-EF055782AEB7}"/>
    <pc:docChg chg="addSld delSld modSld sldOrd">
      <pc:chgData name="John Oakes" userId="1a36f0057432ea1f" providerId="LiveId" clId="{89FC9639-D73F-4AF4-8511-EF055782AEB7}" dt="2024-01-14T16:42:21.788" v="282" actId="14100"/>
      <pc:docMkLst>
        <pc:docMk/>
      </pc:docMkLst>
      <pc:sldChg chg="modSp mod">
        <pc:chgData name="John Oakes" userId="1a36f0057432ea1f" providerId="LiveId" clId="{89FC9639-D73F-4AF4-8511-EF055782AEB7}" dt="2024-01-11T18:05:18.637" v="81" actId="255"/>
        <pc:sldMkLst>
          <pc:docMk/>
          <pc:sldMk cId="0" sldId="297"/>
        </pc:sldMkLst>
        <pc:spChg chg="mod">
          <ac:chgData name="John Oakes" userId="1a36f0057432ea1f" providerId="LiveId" clId="{89FC9639-D73F-4AF4-8511-EF055782AEB7}" dt="2024-01-11T18:05:18.637" v="81" actId="255"/>
          <ac:spMkLst>
            <pc:docMk/>
            <pc:sldMk cId="0" sldId="297"/>
            <ac:spMk id="7170" creationId="{43B66A7A-E906-8F9C-6B70-F7A3D7173060}"/>
          </ac:spMkLst>
        </pc:spChg>
      </pc:sldChg>
      <pc:sldChg chg="modSp mod">
        <pc:chgData name="John Oakes" userId="1a36f0057432ea1f" providerId="LiveId" clId="{89FC9639-D73F-4AF4-8511-EF055782AEB7}" dt="2024-01-11T18:04:03.871" v="26" actId="20577"/>
        <pc:sldMkLst>
          <pc:docMk/>
          <pc:sldMk cId="0" sldId="452"/>
        </pc:sldMkLst>
        <pc:spChg chg="mod">
          <ac:chgData name="John Oakes" userId="1a36f0057432ea1f" providerId="LiveId" clId="{89FC9639-D73F-4AF4-8511-EF055782AEB7}" dt="2024-01-11T18:04:03.871" v="26" actId="20577"/>
          <ac:spMkLst>
            <pc:docMk/>
            <pc:sldMk cId="0" sldId="452"/>
            <ac:spMk id="2" creationId="{845FAC1C-32A9-84E4-CCC1-F4DA37D8F0A6}"/>
          </ac:spMkLst>
        </pc:spChg>
      </pc:sldChg>
      <pc:sldChg chg="modSp mod">
        <pc:chgData name="John Oakes" userId="1a36f0057432ea1f" providerId="LiveId" clId="{89FC9639-D73F-4AF4-8511-EF055782AEB7}" dt="2024-01-14T04:17:28.593" v="140" actId="1076"/>
        <pc:sldMkLst>
          <pc:docMk/>
          <pc:sldMk cId="0" sldId="454"/>
        </pc:sldMkLst>
        <pc:spChg chg="mod">
          <ac:chgData name="John Oakes" userId="1a36f0057432ea1f" providerId="LiveId" clId="{89FC9639-D73F-4AF4-8511-EF055782AEB7}" dt="2024-01-14T04:17:18.638" v="138" actId="14100"/>
          <ac:spMkLst>
            <pc:docMk/>
            <pc:sldMk cId="0" sldId="454"/>
            <ac:spMk id="12292" creationId="{BC3A9E93-816A-65F7-65C4-E17E3A71ECA7}"/>
          </ac:spMkLst>
        </pc:spChg>
        <pc:picChg chg="mod">
          <ac:chgData name="John Oakes" userId="1a36f0057432ea1f" providerId="LiveId" clId="{89FC9639-D73F-4AF4-8511-EF055782AEB7}" dt="2024-01-14T04:17:28.593" v="140" actId="1076"/>
          <ac:picMkLst>
            <pc:docMk/>
            <pc:sldMk cId="0" sldId="454"/>
            <ac:picMk id="12291" creationId="{5D18E884-BB2F-4E07-D00A-7AECE56D11F9}"/>
          </ac:picMkLst>
        </pc:picChg>
      </pc:sldChg>
      <pc:sldChg chg="modSp mod">
        <pc:chgData name="John Oakes" userId="1a36f0057432ea1f" providerId="LiveId" clId="{89FC9639-D73F-4AF4-8511-EF055782AEB7}" dt="2024-01-14T16:37:06.070" v="237" actId="14100"/>
        <pc:sldMkLst>
          <pc:docMk/>
          <pc:sldMk cId="0" sldId="458"/>
        </pc:sldMkLst>
        <pc:spChg chg="mod">
          <ac:chgData name="John Oakes" userId="1a36f0057432ea1f" providerId="LiveId" clId="{89FC9639-D73F-4AF4-8511-EF055782AEB7}" dt="2024-01-14T16:37:06.070" v="237" actId="14100"/>
          <ac:spMkLst>
            <pc:docMk/>
            <pc:sldMk cId="0" sldId="458"/>
            <ac:spMk id="3" creationId="{E8F9959A-7085-ADA0-913B-905FC4C8FCB3}"/>
          </ac:spMkLst>
        </pc:spChg>
        <pc:spChg chg="mod">
          <ac:chgData name="John Oakes" userId="1a36f0057432ea1f" providerId="LiveId" clId="{89FC9639-D73F-4AF4-8511-EF055782AEB7}" dt="2024-01-14T16:36:46.933" v="234" actId="14100"/>
          <ac:spMkLst>
            <pc:docMk/>
            <pc:sldMk cId="0" sldId="458"/>
            <ac:spMk id="16389" creationId="{0AD033A5-F526-595A-AAB3-B303B93A7970}"/>
          </ac:spMkLst>
        </pc:spChg>
        <pc:picChg chg="mod">
          <ac:chgData name="John Oakes" userId="1a36f0057432ea1f" providerId="LiveId" clId="{89FC9639-D73F-4AF4-8511-EF055782AEB7}" dt="2024-01-14T16:36:35.024" v="232" actId="1076"/>
          <ac:picMkLst>
            <pc:docMk/>
            <pc:sldMk cId="0" sldId="458"/>
            <ac:picMk id="16388" creationId="{AE995804-2FB8-8520-F824-C4CC21C72055}"/>
          </ac:picMkLst>
        </pc:picChg>
      </pc:sldChg>
      <pc:sldChg chg="modSp mod">
        <pc:chgData name="John Oakes" userId="1a36f0057432ea1f" providerId="LiveId" clId="{89FC9639-D73F-4AF4-8511-EF055782AEB7}" dt="2024-01-14T16:38:21.090" v="248" actId="14100"/>
        <pc:sldMkLst>
          <pc:docMk/>
          <pc:sldMk cId="0" sldId="459"/>
        </pc:sldMkLst>
        <pc:spChg chg="mod">
          <ac:chgData name="John Oakes" userId="1a36f0057432ea1f" providerId="LiveId" clId="{89FC9639-D73F-4AF4-8511-EF055782AEB7}" dt="2024-01-14T16:38:14.176" v="247" actId="14100"/>
          <ac:spMkLst>
            <pc:docMk/>
            <pc:sldMk cId="0" sldId="459"/>
            <ac:spMk id="3" creationId="{EA80D8C4-94CC-77DF-59DC-C81C0C7BDF84}"/>
          </ac:spMkLst>
        </pc:spChg>
        <pc:spChg chg="mod">
          <ac:chgData name="John Oakes" userId="1a36f0057432ea1f" providerId="LiveId" clId="{89FC9639-D73F-4AF4-8511-EF055782AEB7}" dt="2024-01-14T16:37:57.121" v="244" actId="1076"/>
          <ac:spMkLst>
            <pc:docMk/>
            <pc:sldMk cId="0" sldId="459"/>
            <ac:spMk id="17413" creationId="{3ED46671-C618-C22A-F755-19F9FF6C16F9}"/>
          </ac:spMkLst>
        </pc:spChg>
        <pc:picChg chg="mod">
          <ac:chgData name="John Oakes" userId="1a36f0057432ea1f" providerId="LiveId" clId="{89FC9639-D73F-4AF4-8511-EF055782AEB7}" dt="2024-01-14T16:38:21.090" v="248" actId="14100"/>
          <ac:picMkLst>
            <pc:docMk/>
            <pc:sldMk cId="0" sldId="459"/>
            <ac:picMk id="17412" creationId="{4354DAC6-89D0-18FD-B448-26A06F746886}"/>
          </ac:picMkLst>
        </pc:picChg>
      </pc:sldChg>
      <pc:sldChg chg="modSp mod">
        <pc:chgData name="John Oakes" userId="1a36f0057432ea1f" providerId="LiveId" clId="{89FC9639-D73F-4AF4-8511-EF055782AEB7}" dt="2024-01-14T16:38:49.002" v="252" actId="14100"/>
        <pc:sldMkLst>
          <pc:docMk/>
          <pc:sldMk cId="0" sldId="461"/>
        </pc:sldMkLst>
        <pc:spChg chg="mod">
          <ac:chgData name="John Oakes" userId="1a36f0057432ea1f" providerId="LiveId" clId="{89FC9639-D73F-4AF4-8511-EF055782AEB7}" dt="2024-01-14T16:38:42.830" v="250" actId="14100"/>
          <ac:spMkLst>
            <pc:docMk/>
            <pc:sldMk cId="0" sldId="461"/>
            <ac:spMk id="3" creationId="{9F4F0E9E-0D66-F594-B296-8C1F1DE0FF97}"/>
          </ac:spMkLst>
        </pc:spChg>
        <pc:picChg chg="mod">
          <ac:chgData name="John Oakes" userId="1a36f0057432ea1f" providerId="LiveId" clId="{89FC9639-D73F-4AF4-8511-EF055782AEB7}" dt="2024-01-14T16:38:49.002" v="252" actId="14100"/>
          <ac:picMkLst>
            <pc:docMk/>
            <pc:sldMk cId="0" sldId="461"/>
            <ac:picMk id="18436" creationId="{E0F96014-BCCF-4CC6-4D5F-45EE7ECBA9E4}"/>
          </ac:picMkLst>
        </pc:picChg>
      </pc:sldChg>
      <pc:sldChg chg="addSp modSp mod">
        <pc:chgData name="John Oakes" userId="1a36f0057432ea1f" providerId="LiveId" clId="{89FC9639-D73F-4AF4-8511-EF055782AEB7}" dt="2024-01-14T16:41:25.090" v="279" actId="1076"/>
        <pc:sldMkLst>
          <pc:docMk/>
          <pc:sldMk cId="0" sldId="462"/>
        </pc:sldMkLst>
        <pc:spChg chg="mod">
          <ac:chgData name="John Oakes" userId="1a36f0057432ea1f" providerId="LiveId" clId="{89FC9639-D73F-4AF4-8511-EF055782AEB7}" dt="2024-01-14T16:39:10.240" v="253" actId="255"/>
          <ac:spMkLst>
            <pc:docMk/>
            <pc:sldMk cId="0" sldId="462"/>
            <ac:spMk id="2" creationId="{F5045341-B45E-CFFB-5DE2-AF0A48347B3D}"/>
          </ac:spMkLst>
        </pc:spChg>
        <pc:spChg chg="mod">
          <ac:chgData name="John Oakes" userId="1a36f0057432ea1f" providerId="LiveId" clId="{89FC9639-D73F-4AF4-8511-EF055782AEB7}" dt="2024-01-14T16:41:17.537" v="277" actId="20577"/>
          <ac:spMkLst>
            <pc:docMk/>
            <pc:sldMk cId="0" sldId="462"/>
            <ac:spMk id="3" creationId="{57D91E56-6871-3AE3-39A5-FFBC28E1C6B5}"/>
          </ac:spMkLst>
        </pc:spChg>
        <pc:picChg chg="add mod">
          <ac:chgData name="John Oakes" userId="1a36f0057432ea1f" providerId="LiveId" clId="{89FC9639-D73F-4AF4-8511-EF055782AEB7}" dt="2024-01-14T16:41:25.090" v="279" actId="1076"/>
          <ac:picMkLst>
            <pc:docMk/>
            <pc:sldMk cId="0" sldId="462"/>
            <ac:picMk id="3074" creationId="{05C446A7-BB9E-5047-2DEA-E3A8D460CE65}"/>
          </ac:picMkLst>
        </pc:picChg>
      </pc:sldChg>
      <pc:sldChg chg="modSp mod">
        <pc:chgData name="John Oakes" userId="1a36f0057432ea1f" providerId="LiveId" clId="{89FC9639-D73F-4AF4-8511-EF055782AEB7}" dt="2024-01-14T16:42:21.788" v="282" actId="14100"/>
        <pc:sldMkLst>
          <pc:docMk/>
          <pc:sldMk cId="0" sldId="464"/>
        </pc:sldMkLst>
        <pc:spChg chg="mod">
          <ac:chgData name="John Oakes" userId="1a36f0057432ea1f" providerId="LiveId" clId="{89FC9639-D73F-4AF4-8511-EF055782AEB7}" dt="2024-01-14T16:42:21.788" v="282" actId="14100"/>
          <ac:spMkLst>
            <pc:docMk/>
            <pc:sldMk cId="0" sldId="464"/>
            <ac:spMk id="3" creationId="{52CF6DC9-0596-8CA2-D150-98C5C4ED7341}"/>
          </ac:spMkLst>
        </pc:spChg>
      </pc:sldChg>
      <pc:sldChg chg="addSp delSp modSp mod">
        <pc:chgData name="John Oakes" userId="1a36f0057432ea1f" providerId="LiveId" clId="{89FC9639-D73F-4AF4-8511-EF055782AEB7}" dt="2024-01-11T18:09:33.406" v="116"/>
        <pc:sldMkLst>
          <pc:docMk/>
          <pc:sldMk cId="1755671724" sldId="466"/>
        </pc:sldMkLst>
        <pc:spChg chg="mod">
          <ac:chgData name="John Oakes" userId="1a36f0057432ea1f" providerId="LiveId" clId="{89FC9639-D73F-4AF4-8511-EF055782AEB7}" dt="2024-01-11T18:07:42.192" v="111" actId="14100"/>
          <ac:spMkLst>
            <pc:docMk/>
            <pc:sldMk cId="1755671724" sldId="466"/>
            <ac:spMk id="7170" creationId="{43B66A7A-E906-8F9C-6B70-F7A3D7173060}"/>
          </ac:spMkLst>
        </pc:spChg>
        <pc:picChg chg="add del mod">
          <ac:chgData name="John Oakes" userId="1a36f0057432ea1f" providerId="LiveId" clId="{89FC9639-D73F-4AF4-8511-EF055782AEB7}" dt="2024-01-11T18:08:48.506" v="115" actId="478"/>
          <ac:picMkLst>
            <pc:docMk/>
            <pc:sldMk cId="1755671724" sldId="466"/>
            <ac:picMk id="1026" creationId="{D526B47A-B297-3929-AA9D-19CF097AA7D2}"/>
          </ac:picMkLst>
        </pc:picChg>
        <pc:picChg chg="add">
          <ac:chgData name="John Oakes" userId="1a36f0057432ea1f" providerId="LiveId" clId="{89FC9639-D73F-4AF4-8511-EF055782AEB7}" dt="2024-01-11T18:09:33.406" v="116"/>
          <ac:picMkLst>
            <pc:docMk/>
            <pc:sldMk cId="1755671724" sldId="466"/>
            <ac:picMk id="1028" creationId="{1CD687A4-AB18-0E47-7B20-BE3793AE90A3}"/>
          </ac:picMkLst>
        </pc:picChg>
        <pc:picChg chg="del">
          <ac:chgData name="John Oakes" userId="1a36f0057432ea1f" providerId="LiveId" clId="{89FC9639-D73F-4AF4-8511-EF055782AEB7}" dt="2024-01-11T18:07:20.793" v="82" actId="478"/>
          <ac:picMkLst>
            <pc:docMk/>
            <pc:sldMk cId="1755671724" sldId="466"/>
            <ac:picMk id="7172" creationId="{18661292-4942-D6F2-E05B-97B510E2AFB5}"/>
          </ac:picMkLst>
        </pc:picChg>
      </pc:sldChg>
      <pc:sldChg chg="addSp delSp modSp new mod ord">
        <pc:chgData name="John Oakes" userId="1a36f0057432ea1f" providerId="LiveId" clId="{89FC9639-D73F-4AF4-8511-EF055782AEB7}" dt="2024-01-14T04:16:53.824" v="135"/>
        <pc:sldMkLst>
          <pc:docMk/>
          <pc:sldMk cId="144512767" sldId="467"/>
        </pc:sldMkLst>
        <pc:spChg chg="del">
          <ac:chgData name="John Oakes" userId="1a36f0057432ea1f" providerId="LiveId" clId="{89FC9639-D73F-4AF4-8511-EF055782AEB7}" dt="2024-01-14T04:15:59.669" v="122" actId="931"/>
          <ac:spMkLst>
            <pc:docMk/>
            <pc:sldMk cId="144512767" sldId="467"/>
            <ac:spMk id="3" creationId="{45BFB792-561A-20AF-D2F7-344F4D4541C7}"/>
          </ac:spMkLst>
        </pc:spChg>
        <pc:picChg chg="add mod">
          <ac:chgData name="John Oakes" userId="1a36f0057432ea1f" providerId="LiveId" clId="{89FC9639-D73F-4AF4-8511-EF055782AEB7}" dt="2024-01-14T04:16:32.082" v="131" actId="1076"/>
          <ac:picMkLst>
            <pc:docMk/>
            <pc:sldMk cId="144512767" sldId="467"/>
            <ac:picMk id="5" creationId="{EBF12177-9EF3-B3BB-D102-D9239D278CBC}"/>
          </ac:picMkLst>
        </pc:picChg>
      </pc:sldChg>
      <pc:sldChg chg="addSp delSp modSp new mod ord">
        <pc:chgData name="John Oakes" userId="1a36f0057432ea1f" providerId="LiveId" clId="{89FC9639-D73F-4AF4-8511-EF055782AEB7}" dt="2024-01-14T04:16:57.336" v="137"/>
        <pc:sldMkLst>
          <pc:docMk/>
          <pc:sldMk cId="651223693" sldId="468"/>
        </pc:sldMkLst>
        <pc:spChg chg="del">
          <ac:chgData name="John Oakes" userId="1a36f0057432ea1f" providerId="LiveId" clId="{89FC9639-D73F-4AF4-8511-EF055782AEB7}" dt="2024-01-14T04:15:50.156" v="119" actId="931"/>
          <ac:spMkLst>
            <pc:docMk/>
            <pc:sldMk cId="651223693" sldId="468"/>
            <ac:spMk id="3" creationId="{1639FE06-63E5-EF1E-B93B-42ED05666A75}"/>
          </ac:spMkLst>
        </pc:spChg>
        <pc:picChg chg="add mod">
          <ac:chgData name="John Oakes" userId="1a36f0057432ea1f" providerId="LiveId" clId="{89FC9639-D73F-4AF4-8511-EF055782AEB7}" dt="2024-01-14T04:16:43.334" v="133" actId="1076"/>
          <ac:picMkLst>
            <pc:docMk/>
            <pc:sldMk cId="651223693" sldId="468"/>
            <ac:picMk id="5" creationId="{6F17175B-2BAE-170B-DD48-3FE3C76FF218}"/>
          </ac:picMkLst>
        </pc:picChg>
      </pc:sldChg>
      <pc:sldChg chg="modSp mod">
        <pc:chgData name="John Oakes" userId="1a36f0057432ea1f" providerId="LiveId" clId="{89FC9639-D73F-4AF4-8511-EF055782AEB7}" dt="2024-01-14T04:26:16.854" v="185" actId="255"/>
        <pc:sldMkLst>
          <pc:docMk/>
          <pc:sldMk cId="0" sldId="603"/>
        </pc:sldMkLst>
        <pc:spChg chg="mod">
          <ac:chgData name="John Oakes" userId="1a36f0057432ea1f" providerId="LiveId" clId="{89FC9639-D73F-4AF4-8511-EF055782AEB7}" dt="2024-01-14T04:26:16.854" v="185" actId="255"/>
          <ac:spMkLst>
            <pc:docMk/>
            <pc:sldMk cId="0" sldId="603"/>
            <ac:spMk id="120835" creationId="{6E8EF3AD-7E5E-1CFF-23B7-54AC57DC4923}"/>
          </ac:spMkLst>
        </pc:spChg>
      </pc:sldChg>
      <pc:sldChg chg="addSp modSp mod">
        <pc:chgData name="John Oakes" userId="1a36f0057432ea1f" providerId="LiveId" clId="{89FC9639-D73F-4AF4-8511-EF055782AEB7}" dt="2024-01-14T04:29:29.112" v="206" actId="14100"/>
        <pc:sldMkLst>
          <pc:docMk/>
          <pc:sldMk cId="0" sldId="604"/>
        </pc:sldMkLst>
        <pc:spChg chg="mod">
          <ac:chgData name="John Oakes" userId="1a36f0057432ea1f" providerId="LiveId" clId="{89FC9639-D73F-4AF4-8511-EF055782AEB7}" dt="2024-01-14T04:29:29.112" v="206" actId="14100"/>
          <ac:spMkLst>
            <pc:docMk/>
            <pc:sldMk cId="0" sldId="604"/>
            <ac:spMk id="2" creationId="{3B923988-BC8E-EB0C-FD20-82649C8DF67F}"/>
          </ac:spMkLst>
        </pc:spChg>
        <pc:spChg chg="mod">
          <ac:chgData name="John Oakes" userId="1a36f0057432ea1f" providerId="LiveId" clId="{89FC9639-D73F-4AF4-8511-EF055782AEB7}" dt="2024-01-14T04:25:17.067" v="168" actId="14100"/>
          <ac:spMkLst>
            <pc:docMk/>
            <pc:sldMk cId="0" sldId="604"/>
            <ac:spMk id="119811" creationId="{97A7D624-5FB2-9947-68AC-DAD91CDDB419}"/>
          </ac:spMkLst>
        </pc:spChg>
        <pc:picChg chg="add mod">
          <ac:chgData name="John Oakes" userId="1a36f0057432ea1f" providerId="LiveId" clId="{89FC9639-D73F-4AF4-8511-EF055782AEB7}" dt="2024-01-14T04:25:09.479" v="167" actId="1076"/>
          <ac:picMkLst>
            <pc:docMk/>
            <pc:sldMk cId="0" sldId="604"/>
            <ac:picMk id="1026" creationId="{72AF11E0-B466-651E-0EC1-B4259838705D}"/>
          </ac:picMkLst>
        </pc:picChg>
      </pc:sldChg>
      <pc:sldChg chg="add del">
        <pc:chgData name="John Oakes" userId="1a36f0057432ea1f" providerId="LiveId" clId="{89FC9639-D73F-4AF4-8511-EF055782AEB7}" dt="2024-01-14T04:23:25.140" v="149"/>
        <pc:sldMkLst>
          <pc:docMk/>
          <pc:sldMk cId="2908022051" sldId="605"/>
        </pc:sldMkLst>
      </pc:sldChg>
      <pc:sldChg chg="addSp delSp modSp new mod">
        <pc:chgData name="John Oakes" userId="1a36f0057432ea1f" providerId="LiveId" clId="{89FC9639-D73F-4AF4-8511-EF055782AEB7}" dt="2024-01-14T04:27:33.945" v="205" actId="1076"/>
        <pc:sldMkLst>
          <pc:docMk/>
          <pc:sldMk cId="2908022051" sldId="605"/>
        </pc:sldMkLst>
        <pc:spChg chg="mod">
          <ac:chgData name="John Oakes" userId="1a36f0057432ea1f" providerId="LiveId" clId="{89FC9639-D73F-4AF4-8511-EF055782AEB7}" dt="2024-01-14T04:26:42.001" v="199" actId="20577"/>
          <ac:spMkLst>
            <pc:docMk/>
            <pc:sldMk cId="2908022051" sldId="605"/>
            <ac:spMk id="2" creationId="{E3FEA30F-EBF7-E0E7-CE90-512EA58F7B7E}"/>
          </ac:spMkLst>
        </pc:spChg>
        <pc:spChg chg="del mod">
          <ac:chgData name="John Oakes" userId="1a36f0057432ea1f" providerId="LiveId" clId="{89FC9639-D73F-4AF4-8511-EF055782AEB7}" dt="2024-01-14T04:27:21.320" v="200"/>
          <ac:spMkLst>
            <pc:docMk/>
            <pc:sldMk cId="2908022051" sldId="605"/>
            <ac:spMk id="3" creationId="{9B888728-724A-79ED-80D9-938C39DF564B}"/>
          </ac:spMkLst>
        </pc:spChg>
        <pc:picChg chg="add mod">
          <ac:chgData name="John Oakes" userId="1a36f0057432ea1f" providerId="LiveId" clId="{89FC9639-D73F-4AF4-8511-EF055782AEB7}" dt="2024-01-14T04:27:33.945" v="205" actId="1076"/>
          <ac:picMkLst>
            <pc:docMk/>
            <pc:sldMk cId="2908022051" sldId="605"/>
            <ac:picMk id="2050" creationId="{05492E59-3E9D-BD13-5F23-7BB1D5A2614A}"/>
          </ac:picMkLst>
        </pc:picChg>
      </pc:sldChg>
      <pc:sldChg chg="add del">
        <pc:chgData name="John Oakes" userId="1a36f0057432ea1f" providerId="LiveId" clId="{89FC9639-D73F-4AF4-8511-EF055782AEB7}" dt="2024-01-14T04:23:25.140" v="149"/>
        <pc:sldMkLst>
          <pc:docMk/>
          <pc:sldMk cId="0" sldId="606"/>
        </pc:sldMkLst>
      </pc:sldChg>
      <pc:sldChg chg="add del">
        <pc:chgData name="John Oakes" userId="1a36f0057432ea1f" providerId="LiveId" clId="{89FC9639-D73F-4AF4-8511-EF055782AEB7}" dt="2024-01-14T04:23:25.140" v="149"/>
        <pc:sldMkLst>
          <pc:docMk/>
          <pc:sldMk cId="1524621259" sldId="607"/>
        </pc:sldMkLst>
      </pc:sldChg>
      <pc:sldChg chg="addSp delSp modSp new mod">
        <pc:chgData name="John Oakes" userId="1a36f0057432ea1f" providerId="LiveId" clId="{89FC9639-D73F-4AF4-8511-EF055782AEB7}" dt="2024-01-14T16:34:31.652" v="225" actId="1076"/>
        <pc:sldMkLst>
          <pc:docMk/>
          <pc:sldMk cId="702132457" sldId="608"/>
        </pc:sldMkLst>
        <pc:spChg chg="del">
          <ac:chgData name="John Oakes" userId="1a36f0057432ea1f" providerId="LiveId" clId="{89FC9639-D73F-4AF4-8511-EF055782AEB7}" dt="2024-01-14T16:33:06.810" v="212" actId="931"/>
          <ac:spMkLst>
            <pc:docMk/>
            <pc:sldMk cId="702132457" sldId="608"/>
            <ac:spMk id="3" creationId="{51A006DC-98A3-034E-5C6D-DA786FF240BB}"/>
          </ac:spMkLst>
        </pc:spChg>
        <pc:picChg chg="add mod">
          <ac:chgData name="John Oakes" userId="1a36f0057432ea1f" providerId="LiveId" clId="{89FC9639-D73F-4AF4-8511-EF055782AEB7}" dt="2024-01-14T16:34:31.652" v="225" actId="1076"/>
          <ac:picMkLst>
            <pc:docMk/>
            <pc:sldMk cId="702132457" sldId="608"/>
            <ac:picMk id="5" creationId="{9E6693FA-9727-0C83-C3C1-463AF2CE01ED}"/>
          </ac:picMkLst>
        </pc:picChg>
      </pc:sldChg>
      <pc:sldChg chg="addSp delSp modSp new mod">
        <pc:chgData name="John Oakes" userId="1a36f0057432ea1f" providerId="LiveId" clId="{89FC9639-D73F-4AF4-8511-EF055782AEB7}" dt="2024-01-14T16:34:08.952" v="222" actId="1076"/>
        <pc:sldMkLst>
          <pc:docMk/>
          <pc:sldMk cId="3682909108" sldId="609"/>
        </pc:sldMkLst>
        <pc:spChg chg="del">
          <ac:chgData name="John Oakes" userId="1a36f0057432ea1f" providerId="LiveId" clId="{89FC9639-D73F-4AF4-8511-EF055782AEB7}" dt="2024-01-14T16:32:50.349" v="209" actId="931"/>
          <ac:spMkLst>
            <pc:docMk/>
            <pc:sldMk cId="3682909108" sldId="609"/>
            <ac:spMk id="3" creationId="{F864CBF0-EB3D-6B88-1660-817FF2C3EEE9}"/>
          </ac:spMkLst>
        </pc:spChg>
        <pc:picChg chg="add mod">
          <ac:chgData name="John Oakes" userId="1a36f0057432ea1f" providerId="LiveId" clId="{89FC9639-D73F-4AF4-8511-EF055782AEB7}" dt="2024-01-14T16:34:08.952" v="222" actId="1076"/>
          <ac:picMkLst>
            <pc:docMk/>
            <pc:sldMk cId="3682909108" sldId="609"/>
            <ac:picMk id="5" creationId="{91C5711E-9A69-ECAB-6339-208E4A6124C2}"/>
          </ac:picMkLst>
        </pc:picChg>
      </pc:sldChg>
      <pc:sldChg chg="addSp delSp modSp new mod">
        <pc:chgData name="John Oakes" userId="1a36f0057432ea1f" providerId="LiveId" clId="{89FC9639-D73F-4AF4-8511-EF055782AEB7}" dt="2024-01-14T16:33:42.247" v="220" actId="1076"/>
        <pc:sldMkLst>
          <pc:docMk/>
          <pc:sldMk cId="1768762817" sldId="610"/>
        </pc:sldMkLst>
        <pc:spChg chg="del">
          <ac:chgData name="John Oakes" userId="1a36f0057432ea1f" providerId="LiveId" clId="{89FC9639-D73F-4AF4-8511-EF055782AEB7}" dt="2024-01-14T16:33:29.918" v="216" actId="931"/>
          <ac:spMkLst>
            <pc:docMk/>
            <pc:sldMk cId="1768762817" sldId="610"/>
            <ac:spMk id="3" creationId="{355A8A53-2D8B-6806-FC71-CFC543208C56}"/>
          </ac:spMkLst>
        </pc:spChg>
        <pc:picChg chg="add mod">
          <ac:chgData name="John Oakes" userId="1a36f0057432ea1f" providerId="LiveId" clId="{89FC9639-D73F-4AF4-8511-EF055782AEB7}" dt="2024-01-14T16:33:42.247" v="220" actId="1076"/>
          <ac:picMkLst>
            <pc:docMk/>
            <pc:sldMk cId="1768762817" sldId="610"/>
            <ac:picMk id="5" creationId="{B286F717-862C-1695-5257-B4C52554577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77D02-AEC7-45AD-BCA1-7C7AA179320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9443C-52C1-44CB-A030-5FC809FB0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22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28725146-71E2-0EE4-BA99-14F2A5B814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C8586D71-F330-4BC7-6CB9-4006BEF29A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B5A81B61-642E-46C8-4304-8F1D468206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56CBED-1590-4722-81A7-0C595EE448A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28725146-71E2-0EE4-BA99-14F2A5B814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C8586D71-F330-4BC7-6CB9-4006BEF29A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B5A81B61-642E-46C8-4304-8F1D468206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56CBED-1590-4722-81A7-0C595EE448A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595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595B97A-6CB0-4790-4932-4E625377DE48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12198351" cy="6851650"/>
            <a:chOff x="1" y="0"/>
            <a:chExt cx="5763" cy="431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9099702-E407-699A-C178-6E35F5459F9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2D914FD-E94A-B843-8D6C-4B7D5ECEFF5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ABCA5F8-29B2-AB6A-04B2-7C581577381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1F95D5CB-2393-7309-9859-69C19697BB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AFCD8456-CDE5-137F-DE7D-3798132D275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6CBCCF74-FE41-FC1D-836D-FA1B5BE8A77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5D811D44-31B2-7C5D-E677-63E00D10961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CC142270-692A-D651-211A-98A471AA82E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2E99935B-A209-6BAE-85F3-78D25DA3C95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68C8F713-DA92-29AA-54C8-FAE63E41A1F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0AEC9110-53E5-42E1-06A1-7BD5DF34F8B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33F330C1-CFE0-8BEC-D771-E6ACA9FAD7B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54E48C39-72E5-53AB-D9C4-3798592AE24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5" name="Freeform 16">
                <a:extLst>
                  <a:ext uri="{FF2B5EF4-FFF2-40B4-BE49-F238E27FC236}">
                    <a16:creationId xmlns:a16="http://schemas.microsoft.com/office/drawing/2014/main" id="{9AD3217D-B133-E85E-227A-D67C908F83C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1A8A155D-4562-BFCC-F9C2-93C46CAF71B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679CFF80-2B54-0976-2B47-30820AA56DE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E58E720A-1C0E-CD55-B889-526BB49C8D8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C4AC5192-EFB6-7AE2-7D10-AD15C753B7E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BF31CC82-4C41-2B86-60A1-C8EC6657BD9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E7EDE155-F2A8-10DD-8275-11661D27CF5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23667365-69AB-2015-0C33-0CDEDBFE755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831 w 717"/>
                <a:gd name="T1" fmla="*/ 845 h 845"/>
                <a:gd name="T2" fmla="*/ 831 w 717"/>
                <a:gd name="T3" fmla="*/ 821 h 845"/>
                <a:gd name="T4" fmla="*/ 688 w 717"/>
                <a:gd name="T5" fmla="*/ 605 h 845"/>
                <a:gd name="T6" fmla="*/ 463 w 717"/>
                <a:gd name="T7" fmla="*/ 396 h 845"/>
                <a:gd name="T8" fmla="*/ 278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66 w 717"/>
                <a:gd name="T15" fmla="*/ 198 h 845"/>
                <a:gd name="T16" fmla="*/ 457 w 717"/>
                <a:gd name="T17" fmla="*/ 408 h 845"/>
                <a:gd name="T18" fmla="*/ 682 w 717"/>
                <a:gd name="T19" fmla="*/ 623 h 845"/>
                <a:gd name="T20" fmla="*/ 831 w 717"/>
                <a:gd name="T21" fmla="*/ 845 h 845"/>
                <a:gd name="T22" fmla="*/ 83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44B2DF86-DC39-31F6-8996-1E961DE539E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64 w 407"/>
                <a:gd name="T1" fmla="*/ 414 h 414"/>
                <a:gd name="T2" fmla="*/ 464 w 407"/>
                <a:gd name="T3" fmla="*/ 396 h 414"/>
                <a:gd name="T4" fmla="*/ 279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73 w 407"/>
                <a:gd name="T13" fmla="*/ 204 h 414"/>
                <a:gd name="T14" fmla="*/ 464 w 407"/>
                <a:gd name="T15" fmla="*/ 414 h 414"/>
                <a:gd name="T16" fmla="*/ 464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8AFAB11F-AB08-659A-26BC-57DF3F754BF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24F25D6D-E600-0F2C-2C08-34CE92A3D5B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700 w 586"/>
                <a:gd name="T1" fmla="*/ 0 h 599"/>
                <a:gd name="T2" fmla="*/ 682 w 586"/>
                <a:gd name="T3" fmla="*/ 0 h 599"/>
                <a:gd name="T4" fmla="*/ 488 w 586"/>
                <a:gd name="T5" fmla="*/ 132 h 599"/>
                <a:gd name="T6" fmla="*/ 314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314 w 586"/>
                <a:gd name="T17" fmla="*/ 282 h 599"/>
                <a:gd name="T18" fmla="*/ 500 w 586"/>
                <a:gd name="T19" fmla="*/ 138 h 599"/>
                <a:gd name="T20" fmla="*/ 700 w 586"/>
                <a:gd name="T21" fmla="*/ 0 h 599"/>
                <a:gd name="T22" fmla="*/ 70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7DF75089-5711-8CFD-4ED9-77BD5B9C78B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26 w 269"/>
                <a:gd name="T1" fmla="*/ 0 h 252"/>
                <a:gd name="T2" fmla="*/ 308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26 w 269"/>
                <a:gd name="T15" fmla="*/ 0 h 252"/>
                <a:gd name="T16" fmla="*/ 326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5" name="Line 28">
              <a:extLst>
                <a:ext uri="{FF2B5EF4-FFF2-40B4-BE49-F238E27FC236}">
                  <a16:creationId xmlns:a16="http://schemas.microsoft.com/office/drawing/2014/main" id="{72D18390-EC70-96BC-2C38-5EAA683C88D0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" name="Line 29">
              <a:extLst>
                <a:ext uri="{FF2B5EF4-FFF2-40B4-BE49-F238E27FC236}">
                  <a16:creationId xmlns:a16="http://schemas.microsoft.com/office/drawing/2014/main" id="{C11A0D32-931E-9764-D4C3-ACB6BFE35080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Line 30">
              <a:extLst>
                <a:ext uri="{FF2B5EF4-FFF2-40B4-BE49-F238E27FC236}">
                  <a16:creationId xmlns:a16="http://schemas.microsoft.com/office/drawing/2014/main" id="{79682A8F-5AAE-0DE1-3621-80A51C5566A7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8" name="Group 31">
              <a:extLst>
                <a:ext uri="{FF2B5EF4-FFF2-40B4-BE49-F238E27FC236}">
                  <a16:creationId xmlns:a16="http://schemas.microsoft.com/office/drawing/2014/main" id="{8DA8B42A-9016-5814-0789-BA4080FE6A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1" name="Line 32">
                <a:extLst>
                  <a:ext uri="{FF2B5EF4-FFF2-40B4-BE49-F238E27FC236}">
                    <a16:creationId xmlns:a16="http://schemas.microsoft.com/office/drawing/2014/main" id="{106FDFAF-1EB2-6021-A26C-B9F87D4EAD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2" name="Line 33">
                <a:extLst>
                  <a:ext uri="{FF2B5EF4-FFF2-40B4-BE49-F238E27FC236}">
                    <a16:creationId xmlns:a16="http://schemas.microsoft.com/office/drawing/2014/main" id="{C61ABAF6-E190-81F5-3A1C-1CB28F6771B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3" name="Line 34">
                <a:extLst>
                  <a:ext uri="{FF2B5EF4-FFF2-40B4-BE49-F238E27FC236}">
                    <a16:creationId xmlns:a16="http://schemas.microsoft.com/office/drawing/2014/main" id="{18E6DEA2-A9AB-0ACB-573C-DCEB43CD9CA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4" name="Line 35">
                <a:extLst>
                  <a:ext uri="{FF2B5EF4-FFF2-40B4-BE49-F238E27FC236}">
                    <a16:creationId xmlns:a16="http://schemas.microsoft.com/office/drawing/2014/main" id="{3436E11C-B46C-4C9F-DA73-2C17FB5E059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5" name="Line 36">
                <a:extLst>
                  <a:ext uri="{FF2B5EF4-FFF2-40B4-BE49-F238E27FC236}">
                    <a16:creationId xmlns:a16="http://schemas.microsoft.com/office/drawing/2014/main" id="{BFC21253-F9F8-D8D9-8094-12E7E0017CA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9" name="Line 37">
              <a:extLst>
                <a:ext uri="{FF2B5EF4-FFF2-40B4-BE49-F238E27FC236}">
                  <a16:creationId xmlns:a16="http://schemas.microsoft.com/office/drawing/2014/main" id="{9E2B3669-E124-CE74-6F64-A586C98DA715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" name="Line 38">
              <a:extLst>
                <a:ext uri="{FF2B5EF4-FFF2-40B4-BE49-F238E27FC236}">
                  <a16:creationId xmlns:a16="http://schemas.microsoft.com/office/drawing/2014/main" id="{4BC211DF-6721-2EB1-B5F1-37D80DC50F3D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840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40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9" name="Rectangle 41">
            <a:extLst>
              <a:ext uri="{FF2B5EF4-FFF2-40B4-BE49-F238E27FC236}">
                <a16:creationId xmlns:a16="http://schemas.microsoft.com/office/drawing/2014/main" id="{7C752E0D-9E45-450D-8296-7837173F7E4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42">
            <a:extLst>
              <a:ext uri="{FF2B5EF4-FFF2-40B4-BE49-F238E27FC236}">
                <a16:creationId xmlns:a16="http://schemas.microsoft.com/office/drawing/2014/main" id="{9865AC8D-2CC0-2924-EADA-E24A16A92E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D678BD8D-8295-1552-8FFF-DA36C1E930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A408A-AB1D-483D-8E83-ACC4559B2A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02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ACF26481-7FAD-8C70-34F0-E5242EE2E3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2FC8B9FD-D7A4-F786-20D5-BE818E06F8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C8FB9735-DD19-FE3E-28C0-2CB883C3F3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21038-11AE-44E9-BDD3-F9EB325457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048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7F9A1B04-AF3E-8DF6-634A-09C04F5F3B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C7549D3E-7689-6AC1-DCBD-E0EFD75D93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0020A3EA-486E-FF5F-BEEF-97E90F6D64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A69C5-33D6-459C-943E-C390E0172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997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E5690DE-D34F-032F-E4A1-3D0FC44B747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8350" cy="6851650"/>
            <a:chOff x="1" y="0"/>
            <a:chExt cx="5763" cy="431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6558A6D-2F23-DA20-59D5-CE4826F5F54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B80F16F-B316-6D2B-5FDB-4416064233F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7C7521D-340E-AD59-82E4-3052480FBAD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C139066F-B03B-9288-DCB3-4F2BC9C1BE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DB3A43DA-8586-A70F-B0D2-2BFABDF38A2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90" y="0"/>
                <a:ext cx="70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DD5DB6C0-FA0F-DBE0-159C-119454E33E7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B289D6DC-1B0C-E014-7AE3-DC9654E39A9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85488299-4D98-3BCF-4938-B0A118D0204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3DF86A7C-AFC9-2A45-672C-D1A620160CD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67CAF8E4-232F-D0BC-00D8-5177D91E5AD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CF08B73B-30D4-795D-5964-F1ACCE444EC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511531F9-0351-6C87-B5BD-12209B91930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00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C5987227-6FAE-B5DC-8568-45C01DE6304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8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5" name="Freeform 16">
                <a:extLst>
                  <a:ext uri="{FF2B5EF4-FFF2-40B4-BE49-F238E27FC236}">
                    <a16:creationId xmlns:a16="http://schemas.microsoft.com/office/drawing/2014/main" id="{84697745-201B-8365-BA23-E959657106F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77D2ED39-4F6D-9325-29B8-C91F699C469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54781ED6-D4B6-80D6-3EC0-35A4AD97C10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B7A4AF8D-CA06-B246-40DD-8B9580DBA13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26B027B9-FD2A-615B-3C58-536DA0495CD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9BEADFC0-9B74-5D6D-12C2-A909F130BCD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CFF05012-3C4C-A0F6-A274-8A77DF379AF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83554D56-8791-AA8D-12E7-80F4CB339ED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831 w 717"/>
                <a:gd name="T1" fmla="*/ 845 h 845"/>
                <a:gd name="T2" fmla="*/ 831 w 717"/>
                <a:gd name="T3" fmla="*/ 821 h 845"/>
                <a:gd name="T4" fmla="*/ 688 w 717"/>
                <a:gd name="T5" fmla="*/ 605 h 845"/>
                <a:gd name="T6" fmla="*/ 463 w 717"/>
                <a:gd name="T7" fmla="*/ 396 h 845"/>
                <a:gd name="T8" fmla="*/ 278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66 w 717"/>
                <a:gd name="T15" fmla="*/ 198 h 845"/>
                <a:gd name="T16" fmla="*/ 457 w 717"/>
                <a:gd name="T17" fmla="*/ 408 h 845"/>
                <a:gd name="T18" fmla="*/ 682 w 717"/>
                <a:gd name="T19" fmla="*/ 623 h 845"/>
                <a:gd name="T20" fmla="*/ 831 w 717"/>
                <a:gd name="T21" fmla="*/ 845 h 845"/>
                <a:gd name="T22" fmla="*/ 83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CF24EF8D-31D4-981D-2BC7-5243BE990AE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64 w 407"/>
                <a:gd name="T1" fmla="*/ 414 h 414"/>
                <a:gd name="T2" fmla="*/ 464 w 407"/>
                <a:gd name="T3" fmla="*/ 396 h 414"/>
                <a:gd name="T4" fmla="*/ 279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73 w 407"/>
                <a:gd name="T13" fmla="*/ 204 h 414"/>
                <a:gd name="T14" fmla="*/ 464 w 407"/>
                <a:gd name="T15" fmla="*/ 414 h 414"/>
                <a:gd name="T16" fmla="*/ 464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BF5C831C-B7BF-F8AF-41FF-550E72267F1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EB7CB5DE-C9E9-99DE-24D9-4C71FF03A0B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700 w 586"/>
                <a:gd name="T1" fmla="*/ 0 h 599"/>
                <a:gd name="T2" fmla="*/ 682 w 586"/>
                <a:gd name="T3" fmla="*/ 0 h 599"/>
                <a:gd name="T4" fmla="*/ 488 w 586"/>
                <a:gd name="T5" fmla="*/ 132 h 599"/>
                <a:gd name="T6" fmla="*/ 314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314 w 586"/>
                <a:gd name="T17" fmla="*/ 282 h 599"/>
                <a:gd name="T18" fmla="*/ 500 w 586"/>
                <a:gd name="T19" fmla="*/ 138 h 599"/>
                <a:gd name="T20" fmla="*/ 700 w 586"/>
                <a:gd name="T21" fmla="*/ 0 h 599"/>
                <a:gd name="T22" fmla="*/ 70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C9427AF0-1593-8600-8E30-CE018FE0706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26 w 269"/>
                <a:gd name="T1" fmla="*/ 0 h 252"/>
                <a:gd name="T2" fmla="*/ 308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26 w 269"/>
                <a:gd name="T15" fmla="*/ 0 h 252"/>
                <a:gd name="T16" fmla="*/ 326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8">
              <a:extLst>
                <a:ext uri="{FF2B5EF4-FFF2-40B4-BE49-F238E27FC236}">
                  <a16:creationId xmlns:a16="http://schemas.microsoft.com/office/drawing/2014/main" id="{BCA3D17F-17D6-5C92-C7F7-88867526BCFE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9">
              <a:extLst>
                <a:ext uri="{FF2B5EF4-FFF2-40B4-BE49-F238E27FC236}">
                  <a16:creationId xmlns:a16="http://schemas.microsoft.com/office/drawing/2014/main" id="{1254998D-4FA5-83F3-C2CB-B5E21D17F473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30">
              <a:extLst>
                <a:ext uri="{FF2B5EF4-FFF2-40B4-BE49-F238E27FC236}">
                  <a16:creationId xmlns:a16="http://schemas.microsoft.com/office/drawing/2014/main" id="{D2AF07A9-0D28-9FE3-2683-6395D8142A01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31">
              <a:extLst>
                <a:ext uri="{FF2B5EF4-FFF2-40B4-BE49-F238E27FC236}">
                  <a16:creationId xmlns:a16="http://schemas.microsoft.com/office/drawing/2014/main" id="{66EC53B5-4885-F0BC-E4B4-206FEFF82E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1" name="Line 32">
                <a:extLst>
                  <a:ext uri="{FF2B5EF4-FFF2-40B4-BE49-F238E27FC236}">
                    <a16:creationId xmlns:a16="http://schemas.microsoft.com/office/drawing/2014/main" id="{D8E4EAA0-EBF8-EF15-522A-E4C50E00C2F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33">
                <a:extLst>
                  <a:ext uri="{FF2B5EF4-FFF2-40B4-BE49-F238E27FC236}">
                    <a16:creationId xmlns:a16="http://schemas.microsoft.com/office/drawing/2014/main" id="{1121AF4E-A4B4-CBB1-B1D9-F571663A2D4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34">
                <a:extLst>
                  <a:ext uri="{FF2B5EF4-FFF2-40B4-BE49-F238E27FC236}">
                    <a16:creationId xmlns:a16="http://schemas.microsoft.com/office/drawing/2014/main" id="{2DF640BD-7B1D-CD60-5B38-25CA35E4EF6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5">
                <a:extLst>
                  <a:ext uri="{FF2B5EF4-FFF2-40B4-BE49-F238E27FC236}">
                    <a16:creationId xmlns:a16="http://schemas.microsoft.com/office/drawing/2014/main" id="{F5A07269-85E6-2D43-3E77-7D19ADDA261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6">
                <a:extLst>
                  <a:ext uri="{FF2B5EF4-FFF2-40B4-BE49-F238E27FC236}">
                    <a16:creationId xmlns:a16="http://schemas.microsoft.com/office/drawing/2014/main" id="{1E6B8BEC-94D0-1742-EE09-36DB74AFB10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Line 37">
              <a:extLst>
                <a:ext uri="{FF2B5EF4-FFF2-40B4-BE49-F238E27FC236}">
                  <a16:creationId xmlns:a16="http://schemas.microsoft.com/office/drawing/2014/main" id="{C223906D-DE25-EC3A-7E5D-056422AF9C5E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8">
              <a:extLst>
                <a:ext uri="{FF2B5EF4-FFF2-40B4-BE49-F238E27FC236}">
                  <a16:creationId xmlns:a16="http://schemas.microsoft.com/office/drawing/2014/main" id="{73402DBC-A8B9-F9B4-40D9-E42EF1F1BAE4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0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40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9" name="Rectangle 41">
            <a:extLst>
              <a:ext uri="{FF2B5EF4-FFF2-40B4-BE49-F238E27FC236}">
                <a16:creationId xmlns:a16="http://schemas.microsoft.com/office/drawing/2014/main" id="{A42B61F3-1EBE-DEA7-FC9E-2F0FB6C1C89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42">
            <a:extLst>
              <a:ext uri="{FF2B5EF4-FFF2-40B4-BE49-F238E27FC236}">
                <a16:creationId xmlns:a16="http://schemas.microsoft.com/office/drawing/2014/main" id="{94B906D9-6D17-7845-05C5-909C3965FA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74D9F0DA-E9CF-9AB3-E17E-F20E1E6690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1A7D9-BA7E-4B94-A221-0008169871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204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6C6E561C-4B08-1CDA-9948-F56A468A7B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8AE7713F-1ED6-B69D-4DC4-08C1BB2519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92F1BC87-E632-D125-9CCF-1C03CCDE18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88E8E-16FF-458C-8FDF-F17CE2DACE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720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F77917D7-A72C-F632-9E05-29A7D0AAE0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154150D2-ABD6-ACD8-5295-3957168703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0A50A9A5-9930-2509-412B-4354F85159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E6D6D-76C2-418F-9CBC-B529080DE8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9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7A5A7231-AE16-2EE5-6EF8-7B4B944A8A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DE54E939-13BE-613D-0915-EFCBD9F19F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754982E3-F14D-C451-210E-46A7ABD150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317E3-0B9C-4927-A045-DDBD47BA44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0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426CB1D4-D28E-2672-2278-6C9B546F62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7CA79B5D-01FD-B942-C730-422630CE1D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C76BB60B-BC72-B826-D2E7-BA0AEDDD9F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0C926-B40F-45F4-8974-F66ED55D36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80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1B7E7D4E-558F-4D7E-6348-3AF02A2822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343908A9-B0F7-8030-6629-AEB9D99192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59515882-76C2-6704-C89B-0993720223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1A963-DAA9-4AD5-A3F4-5040691A8D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130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:a16="http://schemas.microsoft.com/office/drawing/2014/main" id="{B344D43C-9745-841E-E7DB-46847F0E44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6223E705-A101-571B-4286-6730162036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1CFB601D-0BB2-5798-532B-B5DCD8C8C5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1FF19-3B7F-44AC-8B9B-76B406891E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04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3A401575-A8C5-D7EA-E34E-8E3FF28680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BE965378-FA21-96A0-98D7-61B180953E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DE12C1FF-249C-5008-9646-87A5C109F3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CF1AC-0724-4FF4-B1DB-2392C0C60E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65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48ED8C26-0D1F-9FAB-5E9C-9515430859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AECCD65C-BBB2-7902-1723-58F4A11B68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85E2CA1D-EE6D-F4D2-9208-18F92654AF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144A1-ABB1-47B9-8DAB-BD6C252744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797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8B63510C-DB07-1E52-656B-7BAE152D54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25B050D4-A1C2-88D5-A9DB-A7E5F8637D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AC96FB0A-592F-CECC-2844-0EB0FA3E0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F78AB-027F-4FCE-AF6F-30DDC7168F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829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F83CEC13-AB89-75CF-013B-B4E8253E66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A8B1427A-3985-5458-76BE-941F18B1D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8756A35A-A611-CE7A-9478-D3CD3555BF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72AE8-4A77-47D6-AC62-3A08713D26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577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F17ADC7F-573D-B424-C571-7B7A8859D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2BC86196-1BD1-5CFF-3A87-9CA68D18F7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4A1B4306-6214-E88D-C208-06FD20E605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B0739-B0FF-437A-9EA0-116E70B953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689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43105C5-59DB-E1B0-9C03-92E8CCB9055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8350" cy="6851650"/>
            <a:chOff x="1" y="0"/>
            <a:chExt cx="5763" cy="431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1A4E4FE-7AA3-BA2D-64EA-33A5BDEA602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8548B0F-7F81-54A7-9165-DCF1FD06626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E3C7710-CDE2-7F78-5CF5-E07C451AC2D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3E788851-B796-1256-3A32-3F0411E25E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EBF82C85-FA5A-54C5-F9A1-4E2F306EDD8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90" y="0"/>
                <a:ext cx="70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410C926A-397C-4E0D-6A22-11DCA527D98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CB5F7C52-CB54-D9FF-4B73-11A6CC38A84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C243F685-1661-227A-46D2-CD5378A0D22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83F67FD0-088C-558E-55A5-F96E3903737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D16F138C-4EA6-6F78-B4B0-74538AAB842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EB901D5E-3CF4-A40C-00C8-2936F87F2CC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171C210A-2549-7776-9F8A-63B2DC9DB96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00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27D4EDD3-4915-7D12-D7F9-750C9F909B3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8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5" name="Freeform 16">
                <a:extLst>
                  <a:ext uri="{FF2B5EF4-FFF2-40B4-BE49-F238E27FC236}">
                    <a16:creationId xmlns:a16="http://schemas.microsoft.com/office/drawing/2014/main" id="{3E9F36DE-2066-3918-FB58-6592257D6B9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05391A52-F2BC-943C-633C-6B7B40DCA5C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FE4A6B51-E614-32B8-A1EC-A522115AA8C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1E1E216C-8890-0538-F1C3-0056DE0E6A0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5F37F1E6-17D9-41BE-016D-AF6DD9A2D54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E464D4A8-7E5F-624A-3AE7-C2217CF05CB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F30BAB10-FB14-1FB4-46E8-B52C7B7F17C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7229DC30-562B-6EC7-4385-E3E42B32DE0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845 w 717"/>
                <a:gd name="T1" fmla="*/ 845 h 845"/>
                <a:gd name="T2" fmla="*/ 845 w 717"/>
                <a:gd name="T3" fmla="*/ 821 h 845"/>
                <a:gd name="T4" fmla="*/ 702 w 717"/>
                <a:gd name="T5" fmla="*/ 605 h 845"/>
                <a:gd name="T6" fmla="*/ 470 w 717"/>
                <a:gd name="T7" fmla="*/ 396 h 845"/>
                <a:gd name="T8" fmla="*/ 28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73 w 717"/>
                <a:gd name="T15" fmla="*/ 198 h 845"/>
                <a:gd name="T16" fmla="*/ 464 w 717"/>
                <a:gd name="T17" fmla="*/ 408 h 845"/>
                <a:gd name="T18" fmla="*/ 696 w 717"/>
                <a:gd name="T19" fmla="*/ 623 h 845"/>
                <a:gd name="T20" fmla="*/ 845 w 717"/>
                <a:gd name="T21" fmla="*/ 845 h 845"/>
                <a:gd name="T22" fmla="*/ 84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0DA3DC8B-48EE-1EC7-0D33-A3759B99DC5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71 w 407"/>
                <a:gd name="T1" fmla="*/ 414 h 414"/>
                <a:gd name="T2" fmla="*/ 471 w 407"/>
                <a:gd name="T3" fmla="*/ 396 h 414"/>
                <a:gd name="T4" fmla="*/ 28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80 w 407"/>
                <a:gd name="T13" fmla="*/ 204 h 414"/>
                <a:gd name="T14" fmla="*/ 471 w 407"/>
                <a:gd name="T15" fmla="*/ 414 h 414"/>
                <a:gd name="T16" fmla="*/ 47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76EEC0F6-AD01-B3F9-0642-9D769D8ACD5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96A32092-CC81-8791-B428-DC2E5B14338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714 w 586"/>
                <a:gd name="T1" fmla="*/ 0 h 599"/>
                <a:gd name="T2" fmla="*/ 696 w 586"/>
                <a:gd name="T3" fmla="*/ 0 h 599"/>
                <a:gd name="T4" fmla="*/ 502 w 586"/>
                <a:gd name="T5" fmla="*/ 132 h 599"/>
                <a:gd name="T6" fmla="*/ 32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321 w 586"/>
                <a:gd name="T17" fmla="*/ 282 h 599"/>
                <a:gd name="T18" fmla="*/ 514 w 586"/>
                <a:gd name="T19" fmla="*/ 138 h 599"/>
                <a:gd name="T20" fmla="*/ 714 w 586"/>
                <a:gd name="T21" fmla="*/ 0 h 599"/>
                <a:gd name="T22" fmla="*/ 71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55113A77-B2BF-45BE-7601-FE8F4EFD460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33 w 269"/>
                <a:gd name="T1" fmla="*/ 0 h 252"/>
                <a:gd name="T2" fmla="*/ 31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33 w 269"/>
                <a:gd name="T15" fmla="*/ 0 h 252"/>
                <a:gd name="T16" fmla="*/ 33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8">
              <a:extLst>
                <a:ext uri="{FF2B5EF4-FFF2-40B4-BE49-F238E27FC236}">
                  <a16:creationId xmlns:a16="http://schemas.microsoft.com/office/drawing/2014/main" id="{DD58A8DF-2A30-1303-6C88-6752B5E3FA1D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9">
              <a:extLst>
                <a:ext uri="{FF2B5EF4-FFF2-40B4-BE49-F238E27FC236}">
                  <a16:creationId xmlns:a16="http://schemas.microsoft.com/office/drawing/2014/main" id="{9A5BCEBE-3851-196E-F785-4A7F497224C0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30">
              <a:extLst>
                <a:ext uri="{FF2B5EF4-FFF2-40B4-BE49-F238E27FC236}">
                  <a16:creationId xmlns:a16="http://schemas.microsoft.com/office/drawing/2014/main" id="{FBDD67B7-C0E1-57BB-B19B-CA499CA9D2C2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31">
              <a:extLst>
                <a:ext uri="{FF2B5EF4-FFF2-40B4-BE49-F238E27FC236}">
                  <a16:creationId xmlns:a16="http://schemas.microsoft.com/office/drawing/2014/main" id="{FCD54319-7024-8CAE-1FB8-7949727DC2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1" name="Line 32">
                <a:extLst>
                  <a:ext uri="{FF2B5EF4-FFF2-40B4-BE49-F238E27FC236}">
                    <a16:creationId xmlns:a16="http://schemas.microsoft.com/office/drawing/2014/main" id="{F6EA0C9D-B02F-8704-754E-2DF8D6396F5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33">
                <a:extLst>
                  <a:ext uri="{FF2B5EF4-FFF2-40B4-BE49-F238E27FC236}">
                    <a16:creationId xmlns:a16="http://schemas.microsoft.com/office/drawing/2014/main" id="{92170BB3-5FA6-84CC-F32B-FC73A0A307B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34">
                <a:extLst>
                  <a:ext uri="{FF2B5EF4-FFF2-40B4-BE49-F238E27FC236}">
                    <a16:creationId xmlns:a16="http://schemas.microsoft.com/office/drawing/2014/main" id="{BC981FF8-5B4B-47FC-D4BC-B0B4A958F25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5">
                <a:extLst>
                  <a:ext uri="{FF2B5EF4-FFF2-40B4-BE49-F238E27FC236}">
                    <a16:creationId xmlns:a16="http://schemas.microsoft.com/office/drawing/2014/main" id="{FBCDB1B5-1DA2-4DC7-FE71-8FF39669DE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6">
                <a:extLst>
                  <a:ext uri="{FF2B5EF4-FFF2-40B4-BE49-F238E27FC236}">
                    <a16:creationId xmlns:a16="http://schemas.microsoft.com/office/drawing/2014/main" id="{B1BF279F-8CC3-F514-5436-EAD24B8D14A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Line 37">
              <a:extLst>
                <a:ext uri="{FF2B5EF4-FFF2-40B4-BE49-F238E27FC236}">
                  <a16:creationId xmlns:a16="http://schemas.microsoft.com/office/drawing/2014/main" id="{B282863C-8705-B589-C4DD-574DE8441472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8">
              <a:extLst>
                <a:ext uri="{FF2B5EF4-FFF2-40B4-BE49-F238E27FC236}">
                  <a16:creationId xmlns:a16="http://schemas.microsoft.com/office/drawing/2014/main" id="{4FA2CE35-FDD4-283B-50EF-6E3BF4F4DD7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0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40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9" name="Rectangle 41">
            <a:extLst>
              <a:ext uri="{FF2B5EF4-FFF2-40B4-BE49-F238E27FC236}">
                <a16:creationId xmlns:a16="http://schemas.microsoft.com/office/drawing/2014/main" id="{C5CF4734-67B7-8F75-41A5-58018C402E9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42">
            <a:extLst>
              <a:ext uri="{FF2B5EF4-FFF2-40B4-BE49-F238E27FC236}">
                <a16:creationId xmlns:a16="http://schemas.microsoft.com/office/drawing/2014/main" id="{157AD9AD-06DB-E2AE-F3AF-F5DC2BEDF5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0B57E093-BBC5-7010-7D7C-16F36C5D8B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2B555-F3F3-465C-85AF-B431B6959A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208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B068C693-DCB9-406C-CA80-7C7337EAB8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1D50A813-89A6-D43A-B850-8CDD4661BE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73BE1CAC-5C3D-7151-6E3E-BA67B823D7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094B8-6C0D-471E-8899-2F2C00DD27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839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F7454109-5091-773C-C206-193A7380AA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F63E6340-8BF5-2D0B-5EBF-DBB27BBC5B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55A41F95-057A-5304-7BF0-E3414A17D4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8EF53-0AEE-4889-B2F0-FD1C63B6BE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109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77067A18-C966-8FAA-7CC5-AE2E09C653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FDA24614-B4AF-617D-22DC-A76BBE6FAA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D26BB791-9546-A7EE-5928-3C539DEC4D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F2705-D40F-44C4-B32D-FDC8250FBD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976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318B86F3-EE52-CFAB-0219-F59DAA94AE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FF492DE1-4E8E-3F49-015F-CB6E30F624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C52798E7-995C-63C0-2A12-3CDD36ABAB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0D0EC-865F-44F1-93DA-41C1B0247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9979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AC2FAA18-03AE-86D1-E069-BC18030CE3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095F257F-02DA-27B9-CC90-F1F99801E3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EC2BCD7D-8A43-9206-5D8B-83304D6485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27217-FA1E-4A4B-B28D-F1DAA99CDD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538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:a16="http://schemas.microsoft.com/office/drawing/2014/main" id="{0AE3B863-30BC-EBF7-9720-6AB9FAA0B7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C6C1DE09-ED07-7A8C-4958-7BB6864951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3915E1DB-ACAB-CFED-F179-3501F4365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C95D8-7704-470E-8062-7EB8AE9EC0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33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10D24689-913B-C0CE-693A-D8DEE39BCE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C9B60251-5AD4-1F4F-3C1E-3F13B11A74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EAF558F5-92F4-2B58-6A89-898324E86A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D9D55-1423-483F-BB81-DDF544C3F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7013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666570C3-197B-4338-493A-81EA20DDC7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7AB7B04B-E3BA-CF7B-3463-59D735109E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4AE04D96-6873-A440-41D6-46F61E42A5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57A77-3C92-4CE9-8696-9E73536D4E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8880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B29659C0-8D1E-714A-E08F-CF35ED299F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2075644F-ED51-CF31-0C81-B5F84E4C38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BF1B0020-6485-AA25-439E-ED9ED4BD09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8664E-107E-45D2-9D02-0A8537F4DD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11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7BF1DA1F-197F-5CF2-E4F2-1B00B138A8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B5D4BEE2-9D72-341E-76D5-960486DC52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0552C446-1275-60CF-3651-1A9BB37A77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AA410-3339-4DE4-A013-9FFFC92B3D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3287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39717A3E-46AD-BA68-376A-E2D0A8E2B7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857D305A-B581-7AFC-CF34-F6F2D250BC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CDFCFC83-043F-F4CC-7D6D-CB878971F5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C7BA7-6F42-4F40-A63D-74C34962BA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002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DBD478D5-F541-D5C6-1994-7AEF05F914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CE4A8849-535D-26E9-7EF5-B243BEB1E4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ED9DC8FC-9CCA-EA09-F8D0-FE07E9FE6A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FEB77-A367-47B4-A89E-35423D67EF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011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E40C74C3-E9DC-F7C6-F030-7402DD2D84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6AC3E6F0-36DF-78DA-0A43-4CE4C1E62D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7E78C676-C313-8A93-4F0D-A8FB85061D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E431F-E6C6-4CD1-9C40-F147AFF580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928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894780A5-0264-2B91-BDDF-B78278FB14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2B8E0194-01BE-5C2C-151A-D77D666D52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A80F7A60-C301-B49C-1E86-F20533487D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5886F-0DDC-467E-842B-74E187008C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225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:a16="http://schemas.microsoft.com/office/drawing/2014/main" id="{062FD2D0-B92E-DC98-E5A6-2EF11D458E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1C8107CC-14B3-EB7F-5EEF-C0FAF54066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8D5D0753-3F62-C4A1-F8CA-0AAC025A95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FF197-62A4-4260-8A90-6951441576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05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C414A47C-0F94-D700-DD3E-7D7674E7F7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C0F87BE8-7CF0-6B67-C847-1597E10F58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B32A8B39-473D-3983-DA17-3C2DF3FA94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A9F8A-3F14-409A-A89B-7274AFEF3A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83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954C756A-5D67-DCA7-06A8-3667843D04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A687BB44-4FB1-7D72-6E2F-5536FBBAAC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CE0D44B2-7105-B15F-F09A-349C56FD38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BED9B-3BEF-42EC-B421-9805B9E322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88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535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DD536CE0-5972-5347-94B7-753BD8104AE3}"/>
              </a:ext>
            </a:extLst>
          </p:cNvPr>
          <p:cNvGrpSpPr>
            <a:grpSpLocks/>
          </p:cNvGrpSpPr>
          <p:nvPr/>
        </p:nvGrpSpPr>
        <p:grpSpPr bwMode="auto">
          <a:xfrm>
            <a:off x="2118" y="0"/>
            <a:ext cx="12198349" cy="6851650"/>
            <a:chOff x="1" y="0"/>
            <a:chExt cx="5763" cy="4316"/>
          </a:xfrm>
        </p:grpSpPr>
        <p:sp>
          <p:nvSpPr>
            <p:cNvPr id="82947" name="Freeform 3">
              <a:extLst>
                <a:ext uri="{FF2B5EF4-FFF2-40B4-BE49-F238E27FC236}">
                  <a16:creationId xmlns:a16="http://schemas.microsoft.com/office/drawing/2014/main" id="{35AAD850-EA04-61B8-F940-322AB035FD7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48" name="Freeform 4">
              <a:extLst>
                <a:ext uri="{FF2B5EF4-FFF2-40B4-BE49-F238E27FC236}">
                  <a16:creationId xmlns:a16="http://schemas.microsoft.com/office/drawing/2014/main" id="{195F9AE3-267B-B0F0-ABE8-0EAC04578F9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49" name="Freeform 5">
              <a:extLst>
                <a:ext uri="{FF2B5EF4-FFF2-40B4-BE49-F238E27FC236}">
                  <a16:creationId xmlns:a16="http://schemas.microsoft.com/office/drawing/2014/main" id="{07F1DC18-080C-33B7-A378-7DB635805D6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2059" name="Group 6">
              <a:extLst>
                <a:ext uri="{FF2B5EF4-FFF2-40B4-BE49-F238E27FC236}">
                  <a16:creationId xmlns:a16="http://schemas.microsoft.com/office/drawing/2014/main" id="{98255048-4652-4EDD-6004-756932321E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82951" name="Freeform 7">
                <a:extLst>
                  <a:ext uri="{FF2B5EF4-FFF2-40B4-BE49-F238E27FC236}">
                    <a16:creationId xmlns:a16="http://schemas.microsoft.com/office/drawing/2014/main" id="{CAE75EAB-5B77-C6D9-84B9-D124D846CD2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2" name="Freeform 8">
                <a:extLst>
                  <a:ext uri="{FF2B5EF4-FFF2-40B4-BE49-F238E27FC236}">
                    <a16:creationId xmlns:a16="http://schemas.microsoft.com/office/drawing/2014/main" id="{7CD3C863-29F1-9E71-E773-8D93C9A8966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3" name="Freeform 9">
                <a:extLst>
                  <a:ext uri="{FF2B5EF4-FFF2-40B4-BE49-F238E27FC236}">
                    <a16:creationId xmlns:a16="http://schemas.microsoft.com/office/drawing/2014/main" id="{C8BBD8CA-E539-AA31-14AA-A79ABC7A6D1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4" name="Freeform 10">
                <a:extLst>
                  <a:ext uri="{FF2B5EF4-FFF2-40B4-BE49-F238E27FC236}">
                    <a16:creationId xmlns:a16="http://schemas.microsoft.com/office/drawing/2014/main" id="{39C61877-F69A-032B-71C4-40A496A8C43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5" name="Freeform 11">
                <a:extLst>
                  <a:ext uri="{FF2B5EF4-FFF2-40B4-BE49-F238E27FC236}">
                    <a16:creationId xmlns:a16="http://schemas.microsoft.com/office/drawing/2014/main" id="{C9C36F7A-972A-EA26-F492-B1E6E29A04F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6" name="Freeform 12">
                <a:extLst>
                  <a:ext uri="{FF2B5EF4-FFF2-40B4-BE49-F238E27FC236}">
                    <a16:creationId xmlns:a16="http://schemas.microsoft.com/office/drawing/2014/main" id="{3D476970-6840-58E4-45DC-79924C0D01E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7" name="Freeform 13">
                <a:extLst>
                  <a:ext uri="{FF2B5EF4-FFF2-40B4-BE49-F238E27FC236}">
                    <a16:creationId xmlns:a16="http://schemas.microsoft.com/office/drawing/2014/main" id="{3C6A196A-0B48-AB4C-07AC-E0834298291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8" name="Freeform 14">
                <a:extLst>
                  <a:ext uri="{FF2B5EF4-FFF2-40B4-BE49-F238E27FC236}">
                    <a16:creationId xmlns:a16="http://schemas.microsoft.com/office/drawing/2014/main" id="{70AC068C-7FAB-D780-DDDB-14207DA3E91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9" name="Freeform 15">
                <a:extLst>
                  <a:ext uri="{FF2B5EF4-FFF2-40B4-BE49-F238E27FC236}">
                    <a16:creationId xmlns:a16="http://schemas.microsoft.com/office/drawing/2014/main" id="{730B434E-D65A-D1FB-803E-6CEEFE63C45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0" name="Freeform 16">
                <a:extLst>
                  <a:ext uri="{FF2B5EF4-FFF2-40B4-BE49-F238E27FC236}">
                    <a16:creationId xmlns:a16="http://schemas.microsoft.com/office/drawing/2014/main" id="{EA6510B9-93C0-4F64-78D1-9FD44A842D8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1" name="Freeform 17">
                <a:extLst>
                  <a:ext uri="{FF2B5EF4-FFF2-40B4-BE49-F238E27FC236}">
                    <a16:creationId xmlns:a16="http://schemas.microsoft.com/office/drawing/2014/main" id="{56272FF9-5B3D-13FA-C7A1-C9D8ED78C6E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2" name="Freeform 18">
                <a:extLst>
                  <a:ext uri="{FF2B5EF4-FFF2-40B4-BE49-F238E27FC236}">
                    <a16:creationId xmlns:a16="http://schemas.microsoft.com/office/drawing/2014/main" id="{12BEE729-0EC9-338D-73B8-5112C196AFC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3" name="Freeform 19">
                <a:extLst>
                  <a:ext uri="{FF2B5EF4-FFF2-40B4-BE49-F238E27FC236}">
                    <a16:creationId xmlns:a16="http://schemas.microsoft.com/office/drawing/2014/main" id="{8E0E91C0-E9F2-E680-5EE3-0FF2BD919DD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82964" name="Freeform 20">
              <a:extLst>
                <a:ext uri="{FF2B5EF4-FFF2-40B4-BE49-F238E27FC236}">
                  <a16:creationId xmlns:a16="http://schemas.microsoft.com/office/drawing/2014/main" id="{6F009EED-3E13-85A8-5D5B-67D23F0144A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65" name="Freeform 21">
              <a:extLst>
                <a:ext uri="{FF2B5EF4-FFF2-40B4-BE49-F238E27FC236}">
                  <a16:creationId xmlns:a16="http://schemas.microsoft.com/office/drawing/2014/main" id="{268225B3-3B43-C845-73BF-A3E8EFD12A6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66" name="Freeform 22">
              <a:extLst>
                <a:ext uri="{FF2B5EF4-FFF2-40B4-BE49-F238E27FC236}">
                  <a16:creationId xmlns:a16="http://schemas.microsoft.com/office/drawing/2014/main" id="{0DBC3622-DD48-1CF2-4672-3FDF89223A9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63" name="Freeform 23">
              <a:extLst>
                <a:ext uri="{FF2B5EF4-FFF2-40B4-BE49-F238E27FC236}">
                  <a16:creationId xmlns:a16="http://schemas.microsoft.com/office/drawing/2014/main" id="{3F047F51-529F-66AC-62A2-D8BD0F245C0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831 w 717"/>
                <a:gd name="T1" fmla="*/ 845 h 845"/>
                <a:gd name="T2" fmla="*/ 831 w 717"/>
                <a:gd name="T3" fmla="*/ 821 h 845"/>
                <a:gd name="T4" fmla="*/ 688 w 717"/>
                <a:gd name="T5" fmla="*/ 605 h 845"/>
                <a:gd name="T6" fmla="*/ 463 w 717"/>
                <a:gd name="T7" fmla="*/ 396 h 845"/>
                <a:gd name="T8" fmla="*/ 278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66 w 717"/>
                <a:gd name="T15" fmla="*/ 198 h 845"/>
                <a:gd name="T16" fmla="*/ 457 w 717"/>
                <a:gd name="T17" fmla="*/ 408 h 845"/>
                <a:gd name="T18" fmla="*/ 682 w 717"/>
                <a:gd name="T19" fmla="*/ 623 h 845"/>
                <a:gd name="T20" fmla="*/ 831 w 717"/>
                <a:gd name="T21" fmla="*/ 845 h 845"/>
                <a:gd name="T22" fmla="*/ 83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64" name="Freeform 24">
              <a:extLst>
                <a:ext uri="{FF2B5EF4-FFF2-40B4-BE49-F238E27FC236}">
                  <a16:creationId xmlns:a16="http://schemas.microsoft.com/office/drawing/2014/main" id="{22EBD180-C9DE-88F6-DC0E-C75856F7ACD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64 w 407"/>
                <a:gd name="T1" fmla="*/ 414 h 414"/>
                <a:gd name="T2" fmla="*/ 464 w 407"/>
                <a:gd name="T3" fmla="*/ 396 h 414"/>
                <a:gd name="T4" fmla="*/ 279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73 w 407"/>
                <a:gd name="T13" fmla="*/ 204 h 414"/>
                <a:gd name="T14" fmla="*/ 464 w 407"/>
                <a:gd name="T15" fmla="*/ 414 h 414"/>
                <a:gd name="T16" fmla="*/ 464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2969" name="Freeform 25">
              <a:extLst>
                <a:ext uri="{FF2B5EF4-FFF2-40B4-BE49-F238E27FC236}">
                  <a16:creationId xmlns:a16="http://schemas.microsoft.com/office/drawing/2014/main" id="{32B41FDE-91EB-E332-5852-C31F688C05B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66" name="Freeform 26">
              <a:extLst>
                <a:ext uri="{FF2B5EF4-FFF2-40B4-BE49-F238E27FC236}">
                  <a16:creationId xmlns:a16="http://schemas.microsoft.com/office/drawing/2014/main" id="{C19825BE-8B85-B2BB-3A59-7D7F74FE83D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700 w 586"/>
                <a:gd name="T1" fmla="*/ 0 h 599"/>
                <a:gd name="T2" fmla="*/ 682 w 586"/>
                <a:gd name="T3" fmla="*/ 0 h 599"/>
                <a:gd name="T4" fmla="*/ 488 w 586"/>
                <a:gd name="T5" fmla="*/ 132 h 599"/>
                <a:gd name="T6" fmla="*/ 314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314 w 586"/>
                <a:gd name="T17" fmla="*/ 282 h 599"/>
                <a:gd name="T18" fmla="*/ 500 w 586"/>
                <a:gd name="T19" fmla="*/ 138 h 599"/>
                <a:gd name="T20" fmla="*/ 700 w 586"/>
                <a:gd name="T21" fmla="*/ 0 h 599"/>
                <a:gd name="T22" fmla="*/ 70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67" name="Freeform 27">
              <a:extLst>
                <a:ext uri="{FF2B5EF4-FFF2-40B4-BE49-F238E27FC236}">
                  <a16:creationId xmlns:a16="http://schemas.microsoft.com/office/drawing/2014/main" id="{93C4F33E-1743-D209-A3AF-6294CF05128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26 w 269"/>
                <a:gd name="T1" fmla="*/ 0 h 252"/>
                <a:gd name="T2" fmla="*/ 308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26 w 269"/>
                <a:gd name="T15" fmla="*/ 0 h 252"/>
                <a:gd name="T16" fmla="*/ 326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68" name="Line 28">
              <a:extLst>
                <a:ext uri="{FF2B5EF4-FFF2-40B4-BE49-F238E27FC236}">
                  <a16:creationId xmlns:a16="http://schemas.microsoft.com/office/drawing/2014/main" id="{EDEDB70C-CAD9-DE8B-E750-E116F01B25AB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69" name="Line 29">
              <a:extLst>
                <a:ext uri="{FF2B5EF4-FFF2-40B4-BE49-F238E27FC236}">
                  <a16:creationId xmlns:a16="http://schemas.microsoft.com/office/drawing/2014/main" id="{DC22A99A-E836-76DE-081F-84BB7AC1F544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70" name="Line 30">
              <a:extLst>
                <a:ext uri="{FF2B5EF4-FFF2-40B4-BE49-F238E27FC236}">
                  <a16:creationId xmlns:a16="http://schemas.microsoft.com/office/drawing/2014/main" id="{77C48034-6C96-0AC5-6B87-010D6F64E60B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2071" name="Group 31">
              <a:extLst>
                <a:ext uri="{FF2B5EF4-FFF2-40B4-BE49-F238E27FC236}">
                  <a16:creationId xmlns:a16="http://schemas.microsoft.com/office/drawing/2014/main" id="{17C98E02-807B-05C0-D5F4-E051A4D907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074" name="Line 32">
                <a:extLst>
                  <a:ext uri="{FF2B5EF4-FFF2-40B4-BE49-F238E27FC236}">
                    <a16:creationId xmlns:a16="http://schemas.microsoft.com/office/drawing/2014/main" id="{3A41F0C1-638A-05CD-9DC0-59821EF116F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075" name="Line 33">
                <a:extLst>
                  <a:ext uri="{FF2B5EF4-FFF2-40B4-BE49-F238E27FC236}">
                    <a16:creationId xmlns:a16="http://schemas.microsoft.com/office/drawing/2014/main" id="{DA698984-26DE-8C60-E720-90AAFBE3953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076" name="Line 34">
                <a:extLst>
                  <a:ext uri="{FF2B5EF4-FFF2-40B4-BE49-F238E27FC236}">
                    <a16:creationId xmlns:a16="http://schemas.microsoft.com/office/drawing/2014/main" id="{B8751477-30AE-0D6A-B910-847BD87BFA2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077" name="Line 35">
                <a:extLst>
                  <a:ext uri="{FF2B5EF4-FFF2-40B4-BE49-F238E27FC236}">
                    <a16:creationId xmlns:a16="http://schemas.microsoft.com/office/drawing/2014/main" id="{2540C1ED-E155-7380-95A8-DDD5D867CAE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078" name="Line 36">
                <a:extLst>
                  <a:ext uri="{FF2B5EF4-FFF2-40B4-BE49-F238E27FC236}">
                    <a16:creationId xmlns:a16="http://schemas.microsoft.com/office/drawing/2014/main" id="{6C3D8468-2E3F-9110-6F61-871FF453C5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2072" name="Line 37">
              <a:extLst>
                <a:ext uri="{FF2B5EF4-FFF2-40B4-BE49-F238E27FC236}">
                  <a16:creationId xmlns:a16="http://schemas.microsoft.com/office/drawing/2014/main" id="{B1764728-F608-8A7D-F540-FEE52649BC88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73" name="Line 38">
              <a:extLst>
                <a:ext uri="{FF2B5EF4-FFF2-40B4-BE49-F238E27FC236}">
                  <a16:creationId xmlns:a16="http://schemas.microsoft.com/office/drawing/2014/main" id="{A233667B-B623-CB70-C32C-24B7B66240E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82983" name="Rectangle 39">
            <a:extLst>
              <a:ext uri="{FF2B5EF4-FFF2-40B4-BE49-F238E27FC236}">
                <a16:creationId xmlns:a16="http://schemas.microsoft.com/office/drawing/2014/main" id="{C665CB99-5652-0A9E-4207-BC46AEFB05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2984" name="Rectangle 40">
            <a:extLst>
              <a:ext uri="{FF2B5EF4-FFF2-40B4-BE49-F238E27FC236}">
                <a16:creationId xmlns:a16="http://schemas.microsoft.com/office/drawing/2014/main" id="{1BA88093-525A-2394-4ACD-E0F73793F5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5" name="Rectangle 41">
            <a:extLst>
              <a:ext uri="{FF2B5EF4-FFF2-40B4-BE49-F238E27FC236}">
                <a16:creationId xmlns:a16="http://schemas.microsoft.com/office/drawing/2014/main" id="{DDB5F4CB-D51A-3A6F-EC1D-DE025AC2D8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6" name="Rectangle 42">
            <a:extLst>
              <a:ext uri="{FF2B5EF4-FFF2-40B4-BE49-F238E27FC236}">
                <a16:creationId xmlns:a16="http://schemas.microsoft.com/office/drawing/2014/main" id="{041FFD2E-4FE5-C91C-8C50-F49BEFAFB2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76FF460-FCCD-4AC5-96FE-A7590E57BF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2987" name="Rectangle 43">
            <a:extLst>
              <a:ext uri="{FF2B5EF4-FFF2-40B4-BE49-F238E27FC236}">
                <a16:creationId xmlns:a16="http://schemas.microsoft.com/office/drawing/2014/main" id="{49088C1F-A1F5-5AB4-0740-328AAD4179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57464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535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35DC68C3-02E4-9007-B23A-6700FCAF4654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12198350" cy="6851650"/>
            <a:chOff x="1" y="0"/>
            <a:chExt cx="5763" cy="4316"/>
          </a:xfrm>
        </p:grpSpPr>
        <p:sp>
          <p:nvSpPr>
            <p:cNvPr id="82947" name="Freeform 3">
              <a:extLst>
                <a:ext uri="{FF2B5EF4-FFF2-40B4-BE49-F238E27FC236}">
                  <a16:creationId xmlns:a16="http://schemas.microsoft.com/office/drawing/2014/main" id="{8818DF85-FF3A-9F60-33C3-5B9FC4484AE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48" name="Freeform 4">
              <a:extLst>
                <a:ext uri="{FF2B5EF4-FFF2-40B4-BE49-F238E27FC236}">
                  <a16:creationId xmlns:a16="http://schemas.microsoft.com/office/drawing/2014/main" id="{69B06FF7-172A-DB3F-866D-42171059784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49" name="Freeform 5">
              <a:extLst>
                <a:ext uri="{FF2B5EF4-FFF2-40B4-BE49-F238E27FC236}">
                  <a16:creationId xmlns:a16="http://schemas.microsoft.com/office/drawing/2014/main" id="{02D34414-FEB8-1268-5B21-06126085EDE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2059" name="Group 6">
              <a:extLst>
                <a:ext uri="{FF2B5EF4-FFF2-40B4-BE49-F238E27FC236}">
                  <a16:creationId xmlns:a16="http://schemas.microsoft.com/office/drawing/2014/main" id="{6AF782F1-9911-C84B-6A4E-D079781598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82951" name="Freeform 7">
                <a:extLst>
                  <a:ext uri="{FF2B5EF4-FFF2-40B4-BE49-F238E27FC236}">
                    <a16:creationId xmlns:a16="http://schemas.microsoft.com/office/drawing/2014/main" id="{61E91EF5-2A71-CC6A-4BA4-564619F89D8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90" y="0"/>
                <a:ext cx="70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2" name="Freeform 8">
                <a:extLst>
                  <a:ext uri="{FF2B5EF4-FFF2-40B4-BE49-F238E27FC236}">
                    <a16:creationId xmlns:a16="http://schemas.microsoft.com/office/drawing/2014/main" id="{3E2A8477-C9D0-CB26-B414-EE0B02979D0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3" name="Freeform 9">
                <a:extLst>
                  <a:ext uri="{FF2B5EF4-FFF2-40B4-BE49-F238E27FC236}">
                    <a16:creationId xmlns:a16="http://schemas.microsoft.com/office/drawing/2014/main" id="{A7990579-D0EE-7CAE-B857-5BE13C34146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4" name="Freeform 10">
                <a:extLst>
                  <a:ext uri="{FF2B5EF4-FFF2-40B4-BE49-F238E27FC236}">
                    <a16:creationId xmlns:a16="http://schemas.microsoft.com/office/drawing/2014/main" id="{248D5BCF-0710-6BED-4711-2ECB17B431F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5" name="Freeform 11">
                <a:extLst>
                  <a:ext uri="{FF2B5EF4-FFF2-40B4-BE49-F238E27FC236}">
                    <a16:creationId xmlns:a16="http://schemas.microsoft.com/office/drawing/2014/main" id="{02611BFF-F87B-3D89-EE71-D9C61B469B9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6" name="Freeform 12">
                <a:extLst>
                  <a:ext uri="{FF2B5EF4-FFF2-40B4-BE49-F238E27FC236}">
                    <a16:creationId xmlns:a16="http://schemas.microsoft.com/office/drawing/2014/main" id="{E4E02B04-8DB4-5453-857D-F333D685D6D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7" name="Freeform 13">
                <a:extLst>
                  <a:ext uri="{FF2B5EF4-FFF2-40B4-BE49-F238E27FC236}">
                    <a16:creationId xmlns:a16="http://schemas.microsoft.com/office/drawing/2014/main" id="{559D12BC-B5B5-9F0A-7F72-03107FCA5A9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8" name="Freeform 14">
                <a:extLst>
                  <a:ext uri="{FF2B5EF4-FFF2-40B4-BE49-F238E27FC236}">
                    <a16:creationId xmlns:a16="http://schemas.microsoft.com/office/drawing/2014/main" id="{F7D87550-2858-32AF-F81A-D3354EE433C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00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9" name="Freeform 15">
                <a:extLst>
                  <a:ext uri="{FF2B5EF4-FFF2-40B4-BE49-F238E27FC236}">
                    <a16:creationId xmlns:a16="http://schemas.microsoft.com/office/drawing/2014/main" id="{EAE83773-7E13-ADD2-7584-21A2250252F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8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0" name="Freeform 16">
                <a:extLst>
                  <a:ext uri="{FF2B5EF4-FFF2-40B4-BE49-F238E27FC236}">
                    <a16:creationId xmlns:a16="http://schemas.microsoft.com/office/drawing/2014/main" id="{E44D9A1C-663D-099B-9640-0DC709D54DF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1" name="Freeform 17">
                <a:extLst>
                  <a:ext uri="{FF2B5EF4-FFF2-40B4-BE49-F238E27FC236}">
                    <a16:creationId xmlns:a16="http://schemas.microsoft.com/office/drawing/2014/main" id="{647BD41B-CA19-6723-CC2D-826CD9B341C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2" name="Freeform 18">
                <a:extLst>
                  <a:ext uri="{FF2B5EF4-FFF2-40B4-BE49-F238E27FC236}">
                    <a16:creationId xmlns:a16="http://schemas.microsoft.com/office/drawing/2014/main" id="{561F4A27-2396-B8CC-2D86-AD49A8AD4AD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3" name="Freeform 19">
                <a:extLst>
                  <a:ext uri="{FF2B5EF4-FFF2-40B4-BE49-F238E27FC236}">
                    <a16:creationId xmlns:a16="http://schemas.microsoft.com/office/drawing/2014/main" id="{1414E4DE-1932-E11A-DB3C-D9DB7D31AB4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82964" name="Freeform 20">
              <a:extLst>
                <a:ext uri="{FF2B5EF4-FFF2-40B4-BE49-F238E27FC236}">
                  <a16:creationId xmlns:a16="http://schemas.microsoft.com/office/drawing/2014/main" id="{46B308E6-61E6-BE2B-2205-F69224A8FA4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65" name="Freeform 21">
              <a:extLst>
                <a:ext uri="{FF2B5EF4-FFF2-40B4-BE49-F238E27FC236}">
                  <a16:creationId xmlns:a16="http://schemas.microsoft.com/office/drawing/2014/main" id="{B157A282-CDA1-B614-DC94-50754001C34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66" name="Freeform 22">
              <a:extLst>
                <a:ext uri="{FF2B5EF4-FFF2-40B4-BE49-F238E27FC236}">
                  <a16:creationId xmlns:a16="http://schemas.microsoft.com/office/drawing/2014/main" id="{F04AB1E2-DF4A-AC27-0E1C-67D365D99D8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63" name="Freeform 23">
              <a:extLst>
                <a:ext uri="{FF2B5EF4-FFF2-40B4-BE49-F238E27FC236}">
                  <a16:creationId xmlns:a16="http://schemas.microsoft.com/office/drawing/2014/main" id="{ED10C5D7-7204-40D6-0300-9C502A81ABE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831 w 717"/>
                <a:gd name="T1" fmla="*/ 845 h 845"/>
                <a:gd name="T2" fmla="*/ 831 w 717"/>
                <a:gd name="T3" fmla="*/ 821 h 845"/>
                <a:gd name="T4" fmla="*/ 688 w 717"/>
                <a:gd name="T5" fmla="*/ 605 h 845"/>
                <a:gd name="T6" fmla="*/ 463 w 717"/>
                <a:gd name="T7" fmla="*/ 396 h 845"/>
                <a:gd name="T8" fmla="*/ 278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66 w 717"/>
                <a:gd name="T15" fmla="*/ 198 h 845"/>
                <a:gd name="T16" fmla="*/ 457 w 717"/>
                <a:gd name="T17" fmla="*/ 408 h 845"/>
                <a:gd name="T18" fmla="*/ 682 w 717"/>
                <a:gd name="T19" fmla="*/ 623 h 845"/>
                <a:gd name="T20" fmla="*/ 831 w 717"/>
                <a:gd name="T21" fmla="*/ 845 h 845"/>
                <a:gd name="T22" fmla="*/ 83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24">
              <a:extLst>
                <a:ext uri="{FF2B5EF4-FFF2-40B4-BE49-F238E27FC236}">
                  <a16:creationId xmlns:a16="http://schemas.microsoft.com/office/drawing/2014/main" id="{D81E0C7C-C753-C525-BAFE-5E9FADD57FC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64 w 407"/>
                <a:gd name="T1" fmla="*/ 414 h 414"/>
                <a:gd name="T2" fmla="*/ 464 w 407"/>
                <a:gd name="T3" fmla="*/ 396 h 414"/>
                <a:gd name="T4" fmla="*/ 279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73 w 407"/>
                <a:gd name="T13" fmla="*/ 204 h 414"/>
                <a:gd name="T14" fmla="*/ 464 w 407"/>
                <a:gd name="T15" fmla="*/ 414 h 414"/>
                <a:gd name="T16" fmla="*/ 464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9" name="Freeform 25">
              <a:extLst>
                <a:ext uri="{FF2B5EF4-FFF2-40B4-BE49-F238E27FC236}">
                  <a16:creationId xmlns:a16="http://schemas.microsoft.com/office/drawing/2014/main" id="{CDCB14F9-380C-69A9-9518-8AB86B8827F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66" name="Freeform 26">
              <a:extLst>
                <a:ext uri="{FF2B5EF4-FFF2-40B4-BE49-F238E27FC236}">
                  <a16:creationId xmlns:a16="http://schemas.microsoft.com/office/drawing/2014/main" id="{215C9116-627F-5D75-4871-86179E7A0E6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700 w 586"/>
                <a:gd name="T1" fmla="*/ 0 h 599"/>
                <a:gd name="T2" fmla="*/ 682 w 586"/>
                <a:gd name="T3" fmla="*/ 0 h 599"/>
                <a:gd name="T4" fmla="*/ 488 w 586"/>
                <a:gd name="T5" fmla="*/ 132 h 599"/>
                <a:gd name="T6" fmla="*/ 314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314 w 586"/>
                <a:gd name="T17" fmla="*/ 282 h 599"/>
                <a:gd name="T18" fmla="*/ 500 w 586"/>
                <a:gd name="T19" fmla="*/ 138 h 599"/>
                <a:gd name="T20" fmla="*/ 700 w 586"/>
                <a:gd name="T21" fmla="*/ 0 h 599"/>
                <a:gd name="T22" fmla="*/ 70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27">
              <a:extLst>
                <a:ext uri="{FF2B5EF4-FFF2-40B4-BE49-F238E27FC236}">
                  <a16:creationId xmlns:a16="http://schemas.microsoft.com/office/drawing/2014/main" id="{2FD8C694-2CDC-F49F-B487-91022469C6C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26 w 269"/>
                <a:gd name="T1" fmla="*/ 0 h 252"/>
                <a:gd name="T2" fmla="*/ 308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26 w 269"/>
                <a:gd name="T15" fmla="*/ 0 h 252"/>
                <a:gd name="T16" fmla="*/ 326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Line 28">
              <a:extLst>
                <a:ext uri="{FF2B5EF4-FFF2-40B4-BE49-F238E27FC236}">
                  <a16:creationId xmlns:a16="http://schemas.microsoft.com/office/drawing/2014/main" id="{55450334-E92A-5157-3E71-AD94CED47382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Line 29">
              <a:extLst>
                <a:ext uri="{FF2B5EF4-FFF2-40B4-BE49-F238E27FC236}">
                  <a16:creationId xmlns:a16="http://schemas.microsoft.com/office/drawing/2014/main" id="{B5D5E8E7-01DE-AAED-9E81-0F59BB3AA831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Line 30">
              <a:extLst>
                <a:ext uri="{FF2B5EF4-FFF2-40B4-BE49-F238E27FC236}">
                  <a16:creationId xmlns:a16="http://schemas.microsoft.com/office/drawing/2014/main" id="{CAE47FA9-9EDB-8CDA-E2C0-5D4C548D6C44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71" name="Group 31">
              <a:extLst>
                <a:ext uri="{FF2B5EF4-FFF2-40B4-BE49-F238E27FC236}">
                  <a16:creationId xmlns:a16="http://schemas.microsoft.com/office/drawing/2014/main" id="{E8F2EB2B-92B7-361B-1D14-5200289A9D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074" name="Line 32">
                <a:extLst>
                  <a:ext uri="{FF2B5EF4-FFF2-40B4-BE49-F238E27FC236}">
                    <a16:creationId xmlns:a16="http://schemas.microsoft.com/office/drawing/2014/main" id="{0C82CB3F-106B-3CD7-F179-5E4053EED1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" name="Line 33">
                <a:extLst>
                  <a:ext uri="{FF2B5EF4-FFF2-40B4-BE49-F238E27FC236}">
                    <a16:creationId xmlns:a16="http://schemas.microsoft.com/office/drawing/2014/main" id="{71AA4571-D1B0-FDE7-D567-ECCB7C34A6E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" name="Line 34">
                <a:extLst>
                  <a:ext uri="{FF2B5EF4-FFF2-40B4-BE49-F238E27FC236}">
                    <a16:creationId xmlns:a16="http://schemas.microsoft.com/office/drawing/2014/main" id="{A0417586-55BA-46FE-D33F-AA35AA093F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" name="Line 35">
                <a:extLst>
                  <a:ext uri="{FF2B5EF4-FFF2-40B4-BE49-F238E27FC236}">
                    <a16:creationId xmlns:a16="http://schemas.microsoft.com/office/drawing/2014/main" id="{E8383060-67E1-09F8-20E3-4AC67EA4E17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" name="Line 36">
                <a:extLst>
                  <a:ext uri="{FF2B5EF4-FFF2-40B4-BE49-F238E27FC236}">
                    <a16:creationId xmlns:a16="http://schemas.microsoft.com/office/drawing/2014/main" id="{3B1A58B7-B403-ED04-4FD2-94F8EE1203A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72" name="Line 37">
              <a:extLst>
                <a:ext uri="{FF2B5EF4-FFF2-40B4-BE49-F238E27FC236}">
                  <a16:creationId xmlns:a16="http://schemas.microsoft.com/office/drawing/2014/main" id="{0C2EB668-6254-C53A-82C6-8014935A787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Line 38">
              <a:extLst>
                <a:ext uri="{FF2B5EF4-FFF2-40B4-BE49-F238E27FC236}">
                  <a16:creationId xmlns:a16="http://schemas.microsoft.com/office/drawing/2014/main" id="{9CE14831-7870-D519-D072-627AD0FC8EB9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983" name="Rectangle 39">
            <a:extLst>
              <a:ext uri="{FF2B5EF4-FFF2-40B4-BE49-F238E27FC236}">
                <a16:creationId xmlns:a16="http://schemas.microsoft.com/office/drawing/2014/main" id="{39FF1A2F-5B2F-5BEB-1C19-99379CF669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39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2984" name="Rectangle 40">
            <a:extLst>
              <a:ext uri="{FF2B5EF4-FFF2-40B4-BE49-F238E27FC236}">
                <a16:creationId xmlns:a16="http://schemas.microsoft.com/office/drawing/2014/main" id="{B2A11BDB-6261-03EF-4A7A-F9C2E8C8A8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5" name="Rectangle 41">
            <a:extLst>
              <a:ext uri="{FF2B5EF4-FFF2-40B4-BE49-F238E27FC236}">
                <a16:creationId xmlns:a16="http://schemas.microsoft.com/office/drawing/2014/main" id="{926AFCE7-DD47-F605-F0C5-634A34441E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6" name="Rectangle 42">
            <a:extLst>
              <a:ext uri="{FF2B5EF4-FFF2-40B4-BE49-F238E27FC236}">
                <a16:creationId xmlns:a16="http://schemas.microsoft.com/office/drawing/2014/main" id="{0061FD79-0798-8599-C24E-422700B657F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1943540-AD32-4091-96C6-7083BC8594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2987" name="Rectangle 43">
            <a:extLst>
              <a:ext uri="{FF2B5EF4-FFF2-40B4-BE49-F238E27FC236}">
                <a16:creationId xmlns:a16="http://schemas.microsoft.com/office/drawing/2014/main" id="{203F526E-7722-30F6-5390-EE4E4727A5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79352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535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E6A09EC4-4E24-E301-321F-7D6C8CBA10E3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12198350" cy="6851650"/>
            <a:chOff x="1" y="0"/>
            <a:chExt cx="5763" cy="4316"/>
          </a:xfrm>
        </p:grpSpPr>
        <p:sp>
          <p:nvSpPr>
            <p:cNvPr id="82947" name="Freeform 3">
              <a:extLst>
                <a:ext uri="{FF2B5EF4-FFF2-40B4-BE49-F238E27FC236}">
                  <a16:creationId xmlns:a16="http://schemas.microsoft.com/office/drawing/2014/main" id="{B9470932-E5AE-01B3-7715-9AA7F6CDB34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48" name="Freeform 4">
              <a:extLst>
                <a:ext uri="{FF2B5EF4-FFF2-40B4-BE49-F238E27FC236}">
                  <a16:creationId xmlns:a16="http://schemas.microsoft.com/office/drawing/2014/main" id="{BFD67E16-1F47-E76F-2E07-5BB4CA4B4AE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49" name="Freeform 5">
              <a:extLst>
                <a:ext uri="{FF2B5EF4-FFF2-40B4-BE49-F238E27FC236}">
                  <a16:creationId xmlns:a16="http://schemas.microsoft.com/office/drawing/2014/main" id="{C5423944-17D9-9717-B132-CE431B5D6C1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1035" name="Group 6">
              <a:extLst>
                <a:ext uri="{FF2B5EF4-FFF2-40B4-BE49-F238E27FC236}">
                  <a16:creationId xmlns:a16="http://schemas.microsoft.com/office/drawing/2014/main" id="{B8156228-E7F9-A756-2F52-3849B5489E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82951" name="Freeform 7">
                <a:extLst>
                  <a:ext uri="{FF2B5EF4-FFF2-40B4-BE49-F238E27FC236}">
                    <a16:creationId xmlns:a16="http://schemas.microsoft.com/office/drawing/2014/main" id="{D85A5A62-19F9-DB19-7DEF-5B97EBAC547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90" y="0"/>
                <a:ext cx="70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2" name="Freeform 8">
                <a:extLst>
                  <a:ext uri="{FF2B5EF4-FFF2-40B4-BE49-F238E27FC236}">
                    <a16:creationId xmlns:a16="http://schemas.microsoft.com/office/drawing/2014/main" id="{BFD55555-B5B1-A86C-9782-A7C0A969F48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3" name="Freeform 9">
                <a:extLst>
                  <a:ext uri="{FF2B5EF4-FFF2-40B4-BE49-F238E27FC236}">
                    <a16:creationId xmlns:a16="http://schemas.microsoft.com/office/drawing/2014/main" id="{7FACDAE2-5EFC-8F80-8FBE-5863CD8E60D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4" name="Freeform 10">
                <a:extLst>
                  <a:ext uri="{FF2B5EF4-FFF2-40B4-BE49-F238E27FC236}">
                    <a16:creationId xmlns:a16="http://schemas.microsoft.com/office/drawing/2014/main" id="{32172DE4-6822-5844-616F-E2E5F9CC374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5" name="Freeform 11">
                <a:extLst>
                  <a:ext uri="{FF2B5EF4-FFF2-40B4-BE49-F238E27FC236}">
                    <a16:creationId xmlns:a16="http://schemas.microsoft.com/office/drawing/2014/main" id="{CD88AC36-CADF-108F-D5C9-ABF90DE62FC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6" name="Freeform 12">
                <a:extLst>
                  <a:ext uri="{FF2B5EF4-FFF2-40B4-BE49-F238E27FC236}">
                    <a16:creationId xmlns:a16="http://schemas.microsoft.com/office/drawing/2014/main" id="{A1B7AD9A-8613-657D-F521-3A8CFFDC1A2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7" name="Freeform 13">
                <a:extLst>
                  <a:ext uri="{FF2B5EF4-FFF2-40B4-BE49-F238E27FC236}">
                    <a16:creationId xmlns:a16="http://schemas.microsoft.com/office/drawing/2014/main" id="{58D496BA-EAD5-478B-7F88-60AE96FD14D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8" name="Freeform 14">
                <a:extLst>
                  <a:ext uri="{FF2B5EF4-FFF2-40B4-BE49-F238E27FC236}">
                    <a16:creationId xmlns:a16="http://schemas.microsoft.com/office/drawing/2014/main" id="{A46CBFDB-9DC0-1AA3-172F-2B723D0649E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00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9" name="Freeform 15">
                <a:extLst>
                  <a:ext uri="{FF2B5EF4-FFF2-40B4-BE49-F238E27FC236}">
                    <a16:creationId xmlns:a16="http://schemas.microsoft.com/office/drawing/2014/main" id="{555C5AAA-3DD0-B42F-F8C9-1F3024985E5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8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0" name="Freeform 16">
                <a:extLst>
                  <a:ext uri="{FF2B5EF4-FFF2-40B4-BE49-F238E27FC236}">
                    <a16:creationId xmlns:a16="http://schemas.microsoft.com/office/drawing/2014/main" id="{65147456-3E63-7BBF-8486-671DE1FD75A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1" name="Freeform 17">
                <a:extLst>
                  <a:ext uri="{FF2B5EF4-FFF2-40B4-BE49-F238E27FC236}">
                    <a16:creationId xmlns:a16="http://schemas.microsoft.com/office/drawing/2014/main" id="{B167A612-8E2F-24D0-24BD-D36375CE99F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2" name="Freeform 18">
                <a:extLst>
                  <a:ext uri="{FF2B5EF4-FFF2-40B4-BE49-F238E27FC236}">
                    <a16:creationId xmlns:a16="http://schemas.microsoft.com/office/drawing/2014/main" id="{48E0F6CC-1483-5B3E-D158-2552E09BD42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3" name="Freeform 19">
                <a:extLst>
                  <a:ext uri="{FF2B5EF4-FFF2-40B4-BE49-F238E27FC236}">
                    <a16:creationId xmlns:a16="http://schemas.microsoft.com/office/drawing/2014/main" id="{A3B1C270-6BDF-0344-0028-BEA5E6009C2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82964" name="Freeform 20">
              <a:extLst>
                <a:ext uri="{FF2B5EF4-FFF2-40B4-BE49-F238E27FC236}">
                  <a16:creationId xmlns:a16="http://schemas.microsoft.com/office/drawing/2014/main" id="{E89FBA70-A402-7158-2FC4-89A1924711A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65" name="Freeform 21">
              <a:extLst>
                <a:ext uri="{FF2B5EF4-FFF2-40B4-BE49-F238E27FC236}">
                  <a16:creationId xmlns:a16="http://schemas.microsoft.com/office/drawing/2014/main" id="{9455763C-9B4C-554A-542B-9B9CD57DB89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66" name="Freeform 22">
              <a:extLst>
                <a:ext uri="{FF2B5EF4-FFF2-40B4-BE49-F238E27FC236}">
                  <a16:creationId xmlns:a16="http://schemas.microsoft.com/office/drawing/2014/main" id="{4327726B-276D-9EDC-8A4A-68B84CCE708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39" name="Freeform 23">
              <a:extLst>
                <a:ext uri="{FF2B5EF4-FFF2-40B4-BE49-F238E27FC236}">
                  <a16:creationId xmlns:a16="http://schemas.microsoft.com/office/drawing/2014/main" id="{E5B217B5-A047-980C-C735-68217AFABFB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845 w 717"/>
                <a:gd name="T1" fmla="*/ 845 h 845"/>
                <a:gd name="T2" fmla="*/ 845 w 717"/>
                <a:gd name="T3" fmla="*/ 821 h 845"/>
                <a:gd name="T4" fmla="*/ 702 w 717"/>
                <a:gd name="T5" fmla="*/ 605 h 845"/>
                <a:gd name="T6" fmla="*/ 470 w 717"/>
                <a:gd name="T7" fmla="*/ 396 h 845"/>
                <a:gd name="T8" fmla="*/ 28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73 w 717"/>
                <a:gd name="T15" fmla="*/ 198 h 845"/>
                <a:gd name="T16" fmla="*/ 464 w 717"/>
                <a:gd name="T17" fmla="*/ 408 h 845"/>
                <a:gd name="T18" fmla="*/ 696 w 717"/>
                <a:gd name="T19" fmla="*/ 623 h 845"/>
                <a:gd name="T20" fmla="*/ 845 w 717"/>
                <a:gd name="T21" fmla="*/ 845 h 845"/>
                <a:gd name="T22" fmla="*/ 84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>
              <a:extLst>
                <a:ext uri="{FF2B5EF4-FFF2-40B4-BE49-F238E27FC236}">
                  <a16:creationId xmlns:a16="http://schemas.microsoft.com/office/drawing/2014/main" id="{31B6262A-5DF2-0B11-7968-060119892A1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71 w 407"/>
                <a:gd name="T1" fmla="*/ 414 h 414"/>
                <a:gd name="T2" fmla="*/ 471 w 407"/>
                <a:gd name="T3" fmla="*/ 396 h 414"/>
                <a:gd name="T4" fmla="*/ 28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80 w 407"/>
                <a:gd name="T13" fmla="*/ 204 h 414"/>
                <a:gd name="T14" fmla="*/ 471 w 407"/>
                <a:gd name="T15" fmla="*/ 414 h 414"/>
                <a:gd name="T16" fmla="*/ 47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9" name="Freeform 25">
              <a:extLst>
                <a:ext uri="{FF2B5EF4-FFF2-40B4-BE49-F238E27FC236}">
                  <a16:creationId xmlns:a16="http://schemas.microsoft.com/office/drawing/2014/main" id="{9B348704-B43F-0198-4DD5-2E1B8ABBD7E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42" name="Freeform 26">
              <a:extLst>
                <a:ext uri="{FF2B5EF4-FFF2-40B4-BE49-F238E27FC236}">
                  <a16:creationId xmlns:a16="http://schemas.microsoft.com/office/drawing/2014/main" id="{2081BC5B-B6C1-90AE-5CFE-5F1943D13E5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714 w 586"/>
                <a:gd name="T1" fmla="*/ 0 h 599"/>
                <a:gd name="T2" fmla="*/ 696 w 586"/>
                <a:gd name="T3" fmla="*/ 0 h 599"/>
                <a:gd name="T4" fmla="*/ 502 w 586"/>
                <a:gd name="T5" fmla="*/ 132 h 599"/>
                <a:gd name="T6" fmla="*/ 32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321 w 586"/>
                <a:gd name="T17" fmla="*/ 282 h 599"/>
                <a:gd name="T18" fmla="*/ 514 w 586"/>
                <a:gd name="T19" fmla="*/ 138 h 599"/>
                <a:gd name="T20" fmla="*/ 714 w 586"/>
                <a:gd name="T21" fmla="*/ 0 h 599"/>
                <a:gd name="T22" fmla="*/ 71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>
              <a:extLst>
                <a:ext uri="{FF2B5EF4-FFF2-40B4-BE49-F238E27FC236}">
                  <a16:creationId xmlns:a16="http://schemas.microsoft.com/office/drawing/2014/main" id="{DC17645A-E6AA-5611-A068-9F7121C37BC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33 w 269"/>
                <a:gd name="T1" fmla="*/ 0 h 252"/>
                <a:gd name="T2" fmla="*/ 31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33 w 269"/>
                <a:gd name="T15" fmla="*/ 0 h 252"/>
                <a:gd name="T16" fmla="*/ 33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>
              <a:extLst>
                <a:ext uri="{FF2B5EF4-FFF2-40B4-BE49-F238E27FC236}">
                  <a16:creationId xmlns:a16="http://schemas.microsoft.com/office/drawing/2014/main" id="{6C86B28C-36A1-E64B-C0A7-6AA43A744F8F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>
              <a:extLst>
                <a:ext uri="{FF2B5EF4-FFF2-40B4-BE49-F238E27FC236}">
                  <a16:creationId xmlns:a16="http://schemas.microsoft.com/office/drawing/2014/main" id="{2907BB8F-6937-40E2-1BF7-6EE66335F86B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>
              <a:extLst>
                <a:ext uri="{FF2B5EF4-FFF2-40B4-BE49-F238E27FC236}">
                  <a16:creationId xmlns:a16="http://schemas.microsoft.com/office/drawing/2014/main" id="{87F0DA02-5BFF-748D-5BF2-A59FBFEC2F19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>
              <a:extLst>
                <a:ext uri="{FF2B5EF4-FFF2-40B4-BE49-F238E27FC236}">
                  <a16:creationId xmlns:a16="http://schemas.microsoft.com/office/drawing/2014/main" id="{CA09BECE-D78F-9E91-82A9-365CEACFF0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>
                <a:extLst>
                  <a:ext uri="{FF2B5EF4-FFF2-40B4-BE49-F238E27FC236}">
                    <a16:creationId xmlns:a16="http://schemas.microsoft.com/office/drawing/2014/main" id="{0C269E6E-E6B5-33E5-7D14-071BFE8DB6E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>
                <a:extLst>
                  <a:ext uri="{FF2B5EF4-FFF2-40B4-BE49-F238E27FC236}">
                    <a16:creationId xmlns:a16="http://schemas.microsoft.com/office/drawing/2014/main" id="{A9AE875B-158A-4076-49D1-23815F4E00D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>
                <a:extLst>
                  <a:ext uri="{FF2B5EF4-FFF2-40B4-BE49-F238E27FC236}">
                    <a16:creationId xmlns:a16="http://schemas.microsoft.com/office/drawing/2014/main" id="{4A0D244D-C33C-86B7-BDDF-E3BF920CE59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>
                <a:extLst>
                  <a:ext uri="{FF2B5EF4-FFF2-40B4-BE49-F238E27FC236}">
                    <a16:creationId xmlns:a16="http://schemas.microsoft.com/office/drawing/2014/main" id="{F1D43DF0-06A6-02D6-E0BC-C927CED64C3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>
                <a:extLst>
                  <a:ext uri="{FF2B5EF4-FFF2-40B4-BE49-F238E27FC236}">
                    <a16:creationId xmlns:a16="http://schemas.microsoft.com/office/drawing/2014/main" id="{23D4F705-2539-9F99-EBFD-89A1D1B6D07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>
              <a:extLst>
                <a:ext uri="{FF2B5EF4-FFF2-40B4-BE49-F238E27FC236}">
                  <a16:creationId xmlns:a16="http://schemas.microsoft.com/office/drawing/2014/main" id="{B6C99B7E-B1FE-8396-86D9-C0D531E44282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>
              <a:extLst>
                <a:ext uri="{FF2B5EF4-FFF2-40B4-BE49-F238E27FC236}">
                  <a16:creationId xmlns:a16="http://schemas.microsoft.com/office/drawing/2014/main" id="{AEF07844-7EAA-D9AB-25B3-CFBBFC7AFA3B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983" name="Rectangle 39">
            <a:extLst>
              <a:ext uri="{FF2B5EF4-FFF2-40B4-BE49-F238E27FC236}">
                <a16:creationId xmlns:a16="http://schemas.microsoft.com/office/drawing/2014/main" id="{E001883F-E41E-4407-93C6-9E581BF34C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39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2984" name="Rectangle 40">
            <a:extLst>
              <a:ext uri="{FF2B5EF4-FFF2-40B4-BE49-F238E27FC236}">
                <a16:creationId xmlns:a16="http://schemas.microsoft.com/office/drawing/2014/main" id="{6062C045-DB9C-E275-9709-1622B8CE5BB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5" name="Rectangle 41">
            <a:extLst>
              <a:ext uri="{FF2B5EF4-FFF2-40B4-BE49-F238E27FC236}">
                <a16:creationId xmlns:a16="http://schemas.microsoft.com/office/drawing/2014/main" id="{A34E9BC0-55F9-F00E-0B43-4D4A82216BC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6" name="Rectangle 42">
            <a:extLst>
              <a:ext uri="{FF2B5EF4-FFF2-40B4-BE49-F238E27FC236}">
                <a16:creationId xmlns:a16="http://schemas.microsoft.com/office/drawing/2014/main" id="{13603AC0-1D48-DE55-5E8E-7699CC31CBC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958368D-8640-4443-AA72-1CA56EE0A2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2987" name="Rectangle 43">
            <a:extLst>
              <a:ext uri="{FF2B5EF4-FFF2-40B4-BE49-F238E27FC236}">
                <a16:creationId xmlns:a16="http://schemas.microsoft.com/office/drawing/2014/main" id="{9BF5C196-9710-CE8B-6F05-F533150C96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75036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>
            <a:extLst>
              <a:ext uri="{FF2B5EF4-FFF2-40B4-BE49-F238E27FC236}">
                <a16:creationId xmlns:a16="http://schemas.microsoft.com/office/drawing/2014/main" id="{43B66A7A-E906-8F9C-6B70-F7A3D7173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8560" y="2092960"/>
            <a:ext cx="5095240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Matthew XVI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Matthew Ch. 24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b="1" dirty="0">
              <a:solidFill>
                <a:srgbClr val="FFFFFF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Getting Ready to Meet God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1" name="AutoShape 6" descr="data:image/jpeg;base64,/9j/4AAQSkZJRgABAQAAAQABAAD/2wCEAAkGBhMREBUUEhQWFBUUGB0XGBgXGBUYGBgdGBUcGBwYFB0YHCYeHRomGxYbIC8gIycsLC4sGB8xNTAqNycrLSkBCQoKDgwOGg8PGiokHyQvLCktLCwsLCksLCwpLCwsLCwpKSwsLCwsLCksLCwsKSwpKSkpLCwsLCksLCwsKSwpLP/AABEIALkAkAMBIgACEQEDEQH/xAAcAAACAgMBAQAAAAAAAAAAAAAFBgMEAQIHAAj/xABOEAACAQIEAQgECAoGCgMAAAABAhEAAwQSITEFBgcTIkFRYXEygZGzI0JSYnOhsdEUJTNUcnSCksHwFSRDU6KyFzVEg5OjwsPS4VVklP/EABoBAAIDAQEAAAAAAAAAAAAAAAIEAQMFBgD/xAAxEQACAQIEAwgBAgcAAAAAAAABAgADEQQSITFBUXEFExQiMoGhsWFCwRUjNFJykfD/2gAMAwEAAhEDEQA/AFjkryTucQe4qXFQ21DEvmIMtGka0xHmhvDfE2PZd+6pOaFou4o91pfeU7Y/iuR0TKWLzoIGgIBOp19IaDWsmpUy2sLzearUzkKdB+Ihnmju/nVj2XvurA5o7v51Y9l37qezxJOmFqesVzeG8RPf2+VUMNypR3VSpUuCVkiCQxXLM6GR21V355CSDWPH4EUX5o7n53Z/du/dWF5o7n53Y9l37qbTx4no4sv8L6OqawuYjfuB9lF1WveIPISGaqu5+BOe/wCiK5+d2f3bv3VleaNx/tdn927TdiuPKrBLY6RyYAG0jeIEn1aeNZtcLxl7V3FkH4us/uoftc+qiFduQns7j1N8CJ/+iK5+dWf3L1anmhufnVn1rdj7Kd35DK35S67nvhPqkEj2mtV5EomqXbinvASf8tT39uA+Z7vT/f8AES25pLh/2qx+7d+6sHmguDfFWP3bv3U4NwnF2utbfpQPimQfOGJB8gy1rZ5QDNkvqbTiCZkASY1nUDx1HjQ9+3ISc1Q7Nf2ikeZ9z/tdn9y7WRzPP+d2v3LtdDKzt6qpcSxvQIGiZZV0IHptlnXxofEtfYSA1Q6X+BEn/Q6353a/cuVkczbfnlr/AIdynHF8U6MuMubJa6Xca6kQNPCtF5RyjlUk21Zn6wAAUkDWN2ykgeFWDEMeAniatr3+BFEczT/ndr/h3KC8sOb9uH2kuG8l0O5SArLHVJ7fKur8J4ibqFtAAYGV8wMansEEeVLHPCf6lh/pz7s0dOsXJBEAPUDgEwdzR+ni/oU97TZxjhpvwpcBR2FJIMzmQyMrRpSfzSH4TFfQr70U+MapxBsR0hXtUY9PqCH4IZz9J8KLnSBoOXTSMuf5PVmtLHJ0QVdg6lWWMpU9Zy+YHMYIJ0oxnrw1pbMZZ3jShY4NAsDPIsEnUasCCIOumjVFexL4lzasmEHpPuNR9fgvbuYEZt+OYtjlsW/SuQD2iOwHw0LHwXxFFcDhFs2wq9m5O5J1LHxP89lT+TILG1zJOGcNSyOoNT6THUt5nu+rworbM0ucc5TWcFaN28dNlUek7b5V8fE7VxzlHy+xWNdg1xrVomFtqSqgdmcj0jFMUqDVNTtE6jXNp3jGcq8HZcJdxNlHn0TcE+uNvXFT/wBKWCwUXrRZtQouJJ8hOtfM1vA5euVLWzs0QCdtJPfpPjUuI4O1uGZV65hdYy6wNvZTPhk2vACPPpm4YoZxPAJeXK4ntB2KnvUjUVxLhnK3H4Uz+EM4Qeg5LqRMRrqIIiuvcD5QJjMOl63sw6w7VYbqfL65FK1KLU9ZYhsfzKFt7mDYI0tZPonu7SPBhuRsRqNRBI8Uwi37QXNAlWDLB2OYb6RIq1fsLdQowkER90dxB1HjQXhV5rVxsO52ModpG/qBEmO8NVG+sbBJ1G4klzgmc9e67EjKx6gldDkIAiNOzvNZXk2gDQzBnzhiMssLnxW02HZ2iiWXWpEGlRmMguZDgcIbY9Nm2EEKAI7soG/fSxzuLOAsH/7BHttH7qbiaU+dg/i6z+s/9l6Yw2ryq/mXrBnNQIbF/Qp72nlRNI3NQJfF/Qr72nqvYjcdJYfW3t9SIrFYQxvt2mt96rcReLFyN8pA/a6v8aVG8MC8rcBXpLty+e/KvrAJ+oIv7NHG+2hnJ8Rhk+dLfvMTV3EXiqMw1KqWH7IJ/hRbtaV1DqZxfnB5QHG43ImluwTbSZ1aeu58yD6gKFJhnCzKsFIJBG2XXUdum/qqhhBnJbNDGT6yST/Gjio1u2ojVyJjUElhHkdNR26VtHyCwi9Necnw3Ja9iLSZEvEtrAByDXYToBPbtWbnDCAbb4a4LloqXXr5ur6ZMT1Y1B747K6XyZxByBR2bwPv0A8TRbFXBHWLx3hgwHgY2pbvidbS1kANpxM8L6QFrdl20IMBiAc3V1mJy79kzTHzX4zoL9zDvKtdEqJkTbzFgfHKd+2KaOI4YOpKzE7sdz4TS1yW4cX4o9yDFnNJgxmZMgXXc6zHhXu8zqbzzIFsROm2noXykskZLy6MjAHyY6exo/eNEbZ1qPjK5sPdHbkJHmvWH1is1TLVJDSSxdDAMNiJ9R1FSAVQ4Ow6FY2GZR5BiB9VXVNeO8hhYzelXnUM8NtfrP8A2XppmlXnXH4ttfrQ9y9M4X1Sltx1g3mnMNiyP7lPe06MxpK5qDrjPoU97Topr2J3Et/W3t9TyioOK2/gH9R9jqauAV6/Zz22X5Ske3b64pUbywGVODD+rWo7FA9kj7Zq4NdCd9PbQ7k3fmyU2KMdP0uv/wBRHqq+/fU7G8FhdjPnrG4A4e9dt3BD22I/xb+RH203YvB2bXRZMykdGTLMwuSdZB0DDQyIgN7TnOnyea6qYm2mY21KXQok5ZBVj3x1gfCk88dW5gwtxSbtpkKsBp0YJkMZ31UDTURWyG7xQwiqeU2Ma8Tw3E3LEqrtaEyA2UMe9o1I8KF8I4PctlbpttbVT8KqG6uVc2UBy4gkgkga7a0zcB5TfAjJDLHo6E+QHb5b1e4pxFBgrpZVtroDEAAsYlgO3wFKioRdbS91ucxMSOK8Nd8U+YEojsgNw3CFybBAixmIjT51PXI3A5MIjf3hN2JmM0QPMAD2mhK8btqcSbb9IrpbcmIOcJlYR2HRSfOmfhGHa1h7SN6SoobwMSR7TQVn8tpAUDW8IJbqDiECzdJ2yN/kNTK1UeUV8Lhyva5C+fxm/wAINJLDGpmvAUy2FHcWHsYj+FXqhwVrJbRTuF18zqfrNTAVJktqTMA6xSzzqg/0ba/Wv+y9NSLSxzq/6utfrI9y9M4X1yhtx1gvmm9LGfQp72nJaTuaf0sZH9ynvacgDOtTidx0/eWD1t7fUnVKwGM15JrBNKQ4Gu3PwbFZzpbu+l3DrTPqYn1N4UZuLNVMfghdQqfUe7T7I3HcTVThHESjdBe3BhWPboNCe09x7R4ii3lh1GkL4YxXPOLciLVm9ct2SzNfsXGAaDBBBAXTtafLSn/H8StYdC91wqzHaWY/JQDc0qcJ5Qpjcf0ttWVLSC2uaNSWZidNthTVAOoLcIoSpe3Gc55N8WNq5BMSe3sP30WXDXMVclmLDOejUuEtqF3ZjB1J8KNc43Isa4nDpB3dV+thSPh+MXbG3nBpzRvMu8L/AChzjOGuWnuOTDPIaHDq0r1SCFWWDDu7RXXlkqJ3gT5xXCDxi811HjMUYMAy5lJGoBB0PlXT+S3OJaxULfC2bp0Bn4Nz3AnVG8GOuwJquvQqPTzAbSo1UD2jXaFBsQ/4RigBrbtb+JB6x9oC/svUvFuKH8jZku2hI7B3L8+J/RGp1gGzgOHizbCiJPpRtoIgeAGg8qztt40NBmk5apFM1E2m1TWxpQQTNlpW51D+LrX6yPcPTSNaVudJZ4da/WR7l6Zw3qlTeodYN5pxrjPoU97TtlpK5pPSxn0K+8p2mpxO46fvLAbO3t9TM1gtXs01gPrSsK4kbUucpuN4dGSwQbuIchUtpGYZj/aE9VV7we+eyqHLvlubBOGwpzYg6Mw16Oe758H9nek7hCNh8NfxczduH8HtH0mzMJu3BIMwoC/tGtbCYBqgzPtyiNbF5PTvN+UvELlxwjObjL1V1OxIgSdVSYies0STtTdyJ4UMMxttu4Dqx2JjWPIyCKVeSnJ9r13VsjhTe64Y5ut0YzQc25YzrGmhp5wmPW0fwbEqFuKA6EGQwOzWmAHiCIBGU01jQygIo8og4R1JJY+YwvxLGFdGBE9+x8uwikzjPCrNy4GKDMPEgesCmy/xJWQhoYRsf53paxYtWwTJbs62vhAj0j9tZYBvpNQEAeaAuO3FS2dYK6iNCCNvXI7aG4Ii6VZk6O6ZBOXNZvQwVs4HoEk6wCNZ0rfjilnVBlQCXdY0UDY3DG86xrEQT3ScGxKXLN1cpC4dlvrGjG24Fq6dPjAZHiugwdJqaebjMLFVRUfyyyMRieH4i2MM5CXtQlyGUSYa0SddH0kESCppq4Jzl2rsLiUOHfaes1qdtTEpr8r20q46w5wN4XDmu4O+jht8yXBlDKe4/BsPVVLjbKCzEyH61tVLxDjNmaDovWPiaKtgaVW+ljATEOs7PEwRsdRGx8Z2qZBpXGuSHLK5giFLG/he1Rq1v5yd36O3kda6/h8UlxFuW2DI4zKRsQe7+dCK5zE4R6DWO01KVYVJPGtK/OcPxan60PcvTKG7qXOc1PxYp7sSp/5TChw2jwz6l6wXzSeli/oU95TlccKCx0CgknuApN5ovTxf0Ke8pt4ogNi4JjqNr3ECQfaKLEbr/wBxhH1t7fUqYDiks2Y9UsqqIMhtQy+KgwCT8YkdlVuWPKIYHDNcGtxzktL3se3xAGtU+CG101wuwzWmHV1l3uLn6UjdvSIA2EHzpS5T4l8djwVlLNpOo7ghQpMPeg7kv1QPAVfh8MKlUDhF675Fi50DgPqTdfW7c3Kl9rYPy2J1P2RT5ewos9DhAJGHtA3H0CW9S925cJ+foBuYiq3JXo+mcshSxhClwOxGQFSWLXydSzMQ0gH0QO+ruItvizAQ9D+UW2ZW5iSuX4Ru4w4KIdO/UyOjqVVpG3KZARqg0lXhOJzliMyZrwXX0lS6nQpmHgwtHzolhlXERavggH4JisZlk9IhQkGOuhAYCR0oiheOxzXrBcv0nwl6znAgwAjWswgHRxGuorK8Ql+rINxRctnuOlxVP7ageqvEBl1i2Yq1xvJMYbYfJasqG2HSXGcsYmSbrZAD2aayNqo4ojDAloN875dVsA/Ft9huHSX7J076t47EJcaUIBIzW/nKwzFfMT6wPClzG3yqs7bKCfNogeyaBlUekQu9qHQmBbl4uL2Y6+G0KcoXyzEUZ5K24xmHU+jda5ZcHbK6Lak+EsPWKE8MwxNo7zcuW7f1m432Cmnk/g1dlzXBZFuyl3OwJAJxguR5tlApnLZLASwQljOA3LWBxFu6IezhyhOkPbRxcsspG8FWTvgrOwpWus1yxaVdclpCQBqXKZEXbeAW/hT/AMZ5TLe4djSvoqrqJ7Q75VI8SGBpDwjt0CWrY6Jcs3HmXdmUTl+SvxZ3gVCXLWM8doBxGBew8MBK6kT2Tse//wB07c2HKM2734K5m3elrfzXgkqPBgD618aTL9zKROoQ5dfkkbH6x7K9hcQbF5HU62biuPEZgZPq+ygxdEVaRBltFyrAz6Fya0vc5h/FY/WE/wAjUyZhuNjt/PlFK/Oc8cMHjiF+pGP2iuSw4s82t2XqIL5oj18X9CnvKcOKXQtq4SJGWDO3W6uvcOtqe6k7mjbrYv6Ffe018aKiwxuaICpufoZ1zfz3Udb1LDOjt7fURseSFcZmt2z8eVW7fnq9IPjMIkhRCwDVDJnAwV45Sqn8Huj5QMhCe1W7j9xpy4XyY1e/eJa4WYIQZDJ2GAdBGw9u9DoFvEZmAzAECY0mNR476+NXCtkNpBpCoLylw+/bxAFmDbyAtbt/E6S2CScR23WMaHZQVgUW/CoVGJjRZPb17LbdunRH2UDTFhMVcXsdA/ZAOVlJHiVEVJbxhVsp1lbTRoS0IdR6iwpjEnOivzlGDpEVGQ7Ca8QvTcvKdC92dgBmaxaYHzzrProLaxOiDY2yyeQnpE9moqTj3EEVxrJ6jQPTPprMbnqZKX8XxFi+kISRuQSDrq0dUel21pYdi1JRMfEUv5zCMwwxvZgrG30UENGYdZi6jedNR4yBVLj/AAe+9sKih5OuUgEwddD2/ozRjk5bYYe2SwZnZnYyDqDlUSO6FNFWwLsoKoSvzYaIOWSshozaDcmCYpF8SwfSbFPA0cil94jYayVs21j4RGuuynRhltGOqde/ail0G0mLH93aw9oadobb/ATrVziSDUMskGCp0J0nYwRt4HzqniLJa2bWd1U9cruJIgGG1mO2ml7RGzi0g9ks5JpNeV+OY42sBZw8/CYnLfuxsFj4JT4knNHhRvk8oucOvQP7SF0EwLYYid+2k/H22zguQeishVOvWCyqkz3SPZT5yStBOFqSCA126x0kna2oUdrHLAHnWgjqwDKd5k1qTUiUbcTnfGbcdbsJj2bfUfqqpiOsinvUqfNf/Rpg4zgGy3VI1WGHmujD2aUvqk2m+aw+sR91MNYiVoZ3nkriukwOGc7taSfUMs/VQznO/wBWp+sr7t6k5ub+fheH+YGT91z99ac54nhgPdiEPtRhXHKuWsw6zdTXL1EFc0Yl8X9AvvKNct7bXMOthGAbEXAgmOtCtcyjzKAR2zQbmhPWxf0Ke8qPnXLdHhcklhdYjLObS3oV8Z2irkXNXQT2Ia2f2+oQwZvYJwgW7fsE9YW7V9uiMCRbaIe1O0GQQRXuMA3Tmt2bqAje6Esj2O2b/DQTh3LlboXpzctOIzXLQDI3f01s9ZDpqVkUSxuDXFQ1u/bdQCYRlYknwJDTtoa1T2fTdszTNGLqILCLHFbqWbhe5ibRbQZbStdIGVhEnIvxjQlXu3zmVnRF0DsRm0AAyZANgB2wNZ3ozjOTbIxZcNcuMTM3CFT2JOnhIodjrTt1sTdQAbWUdQo7swBkD1E+NPrQphQJR3z3zX1g6866rbk/KaZn9Nz9i1XwVovftqhE5gogDKJ0JAO+nfUuPxdvbNmA2VBlQe3f2Vf5JWs94uRC2wYgdrfXsGHmRVeIdadMy7DUzVqAc40YdchCZSTooCgidQoYR4tlJ7PGnDDIqrvogVB1mEEjMxAU6gADwgMaX+E2Fe6hO1kF94kxlUHWZIlo7wY1o9ekAagwIJ+cTJG8GSfZPfXL1n4CbNcWfJwExdCt1DD6nR1DGNNyBocq/JOgNDMTydw7FcodDEdQ502A9H0hsx0AGkVfxJJUFRGhUknSSwMkAgliBkAECSZ7KpX8R1sqliGMSDDb9VidYgwfVVILQVZl1WJvKzk49qz0ue2yqwU5ZDHPrlgiJGk6yJFXcLy9w+GwNi2LbX76IxEytpC7MSSTqzQewad+po3xzDWsRctYe6xUZTeYAwSW0RetAzQCPYZoZcwYUfgdrCDK1ssxum3duWwdFFsKIW40aSx0M10mDB7oXmViqheobwFxLlpjUYZxYIIBCmymUBhMD43b30GxvF2xCvNuzbaBItoVkTMznOo8qJcqsLcRyl22bcABZ1IhYGYjQggb0s3XKkEaFT/PqrSyAC4igM65zQ4gnBXE+RfP+NFbT66L846/ip/C/b+wj+NKPM3i5uYlBpKJcjxVip/zU4c5J/FFz6a1XM1VC4lhNig11XrAXNH6WM+hT3lV+c/EZL+Ck5QGdjE6egJHcRJirPNEOtjPGynvKG88a9bCt9IPrQ0VC3fp7ycV+v2+oXOGwuPtk4m0Bftno7ly2cj5gNGYgHMrLqCQe0dlCsZyHw4M9JiQCNCyW7yx4PG1C+EcVuBVvWdXVcl1dGzBdiyzLLEbagjTepr3E8LeBe7aZTGuQu9sGd8khlPgwIrpMtjMS8H4/huDtCDiLpPcEs/UAWoQ+HttraR8o+NcaFHsA1q5dxGFtjMqi6ewuFCjytpp7ZoZicddxDRv2xsFHj2AUWUSRILgUaL1j3gQPJRufXNN/BGCiFBy3CD1gisBoELRpsAZ2kUr4ZAHVEMuxgv2LPyO7z+6mu/YBCgQpJCgnaCQsGeztnwrH7RexCTc7MpGzVhwjfwFALRdhIuNML8m1Pc3afD+0HdVrEy1wXS69aAAqrmhVg5yRt1iQAPi99V3xqKAloNcyKLYFsMwyqstBiNSV1ndapYnjCoozJeBzASbZiCQJMTsTm8dB21hkMW2lrXY5pYw112e+r9KqLOVLiAS0n8iwAzjogCSdy3gKlt4Yl1bYElQdwzSEJXu0LPHhpVEceUKtwujzGnWJLQADk9IEk+iTOjDtryYm4lm5dXD4iFRspNshQSuVSMwEAZmJMRr4VbkLt5RKb92tiYr43lHeOOv9AqEsejR2UsbYQZcyREEkk5o7qj4Rxc22v2Huxduuoa8WLgbi5czCSeqBHbJA0q7wDkepDnGXTaVYz27Zhjqfy7EEqh0hgCpka01W+hwqkYezbsD5QjMfO40sd+zvrpaaBVCrMdm1uYs8oOK4G+ciJdYKgRWkBlVRCgW21Yd5maQMUojQ5h2H7/Gn/lHxZLi/CwYkqYhge9D6U+enhSHinDSfjDfszfOpsCywBOi8z+EHSX7k9YW7akR8pi0nx+DHtpt5yB+Kbn01r7TSNzQYwjEOpGjWTr35HWJ8YanfnFP4pu/TWvtNczX/qTNah6V6wJzQjrYv6FPeVNzqcJa9gg6CTYcOR80gqxHlp7Kj5o/Sxn0Ke8pyxeLVN+31+Y8iKVdzTqKwjNRc7svT6nzth8SykFWKnvGn8+dXS127DF0kfGLKrfVXQeM83WExNwtZdsOx3VbZa2ZO4BiPVpQR+aDFA6X7JHjnH/TW9T7SosNTMt8K4NortaQflLmY9ydvmxG3lUN7HyMiAIm5A19bHcmiPKzkfdwAt9JdRzdzQFDaBY1Mgd9WeT3BsO6BixzyMuYB0DiSbd238YNEgg6wRuNXErLUF0lBQqdZV4DwnEYi4PwZCQpku3VQeLsdPV404cAwL3LrB81trM5ogkMRAAzAggjMQI12qpxfirWbQuWb3QMW/IpcFy0w26S1l61tfBgO7soJY5X31vB2uOJgOVYhmVZMGZBiZGlJ4vDGqM43Ebw2LakDT4GPfFrFzKqi9euNchFhwoztHoqoGnW7fknuNHcLwRbSBT1mA1Y6zp3zS5geUlq6C9u6MygZ8RdyK6A6lbNvTfXUaa6k6Cjq8pEZBIyM05QdWZexyOzQ6AxWC6sB5hNOm5tYGD8RhktXCQiNII6ygwDoY0kGo/6TuO5tq7dLbym2x9C6GmLF3szwhCsfSGm41gxeJa+5SyCY9N4kWwe0zpm+bPnFAOH8VPS4mxmV36pssdrrYd303I1BaNYkb6052er5/xFscyMm2svYzji22Cx8E9ubZYE9CLko2HuHfo8ykLO2lLdzjTZTaMq1oxbnUlJ9Hu00IPdpVi5xK6baX4zLkKXQewveuHWRBEmCCO0ULxeDt3Yawcj79Edv92f4SR49ldGukxbSniMQSTJJ8e/x8qHXD1vOpbrsNGEHxBmoDqR5VLHSEoj3zQ4mMWyRo9lwD4hlfT1CPVT9zif6pu/TWvtNc45reH3Hxtt0ByWszO3YAylQP0iY07ta6Nzjt+Kbv01r7TXN4oWxOnKaeG2XrFDkNyptYJ7xuq7LdthepBMq89p7qZ7nOTgT/Z4g+q399cpt7n+eytm2pc2O82Xwylibzqg5yMCI+Cv6baWtPKvHnNwX93iP+X99co7awdzUZV5QfCKeJj5yl49wvHG30yYv4MMFCG0vpETM/oihSJwhZyjHiRB69kyO4yKWBW/ZTCV3QWWVnAUm3jF0fB5Mpjj39ewPrivFOCj+xxx/wB7a/8AGld+2s3NqPxVXnI/h9KNCtwbUGxjde+9a+rq71Ph8dwlJy2MaJ0P9YVZHccgGlJyV5qFq7njCXBUuF/9x4wnHuGWZNnD4xM28Yka7bggg7dtUvw3hOn9TxLQZAOJA130hZFKfbUj9nkKgV3HGebA0hvHNuUfDCTOAvdfVh+FvDHvYbE1WbiXCBtw25PjinH8KWzUg39VF4ipzlfgqPKHrvG+GNAPDWMbTjLp+1ai/pLhf/xZ/wD13f8AxoIa8tR4ipzhDBUeUeOF85OGw1oWrOAyICTAxDbncklNT41T5Vc464zCth1w3RBnVy3Sl/RMxGUfbSoO2srQXubmGMNTXYT/2Q==">
            <a:extLst>
              <a:ext uri="{FF2B5EF4-FFF2-40B4-BE49-F238E27FC236}">
                <a16:creationId xmlns:a16="http://schemas.microsoft.com/office/drawing/2014/main" id="{95FEF2A5-6977-1A56-4963-CF61B6727A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7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172" name="Picture 6">
            <a:extLst>
              <a:ext uri="{FF2B5EF4-FFF2-40B4-BE49-F238E27FC236}">
                <a16:creationId xmlns:a16="http://schemas.microsoft.com/office/drawing/2014/main" id="{18661292-4942-D6F2-E05B-97B510E2A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9250"/>
            <a:ext cx="4595813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5E5A4-0C85-ACA2-CCD4-22CADE01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/>
              <a:t>Matt 24:15-25  </a:t>
            </a:r>
            <a:br>
              <a:rPr lang="en-US" sz="3200" b="1" dirty="0"/>
            </a:br>
            <a:r>
              <a:rPr lang="en-US" sz="3200" b="1" dirty="0"/>
              <a:t>What’s the Point for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0D8C4-94CC-77DF-59DC-C81C0C7BD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8960" y="1752601"/>
            <a:ext cx="4307840" cy="43783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dirty="0"/>
              <a:t>The Jewish age is over. </a:t>
            </a:r>
          </a:p>
          <a:p>
            <a:pPr marL="0" indent="0">
              <a:buNone/>
              <a:defRPr/>
            </a:pPr>
            <a:endParaRPr lang="en-US" sz="800" b="1" dirty="0"/>
          </a:p>
          <a:p>
            <a:pPr marL="0" indent="0">
              <a:buNone/>
              <a:defRPr/>
            </a:pPr>
            <a:r>
              <a:rPr lang="en-US" sz="2800" b="1" dirty="0"/>
              <a:t>The kingdom of God has come.</a:t>
            </a:r>
          </a:p>
          <a:p>
            <a:pPr marL="0" indent="0">
              <a:buNone/>
              <a:defRPr/>
            </a:pPr>
            <a:endParaRPr lang="en-US" sz="800" b="1" dirty="0"/>
          </a:p>
          <a:p>
            <a:pPr marL="0" indent="0">
              <a:buNone/>
              <a:defRPr/>
            </a:pPr>
            <a:r>
              <a:rPr lang="en-US" sz="2800" b="1" dirty="0"/>
              <a:t>Jesus is in the heavenly tabernacle</a:t>
            </a:r>
          </a:p>
          <a:p>
            <a:pPr marL="0" indent="0">
              <a:buNone/>
              <a:defRPr/>
            </a:pPr>
            <a:endParaRPr lang="en-US" sz="1200" b="1" dirty="0"/>
          </a:p>
          <a:p>
            <a:pPr marL="0" indent="0">
              <a:buNone/>
              <a:defRPr/>
            </a:pPr>
            <a:r>
              <a:rPr lang="en-US" sz="2800" b="1" dirty="0"/>
              <a:t>Don’t lose focus </a:t>
            </a:r>
          </a:p>
        </p:txBody>
      </p:sp>
      <p:pic>
        <p:nvPicPr>
          <p:cNvPr id="17412" name="Picture 5" descr="The Disgusting Thing that Causes Desolation | The Watchman's Post">
            <a:extLst>
              <a:ext uri="{FF2B5EF4-FFF2-40B4-BE49-F238E27FC236}">
                <a16:creationId xmlns:a16="http://schemas.microsoft.com/office/drawing/2014/main" id="{4354DAC6-89D0-18FD-B448-26A06F746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79" y="1854954"/>
            <a:ext cx="6221241" cy="340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3">
            <a:extLst>
              <a:ext uri="{FF2B5EF4-FFF2-40B4-BE49-F238E27FC236}">
                <a16:creationId xmlns:a16="http://schemas.microsoft.com/office/drawing/2014/main" id="{3ED46671-C618-C22A-F755-19F9FF6C1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680" y="5445760"/>
            <a:ext cx="50495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Arch of Titus, Rome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0C19B-6FD1-3C73-2F07-01F631D32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/>
              <a:t>Matthew 24:26-35</a:t>
            </a:r>
            <a:br>
              <a:rPr lang="en-US" sz="3600" b="1" dirty="0"/>
            </a:br>
            <a:r>
              <a:rPr lang="en-US" sz="3600" b="1" dirty="0"/>
              <a:t>The Second Coming of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F0E9E-0D66-F594-B296-8C1F1DE0F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2057401"/>
            <a:ext cx="5257800" cy="40735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dirty="0"/>
              <a:t>They will see the Son of Man coming on the clouds of heaven, with power and great glory. And he will send his angels with a loud trumpet call and the elect will be gathered from the four winds…</a:t>
            </a:r>
          </a:p>
        </p:txBody>
      </p:sp>
      <p:pic>
        <p:nvPicPr>
          <p:cNvPr id="18436" name="Picture 7" descr="The Trumpets are Blowing! | CBN.com">
            <a:extLst>
              <a:ext uri="{FF2B5EF4-FFF2-40B4-BE49-F238E27FC236}">
                <a16:creationId xmlns:a16="http://schemas.microsoft.com/office/drawing/2014/main" id="{E0F96014-BCCF-4CC6-4D5F-45EE7ECBA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9" y="1885315"/>
            <a:ext cx="5431367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5341-B45E-CFFB-5DE2-AF0A48347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dirty="0"/>
              <a:t>Matthew 24:36-51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91E56-6871-3AE3-39A5-FFBC28E1C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880" y="2133601"/>
            <a:ext cx="5405120" cy="39973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/>
              <a:t>No one knows the day or the hour, not even Jesus </a:t>
            </a:r>
          </a:p>
          <a:p>
            <a:pPr marL="0" indent="0">
              <a:buNone/>
              <a:defRPr/>
            </a:pPr>
            <a:endParaRPr lang="en-US" b="1" dirty="0"/>
          </a:p>
          <a:p>
            <a:pPr marL="0" indent="0">
              <a:buNone/>
              <a:defRPr/>
            </a:pPr>
            <a:r>
              <a:rPr lang="en-US" b="1" dirty="0"/>
              <a:t>So be ready!</a:t>
            </a:r>
          </a:p>
          <a:p>
            <a:pPr marL="0" indent="0">
              <a:buNone/>
              <a:defRPr/>
            </a:pPr>
            <a:endParaRPr lang="en-US" b="1" dirty="0"/>
          </a:p>
          <a:p>
            <a:pPr marL="0" indent="0">
              <a:buNone/>
              <a:defRPr/>
            </a:pPr>
            <a:endParaRPr lang="en-US" sz="2800" b="1" dirty="0"/>
          </a:p>
        </p:txBody>
      </p:sp>
      <p:pic>
        <p:nvPicPr>
          <p:cNvPr id="3074" name="Picture 2" descr="Hourglass Golden Sands image 1">
            <a:extLst>
              <a:ext uri="{FF2B5EF4-FFF2-40B4-BE49-F238E27FC236}">
                <a16:creationId xmlns:a16="http://schemas.microsoft.com/office/drawing/2014/main" id="{05C446A7-BB9E-5047-2DEA-E3A8D460C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150" y="1556702"/>
            <a:ext cx="5043805" cy="504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4EFFE-1A2C-5D35-2632-B3A45FEEF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/>
              <a:t>As in the days of Noah…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948EB-4E6B-C5F3-193D-E5A14C0C5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1400" y="3276601"/>
            <a:ext cx="2819400" cy="28543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b="1" dirty="0"/>
              <a:t>One will be taken, one will be left.</a:t>
            </a:r>
          </a:p>
        </p:txBody>
      </p:sp>
      <p:pic>
        <p:nvPicPr>
          <p:cNvPr id="20484" name="Picture 5" descr="Jesus Christ--Soon2Come: 7/24/11 - 7/31/11">
            <a:extLst>
              <a:ext uri="{FF2B5EF4-FFF2-40B4-BE49-F238E27FC236}">
                <a16:creationId xmlns:a16="http://schemas.microsoft.com/office/drawing/2014/main" id="{10894251-8D71-1873-0ED7-8206A8F76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897063"/>
            <a:ext cx="5645150" cy="423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FC977-7F37-90E7-EE50-E7A2CD6CB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/>
              <a:t>Matthew 25:42  Keep Watch!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0DABD-5871-25B4-0373-66B73DF39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800" b="1" dirty="0"/>
              <a:t>How?</a:t>
            </a:r>
          </a:p>
          <a:p>
            <a:pPr marL="0" indent="0">
              <a:buNone/>
              <a:defRPr/>
            </a:pPr>
            <a:endParaRPr lang="en-US" sz="1400" b="1" dirty="0"/>
          </a:p>
          <a:p>
            <a:pPr marL="0" indent="0">
              <a:buNone/>
              <a:defRPr/>
            </a:pPr>
            <a:r>
              <a:rPr lang="en-US" sz="2800" b="1" dirty="0"/>
              <a:t>v. 43 Live every day like it might be THE DAY.</a:t>
            </a:r>
          </a:p>
          <a:p>
            <a:pPr marL="0" indent="0">
              <a:buNone/>
              <a:defRPr/>
            </a:pPr>
            <a:endParaRPr lang="en-US" sz="1200" b="1" dirty="0"/>
          </a:p>
          <a:p>
            <a:pPr marL="0" indent="0">
              <a:buNone/>
              <a:defRPr/>
            </a:pPr>
            <a:r>
              <a:rPr lang="en-US" sz="2800" b="1" dirty="0"/>
              <a:t>v. 44 Be ready!</a:t>
            </a:r>
          </a:p>
          <a:p>
            <a:pPr marL="0" indent="0">
              <a:buNone/>
              <a:defRPr/>
            </a:pPr>
            <a:endParaRPr lang="en-US" sz="1400" b="1" dirty="0"/>
          </a:p>
          <a:p>
            <a:pPr marL="0" indent="0">
              <a:buNone/>
              <a:defRPr/>
            </a:pPr>
            <a:r>
              <a:rPr lang="en-US" sz="2800" b="1" dirty="0"/>
              <a:t>v. 46 Be doing good when he comes.</a:t>
            </a:r>
          </a:p>
          <a:p>
            <a:pPr marL="0" indent="0">
              <a:buNone/>
              <a:defRPr/>
            </a:pPr>
            <a:endParaRPr lang="en-US" sz="1200" b="1" dirty="0"/>
          </a:p>
          <a:p>
            <a:pPr marL="0" indent="0">
              <a:buNone/>
              <a:defRPr/>
            </a:pPr>
            <a:r>
              <a:rPr lang="en-US" sz="2800" b="1" dirty="0"/>
              <a:t>v. 48 Stop doing evil.  Repent today.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58008-F2F3-3845-5AFA-12666F48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77814"/>
            <a:ext cx="8839200" cy="1139825"/>
          </a:xfrm>
        </p:spPr>
        <p:txBody>
          <a:bodyPr/>
          <a:lstStyle/>
          <a:p>
            <a:pPr>
              <a:defRPr/>
            </a:pPr>
            <a:r>
              <a:rPr lang="en-US" sz="3200" b="1" dirty="0"/>
              <a:t>Matthew 25:1-13</a:t>
            </a:r>
            <a:br>
              <a:rPr lang="en-US" sz="3200" b="1" dirty="0"/>
            </a:br>
            <a:r>
              <a:rPr lang="en-US" sz="3200" b="1" dirty="0"/>
              <a:t>The Parable of the Wise and Foolish Virgins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7FEAD-1622-DD32-5985-0210CC8BF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1752601"/>
            <a:ext cx="8305800" cy="43783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dirty="0"/>
              <a:t>Matt 24:36-51 Be ready for him to come back today.</a:t>
            </a:r>
          </a:p>
          <a:p>
            <a:pPr marL="0" indent="0">
              <a:buNone/>
              <a:defRPr/>
            </a:pPr>
            <a:endParaRPr lang="en-US" sz="2800" b="1" dirty="0"/>
          </a:p>
          <a:p>
            <a:pPr marL="0" indent="0">
              <a:buNone/>
              <a:defRPr/>
            </a:pPr>
            <a:r>
              <a:rPr lang="en-US" sz="2800" b="1" dirty="0"/>
              <a:t>Matt 25:1-13 Keep oil in the lamp. Be ready even if he does not come back immediately.</a:t>
            </a:r>
          </a:p>
          <a:p>
            <a:pPr marL="0" indent="0">
              <a:buNone/>
              <a:defRPr/>
            </a:pPr>
            <a:endParaRPr lang="en-US" sz="2800" b="1" dirty="0"/>
          </a:p>
          <a:p>
            <a:pPr marL="0" indent="0">
              <a:buNone/>
              <a:defRPr/>
            </a:pPr>
            <a:r>
              <a:rPr lang="en-US" sz="2800" b="1" dirty="0"/>
              <a:t>Q: How do we keep our lamp full?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BCF8B-15D3-0CD3-9BF0-ED921F603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F6DC9-0596-8CA2-D150-98C5C4ED7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400" y="1828801"/>
            <a:ext cx="10038080" cy="43021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dirty="0"/>
              <a:t>Keep Watch! Be ready! You do not know when Jesus will come (or you will die).</a:t>
            </a:r>
          </a:p>
          <a:p>
            <a:pPr marL="0" indent="0">
              <a:buNone/>
              <a:defRPr/>
            </a:pPr>
            <a:endParaRPr lang="en-US" sz="2800" b="1" dirty="0"/>
          </a:p>
          <a:p>
            <a:pPr marL="0" indent="0">
              <a:buNone/>
              <a:defRPr/>
            </a:pPr>
            <a:r>
              <a:rPr lang="en-US" sz="2800" b="1" dirty="0"/>
              <a:t>Live every day like Jesus will come back today.</a:t>
            </a:r>
          </a:p>
          <a:p>
            <a:pPr marL="0" indent="0">
              <a:buNone/>
              <a:defRPr/>
            </a:pPr>
            <a:endParaRPr lang="en-US" sz="2800" b="1" dirty="0"/>
          </a:p>
          <a:p>
            <a:pPr marL="0" indent="0">
              <a:buNone/>
              <a:defRPr/>
            </a:pPr>
            <a:r>
              <a:rPr lang="en-US" sz="2800" b="1" dirty="0"/>
              <a:t>Be ready for him to come back after a long, productive Christian life.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AC1C-32A9-84E4-CCC1-F4DA37D8F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Weightier Matters: Gnats vs. Camels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0322F-3F7B-E283-514E-EF71E90B6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2480" y="1752600"/>
            <a:ext cx="4531360" cy="4530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/>
              <a:t>Camels: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/>
              <a:t>Justice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/>
              <a:t>Mercy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/>
              <a:t>Faithfulness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/>
              <a:t>Gnats: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/>
              <a:t>Outer things, rules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394132C-AEB6-6BB6-C65C-279C28C35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" y="1417638"/>
            <a:ext cx="5929630" cy="533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E9F94-C3ED-4E8F-CC86-2E6F278D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/>
              <a:t>Matthew 23:37-39 </a:t>
            </a:r>
            <a:br>
              <a:rPr lang="en-US" sz="3600" b="1" dirty="0"/>
            </a:br>
            <a:r>
              <a:rPr lang="en-US" sz="3600" b="1" dirty="0"/>
              <a:t>Jesus Loves the Pharisees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9CDF4-7377-A5DB-ED84-A804EAD99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81200"/>
            <a:ext cx="8229600" cy="4149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How I longed to gather you in as a hen gathers in her chicks, but you were not willing.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Will you accept the invitation to the banquet? Are you clothed with Christ?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Are you willing to be gathered in?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>
            <a:extLst>
              <a:ext uri="{FF2B5EF4-FFF2-40B4-BE49-F238E27FC236}">
                <a16:creationId xmlns:a16="http://schemas.microsoft.com/office/drawing/2014/main" id="{43B66A7A-E906-8F9C-6B70-F7A3D7173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5440" y="1046480"/>
            <a:ext cx="465836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Matthew Ch. 24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Getting Ready to Meet God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3600" b="1" dirty="0">
              <a:solidFill>
                <a:srgbClr val="FFFFFF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Are you ready?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1" name="AutoShape 6" descr="data:image/jpeg;base64,/9j/4AAQSkZJRgABAQAAAQABAAD/2wCEAAkGBhMREBUUEhQWFBUUGB0XGBgXGBUYGBgdGBUcGBwYFB0YHCYeHRomGxYbIC8gIycsLC4sGB8xNTAqNycrLSkBCQoKDgwOGg8PGiokHyQvLCktLCwsLCksLCwpLCwsLCwpKSwsLCwsLCksLCwsKSwpKSkpLCwsLCksLCwsKSwpLP/AABEIALkAkAMBIgACEQEDEQH/xAAcAAACAgMBAQAAAAAAAAAAAAAFBgMEAQIHAAj/xABOEAACAQIEAQgECAoGCgMAAAABAhEAAwQSITEFBgcTIkFRYXEygZGzI0JSYnOhsdEUJTNUcnSCksHwFSRDU6KyFzVEg5OjwsPS4VVklP/EABoBAAIDAQEAAAAAAAAAAAAAAAIEAQMFBgD/xAAxEQACAQIEAwgBAgcAAAAAAAABAgADEQQSITFBUXEFExQiMoGhsWFCwRUjNFJykfD/2gAMAwEAAhEDEQA/AFjkryTucQe4qXFQ21DEvmIMtGka0xHmhvDfE2PZd+6pOaFou4o91pfeU7Y/iuR0TKWLzoIGgIBOp19IaDWsmpUy2sLzearUzkKdB+Ihnmju/nVj2XvurA5o7v51Y9l37qezxJOmFqesVzeG8RPf2+VUMNypR3VSpUuCVkiCQxXLM6GR21V355CSDWPH4EUX5o7n53Z/du/dWF5o7n53Y9l37qbTx4no4sv8L6OqawuYjfuB9lF1WveIPISGaqu5+BOe/wCiK5+d2f3bv3VleaNx/tdn927TdiuPKrBLY6RyYAG0jeIEn1aeNZtcLxl7V3FkH4us/uoftc+qiFduQns7j1N8CJ/+iK5+dWf3L1anmhufnVn1rdj7Kd35DK35S67nvhPqkEj2mtV5EomqXbinvASf8tT39uA+Z7vT/f8AES25pLh/2qx+7d+6sHmguDfFWP3bv3U4NwnF2utbfpQPimQfOGJB8gy1rZ5QDNkvqbTiCZkASY1nUDx1HjQ9+3ISc1Q7Nf2ikeZ9z/tdn9y7WRzPP+d2v3LtdDKzt6qpcSxvQIGiZZV0IHptlnXxofEtfYSA1Q6X+BEn/Q6353a/cuVkczbfnlr/AIdynHF8U6MuMubJa6Xca6kQNPCtF5RyjlUk21Zn6wAAUkDWN2ykgeFWDEMeAniatr3+BFEczT/ndr/h3KC8sOb9uH2kuG8l0O5SArLHVJ7fKur8J4ibqFtAAYGV8wMansEEeVLHPCf6lh/pz7s0dOsXJBEAPUDgEwdzR+ni/oU97TZxjhpvwpcBR2FJIMzmQyMrRpSfzSH4TFfQr70U+MapxBsR0hXtUY9PqCH4IZz9J8KLnSBoOXTSMuf5PVmtLHJ0QVdg6lWWMpU9Zy+YHMYIJ0oxnrw1pbMZZ3jShY4NAsDPIsEnUasCCIOumjVFexL4lzasmEHpPuNR9fgvbuYEZt+OYtjlsW/SuQD2iOwHw0LHwXxFFcDhFs2wq9m5O5J1LHxP89lT+TILG1zJOGcNSyOoNT6THUt5nu+rworbM0ucc5TWcFaN28dNlUek7b5V8fE7VxzlHy+xWNdg1xrVomFtqSqgdmcj0jFMUqDVNTtE6jXNp3jGcq8HZcJdxNlHn0TcE+uNvXFT/wBKWCwUXrRZtQouJJ8hOtfM1vA5euVLWzs0QCdtJPfpPjUuI4O1uGZV65hdYy6wNvZTPhk2vACPPpm4YoZxPAJeXK4ntB2KnvUjUVxLhnK3H4Uz+EM4Qeg5LqRMRrqIIiuvcD5QJjMOl63sw6w7VYbqfL65FK1KLU9ZYhsfzKFt7mDYI0tZPonu7SPBhuRsRqNRBI8Uwi37QXNAlWDLB2OYb6RIq1fsLdQowkER90dxB1HjQXhV5rVxsO52ModpG/qBEmO8NVG+sbBJ1G4klzgmc9e67EjKx6gldDkIAiNOzvNZXk2gDQzBnzhiMssLnxW02HZ2iiWXWpEGlRmMguZDgcIbY9Nm2EEKAI7soG/fSxzuLOAsH/7BHttH7qbiaU+dg/i6z+s/9l6Yw2ryq/mXrBnNQIbF/Qp72nlRNI3NQJfF/Qr72nqvYjcdJYfW3t9SIrFYQxvt2mt96rcReLFyN8pA/a6v8aVG8MC8rcBXpLty+e/KvrAJ+oIv7NHG+2hnJ8Rhk+dLfvMTV3EXiqMw1KqWH7IJ/hRbtaV1DqZxfnB5QHG43ImluwTbSZ1aeu58yD6gKFJhnCzKsFIJBG2XXUdum/qqhhBnJbNDGT6yST/Gjio1u2ojVyJjUElhHkdNR26VtHyCwi9Necnw3Ja9iLSZEvEtrAByDXYToBPbtWbnDCAbb4a4LloqXXr5ur6ZMT1Y1B747K6XyZxByBR2bwPv0A8TRbFXBHWLx3hgwHgY2pbvidbS1kANpxM8L6QFrdl20IMBiAc3V1mJy79kzTHzX4zoL9zDvKtdEqJkTbzFgfHKd+2KaOI4YOpKzE7sdz4TS1yW4cX4o9yDFnNJgxmZMgXXc6zHhXu8zqbzzIFsROm2noXykskZLy6MjAHyY6exo/eNEbZ1qPjK5sPdHbkJHmvWH1is1TLVJDSSxdDAMNiJ9R1FSAVQ4Ow6FY2GZR5BiB9VXVNeO8hhYzelXnUM8NtfrP8A2XppmlXnXH4ttfrQ9y9M4X1Sltx1g3mnMNiyP7lPe06MxpK5qDrjPoU97Topr2J3Et/W3t9TyioOK2/gH9R9jqauAV6/Zz22X5Ske3b64pUbywGVODD+rWo7FA9kj7Zq4NdCd9PbQ7k3fmyU2KMdP0uv/wBRHqq+/fU7G8FhdjPnrG4A4e9dt3BD22I/xb+RH203YvB2bXRZMykdGTLMwuSdZB0DDQyIgN7TnOnyea6qYm2mY21KXQok5ZBVj3x1gfCk88dW5gwtxSbtpkKsBp0YJkMZ31UDTURWyG7xQwiqeU2Ma8Tw3E3LEqrtaEyA2UMe9o1I8KF8I4PctlbpttbVT8KqG6uVc2UBy4gkgkga7a0zcB5TfAjJDLHo6E+QHb5b1e4pxFBgrpZVtroDEAAsYlgO3wFKioRdbS91ucxMSOK8Nd8U+YEojsgNw3CFybBAixmIjT51PXI3A5MIjf3hN2JmM0QPMAD2mhK8btqcSbb9IrpbcmIOcJlYR2HRSfOmfhGHa1h7SN6SoobwMSR7TQVn8tpAUDW8IJbqDiECzdJ2yN/kNTK1UeUV8Lhyva5C+fxm/wAINJLDGpmvAUy2FHcWHsYj+FXqhwVrJbRTuF18zqfrNTAVJktqTMA6xSzzqg/0ba/Wv+y9NSLSxzq/6utfrI9y9M4X1yhtx1gvmm9LGfQp72nJaTuaf0sZH9ynvacgDOtTidx0/eWD1t7fUnVKwGM15JrBNKQ4Gu3PwbFZzpbu+l3DrTPqYn1N4UZuLNVMfghdQqfUe7T7I3HcTVThHESjdBe3BhWPboNCe09x7R4ii3lh1GkL4YxXPOLciLVm9ct2SzNfsXGAaDBBBAXTtafLSn/H8StYdC91wqzHaWY/JQDc0qcJ5Qpjcf0ttWVLSC2uaNSWZidNthTVAOoLcIoSpe3Gc55N8WNq5BMSe3sP30WXDXMVclmLDOejUuEtqF3ZjB1J8KNc43Isa4nDpB3dV+thSPh+MXbG3nBpzRvMu8L/AChzjOGuWnuOTDPIaHDq0r1SCFWWDDu7RXXlkqJ3gT5xXCDxi811HjMUYMAy5lJGoBB0PlXT+S3OJaxULfC2bp0Bn4Nz3AnVG8GOuwJquvQqPTzAbSo1UD2jXaFBsQ/4RigBrbtb+JB6x9oC/svUvFuKH8jZku2hI7B3L8+J/RGp1gGzgOHizbCiJPpRtoIgeAGg8qztt40NBmk5apFM1E2m1TWxpQQTNlpW51D+LrX6yPcPTSNaVudJZ4da/WR7l6Zw3qlTeodYN5pxrjPoU97TtlpK5pPSxn0K+8p2mpxO46fvLAbO3t9TM1gtXs01gPrSsK4kbUucpuN4dGSwQbuIchUtpGYZj/aE9VV7we+eyqHLvlubBOGwpzYg6Mw16Oe758H9nek7hCNh8NfxczduH8HtH0mzMJu3BIMwoC/tGtbCYBqgzPtyiNbF5PTvN+UvELlxwjObjL1V1OxIgSdVSYies0STtTdyJ4UMMxttu4Dqx2JjWPIyCKVeSnJ9r13VsjhTe64Y5ut0YzQc25YzrGmhp5wmPW0fwbEqFuKA6EGQwOzWmAHiCIBGU01jQygIo8og4R1JJY+YwvxLGFdGBE9+x8uwikzjPCrNy4GKDMPEgesCmy/xJWQhoYRsf53paxYtWwTJbs62vhAj0j9tZYBvpNQEAeaAuO3FS2dYK6iNCCNvXI7aG4Ii6VZk6O6ZBOXNZvQwVs4HoEk6wCNZ0rfjilnVBlQCXdY0UDY3DG86xrEQT3ScGxKXLN1cpC4dlvrGjG24Fq6dPjAZHiugwdJqaebjMLFVRUfyyyMRieH4i2MM5CXtQlyGUSYa0SddH0kESCppq4Jzl2rsLiUOHfaes1qdtTEpr8r20q46w5wN4XDmu4O+jht8yXBlDKe4/BsPVVLjbKCzEyH61tVLxDjNmaDovWPiaKtgaVW+ljATEOs7PEwRsdRGx8Z2qZBpXGuSHLK5giFLG/he1Rq1v5yd36O3kda6/h8UlxFuW2DI4zKRsQe7+dCK5zE4R6DWO01KVYVJPGtK/OcPxan60PcvTKG7qXOc1PxYp7sSp/5TChw2jwz6l6wXzSeli/oU95TlccKCx0CgknuApN5ovTxf0Ke8pt4ogNi4JjqNr3ECQfaKLEbr/wBxhH1t7fUqYDiks2Y9UsqqIMhtQy+KgwCT8YkdlVuWPKIYHDNcGtxzktL3se3xAGtU+CG101wuwzWmHV1l3uLn6UjdvSIA2EHzpS5T4l8djwVlLNpOo7ghQpMPeg7kv1QPAVfh8MKlUDhF675Fi50DgPqTdfW7c3Kl9rYPy2J1P2RT5ewos9DhAJGHtA3H0CW9S925cJ+foBuYiq3JXo+mcshSxhClwOxGQFSWLXydSzMQ0gH0QO+ruItvizAQ9D+UW2ZW5iSuX4Ru4w4KIdO/UyOjqVVpG3KZARqg0lXhOJzliMyZrwXX0lS6nQpmHgwtHzolhlXERavggH4JisZlk9IhQkGOuhAYCR0oiheOxzXrBcv0nwl6znAgwAjWswgHRxGuorK8Ql+rINxRctnuOlxVP7ageqvEBl1i2Yq1xvJMYbYfJasqG2HSXGcsYmSbrZAD2aayNqo4ojDAloN875dVsA/Ft9huHSX7J076t47EJcaUIBIzW/nKwzFfMT6wPClzG3yqs7bKCfNogeyaBlUekQu9qHQmBbl4uL2Y6+G0KcoXyzEUZ5K24xmHU+jda5ZcHbK6Lak+EsPWKE8MwxNo7zcuW7f1m432Cmnk/g1dlzXBZFuyl3OwJAJxguR5tlApnLZLASwQljOA3LWBxFu6IezhyhOkPbRxcsspG8FWTvgrOwpWus1yxaVdclpCQBqXKZEXbeAW/hT/AMZ5TLe4djSvoqrqJ7Q75VI8SGBpDwjt0CWrY6Jcs3HmXdmUTl+SvxZ3gVCXLWM8doBxGBew8MBK6kT2Tse//wB07c2HKM2734K5m3elrfzXgkqPBgD618aTL9zKROoQ5dfkkbH6x7K9hcQbF5HU62biuPEZgZPq+ygxdEVaRBltFyrAz6Fya0vc5h/FY/WE/wAjUyZhuNjt/PlFK/Oc8cMHjiF+pGP2iuSw4s82t2XqIL5oj18X9CnvKcOKXQtq4SJGWDO3W6uvcOtqe6k7mjbrYv6Ffe018aKiwxuaICpufoZ1zfz3Udb1LDOjt7fURseSFcZmt2z8eVW7fnq9IPjMIkhRCwDVDJnAwV45Sqn8Huj5QMhCe1W7j9xpy4XyY1e/eJa4WYIQZDJ2GAdBGw9u9DoFvEZmAzAECY0mNR476+NXCtkNpBpCoLylw+/bxAFmDbyAtbt/E6S2CScR23WMaHZQVgUW/CoVGJjRZPb17LbdunRH2UDTFhMVcXsdA/ZAOVlJHiVEVJbxhVsp1lbTRoS0IdR6iwpjEnOivzlGDpEVGQ7Ca8QvTcvKdC92dgBmaxaYHzzrProLaxOiDY2yyeQnpE9moqTj3EEVxrJ6jQPTPprMbnqZKX8XxFi+kISRuQSDrq0dUel21pYdi1JRMfEUv5zCMwwxvZgrG30UENGYdZi6jedNR4yBVLj/AAe+9sKih5OuUgEwddD2/ozRjk5bYYe2SwZnZnYyDqDlUSO6FNFWwLsoKoSvzYaIOWSshozaDcmCYpF8SwfSbFPA0cil94jYayVs21j4RGuuynRhltGOqde/ail0G0mLH93aw9oadobb/ATrVziSDUMskGCp0J0nYwRt4HzqniLJa2bWd1U9cruJIgGG1mO2ml7RGzi0g9ks5JpNeV+OY42sBZw8/CYnLfuxsFj4JT4knNHhRvk8oucOvQP7SF0EwLYYid+2k/H22zguQeishVOvWCyqkz3SPZT5yStBOFqSCA126x0kna2oUdrHLAHnWgjqwDKd5k1qTUiUbcTnfGbcdbsJj2bfUfqqpiOsinvUqfNf/Rpg4zgGy3VI1WGHmujD2aUvqk2m+aw+sR91MNYiVoZ3nkriukwOGc7taSfUMs/VQznO/wBWp+sr7t6k5ub+fheH+YGT91z99ac54nhgPdiEPtRhXHKuWsw6zdTXL1EFc0Yl8X9AvvKNct7bXMOthGAbEXAgmOtCtcyjzKAR2zQbmhPWxf0Ke8qPnXLdHhcklhdYjLObS3oV8Z2irkXNXQT2Ia2f2+oQwZvYJwgW7fsE9YW7V9uiMCRbaIe1O0GQQRXuMA3Tmt2bqAje6Esj2O2b/DQTh3LlboXpzctOIzXLQDI3f01s9ZDpqVkUSxuDXFQ1u/bdQCYRlYknwJDTtoa1T2fTdszTNGLqILCLHFbqWbhe5ibRbQZbStdIGVhEnIvxjQlXu3zmVnRF0DsRm0AAyZANgB2wNZ3ozjOTbIxZcNcuMTM3CFT2JOnhIodjrTt1sTdQAbWUdQo7swBkD1E+NPrQphQJR3z3zX1g6866rbk/KaZn9Nz9i1XwVovftqhE5gogDKJ0JAO+nfUuPxdvbNmA2VBlQe3f2Vf5JWs94uRC2wYgdrfXsGHmRVeIdadMy7DUzVqAc40YdchCZSTooCgidQoYR4tlJ7PGnDDIqrvogVB1mEEjMxAU6gADwgMaX+E2Fe6hO1kF94kxlUHWZIlo7wY1o9ekAagwIJ+cTJG8GSfZPfXL1n4CbNcWfJwExdCt1DD6nR1DGNNyBocq/JOgNDMTydw7FcodDEdQ502A9H0hsx0AGkVfxJJUFRGhUknSSwMkAgliBkAECSZ7KpX8R1sqliGMSDDb9VidYgwfVVILQVZl1WJvKzk49qz0ue2yqwU5ZDHPrlgiJGk6yJFXcLy9w+GwNi2LbX76IxEytpC7MSSTqzQewad+po3xzDWsRctYe6xUZTeYAwSW0RetAzQCPYZoZcwYUfgdrCDK1ssxum3duWwdFFsKIW40aSx0M10mDB7oXmViqheobwFxLlpjUYZxYIIBCmymUBhMD43b30GxvF2xCvNuzbaBItoVkTMznOo8qJcqsLcRyl22bcABZ1IhYGYjQggb0s3XKkEaFT/PqrSyAC4igM65zQ4gnBXE+RfP+NFbT66L846/ip/C/b+wj+NKPM3i5uYlBpKJcjxVip/zU4c5J/FFz6a1XM1VC4lhNig11XrAXNH6WM+hT3lV+c/EZL+Ck5QGdjE6egJHcRJirPNEOtjPGynvKG88a9bCt9IPrQ0VC3fp7ycV+v2+oXOGwuPtk4m0Bftno7ly2cj5gNGYgHMrLqCQe0dlCsZyHw4M9JiQCNCyW7yx4PG1C+EcVuBVvWdXVcl1dGzBdiyzLLEbagjTepr3E8LeBe7aZTGuQu9sGd8khlPgwIrpMtjMS8H4/huDtCDiLpPcEs/UAWoQ+HttraR8o+NcaFHsA1q5dxGFtjMqi6ewuFCjytpp7ZoZicddxDRv2xsFHj2AUWUSRILgUaL1j3gQPJRufXNN/BGCiFBy3CD1gisBoELRpsAZ2kUr4ZAHVEMuxgv2LPyO7z+6mu/YBCgQpJCgnaCQsGeztnwrH7RexCTc7MpGzVhwjfwFALRdhIuNML8m1Pc3afD+0HdVrEy1wXS69aAAqrmhVg5yRt1iQAPi99V3xqKAloNcyKLYFsMwyqstBiNSV1ndapYnjCoozJeBzASbZiCQJMTsTm8dB21hkMW2lrXY5pYw112e+r9KqLOVLiAS0n8iwAzjogCSdy3gKlt4Yl1bYElQdwzSEJXu0LPHhpVEceUKtwujzGnWJLQADk9IEk+iTOjDtryYm4lm5dXD4iFRspNshQSuVSMwEAZmJMRr4VbkLt5RKb92tiYr43lHeOOv9AqEsejR2UsbYQZcyREEkk5o7qj4Rxc22v2Huxduuoa8WLgbi5czCSeqBHbJA0q7wDkepDnGXTaVYz27Zhjqfy7EEqh0hgCpka01W+hwqkYezbsD5QjMfO40sd+zvrpaaBVCrMdm1uYs8oOK4G+ciJdYKgRWkBlVRCgW21Yd5maQMUojQ5h2H7/Gn/lHxZLi/CwYkqYhge9D6U+enhSHinDSfjDfszfOpsCywBOi8z+EHSX7k9YW7akR8pi0nx+DHtpt5yB+Kbn01r7TSNzQYwjEOpGjWTr35HWJ8YanfnFP4pu/TWvtNczX/qTNah6V6wJzQjrYv6FPeVNzqcJa9gg6CTYcOR80gqxHlp7Kj5o/Sxn0Ke8pyxeLVN+31+Y8iKVdzTqKwjNRc7svT6nzth8SykFWKnvGn8+dXS127DF0kfGLKrfVXQeM83WExNwtZdsOx3VbZa2ZO4BiPVpQR+aDFA6X7JHjnH/TW9T7SosNTMt8K4NortaQflLmY9ydvmxG3lUN7HyMiAIm5A19bHcmiPKzkfdwAt9JdRzdzQFDaBY1Mgd9WeT3BsO6BixzyMuYB0DiSbd238YNEgg6wRuNXErLUF0lBQqdZV4DwnEYi4PwZCQpku3VQeLsdPV404cAwL3LrB81trM5ogkMRAAzAggjMQI12qpxfirWbQuWb3QMW/IpcFy0w26S1l61tfBgO7soJY5X31vB2uOJgOVYhmVZMGZBiZGlJ4vDGqM43Ebw2LakDT4GPfFrFzKqi9euNchFhwoztHoqoGnW7fknuNHcLwRbSBT1mA1Y6zp3zS5geUlq6C9u6MygZ8RdyK6A6lbNvTfXUaa6k6Cjq8pEZBIyM05QdWZexyOzQ6AxWC6sB5hNOm5tYGD8RhktXCQiNII6ygwDoY0kGo/6TuO5tq7dLbym2x9C6GmLF3szwhCsfSGm41gxeJa+5SyCY9N4kWwe0zpm+bPnFAOH8VPS4mxmV36pssdrrYd303I1BaNYkb6052er5/xFscyMm2svYzji22Cx8E9ubZYE9CLko2HuHfo8ykLO2lLdzjTZTaMq1oxbnUlJ9Hu00IPdpVi5xK6baX4zLkKXQewveuHWRBEmCCO0ULxeDt3Yawcj79Edv92f4SR49ldGukxbSniMQSTJJ8e/x8qHXD1vOpbrsNGEHxBmoDqR5VLHSEoj3zQ4mMWyRo9lwD4hlfT1CPVT9zif6pu/TWvtNc45reH3Hxtt0ByWszO3YAylQP0iY07ta6Nzjt+Kbv01r7TXN4oWxOnKaeG2XrFDkNyptYJ7xuq7LdthepBMq89p7qZ7nOTgT/Z4g+q399cpt7n+eytm2pc2O82Xwylibzqg5yMCI+Cv6baWtPKvHnNwX93iP+X99co7awdzUZV5QfCKeJj5yl49wvHG30yYv4MMFCG0vpETM/oihSJwhZyjHiRB69kyO4yKWBW/ZTCV3QWWVnAUm3jF0fB5Mpjj39ewPrivFOCj+xxx/wB7a/8AGld+2s3NqPxVXnI/h9KNCtwbUGxjde+9a+rq71Ph8dwlJy2MaJ0P9YVZHccgGlJyV5qFq7njCXBUuF/9x4wnHuGWZNnD4xM28Yka7bggg7dtUvw3hOn9TxLQZAOJA130hZFKfbUj9nkKgV3HGebA0hvHNuUfDCTOAvdfVh+FvDHvYbE1WbiXCBtw25PjinH8KWzUg39VF4ipzlfgqPKHrvG+GNAPDWMbTjLp+1ai/pLhf/xZ/wD13f8AxoIa8tR4ipzhDBUeUeOF85OGw1oWrOAyICTAxDbncklNT41T5Vc464zCth1w3RBnVy3Sl/RMxGUfbSoO2srQXubmGMNTXYT/2Q==">
            <a:extLst>
              <a:ext uri="{FF2B5EF4-FFF2-40B4-BE49-F238E27FC236}">
                <a16:creationId xmlns:a16="http://schemas.microsoft.com/office/drawing/2014/main" id="{95FEF2A5-6977-1A56-4963-CF61B6727A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7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8" name="Picture 4" descr="If YOU DIE TODAY are you READY to MEET GOD? You need to watch this! -  YouTube">
            <a:extLst>
              <a:ext uri="{FF2B5EF4-FFF2-40B4-BE49-F238E27FC236}">
                <a16:creationId xmlns:a16="http://schemas.microsoft.com/office/drawing/2014/main" id="{1CD687A4-AB18-0E47-7B20-BE3793AE9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671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BA5FF-2056-354E-6BC0-C22A2FA77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/>
              <a:t>Matthew 23:39-4:3 Jesus Abandons the Temple and Climbs the Mount of Olives</a:t>
            </a:r>
          </a:p>
        </p:txBody>
      </p:sp>
      <p:pic>
        <p:nvPicPr>
          <p:cNvPr id="12291" name="Content Placeholder 6">
            <a:extLst>
              <a:ext uri="{FF2B5EF4-FFF2-40B4-BE49-F238E27FC236}">
                <a16:creationId xmlns:a16="http://schemas.microsoft.com/office/drawing/2014/main" id="{5D18E884-BB2F-4E07-D00A-7AECE56D11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6788" y="1586573"/>
            <a:ext cx="6216332" cy="4661828"/>
          </a:xfrm>
        </p:spPr>
      </p:pic>
      <p:sp>
        <p:nvSpPr>
          <p:cNvPr id="12292" name="TextBox 7">
            <a:extLst>
              <a:ext uri="{FF2B5EF4-FFF2-40B4-BE49-F238E27FC236}">
                <a16:creationId xmlns:a16="http://schemas.microsoft.com/office/drawing/2014/main" id="{BC3A9E93-816A-65F7-65C4-E17E3A71E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880" y="1676400"/>
            <a:ext cx="344932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Jesus fulfills Ezekiel 11:13-14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The temple and the city are doomed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“Not one stone will be left on another.</a:t>
            </a:r>
          </a:p>
        </p:txBody>
      </p:sp>
      <p:sp>
        <p:nvSpPr>
          <p:cNvPr id="12293" name="TextBox 8">
            <a:extLst>
              <a:ext uri="{FF2B5EF4-FFF2-40B4-BE49-F238E27FC236}">
                <a16:creationId xmlns:a16="http://schemas.microsoft.com/office/drawing/2014/main" id="{917A07B9-C9E5-ECF7-9DA8-D7A12FDF5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248401"/>
            <a:ext cx="411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The Mount of Olives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D6A68-65B0-F567-E583-993D4FA8C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/>
              <a:t>Jesus: Not one stone will be left on another. Every one will be thrown down</a:t>
            </a:r>
          </a:p>
        </p:txBody>
      </p:sp>
      <p:pic>
        <p:nvPicPr>
          <p:cNvPr id="13315" name="Content Placeholder 8">
            <a:extLst>
              <a:ext uri="{FF2B5EF4-FFF2-40B4-BE49-F238E27FC236}">
                <a16:creationId xmlns:a16="http://schemas.microsoft.com/office/drawing/2014/main" id="{A85D628A-569B-0554-7C54-59260B7DF4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4989" y="1600201"/>
            <a:ext cx="6042025" cy="45307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CE1C4-9FC4-D0B2-ABDD-6A530C720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/>
              <a:t>This Is About Three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107D0-4CF9-5BF4-CE55-417B4E241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828801"/>
            <a:ext cx="8915400" cy="43021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dirty="0"/>
              <a:t>1. The destruction of Jerusalem in AD 70, and the end of the Jewish age.</a:t>
            </a:r>
          </a:p>
          <a:p>
            <a:pPr marL="0" indent="0">
              <a:buNone/>
              <a:defRPr/>
            </a:pPr>
            <a:endParaRPr lang="en-US" sz="2800" b="1" dirty="0"/>
          </a:p>
          <a:p>
            <a:pPr marL="0" indent="0">
              <a:buNone/>
              <a:defRPr/>
            </a:pPr>
            <a:r>
              <a:rPr lang="en-US" sz="2800" b="1" dirty="0"/>
              <a:t>2. The end of time and the return of Christ.</a:t>
            </a:r>
          </a:p>
          <a:p>
            <a:pPr marL="0" indent="0">
              <a:buNone/>
              <a:defRPr/>
            </a:pPr>
            <a:endParaRPr lang="en-US" sz="2800" b="1" dirty="0"/>
          </a:p>
          <a:p>
            <a:pPr marL="0" indent="0">
              <a:buNone/>
              <a:defRPr/>
            </a:pPr>
            <a:r>
              <a:rPr lang="en-US" sz="2800" b="1" dirty="0"/>
              <a:t>3. The fact that we need to be prepared to see Jesus at any time.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7D422-C30D-A574-B354-3052022AB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/>
              <a:t>Matthew 24:4-14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ED122-A404-3C8F-1A36-A552F5F9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76401"/>
            <a:ext cx="8229600" cy="44545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/>
              <a:t>v. 4-12 Don’t get distracted.</a:t>
            </a:r>
          </a:p>
          <a:p>
            <a:pPr marL="0" indent="0">
              <a:buNone/>
              <a:defRPr/>
            </a:pPr>
            <a:endParaRPr lang="en-US" b="1" dirty="0"/>
          </a:p>
          <a:p>
            <a:pPr marL="0" indent="0">
              <a:buNone/>
              <a:defRPr/>
            </a:pPr>
            <a:r>
              <a:rPr lang="en-US" b="1" dirty="0"/>
              <a:t>v. 13 Stand firm to the end.</a:t>
            </a:r>
          </a:p>
          <a:p>
            <a:pPr marL="0" indent="0">
              <a:buNone/>
              <a:defRPr/>
            </a:pPr>
            <a:endParaRPr lang="en-US" b="1" dirty="0"/>
          </a:p>
          <a:p>
            <a:pPr marL="0" indent="0">
              <a:buNone/>
              <a:defRPr/>
            </a:pPr>
            <a:r>
              <a:rPr lang="en-US" b="1" dirty="0"/>
              <a:t>v. 14 The gospel will be preached to all nations (Acts 1:8 Acts 17:6)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D53CB-5D8B-6481-19B2-0AC5CD627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/>
              <a:t>Matthew 24:15-25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9959A-7085-ADA0-913B-905FC4C8F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805" y="1600201"/>
            <a:ext cx="4796156" cy="45307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dirty="0"/>
              <a:t>The Abomination of Desolation.</a:t>
            </a:r>
          </a:p>
          <a:p>
            <a:pPr marL="0" indent="0">
              <a:buNone/>
              <a:defRPr/>
            </a:pPr>
            <a:endParaRPr lang="en-US" sz="800" b="1" dirty="0"/>
          </a:p>
          <a:p>
            <a:pPr marL="0" indent="0">
              <a:buNone/>
              <a:defRPr/>
            </a:pPr>
            <a:r>
              <a:rPr lang="en-US" sz="2800" b="1" dirty="0"/>
              <a:t>As spoken by Daniel </a:t>
            </a:r>
          </a:p>
          <a:p>
            <a:pPr marL="0" indent="0">
              <a:buNone/>
              <a:defRPr/>
            </a:pPr>
            <a:endParaRPr lang="en-US" sz="800" b="1" dirty="0"/>
          </a:p>
          <a:p>
            <a:pPr marL="0" indent="0">
              <a:buNone/>
              <a:defRPr/>
            </a:pPr>
            <a:r>
              <a:rPr lang="en-US" sz="2800" b="1" dirty="0"/>
              <a:t>167 BC  Daniel 11:31, 1 Maccabees 1:57</a:t>
            </a:r>
          </a:p>
          <a:p>
            <a:pPr marL="0" indent="0">
              <a:buNone/>
              <a:defRPr/>
            </a:pPr>
            <a:endParaRPr lang="en-US" sz="800" b="1" dirty="0"/>
          </a:p>
          <a:p>
            <a:pPr marL="0" indent="0">
              <a:buNone/>
              <a:defRPr/>
            </a:pPr>
            <a:r>
              <a:rPr lang="en-US" sz="2800" b="1" dirty="0"/>
              <a:t>AD 70 Daniel 9:27</a:t>
            </a:r>
          </a:p>
          <a:p>
            <a:pPr marL="0" indent="0">
              <a:buNone/>
              <a:defRPr/>
            </a:pPr>
            <a:endParaRPr lang="en-US" sz="800" b="1" dirty="0"/>
          </a:p>
          <a:p>
            <a:pPr marL="0" indent="0">
              <a:buNone/>
              <a:defRPr/>
            </a:pPr>
            <a:r>
              <a:rPr lang="en-US" sz="2800" b="1" dirty="0"/>
              <a:t>Flee to the mountains!</a:t>
            </a:r>
          </a:p>
        </p:txBody>
      </p:sp>
      <p:pic>
        <p:nvPicPr>
          <p:cNvPr id="16388" name="Picture 5" descr="Antiochus IV Epiphanes and the Beginning of the Rebellion ...">
            <a:extLst>
              <a:ext uri="{FF2B5EF4-FFF2-40B4-BE49-F238E27FC236}">
                <a16:creationId xmlns:a16="http://schemas.microsoft.com/office/drawing/2014/main" id="{AE995804-2FB8-8520-F824-C4CC21C72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533" y="1737520"/>
            <a:ext cx="390366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3">
            <a:extLst>
              <a:ext uri="{FF2B5EF4-FFF2-40B4-BE49-F238E27FC236}">
                <a16:creationId xmlns:a16="http://schemas.microsoft.com/office/drawing/2014/main" id="{0AD033A5-F526-595A-AAB3-B303B93A7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5360" y="5867401"/>
            <a:ext cx="413512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Antiochus Epiphanes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Globe">
  <a:themeElements>
    <a:clrScheme name="Globe 5">
      <a:dk1>
        <a:srgbClr val="3C5436"/>
      </a:dk1>
      <a:lt1>
        <a:srgbClr val="FFFFFF"/>
      </a:lt1>
      <a:dk2>
        <a:srgbClr val="5F8656"/>
      </a:dk2>
      <a:lt2>
        <a:srgbClr val="D6D8C0"/>
      </a:lt2>
      <a:accent1>
        <a:srgbClr val="61733D"/>
      </a:accent1>
      <a:accent2>
        <a:srgbClr val="324A39"/>
      </a:accent2>
      <a:accent3>
        <a:srgbClr val="B6C3B4"/>
      </a:accent3>
      <a:accent4>
        <a:srgbClr val="DADADA"/>
      </a:accent4>
      <a:accent5>
        <a:srgbClr val="B7BCAF"/>
      </a:accent5>
      <a:accent6>
        <a:srgbClr val="2C4233"/>
      </a:accent6>
      <a:hlink>
        <a:srgbClr val="73D588"/>
      </a:hlink>
      <a:folHlink>
        <a:srgbClr val="6F99B9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Globe">
  <a:themeElements>
    <a:clrScheme name="Globe 5">
      <a:dk1>
        <a:srgbClr val="3C5436"/>
      </a:dk1>
      <a:lt1>
        <a:srgbClr val="FFFFFF"/>
      </a:lt1>
      <a:dk2>
        <a:srgbClr val="5F8656"/>
      </a:dk2>
      <a:lt2>
        <a:srgbClr val="D6D8C0"/>
      </a:lt2>
      <a:accent1>
        <a:srgbClr val="61733D"/>
      </a:accent1>
      <a:accent2>
        <a:srgbClr val="324A39"/>
      </a:accent2>
      <a:accent3>
        <a:srgbClr val="B6C3B4"/>
      </a:accent3>
      <a:accent4>
        <a:srgbClr val="DADADA"/>
      </a:accent4>
      <a:accent5>
        <a:srgbClr val="B7BCAF"/>
      </a:accent5>
      <a:accent6>
        <a:srgbClr val="2C4233"/>
      </a:accent6>
      <a:hlink>
        <a:srgbClr val="73D588"/>
      </a:hlink>
      <a:folHlink>
        <a:srgbClr val="6F99B9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lobe">
  <a:themeElements>
    <a:clrScheme name="Globe 5">
      <a:dk1>
        <a:srgbClr val="3C5436"/>
      </a:dk1>
      <a:lt1>
        <a:srgbClr val="FFFFFF"/>
      </a:lt1>
      <a:dk2>
        <a:srgbClr val="5F8656"/>
      </a:dk2>
      <a:lt2>
        <a:srgbClr val="D6D8C0"/>
      </a:lt2>
      <a:accent1>
        <a:srgbClr val="61733D"/>
      </a:accent1>
      <a:accent2>
        <a:srgbClr val="324A39"/>
      </a:accent2>
      <a:accent3>
        <a:srgbClr val="B6C3B4"/>
      </a:accent3>
      <a:accent4>
        <a:srgbClr val="DADADA"/>
      </a:accent4>
      <a:accent5>
        <a:srgbClr val="B7BCAF"/>
      </a:accent5>
      <a:accent6>
        <a:srgbClr val="2C4233"/>
      </a:accent6>
      <a:hlink>
        <a:srgbClr val="73D588"/>
      </a:hlink>
      <a:folHlink>
        <a:srgbClr val="6F99B9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530</Words>
  <Application>Microsoft Office PowerPoint</Application>
  <PresentationFormat>Widescreen</PresentationFormat>
  <Paragraphs>97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Times New Roman</vt:lpstr>
      <vt:lpstr>Verdana</vt:lpstr>
      <vt:lpstr>Wingdings</vt:lpstr>
      <vt:lpstr>3_Globe</vt:lpstr>
      <vt:lpstr>2_Globe</vt:lpstr>
      <vt:lpstr>1_Globe</vt:lpstr>
      <vt:lpstr>PowerPoint Presentation</vt:lpstr>
      <vt:lpstr>Weightier Matters: Gnats vs. Camels</vt:lpstr>
      <vt:lpstr>Matthew 23:37-39  Jesus Loves the Pharisees</vt:lpstr>
      <vt:lpstr>PowerPoint Presentation</vt:lpstr>
      <vt:lpstr>Matthew 23:39-4:3 Jesus Abandons the Temple and Climbs the Mount of Olives</vt:lpstr>
      <vt:lpstr>Jesus: Not one stone will be left on another. Every one will be thrown down</vt:lpstr>
      <vt:lpstr>This Is About Three Things</vt:lpstr>
      <vt:lpstr>Matthew 24:4-14</vt:lpstr>
      <vt:lpstr>Matthew 24:15-25</vt:lpstr>
      <vt:lpstr>Matt 24:15-25   What’s the Point for Us?</vt:lpstr>
      <vt:lpstr>Matthew 24:26-35 The Second Coming of Christ</vt:lpstr>
      <vt:lpstr>Matthew 24:36-51</vt:lpstr>
      <vt:lpstr>As in the days of Noah…</vt:lpstr>
      <vt:lpstr>Matthew 25:42  Keep Watch!</vt:lpstr>
      <vt:lpstr>Matthew 25:1-13 The Parable of the Wise and Foolish Virgins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Oakes</dc:creator>
  <cp:lastModifiedBy>John Oakes</cp:lastModifiedBy>
  <cp:revision>1</cp:revision>
  <dcterms:created xsi:type="dcterms:W3CDTF">2024-01-07T16:14:53Z</dcterms:created>
  <dcterms:modified xsi:type="dcterms:W3CDTF">2024-01-14T17:20:29Z</dcterms:modified>
</cp:coreProperties>
</file>