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346" r:id="rId3"/>
    <p:sldId id="350" r:id="rId4"/>
    <p:sldId id="352" r:id="rId5"/>
    <p:sldId id="353" r:id="rId6"/>
    <p:sldId id="354" r:id="rId7"/>
    <p:sldId id="356" r:id="rId8"/>
    <p:sldId id="358" r:id="rId9"/>
    <p:sldId id="359" r:id="rId10"/>
    <p:sldId id="360" r:id="rId11"/>
    <p:sldId id="361" r:id="rId12"/>
    <p:sldId id="364" r:id="rId13"/>
    <p:sldId id="365" r:id="rId14"/>
    <p:sldId id="367" r:id="rId15"/>
    <p:sldId id="368" r:id="rId16"/>
    <p:sldId id="369" r:id="rId17"/>
    <p:sldId id="370" r:id="rId18"/>
    <p:sldId id="60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3F714E"/>
    <a:srgbClr val="FF0066"/>
    <a:srgbClr val="CC00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EF1014-E143-45E8-A7D6-6DE8ECECF35B}" v="24" dt="2024-01-18T01:09:42.3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922" autoAdjust="0"/>
    <p:restoredTop sz="94434" autoAdjust="0"/>
  </p:normalViewPr>
  <p:slideViewPr>
    <p:cSldViewPr snapToGrid="0">
      <p:cViewPr varScale="1">
        <p:scale>
          <a:sx n="59" d="100"/>
          <a:sy n="59" d="100"/>
        </p:scale>
        <p:origin x="584" y="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7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F1EF1014-E143-45E8-A7D6-6DE8ECECF35B}"/>
    <pc:docChg chg="undo custSel addSld delSld modSld sldOrd delMainMaster">
      <pc:chgData name="John Oakes" userId="1a36f0057432ea1f" providerId="LiveId" clId="{F1EF1014-E143-45E8-A7D6-6DE8ECECF35B}" dt="2024-01-19T21:00:18.801" v="1340" actId="47"/>
      <pc:docMkLst>
        <pc:docMk/>
      </pc:docMkLst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3725182577" sldId="256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2945994126" sldId="257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2480623357" sldId="258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3270987033" sldId="259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283500740" sldId="260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3350523643" sldId="261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4079099196" sldId="262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405976049" sldId="263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133130285" sldId="264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1132471509" sldId="265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2571436337" sldId="266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3319654353" sldId="267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3857256087" sldId="268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2619266108" sldId="269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520359778" sldId="270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3506278031" sldId="271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785340305" sldId="272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3947233437" sldId="273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1257361018" sldId="274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224093034" sldId="275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409839713" sldId="276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3716624283" sldId="277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3957852154" sldId="278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4094582727" sldId="279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1620984951" sldId="280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2065522754" sldId="281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1679829834" sldId="282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912096938" sldId="283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1203318357" sldId="284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2178667818" sldId="285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2129820822" sldId="286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2858580090" sldId="288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170482275" sldId="289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3769910321" sldId="290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4084388253" sldId="291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159575915" sldId="292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2156983749" sldId="293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2313150283" sldId="294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1919826127" sldId="295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3540885329" sldId="296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562414155" sldId="297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2399924600" sldId="298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2969618649" sldId="299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2201224710" sldId="300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4018484626" sldId="301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2247703511" sldId="302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1986568556" sldId="303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2181402349" sldId="304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3048922821" sldId="305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2323556220" sldId="306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238288293" sldId="307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2318481881" sldId="308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1922308763" sldId="309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2651525916" sldId="310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3492645845" sldId="311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491856338" sldId="312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2786086387" sldId="313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2233617844" sldId="314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1075815680" sldId="315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2944310190" sldId="316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3800299525" sldId="317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2579878200" sldId="318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1362149320" sldId="319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4094651250" sldId="320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891694377" sldId="321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2652386129" sldId="323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1727003235" sldId="324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3066024088" sldId="325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2078645691" sldId="326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1676486712" sldId="327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511824030" sldId="328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724894156" sldId="329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3964368015" sldId="330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3243724236" sldId="331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157198673" sldId="332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2857569304" sldId="333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755152911" sldId="334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798329390" sldId="335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4257527664" sldId="336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1136617259" sldId="337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3002234557" sldId="338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1671866510" sldId="339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129830850" sldId="340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1137788398" sldId="341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69550766" sldId="342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1001710738" sldId="343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3092542342" sldId="344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1148747728" sldId="345"/>
        </pc:sldMkLst>
      </pc:sldChg>
      <pc:sldChg chg="modSp mod">
        <pc:chgData name="John Oakes" userId="1a36f0057432ea1f" providerId="LiveId" clId="{F1EF1014-E143-45E8-A7D6-6DE8ECECF35B}" dt="2024-01-18T00:33:04.065" v="888" actId="20577"/>
        <pc:sldMkLst>
          <pc:docMk/>
          <pc:sldMk cId="738547374" sldId="346"/>
        </pc:sldMkLst>
        <pc:spChg chg="mod">
          <ac:chgData name="John Oakes" userId="1a36f0057432ea1f" providerId="LiveId" clId="{F1EF1014-E143-45E8-A7D6-6DE8ECECF35B}" dt="2024-01-18T00:33:04.065" v="888" actId="20577"/>
          <ac:spMkLst>
            <pc:docMk/>
            <pc:sldMk cId="738547374" sldId="346"/>
            <ac:spMk id="5" creationId="{00000000-0000-0000-0000-000000000000}"/>
          </ac:spMkLst>
        </pc:spChg>
      </pc:sldChg>
      <pc:sldChg chg="del">
        <pc:chgData name="John Oakes" userId="1a36f0057432ea1f" providerId="LiveId" clId="{F1EF1014-E143-45E8-A7D6-6DE8ECECF35B}" dt="2024-01-17T00:40:46.748" v="0" actId="47"/>
        <pc:sldMkLst>
          <pc:docMk/>
          <pc:sldMk cId="2976599466" sldId="348"/>
        </pc:sldMkLst>
      </pc:sldChg>
      <pc:sldChg chg="del">
        <pc:chgData name="John Oakes" userId="1a36f0057432ea1f" providerId="LiveId" clId="{F1EF1014-E143-45E8-A7D6-6DE8ECECF35B}" dt="2024-01-17T00:40:48.846" v="1" actId="47"/>
        <pc:sldMkLst>
          <pc:docMk/>
          <pc:sldMk cId="3060320083" sldId="349"/>
        </pc:sldMkLst>
      </pc:sldChg>
      <pc:sldChg chg="modSp mod">
        <pc:chgData name="John Oakes" userId="1a36f0057432ea1f" providerId="LiveId" clId="{F1EF1014-E143-45E8-A7D6-6DE8ECECF35B}" dt="2024-01-17T00:42:55.169" v="12" actId="255"/>
        <pc:sldMkLst>
          <pc:docMk/>
          <pc:sldMk cId="3226176789" sldId="350"/>
        </pc:sldMkLst>
        <pc:spChg chg="mod">
          <ac:chgData name="John Oakes" userId="1a36f0057432ea1f" providerId="LiveId" clId="{F1EF1014-E143-45E8-A7D6-6DE8ECECF35B}" dt="2024-01-17T00:42:40.830" v="11" actId="255"/>
          <ac:spMkLst>
            <pc:docMk/>
            <pc:sldMk cId="3226176789" sldId="350"/>
            <ac:spMk id="2" creationId="{00000000-0000-0000-0000-000000000000}"/>
          </ac:spMkLst>
        </pc:spChg>
        <pc:spChg chg="mod">
          <ac:chgData name="John Oakes" userId="1a36f0057432ea1f" providerId="LiveId" clId="{F1EF1014-E143-45E8-A7D6-6DE8ECECF35B}" dt="2024-01-17T00:42:55.169" v="12" actId="255"/>
          <ac:spMkLst>
            <pc:docMk/>
            <pc:sldMk cId="3226176789" sldId="350"/>
            <ac:spMk id="3" creationId="{00000000-0000-0000-0000-000000000000}"/>
          </ac:spMkLst>
        </pc:spChg>
      </pc:sldChg>
      <pc:sldChg chg="modSp del mod">
        <pc:chgData name="John Oakes" userId="1a36f0057432ea1f" providerId="LiveId" clId="{F1EF1014-E143-45E8-A7D6-6DE8ECECF35B}" dt="2024-01-18T01:10:31.834" v="952" actId="2696"/>
        <pc:sldMkLst>
          <pc:docMk/>
          <pc:sldMk cId="879717737" sldId="351"/>
        </pc:sldMkLst>
        <pc:spChg chg="mod">
          <ac:chgData name="John Oakes" userId="1a36f0057432ea1f" providerId="LiveId" clId="{F1EF1014-E143-45E8-A7D6-6DE8ECECF35B}" dt="2024-01-17T00:42:08.537" v="10" actId="255"/>
          <ac:spMkLst>
            <pc:docMk/>
            <pc:sldMk cId="879717737" sldId="351"/>
            <ac:spMk id="2" creationId="{00000000-0000-0000-0000-000000000000}"/>
          </ac:spMkLst>
        </pc:spChg>
        <pc:spChg chg="mod">
          <ac:chgData name="John Oakes" userId="1a36f0057432ea1f" providerId="LiveId" clId="{F1EF1014-E143-45E8-A7D6-6DE8ECECF35B}" dt="2024-01-17T00:43:31.533" v="19" actId="14100"/>
          <ac:spMkLst>
            <pc:docMk/>
            <pc:sldMk cId="879717737" sldId="351"/>
            <ac:spMk id="3" creationId="{00000000-0000-0000-0000-000000000000}"/>
          </ac:spMkLst>
        </pc:spChg>
      </pc:sldChg>
      <pc:sldChg chg="addSp delSp modSp mod">
        <pc:chgData name="John Oakes" userId="1a36f0057432ea1f" providerId="LiveId" clId="{F1EF1014-E143-45E8-A7D6-6DE8ECECF35B}" dt="2024-01-18T00:41:54.262" v="926" actId="9405"/>
        <pc:sldMkLst>
          <pc:docMk/>
          <pc:sldMk cId="3405477562" sldId="352"/>
        </pc:sldMkLst>
        <pc:spChg chg="mod">
          <ac:chgData name="John Oakes" userId="1a36f0057432ea1f" providerId="LiveId" clId="{F1EF1014-E143-45E8-A7D6-6DE8ECECF35B}" dt="2024-01-18T00:36:23.140" v="896" actId="14100"/>
          <ac:spMkLst>
            <pc:docMk/>
            <pc:sldMk cId="3405477562" sldId="352"/>
            <ac:spMk id="2" creationId="{00000000-0000-0000-0000-000000000000}"/>
          </ac:spMkLst>
        </pc:spChg>
        <pc:spChg chg="add del mod">
          <ac:chgData name="John Oakes" userId="1a36f0057432ea1f" providerId="LiveId" clId="{F1EF1014-E143-45E8-A7D6-6DE8ECECF35B}" dt="2024-01-18T00:36:09.834" v="890"/>
          <ac:spMkLst>
            <pc:docMk/>
            <pc:sldMk cId="3405477562" sldId="352"/>
            <ac:spMk id="3" creationId="{6495FA93-263F-489B-13EB-F8C0F9910AA6}"/>
          </ac:spMkLst>
        </pc:spChg>
        <pc:picChg chg="add mod">
          <ac:chgData name="John Oakes" userId="1a36f0057432ea1f" providerId="LiveId" clId="{F1EF1014-E143-45E8-A7D6-6DE8ECECF35B}" dt="2024-01-18T00:40:22.132" v="921" actId="1076"/>
          <ac:picMkLst>
            <pc:docMk/>
            <pc:sldMk cId="3405477562" sldId="352"/>
            <ac:picMk id="4" creationId="{F54DEB12-4675-38CA-FF51-F442A9D2D6A3}"/>
          </ac:picMkLst>
        </pc:picChg>
        <pc:picChg chg="del">
          <ac:chgData name="John Oakes" userId="1a36f0057432ea1f" providerId="LiveId" clId="{F1EF1014-E143-45E8-A7D6-6DE8ECECF35B}" dt="2024-01-18T00:36:05.030" v="889" actId="478"/>
          <ac:picMkLst>
            <pc:docMk/>
            <pc:sldMk cId="3405477562" sldId="352"/>
            <ac:picMk id="1026" creationId="{00000000-0000-0000-0000-000000000000}"/>
          </ac:picMkLst>
        </pc:picChg>
        <pc:inkChg chg="add del">
          <ac:chgData name="John Oakes" userId="1a36f0057432ea1f" providerId="LiveId" clId="{F1EF1014-E143-45E8-A7D6-6DE8ECECF35B}" dt="2024-01-18T00:37:35.879" v="900" actId="9405"/>
          <ac:inkMkLst>
            <pc:docMk/>
            <pc:sldMk cId="3405477562" sldId="352"/>
            <ac:inkMk id="5" creationId="{BCA20F40-0DB8-A625-00EE-762286094DBE}"/>
          </ac:inkMkLst>
        </pc:inkChg>
        <pc:inkChg chg="add del">
          <ac:chgData name="John Oakes" userId="1a36f0057432ea1f" providerId="LiveId" clId="{F1EF1014-E143-45E8-A7D6-6DE8ECECF35B}" dt="2024-01-18T00:37:47.666" v="902" actId="9405"/>
          <ac:inkMkLst>
            <pc:docMk/>
            <pc:sldMk cId="3405477562" sldId="352"/>
            <ac:inkMk id="6" creationId="{7827E93D-9DC1-A784-BB93-C84F0C2FC333}"/>
          </ac:inkMkLst>
        </pc:inkChg>
        <pc:inkChg chg="add del">
          <ac:chgData name="John Oakes" userId="1a36f0057432ea1f" providerId="LiveId" clId="{F1EF1014-E143-45E8-A7D6-6DE8ECECF35B}" dt="2024-01-18T00:38:26.371" v="904" actId="9405"/>
          <ac:inkMkLst>
            <pc:docMk/>
            <pc:sldMk cId="3405477562" sldId="352"/>
            <ac:inkMk id="7" creationId="{665752E8-97E2-C3F1-EBEF-B601A9529B0E}"/>
          </ac:inkMkLst>
        </pc:inkChg>
        <pc:inkChg chg="add del">
          <ac:chgData name="John Oakes" userId="1a36f0057432ea1f" providerId="LiveId" clId="{F1EF1014-E143-45E8-A7D6-6DE8ECECF35B}" dt="2024-01-18T00:40:09.296" v="918" actId="9405"/>
          <ac:inkMkLst>
            <pc:docMk/>
            <pc:sldMk cId="3405477562" sldId="352"/>
            <ac:inkMk id="8" creationId="{FC0843E9-DA60-EA9A-2068-67A7AA064835}"/>
          </ac:inkMkLst>
        </pc:inkChg>
        <pc:inkChg chg="add del">
          <ac:chgData name="John Oakes" userId="1a36f0057432ea1f" providerId="LiveId" clId="{F1EF1014-E143-45E8-A7D6-6DE8ECECF35B}" dt="2024-01-18T00:38:45.036" v="907" actId="9405"/>
          <ac:inkMkLst>
            <pc:docMk/>
            <pc:sldMk cId="3405477562" sldId="352"/>
            <ac:inkMk id="9" creationId="{F61F014C-F9C3-DAEC-9608-87FE44619CF2}"/>
          </ac:inkMkLst>
        </pc:inkChg>
        <pc:inkChg chg="add del">
          <ac:chgData name="John Oakes" userId="1a36f0057432ea1f" providerId="LiveId" clId="{F1EF1014-E143-45E8-A7D6-6DE8ECECF35B}" dt="2024-01-18T00:40:08.982" v="917" actId="9405"/>
          <ac:inkMkLst>
            <pc:docMk/>
            <pc:sldMk cId="3405477562" sldId="352"/>
            <ac:inkMk id="10" creationId="{3B45CDF6-14CC-D7B0-E698-0E89A6FA224D}"/>
          </ac:inkMkLst>
        </pc:inkChg>
        <pc:inkChg chg="add del">
          <ac:chgData name="John Oakes" userId="1a36f0057432ea1f" providerId="LiveId" clId="{F1EF1014-E143-45E8-A7D6-6DE8ECECF35B}" dt="2024-01-18T00:40:08.619" v="916" actId="9405"/>
          <ac:inkMkLst>
            <pc:docMk/>
            <pc:sldMk cId="3405477562" sldId="352"/>
            <ac:inkMk id="11" creationId="{B8EA8E52-9BF9-FFFE-2C2D-715B497C023A}"/>
          </ac:inkMkLst>
        </pc:inkChg>
        <pc:inkChg chg="add del">
          <ac:chgData name="John Oakes" userId="1a36f0057432ea1f" providerId="LiveId" clId="{F1EF1014-E143-45E8-A7D6-6DE8ECECF35B}" dt="2024-01-18T00:40:08.239" v="915" actId="9405"/>
          <ac:inkMkLst>
            <pc:docMk/>
            <pc:sldMk cId="3405477562" sldId="352"/>
            <ac:inkMk id="12" creationId="{CCAC8A75-AB5C-BAB5-BFAC-016DA44AC7B4}"/>
          </ac:inkMkLst>
        </pc:inkChg>
        <pc:inkChg chg="add del">
          <ac:chgData name="John Oakes" userId="1a36f0057432ea1f" providerId="LiveId" clId="{F1EF1014-E143-45E8-A7D6-6DE8ECECF35B}" dt="2024-01-18T00:40:07.937" v="914" actId="9405"/>
          <ac:inkMkLst>
            <pc:docMk/>
            <pc:sldMk cId="3405477562" sldId="352"/>
            <ac:inkMk id="13" creationId="{A51B4086-6FFE-05C4-6157-B769C939DF6E}"/>
          </ac:inkMkLst>
        </pc:inkChg>
        <pc:inkChg chg="add del">
          <ac:chgData name="John Oakes" userId="1a36f0057432ea1f" providerId="LiveId" clId="{F1EF1014-E143-45E8-A7D6-6DE8ECECF35B}" dt="2024-01-18T00:40:07.651" v="913" actId="9405"/>
          <ac:inkMkLst>
            <pc:docMk/>
            <pc:sldMk cId="3405477562" sldId="352"/>
            <ac:inkMk id="14" creationId="{61C9C8CB-3057-3DAE-9023-65303186DB39}"/>
          </ac:inkMkLst>
        </pc:inkChg>
        <pc:inkChg chg="add">
          <ac:chgData name="John Oakes" userId="1a36f0057432ea1f" providerId="LiveId" clId="{F1EF1014-E143-45E8-A7D6-6DE8ECECF35B}" dt="2024-01-18T00:40:46.141" v="922" actId="9405"/>
          <ac:inkMkLst>
            <pc:docMk/>
            <pc:sldMk cId="3405477562" sldId="352"/>
            <ac:inkMk id="15" creationId="{244D947E-FBA9-A0DE-04C7-B671F4DFFB7F}"/>
          </ac:inkMkLst>
        </pc:inkChg>
        <pc:inkChg chg="add">
          <ac:chgData name="John Oakes" userId="1a36f0057432ea1f" providerId="LiveId" clId="{F1EF1014-E143-45E8-A7D6-6DE8ECECF35B}" dt="2024-01-18T00:40:57.884" v="923" actId="9405"/>
          <ac:inkMkLst>
            <pc:docMk/>
            <pc:sldMk cId="3405477562" sldId="352"/>
            <ac:inkMk id="16" creationId="{8E218B47-498A-7AA7-172B-F018DB8EC268}"/>
          </ac:inkMkLst>
        </pc:inkChg>
        <pc:inkChg chg="add">
          <ac:chgData name="John Oakes" userId="1a36f0057432ea1f" providerId="LiveId" clId="{F1EF1014-E143-45E8-A7D6-6DE8ECECF35B}" dt="2024-01-18T00:41:11.347" v="924" actId="9405"/>
          <ac:inkMkLst>
            <pc:docMk/>
            <pc:sldMk cId="3405477562" sldId="352"/>
            <ac:inkMk id="17" creationId="{C049EA12-C89B-01B8-40A3-5CE2A46CB81C}"/>
          </ac:inkMkLst>
        </pc:inkChg>
        <pc:inkChg chg="add">
          <ac:chgData name="John Oakes" userId="1a36f0057432ea1f" providerId="LiveId" clId="{F1EF1014-E143-45E8-A7D6-6DE8ECECF35B}" dt="2024-01-18T00:41:24.379" v="925" actId="9405"/>
          <ac:inkMkLst>
            <pc:docMk/>
            <pc:sldMk cId="3405477562" sldId="352"/>
            <ac:inkMk id="18" creationId="{031BA8E6-43DC-9E3C-4F88-9C0736454FB8}"/>
          </ac:inkMkLst>
        </pc:inkChg>
        <pc:inkChg chg="add">
          <ac:chgData name="John Oakes" userId="1a36f0057432ea1f" providerId="LiveId" clId="{F1EF1014-E143-45E8-A7D6-6DE8ECECF35B}" dt="2024-01-18T00:41:54.262" v="926" actId="9405"/>
          <ac:inkMkLst>
            <pc:docMk/>
            <pc:sldMk cId="3405477562" sldId="352"/>
            <ac:inkMk id="19" creationId="{E2B8328F-13C7-28CC-08CD-9C082B4D4917}"/>
          </ac:inkMkLst>
        </pc:inkChg>
      </pc:sldChg>
      <pc:sldChg chg="addSp modSp mod">
        <pc:chgData name="John Oakes" userId="1a36f0057432ea1f" providerId="LiveId" clId="{F1EF1014-E143-45E8-A7D6-6DE8ECECF35B}" dt="2024-01-18T00:43:45.103" v="927" actId="9405"/>
        <pc:sldMkLst>
          <pc:docMk/>
          <pc:sldMk cId="32299788" sldId="353"/>
        </pc:sldMkLst>
        <pc:spChg chg="mod">
          <ac:chgData name="John Oakes" userId="1a36f0057432ea1f" providerId="LiveId" clId="{F1EF1014-E143-45E8-A7D6-6DE8ECECF35B}" dt="2024-01-17T00:41:26.645" v="3" actId="255"/>
          <ac:spMkLst>
            <pc:docMk/>
            <pc:sldMk cId="32299788" sldId="353"/>
            <ac:spMk id="2" creationId="{00000000-0000-0000-0000-000000000000}"/>
          </ac:spMkLst>
        </pc:spChg>
        <pc:spChg chg="mod">
          <ac:chgData name="John Oakes" userId="1a36f0057432ea1f" providerId="LiveId" clId="{F1EF1014-E143-45E8-A7D6-6DE8ECECF35B}" dt="2024-01-17T00:41:31.597" v="4" actId="14100"/>
          <ac:spMkLst>
            <pc:docMk/>
            <pc:sldMk cId="32299788" sldId="353"/>
            <ac:spMk id="3" creationId="{00000000-0000-0000-0000-000000000000}"/>
          </ac:spMkLst>
        </pc:spChg>
        <pc:picChg chg="mod">
          <ac:chgData name="John Oakes" userId="1a36f0057432ea1f" providerId="LiveId" clId="{F1EF1014-E143-45E8-A7D6-6DE8ECECF35B}" dt="2024-01-17T00:41:52.843" v="8" actId="14100"/>
          <ac:picMkLst>
            <pc:docMk/>
            <pc:sldMk cId="32299788" sldId="353"/>
            <ac:picMk id="3074" creationId="{00000000-0000-0000-0000-000000000000}"/>
          </ac:picMkLst>
        </pc:picChg>
        <pc:picChg chg="mod">
          <ac:chgData name="John Oakes" userId="1a36f0057432ea1f" providerId="LiveId" clId="{F1EF1014-E143-45E8-A7D6-6DE8ECECF35B}" dt="2024-01-17T00:41:54.761" v="9" actId="1076"/>
          <ac:picMkLst>
            <pc:docMk/>
            <pc:sldMk cId="32299788" sldId="353"/>
            <ac:picMk id="3075" creationId="{00000000-0000-0000-0000-000000000000}"/>
          </ac:picMkLst>
        </pc:picChg>
        <pc:inkChg chg="add">
          <ac:chgData name="John Oakes" userId="1a36f0057432ea1f" providerId="LiveId" clId="{F1EF1014-E143-45E8-A7D6-6DE8ECECF35B}" dt="2024-01-18T00:43:45.103" v="927" actId="9405"/>
          <ac:inkMkLst>
            <pc:docMk/>
            <pc:sldMk cId="32299788" sldId="353"/>
            <ac:inkMk id="4" creationId="{500CEE5D-F2FE-E980-D174-72EA91375972}"/>
          </ac:inkMkLst>
        </pc:inkChg>
      </pc:sldChg>
      <pc:sldChg chg="addSp modSp mod">
        <pc:chgData name="John Oakes" userId="1a36f0057432ea1f" providerId="LiveId" clId="{F1EF1014-E143-45E8-A7D6-6DE8ECECF35B}" dt="2024-01-18T01:09:43.696" v="951" actId="9405"/>
        <pc:sldMkLst>
          <pc:docMk/>
          <pc:sldMk cId="2648158391" sldId="354"/>
        </pc:sldMkLst>
        <pc:grpChg chg="mod">
          <ac:chgData name="John Oakes" userId="1a36f0057432ea1f" providerId="LiveId" clId="{F1EF1014-E143-45E8-A7D6-6DE8ECECF35B}" dt="2024-01-18T01:09:42.352" v="949"/>
          <ac:grpSpMkLst>
            <pc:docMk/>
            <pc:sldMk cId="2648158391" sldId="354"/>
            <ac:grpSpMk id="9" creationId="{B9844274-CBE0-94AE-9661-339B4E427952}"/>
          </ac:grpSpMkLst>
        </pc:grpChg>
        <pc:grpChg chg="mod">
          <ac:chgData name="John Oakes" userId="1a36f0057432ea1f" providerId="LiveId" clId="{F1EF1014-E143-45E8-A7D6-6DE8ECECF35B}" dt="2024-01-18T01:09:42.352" v="949"/>
          <ac:grpSpMkLst>
            <pc:docMk/>
            <pc:sldMk cId="2648158391" sldId="354"/>
            <ac:grpSpMk id="10" creationId="{93A3FA23-248F-DDDA-D96A-8416A6ACF3BD}"/>
          </ac:grpSpMkLst>
        </pc:grpChg>
        <pc:inkChg chg="add">
          <ac:chgData name="John Oakes" userId="1a36f0057432ea1f" providerId="LiveId" clId="{F1EF1014-E143-45E8-A7D6-6DE8ECECF35B}" dt="2024-01-18T01:09:39.875" v="944" actId="9405"/>
          <ac:inkMkLst>
            <pc:docMk/>
            <pc:sldMk cId="2648158391" sldId="354"/>
            <ac:inkMk id="4" creationId="{94F98744-8235-B25A-8186-676E7512500B}"/>
          </ac:inkMkLst>
        </pc:inkChg>
        <pc:inkChg chg="add mod">
          <ac:chgData name="John Oakes" userId="1a36f0057432ea1f" providerId="LiveId" clId="{F1EF1014-E143-45E8-A7D6-6DE8ECECF35B}" dt="2024-01-18T01:09:42.352" v="949"/>
          <ac:inkMkLst>
            <pc:docMk/>
            <pc:sldMk cId="2648158391" sldId="354"/>
            <ac:inkMk id="5" creationId="{F81BF0E9-1FFF-B22A-FBBB-3F862690F068}"/>
          </ac:inkMkLst>
        </pc:inkChg>
        <pc:inkChg chg="add mod">
          <ac:chgData name="John Oakes" userId="1a36f0057432ea1f" providerId="LiveId" clId="{F1EF1014-E143-45E8-A7D6-6DE8ECECF35B}" dt="2024-01-18T01:09:42.352" v="949"/>
          <ac:inkMkLst>
            <pc:docMk/>
            <pc:sldMk cId="2648158391" sldId="354"/>
            <ac:inkMk id="6" creationId="{E4B78C53-3D21-CEF4-5EB9-2076A6E21221}"/>
          </ac:inkMkLst>
        </pc:inkChg>
        <pc:inkChg chg="add mod">
          <ac:chgData name="John Oakes" userId="1a36f0057432ea1f" providerId="LiveId" clId="{F1EF1014-E143-45E8-A7D6-6DE8ECECF35B}" dt="2024-01-18T01:09:42.352" v="949"/>
          <ac:inkMkLst>
            <pc:docMk/>
            <pc:sldMk cId="2648158391" sldId="354"/>
            <ac:inkMk id="7" creationId="{144C871A-2341-0AB8-917A-A9D2FB201194}"/>
          </ac:inkMkLst>
        </pc:inkChg>
        <pc:inkChg chg="add mod">
          <ac:chgData name="John Oakes" userId="1a36f0057432ea1f" providerId="LiveId" clId="{F1EF1014-E143-45E8-A7D6-6DE8ECECF35B}" dt="2024-01-18T01:09:42.352" v="949"/>
          <ac:inkMkLst>
            <pc:docMk/>
            <pc:sldMk cId="2648158391" sldId="354"/>
            <ac:inkMk id="8" creationId="{16E75BD9-382D-4897-FA0E-3E822AE5EC56}"/>
          </ac:inkMkLst>
        </pc:inkChg>
        <pc:inkChg chg="add">
          <ac:chgData name="John Oakes" userId="1a36f0057432ea1f" providerId="LiveId" clId="{F1EF1014-E143-45E8-A7D6-6DE8ECECF35B}" dt="2024-01-18T01:09:43.267" v="950" actId="9405"/>
          <ac:inkMkLst>
            <pc:docMk/>
            <pc:sldMk cId="2648158391" sldId="354"/>
            <ac:inkMk id="11" creationId="{71056272-D62D-CA83-E3BC-7B8FAFC7E00C}"/>
          </ac:inkMkLst>
        </pc:inkChg>
        <pc:inkChg chg="add">
          <ac:chgData name="John Oakes" userId="1a36f0057432ea1f" providerId="LiveId" clId="{F1EF1014-E143-45E8-A7D6-6DE8ECECF35B}" dt="2024-01-18T01:09:43.696" v="951" actId="9405"/>
          <ac:inkMkLst>
            <pc:docMk/>
            <pc:sldMk cId="2648158391" sldId="354"/>
            <ac:inkMk id="12" creationId="{B341BE2D-0322-12B0-40C4-19B068956CFD}"/>
          </ac:inkMkLst>
        </pc:inkChg>
      </pc:sldChg>
      <pc:sldChg chg="del">
        <pc:chgData name="John Oakes" userId="1a36f0057432ea1f" providerId="LiveId" clId="{F1EF1014-E143-45E8-A7D6-6DE8ECECF35B}" dt="2024-01-18T01:24:25.223" v="953" actId="2696"/>
        <pc:sldMkLst>
          <pc:docMk/>
          <pc:sldMk cId="846442787" sldId="355"/>
        </pc:sldMkLst>
      </pc:sldChg>
      <pc:sldChg chg="addSp modSp mod">
        <pc:chgData name="John Oakes" userId="1a36f0057432ea1f" providerId="LiveId" clId="{F1EF1014-E143-45E8-A7D6-6DE8ECECF35B}" dt="2024-01-18T01:25:36.712" v="1019" actId="20577"/>
        <pc:sldMkLst>
          <pc:docMk/>
          <pc:sldMk cId="4292825257" sldId="356"/>
        </pc:sldMkLst>
        <pc:spChg chg="mod">
          <ac:chgData name="John Oakes" userId="1a36f0057432ea1f" providerId="LiveId" clId="{F1EF1014-E143-45E8-A7D6-6DE8ECECF35B}" dt="2024-01-18T01:25:36.712" v="1019" actId="20577"/>
          <ac:spMkLst>
            <pc:docMk/>
            <pc:sldMk cId="4292825257" sldId="356"/>
            <ac:spMk id="2" creationId="{00000000-0000-0000-0000-000000000000}"/>
          </ac:spMkLst>
        </pc:spChg>
        <pc:spChg chg="mod">
          <ac:chgData name="John Oakes" userId="1a36f0057432ea1f" providerId="LiveId" clId="{F1EF1014-E143-45E8-A7D6-6DE8ECECF35B}" dt="2024-01-18T01:25:11.229" v="989" actId="255"/>
          <ac:spMkLst>
            <pc:docMk/>
            <pc:sldMk cId="4292825257" sldId="356"/>
            <ac:spMk id="3" creationId="{00000000-0000-0000-0000-000000000000}"/>
          </ac:spMkLst>
        </pc:spChg>
        <pc:grpChg chg="mod">
          <ac:chgData name="John Oakes" userId="1a36f0057432ea1f" providerId="LiveId" clId="{F1EF1014-E143-45E8-A7D6-6DE8ECECF35B}" dt="2024-01-18T01:09:24.079" v="943"/>
          <ac:grpSpMkLst>
            <pc:docMk/>
            <pc:sldMk cId="4292825257" sldId="356"/>
            <ac:grpSpMk id="6" creationId="{ABB37F26-D5A9-A3F4-DE10-55AE4F895CFB}"/>
          </ac:grpSpMkLst>
        </pc:grpChg>
        <pc:inkChg chg="add mod">
          <ac:chgData name="John Oakes" userId="1a36f0057432ea1f" providerId="LiveId" clId="{F1EF1014-E143-45E8-A7D6-6DE8ECECF35B}" dt="2024-01-18T01:09:24.079" v="943"/>
          <ac:inkMkLst>
            <pc:docMk/>
            <pc:sldMk cId="4292825257" sldId="356"/>
            <ac:inkMk id="4" creationId="{646009F7-87EC-0A99-69C7-86E5C3493BF8}"/>
          </ac:inkMkLst>
        </pc:inkChg>
        <pc:inkChg chg="add mod">
          <ac:chgData name="John Oakes" userId="1a36f0057432ea1f" providerId="LiveId" clId="{F1EF1014-E143-45E8-A7D6-6DE8ECECF35B}" dt="2024-01-18T01:09:24.079" v="943"/>
          <ac:inkMkLst>
            <pc:docMk/>
            <pc:sldMk cId="4292825257" sldId="356"/>
            <ac:inkMk id="5" creationId="{AE769019-E3E6-23F5-1EDD-447AA702EE27}"/>
          </ac:inkMkLst>
        </pc:inkChg>
      </pc:sldChg>
      <pc:sldChg chg="del">
        <pc:chgData name="John Oakes" userId="1a36f0057432ea1f" providerId="LiveId" clId="{F1EF1014-E143-45E8-A7D6-6DE8ECECF35B}" dt="2024-01-18T01:09:05.850" v="928" actId="2696"/>
        <pc:sldMkLst>
          <pc:docMk/>
          <pc:sldMk cId="1000903835" sldId="357"/>
        </pc:sldMkLst>
      </pc:sldChg>
      <pc:sldChg chg="addSp modSp mod">
        <pc:chgData name="John Oakes" userId="1a36f0057432ea1f" providerId="LiveId" clId="{F1EF1014-E143-45E8-A7D6-6DE8ECECF35B}" dt="2024-01-18T02:20:23.650" v="1283" actId="207"/>
        <pc:sldMkLst>
          <pc:docMk/>
          <pc:sldMk cId="64198132" sldId="358"/>
        </pc:sldMkLst>
        <pc:spChg chg="mod">
          <ac:chgData name="John Oakes" userId="1a36f0057432ea1f" providerId="LiveId" clId="{F1EF1014-E143-45E8-A7D6-6DE8ECECF35B}" dt="2024-01-18T01:25:50.479" v="1020" actId="255"/>
          <ac:spMkLst>
            <pc:docMk/>
            <pc:sldMk cId="64198132" sldId="358"/>
            <ac:spMk id="2" creationId="{00000000-0000-0000-0000-000000000000}"/>
          </ac:spMkLst>
        </pc:spChg>
        <pc:spChg chg="mod">
          <ac:chgData name="John Oakes" userId="1a36f0057432ea1f" providerId="LiveId" clId="{F1EF1014-E143-45E8-A7D6-6DE8ECECF35B}" dt="2024-01-18T02:20:23.650" v="1283" actId="207"/>
          <ac:spMkLst>
            <pc:docMk/>
            <pc:sldMk cId="64198132" sldId="358"/>
            <ac:spMk id="3" creationId="{00000000-0000-0000-0000-000000000000}"/>
          </ac:spMkLst>
        </pc:spChg>
        <pc:grpChg chg="mod">
          <ac:chgData name="John Oakes" userId="1a36f0057432ea1f" providerId="LiveId" clId="{F1EF1014-E143-45E8-A7D6-6DE8ECECF35B}" dt="2024-01-18T01:09:15.287" v="931"/>
          <ac:grpSpMkLst>
            <pc:docMk/>
            <pc:sldMk cId="64198132" sldId="358"/>
            <ac:grpSpMk id="6" creationId="{C2477940-BFD9-C817-CBF1-57847F53B2CF}"/>
          </ac:grpSpMkLst>
        </pc:grpChg>
        <pc:grpChg chg="mod">
          <ac:chgData name="John Oakes" userId="1a36f0057432ea1f" providerId="LiveId" clId="{F1EF1014-E143-45E8-A7D6-6DE8ECECF35B}" dt="2024-01-18T01:09:17.404" v="934"/>
          <ac:grpSpMkLst>
            <pc:docMk/>
            <pc:sldMk cId="64198132" sldId="358"/>
            <ac:grpSpMk id="9" creationId="{6A640959-8137-388C-1838-20ABA6FF7C9D}"/>
          </ac:grpSpMkLst>
        </pc:grpChg>
        <pc:grpChg chg="mod">
          <ac:chgData name="John Oakes" userId="1a36f0057432ea1f" providerId="LiveId" clId="{F1EF1014-E143-45E8-A7D6-6DE8ECECF35B}" dt="2024-01-18T01:09:21.035" v="940"/>
          <ac:grpSpMkLst>
            <pc:docMk/>
            <pc:sldMk cId="64198132" sldId="358"/>
            <ac:grpSpMk id="15" creationId="{C8DB0A16-5D77-D9A6-BF60-40E4B9AD2AA2}"/>
          </ac:grpSpMkLst>
        </pc:grpChg>
        <pc:inkChg chg="add mod">
          <ac:chgData name="John Oakes" userId="1a36f0057432ea1f" providerId="LiveId" clId="{F1EF1014-E143-45E8-A7D6-6DE8ECECF35B}" dt="2024-01-18T01:09:15.287" v="931"/>
          <ac:inkMkLst>
            <pc:docMk/>
            <pc:sldMk cId="64198132" sldId="358"/>
            <ac:inkMk id="4" creationId="{1AFD5D00-E6A9-C616-E8AF-AE5AE23AA779}"/>
          </ac:inkMkLst>
        </pc:inkChg>
        <pc:inkChg chg="add mod">
          <ac:chgData name="John Oakes" userId="1a36f0057432ea1f" providerId="LiveId" clId="{F1EF1014-E143-45E8-A7D6-6DE8ECECF35B}" dt="2024-01-18T01:09:15.287" v="931"/>
          <ac:inkMkLst>
            <pc:docMk/>
            <pc:sldMk cId="64198132" sldId="358"/>
            <ac:inkMk id="5" creationId="{C9C673F1-ACCF-B9E8-CD62-2E02C31EB57F}"/>
          </ac:inkMkLst>
        </pc:inkChg>
        <pc:inkChg chg="add mod">
          <ac:chgData name="John Oakes" userId="1a36f0057432ea1f" providerId="LiveId" clId="{F1EF1014-E143-45E8-A7D6-6DE8ECECF35B}" dt="2024-01-18T01:09:17.404" v="934"/>
          <ac:inkMkLst>
            <pc:docMk/>
            <pc:sldMk cId="64198132" sldId="358"/>
            <ac:inkMk id="7" creationId="{984E37F4-4727-31CE-C967-3657A7CED4FB}"/>
          </ac:inkMkLst>
        </pc:inkChg>
        <pc:inkChg chg="add mod">
          <ac:chgData name="John Oakes" userId="1a36f0057432ea1f" providerId="LiveId" clId="{F1EF1014-E143-45E8-A7D6-6DE8ECECF35B}" dt="2024-01-18T01:09:17.404" v="934"/>
          <ac:inkMkLst>
            <pc:docMk/>
            <pc:sldMk cId="64198132" sldId="358"/>
            <ac:inkMk id="8" creationId="{6267FAC7-A867-D566-8035-B5011F4BD8B0}"/>
          </ac:inkMkLst>
        </pc:inkChg>
        <pc:inkChg chg="add mod">
          <ac:chgData name="John Oakes" userId="1a36f0057432ea1f" providerId="LiveId" clId="{F1EF1014-E143-45E8-A7D6-6DE8ECECF35B}" dt="2024-01-18T01:09:21.035" v="940"/>
          <ac:inkMkLst>
            <pc:docMk/>
            <pc:sldMk cId="64198132" sldId="358"/>
            <ac:inkMk id="10" creationId="{6EDAB9EC-F1BF-0DD1-C6F8-DC1D6DA46FCE}"/>
          </ac:inkMkLst>
        </pc:inkChg>
        <pc:inkChg chg="add mod">
          <ac:chgData name="John Oakes" userId="1a36f0057432ea1f" providerId="LiveId" clId="{F1EF1014-E143-45E8-A7D6-6DE8ECECF35B}" dt="2024-01-18T01:09:21.035" v="940"/>
          <ac:inkMkLst>
            <pc:docMk/>
            <pc:sldMk cId="64198132" sldId="358"/>
            <ac:inkMk id="11" creationId="{DA1D5BFC-4C31-A626-7813-8E6280438F93}"/>
          </ac:inkMkLst>
        </pc:inkChg>
        <pc:inkChg chg="add mod">
          <ac:chgData name="John Oakes" userId="1a36f0057432ea1f" providerId="LiveId" clId="{F1EF1014-E143-45E8-A7D6-6DE8ECECF35B}" dt="2024-01-18T01:09:21.035" v="940"/>
          <ac:inkMkLst>
            <pc:docMk/>
            <pc:sldMk cId="64198132" sldId="358"/>
            <ac:inkMk id="12" creationId="{68D27D21-FB1A-898D-5643-3450E4CB16DD}"/>
          </ac:inkMkLst>
        </pc:inkChg>
        <pc:inkChg chg="add mod">
          <ac:chgData name="John Oakes" userId="1a36f0057432ea1f" providerId="LiveId" clId="{F1EF1014-E143-45E8-A7D6-6DE8ECECF35B}" dt="2024-01-18T01:09:21.035" v="940"/>
          <ac:inkMkLst>
            <pc:docMk/>
            <pc:sldMk cId="64198132" sldId="358"/>
            <ac:inkMk id="13" creationId="{46607D12-BF32-A8EC-9DB4-B24A960AC1C1}"/>
          </ac:inkMkLst>
        </pc:inkChg>
        <pc:inkChg chg="add">
          <ac:chgData name="John Oakes" userId="1a36f0057432ea1f" providerId="LiveId" clId="{F1EF1014-E143-45E8-A7D6-6DE8ECECF35B}" dt="2024-01-18T01:09:20.072" v="939" actId="9405"/>
          <ac:inkMkLst>
            <pc:docMk/>
            <pc:sldMk cId="64198132" sldId="358"/>
            <ac:inkMk id="14" creationId="{C94A20E7-1B68-4499-0D19-A01B351652F9}"/>
          </ac:inkMkLst>
        </pc:inkChg>
      </pc:sldChg>
      <pc:sldChg chg="modSp mod">
        <pc:chgData name="John Oakes" userId="1a36f0057432ea1f" providerId="LiveId" clId="{F1EF1014-E143-45E8-A7D6-6DE8ECECF35B}" dt="2024-01-18T01:26:53.928" v="1032" actId="255"/>
        <pc:sldMkLst>
          <pc:docMk/>
          <pc:sldMk cId="1618674181" sldId="359"/>
        </pc:sldMkLst>
        <pc:spChg chg="mod">
          <ac:chgData name="John Oakes" userId="1a36f0057432ea1f" providerId="LiveId" clId="{F1EF1014-E143-45E8-A7D6-6DE8ECECF35B}" dt="2024-01-18T01:26:33.890" v="1029" actId="255"/>
          <ac:spMkLst>
            <pc:docMk/>
            <pc:sldMk cId="1618674181" sldId="359"/>
            <ac:spMk id="2" creationId="{00000000-0000-0000-0000-000000000000}"/>
          </ac:spMkLst>
        </pc:spChg>
        <pc:spChg chg="mod">
          <ac:chgData name="John Oakes" userId="1a36f0057432ea1f" providerId="LiveId" clId="{F1EF1014-E143-45E8-A7D6-6DE8ECECF35B}" dt="2024-01-18T01:26:53.928" v="1032" actId="255"/>
          <ac:spMkLst>
            <pc:docMk/>
            <pc:sldMk cId="1618674181" sldId="359"/>
            <ac:spMk id="3" creationId="{00000000-0000-0000-0000-000000000000}"/>
          </ac:spMkLst>
        </pc:spChg>
      </pc:sldChg>
      <pc:sldChg chg="modSp mod">
        <pc:chgData name="John Oakes" userId="1a36f0057432ea1f" providerId="LiveId" clId="{F1EF1014-E143-45E8-A7D6-6DE8ECECF35B}" dt="2024-01-18T01:27:15.554" v="1033" actId="255"/>
        <pc:sldMkLst>
          <pc:docMk/>
          <pc:sldMk cId="2258289980" sldId="360"/>
        </pc:sldMkLst>
        <pc:spChg chg="mod">
          <ac:chgData name="John Oakes" userId="1a36f0057432ea1f" providerId="LiveId" clId="{F1EF1014-E143-45E8-A7D6-6DE8ECECF35B}" dt="2024-01-18T01:27:15.554" v="1033" actId="255"/>
          <ac:spMkLst>
            <pc:docMk/>
            <pc:sldMk cId="2258289980" sldId="360"/>
            <ac:spMk id="2" creationId="{00000000-0000-0000-0000-000000000000}"/>
          </ac:spMkLst>
        </pc:spChg>
      </pc:sldChg>
      <pc:sldChg chg="modSp mod">
        <pc:chgData name="John Oakes" userId="1a36f0057432ea1f" providerId="LiveId" clId="{F1EF1014-E143-45E8-A7D6-6DE8ECECF35B}" dt="2024-01-18T02:20:46.331" v="1285" actId="207"/>
        <pc:sldMkLst>
          <pc:docMk/>
          <pc:sldMk cId="1620848575" sldId="361"/>
        </pc:sldMkLst>
        <pc:spChg chg="mod">
          <ac:chgData name="John Oakes" userId="1a36f0057432ea1f" providerId="LiveId" clId="{F1EF1014-E143-45E8-A7D6-6DE8ECECF35B}" dt="2024-01-18T01:27:31.300" v="1048" actId="255"/>
          <ac:spMkLst>
            <pc:docMk/>
            <pc:sldMk cId="1620848575" sldId="361"/>
            <ac:spMk id="2" creationId="{00000000-0000-0000-0000-000000000000}"/>
          </ac:spMkLst>
        </pc:spChg>
        <pc:spChg chg="mod">
          <ac:chgData name="John Oakes" userId="1a36f0057432ea1f" providerId="LiveId" clId="{F1EF1014-E143-45E8-A7D6-6DE8ECECF35B}" dt="2024-01-18T02:20:46.331" v="1285" actId="207"/>
          <ac:spMkLst>
            <pc:docMk/>
            <pc:sldMk cId="1620848575" sldId="361"/>
            <ac:spMk id="3" creationId="{00000000-0000-0000-0000-000000000000}"/>
          </ac:spMkLst>
        </pc:spChg>
      </pc:sldChg>
      <pc:sldChg chg="del">
        <pc:chgData name="John Oakes" userId="1a36f0057432ea1f" providerId="LiveId" clId="{F1EF1014-E143-45E8-A7D6-6DE8ECECF35B}" dt="2024-01-18T01:28:17.661" v="1059" actId="2696"/>
        <pc:sldMkLst>
          <pc:docMk/>
          <pc:sldMk cId="1012414862" sldId="362"/>
        </pc:sldMkLst>
      </pc:sldChg>
      <pc:sldChg chg="modSp del mod">
        <pc:chgData name="John Oakes" userId="1a36f0057432ea1f" providerId="LiveId" clId="{F1EF1014-E143-45E8-A7D6-6DE8ECECF35B}" dt="2024-01-18T01:28:38.859" v="1061" actId="2696"/>
        <pc:sldMkLst>
          <pc:docMk/>
          <pc:sldMk cId="95685413" sldId="363"/>
        </pc:sldMkLst>
        <pc:spChg chg="mod">
          <ac:chgData name="John Oakes" userId="1a36f0057432ea1f" providerId="LiveId" clId="{F1EF1014-E143-45E8-A7D6-6DE8ECECF35B}" dt="2024-01-18T01:28:29.582" v="1060" actId="255"/>
          <ac:spMkLst>
            <pc:docMk/>
            <pc:sldMk cId="95685413" sldId="363"/>
            <ac:spMk id="2" creationId="{00000000-0000-0000-0000-000000000000}"/>
          </ac:spMkLst>
        </pc:spChg>
      </pc:sldChg>
      <pc:sldChg chg="modSp mod">
        <pc:chgData name="John Oakes" userId="1a36f0057432ea1f" providerId="LiveId" clId="{F1EF1014-E143-45E8-A7D6-6DE8ECECF35B}" dt="2024-01-18T01:29:09.967" v="1065" actId="20577"/>
        <pc:sldMkLst>
          <pc:docMk/>
          <pc:sldMk cId="2768917161" sldId="364"/>
        </pc:sldMkLst>
        <pc:spChg chg="mod">
          <ac:chgData name="John Oakes" userId="1a36f0057432ea1f" providerId="LiveId" clId="{F1EF1014-E143-45E8-A7D6-6DE8ECECF35B}" dt="2024-01-18T01:29:09.967" v="1065" actId="20577"/>
          <ac:spMkLst>
            <pc:docMk/>
            <pc:sldMk cId="2768917161" sldId="364"/>
            <ac:spMk id="2" creationId="{00000000-0000-0000-0000-000000000000}"/>
          </ac:spMkLst>
        </pc:spChg>
        <pc:spChg chg="mod">
          <ac:chgData name="John Oakes" userId="1a36f0057432ea1f" providerId="LiveId" clId="{F1EF1014-E143-45E8-A7D6-6DE8ECECF35B}" dt="2024-01-18T01:28:48.968" v="1062" actId="255"/>
          <ac:spMkLst>
            <pc:docMk/>
            <pc:sldMk cId="2768917161" sldId="364"/>
            <ac:spMk id="3" creationId="{00000000-0000-0000-0000-000000000000}"/>
          </ac:spMkLst>
        </pc:spChg>
      </pc:sldChg>
      <pc:sldChg chg="modSp mod">
        <pc:chgData name="John Oakes" userId="1a36f0057432ea1f" providerId="LiveId" clId="{F1EF1014-E143-45E8-A7D6-6DE8ECECF35B}" dt="2024-01-18T02:21:28.051" v="1288" actId="207"/>
        <pc:sldMkLst>
          <pc:docMk/>
          <pc:sldMk cId="781500777" sldId="365"/>
        </pc:sldMkLst>
        <pc:spChg chg="mod">
          <ac:chgData name="John Oakes" userId="1a36f0057432ea1f" providerId="LiveId" clId="{F1EF1014-E143-45E8-A7D6-6DE8ECECF35B}" dt="2024-01-18T01:29:41.060" v="1071" actId="27636"/>
          <ac:spMkLst>
            <pc:docMk/>
            <pc:sldMk cId="781500777" sldId="365"/>
            <ac:spMk id="2" creationId="{00000000-0000-0000-0000-000000000000}"/>
          </ac:spMkLst>
        </pc:spChg>
        <pc:spChg chg="mod">
          <ac:chgData name="John Oakes" userId="1a36f0057432ea1f" providerId="LiveId" clId="{F1EF1014-E143-45E8-A7D6-6DE8ECECF35B}" dt="2024-01-18T02:21:28.051" v="1288" actId="207"/>
          <ac:spMkLst>
            <pc:docMk/>
            <pc:sldMk cId="781500777" sldId="365"/>
            <ac:spMk id="3" creationId="{00000000-0000-0000-0000-000000000000}"/>
          </ac:spMkLst>
        </pc:spChg>
      </pc:sldChg>
      <pc:sldChg chg="del">
        <pc:chgData name="John Oakes" userId="1a36f0057432ea1f" providerId="LiveId" clId="{F1EF1014-E143-45E8-A7D6-6DE8ECECF35B}" dt="2024-01-18T01:30:47.760" v="1140" actId="2696"/>
        <pc:sldMkLst>
          <pc:docMk/>
          <pc:sldMk cId="3051822192" sldId="366"/>
        </pc:sldMkLst>
      </pc:sldChg>
      <pc:sldChg chg="modSp mod">
        <pc:chgData name="John Oakes" userId="1a36f0057432ea1f" providerId="LiveId" clId="{F1EF1014-E143-45E8-A7D6-6DE8ECECF35B}" dt="2024-01-18T02:23:47.671" v="1338" actId="207"/>
        <pc:sldMkLst>
          <pc:docMk/>
          <pc:sldMk cId="2964344947" sldId="367"/>
        </pc:sldMkLst>
        <pc:spChg chg="mod">
          <ac:chgData name="John Oakes" userId="1a36f0057432ea1f" providerId="LiveId" clId="{F1EF1014-E143-45E8-A7D6-6DE8ECECF35B}" dt="2024-01-18T02:23:47.671" v="1338" actId="207"/>
          <ac:spMkLst>
            <pc:docMk/>
            <pc:sldMk cId="2964344947" sldId="367"/>
            <ac:spMk id="3" creationId="{00000000-0000-0000-0000-000000000000}"/>
          </ac:spMkLst>
        </pc:spChg>
      </pc:sldChg>
      <pc:sldChg chg="modSp mod">
        <pc:chgData name="John Oakes" userId="1a36f0057432ea1f" providerId="LiveId" clId="{F1EF1014-E143-45E8-A7D6-6DE8ECECF35B}" dt="2024-01-18T02:22:18.797" v="1289" actId="207"/>
        <pc:sldMkLst>
          <pc:docMk/>
          <pc:sldMk cId="2970101131" sldId="368"/>
        </pc:sldMkLst>
        <pc:spChg chg="mod">
          <ac:chgData name="John Oakes" userId="1a36f0057432ea1f" providerId="LiveId" clId="{F1EF1014-E143-45E8-A7D6-6DE8ECECF35B}" dt="2024-01-18T02:22:18.797" v="1289" actId="207"/>
          <ac:spMkLst>
            <pc:docMk/>
            <pc:sldMk cId="2970101131" sldId="368"/>
            <ac:spMk id="3" creationId="{00000000-0000-0000-0000-000000000000}"/>
          </ac:spMkLst>
        </pc:spChg>
      </pc:sldChg>
      <pc:sldChg chg="modSp mod">
        <pc:chgData name="John Oakes" userId="1a36f0057432ea1f" providerId="LiveId" clId="{F1EF1014-E143-45E8-A7D6-6DE8ECECF35B}" dt="2024-01-18T01:32:03.022" v="1148" actId="14100"/>
        <pc:sldMkLst>
          <pc:docMk/>
          <pc:sldMk cId="3977660613" sldId="370"/>
        </pc:sldMkLst>
        <pc:spChg chg="mod">
          <ac:chgData name="John Oakes" userId="1a36f0057432ea1f" providerId="LiveId" clId="{F1EF1014-E143-45E8-A7D6-6DE8ECECF35B}" dt="2024-01-18T01:32:03.022" v="1148" actId="14100"/>
          <ac:spMkLst>
            <pc:docMk/>
            <pc:sldMk cId="3977660613" sldId="370"/>
            <ac:spMk id="3" creationId="{00000000-0000-0000-0000-000000000000}"/>
          </ac:spMkLst>
        </pc:spChg>
      </pc:sldChg>
      <pc:sldChg chg="del">
        <pc:chgData name="John Oakes" userId="1a36f0057432ea1f" providerId="LiveId" clId="{F1EF1014-E143-45E8-A7D6-6DE8ECECF35B}" dt="2024-01-18T01:32:16.056" v="1149" actId="2696"/>
        <pc:sldMkLst>
          <pc:docMk/>
          <pc:sldMk cId="252965742" sldId="371"/>
        </pc:sldMkLst>
      </pc:sldChg>
      <pc:sldChg chg="del">
        <pc:chgData name="John Oakes" userId="1a36f0057432ea1f" providerId="LiveId" clId="{F1EF1014-E143-45E8-A7D6-6DE8ECECF35B}" dt="2024-01-18T01:32:29.547" v="1150" actId="2696"/>
        <pc:sldMkLst>
          <pc:docMk/>
          <pc:sldMk cId="2887474584" sldId="372"/>
        </pc:sldMkLst>
      </pc:sldChg>
      <pc:sldChg chg="del">
        <pc:chgData name="John Oakes" userId="1a36f0057432ea1f" providerId="LiveId" clId="{F1EF1014-E143-45E8-A7D6-6DE8ECECF35B}" dt="2024-01-18T01:32:37.342" v="1151" actId="2696"/>
        <pc:sldMkLst>
          <pc:docMk/>
          <pc:sldMk cId="2737910628" sldId="373"/>
        </pc:sldMkLst>
      </pc:sldChg>
      <pc:sldChg chg="del">
        <pc:chgData name="John Oakes" userId="1a36f0057432ea1f" providerId="LiveId" clId="{F1EF1014-E143-45E8-A7D6-6DE8ECECF35B}" dt="2024-01-18T01:32:42.879" v="1152" actId="2696"/>
        <pc:sldMkLst>
          <pc:docMk/>
          <pc:sldMk cId="3608186174" sldId="374"/>
        </pc:sldMkLst>
      </pc:sldChg>
      <pc:sldChg chg="modSp del mod">
        <pc:chgData name="John Oakes" userId="1a36f0057432ea1f" providerId="LiveId" clId="{F1EF1014-E143-45E8-A7D6-6DE8ECECF35B}" dt="2024-01-18T01:32:47.070" v="1153" actId="2696"/>
        <pc:sldMkLst>
          <pc:docMk/>
          <pc:sldMk cId="3353956728" sldId="375"/>
        </pc:sldMkLst>
        <pc:picChg chg="mod">
          <ac:chgData name="John Oakes" userId="1a36f0057432ea1f" providerId="LiveId" clId="{F1EF1014-E143-45E8-A7D6-6DE8ECECF35B}" dt="2024-01-17T23:33:07.067" v="112"/>
          <ac:picMkLst>
            <pc:docMk/>
            <pc:sldMk cId="3353956728" sldId="375"/>
            <ac:picMk id="5" creationId="{2030D742-4B60-EB83-E442-EE6B2ED13D5F}"/>
          </ac:picMkLst>
        </pc:picChg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1527463244" sldId="376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2341864465" sldId="377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2202520334" sldId="378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2962929856" sldId="379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3066553896" sldId="380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1670382438" sldId="381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157316599" sldId="382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365313437" sldId="383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1929678018" sldId="384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676289739" sldId="385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549628435" sldId="386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3487878757" sldId="387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3383952250" sldId="388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3302083630" sldId="389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300817483" sldId="390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1109935334" sldId="391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2420402847" sldId="392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3795680158" sldId="393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1862384242" sldId="394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491864835" sldId="395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4107716585" sldId="396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3424414594" sldId="397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3402123627" sldId="398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3007027963" sldId="399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3365759849" sldId="400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608710629" sldId="401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211890687" sldId="402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4278054483" sldId="403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189179042" sldId="404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1032531983" sldId="405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3995818705" sldId="406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1577673257" sldId="407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984979851" sldId="408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3147741168" sldId="409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1910648750" sldId="410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3892169609" sldId="411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1134687209" sldId="412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633482000" sldId="413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1657607120" sldId="414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2291765167" sldId="415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2977516464" sldId="416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3398964977" sldId="417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786211504" sldId="418"/>
        </pc:sldMkLst>
      </pc:sldChg>
      <pc:sldChg chg="del">
        <pc:chgData name="John Oakes" userId="1a36f0057432ea1f" providerId="LiveId" clId="{F1EF1014-E143-45E8-A7D6-6DE8ECECF35B}" dt="2024-01-19T21:00:18.801" v="1340" actId="47"/>
        <pc:sldMkLst>
          <pc:docMk/>
          <pc:sldMk cId="1696219772" sldId="419"/>
        </pc:sldMkLst>
      </pc:sldChg>
      <pc:sldChg chg="modSp del mod">
        <pc:chgData name="John Oakes" userId="1a36f0057432ea1f" providerId="LiveId" clId="{F1EF1014-E143-45E8-A7D6-6DE8ECECF35B}" dt="2024-01-19T20:59:51.653" v="1339" actId="47"/>
        <pc:sldMkLst>
          <pc:docMk/>
          <pc:sldMk cId="0" sldId="606"/>
        </pc:sldMkLst>
        <pc:spChg chg="mod">
          <ac:chgData name="John Oakes" userId="1a36f0057432ea1f" providerId="LiveId" clId="{F1EF1014-E143-45E8-A7D6-6DE8ECECF35B}" dt="2024-01-17T23:34:40.941" v="215" actId="255"/>
          <ac:spMkLst>
            <pc:docMk/>
            <pc:sldMk cId="0" sldId="606"/>
            <ac:spMk id="2" creationId="{3B923988-BC8E-EB0C-FD20-82649C8DF67F}"/>
          </ac:spMkLst>
        </pc:spChg>
        <pc:spChg chg="mod">
          <ac:chgData name="John Oakes" userId="1a36f0057432ea1f" providerId="LiveId" clId="{F1EF1014-E143-45E8-A7D6-6DE8ECECF35B}" dt="2024-01-17T23:28:22.755" v="85" actId="313"/>
          <ac:spMkLst>
            <pc:docMk/>
            <pc:sldMk cId="0" sldId="606"/>
            <ac:spMk id="119811" creationId="{97A7D624-5FB2-9947-68AC-DAD91CDDB419}"/>
          </ac:spMkLst>
        </pc:spChg>
      </pc:sldChg>
      <pc:sldChg chg="modSp del mod">
        <pc:chgData name="John Oakes" userId="1a36f0057432ea1f" providerId="LiveId" clId="{F1EF1014-E143-45E8-A7D6-6DE8ECECF35B}" dt="2024-01-19T20:59:51.653" v="1339" actId="47"/>
        <pc:sldMkLst>
          <pc:docMk/>
          <pc:sldMk cId="0" sldId="607"/>
        </pc:sldMkLst>
        <pc:spChg chg="mod">
          <ac:chgData name="John Oakes" userId="1a36f0057432ea1f" providerId="LiveId" clId="{F1EF1014-E143-45E8-A7D6-6DE8ECECF35B}" dt="2024-01-17T23:34:17.057" v="213" actId="6549"/>
          <ac:spMkLst>
            <pc:docMk/>
            <pc:sldMk cId="0" sldId="607"/>
            <ac:spMk id="120835" creationId="{6E8EF3AD-7E5E-1CFF-23B7-54AC57DC4923}"/>
          </ac:spMkLst>
        </pc:spChg>
      </pc:sldChg>
      <pc:sldChg chg="addSp delSp modSp new del mod ord">
        <pc:chgData name="John Oakes" userId="1a36f0057432ea1f" providerId="LiveId" clId="{F1EF1014-E143-45E8-A7D6-6DE8ECECF35B}" dt="2024-01-19T20:59:51.653" v="1339" actId="47"/>
        <pc:sldMkLst>
          <pc:docMk/>
          <pc:sldMk cId="2780384899" sldId="608"/>
        </pc:sldMkLst>
        <pc:spChg chg="mod">
          <ac:chgData name="John Oakes" userId="1a36f0057432ea1f" providerId="LiveId" clId="{F1EF1014-E143-45E8-A7D6-6DE8ECECF35B}" dt="2024-01-17T23:32:02.032" v="106" actId="255"/>
          <ac:spMkLst>
            <pc:docMk/>
            <pc:sldMk cId="2780384899" sldId="608"/>
            <ac:spMk id="2" creationId="{3047468A-A432-7E0C-2AAC-376A573D319A}"/>
          </ac:spMkLst>
        </pc:spChg>
        <pc:spChg chg="del">
          <ac:chgData name="John Oakes" userId="1a36f0057432ea1f" providerId="LiveId" clId="{F1EF1014-E143-45E8-A7D6-6DE8ECECF35B}" dt="2024-01-17T23:31:25.893" v="97"/>
          <ac:spMkLst>
            <pc:docMk/>
            <pc:sldMk cId="2780384899" sldId="608"/>
            <ac:spMk id="3" creationId="{C043E9E5-9E74-9D64-4E14-E2DB5E11B0F5}"/>
          </ac:spMkLst>
        </pc:spChg>
        <pc:picChg chg="add mod">
          <ac:chgData name="John Oakes" userId="1a36f0057432ea1f" providerId="LiveId" clId="{F1EF1014-E143-45E8-A7D6-6DE8ECECF35B}" dt="2024-01-17T23:31:53.390" v="105" actId="1076"/>
          <ac:picMkLst>
            <pc:docMk/>
            <pc:sldMk cId="2780384899" sldId="608"/>
            <ac:picMk id="5" creationId="{5BDB4197-2575-C96F-06DC-9187E3FFC903}"/>
          </ac:picMkLst>
        </pc:picChg>
      </pc:sldChg>
      <pc:sldChg chg="modSp mod">
        <pc:chgData name="John Oakes" userId="1a36f0057432ea1f" providerId="LiveId" clId="{F1EF1014-E143-45E8-A7D6-6DE8ECECF35B}" dt="2024-01-18T01:33:24.300" v="1202" actId="20577"/>
        <pc:sldMkLst>
          <pc:docMk/>
          <pc:sldMk cId="0" sldId="609"/>
        </pc:sldMkLst>
        <pc:spChg chg="mod">
          <ac:chgData name="John Oakes" userId="1a36f0057432ea1f" providerId="LiveId" clId="{F1EF1014-E143-45E8-A7D6-6DE8ECECF35B}" dt="2024-01-17T23:35:22.844" v="241" actId="20577"/>
          <ac:spMkLst>
            <pc:docMk/>
            <pc:sldMk cId="0" sldId="609"/>
            <ac:spMk id="2" creationId="{2CD657FF-82CB-8644-1E47-F5B4D184E224}"/>
          </ac:spMkLst>
        </pc:spChg>
        <pc:spChg chg="mod">
          <ac:chgData name="John Oakes" userId="1a36f0057432ea1f" providerId="LiveId" clId="{F1EF1014-E143-45E8-A7D6-6DE8ECECF35B}" dt="2024-01-18T01:33:24.300" v="1202" actId="20577"/>
          <ac:spMkLst>
            <pc:docMk/>
            <pc:sldMk cId="0" sldId="609"/>
            <ac:spMk id="120835" creationId="{6E8EF3AD-7E5E-1CFF-23B7-54AC57DC4923}"/>
          </ac:spMkLst>
        </pc:spChg>
      </pc:sldChg>
      <pc:sldMasterChg chg="del delSldLayout">
        <pc:chgData name="John Oakes" userId="1a36f0057432ea1f" providerId="LiveId" clId="{F1EF1014-E143-45E8-A7D6-6DE8ECECF35B}" dt="2024-01-19T21:00:18.801" v="1340" actId="47"/>
        <pc:sldMasterMkLst>
          <pc:docMk/>
          <pc:sldMasterMk cId="2618248171" sldId="2147483648"/>
        </pc:sldMasterMkLst>
        <pc:sldLayoutChg chg="del">
          <pc:chgData name="John Oakes" userId="1a36f0057432ea1f" providerId="LiveId" clId="{F1EF1014-E143-45E8-A7D6-6DE8ECECF35B}" dt="2024-01-19T21:00:18.801" v="1340" actId="47"/>
          <pc:sldLayoutMkLst>
            <pc:docMk/>
            <pc:sldMasterMk cId="2618248171" sldId="2147483648"/>
            <pc:sldLayoutMk cId="2274293028" sldId="2147483649"/>
          </pc:sldLayoutMkLst>
        </pc:sldLayoutChg>
        <pc:sldLayoutChg chg="del">
          <pc:chgData name="John Oakes" userId="1a36f0057432ea1f" providerId="LiveId" clId="{F1EF1014-E143-45E8-A7D6-6DE8ECECF35B}" dt="2024-01-19T21:00:18.801" v="1340" actId="47"/>
          <pc:sldLayoutMkLst>
            <pc:docMk/>
            <pc:sldMasterMk cId="2618248171" sldId="2147483648"/>
            <pc:sldLayoutMk cId="2766102618" sldId="2147483650"/>
          </pc:sldLayoutMkLst>
        </pc:sldLayoutChg>
        <pc:sldLayoutChg chg="del">
          <pc:chgData name="John Oakes" userId="1a36f0057432ea1f" providerId="LiveId" clId="{F1EF1014-E143-45E8-A7D6-6DE8ECECF35B}" dt="2024-01-19T21:00:18.801" v="1340" actId="47"/>
          <pc:sldLayoutMkLst>
            <pc:docMk/>
            <pc:sldMasterMk cId="2618248171" sldId="2147483648"/>
            <pc:sldLayoutMk cId="1798391263" sldId="2147483651"/>
          </pc:sldLayoutMkLst>
        </pc:sldLayoutChg>
        <pc:sldLayoutChg chg="del">
          <pc:chgData name="John Oakes" userId="1a36f0057432ea1f" providerId="LiveId" clId="{F1EF1014-E143-45E8-A7D6-6DE8ECECF35B}" dt="2024-01-19T21:00:18.801" v="1340" actId="47"/>
          <pc:sldLayoutMkLst>
            <pc:docMk/>
            <pc:sldMasterMk cId="2618248171" sldId="2147483648"/>
            <pc:sldLayoutMk cId="3820864979" sldId="2147483652"/>
          </pc:sldLayoutMkLst>
        </pc:sldLayoutChg>
        <pc:sldLayoutChg chg="del">
          <pc:chgData name="John Oakes" userId="1a36f0057432ea1f" providerId="LiveId" clId="{F1EF1014-E143-45E8-A7D6-6DE8ECECF35B}" dt="2024-01-19T21:00:18.801" v="1340" actId="47"/>
          <pc:sldLayoutMkLst>
            <pc:docMk/>
            <pc:sldMasterMk cId="2618248171" sldId="2147483648"/>
            <pc:sldLayoutMk cId="124408039" sldId="2147483653"/>
          </pc:sldLayoutMkLst>
        </pc:sldLayoutChg>
        <pc:sldLayoutChg chg="del">
          <pc:chgData name="John Oakes" userId="1a36f0057432ea1f" providerId="LiveId" clId="{F1EF1014-E143-45E8-A7D6-6DE8ECECF35B}" dt="2024-01-19T21:00:18.801" v="1340" actId="47"/>
          <pc:sldLayoutMkLst>
            <pc:docMk/>
            <pc:sldMasterMk cId="2618248171" sldId="2147483648"/>
            <pc:sldLayoutMk cId="4041994847" sldId="2147483654"/>
          </pc:sldLayoutMkLst>
        </pc:sldLayoutChg>
        <pc:sldLayoutChg chg="del">
          <pc:chgData name="John Oakes" userId="1a36f0057432ea1f" providerId="LiveId" clId="{F1EF1014-E143-45E8-A7D6-6DE8ECECF35B}" dt="2024-01-19T21:00:18.801" v="1340" actId="47"/>
          <pc:sldLayoutMkLst>
            <pc:docMk/>
            <pc:sldMasterMk cId="2618248171" sldId="2147483648"/>
            <pc:sldLayoutMk cId="2608595656" sldId="2147483655"/>
          </pc:sldLayoutMkLst>
        </pc:sldLayoutChg>
        <pc:sldLayoutChg chg="del">
          <pc:chgData name="John Oakes" userId="1a36f0057432ea1f" providerId="LiveId" clId="{F1EF1014-E143-45E8-A7D6-6DE8ECECF35B}" dt="2024-01-19T21:00:18.801" v="1340" actId="47"/>
          <pc:sldLayoutMkLst>
            <pc:docMk/>
            <pc:sldMasterMk cId="2618248171" sldId="2147483648"/>
            <pc:sldLayoutMk cId="3567380908" sldId="2147483656"/>
          </pc:sldLayoutMkLst>
        </pc:sldLayoutChg>
        <pc:sldLayoutChg chg="del">
          <pc:chgData name="John Oakes" userId="1a36f0057432ea1f" providerId="LiveId" clId="{F1EF1014-E143-45E8-A7D6-6DE8ECECF35B}" dt="2024-01-19T21:00:18.801" v="1340" actId="47"/>
          <pc:sldLayoutMkLst>
            <pc:docMk/>
            <pc:sldMasterMk cId="2618248171" sldId="2147483648"/>
            <pc:sldLayoutMk cId="1828156909" sldId="2147483657"/>
          </pc:sldLayoutMkLst>
        </pc:sldLayoutChg>
        <pc:sldLayoutChg chg="del">
          <pc:chgData name="John Oakes" userId="1a36f0057432ea1f" providerId="LiveId" clId="{F1EF1014-E143-45E8-A7D6-6DE8ECECF35B}" dt="2024-01-19T21:00:18.801" v="1340" actId="47"/>
          <pc:sldLayoutMkLst>
            <pc:docMk/>
            <pc:sldMasterMk cId="2618248171" sldId="2147483648"/>
            <pc:sldLayoutMk cId="2042627753" sldId="2147483658"/>
          </pc:sldLayoutMkLst>
        </pc:sldLayoutChg>
        <pc:sldLayoutChg chg="del">
          <pc:chgData name="John Oakes" userId="1a36f0057432ea1f" providerId="LiveId" clId="{F1EF1014-E143-45E8-A7D6-6DE8ECECF35B}" dt="2024-01-19T21:00:18.801" v="1340" actId="47"/>
          <pc:sldLayoutMkLst>
            <pc:docMk/>
            <pc:sldMasterMk cId="2618248171" sldId="2147483648"/>
            <pc:sldLayoutMk cId="1789529018" sldId="2147483659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00:40:46.1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4332 911 24575,'-83'1'0,"-94"-3"0,168 1 0,0 0 0,0-1 0,0 0 0,1 0 0,-1-1 0,1-1 0,-1 1 0,-10-7 0,-3-5 0,-31-25 0,-6-4 0,53 40 0,0 0 0,0-1 0,0 1 0,1-1 0,0-1 0,0 1 0,0-1 0,-7-10 0,6 4 0,0 0 0,1-1 0,-6-21 0,6 19 0,0 0 0,-1 1 0,0-1 0,-2 1 0,1 0 0,-2 1 0,1 0 0,-2 0 0,0 1 0,0 1 0,-1-1 0,-18-13 0,-41-34 0,23 18 0,-83-55 0,120 90 0,-1 1 0,1 0 0,-1 1 0,0 0 0,0 1 0,0 0 0,0 1 0,-23-2 0,-4 2 0,-53 6 0,12 1 0,-596-5 0,476-16 0,7 0 0,-20 18 0,-133-4 0,235-12 0,-1 1 0,-207 11 0,162 3 0,148-1 0,0 0 0,0 1 0,0 0 0,1 0 0,-1 1 0,0 0 0,0 0 0,1 1 0,0 0 0,-1 0 0,1 1 0,0 0 0,1 0 0,-1 0 0,1 1 0,0 0 0,0 1 0,0-1 0,-7 9 0,-5 6 0,-14 16 0,-68 59 0,93-90 0,0 1 0,1 0 0,0 1 0,0 0 0,0 0 0,1 0 0,0 0 0,0 1 0,1 0 0,0 0 0,0 0 0,1 0 0,0 1 0,1 0 0,-1-1 0,2 1 0,-1 0 0,1 12 0,-2 24 0,6 78 0,-2-119 0,-1 0 0,1 0 0,0 0 0,0 0 0,1 0 0,-1-1 0,1 1 0,0 0 0,0-1 0,0 1 0,0-1 0,1 0 0,-1 1 0,1-1 0,0 0 0,0-1 0,0 1 0,0-1 0,7 5 0,3 0 0,1 0 0,1-1 0,29 9 0,5 2 0,-5-1 0,54 12 0,-11-3 0,-61-18 0,45 7 0,-9-4 0,-21-3 0,76 3 0,-71-8 0,48 8 0,-37 0 0,0 3 0,102 37 0,-133-39 0,93 34 0,-98-40 0,1-2 0,0 0 0,38 0 0,-33-2 0,48 7 0,-44-2 0,50 17 0,-62-18 0,1 0 0,0-1 0,0-1 0,0-1 0,39-1 0,41 4 0,25 8 0,166-3 0,491-10 0,-750 2 0,0 2 0,-1 1 0,0 1 0,37 13 0,10 1 0,-58-15 0,20 5 0,2-2 0,63 5 0,178-15 0,-257-2 0,26-7 0,4 0 0,19-3 0,-37 7 0,1 1 0,40-1 0,-65 6 0,0 1 0,0-2 0,0 1 0,-1-2 0,1 0 0,-1-1 0,0 0 0,0-1 0,0 0 0,0-1 0,-1-1 0,0 0 0,0-1 0,-1 0 0,0 0 0,17-18 0,-26 23 0,1 0 0,0 0 0,-1 0 0,0-1 0,0 1 0,0-1 0,0 1 0,-1-1 0,1 0 0,-1 0 0,0 0 0,0 0 0,0 0 0,-1 0 0,0 0 0,1 0 0,-1 0 0,-1 0 0,1 0 0,0 0 0,-2-6 0,-1 3 0,0-1 0,0 1 0,0 0 0,-1 0 0,0 1 0,0-1 0,-1 1 0,0 0 0,0 0 0,-8-8 0,-14-13 0,19 18 0,-1-1 0,-1 2 0,0-1 0,-13-8 0,5 6 0,-1 0 0,2-1 0,0-1 0,0-1 0,1-1 0,1 0 0,1 0 0,-14-20 0,19 24 0,-1 0 0,0 0 0,0 1 0,-1 1 0,-18-14 0,-16-13 0,-102-85 0,136 113 0,1 0 0,-1 1 0,-1 0 0,1 1 0,-1 1 0,0 0 0,-1 0 0,1 1 0,-1 1 0,0 0 0,-19-2 0,-14 1 0,-89 5 0,64 2 0,32-5 0,-67-11 0,-23-2 0,-121 16 0,-70-2 0,188-14 0,-29-1 0,-121 17 0,257-3 0,0-1 0,0 0 0,0-2 0,-37-13 0,35 10 0,-1 1 0,0 1 0,-38-3 0,8 7 0,14 0 0,-48-6 0,-129-29 0,84 23 0,-15-2 0,-175-27 0,93 17 0,77 10 0,-54-2 0,-131 19 0,330-1 0,0 0 0,0 1 0,1 0 0,-23 6 0,30-6 0,1 0 0,0 0 0,0 1 0,0-1 0,0 0 0,1 1 0,-1 0 0,0 0 0,1 0 0,-1 0 0,1 0 0,0 0 0,-1 1 0,1-1 0,0 1 0,1 0 0,-1-1 0,0 1 0,1 0 0,-1 0 0,1 0 0,0 0 0,-1 4 0,-1 8 0,1-1 0,1 1 0,0 0 0,1-1 0,0 1 0,3 16 0,-1-21 0,-1-1 0,1 1 0,1 0 0,0-1 0,0 1 0,1-1 0,0 0 0,1 0 0,0-1 0,7 10 0,-7-13 0,1 1 0,0-2 0,0 1 0,0-1 0,1 0 0,0 0 0,-1 0 0,15 4 0,-15-6 0,1 1 0,-1-1 0,0 1 0,0 1 0,0-1 0,0 1 0,0 0 0,-1 1 0,1-1 0,-1 1 0,8 11 0,-7-7 0,-2 1 0,1 0 0,-2 0 0,4 12 0,-5-15 0,0 1 0,0-1 0,1 0 0,0 0 0,0 0 0,1 0 0,0-1 0,0 1 0,1-1 0,6 8 0,48 34 0,-44-37 0,0 1 0,0 1 0,-1 0 0,13 17 0,-12-13 0,1 0 0,0-2 0,27 20 0,6 7 0,81 69 0,-107-94 0,1 0 0,0-2 0,1-1 0,28 11 0,28 9 0,105 39 0,-153-64 0,43 7 0,-49-11 0,0 1 0,0 1 0,30 12 0,25 17 0,2-3 0,88 21 0,-119-41 0,-13-2 0,2-2 0,-1-2 0,62 3 0,-61-7 0,54 9 0,37 3 0,175-16 0,-260-5 0,0-2 0,-1-2 0,85-30 0,17-4 0,-119 35 0,0-2 0,-1-1 0,0-1 0,34-22 0,21-10 0,-71 39 0,0-1 0,0 2 0,1 0 0,0 1 0,0 0 0,27-3 0,236 4 0,-143 5 0,415-2 0,-519-1 0,0-2 0,0-1 0,0-1 0,0-1 0,46-17 0,-55 16 0,3-1 0,39-19 0,-55 23 0,-1-1 0,0 1 0,0-1 0,0-1 0,0 0 0,-1 0 0,0 0 0,10-13 0,-10 10 0,-1 0 0,1-1 0,-2 1 0,1-1 0,-1 0 0,-1 0 0,0-1 0,0 1 0,-1-1 0,1-13 0,-3 17 0,1-1 0,-2 0 0,1 1 0,-1-1 0,0 1 0,0-1 0,-1 1 0,0-1 0,-1 1 0,1 0 0,-1 0 0,-1 0 0,1 0 0,-1 1 0,-5-7 0,-9-8 0,-38-33 0,-3-3 0,29 26 0,-65-52 0,75 69 0,-1 2 0,-38-19 0,36 20 0,1-1 0,-34-23 0,43 26 0,-1 0 0,-1 1 0,1 0 0,-1 1 0,-23-7 0,-80-17 0,64 24 0,-1 2 0,0 2 0,-66 6 0,28-1 0,-198-2 0,267-2 0,0 0 0,1-2 0,-1-1 0,-37-12 0,32 8 0,-1 1 0,-34-4 0,14 4 0,-87-26 0,22 4 0,62 19 0,-152-39 0,130 30 0,46 13 0,-32-11 0,29 8 0,0 2 0,-1 1 0,0 1 0,-37-1 0,60 7 0,-75-12 0,-31-2 0,-138 12 0,135 3 0,107-2 0,0-1 0,1 0 0,-1 0 0,1-2 0,-1 1 0,1-2 0,0 1 0,0-1 0,-17-12 0,16 10 0,-1 0 0,1 1 0,-1 0 0,0 1 0,0 0 0,-26-4 0,-21 4 0,-104 7 0,57 0 0,-103-2 0,201 1 0,0 0 0,1 0 0,-1 0 0,1 1 0,-1 1 0,1-1 0,-10 6 0,-56 30 0,35-16 0,32-19 0,0 1 0,0 1 0,0-1 0,0 1 0,1 0 0,-9 9 0,12-10 0,0 0 0,0 0 0,1 0 0,-1 0 0,1 0 0,0 1 0,0-1 0,1 1 0,-1-1 0,1 1 0,0 0 0,0 7 0,-17 143 0,12-113 0,4-22 0,-1 1 0,-1-1 0,-1 0 0,-15 37 0,15-43-341,-1 0 0,2 1-1,-5 24 1,5-12-6485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01:09:41.3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01:09:41.7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  <inkml:trace contextRef="#ctx0" brushRef="#br0" timeOffset="1">0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01:09:43.2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01:09:43.6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01:09:22.6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01:09:23.1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01:09:13.8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01:09:14.4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01:09:15.8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01:09:16.4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00:40:57.8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1664 1 24575,'-576'0'0,"554"1"0,1 0 0,0 2 0,0 1 0,0 0 0,0 2 0,1 0 0,0 1 0,0 2 0,0 0 0,1 0 0,-19 14 0,7-4 0,-36 14 0,-12 8 0,63-33 0,0 0 0,-1-1 0,0-1 0,0 0 0,-26 4 0,-90 7 0,96-14 0,-7 1 0,-67 13 0,62-8 0,36-8 0,0 1 0,0 1 0,0 0 0,0 1 0,-13 5 0,23-7 0,-1 0 0,0 1 0,1-1 0,-1 1 0,1-1 0,0 1 0,0 0 0,0 0 0,0 1 0,0-1 0,1 1 0,-1-1 0,1 1 0,0 0 0,0-1 0,1 1 0,-1 0 0,1 1 0,0-1 0,-1 5 0,1-5 0,1 1 0,0-1 0,0 1 0,0 0 0,1-1 0,-1 1 0,1-1 0,0 0 0,1 1 0,-1-1 0,1 0 0,0 1 0,-1-1 0,2 0 0,-1 0 0,1-1 0,-1 1 0,1 0 0,0-1 0,6 6 0,7 5 0,0 1 0,2-2 0,19 12 0,-20-14 0,-6-3 0,10 7 0,0-1 0,1-2 0,45 20 0,-18-15 0,-28-11 0,0 1 0,-1 1 0,0 1 0,28 16 0,-33-15 0,-1 0 0,0 1 0,-1 1 0,22 24 0,-20-21 0,0-1 0,0 0 0,1-1 0,30 18 0,-30-22 0,28 11 0,-27-13 0,27 16 0,-3 6 0,64 58 0,2 2 0,-83-74 0,2 0 0,0-1 0,0-2 0,47 15 0,-34-13 0,55 28 0,-87-38 0,46 26 0,2-2 0,84 29 0,-61-28 0,-55-20 0,1 0 0,0-1 0,0-1 0,0-2 0,33 4 0,-12-4 0,81 19 0,-83-14 0,-1-2 0,50 3 0,252-9 0,-166-4 0,-123-1 0,-1-3 0,91-21 0,-109 17 0,0-2 0,-1-1 0,63-34 0,-66 31 0,-1-1 0,27-20 0,-39 23 0,0 2 0,1 0 0,0 1 0,43-16 0,-34 19 0,3-1 0,-1-1 0,0-1 0,36-20 0,-36 15 0,-17 9 0,0-1 0,22-15 0,-32 20 0,0-1 0,0 0 0,0 0 0,0 0 0,-1 0 0,1 0 0,-1-1 0,-1 0 0,1 1 0,-1-1 0,4-10 0,-3 7 0,-1 0 0,0 0 0,-1 0 0,0 0 0,0 0 0,-1 0 0,0 0 0,0 0 0,-1 0 0,0 0 0,-1-1 0,1 2 0,-2-1 0,-2-8 0,-4-4 0,-1 1 0,-1 0 0,0 1 0,-15-19 0,-2-9 0,21 34 0,0 0 0,-1 1 0,-14-18 0,8 13 0,0 0 0,1 0 0,1-1 0,1-1 0,0 0 0,-13-32 0,18 37 0,0 0 0,0 0 0,-1 0 0,-1 1 0,0 0 0,-1 0 0,0 1 0,-1 0 0,0 1 0,0 0 0,-17-11 0,-8-7 0,24 19 0,0 0 0,-16-10 0,-69-44 0,65 41 0,-49-26 0,68 42 0,-1 0 0,0 1 0,0 1 0,0 0 0,0 1 0,-1 0 0,-24-1 0,-5 2 0,-76-6 0,96 5 0,-168-30 0,149 26 0,0 3 0,0 1 0,-74 4 0,42 1 0,1-2 0,-253 12 0,-24 9 0,-5-22 0,123-1 0,216 2 0,-100 3 0,98-1 0,-1 1 0,1 0 0,0 2 0,-24 8 0,-12 7 0,-42 18 0,-30 10 0,-25 12 0,148-59 0,-1 1 0,1 0 0,0 0 0,-1 1 0,1-1 0,0 1 0,1-1 0,-1 1 0,0 0 0,1 0 0,-1 0 0,1 0 0,0 1 0,0-1 0,0 1 0,-1 4 0,1-3 0,1 1 0,0-1 0,1 0 0,-1 0 0,1 0 0,0 1 0,0-1 0,0 0 0,1 0 0,0 0 0,1 6 0,1-1 0,0-1 0,1 0 0,0 0 0,0 0 0,1-1 0,0 0 0,0 0 0,1 0 0,0 0 0,0-1 0,1 0 0,14 11 0,77 43 0,-83-53 0,1-1 0,29 9 0,-28-11 0,-1 1 0,18 8 0,-28-10 0,0-1 0,-1 1 0,0-1 0,1 2 0,-1-1 0,-1 0 0,1 1 0,-1 0 0,6 8 0,-3-4 0,0 0 0,1 0 0,0-1 0,0 0 0,1 0 0,0-1 0,1 0 0,0-1 0,12 7 0,11 3 0,57 18 0,5 2 0,183 110 0,-246-130 0,1-2 0,0-1 0,42 11 0,12 4 0,-39-13 0,-29-9 0,1 1 0,-1 0 0,26 15 0,-42-21 0,9 7 0,1 0 0,0-2 0,1 1 0,0-2 0,20 6 0,-19-7 0,0 1 0,0 1 0,-1 0 0,1 0 0,12 9 0,66 47 0,-87-58 0,94 61 0,-87-58 0,0-1 0,1 0 0,0 0 0,0-2 0,28 6 0,123 16 0,-103-17 0,27 5 0,-48-6 0,-25-5 0,0 0 0,0 1 0,16 6 0,-4 1 0,0-1 0,0-2 0,0-1 0,1-1 0,0-2 0,0 0 0,46-2 0,-14-2 0,86-3 0,-126 0 0,28-8 0,-30 6 0,30-3 0,-14 4 0,-1-2 0,0-1 0,0-2 0,-1-1 0,37-17 0,-52 20 0,3-2 0,34-19 0,-49 24 0,0 0 0,0 0 0,0-1 0,-1 0 0,1 0 0,-1 0 0,0-1 0,-1 0 0,6-9 0,-3 3 0,0 1 0,0-1 0,1 1 0,1 0 0,0 1 0,0 0 0,17-14 0,-20 20 0,-1 0 0,1 0 0,-1 0 0,0-1 0,-1 1 0,8-9 0,-12 11 0,1 1 0,0 0 0,0 0 0,-1-1 0,1 1 0,-1 0 0,1-1 0,-1 1 0,0 0 0,1-1 0,-1 1 0,0 0 0,0-1 0,0 1 0,0-1 0,0 1 0,-1 0 0,1-1 0,0 1 0,0-1 0,-1 1 0,1 0 0,-1-1 0,1 1 0,-1 0 0,0 0 0,0 0 0,1-1 0,-1 1 0,0 0 0,0 0 0,-2-1 0,-10-10 0,0 1 0,-1 1 0,0 0 0,-1 1 0,0 0 0,-20-7 0,18 8 0,-1-1 0,2-1 0,-1 0 0,-22-19 0,-44-58 0,47 48 0,14 10 0,18 22 0,-1 0 0,0 1 0,-10-10 0,10 11 0,1-1 0,0 1 0,0-1 0,0 0 0,1 1 0,0-2 0,0 1 0,0 0 0,1-1 0,0 1 0,0-1 0,-1-10 0,1 6 0,1 1 0,0 0 0,1 0 0,0 0 0,1-1 0,0 1 0,3-17 0,-3 26 0,-1 0 0,0 0 0,0 0 0,0 0 0,1 1 0,-1-1 0,0 0 0,1 0 0,-1 0 0,1 0 0,-1 0 0,1 0 0,0 1 0,-1-1 0,1 0 0,0 0 0,-1 1 0,1-1 0,0 0 0,0 1 0,0-1 0,0 1 0,0-1 0,-1 1 0,1 0 0,0-1 0,0 1 0,0 0 0,1-1 0,0 2 0,1-1 0,-1 0 0,0 1 0,0-1 0,0 1 0,-1 0 0,1 0 0,0 0 0,0 0 0,0 0 0,0 0 0,-1 0 0,3 2 0,5 5 0,-1 1 0,0 0 0,13 17 0,-9-8 0,1-1 0,1-1 0,1 0 0,27 24 0,-9-7 0,-28-28 0,0 1 0,0 0 0,0-1 0,1 0 0,-1-1 0,1 1 0,0-1 0,1 0 0,-1-1 0,11 5 0,-16-7 0,0-1 0,0 0 0,0 0 0,0 0 0,0 0 0,0 0 0,0 0 0,0 0 0,0 0 0,1 0 0,-1-1 0,0 1 0,0 0 0,0-1 0,0 1 0,0-1 0,-1 1 0,1-1 0,0 1 0,0-1 0,0 0 0,0 1 0,0-1 0,-1 0 0,1 0 0,0 1 0,-1-1 0,1 0 0,-1 0 0,1 0 0,-1 0 0,1 0 0,-1 0 0,1 0 0,-1 0 0,0-1 0,2-5 0,0 0 0,-1 1 0,0-1 0,0-9 0,-1 14 0,2-37 0,-6-69 0,4 104 0,-1 0 0,0 0 0,0 0 0,0 0 0,0 0 0,-1 0 0,1 0 0,-1 1 0,0-1 0,0 1 0,-1-1 0,1 1 0,-1 0 0,0 0 0,1 0 0,-8-5 0,-1 1 0,0 0 0,0 0 0,-24-9 0,-10-5 0,12 1 0,-61-49 0,83 61 0,-2 1 0,1 0 0,-1 1 0,1 0 0,-2 1 0,1 1 0,-18-4 0,-21-8 0,-8-1 0,-2 2 0,0 3 0,-73-5 0,64 8 0,-21-1 0,22 3 0,0-3 0,-121-34 0,177 39 0,1-1 0,-23-14 0,27 14 0,-2 0 0,1 1 0,-1 0 0,1 1 0,-16-5 0,-86-21 0,-9-3 0,71 21 0,29 6 0,1 2 0,-27-4 0,-54 5-1365,72 3-5461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01:09:18.0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01:09:18.4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01:09:18.7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01:09:19.2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01:09:20.0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00:41:11.3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2548 333 24575,'-18'2'0,"0"0"0,0 0 0,0 2 0,1 1 0,-26 9 0,18-6 0,-42 9 0,4-9 0,-1-4 0,-93-6 0,63 0 0,58 0 0,0-2 0,-41-9 0,26 3 0,25 4 0,1-1 0,-1-1 0,1-1 0,-34-19 0,9 6 0,-62-19 0,19 8 0,59 22 0,0 1 0,-1 2 0,-45-5 0,31 6 0,27 3 0,9 3 0,0-1 0,0-1 0,-23-8 0,7-1 0,-91-34 0,99 40 0,1 0 0,-1 2 0,0 1 0,-24-2 0,25 4 0,-4 0 0,0 0 0,0 2 0,-25 3 0,45-2 0,-1-1 0,1 1 0,0 0 0,0 0 0,0 0 0,0 0 0,0 1 0,0 0 0,1 0 0,-1 0 0,1 0 0,0 0 0,-1 0 0,2 1 0,-1 0 0,0 0 0,1 0 0,-3 5 0,-5 11 0,2 0 0,-11 34 0,12-29 0,-4 3 0,-2 0 0,-25 45 0,31-60 0,1 0 0,0 0 0,1 1 0,1 0 0,0-1 0,1 1 0,0 1 0,0 15 0,1 18 0,4 53 0,1-27 0,-2-39 0,2-1 0,11 55 0,39 113 0,-47-178 0,-1 0 0,3 25 0,-5-25 0,-1-18 0,-1 0 0,1 0 0,1-1 0,-1 1 0,1-1 0,0 1 0,0-1 0,1 0 0,0 0 0,-1 0 0,2 0 0,-1-1 0,6 5 0,20 25 0,-17-19 0,0 0 0,1-1 0,0 0 0,1-1 0,0-1 0,1-1 0,34 19 0,-9-10 0,0-1 0,60 17 0,-60-23 0,0-2 0,0-2 0,1-1 0,0-2 0,0-2 0,69-3 0,-86-4 0,0-2 0,0-1 0,39-14 0,10-3 0,42-12 0,-102 29 0,0 0 0,-1-1 0,1 0 0,-1-1 0,21-16 0,-33 23 0,18-16 0,0 1 0,28-17 0,-39 28 0,0 1 0,0 0 0,0 1 0,1 0 0,0 0 0,-1 1 0,1 0 0,0 0 0,16 0 0,129-15 0,-102 9 0,24-4 0,46-6 0,21 6 0,167-7 0,453 17 0,-387 4 0,-362-2 0,1 0 0,-1-1 0,0-1 0,1 0 0,-1-1 0,0 0 0,-1-1 0,1-1 0,25-12 0,-37 16 0,1-1 0,-1 1 0,0-1 0,0 1 0,1-1 0,-1 0 0,0 0 0,-1 1 0,1-1 0,0-1 0,0 1 0,-1 0 0,0 0 0,1-1 0,-1 1 0,0-1 0,0 1 0,0-1 0,0 1 0,-1-1 0,1 0 0,0-2 0,-2 2 0,1 0 0,0-1 0,-1 1 0,0 0 0,1 0 0,-1 0 0,-1 0 0,1 0 0,0 1 0,-1-1 0,1 0 0,-1 0 0,0 1 0,0-1 0,0 1 0,0 0 0,0-1 0,-4-1 0,-7-8 0,0 1 0,-1 1 0,0 1 0,-1 0 0,0 0 0,0 2 0,-1 0 0,0 0 0,0 2 0,-1 0 0,-28-5 0,-161-15 0,173 21 0,7-2 0,1 0 0,-1-2 0,1-1 0,-24-12 0,8 4 0,-42-21 0,-18-6 0,83 37 0,1 0 0,0 0 0,0-2 0,1 0 0,1-1 0,-1 0 0,1-1 0,1-1 0,-21-22 0,7 9 0,25 23 0,-1-1 0,0 0 0,1 0 0,0 0 0,0 0 0,0 0 0,0-1 0,0 0 0,0 1 0,1-1 0,0 0 0,0 0 0,0-1 0,-1-4 0,-1-7 0,-1 0 0,0 1 0,-1 0 0,-1 0 0,0 0 0,-1 1 0,0 0 0,-2 0 0,1 1 0,-1 0 0,-1 1 0,-1 0 0,1 1 0,-2 0 0,-20-13 0,-13-9 0,39 27 0,0 0 0,0 0 0,-1 1 0,1 0 0,-1 0 0,-1 1 0,1 0 0,-1 1 0,1 0 0,-1 0 0,-10-1 0,-127-26 0,-3 0 0,59 19 0,-143-11 0,101 22 0,-150 19 0,170-10 0,-131-6 0,150-4 0,46-1 0,1-3 0,-64-15 0,-13-1 0,-194-19 0,225 25 0,50 8 0,-68-4 0,73 10 0,-129 4 0,163-3 0,0 1 0,0-1 0,0 1 0,0 0 0,0 0 0,1 0 0,-1 0 0,0 1 0,0-1 0,1 1 0,-1-1 0,1 1 0,-1 0 0,1 0 0,0 0 0,0 0 0,-1 1 0,2-1 0,-1 0 0,0 1 0,0 0 0,1-1 0,0 1 0,-1 0 0,1 0 0,0-1 0,0 1 0,1 0 0,-1 0 0,0 6 0,0-2 0,1 1 0,0-1 0,0 0 0,0 1 0,1-1 0,0 0 0,1 0 0,0 1 0,0-1 0,0 0 0,1-1 0,4 9 0,0-3 0,0 0 0,2 0 0,-1-1 0,1 0 0,1 0 0,0-1 0,1 0 0,0-1 0,0 0 0,1-1 0,0 0 0,0-1 0,1 0 0,0-1 0,20 7 0,-14-7 0,0 0 0,0 2 0,-1 0 0,0 1 0,-1 1 0,0 1 0,25 20 0,-12-7 0,1-1 0,1-2 0,43 21 0,-63-36 0,0-1 0,0 0 0,24 5 0,-21-7 0,-1 2 0,23 9 0,9 10 0,52 39 0,-40-25 0,-25-16 0,-12-8 0,33 17 0,-18-13 0,-1 1 0,38 28 0,-46-30 0,1-1 0,56 24 0,-65-32 0,91 53 0,155 50 0,-238-104 0,1-1 0,-1-2 0,2 0 0,-1-2 0,34-2 0,-20 1 0,56 7 0,15 4 0,214-6 0,-199-7 0,-98-1 0,-1 0 0,32-9 0,-28 5 0,37-2 0,116 9 0,39-3 0,-173-5 0,0-3 0,56-16 0,44-10 0,-119 28 0,-1 0 0,-1-3 0,55-24 0,-85 35 0,1-1 0,-1 0 0,1 1 0,-1-1 0,0 0 0,1 1 0,-1-1 0,0 0 0,0 0 0,0 0 0,1 0 0,-1 0 0,0-1 0,0 1 0,-1 0 0,1 0 0,0-1 0,0 1 0,-1-1 0,1 1 0,0-2 0,-1 1 0,0 1 0,0-1 0,0 1 0,0-1 0,-1 1 0,1-1 0,0 1 0,-1 0 0,1-1 0,-1 1 0,0-1 0,1 1 0,-1 0 0,0-1 0,0 1 0,0 0 0,-1-2 0,-6-4 0,0 0 0,0 0 0,0 1 0,-16-9 0,-12-7 0,-89-61 0,118 76 0,0 0 0,1 0 0,0-1 0,0 0 0,0 0 0,1 0 0,0-1 0,-4-9 0,5 8 0,-1 1 0,0 0 0,-1 0 0,0 0 0,0 0 0,-9-7 0,4 5 0,1 0 0,0 0 0,1-1 0,0 0 0,-8-17 0,-28-69 0,41 90 0,-1 0 0,0 0 0,0 1 0,0-1 0,-1 1 0,0 0 0,0 1 0,-1 0 0,0 0 0,0 0 0,-14-8 0,-8-3 0,-55-23 0,78 37 0,-8-2 0,0 1 0,0 1 0,-1 0 0,1 0 0,-1 1 0,1 1 0,-21 1 0,18 1 0,0-2 0,1 0 0,-1-1 0,-29-8 0,14 0 0,-101-28 0,78 26 0,-107-37 0,134 39 0,-44-9 0,17 5 0,24 7 0,1 2 0,-1 1 0,-41 0 0,-43-6 0,84 5 0,-94-20 0,37 8 0,20 4 0,-16-3 0,46 10 0,-49-15 0,48 11 0,-1 1 0,0 2 0,0 1 0,0 3 0,-65 1 0,78 1 0,1-1 0,-43-9 0,-26-3 0,-13-1 0,72 8 0,-43-2 0,57 9 0,0 0 0,1 2 0,-1 0 0,0 2 0,-21 6 0,-4 0 0,30-7 0,0 0 0,1 1 0,-31 13 0,29-8 0,-123 60 0,111-52 0,1 1 0,-42 34 0,68-49 0,-1 1 0,1-1 0,0 1 0,0 0 0,1 0 0,-1 0 0,1 0 0,0 0 0,0 1 0,0-1 0,0 1 0,-1 8 0,1-3 0,0 1 0,1 0 0,1 0 0,0 15 0,1-21 0,0-1 0,0 1 0,0-1 0,0 1 0,1-1 0,0 1 0,0-1 0,0 0 0,0 0 0,1 0 0,0 0 0,-1 0 0,1-1 0,1 1 0,-1-1 0,0 0 0,1 0 0,4 3 0,11 7 0,0-1 0,33 15 0,-15-9 0,86 47 0,-94-48 0,-1 1 0,34 29 0,-55-40 0,1 0 0,-1 1 0,0 0 0,-1 0 0,8 13 0,-10-14 0,0 0 0,0-1 0,1 1 0,0-1 0,1 0 0,-1 0 0,1-1 0,0 0 0,0 0 0,12 7 0,-4-4 0,0 0 0,0 1 0,-1 0 0,0 1 0,-1 1 0,0 0 0,0 1 0,12 17 0,-10-14 0,0-1 0,1-1 0,0 0 0,1-1 0,0 0 0,1-1 0,32 15 0,-15-7 0,-1 2 0,44 36 0,-49-35 0,0-1 0,2-1 0,43 21 0,-58-33 0,-1-2 0,1 0 0,1-1 0,-1 0 0,1-1 0,0-1 0,31 3 0,279-6 108,-135-2-1581,-158 2-5353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00:41:24.3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1245 543 24575,'-671'0'0,"655"0"0,-1 1 0,1 0 0,-1 2 0,1 0 0,-19 6 0,26-6 0,0 0 0,0 1 0,1 0 0,-1 0 0,1 1 0,0 0 0,1 1 0,-1-1 0,1 2 0,-12 12 0,4-3 0,-2-1 0,0 0 0,0-1 0,-37 21 0,-14 12 0,26-13 0,-47 51 0,85-81 0,0 2 0,0-1 0,1 0 0,0 1 0,0 0 0,0 0 0,1 0 0,0 0 0,0 0 0,0 0 0,1 0 0,0 1 0,0 7 0,0 9 0,0 1 0,4 27 0,-1-34 0,0-1 0,1 1 0,11 30 0,-11-38 0,0-1 0,1 1 0,0-1 0,1 0 0,-1 0 0,2-1 0,-1 0 0,12 12 0,-6-8 0,-1 1 0,0 0 0,8 14 0,-10-14 0,0 0 0,1-1 0,19 19 0,-13-17 0,0 1 0,-1 0 0,-1 0 0,-1 2 0,0-1 0,14 25 0,3 13 0,63 110 0,-81-147 0,1-1 0,0 0 0,1-1 0,16 13 0,24 29 0,-40-41 0,1 1 0,0-1 0,1-1 0,0-1 0,1 0 0,1-1 0,0-1 0,0 0 0,23 9 0,3-4 0,1-2 0,1-2 0,66 10 0,24 5 0,-100-19 0,0-2 0,62 2 0,72-8 0,-74-2 0,508 2 0,-562-3 0,-1-1 0,1-2 0,59-18 0,9 0 0,-106 23 0,58-10 0,0 2 0,65-1 0,-56 10 0,80-5 0,-131 3 0,0-1 0,0-1 0,0-1 0,0-1 0,34-15 0,15-17 0,-43 24 0,1 0 0,51-19 0,-46 23 0,-1-1 0,-1-1 0,0-1 0,0-2 0,30-21 0,-25 13 0,65-33 0,-81 46 0,-1-1 0,0-1 0,0 0 0,-1-1 0,0-1 0,-2 0 0,1-1 0,-2-1 0,21-31 0,-21 31 0,1 1 0,1 0 0,0 1 0,31-22 0,-24 19 0,33-31 0,-47 40 0,-1 0 0,-1 0 0,1 0 0,-1-1 0,-1 1 0,0-1 0,8-18 0,-9 17 0,1 0 0,0 1 0,1-1 0,0 1 0,0 0 0,9-9 0,50-46 0,-50 51 0,174-157 0,-166 151 0,0 0 0,51-29 0,-55 36 0,102-69 0,-114 77 0,0-1 0,0 0 0,-1 0 0,1 0 0,-1-1 0,-1 0 0,1 0 0,-1 0 0,0-1 0,0 1 0,-1-1 0,0 0 0,0-1 0,-1 1 0,0-1 0,0 0 0,0 1 0,-1-1 0,-1-1 0,1 1 0,0-12 0,-1 3 0,-1 1 0,0 0 0,-2-1 0,1 1 0,-2 0 0,-4-18 0,5 28 0,0 0 0,0 1 0,-1-1 0,1 1 0,-1-1 0,-1 1 0,1 0 0,0 0 0,-1 1 0,0-1 0,0 1 0,-1 0 0,1 0 0,-1 0 0,0 1 0,0-1 0,0 1 0,0 0 0,-11-4 0,-84-24 0,-23-8 0,100 31 0,0 0 0,0 2 0,-1 1 0,0 0 0,-25 0 0,-121 3 0,133 2 0,-2-1 0,-69-12 0,-9 0 0,89 12 0,-121-12 0,-11-17 0,-87-13 0,158 36 0,-125 7 0,96 2 0,-378-2 0,461 2 0,-61 11 0,-4 0 0,44-10 0,-92 10 0,31-2 0,-137-5 0,212-4 0,1 2 0,-72 17 0,105-19 0,-80 24 0,61-17 0,0-1 0,-32 5 0,45-11 0,-76 15 0,80-14 0,0 0 0,0 0 0,1 1 0,0 1 0,-1 0 0,-14 11 0,8-4 0,0-1 0,-1-1 0,-33 16 0,40-21 0,-1 0 0,2 0 0,-1 1 0,1 1 0,0-1 0,-10 10 0,-45 52 0,32-33 0,3-12 0,25-20 0,0-1 0,0 1 0,0 1 0,0-1 0,0 1 0,1-1 0,-6 8 0,-29 54 0,-21 32 0,44-75 0,1 1 0,2 0 0,-19 50 0,27-64 0,-5 11 0,-18 28 0,20-38 0,1 1 0,0 0 0,0 0 0,1 1 0,0 0 0,1 0 0,1 0 0,-3 15 0,0 85 0,6-97 0,1-1 0,0 1 0,2 0 0,-1-1 0,8 22 0,-7-30 0,0-1 0,0 0 0,1 0 0,-1 0 0,1 0 0,0-1 0,0 1 0,0-1 0,9 6 0,-6-4 0,-1-1 0,0 1 0,0 1 0,5 6 0,38 75 0,-16-27 0,-17-31 0,13 35 0,6 13 0,-5-18 0,-15-28 0,26 42 0,-38-69 0,1-1 0,0 1 0,0-1 0,0 0 0,0 0 0,1-1 0,0 1 0,0-1 0,0 0 0,10 5 0,6 0 0,35 9 0,10 4 0,-25-5 0,-1-2 0,44 9 0,-17-6 0,-53-12 0,0 0 0,22 13 0,-25-12 0,1 0 0,-1-1 0,1 0 0,18 4 0,-10-6 0,-1-1 0,1 0 0,-1-2 0,24-1 0,78-14 0,-7 0 0,307 10 0,-235 7 0,303-2 0,-449-3 0,1-1 0,-1-3 0,64-17 0,-36 7 0,-15 4 0,1 3 0,75-4 0,-99 11 0,0-1 0,-1-2 0,0-1 0,0-1 0,43-19 0,-10 4 0,-48 17 0,1-1 0,-2 0 0,1-1 0,12-10 0,16-9 0,-16 13 0,-1 0 0,45-14 0,-50 19 0,0 0 0,-1 0 0,0-2 0,22-17 0,28-15 0,160-89 0,-187 104 0,-1-2 0,-2-1 0,44-47 0,-56 50 0,-9 7 0,2 1 0,1 0 0,43-31 0,-45 39 0,-1-2 0,0 0 0,-1-1 0,26-30 0,48-51 0,-6 8 0,-64 65 0,45-39 0,-57 55 0,-1-1 0,0 0 0,-1 0 0,0-1 0,0 0 0,-1 0 0,0-1 0,0 1 0,-1-1 0,-1-1 0,5-12 0,-7 15 0,0 0 0,0 0 0,-1-1 0,0 1 0,0 0 0,-1-1 0,0 1 0,-1 0 0,0 0 0,0-1 0,-1 1 0,1 0 0,-2 0 0,1 0 0,-8-14 0,5 14 0,1 0 0,-2 1 0,1-1 0,-1 1 0,-1 0 0,1 1 0,-1 0 0,-9-7 0,-9-4 0,-32-17 0,19 13 0,-24-15 0,-2 2 0,-90-32 0,132 59 0,0 2 0,-43-6 0,47 9 0,-1-1 0,1 0 0,0-1 0,0-2 0,-21-8 0,20 4 0,0 1 0,-1 0 0,0 2 0,-1 0 0,1 1 0,-1 1 0,-33-3 0,34 6 0,0 1 0,1-2 0,-1-1 0,0 0 0,1-2 0,0 0 0,1-1 0,-1 0 0,1-2 0,0 0 0,-20-16 0,23 16 0,0 0 0,0 1 0,0 1 0,-1 0 0,0 1 0,-1 1 0,1 0 0,-1 1 0,0 1 0,-28-1 0,17 1 0,0-1 0,0-1 0,0-2 0,0 0 0,1-2 0,1-1 0,0-1 0,-27-15 0,42 20 0,-1 0 0,0 2 0,0-1 0,0 2 0,-1-1 0,1 2 0,-1-1 0,0 2 0,0 0 0,1 0 0,-1 1 0,0 1 0,0 0 0,-13 3 0,-322 37 0,322-38 0,-142 18 0,136-15 0,0 2 0,1 0 0,-39 18 0,46-18 0,-1 0 0,0-2 0,0 0 0,-37 2 0,7 0 0,-25 0 0,-122-1 0,-57 5 0,198-3 0,-78 10 0,-218 4 0,131-25 0,221 2 0,1 0 0,-1 0 0,0 1 0,1 0 0,-1 0 0,1 0 0,-1 0 0,1 0 0,-1 1 0,1 0 0,0 0 0,0 0 0,0 1 0,0-1 0,0 1 0,0 0 0,1 0 0,-1 0 0,1 1 0,0-1 0,-5 9 0,-3-1 0,-1 1 0,0-2 0,-17 14 0,14-14 0,1 2 0,-16 16 0,23-21 0,1 0 0,1 1 0,-1-1 0,1 1 0,0 0 0,1 0 0,0 1 0,0-1 0,1 1 0,0 0 0,1 0 0,-3 13 0,0-1 0,0-1 0,-2 0 0,-1 0 0,-13 27 0,1-4 0,-2 23 0,16-45 0,-13 29 0,-42 69 0,45-90 0,7-12-195,2 0 0,-1 0 0,2 0 0,1 1 0,0 0 0,-3 21 0,5-10-6631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00:41:54.2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1787 548 24575,'-84'-1'0,"-97"3"0,158 2 0,-1 0 0,0 2 0,1 1 0,-26 10 0,-12 4 0,60-20 0,-38 10 0,1 1 0,1 3 0,-40 20 0,54-23 0,-1-2 0,-40 13 0,-10 4 0,37-11 0,-3-1 0,1 3 0,1 1 0,0 1 0,-42 32 0,54-34 0,21-14 0,-1-1 0,1 1 0,0-1 0,0 1 0,0 1 0,1-1 0,-1 1 0,1 0 0,-4 7 0,-19 38 0,18-30 0,-1-1 0,0-1 0,-22 28 0,-5-3 0,-86 109 0,96-119 0,-52 50 0,50-55 0,2 1 0,-25 34 0,46-54 0,1 0 0,0 0 0,1 1 0,0-1 0,1 1 0,0 0 0,0 0 0,1 0 0,-2 20 0,2 9 0,4 51 0,0-39 0,-2 0 0,-1-25 0,2 0 0,3 31 0,-3-52 0,1 0 0,-1 0 0,1 0 0,0 0 0,0 0 0,0-1 0,1 1 0,-1-1 0,1 1 0,0-1 0,1 0 0,-1 0 0,6 5 0,4 1 0,1 0 0,26 16 0,8 4 0,-34-19 0,1-2 0,1 0 0,0-1 0,0 0 0,32 10 0,89 14 0,-54-15 0,23 9 0,135 30 0,-185-47 0,0-2 0,78 1 0,-23-8 0,120-3 0,-141-10 0,-11 1 0,-65 10 0,-1-1 0,0 0 0,0-1 0,0 0 0,0-1 0,0 0 0,-1-1 0,0-1 0,0 0 0,13-10 0,-16 11 0,0 1 0,1 0 0,0 1 0,0 0 0,0 1 0,21-5 0,67-4 0,-72 10 0,516-14 0,-468 14 0,1-3 0,146-31 0,138-65 0,-330 91 0,0-1 0,-1-2 0,0 0 0,-1-2 0,-1-1 0,0-2 0,-1 0 0,-1-1 0,-1-2 0,-1 0 0,20-25 0,-30 34 0,1-1 0,1 2 0,0 0 0,0 1 0,1 0 0,0 1 0,1 1 0,0 0 0,20-6 0,-27 10 0,0 0 0,0-1 0,-1 0 0,1 0 0,-1-1 0,0 0 0,7-8 0,45-53 0,-45 47 0,2 1 0,26-23 0,159-107 0,-178 132 0,-1-2 0,0 0 0,31-36 0,6-5 0,-3 6 0,-15 13 0,65-49 0,-98 84 0,0 0 0,-1-1 0,0 0 0,-1-1 0,0 0 0,12-16 0,-15 18 0,0-1 0,-1 0 0,0 0 0,0-1 0,-1 1 0,0 0 0,0-1 0,-1 0 0,0 1 0,1-11 0,-2 0 0,0-1 0,-1 0 0,-1 0 0,0 1 0,-8-26 0,8 35 0,-1 1 0,0-1 0,0 1 0,-1 0 0,0 0 0,-1 0 0,0 1 0,0 0 0,0-1 0,-1 2 0,0-1 0,-1 1 0,-9-8 0,7 8 0,0 1 0,0 1 0,-16-6 0,-15-7 0,17 4 0,-204-115 0,199 111 0,-1 2 0,-1 1 0,0 2 0,-1 1 0,0 1 0,0 1 0,-1 2 0,0 1 0,-1 2 0,-33 0 0,51 1 0,-1 1 0,0-2 0,1 0 0,0-1 0,0 0 0,-26-15 0,22 11 0,-1 1 0,1 0 0,-27-6 0,1 8 0,1 2 0,-1 1 0,-51 5 0,41-1 0,23 1 0,1 2 0,0 2 0,0 0 0,-39 15 0,-36 7 0,-3-7 0,-1-5 0,-126 2 0,211-17 0,1 2 0,-1 0 0,1 1 0,0 2 0,0 0 0,0 2 0,-26 12 0,-140 43 0,-9 4 0,163-52 0,1 2 0,0 2 0,-31 22 0,47-29 0,0-1 0,-1-1 0,-27 10 0,-28 14 0,49-18 0,-35 28 0,36-25 0,-33 20 0,18-17 0,-2-1 0,0-2 0,-1-1 0,0-3 0,-54 12 0,51-17 0,-76 11 0,107-19 0,-1-1 0,0-1 0,0-1 0,1 0 0,-31-7 0,26 2 0,1 2 0,-2 0 0,1 1 0,0 1 0,-1 1 0,1 1 0,-1 0 0,1 2 0,-34 7 0,30-3 0,12-4 0,0 2 0,-20 7 0,27-8 0,0-1 0,1 1 0,-1 0 0,1 1 0,-1-1 0,1 1 0,0 0 0,1 0 0,-6 6 0,-16 25 0,17-21 0,-2-1 0,1 0 0,-2-1 0,0 0 0,0-1 0,-1 0 0,-21 15 0,13-13 0,0 2 0,1 0 0,0 1 0,1 1 0,1 1 0,1 0 0,-21 30 0,-65 117 0,56-94 0,30-48 0,-18 33 0,30-47 0,-1 1 0,2-1 0,-1 1 0,1 0 0,1 0 0,0 0 0,-1 14 0,1 26 0,2-23 0,-8 46 0,-10 58 0,17-110 0,0 0 0,2-1 0,0 1 0,5 26 0,-4-41 0,0 0 0,0 1 0,1-1 0,0 0 0,0-1 0,1 1 0,-1-1 0,1 1 0,0-1 0,0 0 0,6 4 0,10 9 0,30 22 0,-24-19 0,29 28 0,7 5 0,-54-49 0,1 0 0,0-1 0,0 0 0,0 0 0,0-1 0,1 0 0,0-1 0,-1 0 0,12 1 0,26 6 0,-11-2 0,1-1 0,37 1 0,10 1 0,63 5 0,202-7 0,-246-7 0,16-4 0,-1-5 0,164-36 0,-277 45 0,220-53 0,-103 22 0,183-25 0,-27 7 0,-253 43 0,-1-1 0,27-12 0,-32 11 0,0 2 0,0 0 0,1 1 0,23-4 0,-21 7 0,38-9 0,-51 9 0,0-1 0,0 0 0,0 0 0,-1 0 0,1-1 0,12-10 0,4-6 0,-11 10 0,0 0 0,23-14 0,79-35 0,37-21 0,-137 70 0,0-1 0,-1-1 0,0 0 0,-1-1 0,15-19 0,-11 12 0,37-32 0,-30 32 0,-1 0 0,-1-1 0,-1-2 0,-1 0 0,-1-1 0,19-32 0,-27 38 0,2 1 0,23-25 0,-23 28 0,-1 0 0,0-1 0,15-26 0,-17 24 0,1 0 0,1 0 0,0 1 0,1 1 0,1 0 0,0 1 0,1 0 0,1 2 0,25-17 0,10 0 0,0 2 0,64-24 0,-90 39 0,0 0 0,-2-2 0,0 0 0,0-2 0,-2 0 0,0-2 0,-1-1 0,21-24 0,-38 38 0,0 1 0,0 0 0,-1-1 0,1 0 0,-1 0 0,-1 0 0,1 0 0,-1-1 0,0 1 0,-1-1 0,1 1 0,0-10 0,0-11 0,-3-47 0,-1 38 0,2 27 0,0 0 0,-1 0 0,0 0 0,-1 0 0,0 0 0,0 0 0,-1 1 0,0-1 0,-9-15 0,8 18 0,0-1 0,-1 1 0,0 0 0,0 0 0,-1 1 0,0 0 0,0 0 0,0 0 0,0 1 0,-1 0 0,1 0 0,-9-3 0,-15-6 0,-33-8 0,47 16 0,0 0 0,0 0 0,1-2 0,-1 1 0,1-2 0,1 0 0,0-1 0,-26-21 0,22 15 0,0 1 0,0 1 0,-2 1 0,-34-16 0,-30-20 0,51 26 0,-1 2 0,-62-28 0,74 39 0,-1 2 0,0 0 0,0 1 0,0 2 0,-45-4 0,-295 10 0,337 0 0,0 2 0,0 1 0,0 0 0,-25 11 0,-95 43 0,105-41 0,0-1 0,0-2 0,-2-1 0,-52 8 0,52-14 0,2 1 0,-1 2 0,1 2 0,1 2 0,0 2 0,-46 26 0,10 5 0,46-28 0,-32 16 0,42-26 0,1-1 0,-2-1 0,1-1 0,-1-1 0,0-1 0,0 0 0,0-2 0,-1 0 0,-27-1 0,-400-6 0,434 5 0,0 0 0,0 1 0,0 0 0,-25 9 0,-57 25 0,23-8 0,48-17 0,1 1 0,0 0 0,-25 18 0,26-14 0,-1-2 0,-48 20 0,52-25 0,0 1 0,1 1 0,-34 24 0,3-2 0,43-29 0,1 1 0,0 0 0,0 1 0,0-1 0,0 1 0,1 0 0,0 1 0,0 0 0,1 0 0,0 0 0,0 0 0,1 1 0,0 0 0,0 0 0,-3 11 0,0 3 0,2-6 0,0-1 0,-1 0 0,-1 0 0,0-1 0,-13 19 0,12-20 0,0-1 0,2 1 0,-1 0 0,1 0 0,-4 17 0,6-17 0,-1 0 0,0 0 0,-1 0 0,-1-1 0,-11 17 0,-27 27 0,-32 43 0,65-79 0,-1-2 0,-1 1 0,-1-1 0,0-1 0,-1-1 0,-1 0 0,-1-1 0,-20 13 0,29-22 0,-1 0 0,1 1 0,0 0 0,0 0 0,-8 10 0,15-15 0,1-1 0,-1 1 0,1 0 0,0 0 0,-1-1 0,1 1 0,0 0 0,0 0 0,0 0 0,0 1 0,1-1 0,-1 0 0,1 0 0,-1 0 0,1 1 0,0-1 0,-1 0 0,1 0 0,0 1 0,1-1 0,-1 0 0,0 1 0,1-1 0,-1 0 0,1 0 0,0 0 0,-1 0 0,1 0 0,0 1 0,0-1 0,1-1 0,2 5 0,1-1 0,0 1 0,1-1 0,-1 0 0,1 0 0,1-1 0,-1 0 0,14 7 0,55 19 0,-21-9 0,156 79 0,-200-95 0,-1 0 0,0 1 0,0 0 0,0 1 0,-1 0 0,0 0 0,12 14 0,-12-11 0,2-1 0,0 0 0,0-1 0,13 10 0,22 4 0,-34-17 0,-1-1 0,0 2 0,0-1 0,-1 1 0,12 10 0,34 30 0,-33-29 0,-1 2 0,27 29 0,-34-31 0,1 0 0,0-1 0,1-1 0,0-1 0,1 0 0,28 17 0,-5-11 0,1-2 0,1-1 0,0-2 0,1-3 0,1-1 0,52 7 0,-11-10 0,0-3 0,96-7 0,-52 0 0,-106 2 0,33 0 0,98-12 0,127-43 0,-129 25 0,-57 12 0,130-41 0,-158 36 0,209-64 0,-213 69 0,93-40 0,-123 45 0,-5 3 0,-21 8 0,0 0 0,0-1 0,0 1 0,0-2 0,-1 1 0,1-1 0,-1 0 0,9-8 0,62-53 0,136-87 0,-169 124 0,-24 17 0,-1-2 0,0 0 0,30-28 0,-8-5 0,-3-2 0,61-97 0,-79 116 0,1 1 0,46-44 0,0 0 0,-54 54 0,-1-1 0,0 0 0,15-34 0,-20 36 0,2 0 0,0 1 0,0 0 0,2 0 0,0 1 0,14-15 0,-12 17 0,0 0 0,-1-1 0,-1-1 0,0 0 0,-1 0 0,0-1 0,-2-1 0,0 1 0,10-30 0,-14 32 0,-1 1 0,0 0 0,-2-1 0,1 1 0,-1-1 0,-1 0 0,-1 1 0,0-1 0,0 1 0,-1-1 0,-1 1 0,0 0 0,-9-23 0,2 17 0,0 0 0,-1 1 0,-1 0 0,-26-30 0,-13-18 0,31 33 0,-2 2 0,-1 1 0,-2 1 0,-45-42 0,46 49 0,-28-33 0,34 35 0,0 0 0,-1 2 0,-23-17 0,28 24 0,7 5 0,0 1 0,-1 0 0,1 0 0,-1 1 0,0 0 0,-11-4 0,1 3 0,-79-27 0,86 27 0,0 0 0,0-1 0,0-1 0,1 0 0,0 0 0,-12-12 0,16 14 0,-1 1 0,1 0 0,0 0 0,-1 0 0,0 1 0,0 0 0,0 0 0,0 1 0,-1-1 0,1 2 0,-1-1 0,-14 0 0,-9 0 0,-55 5 0,29 4 0,-94 23 0,42-6 0,-97 7 0,153-22 0,-55 16 0,2 0 0,63-17 0,-11 2 0,-83 27 0,-111 35 0,222-65 0,0 0 0,1 2 0,1 0 0,-1 2 0,-40 24 0,-83 65 0,125-86 0,0-1 0,-1-1 0,-29 10 0,-81 21 0,52-18 0,58-18 0,-1-2 0,0-1 0,-47 3 0,47-5 0,-4 1 0,-35 10 0,25-5 0,-107 24 0,122-27 0,0 1 0,-26 10 0,29-4-1365,4 4-5461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00:43:45.1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3180 2307 24575,'6'34'0,"-5"-29"0,0-1 0,0 0 0,0 0 0,-1 1 0,1-1 0,-1 1 0,0 5 0,-1-8 0,1-1 0,-1 0 0,1 1 0,-1-1 0,1 0 0,-1 0 0,0 0 0,0 1 0,0-1 0,1 0 0,-1 0 0,0 0 0,0 0 0,0-1 0,-1 1 0,1 0 0,0 0 0,0-1 0,0 1 0,-1 0 0,1-1 0,0 0 0,0 1 0,-1-1 0,1 0 0,0 1 0,-1-1 0,-2 0 0,-4 1 0,0-1 0,0 0 0,0-1 0,0 1 0,0-2 0,0 1 0,0-1 0,0 0 0,0-1 0,1 1 0,-10-6 0,-10-6 0,-40-28 0,49 30 0,-405-287 0,397 280 0,0 1 0,-2 1 0,0 1 0,-1 2 0,-1 1 0,0 1 0,-49-12 0,70 22 0,1-1 0,-1 0 0,0-1 0,1 0 0,0 0 0,0-1 0,0 0 0,-11-10 0,2-1 0,1 0 0,-15-20 0,2 1 0,11 17 0,-2 0 0,0 2 0,-37-25 0,29 22 0,-40-35 0,3 3 0,44 35 0,-26-23 0,-20-22 0,-95-65 0,117 90 0,2-1 0,-68-76 0,89 91 0,-38-31 0,40 37 0,1-1 0,1 0 0,-21-26 0,12 7 0,10 11 0,-1 2 0,-1 0 0,0 1 0,-2 1 0,-41-33 0,39 40 0,14 8 0,1 1 0,-1-1 0,1-1 0,0 1 0,0-1 0,-10-13 0,-16-30 0,18 25 0,-21-23 0,31 41 0,-1 0 0,0 0 0,0 0 0,-1 1 0,0 0 0,0 1 0,-11-6 0,7 3 0,-1 0 0,1-1 0,0-1 0,1 0 0,0 0 0,1-1 0,0 0 0,0-1 0,-7-13 0,7 11 0,0 1 0,-1 0 0,0 0 0,-1 1 0,0 0 0,-1 1 0,-17-11 0,-14-1 0,-84-31 0,71 32 0,41 17 0,0 0 0,0 1 0,-1 1 0,-22-1 0,-35-8 0,66 10 0,5 1 0,0 0 0,0 0 0,1 0 0,-1 0 0,0 0 0,0 1 0,0-1 0,0 1 0,0 0 0,0 0 0,-6 1 0,9 0 0,1 0 0,-1 0 0,0 0 0,1-1 0,-1 1 0,1 0 0,0 0 0,-1 0 0,1 0 0,0-1 0,-1 1 0,1 0 0,0-1 0,0 1 0,0 0 0,-1-1 0,1 1 0,0-1 0,1 1 0,105 52 0,6 4 0,-109-55 0,0 1 0,0 0 0,-1 0 0,1 0 0,-1 1 0,0-1 0,0 1 0,0 0 0,0 0 0,2 4 0,17 46 0,-19-45 0,0-1 0,0 1 0,1-1 0,0 0 0,0 0 0,1-1 0,0 1 0,7 8 0,-5-10 0,-1 0 0,-1 1 0,1-1 0,-1 1 0,0 0 0,-1 0 0,0 1 0,0-1 0,0 1 0,3 12 0,0 0 0,1-1 0,1 0 0,1 0 0,0 0 0,2-1 0,0-1 0,1 0 0,0-1 0,1 0 0,26 21 0,-17-12 0,-19-19 0,1-1 0,-1 0 0,1 0 0,0-1 0,1 1 0,9 5 0,28 18 0,78 65 0,11 7 0,-122-94 0,1-1 0,1 0 0,-1 0 0,19 5 0,20 7 0,-43-12 0,-1-1 0,0 0 0,0 1 0,0 0 0,0 1 0,-1-1 0,0 1 0,0 0 0,-1 1 0,1-1 0,4 11 0,22 27 0,59 46 0,-24-26 0,78 71 0,17 17 0,-137-129 0,2 0 0,37 25 0,7 6 0,-19-8 0,33 26 0,-69-62 0,-1 1 0,1-2 0,1 0 0,17 7 0,-18-9 0,-1 0 0,0 1 0,-1 0 0,0 1 0,0 0 0,20 20 0,-19-16 0,0-1 0,1-1 0,0 0 0,1-1 0,1-1 0,-1 0 0,1-1 0,1-1 0,-1-1 0,28 7 0,16 1 0,-33-6 0,-1-2 0,1-1 0,29 1 0,-12-2 0,58 12 0,-45-5 0,-2 1 0,-40-8 0,1 0 0,-1-1 0,22 1 0,-37-4 0,-1 0 0,1 0 0,-1 0 0,1 0 0,0 0 0,-1 0 0,1 0 0,-1 0 0,1 0 0,-1 0 0,1 0 0,-1 0 0,1-1 0,0 1 0,-1 0 0,1 0 0,-1-1 0,1 1 0,-1 0 0,0-1 0,1 1 0,-1-1 0,1 1 0,-1-1 0,0 0 0,0 1 0,0-1 0,0 1 0,0-1 0,0 1 0,0-1 0,0 1 0,0-1 0,0 1 0,0-1 0,0 1 0,0-1 0,-1 1 0,1-1 0,0 1 0,0-1 0,-1 1 0,0-1 0,-24-25 0,21 22 0,-55-51 0,-118-104 0,123 115 0,-83-53 0,116 83 0,1-2 0,0 0 0,-21-24 0,26 24 0,-1 1 0,0 1 0,-1 1 0,-36-23 0,33 25 0,1-1 0,0 0 0,1-2 0,0 0 0,-15-18 0,3 6 0,-40-28 0,41 33 0,0-1 0,-25-27 0,53 48 0,-26-27 0,-39-32 0,56 52 0,-1 1 0,0 0 0,0 0 0,-1 1 0,1 0 0,-2 1 0,-22-7 0,22 8 0,0-1 0,0-1 0,1 0 0,0-1 0,0 0 0,1-1 0,0 0 0,-19-19 0,-3 0 0,-263-201 0,164 136 0,58 43 0,55 34 0,0-1 0,1-1 0,-16-19 0,-25-23 0,48 48 0,0 0 0,1-1 0,0 0 0,1-1 0,0 0 0,-11-22 0,-31-89 0,9 19 0,31 81 0,8 14 0,-2 1 0,1-1 0,-9-10 0,11 17 0,0 0 0,0 1 0,0-1 0,-1 1 0,1 0 0,-1-1 0,0 1 0,0 1 0,0-1 0,0 0 0,0 1 0,0-1 0,0 1 0,-4-1 0,-1 0 0,1 0 0,-1 1 0,0-1 0,0 2 0,0-1 0,0 1 0,-11 2 0,16-2 0,0 1 0,0-1 0,0 1 0,1 0 0,-1 0 0,0 0 0,0 0 0,1 1 0,-1-1 0,0 1 0,1 0 0,0 0 0,-1-1 0,1 2 0,0-1 0,0 0 0,0 0 0,0 1 0,1-1 0,-1 1 0,1-1 0,-3 5 0,1 0 0,1 1 0,0 0 0,0-1 0,0 1 0,0 16 0,2-20 0,0 1 0,0 0 0,0-1 0,1 1 0,0-1 0,0 1 0,0-1 0,0 1 0,1-1 0,0 1 0,0-1 0,3 5 0,4 3 0,1 0 0,1-1 0,12 11 0,0 0 0,137 122 0,-131-122 0,1-1 0,1-1 0,63 30 0,-81-44 0,1 0 0,-1 0 0,0 1 0,0 1 0,-1 0 0,0 1 0,0 1 0,-1-1 0,-1 2 0,12 13 0,80 96 0,-83-98 0,-1 1 0,-2 1 0,0 1 0,-1 0 0,20 50 0,-20-41 0,2-1 0,38 57 0,224 256 0,-207-269 0,48 55 0,-105-116 0,1-1 0,1 0 0,0-1 0,38 23 0,13 11 0,-13 1 0,-40-34 0,1 0 0,1-2 0,22 15 0,-14-15 0,0-1 0,1-2 0,0 0 0,1-2 0,0 0 0,0-2 0,32 2 0,-27-2 0,0 1 0,0 2 0,30 12 0,86 45 0,-111-51 0,1-1 0,68 16 0,13 3 0,-80-21 0,48 7 0,-22-6 0,-45-7 0,0 0 0,1 0 0,-2 2 0,24 13 0,-33-16 0,-1 1 0,0 0 0,0 0 0,0 1 0,-1 0 0,0 1 0,-1 0 0,1 0 0,11 17 0,-19-24 0,1 0 0,-1-1 0,1 1 0,-1 0 0,1 0 0,-1-1 0,1 1 0,-1 0 0,0 0 0,0-1 0,1 1 0,-1 0 0,0 0 0,0 0 0,0 0 0,0-1 0,0 1 0,0 0 0,0 0 0,0 0 0,0 0 0,0 0 0,0-1 0,-1 1 0,1 0 0,0 0 0,0 0 0,-1-1 0,1 1 0,-1 0 0,1 0 0,-1-1 0,1 1 0,-1 0 0,1-1 0,-1 1 0,0-1 0,1 1 0,-1-1 0,0 1 0,1-1 0,-1 1 0,-1 0 0,-1 0 0,0 0 0,0-1 0,0 1 0,0 0 0,0-1 0,0 0 0,0 0 0,0 0 0,0 0 0,-1 0 0,-4-2 0,-2-1 0,0-1 0,0 0 0,1-1 0,-1 0 0,1-1 0,0 1 0,1-2 0,-13-10 0,16 13 0,-47-43 0,-55-61 0,-24-25 0,121 125 0,1 0 0,0-1 0,0 0 0,1-1 0,0 0 0,1 0 0,0-1 0,-9-19 0,9 16 0,-1 1 0,0 1 0,0-1 0,-12-12 0,-1-3 0,-19-26 0,-2 2 0,-83-81 0,85 96 0,-115-98 0,132 119 0,0 2 0,-41-19 0,43 23 0,1 0 0,0-1 0,1-1 0,-31-26 0,24 15 0,-1 0 0,-1 2 0,-1 1 0,-1 2 0,-46-22 0,-74-34 0,70 45 0,10 4 0,20 3 0,-1 3 0,-58-15 0,21 13 0,-261-71 0,323 85 0,0 1 0,-48-4 0,51 8 0,1-1 0,-1-1 0,1-1 0,-29-10 0,39 8 0,1 1 0,0-1 0,0-1 0,0 0 0,1 0 0,0-1 0,1-1 0,-16-20 0,14 17 0,0 1 0,0 0 0,-1 1 0,-27-20 0,25 23 0,0-1 0,0-1 0,1 0 0,0-1 0,0-1 0,2 0 0,-1 0 0,1-1 0,-11-18 0,4 4 0,-39-41 0,29 35 0,26 30 0,-24-31 0,24 32 0,1 0 0,0 0 0,0 0 0,0 0 0,0 0 0,1 0 0,-1 0 0,1 0 0,-1 0 0,1 0 0,-1-1 0,1 1 0,0 0 0,0 0 0,0 0 0,1-3 0,-1 4 0,0 1 0,0-1 0,1 1 0,-1-1 0,0 1 0,0 0 0,1-1 0,-1 1 0,0-1 0,1 1 0,-1 0 0,1-1 0,-1 1 0,0 0 0,1-1 0,-1 1 0,1 0 0,-1-1 0,1 1 0,-1 0 0,1 0 0,-1 0 0,1 0 0,-1-1 0,1 1 0,-1 0 0,1 0 0,-1 0 0,1 0 0,0 0 0,-1 0 0,1 0 0,-1 0 0,1 1 0,-1-1 0,1 0 0,-1 0 0,1 0 0,0 1 0,20 11 0,1 7 0,-1 1 0,24 31 0,-28-31 0,1 0 0,1-2 0,31 25 0,-33-30 0,24 15 0,-1 1 0,64 64 0,90 98 0,0-2 0,-173-167 0,65 69 0,80 78 0,-133-138 0,9 10 0,2-2 0,95 65 0,-104-81 0,38 34 0,-49-36 0,1-2 0,0-1 0,53 29 0,-14-21 0,90 24 0,28 11 0,495 235 0,-659-288 0,-1 1 0,0 0 0,-1 1 0,23 18 0,-39-28 0,1 0 0,-1 1 0,1-1 0,-1 0 0,1 1 0,-1-1 0,1 1 0,-1-1 0,0 0 0,1 1 0,-1-1 0,1 1 0,-1-1 0,0 1 0,1-1 0,-1 1 0,0-1 0,0 1 0,0 0 0,1-1 0,-1 1 0,0-1 0,0 1 0,0-1 0,0 1 0,0 0 0,0-1 0,0 1 0,0-1 0,0 1 0,0 0 0,0-1 0,-1 1 0,1-1 0,0 1 0,0 0 0,0-1 0,-1 1 0,1-1 0,0 1 0,-1-1 0,1 1 0,0-1 0,-1 0 0,1 1 0,-1-1 0,1 1 0,-1-1 0,1 0 0,-1 1 0,1-1 0,-1 0 0,1 0 0,-1 1 0,1-1 0,-1 0 0,0 0 0,1 0 0,-1 0 0,1 0 0,-1 1 0,0-1 0,0-1 0,-4 3 0,-1-1 0,1-1 0,0 1 0,-1-1 0,-10-1 0,4-1 0,0-1 0,0 0 0,0-1 0,1-1 0,0 0 0,-1 0 0,2-1 0,-1 0 0,-14-11 0,-6-9 0,-44-46 0,17 15 0,34 35 0,2-1 0,0-1 0,2-1 0,0-1 0,-15-29 0,22 34 0,7 8 0,-2 0 0,0 0 0,0 1 0,-1 0 0,-1 1 0,0-1 0,-16-13 0,-2 2 0,-30-34 0,39 37 0,-1 0 0,-1 2 0,-38-27 0,20 21 0,2-2 0,2-1 0,0-1 0,-39-42 0,36 33 0,-1 3 0,-72-49 0,92 68 0,0-2 0,-25-27 0,-17-16 0,43 45 0,-19-17 0,-1 2 0,-74-45 0,96 67 0,0-1 0,1-1 0,0 0 0,1-1 0,0-1 0,0 0 0,-16-19 0,16 15 0,0 1 0,-1 0 0,0 1 0,-1 1 0,-1 0 0,-34-20 0,-116-44 0,150 70 0,10 4 0,-1-1 0,1 0 0,0 0 0,0 0 0,1-1 0,-1 0 0,1-1 0,-6-5 0,0-4 0,-22-32 0,6 6 0,23 35 0,0 0 0,0 1 0,-1 0 0,0-1 0,0 2 0,-1-1 0,1 1 0,-1 0 0,0 0 0,-14-5 0,18 8 0,0 0 0,0 0 0,0 0 0,0 0 0,0 1 0,1-1 0,-1 1 0,0-1 0,-1 1 0,1 0 0,0 1 0,0-1 0,1 0 0,-1 1 0,0 0 0,0-1 0,0 1 0,0 1 0,0-1 0,1 0 0,-1 0 0,0 1 0,1 0 0,-1-1 0,1 1 0,0 0 0,0 0 0,-1 1 0,1-1 0,-3 5 0,4-4 0,-1 0 0,1 1 0,0-1 0,0 1 0,1-1 0,-1 1 0,1-1 0,-1 1 0,1-1 0,0 1 0,0 0 0,1-1 0,-1 1 0,1-1 0,0 1 0,2 4 0,1 0 0,0-11 0,1-15 0,0-48 0,-5-89 0,-1 82 0,2 65 0,-2 0 0,1 0 0,-1 1 0,0-1 0,-1 0 0,0 0 0,0 1 0,0-1 0,-5-7 0,6 12 0,-1 0 0,0 1 0,0-1 0,0 0 0,0 1 0,-1 0 0,1-1 0,-1 1 0,1 0 0,-1 0 0,0 1 0,0-1 0,0 1 0,0-1 0,0 1 0,0 0 0,0 0 0,0 0 0,0 0 0,0 1 0,-1-1 0,1 1 0,0 0 0,-5 0 0,4 0 0,-1 0 0,1 1 0,0-1 0,0 1 0,0 0 0,0 0 0,0 0 0,0 0 0,0 1 0,0-1 0,0 1 0,0 0 0,1 0 0,-1 1 0,1-1 0,0 1 0,-1 0 0,1 0 0,0 0 0,1 0 0,-1 0 0,-4 7 0,0 4 0,1 0 0,0 0 0,1 0 0,1 1 0,-3 15 0,-7 21 0,8-31 0,-1 0 0,-1-1 0,0 0 0,-2-1 0,-20 31 0,23-38 0,0-1 0,1 1 0,0 0 0,1 0 0,0 1 0,1 0 0,-5 20 0,2 0 0,-3 57 0,10-65 0,2-1 0,1 1 0,1-1 0,0 0 0,13 36 0,-14-50 0,3 7 0,0 0 0,1-1 0,12 21 0,-11-24 0,-1 1 0,-1 0 0,0 0 0,-1 0 0,7 26 0,-9-11 0,0 1 0,-3 41 0,1 9 0,-1-76 0,0-1 0,0 1 0,1-1 0,-1 1 0,1-1 0,0 1 0,-1-1 0,1 0 0,0 1 0,0-1 0,1 0 0,-1 0 0,0 0 0,3 3 0,-4-5 0,1 0 0,-1 1 0,1-1 0,-1 0 0,1 1 0,-1-1 0,1 0 0,-1 0 0,1 1 0,-1-1 0,1 0 0,-1 0 0,1 0 0,-1 0 0,1 0 0,-1 0 0,1 0 0,0 0 0,-1 0 0,1 0 0,-1 0 0,1 0 0,-1 0 0,2-1 0,-1 0 0,1 0 0,-1 0 0,0 0 0,1 0 0,-1 0 0,0 0 0,1 0 0,-1-1 0,0 1 0,0 0 0,1-4 0,7-10 0,-2-1 0,0-1 0,-1 1 0,-1-1 0,6-33 0,2-5 0,1-24 0,-12 62 0,1 1 0,0-1 0,1 1 0,0 0 0,12-27 0,-11 33 0,0 0 0,-1 0 0,0 0 0,0 0 0,-2 0 0,1-1 0,-1 0 0,-1 0 0,0 1 0,0-23 0,-1 33 0,0 1 0,0-1 0,-1 0 0,1 0 0,0 0 0,0 1 0,0-1 0,0 0 0,0 0 0,0 0 0,-1 0 0,1 0 0,0 1 0,0-1 0,0 0 0,0 0 0,-1 0 0,1 0 0,0 0 0,0 0 0,0 0 0,0 0 0,-1 1 0,1-1 0,0 0 0,0 0 0,-1 0 0,1 0 0,0 0 0,0 0 0,0 0 0,-1 0 0,1 0 0,0 0 0,0-1 0,0 1 0,-1 0 0,1 0 0,0 0 0,0 0 0,0 0 0,0 0 0,-1 0 0,1 0 0,0-1 0,0 1 0,0 0 0,0 0 0,-1 0 0,1 0 0,0 0 0,0-1 0,0 1 0,0 0 0,0 0 0,0 0 0,0-1 0,0 1 0,0 0 0,0 0 0,-1-1 0,-7 20 0,1 17 0,3 1 0,0-1 0,3 1 0,3 42 0,-3 63 0,0-130 0,-1-1 0,0 0 0,0 0 0,-1 0 0,-5 12 0,6-19 0,1 0 0,-1 0 0,0 0 0,-1 0 0,1-1 0,0 1 0,-1-1 0,0 1 0,0-1 0,0 0 0,0 0 0,-1 0 0,1 0 0,-1-1 0,-6 5 0,8-7 0,1 0 0,0 1 0,0-1 0,0 0 0,0 0 0,0 1 0,-1-1 0,1 0 0,0 0 0,0 0 0,0 0 0,-1-1 0,1 1 0,0 0 0,0 0 0,0-1 0,0 1 0,0-1 0,0 1 0,0-1 0,0 1 0,0-1 0,0 0 0,0 1 0,0-1 0,0 0 0,0 0 0,0 0 0,0 0 0,1 0 0,-1 1 0,0-1 0,1-1 0,-1 1 0,1 0 0,-1 0 0,1 0 0,-1-1 0,-2-6 0,1 0 0,0 0 0,0 0 0,-1-10 0,-2-50 0,6-112 0,2 74 0,-4 69 0,0 23 0,1-1 0,0 0 0,1 0 0,6-27 0,0 28 0,-7 14 0,1 0 0,-1 0 0,0 0 0,0 0 0,1 0 0,-1 1 0,0-1 0,0 0 0,1 0 0,-1 0 0,0 0 0,0 0 0,1 0 0,-1 0 0,0 0 0,0 1 0,1-1 0,-1 0 0,0 0 0,0 0 0,0 0 0,0 1 0,1-1 0,-1 0 0,0 0 0,0 0 0,0 1 0,0-1 0,0 0 0,1 0 0,-1 1 0,9 28 0,20 163 0,-26-168 0,-3-21 0,1-1 0,-1 0 0,1 1 0,-1-1 0,1 0 0,0 0 0,0 0 0,0 1 0,0-1 0,0 0 0,1 0 0,1 2 0,-2-4 0,-1 1 0,1 0 0,0-1 0,0 1 0,0-1 0,-1 0 0,1 1 0,0-1 0,0 0 0,0 1 0,0-1 0,0 0 0,0 0 0,-1 0 0,1 0 0,0 0 0,0 0 0,0 0 0,0 0 0,0 0 0,0 0 0,0-1 0,0 1 0,0 0 0,-1-1 0,1 1 0,0 0 0,0-1 0,0 1 0,-1-1 0,1 1 0,0-1 0,-1 0 0,1 1 0,1-2 0,14-14 0,-1-1 0,0-1 0,-1-1 0,-1 0 0,11-21 0,-9 16 0,6-12 0,-2 0 0,-1-2 0,-2 0 0,-1 0 0,13-57 0,-16 41 0,-3 0 0,-3-1 0,0-84 0,-10-187 0,5 759 0,-1-423 0,-1-1 0,0 1 0,0-1 0,0 1 0,-1-1 0,-1 0 0,1 0 0,-2 0 0,1 0 0,-1 0 0,-1-1 0,1 1 0,-1-1 0,-1 0 0,0-1 0,0 1 0,0-1 0,-1 0 0,0-1 0,0 0 0,0 0 0,-17 9 0,14-8 0,-1-1 0,0-1 0,0 0 0,0-1 0,-1 0 0,0 0 0,1-2 0,-1 1 0,-21 1 0,31-5 0,-1 1 0,1 0 0,-1-1 0,1 0 0,-1 1 0,1-1 0,-1 0 0,1 0 0,-1 0 0,1-1 0,0 1 0,0-1 0,0 1 0,0-1 0,0 0 0,0 1 0,0-1 0,1 0 0,-1 0 0,0-1 0,1 1 0,0 0 0,-1 0 0,1-1 0,0 1 0,0-1 0,1 1 0,-1-1 0,0-4 0,-2-8 0,0 0 0,2 1 0,0-29 0,1 39 0,0-11 0,0-1 0,2 1 0,0 0 0,1-1 0,0 1 0,7-18 0,-8 28 0,0-1 0,0 1 0,1 0 0,0-1 0,0 1 0,0 0 0,1 1 0,0-1 0,0 1 0,0-1 0,0 1 0,1 0 0,-1 1 0,1-1 0,0 1 0,0 0 0,0 0 0,1 1 0,7-3 0,4 0 0,0 1 0,1 1 0,0 1 0,23 0 0,75 5 0,-36 0 0,-56-1 0,0 1 0,30 6 0,-31-4 0,0-1 0,28 1 0,-26-8 0,-15-2 0,-10 5 0,0 0 0,0 0 0,0-1 0,0 1 0,0 0 0,0 0 0,0-1 0,0 1 0,0 0 0,0 0 0,0 0 0,0-1 0,0 1 0,0 0 0,0 0 0,0-1 0,0 1 0,0 0 0,-1 0 0,1 0 0,0 0 0,0-1 0,0 1 0,0 0 0,0 0 0,-1 0 0,1 0 0,0-1 0,0 1 0,0 0 0,0 0 0,-1 0 0,1 0 0,0 0 0,0 0 0,0 0 0,-1 0 0,1 0 0,-1-1 0,-17-7 0,-1 1 0,-1 1 0,1 0 0,-1 1 0,0 2 0,0 0 0,-21-1 0,19 3 0,-1-2 0,1 0 0,0-1 0,1-2 0,-1 0 0,-25-11 0,8-1 0,-66-19 0,-2-1 0,27-2 0,60 28 0,0 2 0,-1 0 0,0 1 0,-25-6 0,42 14 0,1 0 0,0 0 0,0 1 0,-1 0 0,1-1 0,0 1 0,-1 0 0,1 1 0,0-1 0,-1 1 0,1-1 0,0 1 0,0 0 0,-1 0 0,1 0 0,0 1 0,0-1 0,0 1 0,0 0 0,1 0 0,-1 0 0,0 0 0,-4 4 0,5-2 0,0-1 0,0 0 0,0 0 0,0 1 0,1-1 0,-1 1 0,1-1 0,0 1 0,0 0 0,1 0 0,-1-1 0,1 1 0,-1 0 0,1 0 0,0 0 0,1-1 0,-1 1 0,1 0 0,-1 0 0,3 5 0,0-1 0,0 0 0,0 0 0,1 0 0,0-1 0,1 1 0,0-1 0,0 0 0,0 0 0,1-1 0,0 0 0,0 0 0,0 0 0,1-1 0,12 8 0,8 2 0,0 0 0,52 17 0,-34-13 0,-30-14 0,0 0 0,1 0 0,-1-2 0,1 0 0,21 2 0,77-4 0,-1 0 0,-110-1 0,0 1 0,0-1 0,0 1 0,0 0 0,1 0 0,-1 1 0,0-1 0,-1 0 0,1 1 0,0 0 0,0 0 0,2 2 0,-4-3 0,-1-1 0,1 1 0,-1-1 0,1 1 0,-1-1 0,1 1 0,-1-1 0,0 1 0,1-1 0,-1 1 0,0 0 0,0-1 0,1 1 0,-1 0 0,0-1 0,0 1 0,0 0 0,0-1 0,0 1 0,0 0 0,0-1 0,0 1 0,0 1 0,-1-1 0,0 0 0,1 0 0,-1 0 0,0 0 0,0 0 0,0 0 0,1 0 0,-1 0 0,0-1 0,0 1 0,-1 0 0,1 0 0,0-1 0,0 1 0,0-1 0,0 1 0,-3 0 0,-12 3 0,0 0 0,0-2 0,-1 1 0,0-2 0,1 0 0,-32-3 0,11 1 0,-134-1 0,613 2 0,-435-1 0,0 1 0,-1 1 0,1-1 0,-1 1 0,1 0 0,-1 1 0,11 3 0,-14-4 0,-1 1 0,0-1 0,1 1 0,-1-1 0,0 1 0,0 0 0,0 0 0,0 0 0,0 0 0,-1 0 0,1 0 0,-1 0 0,1 1 0,-1-1 0,0 1 0,0-1 0,0 1 0,0-1 0,0 1 0,-1-1 0,1 1 0,0 3 0,0 0 0,-1 0 0,1 0 0,-1 0 0,0 0 0,-1 0 0,1 0 0,-1 0 0,0 1 0,-1-2 0,0 1 0,0 0 0,0 0 0,0 0 0,-1-1 0,0 1 0,-4 4 0,0-1 0,0 0 0,-1-1 0,0 0 0,0 0 0,-1-1 0,0 0 0,-20 11 0,16-9 0,0 0 0,1 1 0,0 0 0,0 1 0,1 0 0,-16 23 0,9-13 0,12-15 0,0-1 0,0 0 0,0 0 0,-1 0 0,0-1 0,-11 6 0,-23 15 0,-20 25 0,31-24 0,-2-1 0,0-2 0,-48 26 0,72-46 0,19-11 0,32-21 0,-27 18 0,12-10 0,33-31 0,22-17 0,-62 53 0,-1 0 0,-1-1 0,21-25 0,46-63 0,-79 95 0,53-78 0,4-4 0,-58 84 0,-1-1 0,0 0 0,-1-1 0,0 1 0,0-1 0,-1 0 0,0 0 0,-1 0 0,2-18 0,-1 13 0,0 0 0,0 0 0,8-20 0,-5 23 0,0 0 0,0 0 0,1 1 0,0 0 0,1 0 0,1 0 0,-1 1 0,2 1 0,19-17 0,-2-3 0,-24 24 0,1 1 0,0 0 0,0 0 0,0 0 0,0 0 0,1 0 0,7-4 0,-11 8 0,-1-1 0,1 1 0,-1 0 0,1 0 0,-1 0 0,1 0 0,-1-1 0,1 1 0,-1 0 0,1 0 0,-1 0 0,1 0 0,-1 0 0,1 0 0,-1 0 0,0 0 0,1 1 0,-1-1 0,1 0 0,-1 0 0,1 0 0,-1 0 0,1 1 0,-1-1 0,1 0 0,-1 0 0,0 1 0,1 0 0,7 15 0,-5 20 0,-4-29 0,0 0 0,0-1 0,-1 1 0,0-1 0,0 1 0,0-1 0,-1 0 0,-6 11 0,-34 45 0,15-23 0,-19 35 0,-36 50 0,66-102 0,-1 2 0,-1 0 0,-36 34 0,48-52 0,-1 0 0,1 0 0,-1-1 0,-1 0 0,1 0 0,-1-1 0,1 0 0,-1 0 0,0-1 0,-1 0 0,1-1 0,-15 2 0,0-2 0,0-1 0,-47-4 0,69 3 0,1 0 0,-1 0 0,0 0 0,1-1 0,-1 1 0,0-1 0,1 1 0,-1-1 0,1 1 0,-1-1 0,0 0 0,1 0 0,0 0 0,-1 0 0,1 0 0,0 0 0,-1 0 0,1 0 0,0-1 0,0 1 0,0 0 0,0-1 0,0 1 0,0-1 0,0 1 0,1-1 0,-1 1 0,1-1 0,-1 1 0,1-1 0,-1 0 0,1 1 0,0-1 0,0 0 0,0 0 0,0 1 0,0-1 0,0 0 0,0 1 0,0-1 0,1 0 0,0-1 0,2-7 0,0 0 0,0 0 0,1 1 0,1-1 0,8-13 0,2 1 0,2 0 0,22-23 0,11-15 0,-10 11 0,-27 35 0,-1-1 0,0 0 0,-1-1 0,-1 0 0,-1-1 0,12-28 0,-4 5-1365,-11 28-5461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01:09:39.8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01:09:40.5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01:09:40.9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AB288-D432-46E6-9981-4401820257B1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2C98B-0E7F-4B3C-9199-24D2AFE41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81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>
            <a:extLst>
              <a:ext uri="{FF2B5EF4-FFF2-40B4-BE49-F238E27FC236}">
                <a16:creationId xmlns:a16="http://schemas.microsoft.com/office/drawing/2014/main" id="{55DB45BA-ABD1-7A0C-195C-50DA72793F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>
            <a:extLst>
              <a:ext uri="{FF2B5EF4-FFF2-40B4-BE49-F238E27FC236}">
                <a16:creationId xmlns:a16="http://schemas.microsoft.com/office/drawing/2014/main" id="{9B1BACF2-B670-C53B-93E1-B113C24D2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2-24</a:t>
            </a:r>
          </a:p>
        </p:txBody>
      </p:sp>
      <p:sp>
        <p:nvSpPr>
          <p:cNvPr id="121860" name="Slide Number Placeholder 3">
            <a:extLst>
              <a:ext uri="{FF2B5EF4-FFF2-40B4-BE49-F238E27FC236}">
                <a16:creationId xmlns:a16="http://schemas.microsoft.com/office/drawing/2014/main" id="{BB08C336-F700-A7B9-227A-70D3F461A4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57C813-3F19-4F8E-A958-F027E502BEC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1/19/2024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8406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1/19/2024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18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1/19/2024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2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F9767C9-96D6-12BD-8D28-5F7109C4485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87238" cy="6850063"/>
            <a:chOff x="0" y="0"/>
            <a:chExt cx="5758" cy="431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A589E0A3-D63D-E7CE-B3C2-6E44040A8A7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" name="Freeform 4">
                <a:extLst>
                  <a:ext uri="{FF2B5EF4-FFF2-40B4-BE49-F238E27FC236}">
                    <a16:creationId xmlns:a16="http://schemas.microsoft.com/office/drawing/2014/main" id="{B459894F-F2A1-5282-008F-903449FAD18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  <a:cs typeface="Arial"/>
                </a:endParaRPr>
              </a:p>
            </p:txBody>
          </p:sp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6F0A24F3-940A-550F-1BCA-067FAFE9F71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  <a:cs typeface="Arial"/>
                </a:endParaRPr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700CF62D-5231-F4EC-F203-E207D5A97E7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  <a:cs typeface="Arial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55B7442F-0126-501E-B53D-7585002D222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C1487564-0A8A-DD2C-161A-D8CAAF411DB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  <a:cs typeface="Arial"/>
                </a:endParaRPr>
              </a:p>
            </p:txBody>
          </p:sp>
        </p:grp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FE70FE70-34DF-0E59-E6FB-8E0BB0D801E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3600">
                <a:solidFill>
                  <a:srgbClr val="FFFFFF"/>
                </a:solidFill>
                <a:latin typeface="Garamond"/>
                <a:cs typeface="Arial"/>
              </a:endParaRPr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49EB17BD-6629-994F-943D-C8FD4DF99B7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817 h 1906"/>
                <a:gd name="T4" fmla="*/ 5959 w 5740"/>
                <a:gd name="T5" fmla="*/ 817 h 1906"/>
                <a:gd name="T6" fmla="*/ 5959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7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8EB24037-600D-CD24-9862-3FFE4EFA5F4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A8ED4C7E-0E53-BE90-FBCD-409202874E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8DEC7E89-8456-B480-7F7B-F637551FA3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D4BD24C-9870-4AE6-B94B-24A19E9E9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57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4A137A2-A659-0CA7-3165-F0F66F0FE3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02EAB21-8073-22FD-1850-13FB396828B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1BA2ED-B090-4C2E-9913-AF67B9A17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905BE94-8653-0A20-359A-B2D8858E128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34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ED82206-0546-F160-44ED-E75425878F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420549B-D734-74C8-709A-A4110203FD0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DDBB2E2-7A81-4EC3-8EF8-9B718323B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05C0632-EDB3-7396-AB0C-C2561A1ED15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58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82ABCE6-1FA7-A202-3D7D-1A3C59C8B2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B0E1D79-E6EA-E257-B3DE-36D15485788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BA1052-4F1F-4550-A1AB-6A674FFBD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D9DDA646-93F4-2CEB-A2A1-17FBA9F1489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59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EEDD3E9-BB90-0AFC-E4E4-C15EE0C443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8D0814E-C791-9F13-98C5-9451413BC1B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6786EDD-63D5-48C7-A399-EE02860A6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B43AA88D-082F-5029-17DE-40CC8DF4380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91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E4D80C94-FF41-EAE5-F6EB-CB5F54C498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4C0D1651-E6FF-032A-99AB-87AD55BA016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B1435-B226-4252-B2D5-8B31FE16B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C5612125-C17A-A11B-E504-9A8B338DD67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2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1274872-6400-1C0C-6E58-66787880E9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40AE06A-604B-6BBD-2791-50F2D30E037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2070D5-FC24-47E8-83AD-303966F8C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2EDE6475-100C-ED6A-7A06-20A1EF7C968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63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C182BD2-A9DA-A537-D8CE-D2227574B1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9DF5AD0-600A-83CE-6EC5-EFC8FFA5760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1BABBA-A9DE-4ACC-8FBD-7C38B9603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3CA1B0A0-7E6A-91AC-5558-99B8873BC23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1/19/2024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06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6B47FC5-0EBB-DB0D-DB69-1931968742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4F0563C-8EC4-45D7-176A-AFA3F0AFDE8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79F6527-922B-4212-BA55-5B519E461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FD54AA5A-2127-B0FF-F602-00C7F17E585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58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3417888-381A-4C22-6128-11D35F86F1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73FA8AC-B089-1DA6-4255-1A28A8F49F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D8D3FCA-0B65-4384-A0F6-E1E32AB6C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026674B6-7B4B-2986-A1EC-BE220754439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90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86C8B0A-B998-7F11-C7C0-124D977199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A108754-034C-39AF-189B-56277E03669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73F69F-9B68-4962-ADBC-1A8CC4329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5F0729AF-F0C3-1AF8-2678-72EC5F6BF2E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8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1/19/2024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686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1/19/2024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25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1/19/2024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5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1/19/2024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00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1/19/2024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6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1/19/2024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9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1/19/2024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4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1/19/2024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112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AC7D654-6FAF-F30B-B76C-B8B5FDF610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Arial" charset="0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7485C66-8FA7-72EC-CFDC-2C71B5768C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Arial" charset="0"/>
                <a:cs typeface="Arial"/>
              </a:defRPr>
            </a:lvl1pPr>
          </a:lstStyle>
          <a:p>
            <a:pPr>
              <a:defRPr/>
            </a:pPr>
            <a:fld id="{3BD6C3A4-9B32-471F-94E2-D401BE54D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5124" name="Group 4">
            <a:extLst>
              <a:ext uri="{FF2B5EF4-FFF2-40B4-BE49-F238E27FC236}">
                <a16:creationId xmlns:a16="http://schemas.microsoft.com/office/drawing/2014/main" id="{8A477536-D1F7-A05F-D67A-903D175BC86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87238" cy="6850063"/>
            <a:chOff x="0" y="0"/>
            <a:chExt cx="5758" cy="4315"/>
          </a:xfrm>
        </p:grpSpPr>
        <p:grpSp>
          <p:nvGrpSpPr>
            <p:cNvPr id="5128" name="Group 5">
              <a:extLst>
                <a:ext uri="{FF2B5EF4-FFF2-40B4-BE49-F238E27FC236}">
                  <a16:creationId xmlns:a16="http://schemas.microsoft.com/office/drawing/2014/main" id="{D4CB5954-49E0-6667-FC84-053B907EEE7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2294" name="Freeform 6">
                <a:extLst>
                  <a:ext uri="{FF2B5EF4-FFF2-40B4-BE49-F238E27FC236}">
                    <a16:creationId xmlns:a16="http://schemas.microsoft.com/office/drawing/2014/main" id="{942B6135-A388-4AC3-203A-7A4F3D581CC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  <a:cs typeface="Arial"/>
                </a:endParaRPr>
              </a:p>
            </p:txBody>
          </p:sp>
          <p:sp>
            <p:nvSpPr>
              <p:cNvPr id="12295" name="Freeform 7">
                <a:extLst>
                  <a:ext uri="{FF2B5EF4-FFF2-40B4-BE49-F238E27FC236}">
                    <a16:creationId xmlns:a16="http://schemas.microsoft.com/office/drawing/2014/main" id="{92F334FB-AC2B-D0A5-BE7A-44FC4761768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  <a:cs typeface="Arial"/>
                </a:endParaRPr>
              </a:p>
            </p:txBody>
          </p:sp>
          <p:sp>
            <p:nvSpPr>
              <p:cNvPr id="12296" name="Freeform 8">
                <a:extLst>
                  <a:ext uri="{FF2B5EF4-FFF2-40B4-BE49-F238E27FC236}">
                    <a16:creationId xmlns:a16="http://schemas.microsoft.com/office/drawing/2014/main" id="{971A59A1-DA3C-63DB-8F8A-FE4CA3EE0DA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  <a:cs typeface="Arial"/>
                </a:endParaRPr>
              </a:p>
            </p:txBody>
          </p:sp>
          <p:sp>
            <p:nvSpPr>
              <p:cNvPr id="5134" name="Freeform 9">
                <a:extLst>
                  <a:ext uri="{FF2B5EF4-FFF2-40B4-BE49-F238E27FC236}">
                    <a16:creationId xmlns:a16="http://schemas.microsoft.com/office/drawing/2014/main" id="{B080ECD7-B5D8-1062-9747-75975F76B6E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8" name="Freeform 10">
                <a:extLst>
                  <a:ext uri="{FF2B5EF4-FFF2-40B4-BE49-F238E27FC236}">
                    <a16:creationId xmlns:a16="http://schemas.microsoft.com/office/drawing/2014/main" id="{BABF670E-6A3C-5918-2613-AFB77A2A8CE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  <a:cs typeface="Arial"/>
                </a:endParaRPr>
              </a:p>
            </p:txBody>
          </p:sp>
        </p:grpSp>
        <p:sp>
          <p:nvSpPr>
            <p:cNvPr id="12299" name="Freeform 11">
              <a:extLst>
                <a:ext uri="{FF2B5EF4-FFF2-40B4-BE49-F238E27FC236}">
                  <a16:creationId xmlns:a16="http://schemas.microsoft.com/office/drawing/2014/main" id="{0D1639CA-A0B3-5F4E-E162-54BA0B71A73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3600">
                <a:solidFill>
                  <a:srgbClr val="FFFFFF"/>
                </a:solidFill>
                <a:latin typeface="Garamond"/>
                <a:cs typeface="Arial"/>
              </a:endParaRPr>
            </a:p>
          </p:txBody>
        </p:sp>
        <p:sp>
          <p:nvSpPr>
            <p:cNvPr id="5130" name="Freeform 12">
              <a:extLst>
                <a:ext uri="{FF2B5EF4-FFF2-40B4-BE49-F238E27FC236}">
                  <a16:creationId xmlns:a16="http://schemas.microsoft.com/office/drawing/2014/main" id="{D2A09664-BAFE-F110-F78D-89A46183B2E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817 h 1906"/>
                <a:gd name="T4" fmla="*/ 5959 w 5740"/>
                <a:gd name="T5" fmla="*/ 817 h 1906"/>
                <a:gd name="T6" fmla="*/ 5959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1" name="Rectangle 13">
            <a:extLst>
              <a:ext uri="{FF2B5EF4-FFF2-40B4-BE49-F238E27FC236}">
                <a16:creationId xmlns:a16="http://schemas.microsoft.com/office/drawing/2014/main" id="{652358F3-3A1C-7816-44EE-66568E9A330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02" name="Rectangle 14">
            <a:extLst>
              <a:ext uri="{FF2B5EF4-FFF2-40B4-BE49-F238E27FC236}">
                <a16:creationId xmlns:a16="http://schemas.microsoft.com/office/drawing/2014/main" id="{A5A549D6-3C34-5E1B-0D1B-17EBF5A5547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Arial" charset="0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03" name="Rectangle 15">
            <a:extLst>
              <a:ext uri="{FF2B5EF4-FFF2-40B4-BE49-F238E27FC236}">
                <a16:creationId xmlns:a16="http://schemas.microsoft.com/office/drawing/2014/main" id="{AF1050EB-44A0-C920-7721-E6E7A7541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27451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image" Target="../media/image15.png"/><Relationship Id="rId7" Type="http://schemas.openxmlformats.org/officeDocument/2006/relationships/customXml" Target="../ink/ink11.xml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customXml" Target="../ink/ink9.xml"/><Relationship Id="rId4" Type="http://schemas.openxmlformats.org/officeDocument/2006/relationships/customXml" Target="../ink/ink8.xml"/><Relationship Id="rId9" Type="http://schemas.openxmlformats.org/officeDocument/2006/relationships/customXml" Target="../ink/ink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3" Type="http://schemas.openxmlformats.org/officeDocument/2006/relationships/image" Target="../media/image15.png"/><Relationship Id="rId7" Type="http://schemas.openxmlformats.org/officeDocument/2006/relationships/customXml" Target="../ink/ink20.xml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11" Type="http://schemas.openxmlformats.org/officeDocument/2006/relationships/customXml" Target="../ink/ink24.xml"/><Relationship Id="rId5" Type="http://schemas.openxmlformats.org/officeDocument/2006/relationships/customXml" Target="../ink/ink18.xml"/><Relationship Id="rId10" Type="http://schemas.openxmlformats.org/officeDocument/2006/relationships/customXml" Target="../ink/ink23.xml"/><Relationship Id="rId4" Type="http://schemas.openxmlformats.org/officeDocument/2006/relationships/customXml" Target="../ink/ink17.xml"/><Relationship Id="rId9" Type="http://schemas.openxmlformats.org/officeDocument/2006/relationships/customXml" Target="../ink/ink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09114" y="5203371"/>
            <a:ext cx="3973286" cy="1240971"/>
          </a:xfrm>
        </p:spPr>
        <p:txBody>
          <a:bodyPr>
            <a:normAutofit/>
          </a:bodyPr>
          <a:lstStyle/>
          <a:p>
            <a:r>
              <a:rPr lang="en-US" sz="3200" b="1" dirty="0"/>
              <a:t>Dr. John Oakes</a:t>
            </a:r>
          </a:p>
          <a:p>
            <a:r>
              <a:rPr lang="en-US" sz="3200" b="1" dirty="0"/>
              <a:t>January, 2024</a:t>
            </a:r>
          </a:p>
        </p:txBody>
      </p:sp>
      <p:sp>
        <p:nvSpPr>
          <p:cNvPr id="4" name="AutoShape 2" descr="Image result for christ in you the hope of glory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9343" y="5410200"/>
            <a:ext cx="6077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Philippians 1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1026" name="Picture 2" descr="Archaeological Site of Philippi">
            <a:extLst>
              <a:ext uri="{FF2B5EF4-FFF2-40B4-BE49-F238E27FC236}">
                <a16:creationId xmlns:a16="http://schemas.microsoft.com/office/drawing/2014/main" id="{C16EBC5B-81CE-883C-E1CB-DF4C95E57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604" y="160338"/>
            <a:ext cx="7217305" cy="468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547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Phil 1:9-11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17638"/>
            <a:ext cx="11049000" cy="489172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en-US" sz="800" b="1" dirty="0"/>
          </a:p>
          <a:p>
            <a:pPr marL="137160" indent="0">
              <a:buNone/>
            </a:pPr>
            <a:r>
              <a:rPr lang="en-US" sz="3200" b="1" dirty="0">
                <a:solidFill>
                  <a:srgbClr val="FFC000"/>
                </a:solidFill>
              </a:rPr>
              <a:t>Knowledge</a:t>
            </a:r>
            <a:r>
              <a:rPr lang="en-US" sz="3200" b="1" dirty="0"/>
              <a:t> and </a:t>
            </a:r>
            <a:r>
              <a:rPr lang="en-US" sz="3200" b="1" dirty="0">
                <a:solidFill>
                  <a:srgbClr val="FFC000"/>
                </a:solidFill>
              </a:rPr>
              <a:t>Discernment</a:t>
            </a:r>
          </a:p>
          <a:p>
            <a:pPr marL="137160" indent="0">
              <a:buNone/>
            </a:pPr>
            <a:endParaRPr lang="en-US" sz="1300" b="1" dirty="0"/>
          </a:p>
          <a:p>
            <a:pPr marL="137160" indent="0">
              <a:buNone/>
            </a:pPr>
            <a:r>
              <a:rPr lang="en-US" sz="3200" b="1" dirty="0"/>
              <a:t>Knowledge of what is right.</a:t>
            </a:r>
          </a:p>
          <a:p>
            <a:pPr marL="137160" indent="0">
              <a:buNone/>
            </a:pPr>
            <a:endParaRPr lang="en-US" sz="1200" b="1" dirty="0"/>
          </a:p>
          <a:p>
            <a:pPr marL="137160" indent="0">
              <a:buNone/>
            </a:pPr>
            <a:r>
              <a:rPr lang="en-US" sz="3200" b="1" dirty="0"/>
              <a:t>Discernment about how to best carry it out.</a:t>
            </a:r>
          </a:p>
          <a:p>
            <a:pPr marL="137160" indent="0">
              <a:buNone/>
            </a:pPr>
            <a:endParaRPr lang="en-US" sz="1200" b="1" dirty="0"/>
          </a:p>
          <a:p>
            <a:pPr marL="137160" indent="0">
              <a:buNone/>
            </a:pPr>
            <a:r>
              <a:rPr lang="en-US" sz="3200" b="1" dirty="0"/>
              <a:t>Discernment:  The ability which makes us able to make a wise, moral decision.</a:t>
            </a:r>
          </a:p>
          <a:p>
            <a:pPr marL="137160" indent="0">
              <a:buNone/>
            </a:pPr>
            <a:r>
              <a:rPr lang="en-US" sz="3200" b="1" dirty="0"/>
              <a:t>To decide between </a:t>
            </a:r>
            <a:r>
              <a:rPr lang="en-US" sz="3200" b="1" dirty="0">
                <a:solidFill>
                  <a:srgbClr val="FFFF00"/>
                </a:solidFill>
              </a:rPr>
              <a:t>good</a:t>
            </a:r>
            <a:r>
              <a:rPr lang="en-US" sz="3200" b="1" dirty="0"/>
              <a:t>, </a:t>
            </a:r>
            <a:r>
              <a:rPr lang="en-US" sz="3200" b="1" dirty="0">
                <a:solidFill>
                  <a:srgbClr val="FFFF00"/>
                </a:solidFill>
              </a:rPr>
              <a:t>better</a:t>
            </a:r>
            <a:r>
              <a:rPr lang="en-US" sz="3200" b="1" dirty="0"/>
              <a:t> and </a:t>
            </a:r>
            <a:r>
              <a:rPr lang="en-US" sz="3200" b="1" dirty="0">
                <a:solidFill>
                  <a:srgbClr val="FFFF00"/>
                </a:solidFill>
              </a:rPr>
              <a:t>best</a:t>
            </a:r>
            <a:r>
              <a:rPr lang="en-US" sz="32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20848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Philippians 1:12-26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10972800" cy="41757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3600" b="1" dirty="0"/>
              <a:t>Q: What is on Paul’s heart (despite the fact that he is in chains for Christ)?</a:t>
            </a:r>
          </a:p>
        </p:txBody>
      </p:sp>
    </p:spTree>
    <p:extLst>
      <p:ext uri="{BB962C8B-B14F-4D97-AF65-F5344CB8AC3E}">
        <p14:creationId xmlns:p14="http://schemas.microsoft.com/office/powerpoint/2010/main" val="2768917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Paul’s Testimony: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37160" indent="0">
              <a:buNone/>
            </a:pPr>
            <a:r>
              <a:rPr lang="en-US" sz="3200" b="1" dirty="0"/>
              <a:t>v. 12-13 What </a:t>
            </a:r>
            <a:r>
              <a:rPr lang="en-US" sz="3200" b="1" dirty="0">
                <a:solidFill>
                  <a:srgbClr val="FFC000"/>
                </a:solidFill>
              </a:rPr>
              <a:t>has happened </a:t>
            </a:r>
            <a:r>
              <a:rPr lang="en-US" sz="3200" b="1" dirty="0"/>
              <a:t>has advanced the gospel. </a:t>
            </a:r>
          </a:p>
          <a:p>
            <a:pPr marL="137160" indent="0">
              <a:buNone/>
            </a:pPr>
            <a:endParaRPr lang="en-US" sz="3200" b="1" dirty="0"/>
          </a:p>
          <a:p>
            <a:pPr marL="137160" indent="0">
              <a:buNone/>
            </a:pPr>
            <a:r>
              <a:rPr lang="en-US" sz="3200" b="1" dirty="0"/>
              <a:t>v. 14-18 What </a:t>
            </a:r>
            <a:r>
              <a:rPr lang="en-US" sz="3200" b="1" dirty="0">
                <a:solidFill>
                  <a:srgbClr val="FFC000"/>
                </a:solidFill>
              </a:rPr>
              <a:t>is happening now </a:t>
            </a:r>
            <a:r>
              <a:rPr lang="en-US" sz="3200" b="1" dirty="0"/>
              <a:t>is advancing the gospel. </a:t>
            </a:r>
          </a:p>
          <a:p>
            <a:pPr marL="137160" indent="0">
              <a:buNone/>
            </a:pPr>
            <a:endParaRPr lang="en-US" sz="3200" b="1" dirty="0"/>
          </a:p>
          <a:p>
            <a:pPr marL="137160" indent="0">
              <a:buNone/>
            </a:pPr>
            <a:r>
              <a:rPr lang="en-US" sz="3200" b="1" dirty="0"/>
              <a:t>v. 19-26 What </a:t>
            </a:r>
            <a:r>
              <a:rPr lang="en-US" sz="3200" b="1" dirty="0">
                <a:solidFill>
                  <a:srgbClr val="FFC000"/>
                </a:solidFill>
              </a:rPr>
              <a:t>will happen </a:t>
            </a:r>
            <a:r>
              <a:rPr lang="en-US" sz="3200" b="1" dirty="0"/>
              <a:t>in the future will advance the gospel. </a:t>
            </a:r>
          </a:p>
          <a:p>
            <a:pPr marL="137160" indent="0">
              <a:buNone/>
            </a:pPr>
            <a:endParaRPr lang="en-US" sz="3200" b="1" dirty="0"/>
          </a:p>
          <a:p>
            <a:pPr marL="137160" indent="0">
              <a:buNone/>
            </a:pPr>
            <a:r>
              <a:rPr lang="en-US" sz="3200" b="1" dirty="0"/>
              <a:t>Paul believes Philippians 1:6 applies to him.</a:t>
            </a:r>
          </a:p>
        </p:txBody>
      </p:sp>
    </p:spTree>
    <p:extLst>
      <p:ext uri="{BB962C8B-B14F-4D97-AF65-F5344CB8AC3E}">
        <p14:creationId xmlns:p14="http://schemas.microsoft.com/office/powerpoint/2010/main" val="781500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1:14-18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9377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en-US" sz="800" b="1" dirty="0"/>
          </a:p>
          <a:p>
            <a:pPr marL="137160" indent="0">
              <a:buNone/>
            </a:pPr>
            <a:r>
              <a:rPr lang="en-US" sz="3200" b="1" dirty="0"/>
              <a:t>What is </a:t>
            </a:r>
            <a:r>
              <a:rPr lang="en-US" sz="3200" b="1" dirty="0">
                <a:solidFill>
                  <a:srgbClr val="FFC000"/>
                </a:solidFill>
              </a:rPr>
              <a:t>now</a:t>
            </a:r>
            <a:r>
              <a:rPr lang="en-US" sz="3200" b="1" dirty="0"/>
              <a:t> happening to Paul</a:t>
            </a:r>
          </a:p>
          <a:p>
            <a:pPr marL="137160" indent="0">
              <a:buNone/>
            </a:pPr>
            <a:endParaRPr lang="en-US" sz="800" b="1" dirty="0"/>
          </a:p>
          <a:p>
            <a:pPr marL="137160" indent="0">
              <a:buNone/>
            </a:pPr>
            <a:r>
              <a:rPr lang="en-US" sz="3200" b="1" dirty="0"/>
              <a:t>v. 14  Fruitful suffering.</a:t>
            </a:r>
          </a:p>
          <a:p>
            <a:pPr marL="137160" indent="0">
              <a:buNone/>
            </a:pPr>
            <a:endParaRPr lang="en-US" sz="800" b="1" dirty="0"/>
          </a:p>
          <a:p>
            <a:pPr marL="137160" indent="0">
              <a:buNone/>
            </a:pPr>
            <a:r>
              <a:rPr lang="en-US" sz="3200" b="1" dirty="0"/>
              <a:t>v. 15-18  Paul refuses to let people with insincere motives rob his joy at the advancement of the gospel.</a:t>
            </a:r>
          </a:p>
          <a:p>
            <a:pPr marL="137160" indent="0">
              <a:buNone/>
            </a:pPr>
            <a:endParaRPr lang="en-US" sz="800" b="1" dirty="0"/>
          </a:p>
          <a:p>
            <a:pPr marL="137160" indent="0">
              <a:buNone/>
            </a:pPr>
            <a:r>
              <a:rPr lang="en-US" sz="3200" b="1" dirty="0"/>
              <a:t>v. 18 “What does it matter?” Could you say this if people were undermining you and your ministry?</a:t>
            </a:r>
          </a:p>
          <a:p>
            <a:pPr marL="13716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4344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Philippians 1:19-26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456" y="1807028"/>
            <a:ext cx="10863943" cy="4502331"/>
          </a:xfrm>
        </p:spPr>
        <p:txBody>
          <a:bodyPr/>
          <a:lstStyle/>
          <a:p>
            <a:pPr marL="137160" indent="0">
              <a:buNone/>
            </a:pPr>
            <a:r>
              <a:rPr lang="en-US" sz="3600" b="1" dirty="0"/>
              <a:t>Paul is confident that the </a:t>
            </a:r>
            <a:r>
              <a:rPr lang="en-US" sz="3600" b="1" dirty="0">
                <a:solidFill>
                  <a:srgbClr val="FFC000"/>
                </a:solidFill>
              </a:rPr>
              <a:t>future</a:t>
            </a:r>
            <a:r>
              <a:rPr lang="en-US" sz="3600" b="1" dirty="0"/>
              <a:t> situation will work to advance the gospel as well.</a:t>
            </a:r>
          </a:p>
          <a:p>
            <a:pPr marL="137160" indent="0">
              <a:buNone/>
            </a:pPr>
            <a:endParaRPr lang="en-US" sz="3600" b="1" dirty="0"/>
          </a:p>
          <a:p>
            <a:pPr marL="137160" indent="0">
              <a:buNone/>
            </a:pPr>
            <a:r>
              <a:rPr lang="en-US" sz="3600" b="1" dirty="0"/>
              <a:t>Note:  Paul is certain of the outcome, but uncertain about the path by which he will reach that outcome.</a:t>
            </a:r>
          </a:p>
          <a:p>
            <a:pPr marL="13716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0101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Phil 1:19-20  Paul’s Confidence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b="1" dirty="0"/>
              <a:t>v. 19 Paul:  I </a:t>
            </a:r>
            <a:r>
              <a:rPr lang="en-US" b="1" dirty="0">
                <a:solidFill>
                  <a:srgbClr val="FFFF00"/>
                </a:solidFill>
              </a:rPr>
              <a:t>KNOW</a:t>
            </a:r>
            <a:r>
              <a:rPr lang="en-US" b="1" dirty="0"/>
              <a:t>   Through your prayers and through the encouragement of the Holy Spirit…   that I will be delivered/saved.</a:t>
            </a:r>
          </a:p>
          <a:p>
            <a:pPr marL="137160" indent="0">
              <a:buNone/>
            </a:pPr>
            <a:endParaRPr lang="en-US" sz="1100" b="1" dirty="0"/>
          </a:p>
          <a:p>
            <a:pPr marL="137160" indent="0">
              <a:buNone/>
            </a:pPr>
            <a:r>
              <a:rPr lang="en-US" b="1" dirty="0"/>
              <a:t>I </a:t>
            </a:r>
            <a:r>
              <a:rPr lang="en-US" b="1" dirty="0">
                <a:solidFill>
                  <a:srgbClr val="FFFF00"/>
                </a:solidFill>
              </a:rPr>
              <a:t>EXPECT</a:t>
            </a:r>
            <a:r>
              <a:rPr lang="en-US" b="1" dirty="0"/>
              <a:t> I will have sufficient courage.</a:t>
            </a:r>
          </a:p>
          <a:p>
            <a:pPr marL="137160" indent="0">
              <a:buNone/>
            </a:pPr>
            <a:endParaRPr lang="en-US" sz="1100" b="1" dirty="0"/>
          </a:p>
          <a:p>
            <a:pPr marL="137160" indent="0">
              <a:buNone/>
            </a:pPr>
            <a:r>
              <a:rPr lang="en-US" b="1" dirty="0"/>
              <a:t>God will be exalted….    </a:t>
            </a: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Whether</a:t>
            </a:r>
            <a:r>
              <a:rPr lang="en-US" b="1" dirty="0"/>
              <a:t> </a:t>
            </a:r>
            <a:r>
              <a:rPr lang="en-US" b="1" dirty="0">
                <a:solidFill>
                  <a:srgbClr val="FFFF00"/>
                </a:solidFill>
              </a:rPr>
              <a:t>by</a:t>
            </a:r>
            <a:r>
              <a:rPr lang="en-US" b="1" dirty="0"/>
              <a:t> my </a:t>
            </a:r>
            <a:r>
              <a:rPr lang="en-US" b="1" dirty="0">
                <a:solidFill>
                  <a:srgbClr val="FFFF00"/>
                </a:solidFill>
              </a:rPr>
              <a:t>life or by </a:t>
            </a:r>
            <a:r>
              <a:rPr lang="en-US" b="1" dirty="0"/>
              <a:t>my </a:t>
            </a:r>
            <a:r>
              <a:rPr lang="en-US" b="1" dirty="0">
                <a:solidFill>
                  <a:srgbClr val="FFFF00"/>
                </a:solidFill>
              </a:rPr>
              <a:t>death</a:t>
            </a:r>
            <a:r>
              <a:rPr lang="en-US" b="1" dirty="0"/>
              <a:t>.  (uncertain about the path)</a:t>
            </a:r>
          </a:p>
          <a:p>
            <a:pPr marL="137160" indent="0">
              <a:buNone/>
            </a:pPr>
            <a:endParaRPr lang="en-US" sz="900" b="1" dirty="0"/>
          </a:p>
          <a:p>
            <a:pPr marL="137160" indent="0">
              <a:buNone/>
            </a:pPr>
            <a:r>
              <a:rPr lang="en-US" b="1" dirty="0"/>
              <a:t>Q: What is your attitude about your life?</a:t>
            </a:r>
          </a:p>
          <a:p>
            <a:pPr marL="137160" indent="0">
              <a:buNone/>
            </a:pPr>
            <a:r>
              <a:rPr lang="en-US" b="1" dirty="0"/>
              <a:t>     What is your attitude about your death?</a:t>
            </a:r>
          </a:p>
        </p:txBody>
      </p:sp>
    </p:spTree>
    <p:extLst>
      <p:ext uri="{BB962C8B-B14F-4D97-AF65-F5344CB8AC3E}">
        <p14:creationId xmlns:p14="http://schemas.microsoft.com/office/powerpoint/2010/main" val="3340218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1:21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114" y="1970314"/>
            <a:ext cx="10831286" cy="433904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3600" b="1" dirty="0"/>
              <a:t>Theme verse of Philippians  </a:t>
            </a:r>
          </a:p>
          <a:p>
            <a:pPr marL="137160" indent="0">
              <a:buNone/>
            </a:pPr>
            <a:endParaRPr lang="en-US" sz="800" b="1" dirty="0"/>
          </a:p>
          <a:p>
            <a:pPr marL="137160" indent="0">
              <a:buNone/>
            </a:pPr>
            <a:r>
              <a:rPr lang="en-US" sz="3600" b="1" dirty="0"/>
              <a:t>For me to live is Christ, to die is gain.</a:t>
            </a:r>
          </a:p>
          <a:p>
            <a:pPr marL="137160" indent="0">
              <a:buNone/>
            </a:pPr>
            <a:endParaRPr lang="en-US" sz="800" b="1" dirty="0"/>
          </a:p>
          <a:p>
            <a:pPr marL="137160" indent="0">
              <a:buNone/>
            </a:pPr>
            <a:r>
              <a:rPr lang="en-US" sz="3600" b="1" dirty="0"/>
              <a:t>Q:  Is this how you feel about your life?</a:t>
            </a:r>
          </a:p>
          <a:p>
            <a:pPr marL="137160" indent="0">
              <a:buNone/>
            </a:pPr>
            <a:endParaRPr lang="en-US" sz="800" b="1" dirty="0"/>
          </a:p>
          <a:p>
            <a:pPr marL="137160" indent="0">
              <a:buNone/>
            </a:pPr>
            <a:r>
              <a:rPr lang="en-US" sz="3600" b="1" dirty="0"/>
              <a:t>For me to live is 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977660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657FF-82CB-8644-1E47-F5B4D184E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Discussion Groups</a:t>
            </a:r>
          </a:p>
        </p:txBody>
      </p:sp>
      <p:sp>
        <p:nvSpPr>
          <p:cNvPr id="120835" name="Content Placeholder 2">
            <a:extLst>
              <a:ext uri="{FF2B5EF4-FFF2-40B4-BE49-F238E27FC236}">
                <a16:creationId xmlns:a16="http://schemas.microsoft.com/office/drawing/2014/main" id="{6E8EF3AD-7E5E-1CFF-23B7-54AC57DC49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85520" y="1889760"/>
            <a:ext cx="10139680" cy="4206240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will complete the work he began in you.</a:t>
            </a:r>
          </a:p>
          <a:p>
            <a:pPr marL="0" indent="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Q: What work do you see God doing in you this semester?</a:t>
            </a:r>
          </a:p>
          <a:p>
            <a:pPr marL="0" indent="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Q: For me to live is _____________________</a:t>
            </a:r>
          </a:p>
          <a:p>
            <a:pPr marL="0" indent="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3600" b="1" baseline="30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Philippians:  To Live is Christ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524000"/>
            <a:ext cx="4064000" cy="4785360"/>
          </a:xfrm>
        </p:spPr>
        <p:txBody>
          <a:bodyPr/>
          <a:lstStyle/>
          <a:p>
            <a:pPr marL="137160" indent="0">
              <a:buNone/>
            </a:pPr>
            <a:r>
              <a:rPr lang="en-US" sz="3200" b="1" dirty="0"/>
              <a:t>Theme:</a:t>
            </a:r>
          </a:p>
          <a:p>
            <a:pPr marL="137160" indent="0">
              <a:buNone/>
            </a:pPr>
            <a:r>
              <a:rPr lang="en-US" sz="3200" b="1" dirty="0"/>
              <a:t>Life in Christ</a:t>
            </a:r>
          </a:p>
          <a:p>
            <a:pPr marL="137160" indent="0">
              <a:buNone/>
            </a:pPr>
            <a:endParaRPr lang="en-US" sz="3200" b="1" dirty="0"/>
          </a:p>
          <a:p>
            <a:pPr marL="137160" indent="0">
              <a:buNone/>
            </a:pPr>
            <a:r>
              <a:rPr lang="en-US" sz="3200" b="1" dirty="0"/>
              <a:t>Theme verse:  </a:t>
            </a:r>
          </a:p>
          <a:p>
            <a:pPr marL="137160" indent="0">
              <a:buNone/>
            </a:pPr>
            <a:r>
              <a:rPr lang="en-US" sz="3200" b="1" dirty="0"/>
              <a:t>Phil 1:21 </a:t>
            </a:r>
          </a:p>
          <a:p>
            <a:pPr marL="137160" indent="0">
              <a:buNone/>
            </a:pPr>
            <a:r>
              <a:rPr lang="en-US" sz="3200" b="1" dirty="0"/>
              <a:t>For me, to live is </a:t>
            </a:r>
            <a:r>
              <a:rPr lang="en-US" sz="3200" b="1" dirty="0" err="1"/>
              <a:t>Chist</a:t>
            </a:r>
            <a:r>
              <a:rPr lang="en-US" sz="3200" b="1" dirty="0"/>
              <a:t> and to die is gain.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2050" name="Picture 2" descr="Image result for ancient philip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1" y="1676400"/>
            <a:ext cx="7518399" cy="375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176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599"/>
            <a:ext cx="3189514" cy="6128657"/>
          </a:xfrm>
        </p:spPr>
        <p:txBody>
          <a:bodyPr>
            <a:normAutofit/>
          </a:bodyPr>
          <a:lstStyle/>
          <a:p>
            <a:r>
              <a:rPr lang="en-US" sz="3600" dirty="0"/>
              <a:t>Background: Acts 16:6-15</a:t>
            </a:r>
            <a:br>
              <a:rPr lang="en-US" sz="3600" dirty="0"/>
            </a:br>
            <a:r>
              <a:rPr lang="en-US" sz="3600" dirty="0"/>
              <a:t>Paul Hemmed in by the Holy Spirit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54DEB12-4675-38CA-FF51-F442A9D2D6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120" y="228599"/>
            <a:ext cx="10673067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44D947E-FBA9-A0DE-04C7-B671F4DFFB7F}"/>
                  </a:ext>
                </a:extLst>
              </p14:cNvPr>
              <p14:cNvContentPartPr/>
              <p14:nvPr/>
            </p14:nvContentPartPr>
            <p14:xfrm>
              <a:off x="5745017" y="2850600"/>
              <a:ext cx="1741320" cy="546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44D947E-FBA9-A0DE-04C7-B671F4DFFB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8897" y="2844480"/>
                <a:ext cx="1753560" cy="5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E218B47-498A-7AA7-172B-F018DB8EC268}"/>
                  </a:ext>
                </a:extLst>
              </p14:cNvPr>
              <p14:cNvContentPartPr/>
              <p14:nvPr/>
            </p14:nvContentPartPr>
            <p14:xfrm>
              <a:off x="7042817" y="3025920"/>
              <a:ext cx="1360440" cy="578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E218B47-498A-7AA7-172B-F018DB8EC26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36697" y="3019800"/>
                <a:ext cx="1372680" cy="59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049EA12-C89B-01B8-40A3-5CE2A46CB81C}"/>
                  </a:ext>
                </a:extLst>
              </p14:cNvPr>
              <p14:cNvContentPartPr/>
              <p14:nvPr/>
            </p14:nvContentPartPr>
            <p14:xfrm>
              <a:off x="5462057" y="2263800"/>
              <a:ext cx="1458360" cy="567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049EA12-C89B-01B8-40A3-5CE2A46CB81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55937" y="2257680"/>
                <a:ext cx="1470600" cy="5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31BA8E6-43DC-9E3C-4F88-9C0736454FB8}"/>
                  </a:ext>
                </a:extLst>
              </p14:cNvPr>
              <p14:cNvContentPartPr/>
              <p14:nvPr/>
            </p14:nvContentPartPr>
            <p14:xfrm>
              <a:off x="7095737" y="1459560"/>
              <a:ext cx="1767240" cy="784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31BA8E6-43DC-9E3C-4F88-9C0736454FB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89617" y="1453440"/>
                <a:ext cx="1779480" cy="79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2B8328F-13C7-28CC-08CD-9C082B4D4917}"/>
                  </a:ext>
                </a:extLst>
              </p14:cNvPr>
              <p14:cNvContentPartPr/>
              <p14:nvPr/>
            </p14:nvContentPartPr>
            <p14:xfrm>
              <a:off x="8304617" y="2164800"/>
              <a:ext cx="1721880" cy="917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2B8328F-13C7-28CC-08CD-9C082B4D491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98497" y="2158680"/>
                <a:ext cx="1734120" cy="92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5477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Paul’s First Mission in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0656" y="1600200"/>
            <a:ext cx="4691743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3200" b="1" dirty="0"/>
              <a:t>A Roman colony</a:t>
            </a:r>
          </a:p>
          <a:p>
            <a:pPr marL="137160" indent="0">
              <a:buNone/>
            </a:pPr>
            <a:endParaRPr lang="en-US" sz="3200" b="1" dirty="0"/>
          </a:p>
          <a:p>
            <a:pPr marL="137160" indent="0">
              <a:buNone/>
            </a:pPr>
            <a:r>
              <a:rPr lang="en-US" sz="3200" b="1" dirty="0"/>
              <a:t>No synagogue</a:t>
            </a:r>
          </a:p>
          <a:p>
            <a:pPr marL="137160" indent="0">
              <a:buNone/>
            </a:pPr>
            <a:endParaRPr lang="en-US" sz="3200" b="1" dirty="0"/>
          </a:p>
          <a:p>
            <a:pPr marL="137160" indent="0">
              <a:buNone/>
            </a:pPr>
            <a:r>
              <a:rPr lang="en-US" sz="3200" b="1" dirty="0"/>
              <a:t>A completely new ministry for Paul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33" y="1227017"/>
            <a:ext cx="6338047" cy="282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33" y="4053003"/>
            <a:ext cx="6509521" cy="271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00CEE5D-F2FE-E980-D174-72EA91375972}"/>
                  </a:ext>
                </a:extLst>
              </p14:cNvPr>
              <p14:cNvContentPartPr/>
              <p14:nvPr/>
            </p14:nvContentPartPr>
            <p14:xfrm>
              <a:off x="2414606" y="1771440"/>
              <a:ext cx="1226520" cy="916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00CEE5D-F2FE-E980-D174-72EA913759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08486" y="1765320"/>
                <a:ext cx="1238760" cy="92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99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Fond Memories….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b="1" dirty="0"/>
              <a:t>Lydia</a:t>
            </a:r>
          </a:p>
          <a:p>
            <a:pPr marL="137160" indent="0">
              <a:buNone/>
            </a:pPr>
            <a:endParaRPr lang="en-US" sz="1500" b="1" dirty="0"/>
          </a:p>
          <a:p>
            <a:pPr marL="137160" indent="0">
              <a:buNone/>
            </a:pPr>
            <a:r>
              <a:rPr lang="en-US" b="1" dirty="0"/>
              <a:t>Partnership with Silas</a:t>
            </a:r>
          </a:p>
          <a:p>
            <a:pPr marL="137160" indent="0">
              <a:buNone/>
            </a:pPr>
            <a:endParaRPr lang="en-US" sz="1300" b="1" dirty="0"/>
          </a:p>
          <a:p>
            <a:pPr marL="137160" indent="0">
              <a:buNone/>
            </a:pPr>
            <a:r>
              <a:rPr lang="en-US" b="1" dirty="0"/>
              <a:t>Philippian Jailer</a:t>
            </a:r>
          </a:p>
          <a:p>
            <a:pPr marL="137160" indent="0">
              <a:buNone/>
            </a:pPr>
            <a:endParaRPr lang="en-US" sz="1400" b="1" dirty="0"/>
          </a:p>
          <a:p>
            <a:pPr marL="137160" indent="0">
              <a:buNone/>
            </a:pPr>
            <a:r>
              <a:rPr lang="en-US" b="1" dirty="0"/>
              <a:t>Q: What do you do in your darkest moments?</a:t>
            </a:r>
          </a:p>
          <a:p>
            <a:pPr marL="137160" indent="0">
              <a:buNone/>
            </a:pPr>
            <a:endParaRPr lang="en-US" sz="1400" b="1" dirty="0"/>
          </a:p>
          <a:p>
            <a:pPr marL="137160" indent="0">
              <a:buNone/>
            </a:pPr>
            <a:r>
              <a:rPr lang="en-US" b="1" dirty="0"/>
              <a:t>Q: Would you be willing to be publicly flogged and thrown into the darkest prison to help others to be saved?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4F98744-8235-B25A-8186-676E7512500B}"/>
                  </a:ext>
                </a:extLst>
              </p14:cNvPr>
              <p14:cNvContentPartPr/>
              <p14:nvPr/>
            </p14:nvContentPartPr>
            <p14:xfrm>
              <a:off x="-22234" y="1044686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4F98744-8235-B25A-8186-676E751250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8354" y="1038566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93A3FA23-248F-DDDA-D96A-8416A6ACF3BD}"/>
              </a:ext>
            </a:extLst>
          </p:cNvPr>
          <p:cNvGrpSpPr/>
          <p:nvPr/>
        </p:nvGrpSpPr>
        <p:grpSpPr>
          <a:xfrm>
            <a:off x="641966" y="1110206"/>
            <a:ext cx="360" cy="360"/>
            <a:chOff x="641966" y="1110206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81BF0E9-1FFF-B22A-FBBB-3F862690F068}"/>
                    </a:ext>
                  </a:extLst>
                </p14:cNvPr>
                <p14:cNvContentPartPr/>
                <p14:nvPr/>
              </p14:nvContentPartPr>
              <p14:xfrm>
                <a:off x="641966" y="1110206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81BF0E9-1FFF-B22A-FBBB-3F862690F06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5846" y="1104086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4B78C53-3D21-CEF4-5EB9-2076A6E21221}"/>
                    </a:ext>
                  </a:extLst>
                </p14:cNvPr>
                <p14:cNvContentPartPr/>
                <p14:nvPr/>
              </p14:nvContentPartPr>
              <p14:xfrm>
                <a:off x="641966" y="1110206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4B78C53-3D21-CEF4-5EB9-2076A6E2122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5846" y="1104086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9844274-CBE0-94AE-9661-339B4E427952}"/>
              </a:ext>
            </a:extLst>
          </p:cNvPr>
          <p:cNvGrpSpPr/>
          <p:nvPr/>
        </p:nvGrpSpPr>
        <p:grpSpPr>
          <a:xfrm>
            <a:off x="2046686" y="3309086"/>
            <a:ext cx="360" cy="360"/>
            <a:chOff x="2046686" y="3309086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44C871A-2341-0AB8-917A-A9D2FB201194}"/>
                    </a:ext>
                  </a:extLst>
                </p14:cNvPr>
                <p14:cNvContentPartPr/>
                <p14:nvPr/>
              </p14:nvContentPartPr>
              <p14:xfrm>
                <a:off x="2046686" y="3309086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44C871A-2341-0AB8-917A-A9D2FB20119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40566" y="3302966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6E75BD9-382D-4897-FA0E-3E822AE5EC56}"/>
                    </a:ext>
                  </a:extLst>
                </p14:cNvPr>
                <p14:cNvContentPartPr/>
                <p14:nvPr/>
              </p14:nvContentPartPr>
              <p14:xfrm>
                <a:off x="2046686" y="3309086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6E75BD9-382D-4897-FA0E-3E822AE5EC5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40566" y="3302966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1056272-D62D-CA83-E3BC-7B8FAFC7E00C}"/>
                  </a:ext>
                </a:extLst>
              </p14:cNvPr>
              <p14:cNvContentPartPr/>
              <p14:nvPr/>
            </p14:nvContentPartPr>
            <p14:xfrm>
              <a:off x="4441046" y="2362286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1056272-D62D-CA83-E3BC-7B8FAFC7E0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34926" y="2356166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341BE2D-0322-12B0-40C4-19B068956CFD}"/>
                  </a:ext>
                </a:extLst>
              </p14:cNvPr>
              <p14:cNvContentPartPr/>
              <p14:nvPr/>
            </p14:nvContentPartPr>
            <p14:xfrm>
              <a:off x="-1360714" y="-10875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341BE2D-0322-12B0-40C4-19B068956C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366834" y="-114874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8158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Philippians 1:1-2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37160" indent="0">
              <a:buNone/>
            </a:pPr>
            <a:r>
              <a:rPr lang="en-US" sz="3200" b="1" dirty="0"/>
              <a:t>Phil 1:1  To all the saints </a:t>
            </a:r>
            <a:r>
              <a:rPr lang="en-US" sz="3200" b="1" dirty="0">
                <a:solidFill>
                  <a:srgbClr val="FFFF00"/>
                </a:solidFill>
              </a:rPr>
              <a:t>in Christ</a:t>
            </a:r>
            <a:r>
              <a:rPr lang="en-US" sz="3200" b="1" dirty="0"/>
              <a:t> Jesus</a:t>
            </a:r>
          </a:p>
          <a:p>
            <a:pPr marL="137160" indent="0">
              <a:buNone/>
            </a:pPr>
            <a:endParaRPr lang="en-US" sz="1200" b="1" dirty="0"/>
          </a:p>
          <a:p>
            <a:pPr marL="137160" indent="0">
              <a:buNone/>
            </a:pPr>
            <a:r>
              <a:rPr lang="en-US" sz="3200" b="1" dirty="0"/>
              <a:t>Saints </a:t>
            </a:r>
            <a:r>
              <a:rPr lang="en-US" sz="3200" b="1" i="1" dirty="0" err="1"/>
              <a:t>haggios</a:t>
            </a:r>
            <a:r>
              <a:rPr lang="en-US" sz="3200" b="1" i="1" dirty="0"/>
              <a:t>  </a:t>
            </a:r>
          </a:p>
          <a:p>
            <a:pPr marL="137160" indent="0">
              <a:buNone/>
            </a:pPr>
            <a:r>
              <a:rPr lang="en-US" sz="3200" b="1" dirty="0"/>
              <a:t>called-out, separate, different, a holy person.</a:t>
            </a:r>
          </a:p>
          <a:p>
            <a:pPr marL="137160" indent="0">
              <a:buNone/>
            </a:pPr>
            <a:endParaRPr lang="en-US" sz="1100" b="1" dirty="0"/>
          </a:p>
          <a:p>
            <a:pPr marL="137160" indent="0">
              <a:buNone/>
            </a:pPr>
            <a:r>
              <a:rPr lang="en-US" sz="3200" b="1" dirty="0"/>
              <a:t>Throughout the book, Paul describes us as we are </a:t>
            </a:r>
            <a:r>
              <a:rPr lang="en-US" sz="3200" b="1" dirty="0">
                <a:solidFill>
                  <a:srgbClr val="FFFF00"/>
                </a:solidFill>
              </a:rPr>
              <a:t>in Christ.</a:t>
            </a:r>
          </a:p>
          <a:p>
            <a:pPr marL="137160" indent="0">
              <a:buNone/>
            </a:pPr>
            <a:endParaRPr lang="en-US" sz="1200" b="1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en-US" sz="3200" b="1" dirty="0"/>
              <a:t>Who are we?   We are </a:t>
            </a:r>
            <a:r>
              <a:rPr lang="en-US" sz="3200" b="1" dirty="0">
                <a:solidFill>
                  <a:srgbClr val="FFFF00"/>
                </a:solidFill>
              </a:rPr>
              <a:t>Holy in Christ Jesus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BB37F26-D5A9-A3F4-DE10-55AE4F895CFB}"/>
              </a:ext>
            </a:extLst>
          </p:cNvPr>
          <p:cNvGrpSpPr/>
          <p:nvPr/>
        </p:nvGrpSpPr>
        <p:grpSpPr>
          <a:xfrm>
            <a:off x="4473806" y="2002560"/>
            <a:ext cx="360" cy="360"/>
            <a:chOff x="4473806" y="2002560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46009F7-87EC-0A99-69C7-86E5C3493BF8}"/>
                    </a:ext>
                  </a:extLst>
                </p14:cNvPr>
                <p14:cNvContentPartPr/>
                <p14:nvPr/>
              </p14:nvContentPartPr>
              <p14:xfrm>
                <a:off x="4473806" y="2002560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46009F7-87EC-0A99-69C7-86E5C3493BF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67686" y="199644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E769019-E3E6-23F5-1EDD-447AA702EE27}"/>
                    </a:ext>
                  </a:extLst>
                </p14:cNvPr>
                <p14:cNvContentPartPr/>
                <p14:nvPr/>
              </p14:nvContentPartPr>
              <p14:xfrm>
                <a:off x="4473806" y="2002560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E769019-E3E6-23F5-1EDD-447AA702EE2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67686" y="199644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92825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Philippians 1:3-8  Assurance in Christ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en-US" sz="800" b="1" dirty="0"/>
          </a:p>
          <a:p>
            <a:pPr marL="137160" indent="0">
              <a:buNone/>
            </a:pPr>
            <a:r>
              <a:rPr lang="en-US" sz="3200" b="1" dirty="0"/>
              <a:t>1:6  God began a good work in us.   </a:t>
            </a:r>
          </a:p>
          <a:p>
            <a:pPr marL="137160" indent="0">
              <a:buNone/>
            </a:pPr>
            <a:endParaRPr lang="en-US" sz="900" b="1" dirty="0"/>
          </a:p>
          <a:p>
            <a:pPr marL="137160" indent="0">
              <a:buNone/>
            </a:pPr>
            <a:r>
              <a:rPr lang="en-US" sz="3200" b="1" dirty="0"/>
              <a:t>1:5  …from the first day </a:t>
            </a:r>
            <a:r>
              <a:rPr lang="en-US" sz="3200" b="1" dirty="0">
                <a:solidFill>
                  <a:srgbClr val="FFC000"/>
                </a:solidFill>
              </a:rPr>
              <a:t>(has already done) </a:t>
            </a:r>
            <a:r>
              <a:rPr lang="en-US" sz="3200" b="1" dirty="0"/>
              <a:t>until now.   He is still working in us… </a:t>
            </a:r>
            <a:r>
              <a:rPr lang="en-US" sz="3200" b="1" dirty="0">
                <a:solidFill>
                  <a:srgbClr val="FFC000"/>
                </a:solidFill>
              </a:rPr>
              <a:t>(is now doing)</a:t>
            </a:r>
          </a:p>
          <a:p>
            <a:pPr marL="137160" indent="0">
              <a:buNone/>
            </a:pPr>
            <a:endParaRPr lang="en-US" sz="800" b="1" dirty="0"/>
          </a:p>
          <a:p>
            <a:pPr marL="137160" indent="0">
              <a:buNone/>
            </a:pPr>
            <a:r>
              <a:rPr lang="en-US" sz="3200" b="1" dirty="0"/>
              <a:t>1:6  God will carry his work in us on to completion. </a:t>
            </a:r>
            <a:r>
              <a:rPr lang="en-US" sz="3200" b="1" dirty="0">
                <a:solidFill>
                  <a:srgbClr val="FFC000"/>
                </a:solidFill>
              </a:rPr>
              <a:t>(will do)</a:t>
            </a:r>
          </a:p>
          <a:p>
            <a:pPr marL="137160" indent="0">
              <a:buNone/>
            </a:pPr>
            <a:endParaRPr lang="en-US" sz="800" b="1" dirty="0"/>
          </a:p>
          <a:p>
            <a:pPr marL="137160" indent="0">
              <a:buNone/>
            </a:pPr>
            <a:r>
              <a:rPr lang="en-US" sz="3200" b="1" dirty="0"/>
              <a:t>1:6  God sees in us that which will be fully realized in heaven.  In Christ </a:t>
            </a:r>
            <a:r>
              <a:rPr lang="en-US" sz="3200" b="1" dirty="0">
                <a:solidFill>
                  <a:srgbClr val="FFC000"/>
                </a:solidFill>
              </a:rPr>
              <a:t>the outcome is guaranteed.</a:t>
            </a:r>
          </a:p>
          <a:p>
            <a:pPr marL="137160" indent="0">
              <a:buNone/>
            </a:pPr>
            <a:endParaRPr lang="en-US" sz="2400" b="1" dirty="0"/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endParaRPr lang="en-US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2477940-BFD9-C817-CBF1-57847F53B2CF}"/>
              </a:ext>
            </a:extLst>
          </p:cNvPr>
          <p:cNvGrpSpPr/>
          <p:nvPr/>
        </p:nvGrpSpPr>
        <p:grpSpPr>
          <a:xfrm>
            <a:off x="946886" y="1992120"/>
            <a:ext cx="360" cy="10800"/>
            <a:chOff x="946886" y="1992120"/>
            <a:chExt cx="360" cy="1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AFD5D00-E6A9-C616-E8AF-AE5AE23AA779}"/>
                    </a:ext>
                  </a:extLst>
                </p14:cNvPr>
                <p14:cNvContentPartPr/>
                <p14:nvPr/>
              </p14:nvContentPartPr>
              <p14:xfrm>
                <a:off x="946886" y="1992120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AFD5D00-E6A9-C616-E8AF-AE5AE23AA77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40766" y="198600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9C673F1-ACCF-B9E8-CD62-2E02C31EB57F}"/>
                    </a:ext>
                  </a:extLst>
                </p14:cNvPr>
                <p14:cNvContentPartPr/>
                <p14:nvPr/>
              </p14:nvContentPartPr>
              <p14:xfrm>
                <a:off x="946886" y="2002560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9C673F1-ACCF-B9E8-CD62-2E02C31EB57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40766" y="199644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A640959-8137-388C-1838-20ABA6FF7C9D}"/>
              </a:ext>
            </a:extLst>
          </p:cNvPr>
          <p:cNvGrpSpPr/>
          <p:nvPr/>
        </p:nvGrpSpPr>
        <p:grpSpPr>
          <a:xfrm>
            <a:off x="3189326" y="2895360"/>
            <a:ext cx="360" cy="360"/>
            <a:chOff x="3189326" y="2895360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84E37F4-4727-31CE-C967-3657A7CED4FB}"/>
                    </a:ext>
                  </a:extLst>
                </p14:cNvPr>
                <p14:cNvContentPartPr/>
                <p14:nvPr/>
              </p14:nvContentPartPr>
              <p14:xfrm>
                <a:off x="3189326" y="2895360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84E37F4-4727-31CE-C967-3657A7CED4F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83206" y="288924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267FAC7-A867-D566-8035-B5011F4BD8B0}"/>
                    </a:ext>
                  </a:extLst>
                </p14:cNvPr>
                <p14:cNvContentPartPr/>
                <p14:nvPr/>
              </p14:nvContentPartPr>
              <p14:xfrm>
                <a:off x="3189326" y="2895360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267FAC7-A867-D566-8035-B5011F4BD8B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83206" y="288924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8DB0A16-5D77-D9A6-BF60-40E4B9AD2AA2}"/>
              </a:ext>
            </a:extLst>
          </p:cNvPr>
          <p:cNvGrpSpPr/>
          <p:nvPr/>
        </p:nvGrpSpPr>
        <p:grpSpPr>
          <a:xfrm>
            <a:off x="6574766" y="3602760"/>
            <a:ext cx="360" cy="360"/>
            <a:chOff x="6574766" y="3602760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EDAB9EC-F1BF-0DD1-C6F8-DC1D6DA46FCE}"/>
                    </a:ext>
                  </a:extLst>
                </p14:cNvPr>
                <p14:cNvContentPartPr/>
                <p14:nvPr/>
              </p14:nvContentPartPr>
              <p14:xfrm>
                <a:off x="6574766" y="3602760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EDAB9EC-F1BF-0DD1-C6F8-DC1D6DA46FC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68646" y="359664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A1D5BFC-4C31-A626-7813-8E6280438F93}"/>
                    </a:ext>
                  </a:extLst>
                </p14:cNvPr>
                <p14:cNvContentPartPr/>
                <p14:nvPr/>
              </p14:nvContentPartPr>
              <p14:xfrm>
                <a:off x="6574766" y="3602760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A1D5BFC-4C31-A626-7813-8E6280438F9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68646" y="359664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8D27D21-FB1A-898D-5643-3450E4CB16DD}"/>
                    </a:ext>
                  </a:extLst>
                </p14:cNvPr>
                <p14:cNvContentPartPr/>
                <p14:nvPr/>
              </p14:nvContentPartPr>
              <p14:xfrm>
                <a:off x="6574766" y="3602760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8D27D21-FB1A-898D-5643-3450E4CB16D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68646" y="359664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6607D12-BF32-A8EC-9DB4-B24A960AC1C1}"/>
                    </a:ext>
                  </a:extLst>
                </p14:cNvPr>
                <p14:cNvContentPartPr/>
                <p14:nvPr/>
              </p14:nvContentPartPr>
              <p14:xfrm>
                <a:off x="6574766" y="3602760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6607D12-BF32-A8EC-9DB4-B24A960AC1C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68646" y="359664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94A20E7-1B68-4499-0D19-A01B351652F9}"/>
                  </a:ext>
                </a:extLst>
              </p14:cNvPr>
              <p14:cNvContentPartPr/>
              <p14:nvPr/>
            </p14:nvContentPartPr>
            <p14:xfrm>
              <a:off x="6607166" y="1088520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94A20E7-1B68-4499-0D19-A01B351652F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01046" y="1082400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198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Paul and the Philippians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10972800" cy="46329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3600" b="1" dirty="0"/>
              <a:t>1.  Phil 1:5  Partners in the gospel.</a:t>
            </a:r>
          </a:p>
          <a:p>
            <a:pPr marL="137160" indent="0">
              <a:buNone/>
            </a:pPr>
            <a:endParaRPr lang="en-US" sz="1200" b="1" dirty="0"/>
          </a:p>
          <a:p>
            <a:pPr marL="137160" indent="0">
              <a:buNone/>
            </a:pPr>
            <a:r>
              <a:rPr lang="en-US" sz="3600" b="1" dirty="0"/>
              <a:t>2.  Phil 1:7  I have you on my heart.</a:t>
            </a:r>
          </a:p>
          <a:p>
            <a:pPr marL="137160" indent="0">
              <a:buNone/>
            </a:pPr>
            <a:endParaRPr lang="en-US" sz="1400" b="1" dirty="0"/>
          </a:p>
          <a:p>
            <a:pPr marL="137160" indent="0">
              <a:buNone/>
            </a:pPr>
            <a:r>
              <a:rPr lang="en-US" sz="3600" b="1" dirty="0"/>
              <a:t>3.  Phil 1:8  I yearn for you.  </a:t>
            </a:r>
            <a:r>
              <a:rPr lang="en-US" sz="3600" b="1" i="1" dirty="0" err="1"/>
              <a:t>Epipotheo</a:t>
            </a:r>
            <a:r>
              <a:rPr lang="en-US" sz="3600" b="1" dirty="0"/>
              <a:t>    deep longing, </a:t>
            </a:r>
          </a:p>
          <a:p>
            <a:pPr marL="137160" indent="0" algn="r">
              <a:buNone/>
            </a:pPr>
            <a:r>
              <a:rPr lang="en-US" sz="3600" b="1" dirty="0"/>
              <a:t>homesickness</a:t>
            </a:r>
          </a:p>
        </p:txBody>
      </p:sp>
    </p:spTree>
    <p:extLst>
      <p:ext uri="{BB962C8B-B14F-4D97-AF65-F5344CB8AC3E}">
        <p14:creationId xmlns:p14="http://schemas.microsoft.com/office/powerpoint/2010/main" val="1618674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Phil 1:9-11  Paul’s Prayer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67000"/>
            <a:ext cx="10972800" cy="36423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3600" b="1" dirty="0"/>
              <a:t>Q: What is Paul’s deep desire for the Philippians?</a:t>
            </a:r>
          </a:p>
        </p:txBody>
      </p:sp>
    </p:spTree>
    <p:extLst>
      <p:ext uri="{BB962C8B-B14F-4D97-AF65-F5344CB8AC3E}">
        <p14:creationId xmlns:p14="http://schemas.microsoft.com/office/powerpoint/2010/main" val="22582899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3225</TotalTime>
  <Words>645</Words>
  <Application>Microsoft Office PowerPoint</Application>
  <PresentationFormat>Widescreen</PresentationFormat>
  <Paragraphs>114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Book Antiqua</vt:lpstr>
      <vt:lpstr>Calibri</vt:lpstr>
      <vt:lpstr>Garamond</vt:lpstr>
      <vt:lpstr>Lucida Sans</vt:lpstr>
      <vt:lpstr>Times New Roman</vt:lpstr>
      <vt:lpstr>Wingdings</vt:lpstr>
      <vt:lpstr>Wingdings 2</vt:lpstr>
      <vt:lpstr>Wingdings 3</vt:lpstr>
      <vt:lpstr>Apex</vt:lpstr>
      <vt:lpstr>6_Stream</vt:lpstr>
      <vt:lpstr>PowerPoint Presentation</vt:lpstr>
      <vt:lpstr>Philippians:  To Live is Christ</vt:lpstr>
      <vt:lpstr>Background: Acts 16:6-15 Paul Hemmed in by the Holy Spirit</vt:lpstr>
      <vt:lpstr>Paul’s First Mission in Europe</vt:lpstr>
      <vt:lpstr>Fond Memories….</vt:lpstr>
      <vt:lpstr>Philippians 1:1-2</vt:lpstr>
      <vt:lpstr>Philippians 1:3-8  Assurance in Christ</vt:lpstr>
      <vt:lpstr>Paul and the Philippians</vt:lpstr>
      <vt:lpstr>Phil 1:9-11  Paul’s Prayer</vt:lpstr>
      <vt:lpstr>Phil 1:9-11</vt:lpstr>
      <vt:lpstr>Philippians 1:12-26</vt:lpstr>
      <vt:lpstr>Paul’s Testimony: </vt:lpstr>
      <vt:lpstr>Philippians 1:14-18</vt:lpstr>
      <vt:lpstr>Philippians 1:19-26</vt:lpstr>
      <vt:lpstr>Phil 1:19-20  Paul’s Confidence</vt:lpstr>
      <vt:lpstr>Philippians 1:21</vt:lpstr>
      <vt:lpstr>Discussion Groups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Colossians</dc:title>
  <dc:creator>Microsoft account</dc:creator>
  <cp:lastModifiedBy>John Oakes</cp:lastModifiedBy>
  <cp:revision>168</cp:revision>
  <dcterms:created xsi:type="dcterms:W3CDTF">2017-03-08T02:54:48Z</dcterms:created>
  <dcterms:modified xsi:type="dcterms:W3CDTF">2024-01-19T21:00:22Z</dcterms:modified>
</cp:coreProperties>
</file>