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</p:sldMasterIdLst>
  <p:notesMasterIdLst>
    <p:notesMasterId r:id="rId90"/>
  </p:notesMasterIdLst>
  <p:sldIdLst>
    <p:sldId id="256" r:id="rId4"/>
    <p:sldId id="262" r:id="rId5"/>
    <p:sldId id="261" r:id="rId6"/>
    <p:sldId id="257" r:id="rId7"/>
    <p:sldId id="258" r:id="rId8"/>
    <p:sldId id="263" r:id="rId9"/>
    <p:sldId id="264" r:id="rId10"/>
    <p:sldId id="265" r:id="rId11"/>
    <p:sldId id="267" r:id="rId12"/>
    <p:sldId id="266" r:id="rId13"/>
    <p:sldId id="259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68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0" r:id="rId31"/>
    <p:sldId id="285" r:id="rId32"/>
    <p:sldId id="286" r:id="rId33"/>
    <p:sldId id="287" r:id="rId34"/>
    <p:sldId id="288" r:id="rId35"/>
    <p:sldId id="289" r:id="rId36"/>
    <p:sldId id="615" r:id="rId37"/>
    <p:sldId id="619" r:id="rId38"/>
    <p:sldId id="620" r:id="rId39"/>
    <p:sldId id="621" r:id="rId40"/>
    <p:sldId id="616" r:id="rId41"/>
    <p:sldId id="617" r:id="rId42"/>
    <p:sldId id="624" r:id="rId43"/>
    <p:sldId id="618" r:id="rId44"/>
    <p:sldId id="622" r:id="rId45"/>
    <p:sldId id="629" r:id="rId46"/>
    <p:sldId id="623" r:id="rId47"/>
    <p:sldId id="630" r:id="rId48"/>
    <p:sldId id="631" r:id="rId49"/>
    <p:sldId id="632" r:id="rId50"/>
    <p:sldId id="625" r:id="rId51"/>
    <p:sldId id="633" r:id="rId52"/>
    <p:sldId id="626" r:id="rId53"/>
    <p:sldId id="628" r:id="rId54"/>
    <p:sldId id="627" r:id="rId55"/>
    <p:sldId id="639" r:id="rId56"/>
    <p:sldId id="635" r:id="rId57"/>
    <p:sldId id="636" r:id="rId58"/>
    <p:sldId id="637" r:id="rId59"/>
    <p:sldId id="638" r:id="rId60"/>
    <p:sldId id="640" r:id="rId61"/>
    <p:sldId id="641" r:id="rId62"/>
    <p:sldId id="642" r:id="rId63"/>
    <p:sldId id="643" r:id="rId64"/>
    <p:sldId id="648" r:id="rId65"/>
    <p:sldId id="650" r:id="rId66"/>
    <p:sldId id="651" r:id="rId67"/>
    <p:sldId id="652" r:id="rId68"/>
    <p:sldId id="653" r:id="rId69"/>
    <p:sldId id="654" r:id="rId70"/>
    <p:sldId id="649" r:id="rId71"/>
    <p:sldId id="612" r:id="rId72"/>
    <p:sldId id="644" r:id="rId73"/>
    <p:sldId id="646" r:id="rId74"/>
    <p:sldId id="647" r:id="rId75"/>
    <p:sldId id="492" r:id="rId76"/>
    <p:sldId id="655" r:id="rId77"/>
    <p:sldId id="634" r:id="rId78"/>
    <p:sldId id="658" r:id="rId79"/>
    <p:sldId id="656" r:id="rId80"/>
    <p:sldId id="657" r:id="rId81"/>
    <p:sldId id="659" r:id="rId82"/>
    <p:sldId id="660" r:id="rId83"/>
    <p:sldId id="661" r:id="rId84"/>
    <p:sldId id="662" r:id="rId85"/>
    <p:sldId id="663" r:id="rId86"/>
    <p:sldId id="664" r:id="rId87"/>
    <p:sldId id="665" r:id="rId88"/>
    <p:sldId id="666" r:id="rId8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8AA131-E572-4B68-B54B-54CFB104C3E5}" v="129" dt="2024-03-21T00:05:21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08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notesMaster" Target="notesMasters/notesMaster1.xml"/><Relationship Id="rId95" Type="http://schemas.microsoft.com/office/2016/11/relationships/changesInfo" Target="changesInfos/changesInfo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presProps" Target="presProps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Oakes" userId="1a36f0057432ea1f" providerId="LiveId" clId="{688AA131-E572-4B68-B54B-54CFB104C3E5}"/>
    <pc:docChg chg="undo custSel addSld delSld modSld sldOrd delMainMaster">
      <pc:chgData name="John Oakes" userId="1a36f0057432ea1f" providerId="LiveId" clId="{688AA131-E572-4B68-B54B-54CFB104C3E5}" dt="2024-03-21T00:37:58.334" v="13184" actId="255"/>
      <pc:docMkLst>
        <pc:docMk/>
      </pc:docMkLst>
      <pc:sldChg chg="ord">
        <pc:chgData name="John Oakes" userId="1a36f0057432ea1f" providerId="LiveId" clId="{688AA131-E572-4B68-B54B-54CFB104C3E5}" dt="2024-02-01T03:30:17.274" v="2475"/>
        <pc:sldMkLst>
          <pc:docMk/>
          <pc:sldMk cId="742187192" sldId="256"/>
        </pc:sldMkLst>
      </pc:sldChg>
      <pc:sldChg chg="modSp mod">
        <pc:chgData name="John Oakes" userId="1a36f0057432ea1f" providerId="LiveId" clId="{688AA131-E572-4B68-B54B-54CFB104C3E5}" dt="2024-02-22T01:22:03.506" v="6519" actId="313"/>
        <pc:sldMkLst>
          <pc:docMk/>
          <pc:sldMk cId="2478428665" sldId="265"/>
        </pc:sldMkLst>
        <pc:spChg chg="mod">
          <ac:chgData name="John Oakes" userId="1a36f0057432ea1f" providerId="LiveId" clId="{688AA131-E572-4B68-B54B-54CFB104C3E5}" dt="2024-02-22T01:22:03.506" v="6519" actId="313"/>
          <ac:spMkLst>
            <pc:docMk/>
            <pc:sldMk cId="2478428665" sldId="265"/>
            <ac:spMk id="3" creationId="{70DD392A-4804-1EB2-563A-ECFFACF16E2D}"/>
          </ac:spMkLst>
        </pc:spChg>
      </pc:sldChg>
      <pc:sldChg chg="modSp new mod">
        <pc:chgData name="John Oakes" userId="1a36f0057432ea1f" providerId="LiveId" clId="{688AA131-E572-4B68-B54B-54CFB104C3E5}" dt="2024-02-01T00:19:53.716" v="241" actId="20577"/>
        <pc:sldMkLst>
          <pc:docMk/>
          <pc:sldMk cId="3285038075" sldId="277"/>
        </pc:sldMkLst>
        <pc:spChg chg="mod">
          <ac:chgData name="John Oakes" userId="1a36f0057432ea1f" providerId="LiveId" clId="{688AA131-E572-4B68-B54B-54CFB104C3E5}" dt="2024-02-01T00:18:21.100" v="34" actId="20577"/>
          <ac:spMkLst>
            <pc:docMk/>
            <pc:sldMk cId="3285038075" sldId="277"/>
            <ac:spMk id="2" creationId="{BC41B5D2-0614-53D4-4FE7-45C8C49E99B4}"/>
          </ac:spMkLst>
        </pc:spChg>
        <pc:spChg chg="mod">
          <ac:chgData name="John Oakes" userId="1a36f0057432ea1f" providerId="LiveId" clId="{688AA131-E572-4B68-B54B-54CFB104C3E5}" dt="2024-02-01T00:19:53.716" v="241" actId="20577"/>
          <ac:spMkLst>
            <pc:docMk/>
            <pc:sldMk cId="3285038075" sldId="277"/>
            <ac:spMk id="3" creationId="{7AE968C8-C14A-B40A-637D-79C8043BC30E}"/>
          </ac:spMkLst>
        </pc:spChg>
      </pc:sldChg>
      <pc:sldChg chg="modSp new mod">
        <pc:chgData name="John Oakes" userId="1a36f0057432ea1f" providerId="LiveId" clId="{688AA131-E572-4B68-B54B-54CFB104C3E5}" dt="2024-02-01T01:03:04.994" v="2265" actId="255"/>
        <pc:sldMkLst>
          <pc:docMk/>
          <pc:sldMk cId="1798938960" sldId="278"/>
        </pc:sldMkLst>
        <pc:spChg chg="mod">
          <ac:chgData name="John Oakes" userId="1a36f0057432ea1f" providerId="LiveId" clId="{688AA131-E572-4B68-B54B-54CFB104C3E5}" dt="2024-02-01T00:20:36.524" v="256" actId="14100"/>
          <ac:spMkLst>
            <pc:docMk/>
            <pc:sldMk cId="1798938960" sldId="278"/>
            <ac:spMk id="2" creationId="{F6931FF3-AC63-F7AC-7B75-9D72D9CD7E03}"/>
          </ac:spMkLst>
        </pc:spChg>
        <pc:spChg chg="mod">
          <ac:chgData name="John Oakes" userId="1a36f0057432ea1f" providerId="LiveId" clId="{688AA131-E572-4B68-B54B-54CFB104C3E5}" dt="2024-02-01T01:03:04.994" v="2265" actId="255"/>
          <ac:spMkLst>
            <pc:docMk/>
            <pc:sldMk cId="1798938960" sldId="278"/>
            <ac:spMk id="3" creationId="{86B77AD4-8BE5-F182-A540-2B80611B5D14}"/>
          </ac:spMkLst>
        </pc:spChg>
      </pc:sldChg>
      <pc:sldChg chg="modSp new mod">
        <pc:chgData name="John Oakes" userId="1a36f0057432ea1f" providerId="LiveId" clId="{688AA131-E572-4B68-B54B-54CFB104C3E5}" dt="2024-02-01T00:25:48.185" v="672" actId="255"/>
        <pc:sldMkLst>
          <pc:docMk/>
          <pc:sldMk cId="2593456935" sldId="279"/>
        </pc:sldMkLst>
        <pc:spChg chg="mod">
          <ac:chgData name="John Oakes" userId="1a36f0057432ea1f" providerId="LiveId" clId="{688AA131-E572-4B68-B54B-54CFB104C3E5}" dt="2024-02-01T00:22:38.499" v="462" actId="14100"/>
          <ac:spMkLst>
            <pc:docMk/>
            <pc:sldMk cId="2593456935" sldId="279"/>
            <ac:spMk id="2" creationId="{1CD8D574-C5C9-8272-D5F2-D12E5C50C22C}"/>
          </ac:spMkLst>
        </pc:spChg>
        <pc:spChg chg="mod">
          <ac:chgData name="John Oakes" userId="1a36f0057432ea1f" providerId="LiveId" clId="{688AA131-E572-4B68-B54B-54CFB104C3E5}" dt="2024-02-01T00:25:48.185" v="672" actId="255"/>
          <ac:spMkLst>
            <pc:docMk/>
            <pc:sldMk cId="2593456935" sldId="279"/>
            <ac:spMk id="3" creationId="{E6846CE7-0F9D-A742-6B73-1CA871DA5818}"/>
          </ac:spMkLst>
        </pc:spChg>
      </pc:sldChg>
      <pc:sldChg chg="modSp new mod">
        <pc:chgData name="John Oakes" userId="1a36f0057432ea1f" providerId="LiveId" clId="{688AA131-E572-4B68-B54B-54CFB104C3E5}" dt="2024-02-01T00:29:05.966" v="851" actId="20577"/>
        <pc:sldMkLst>
          <pc:docMk/>
          <pc:sldMk cId="3549623459" sldId="280"/>
        </pc:sldMkLst>
        <pc:spChg chg="mod">
          <ac:chgData name="John Oakes" userId="1a36f0057432ea1f" providerId="LiveId" clId="{688AA131-E572-4B68-B54B-54CFB104C3E5}" dt="2024-02-01T00:26:51.580" v="685" actId="20577"/>
          <ac:spMkLst>
            <pc:docMk/>
            <pc:sldMk cId="3549623459" sldId="280"/>
            <ac:spMk id="2" creationId="{D3A6F109-7138-367A-59CF-1E80C30D420E}"/>
          </ac:spMkLst>
        </pc:spChg>
        <pc:spChg chg="mod">
          <ac:chgData name="John Oakes" userId="1a36f0057432ea1f" providerId="LiveId" clId="{688AA131-E572-4B68-B54B-54CFB104C3E5}" dt="2024-02-01T00:29:05.966" v="851" actId="20577"/>
          <ac:spMkLst>
            <pc:docMk/>
            <pc:sldMk cId="3549623459" sldId="280"/>
            <ac:spMk id="3" creationId="{69AC8A06-3718-01C2-4CC2-5AC5748370B9}"/>
          </ac:spMkLst>
        </pc:spChg>
      </pc:sldChg>
      <pc:sldChg chg="addSp modSp new mod">
        <pc:chgData name="John Oakes" userId="1a36f0057432ea1f" providerId="LiveId" clId="{688AA131-E572-4B68-B54B-54CFB104C3E5}" dt="2024-02-01T00:32:04.397" v="965" actId="20577"/>
        <pc:sldMkLst>
          <pc:docMk/>
          <pc:sldMk cId="1898812978" sldId="281"/>
        </pc:sldMkLst>
        <pc:spChg chg="mod">
          <ac:chgData name="John Oakes" userId="1a36f0057432ea1f" providerId="LiveId" clId="{688AA131-E572-4B68-B54B-54CFB104C3E5}" dt="2024-02-01T00:29:50.842" v="875" actId="14100"/>
          <ac:spMkLst>
            <pc:docMk/>
            <pc:sldMk cId="1898812978" sldId="281"/>
            <ac:spMk id="2" creationId="{8EDF490A-D3A1-591A-1901-2E43FBB24A2E}"/>
          </ac:spMkLst>
        </pc:spChg>
        <pc:spChg chg="mod">
          <ac:chgData name="John Oakes" userId="1a36f0057432ea1f" providerId="LiveId" clId="{688AA131-E572-4B68-B54B-54CFB104C3E5}" dt="2024-02-01T00:32:04.397" v="965" actId="20577"/>
          <ac:spMkLst>
            <pc:docMk/>
            <pc:sldMk cId="1898812978" sldId="281"/>
            <ac:spMk id="3" creationId="{0410E050-B11B-CA47-7B4E-0820B92BC3FC}"/>
          </ac:spMkLst>
        </pc:spChg>
        <pc:picChg chg="add mod">
          <ac:chgData name="John Oakes" userId="1a36f0057432ea1f" providerId="LiveId" clId="{688AA131-E572-4B68-B54B-54CFB104C3E5}" dt="2024-02-01T00:31:28.774" v="937" actId="1076"/>
          <ac:picMkLst>
            <pc:docMk/>
            <pc:sldMk cId="1898812978" sldId="281"/>
            <ac:picMk id="1026" creationId="{0F45C780-9395-74D7-F694-C15B71999DBF}"/>
          </ac:picMkLst>
        </pc:picChg>
      </pc:sldChg>
      <pc:sldChg chg="addSp modSp new mod">
        <pc:chgData name="John Oakes" userId="1a36f0057432ea1f" providerId="LiveId" clId="{688AA131-E572-4B68-B54B-54CFB104C3E5}" dt="2024-02-01T00:35:34.783" v="1116" actId="1076"/>
        <pc:sldMkLst>
          <pc:docMk/>
          <pc:sldMk cId="601019375" sldId="282"/>
        </pc:sldMkLst>
        <pc:spChg chg="mod">
          <ac:chgData name="John Oakes" userId="1a36f0057432ea1f" providerId="LiveId" clId="{688AA131-E572-4B68-B54B-54CFB104C3E5}" dt="2024-02-01T00:32:45.518" v="1000" actId="20577"/>
          <ac:spMkLst>
            <pc:docMk/>
            <pc:sldMk cId="601019375" sldId="282"/>
            <ac:spMk id="2" creationId="{CE252D69-BAF7-0F87-96C1-10C852D2538A}"/>
          </ac:spMkLst>
        </pc:spChg>
        <pc:spChg chg="mod">
          <ac:chgData name="John Oakes" userId="1a36f0057432ea1f" providerId="LiveId" clId="{688AA131-E572-4B68-B54B-54CFB104C3E5}" dt="2024-02-01T00:34:07.768" v="1111" actId="14100"/>
          <ac:spMkLst>
            <pc:docMk/>
            <pc:sldMk cId="601019375" sldId="282"/>
            <ac:spMk id="3" creationId="{DE420D7E-949F-31E9-C965-832A7F6AF7FF}"/>
          </ac:spMkLst>
        </pc:spChg>
        <pc:picChg chg="add mod">
          <ac:chgData name="John Oakes" userId="1a36f0057432ea1f" providerId="LiveId" clId="{688AA131-E572-4B68-B54B-54CFB104C3E5}" dt="2024-02-01T00:35:34.783" v="1116" actId="1076"/>
          <ac:picMkLst>
            <pc:docMk/>
            <pc:sldMk cId="601019375" sldId="282"/>
            <ac:picMk id="2050" creationId="{2976635F-4C6B-D434-E340-205D151A39AC}"/>
          </ac:picMkLst>
        </pc:picChg>
      </pc:sldChg>
      <pc:sldChg chg="addSp modSp new mod">
        <pc:chgData name="John Oakes" userId="1a36f0057432ea1f" providerId="LiveId" clId="{688AA131-E572-4B68-B54B-54CFB104C3E5}" dt="2024-02-01T01:36:47.210" v="2315" actId="114"/>
        <pc:sldMkLst>
          <pc:docMk/>
          <pc:sldMk cId="1067217397" sldId="283"/>
        </pc:sldMkLst>
        <pc:spChg chg="mod">
          <ac:chgData name="John Oakes" userId="1a36f0057432ea1f" providerId="LiveId" clId="{688AA131-E572-4B68-B54B-54CFB104C3E5}" dt="2024-02-01T00:36:28.823" v="1151" actId="20577"/>
          <ac:spMkLst>
            <pc:docMk/>
            <pc:sldMk cId="1067217397" sldId="283"/>
            <ac:spMk id="2" creationId="{F4215A39-6353-10FD-5897-11AA3621297F}"/>
          </ac:spMkLst>
        </pc:spChg>
        <pc:spChg chg="mod">
          <ac:chgData name="John Oakes" userId="1a36f0057432ea1f" providerId="LiveId" clId="{688AA131-E572-4B68-B54B-54CFB104C3E5}" dt="2024-02-01T01:36:47.210" v="2315" actId="114"/>
          <ac:spMkLst>
            <pc:docMk/>
            <pc:sldMk cId="1067217397" sldId="283"/>
            <ac:spMk id="3" creationId="{81A689EB-DF96-4E7A-E46E-B6C1AC13F578}"/>
          </ac:spMkLst>
        </pc:spChg>
        <pc:picChg chg="add mod">
          <ac:chgData name="John Oakes" userId="1a36f0057432ea1f" providerId="LiveId" clId="{688AA131-E572-4B68-B54B-54CFB104C3E5}" dt="2024-02-01T00:37:33.996" v="1156" actId="1076"/>
          <ac:picMkLst>
            <pc:docMk/>
            <pc:sldMk cId="1067217397" sldId="283"/>
            <ac:picMk id="3074" creationId="{9188A999-C1CA-5122-4316-021A5F2E3E26}"/>
          </ac:picMkLst>
        </pc:picChg>
      </pc:sldChg>
      <pc:sldChg chg="addSp modSp new mod">
        <pc:chgData name="John Oakes" userId="1a36f0057432ea1f" providerId="LiveId" clId="{688AA131-E572-4B68-B54B-54CFB104C3E5}" dt="2024-02-01T00:44:07.512" v="1441" actId="1076"/>
        <pc:sldMkLst>
          <pc:docMk/>
          <pc:sldMk cId="1815273059" sldId="284"/>
        </pc:sldMkLst>
        <pc:spChg chg="mod">
          <ac:chgData name="John Oakes" userId="1a36f0057432ea1f" providerId="LiveId" clId="{688AA131-E572-4B68-B54B-54CFB104C3E5}" dt="2024-02-01T00:39:35.578" v="1245" actId="20577"/>
          <ac:spMkLst>
            <pc:docMk/>
            <pc:sldMk cId="1815273059" sldId="284"/>
            <ac:spMk id="2" creationId="{514F7068-C7B4-F33B-7505-3F9C6A02B4EB}"/>
          </ac:spMkLst>
        </pc:spChg>
        <pc:spChg chg="mod">
          <ac:chgData name="John Oakes" userId="1a36f0057432ea1f" providerId="LiveId" clId="{688AA131-E572-4B68-B54B-54CFB104C3E5}" dt="2024-02-01T00:43:58.568" v="1439" actId="27636"/>
          <ac:spMkLst>
            <pc:docMk/>
            <pc:sldMk cId="1815273059" sldId="284"/>
            <ac:spMk id="3" creationId="{31A036B5-610F-DB23-E84E-2598982E4EDB}"/>
          </ac:spMkLst>
        </pc:spChg>
        <pc:picChg chg="add mod">
          <ac:chgData name="John Oakes" userId="1a36f0057432ea1f" providerId="LiveId" clId="{688AA131-E572-4B68-B54B-54CFB104C3E5}" dt="2024-02-01T00:44:07.512" v="1441" actId="1076"/>
          <ac:picMkLst>
            <pc:docMk/>
            <pc:sldMk cId="1815273059" sldId="284"/>
            <ac:picMk id="4098" creationId="{0A6221F9-DED7-E3CA-5F70-726C59E39FE4}"/>
          </ac:picMkLst>
        </pc:picChg>
      </pc:sldChg>
      <pc:sldChg chg="addSp modSp new mod">
        <pc:chgData name="John Oakes" userId="1a36f0057432ea1f" providerId="LiveId" clId="{688AA131-E572-4B68-B54B-54CFB104C3E5}" dt="2024-02-01T00:50:43.804" v="1682" actId="1076"/>
        <pc:sldMkLst>
          <pc:docMk/>
          <pc:sldMk cId="2645698407" sldId="285"/>
        </pc:sldMkLst>
        <pc:spChg chg="mod">
          <ac:chgData name="John Oakes" userId="1a36f0057432ea1f" providerId="LiveId" clId="{688AA131-E572-4B68-B54B-54CFB104C3E5}" dt="2024-02-01T00:44:32.751" v="1464" actId="20577"/>
          <ac:spMkLst>
            <pc:docMk/>
            <pc:sldMk cId="2645698407" sldId="285"/>
            <ac:spMk id="2" creationId="{4AE1D362-D8CB-4281-B5C9-C985EF91382D}"/>
          </ac:spMkLst>
        </pc:spChg>
        <pc:spChg chg="mod">
          <ac:chgData name="John Oakes" userId="1a36f0057432ea1f" providerId="LiveId" clId="{688AA131-E572-4B68-B54B-54CFB104C3E5}" dt="2024-02-01T00:50:29.315" v="1678" actId="20577"/>
          <ac:spMkLst>
            <pc:docMk/>
            <pc:sldMk cId="2645698407" sldId="285"/>
            <ac:spMk id="3" creationId="{FCCEB7FA-70FC-28E5-8D99-05C2C804A763}"/>
          </ac:spMkLst>
        </pc:spChg>
        <pc:picChg chg="add mod">
          <ac:chgData name="John Oakes" userId="1a36f0057432ea1f" providerId="LiveId" clId="{688AA131-E572-4B68-B54B-54CFB104C3E5}" dt="2024-02-01T00:50:43.804" v="1682" actId="1076"/>
          <ac:picMkLst>
            <pc:docMk/>
            <pc:sldMk cId="2645698407" sldId="285"/>
            <ac:picMk id="5122" creationId="{B7F4551E-087B-196B-5286-9ECD6F077007}"/>
          </ac:picMkLst>
        </pc:picChg>
      </pc:sldChg>
      <pc:sldChg chg="addSp modSp new mod setBg">
        <pc:chgData name="John Oakes" userId="1a36f0057432ea1f" providerId="LiveId" clId="{688AA131-E572-4B68-B54B-54CFB104C3E5}" dt="2024-02-01T00:53:11.633" v="1700" actId="14100"/>
        <pc:sldMkLst>
          <pc:docMk/>
          <pc:sldMk cId="761977286" sldId="286"/>
        </pc:sldMkLst>
        <pc:spChg chg="mod">
          <ac:chgData name="John Oakes" userId="1a36f0057432ea1f" providerId="LiveId" clId="{688AA131-E572-4B68-B54B-54CFB104C3E5}" dt="2024-02-01T00:53:02.339" v="1698" actId="255"/>
          <ac:spMkLst>
            <pc:docMk/>
            <pc:sldMk cId="761977286" sldId="286"/>
            <ac:spMk id="2" creationId="{3152C67F-B42D-7905-15F9-9447574884E3}"/>
          </ac:spMkLst>
        </pc:spChg>
        <pc:spChg chg="mod">
          <ac:chgData name="John Oakes" userId="1a36f0057432ea1f" providerId="LiveId" clId="{688AA131-E572-4B68-B54B-54CFB104C3E5}" dt="2024-02-01T00:53:11.633" v="1700" actId="14100"/>
          <ac:spMkLst>
            <pc:docMk/>
            <pc:sldMk cId="761977286" sldId="286"/>
            <ac:spMk id="3" creationId="{BF4C197E-84F6-A543-85BC-FD750819D783}"/>
          </ac:spMkLst>
        </pc:spChg>
        <pc:picChg chg="add mod">
          <ac:chgData name="John Oakes" userId="1a36f0057432ea1f" providerId="LiveId" clId="{688AA131-E572-4B68-B54B-54CFB104C3E5}" dt="2024-02-01T00:52:33.024" v="1693" actId="1076"/>
          <ac:picMkLst>
            <pc:docMk/>
            <pc:sldMk cId="761977286" sldId="286"/>
            <ac:picMk id="5" creationId="{A6489C0D-F78C-2117-9794-9F854A2997B3}"/>
          </ac:picMkLst>
        </pc:picChg>
      </pc:sldChg>
      <pc:sldChg chg="modSp new mod">
        <pc:chgData name="John Oakes" userId="1a36f0057432ea1f" providerId="LiveId" clId="{688AA131-E572-4B68-B54B-54CFB104C3E5}" dt="2024-02-01T00:56:17.012" v="1844" actId="20577"/>
        <pc:sldMkLst>
          <pc:docMk/>
          <pc:sldMk cId="3587563929" sldId="287"/>
        </pc:sldMkLst>
        <pc:spChg chg="mod">
          <ac:chgData name="John Oakes" userId="1a36f0057432ea1f" providerId="LiveId" clId="{688AA131-E572-4B68-B54B-54CFB104C3E5}" dt="2024-02-01T00:54:22.068" v="1725" actId="20577"/>
          <ac:spMkLst>
            <pc:docMk/>
            <pc:sldMk cId="3587563929" sldId="287"/>
            <ac:spMk id="2" creationId="{C0D314BC-2AE2-9D53-B266-20A769C0274C}"/>
          </ac:spMkLst>
        </pc:spChg>
        <pc:spChg chg="mod">
          <ac:chgData name="John Oakes" userId="1a36f0057432ea1f" providerId="LiveId" clId="{688AA131-E572-4B68-B54B-54CFB104C3E5}" dt="2024-02-01T00:56:17.012" v="1844" actId="20577"/>
          <ac:spMkLst>
            <pc:docMk/>
            <pc:sldMk cId="3587563929" sldId="287"/>
            <ac:spMk id="3" creationId="{F78CCD13-B571-5038-F9F5-D1CB6373CA6B}"/>
          </ac:spMkLst>
        </pc:spChg>
      </pc:sldChg>
      <pc:sldChg chg="modSp new mod">
        <pc:chgData name="John Oakes" userId="1a36f0057432ea1f" providerId="LiveId" clId="{688AA131-E572-4B68-B54B-54CFB104C3E5}" dt="2024-02-01T00:59:54.610" v="2002" actId="6549"/>
        <pc:sldMkLst>
          <pc:docMk/>
          <pc:sldMk cId="2609086390" sldId="288"/>
        </pc:sldMkLst>
        <pc:spChg chg="mod">
          <ac:chgData name="John Oakes" userId="1a36f0057432ea1f" providerId="LiveId" clId="{688AA131-E572-4B68-B54B-54CFB104C3E5}" dt="2024-02-01T00:56:47.246" v="1865" actId="14100"/>
          <ac:spMkLst>
            <pc:docMk/>
            <pc:sldMk cId="2609086390" sldId="288"/>
            <ac:spMk id="2" creationId="{AE61B516-F5C3-D070-568B-E2D0BE567F8F}"/>
          </ac:spMkLst>
        </pc:spChg>
        <pc:spChg chg="mod">
          <ac:chgData name="John Oakes" userId="1a36f0057432ea1f" providerId="LiveId" clId="{688AA131-E572-4B68-B54B-54CFB104C3E5}" dt="2024-02-01T00:59:54.610" v="2002" actId="6549"/>
          <ac:spMkLst>
            <pc:docMk/>
            <pc:sldMk cId="2609086390" sldId="288"/>
            <ac:spMk id="3" creationId="{17FB4479-D9F4-EF08-AC44-4BCCB95F5326}"/>
          </ac:spMkLst>
        </pc:spChg>
      </pc:sldChg>
      <pc:sldChg chg="modSp new mod">
        <pc:chgData name="John Oakes" userId="1a36f0057432ea1f" providerId="LiveId" clId="{688AA131-E572-4B68-B54B-54CFB104C3E5}" dt="2024-02-01T01:01:53.178" v="2262" actId="255"/>
        <pc:sldMkLst>
          <pc:docMk/>
          <pc:sldMk cId="2121182100" sldId="289"/>
        </pc:sldMkLst>
        <pc:spChg chg="mod">
          <ac:chgData name="John Oakes" userId="1a36f0057432ea1f" providerId="LiveId" clId="{688AA131-E572-4B68-B54B-54CFB104C3E5}" dt="2024-02-01T01:00:25.788" v="2024" actId="20577"/>
          <ac:spMkLst>
            <pc:docMk/>
            <pc:sldMk cId="2121182100" sldId="289"/>
            <ac:spMk id="2" creationId="{92DC205B-CD4B-3FF4-C15C-8E25416CE0E6}"/>
          </ac:spMkLst>
        </pc:spChg>
        <pc:spChg chg="mod">
          <ac:chgData name="John Oakes" userId="1a36f0057432ea1f" providerId="LiveId" clId="{688AA131-E572-4B68-B54B-54CFB104C3E5}" dt="2024-02-01T01:01:53.178" v="2262" actId="255"/>
          <ac:spMkLst>
            <pc:docMk/>
            <pc:sldMk cId="2121182100" sldId="289"/>
            <ac:spMk id="3" creationId="{90BA0ACA-1AB2-3858-C789-95CADC8C2569}"/>
          </ac:spMkLst>
        </pc:spChg>
      </pc:sldChg>
      <pc:sldChg chg="addSp modSp new mod">
        <pc:chgData name="John Oakes" userId="1a36f0057432ea1f" providerId="LiveId" clId="{688AA131-E572-4B68-B54B-54CFB104C3E5}" dt="2024-02-01T01:29:42.306" v="2290" actId="1076"/>
        <pc:sldMkLst>
          <pc:docMk/>
          <pc:sldMk cId="365504062" sldId="290"/>
        </pc:sldMkLst>
        <pc:spChg chg="mod">
          <ac:chgData name="John Oakes" userId="1a36f0057432ea1f" providerId="LiveId" clId="{688AA131-E572-4B68-B54B-54CFB104C3E5}" dt="2024-02-01T01:29:37.802" v="2289" actId="14100"/>
          <ac:spMkLst>
            <pc:docMk/>
            <pc:sldMk cId="365504062" sldId="290"/>
            <ac:spMk id="2" creationId="{44A540D0-7A3C-67D5-7BD9-57F15A383CAE}"/>
          </ac:spMkLst>
        </pc:spChg>
        <pc:spChg chg="mod">
          <ac:chgData name="John Oakes" userId="1a36f0057432ea1f" providerId="LiveId" clId="{688AA131-E572-4B68-B54B-54CFB104C3E5}" dt="2024-02-01T01:28:53.309" v="2282" actId="14100"/>
          <ac:spMkLst>
            <pc:docMk/>
            <pc:sldMk cId="365504062" sldId="290"/>
            <ac:spMk id="3" creationId="{F1791D2A-4B5A-AB6E-2AD4-959F7D66BE3F}"/>
          </ac:spMkLst>
        </pc:spChg>
        <pc:picChg chg="add mod">
          <ac:chgData name="John Oakes" userId="1a36f0057432ea1f" providerId="LiveId" clId="{688AA131-E572-4B68-B54B-54CFB104C3E5}" dt="2024-02-01T01:29:42.306" v="2290" actId="1076"/>
          <ac:picMkLst>
            <pc:docMk/>
            <pc:sldMk cId="365504062" sldId="290"/>
            <ac:picMk id="6146" creationId="{40E66691-FC32-FC2F-156D-C6F2056C255D}"/>
          </ac:picMkLst>
        </pc:picChg>
      </pc:sldChg>
      <pc:sldChg chg="add">
        <pc:chgData name="John Oakes" userId="1a36f0057432ea1f" providerId="LiveId" clId="{688AA131-E572-4B68-B54B-54CFB104C3E5}" dt="2024-03-20T23:19:42.508" v="10961"/>
        <pc:sldMkLst>
          <pc:docMk/>
          <pc:sldMk cId="1505927223" sldId="492"/>
        </pc:sldMkLst>
      </pc:sldChg>
      <pc:sldChg chg="add del">
        <pc:chgData name="John Oakes" userId="1a36f0057432ea1f" providerId="LiveId" clId="{688AA131-E572-4B68-B54B-54CFB104C3E5}" dt="2024-03-14T00:30:06.098" v="9271" actId="2696"/>
        <pc:sldMkLst>
          <pc:docMk/>
          <pc:sldMk cId="1796778648" sldId="492"/>
        </pc:sldMkLst>
      </pc:sldChg>
      <pc:sldChg chg="add del">
        <pc:chgData name="John Oakes" userId="1a36f0057432ea1f" providerId="LiveId" clId="{688AA131-E572-4B68-B54B-54CFB104C3E5}" dt="2024-02-26T02:46:16.535" v="6689" actId="2696"/>
        <pc:sldMkLst>
          <pc:docMk/>
          <pc:sldMk cId="2181561032" sldId="492"/>
        </pc:sldMkLst>
      </pc:sldChg>
      <pc:sldChg chg="del">
        <pc:chgData name="John Oakes" userId="1a36f0057432ea1f" providerId="LiveId" clId="{688AA131-E572-4B68-B54B-54CFB104C3E5}" dt="2024-02-22T02:07:28.975" v="6687" actId="2696"/>
        <pc:sldMkLst>
          <pc:docMk/>
          <pc:sldMk cId="2875736164" sldId="492"/>
        </pc:sldMkLst>
      </pc:sldChg>
      <pc:sldChg chg="add del">
        <pc:chgData name="John Oakes" userId="1a36f0057432ea1f" providerId="LiveId" clId="{688AA131-E572-4B68-B54B-54CFB104C3E5}" dt="2024-03-20T23:19:33.593" v="10960" actId="2696"/>
        <pc:sldMkLst>
          <pc:docMk/>
          <pc:sldMk cId="3885588957" sldId="492"/>
        </pc:sldMkLst>
      </pc:sldChg>
      <pc:sldChg chg="del">
        <pc:chgData name="John Oakes" userId="1a36f0057432ea1f" providerId="LiveId" clId="{688AA131-E572-4B68-B54B-54CFB104C3E5}" dt="2024-02-22T01:55:01.160" v="6520" actId="2696"/>
        <pc:sldMkLst>
          <pc:docMk/>
          <pc:sldMk cId="0" sldId="543"/>
        </pc:sldMkLst>
      </pc:sldChg>
      <pc:sldChg chg="del">
        <pc:chgData name="John Oakes" userId="1a36f0057432ea1f" providerId="LiveId" clId="{688AA131-E572-4B68-B54B-54CFB104C3E5}" dt="2024-02-22T01:55:07.275" v="6522" actId="2696"/>
        <pc:sldMkLst>
          <pc:docMk/>
          <pc:sldMk cId="0" sldId="609"/>
        </pc:sldMkLst>
      </pc:sldChg>
      <pc:sldChg chg="modSp del mod ord">
        <pc:chgData name="John Oakes" userId="1a36f0057432ea1f" providerId="LiveId" clId="{688AA131-E572-4B68-B54B-54CFB104C3E5}" dt="2024-02-22T01:58:47.483" v="6586" actId="47"/>
        <pc:sldMkLst>
          <pc:docMk/>
          <pc:sldMk cId="0" sldId="611"/>
        </pc:sldMkLst>
        <pc:spChg chg="mod">
          <ac:chgData name="John Oakes" userId="1a36f0057432ea1f" providerId="LiveId" clId="{688AA131-E572-4B68-B54B-54CFB104C3E5}" dt="2024-02-14T23:22:52.085" v="2787" actId="6549"/>
          <ac:spMkLst>
            <pc:docMk/>
            <pc:sldMk cId="0" sldId="611"/>
            <ac:spMk id="132099" creationId="{7B5ADE7F-3709-BD9D-7057-73B833EEBAC6}"/>
          </ac:spMkLst>
        </pc:spChg>
      </pc:sldChg>
      <pc:sldChg chg="add del">
        <pc:chgData name="John Oakes" userId="1a36f0057432ea1f" providerId="LiveId" clId="{688AA131-E572-4B68-B54B-54CFB104C3E5}" dt="2024-03-20T23:19:33.593" v="10960" actId="2696"/>
        <pc:sldMkLst>
          <pc:docMk/>
          <pc:sldMk cId="177073565" sldId="612"/>
        </pc:sldMkLst>
      </pc:sldChg>
      <pc:sldChg chg="add del">
        <pc:chgData name="John Oakes" userId="1a36f0057432ea1f" providerId="LiveId" clId="{688AA131-E572-4B68-B54B-54CFB104C3E5}" dt="2024-02-26T02:46:16.535" v="6689" actId="2696"/>
        <pc:sldMkLst>
          <pc:docMk/>
          <pc:sldMk cId="1456653704" sldId="612"/>
        </pc:sldMkLst>
      </pc:sldChg>
      <pc:sldChg chg="modSp del mod ord">
        <pc:chgData name="John Oakes" userId="1a36f0057432ea1f" providerId="LiveId" clId="{688AA131-E572-4B68-B54B-54CFB104C3E5}" dt="2024-02-22T02:07:28.975" v="6687" actId="2696"/>
        <pc:sldMkLst>
          <pc:docMk/>
          <pc:sldMk cId="1797659483" sldId="612"/>
        </pc:sldMkLst>
        <pc:spChg chg="mod">
          <ac:chgData name="John Oakes" userId="1a36f0057432ea1f" providerId="LiveId" clId="{688AA131-E572-4B68-B54B-54CFB104C3E5}" dt="2024-02-22T02:00:44.581" v="6595" actId="255"/>
          <ac:spMkLst>
            <pc:docMk/>
            <pc:sldMk cId="1797659483" sldId="612"/>
            <ac:spMk id="2" creationId="{8205BA2C-7DEA-4F7E-0030-368A1716D2FA}"/>
          </ac:spMkLst>
        </pc:spChg>
      </pc:sldChg>
      <pc:sldChg chg="add del">
        <pc:chgData name="John Oakes" userId="1a36f0057432ea1f" providerId="LiveId" clId="{688AA131-E572-4B68-B54B-54CFB104C3E5}" dt="2024-03-14T00:30:06.098" v="9271" actId="2696"/>
        <pc:sldMkLst>
          <pc:docMk/>
          <pc:sldMk cId="2182453823" sldId="612"/>
        </pc:sldMkLst>
      </pc:sldChg>
      <pc:sldChg chg="add">
        <pc:chgData name="John Oakes" userId="1a36f0057432ea1f" providerId="LiveId" clId="{688AA131-E572-4B68-B54B-54CFB104C3E5}" dt="2024-03-20T23:19:42.508" v="10961"/>
        <pc:sldMkLst>
          <pc:docMk/>
          <pc:sldMk cId="3293355722" sldId="612"/>
        </pc:sldMkLst>
      </pc:sldChg>
      <pc:sldChg chg="addSp delSp modSp new del mod">
        <pc:chgData name="John Oakes" userId="1a36f0057432ea1f" providerId="LiveId" clId="{688AA131-E572-4B68-B54B-54CFB104C3E5}" dt="2024-02-15T15:59:40.527" v="4645" actId="47"/>
        <pc:sldMkLst>
          <pc:docMk/>
          <pc:sldMk cId="3602302498" sldId="613"/>
        </pc:sldMkLst>
        <pc:spChg chg="del">
          <ac:chgData name="John Oakes" userId="1a36f0057432ea1f" providerId="LiveId" clId="{688AA131-E572-4B68-B54B-54CFB104C3E5}" dt="2024-02-14T23:15:01.433" v="2488" actId="931"/>
          <ac:spMkLst>
            <pc:docMk/>
            <pc:sldMk cId="3602302498" sldId="613"/>
            <ac:spMk id="3" creationId="{DB26182B-909A-3DFE-CA9F-A31C2CCDC91A}"/>
          </ac:spMkLst>
        </pc:spChg>
        <pc:picChg chg="add mod">
          <ac:chgData name="John Oakes" userId="1a36f0057432ea1f" providerId="LiveId" clId="{688AA131-E572-4B68-B54B-54CFB104C3E5}" dt="2024-02-14T23:15:09.678" v="2492" actId="1076"/>
          <ac:picMkLst>
            <pc:docMk/>
            <pc:sldMk cId="3602302498" sldId="613"/>
            <ac:picMk id="5" creationId="{C2DA6343-7631-372B-1BD8-4DB52E6C3F53}"/>
          </ac:picMkLst>
        </pc:picChg>
      </pc:sldChg>
      <pc:sldChg chg="addSp delSp modSp new del mod">
        <pc:chgData name="John Oakes" userId="1a36f0057432ea1f" providerId="LiveId" clId="{688AA131-E572-4B68-B54B-54CFB104C3E5}" dt="2024-02-15T15:59:40.527" v="4645" actId="47"/>
        <pc:sldMkLst>
          <pc:docMk/>
          <pc:sldMk cId="1262076526" sldId="614"/>
        </pc:sldMkLst>
        <pc:spChg chg="del">
          <ac:chgData name="John Oakes" userId="1a36f0057432ea1f" providerId="LiveId" clId="{688AA131-E572-4B68-B54B-54CFB104C3E5}" dt="2024-02-14T23:21:01.554" v="2678" actId="931"/>
          <ac:spMkLst>
            <pc:docMk/>
            <pc:sldMk cId="1262076526" sldId="614"/>
            <ac:spMk id="3" creationId="{05AA780F-C381-232B-717C-41D535F8CBAE}"/>
          </ac:spMkLst>
        </pc:spChg>
        <pc:picChg chg="add mod">
          <ac:chgData name="John Oakes" userId="1a36f0057432ea1f" providerId="LiveId" clId="{688AA131-E572-4B68-B54B-54CFB104C3E5}" dt="2024-02-14T23:21:17.055" v="2683" actId="1076"/>
          <ac:picMkLst>
            <pc:docMk/>
            <pc:sldMk cId="1262076526" sldId="614"/>
            <ac:picMk id="5" creationId="{B33FFE13-E792-B597-B89C-FF528CCC336A}"/>
          </ac:picMkLst>
        </pc:picChg>
      </pc:sldChg>
      <pc:sldChg chg="modSp add del mod">
        <pc:chgData name="John Oakes" userId="1a36f0057432ea1f" providerId="LiveId" clId="{688AA131-E572-4B68-B54B-54CFB104C3E5}" dt="2024-03-14T00:31:13.630" v="9285" actId="47"/>
        <pc:sldMkLst>
          <pc:docMk/>
          <pc:sldMk cId="1965914556" sldId="614"/>
        </pc:sldMkLst>
        <pc:spChg chg="mod">
          <ac:chgData name="John Oakes" userId="1a36f0057432ea1f" providerId="LiveId" clId="{688AA131-E572-4B68-B54B-54CFB104C3E5}" dt="2024-03-14T00:30:34.150" v="9284" actId="20577"/>
          <ac:spMkLst>
            <pc:docMk/>
            <pc:sldMk cId="1965914556" sldId="614"/>
            <ac:spMk id="131075" creationId="{DBD8B53C-980A-C3B3-E81C-EC76726753C7}"/>
          </ac:spMkLst>
        </pc:spChg>
      </pc:sldChg>
      <pc:sldChg chg="addSp delSp modSp add del mod">
        <pc:chgData name="John Oakes" userId="1a36f0057432ea1f" providerId="LiveId" clId="{688AA131-E572-4B68-B54B-54CFB104C3E5}" dt="2024-03-14T00:30:06.098" v="9271" actId="2696"/>
        <pc:sldMkLst>
          <pc:docMk/>
          <pc:sldMk cId="1994807950" sldId="614"/>
        </pc:sldMkLst>
        <pc:spChg chg="mod">
          <ac:chgData name="John Oakes" userId="1a36f0057432ea1f" providerId="LiveId" clId="{688AA131-E572-4B68-B54B-54CFB104C3E5}" dt="2024-02-29T00:24:32.468" v="6726" actId="20577"/>
          <ac:spMkLst>
            <pc:docMk/>
            <pc:sldMk cId="1994807950" sldId="614"/>
            <ac:spMk id="131075" creationId="{DBD8B53C-980A-C3B3-E81C-EC76726753C7}"/>
          </ac:spMkLst>
        </pc:spChg>
        <pc:picChg chg="add mod">
          <ac:chgData name="John Oakes" userId="1a36f0057432ea1f" providerId="LiveId" clId="{688AA131-E572-4B68-B54B-54CFB104C3E5}" dt="2024-02-29T00:25:34.655" v="6731" actId="1076"/>
          <ac:picMkLst>
            <pc:docMk/>
            <pc:sldMk cId="1994807950" sldId="614"/>
            <ac:picMk id="1026" creationId="{677656B9-EB5C-19BE-94E3-BE149A2CBC81}"/>
          </ac:picMkLst>
        </pc:picChg>
        <pc:picChg chg="del">
          <ac:chgData name="John Oakes" userId="1a36f0057432ea1f" providerId="LiveId" clId="{688AA131-E572-4B68-B54B-54CFB104C3E5}" dt="2024-02-29T00:24:35.844" v="6727" actId="478"/>
          <ac:picMkLst>
            <pc:docMk/>
            <pc:sldMk cId="1994807950" sldId="614"/>
            <ac:picMk id="3074" creationId="{20107584-2918-6454-0E34-7C095FD570B3}"/>
          </ac:picMkLst>
        </pc:picChg>
      </pc:sldChg>
      <pc:sldChg chg="addSp delSp modSp del mod">
        <pc:chgData name="John Oakes" userId="1a36f0057432ea1f" providerId="LiveId" clId="{688AA131-E572-4B68-B54B-54CFB104C3E5}" dt="2024-02-26T02:46:16.535" v="6689" actId="2696"/>
        <pc:sldMkLst>
          <pc:docMk/>
          <pc:sldMk cId="2314761881" sldId="614"/>
        </pc:sldMkLst>
        <pc:spChg chg="mod">
          <ac:chgData name="John Oakes" userId="1a36f0057432ea1f" providerId="LiveId" clId="{688AA131-E572-4B68-B54B-54CFB104C3E5}" dt="2024-02-22T02:02:57.154" v="6678" actId="14100"/>
          <ac:spMkLst>
            <pc:docMk/>
            <pc:sldMk cId="2314761881" sldId="614"/>
            <ac:spMk id="2" creationId="{47EC75DC-0F64-28C7-AFA0-3CAFCE8D2A25}"/>
          </ac:spMkLst>
        </pc:spChg>
        <pc:spChg chg="mod">
          <ac:chgData name="John Oakes" userId="1a36f0057432ea1f" providerId="LiveId" clId="{688AA131-E572-4B68-B54B-54CFB104C3E5}" dt="2024-02-22T02:04:17.263" v="6686" actId="255"/>
          <ac:spMkLst>
            <pc:docMk/>
            <pc:sldMk cId="2314761881" sldId="614"/>
            <ac:spMk id="131075" creationId="{9BE66C4E-A4E6-E2DC-D4A7-42A3B350635E}"/>
          </ac:spMkLst>
        </pc:spChg>
        <pc:picChg chg="del">
          <ac:chgData name="John Oakes" userId="1a36f0057432ea1f" providerId="LiveId" clId="{688AA131-E572-4B68-B54B-54CFB104C3E5}" dt="2024-02-22T01:55:59.139" v="6559" actId="478"/>
          <ac:picMkLst>
            <pc:docMk/>
            <pc:sldMk cId="2314761881" sldId="614"/>
            <ac:picMk id="1026" creationId="{0E3A75B7-BF94-137F-718F-1F8B94E0844F}"/>
          </ac:picMkLst>
        </pc:picChg>
        <pc:picChg chg="add mod">
          <ac:chgData name="John Oakes" userId="1a36f0057432ea1f" providerId="LiveId" clId="{688AA131-E572-4B68-B54B-54CFB104C3E5}" dt="2024-02-22T02:01:45.168" v="6670" actId="1076"/>
          <ac:picMkLst>
            <pc:docMk/>
            <pc:sldMk cId="2314761881" sldId="614"/>
            <ac:picMk id="3074" creationId="{1A9DD991-4F4A-22D0-85B2-810F7ECAC71C}"/>
          </ac:picMkLst>
        </pc:picChg>
      </pc:sldChg>
      <pc:sldChg chg="addSp delSp modSp new mod ord">
        <pc:chgData name="John Oakes" userId="1a36f0057432ea1f" providerId="LiveId" clId="{688AA131-E572-4B68-B54B-54CFB104C3E5}" dt="2024-02-14T23:58:41.032" v="3077" actId="1076"/>
        <pc:sldMkLst>
          <pc:docMk/>
          <pc:sldMk cId="4235292105" sldId="615"/>
        </pc:sldMkLst>
        <pc:spChg chg="mod">
          <ac:chgData name="John Oakes" userId="1a36f0057432ea1f" providerId="LiveId" clId="{688AA131-E572-4B68-B54B-54CFB104C3E5}" dt="2024-02-14T23:58:36.856" v="3076" actId="14100"/>
          <ac:spMkLst>
            <pc:docMk/>
            <pc:sldMk cId="4235292105" sldId="615"/>
            <ac:spMk id="2" creationId="{FAF7929B-F1D1-904B-CC82-EF42A034EFF8}"/>
          </ac:spMkLst>
        </pc:spChg>
        <pc:spChg chg="del">
          <ac:chgData name="John Oakes" userId="1a36f0057432ea1f" providerId="LiveId" clId="{688AA131-E572-4B68-B54B-54CFB104C3E5}" dt="2024-02-14T23:57:55.746" v="3068"/>
          <ac:spMkLst>
            <pc:docMk/>
            <pc:sldMk cId="4235292105" sldId="615"/>
            <ac:spMk id="3" creationId="{AABC5571-8D9D-0784-A62D-8022C2BD2BF6}"/>
          </ac:spMkLst>
        </pc:spChg>
        <pc:picChg chg="add mod">
          <ac:chgData name="John Oakes" userId="1a36f0057432ea1f" providerId="LiveId" clId="{688AA131-E572-4B68-B54B-54CFB104C3E5}" dt="2024-02-14T23:58:41.032" v="3077" actId="1076"/>
          <ac:picMkLst>
            <pc:docMk/>
            <pc:sldMk cId="4235292105" sldId="615"/>
            <ac:picMk id="1026" creationId="{18E5C7C4-6C80-7E99-7453-24730D3AEBB4}"/>
          </ac:picMkLst>
        </pc:picChg>
      </pc:sldChg>
      <pc:sldChg chg="addSp modSp new mod">
        <pc:chgData name="John Oakes" userId="1a36f0057432ea1f" providerId="LiveId" clId="{688AA131-E572-4B68-B54B-54CFB104C3E5}" dt="2024-02-15T00:25:19.934" v="3724" actId="1076"/>
        <pc:sldMkLst>
          <pc:docMk/>
          <pc:sldMk cId="1686145272" sldId="616"/>
        </pc:sldMkLst>
        <pc:spChg chg="mod">
          <ac:chgData name="John Oakes" userId="1a36f0057432ea1f" providerId="LiveId" clId="{688AA131-E572-4B68-B54B-54CFB104C3E5}" dt="2024-02-15T00:23:15.440" v="3591" actId="20577"/>
          <ac:spMkLst>
            <pc:docMk/>
            <pc:sldMk cId="1686145272" sldId="616"/>
            <ac:spMk id="2" creationId="{A274AE6C-7E40-D944-EE62-05D18D8CE89B}"/>
          </ac:spMkLst>
        </pc:spChg>
        <pc:spChg chg="mod">
          <ac:chgData name="John Oakes" userId="1a36f0057432ea1f" providerId="LiveId" clId="{688AA131-E572-4B68-B54B-54CFB104C3E5}" dt="2024-02-15T00:25:16.367" v="3723" actId="14100"/>
          <ac:spMkLst>
            <pc:docMk/>
            <pc:sldMk cId="1686145272" sldId="616"/>
            <ac:spMk id="3" creationId="{4EFD9845-716E-2033-5C8E-B92FF7E558CB}"/>
          </ac:spMkLst>
        </pc:spChg>
        <pc:picChg chg="add mod">
          <ac:chgData name="John Oakes" userId="1a36f0057432ea1f" providerId="LiveId" clId="{688AA131-E572-4B68-B54B-54CFB104C3E5}" dt="2024-02-15T00:25:19.934" v="3724" actId="1076"/>
          <ac:picMkLst>
            <pc:docMk/>
            <pc:sldMk cId="1686145272" sldId="616"/>
            <ac:picMk id="4" creationId="{AEA365ED-6B05-71AA-93F0-65A313B747D9}"/>
          </ac:picMkLst>
        </pc:picChg>
      </pc:sldChg>
      <pc:sldChg chg="addSp modSp new mod">
        <pc:chgData name="John Oakes" userId="1a36f0057432ea1f" providerId="LiveId" clId="{688AA131-E572-4B68-B54B-54CFB104C3E5}" dt="2024-02-15T00:29:54.792" v="3908" actId="255"/>
        <pc:sldMkLst>
          <pc:docMk/>
          <pc:sldMk cId="3038645355" sldId="617"/>
        </pc:sldMkLst>
        <pc:spChg chg="mod">
          <ac:chgData name="John Oakes" userId="1a36f0057432ea1f" providerId="LiveId" clId="{688AA131-E572-4B68-B54B-54CFB104C3E5}" dt="2024-02-15T00:25:49.436" v="3755" actId="20577"/>
          <ac:spMkLst>
            <pc:docMk/>
            <pc:sldMk cId="3038645355" sldId="617"/>
            <ac:spMk id="2" creationId="{50F4E289-0831-7E1F-6F4B-BA4D71A088BE}"/>
          </ac:spMkLst>
        </pc:spChg>
        <pc:spChg chg="mod">
          <ac:chgData name="John Oakes" userId="1a36f0057432ea1f" providerId="LiveId" clId="{688AA131-E572-4B68-B54B-54CFB104C3E5}" dt="2024-02-15T00:29:54.792" v="3908" actId="255"/>
          <ac:spMkLst>
            <pc:docMk/>
            <pc:sldMk cId="3038645355" sldId="617"/>
            <ac:spMk id="3" creationId="{80EB22BC-01BC-9692-7483-CB9ECF976E26}"/>
          </ac:spMkLst>
        </pc:spChg>
        <pc:picChg chg="add mod">
          <ac:chgData name="John Oakes" userId="1a36f0057432ea1f" providerId="LiveId" clId="{688AA131-E572-4B68-B54B-54CFB104C3E5}" dt="2024-02-15T00:28:57.382" v="3861" actId="1076"/>
          <ac:picMkLst>
            <pc:docMk/>
            <pc:sldMk cId="3038645355" sldId="617"/>
            <ac:picMk id="3074" creationId="{415A4488-A849-4F24-E395-D32ED05C0F15}"/>
          </ac:picMkLst>
        </pc:picChg>
      </pc:sldChg>
      <pc:sldChg chg="modSp new mod ord">
        <pc:chgData name="John Oakes" userId="1a36f0057432ea1f" providerId="LiveId" clId="{688AA131-E572-4B68-B54B-54CFB104C3E5}" dt="2024-02-22T00:58:41.693" v="4852"/>
        <pc:sldMkLst>
          <pc:docMk/>
          <pc:sldMk cId="1165423360" sldId="618"/>
        </pc:sldMkLst>
        <pc:spChg chg="mod">
          <ac:chgData name="John Oakes" userId="1a36f0057432ea1f" providerId="LiveId" clId="{688AA131-E572-4B68-B54B-54CFB104C3E5}" dt="2024-02-15T00:16:14.969" v="3252" actId="20577"/>
          <ac:spMkLst>
            <pc:docMk/>
            <pc:sldMk cId="1165423360" sldId="618"/>
            <ac:spMk id="2" creationId="{6EB13828-1536-93E8-484D-E17AD5C8D266}"/>
          </ac:spMkLst>
        </pc:spChg>
        <pc:spChg chg="mod">
          <ac:chgData name="John Oakes" userId="1a36f0057432ea1f" providerId="LiveId" clId="{688AA131-E572-4B68-B54B-54CFB104C3E5}" dt="2024-02-22T00:58:37.533" v="4850" actId="21"/>
          <ac:spMkLst>
            <pc:docMk/>
            <pc:sldMk cId="1165423360" sldId="618"/>
            <ac:spMk id="3" creationId="{E82640EC-2FA8-4B0D-BBDA-68440DFE837E}"/>
          </ac:spMkLst>
        </pc:spChg>
      </pc:sldChg>
      <pc:sldChg chg="modSp new mod ord">
        <pc:chgData name="John Oakes" userId="1a36f0057432ea1f" providerId="LiveId" clId="{688AA131-E572-4B68-B54B-54CFB104C3E5}" dt="2024-02-14T23:31:58.463" v="3016"/>
        <pc:sldMkLst>
          <pc:docMk/>
          <pc:sldMk cId="2446916948" sldId="619"/>
        </pc:sldMkLst>
        <pc:spChg chg="mod">
          <ac:chgData name="John Oakes" userId="1a36f0057432ea1f" providerId="LiveId" clId="{688AA131-E572-4B68-B54B-54CFB104C3E5}" dt="2024-02-14T23:29:50.498" v="2829" actId="20577"/>
          <ac:spMkLst>
            <pc:docMk/>
            <pc:sldMk cId="2446916948" sldId="619"/>
            <ac:spMk id="2" creationId="{57FE3970-9FF9-D307-C527-816129E99065}"/>
          </ac:spMkLst>
        </pc:spChg>
        <pc:spChg chg="mod">
          <ac:chgData name="John Oakes" userId="1a36f0057432ea1f" providerId="LiveId" clId="{688AA131-E572-4B68-B54B-54CFB104C3E5}" dt="2024-02-14T23:31:51.975" v="3012" actId="255"/>
          <ac:spMkLst>
            <pc:docMk/>
            <pc:sldMk cId="2446916948" sldId="619"/>
            <ac:spMk id="3" creationId="{D69476F2-A7D4-DCDA-82EF-46F36BECE267}"/>
          </ac:spMkLst>
        </pc:spChg>
      </pc:sldChg>
      <pc:sldChg chg="addSp modSp new mod">
        <pc:chgData name="John Oakes" userId="1a36f0057432ea1f" providerId="LiveId" clId="{688AA131-E572-4B68-B54B-54CFB104C3E5}" dt="2024-02-15T00:15:59.004" v="3230" actId="20577"/>
        <pc:sldMkLst>
          <pc:docMk/>
          <pc:sldMk cId="3438309953" sldId="620"/>
        </pc:sldMkLst>
        <pc:spChg chg="mod">
          <ac:chgData name="John Oakes" userId="1a36f0057432ea1f" providerId="LiveId" clId="{688AA131-E572-4B68-B54B-54CFB104C3E5}" dt="2024-02-15T00:12:56.616" v="3104" actId="20577"/>
          <ac:spMkLst>
            <pc:docMk/>
            <pc:sldMk cId="3438309953" sldId="620"/>
            <ac:spMk id="2" creationId="{8A2022D5-AF8E-79E6-7C8F-EA6AFAC5A7ED}"/>
          </ac:spMkLst>
        </pc:spChg>
        <pc:spChg chg="mod">
          <ac:chgData name="John Oakes" userId="1a36f0057432ea1f" providerId="LiveId" clId="{688AA131-E572-4B68-B54B-54CFB104C3E5}" dt="2024-02-15T00:15:59.004" v="3230" actId="20577"/>
          <ac:spMkLst>
            <pc:docMk/>
            <pc:sldMk cId="3438309953" sldId="620"/>
            <ac:spMk id="3" creationId="{A6ED6361-BF0A-5635-2D91-8344C5CC4350}"/>
          </ac:spMkLst>
        </pc:spChg>
        <pc:picChg chg="add mod">
          <ac:chgData name="John Oakes" userId="1a36f0057432ea1f" providerId="LiveId" clId="{688AA131-E572-4B68-B54B-54CFB104C3E5}" dt="2024-02-15T00:14:43.662" v="3112" actId="1076"/>
          <ac:picMkLst>
            <pc:docMk/>
            <pc:sldMk cId="3438309953" sldId="620"/>
            <ac:picMk id="2050" creationId="{0EDB4A40-53BD-3253-96F6-DA9532643B00}"/>
          </ac:picMkLst>
        </pc:picChg>
      </pc:sldChg>
      <pc:sldChg chg="addSp modSp new mod">
        <pc:chgData name="John Oakes" userId="1a36f0057432ea1f" providerId="LiveId" clId="{688AA131-E572-4B68-B54B-54CFB104C3E5}" dt="2024-02-15T00:21:57.787" v="3563" actId="14100"/>
        <pc:sldMkLst>
          <pc:docMk/>
          <pc:sldMk cId="2957991884" sldId="621"/>
        </pc:sldMkLst>
        <pc:spChg chg="mod">
          <ac:chgData name="John Oakes" userId="1a36f0057432ea1f" providerId="LiveId" clId="{688AA131-E572-4B68-B54B-54CFB104C3E5}" dt="2024-02-15T00:19:11.059" v="3429" actId="20577"/>
          <ac:spMkLst>
            <pc:docMk/>
            <pc:sldMk cId="2957991884" sldId="621"/>
            <ac:spMk id="2" creationId="{743F74C4-A7D8-8E3A-2037-FE2DEF17E2DF}"/>
          </ac:spMkLst>
        </pc:spChg>
        <pc:spChg chg="mod">
          <ac:chgData name="John Oakes" userId="1a36f0057432ea1f" providerId="LiveId" clId="{688AA131-E572-4B68-B54B-54CFB104C3E5}" dt="2024-02-15T00:21:57.787" v="3563" actId="14100"/>
          <ac:spMkLst>
            <pc:docMk/>
            <pc:sldMk cId="2957991884" sldId="621"/>
            <ac:spMk id="3" creationId="{498EBCA0-7052-22FF-4115-E995C45FA426}"/>
          </ac:spMkLst>
        </pc:spChg>
        <pc:picChg chg="add mod">
          <ac:chgData name="John Oakes" userId="1a36f0057432ea1f" providerId="LiveId" clId="{688AA131-E572-4B68-B54B-54CFB104C3E5}" dt="2024-02-15T00:21:23.807" v="3556" actId="1076"/>
          <ac:picMkLst>
            <pc:docMk/>
            <pc:sldMk cId="2957991884" sldId="621"/>
            <ac:picMk id="4" creationId="{8DF30BF2-0183-E851-BEF0-F50080E3456B}"/>
          </ac:picMkLst>
        </pc:picChg>
      </pc:sldChg>
      <pc:sldChg chg="modSp new mod">
        <pc:chgData name="John Oakes" userId="1a36f0057432ea1f" providerId="LiveId" clId="{688AA131-E572-4B68-B54B-54CFB104C3E5}" dt="2024-02-22T00:57:45.945" v="4843" actId="207"/>
        <pc:sldMkLst>
          <pc:docMk/>
          <pc:sldMk cId="4233615469" sldId="622"/>
        </pc:sldMkLst>
        <pc:spChg chg="mod">
          <ac:chgData name="John Oakes" userId="1a36f0057432ea1f" providerId="LiveId" clId="{688AA131-E572-4B68-B54B-54CFB104C3E5}" dt="2024-02-15T00:55:09.670" v="4447" actId="20577"/>
          <ac:spMkLst>
            <pc:docMk/>
            <pc:sldMk cId="4233615469" sldId="622"/>
            <ac:spMk id="2" creationId="{85792AD7-E133-8202-615D-65439910BF8D}"/>
          </ac:spMkLst>
        </pc:spChg>
        <pc:spChg chg="mod">
          <ac:chgData name="John Oakes" userId="1a36f0057432ea1f" providerId="LiveId" clId="{688AA131-E572-4B68-B54B-54CFB104C3E5}" dt="2024-02-22T00:57:45.945" v="4843" actId="207"/>
          <ac:spMkLst>
            <pc:docMk/>
            <pc:sldMk cId="4233615469" sldId="622"/>
            <ac:spMk id="3" creationId="{0572EAD6-8EC5-C8F5-DA93-77FC04FE24D1}"/>
          </ac:spMkLst>
        </pc:spChg>
      </pc:sldChg>
      <pc:sldChg chg="modSp new mod">
        <pc:chgData name="John Oakes" userId="1a36f0057432ea1f" providerId="LiveId" clId="{688AA131-E572-4B68-B54B-54CFB104C3E5}" dt="2024-02-22T01:03:03.796" v="5072" actId="313"/>
        <pc:sldMkLst>
          <pc:docMk/>
          <pc:sldMk cId="1196309954" sldId="623"/>
        </pc:sldMkLst>
        <pc:spChg chg="mod">
          <ac:chgData name="John Oakes" userId="1a36f0057432ea1f" providerId="LiveId" clId="{688AA131-E572-4B68-B54B-54CFB104C3E5}" dt="2024-02-15T00:57:29.885" v="4501" actId="122"/>
          <ac:spMkLst>
            <pc:docMk/>
            <pc:sldMk cId="1196309954" sldId="623"/>
            <ac:spMk id="2" creationId="{020A157A-7FC4-99AE-1126-3C1116CF545A}"/>
          </ac:spMkLst>
        </pc:spChg>
        <pc:spChg chg="mod">
          <ac:chgData name="John Oakes" userId="1a36f0057432ea1f" providerId="LiveId" clId="{688AA131-E572-4B68-B54B-54CFB104C3E5}" dt="2024-02-22T01:03:03.796" v="5072" actId="313"/>
          <ac:spMkLst>
            <pc:docMk/>
            <pc:sldMk cId="1196309954" sldId="623"/>
            <ac:spMk id="3" creationId="{9DC53B55-3161-916A-DBEC-531AFA7B8B11}"/>
          </ac:spMkLst>
        </pc:spChg>
      </pc:sldChg>
      <pc:sldChg chg="modSp new mod ord">
        <pc:chgData name="John Oakes" userId="1a36f0057432ea1f" providerId="LiveId" clId="{688AA131-E572-4B68-B54B-54CFB104C3E5}" dt="2024-02-15T00:45:45.689" v="4081"/>
        <pc:sldMkLst>
          <pc:docMk/>
          <pc:sldMk cId="3394607817" sldId="624"/>
        </pc:sldMkLst>
        <pc:spChg chg="mod">
          <ac:chgData name="John Oakes" userId="1a36f0057432ea1f" providerId="LiveId" clId="{688AA131-E572-4B68-B54B-54CFB104C3E5}" dt="2024-02-15T00:45:38.028" v="4079" actId="20577"/>
          <ac:spMkLst>
            <pc:docMk/>
            <pc:sldMk cId="3394607817" sldId="624"/>
            <ac:spMk id="2" creationId="{FE008CB5-1825-239D-F9B9-FA78CC630DD1}"/>
          </ac:spMkLst>
        </pc:spChg>
        <pc:spChg chg="mod">
          <ac:chgData name="John Oakes" userId="1a36f0057432ea1f" providerId="LiveId" clId="{688AA131-E572-4B68-B54B-54CFB104C3E5}" dt="2024-02-15T00:33:06.264" v="4076" actId="20577"/>
          <ac:spMkLst>
            <pc:docMk/>
            <pc:sldMk cId="3394607817" sldId="624"/>
            <ac:spMk id="3" creationId="{F46BD828-C9B1-B294-9888-8972974F2062}"/>
          </ac:spMkLst>
        </pc:spChg>
      </pc:sldChg>
      <pc:sldChg chg="addSp modSp new mod">
        <pc:chgData name="John Oakes" userId="1a36f0057432ea1f" providerId="LiveId" clId="{688AA131-E572-4B68-B54B-54CFB104C3E5}" dt="2024-02-22T01:11:18.635" v="5717" actId="27636"/>
        <pc:sldMkLst>
          <pc:docMk/>
          <pc:sldMk cId="4182424918" sldId="625"/>
        </pc:sldMkLst>
        <pc:spChg chg="mod">
          <ac:chgData name="John Oakes" userId="1a36f0057432ea1f" providerId="LiveId" clId="{688AA131-E572-4B68-B54B-54CFB104C3E5}" dt="2024-02-19T05:48:28.054" v="4789" actId="20577"/>
          <ac:spMkLst>
            <pc:docMk/>
            <pc:sldMk cId="4182424918" sldId="625"/>
            <ac:spMk id="2" creationId="{3AD05755-F9DC-73B9-6C16-D7E866870F41}"/>
          </ac:spMkLst>
        </pc:spChg>
        <pc:spChg chg="mod">
          <ac:chgData name="John Oakes" userId="1a36f0057432ea1f" providerId="LiveId" clId="{688AA131-E572-4B68-B54B-54CFB104C3E5}" dt="2024-02-22T01:11:18.635" v="5717" actId="27636"/>
          <ac:spMkLst>
            <pc:docMk/>
            <pc:sldMk cId="4182424918" sldId="625"/>
            <ac:spMk id="3" creationId="{5C55C7DA-4B25-8653-660D-E0D1F14D98DC}"/>
          </ac:spMkLst>
        </pc:spChg>
        <pc:picChg chg="add mod">
          <ac:chgData name="John Oakes" userId="1a36f0057432ea1f" providerId="LiveId" clId="{688AA131-E572-4B68-B54B-54CFB104C3E5}" dt="2024-02-19T05:48:12.930" v="4775" actId="1076"/>
          <ac:picMkLst>
            <pc:docMk/>
            <pc:sldMk cId="4182424918" sldId="625"/>
            <ac:picMk id="1026" creationId="{D2BCD20A-A2A0-6B7F-36E5-24FF4044FE4E}"/>
          </ac:picMkLst>
        </pc:picChg>
      </pc:sldChg>
      <pc:sldChg chg="addSp modSp new mod">
        <pc:chgData name="John Oakes" userId="1a36f0057432ea1f" providerId="LiveId" clId="{688AA131-E572-4B68-B54B-54CFB104C3E5}" dt="2024-02-22T01:16:34.371" v="6211" actId="255"/>
        <pc:sldMkLst>
          <pc:docMk/>
          <pc:sldMk cId="3310265913" sldId="626"/>
        </pc:sldMkLst>
        <pc:spChg chg="mod">
          <ac:chgData name="John Oakes" userId="1a36f0057432ea1f" providerId="LiveId" clId="{688AA131-E572-4B68-B54B-54CFB104C3E5}" dt="2024-02-22T01:15:37.408" v="6102" actId="20577"/>
          <ac:spMkLst>
            <pc:docMk/>
            <pc:sldMk cId="3310265913" sldId="626"/>
            <ac:spMk id="2" creationId="{C3AD03F0-C534-4367-7ADB-65627F11DF9E}"/>
          </ac:spMkLst>
        </pc:spChg>
        <pc:spChg chg="mod">
          <ac:chgData name="John Oakes" userId="1a36f0057432ea1f" providerId="LiveId" clId="{688AA131-E572-4B68-B54B-54CFB104C3E5}" dt="2024-02-22T01:16:34.371" v="6211" actId="255"/>
          <ac:spMkLst>
            <pc:docMk/>
            <pc:sldMk cId="3310265913" sldId="626"/>
            <ac:spMk id="3" creationId="{EB8ED998-8890-4464-696C-E6AAC8A39AF1}"/>
          </ac:spMkLst>
        </pc:spChg>
        <pc:picChg chg="add mod">
          <ac:chgData name="John Oakes" userId="1a36f0057432ea1f" providerId="LiveId" clId="{688AA131-E572-4B68-B54B-54CFB104C3E5}" dt="2024-02-19T05:54:44.105" v="4839" actId="1076"/>
          <ac:picMkLst>
            <pc:docMk/>
            <pc:sldMk cId="3310265913" sldId="626"/>
            <ac:picMk id="2050" creationId="{1940B696-77E9-600E-4A79-81A946DE33DA}"/>
          </ac:picMkLst>
        </pc:picChg>
      </pc:sldChg>
      <pc:sldChg chg="modSp new mod">
        <pc:chgData name="John Oakes" userId="1a36f0057432ea1f" providerId="LiveId" clId="{688AA131-E572-4B68-B54B-54CFB104C3E5}" dt="2024-02-22T01:19:03.478" v="6517" actId="20577"/>
        <pc:sldMkLst>
          <pc:docMk/>
          <pc:sldMk cId="25197915" sldId="627"/>
        </pc:sldMkLst>
        <pc:spChg chg="mod">
          <ac:chgData name="John Oakes" userId="1a36f0057432ea1f" providerId="LiveId" clId="{688AA131-E572-4B68-B54B-54CFB104C3E5}" dt="2024-02-22T00:59:16.358" v="4875" actId="14100"/>
          <ac:spMkLst>
            <pc:docMk/>
            <pc:sldMk cId="25197915" sldId="627"/>
            <ac:spMk id="2" creationId="{072178F7-5FA6-91EB-4C47-8DB6C7DFBB5A}"/>
          </ac:spMkLst>
        </pc:spChg>
        <pc:spChg chg="mod">
          <ac:chgData name="John Oakes" userId="1a36f0057432ea1f" providerId="LiveId" clId="{688AA131-E572-4B68-B54B-54CFB104C3E5}" dt="2024-02-22T01:19:03.478" v="6517" actId="20577"/>
          <ac:spMkLst>
            <pc:docMk/>
            <pc:sldMk cId="25197915" sldId="627"/>
            <ac:spMk id="3" creationId="{7E6CABF8-9391-CFEC-78FB-739B45CFBE52}"/>
          </ac:spMkLst>
        </pc:spChg>
      </pc:sldChg>
      <pc:sldChg chg="modSp new mod ord">
        <pc:chgData name="John Oakes" userId="1a36f0057432ea1f" providerId="LiveId" clId="{688AA131-E572-4B68-B54B-54CFB104C3E5}" dt="2024-02-22T01:18:03.124" v="6377" actId="20577"/>
        <pc:sldMkLst>
          <pc:docMk/>
          <pc:sldMk cId="2104794703" sldId="628"/>
        </pc:sldMkLst>
        <pc:spChg chg="mod">
          <ac:chgData name="John Oakes" userId="1a36f0057432ea1f" providerId="LiveId" clId="{688AA131-E572-4B68-B54B-54CFB104C3E5}" dt="2024-02-22T01:17:19.352" v="6237" actId="122"/>
          <ac:spMkLst>
            <pc:docMk/>
            <pc:sldMk cId="2104794703" sldId="628"/>
            <ac:spMk id="2" creationId="{316A93CC-C4FA-AD0A-E80E-5E0A98A21FAA}"/>
          </ac:spMkLst>
        </pc:spChg>
        <pc:spChg chg="mod">
          <ac:chgData name="John Oakes" userId="1a36f0057432ea1f" providerId="LiveId" clId="{688AA131-E572-4B68-B54B-54CFB104C3E5}" dt="2024-02-22T01:18:03.124" v="6377" actId="20577"/>
          <ac:spMkLst>
            <pc:docMk/>
            <pc:sldMk cId="2104794703" sldId="628"/>
            <ac:spMk id="3" creationId="{38B3B1F1-FF87-0460-38D2-DBC7A8C92399}"/>
          </ac:spMkLst>
        </pc:spChg>
      </pc:sldChg>
      <pc:sldChg chg="addSp delSp modSp new">
        <pc:chgData name="John Oakes" userId="1a36f0057432ea1f" providerId="LiveId" clId="{688AA131-E572-4B68-B54B-54CFB104C3E5}" dt="2024-02-22T00:58:12.541" v="4849" actId="1076"/>
        <pc:sldMkLst>
          <pc:docMk/>
          <pc:sldMk cId="3290509442" sldId="629"/>
        </pc:sldMkLst>
        <pc:spChg chg="del">
          <ac:chgData name="John Oakes" userId="1a36f0057432ea1f" providerId="LiveId" clId="{688AA131-E572-4B68-B54B-54CFB104C3E5}" dt="2024-02-22T00:58:00.418" v="4845"/>
          <ac:spMkLst>
            <pc:docMk/>
            <pc:sldMk cId="3290509442" sldId="629"/>
            <ac:spMk id="3" creationId="{0F0510ED-F27B-B0B1-EC23-96A8A1FF2FA6}"/>
          </ac:spMkLst>
        </pc:spChg>
        <pc:picChg chg="add mod">
          <ac:chgData name="John Oakes" userId="1a36f0057432ea1f" providerId="LiveId" clId="{688AA131-E572-4B68-B54B-54CFB104C3E5}" dt="2024-02-22T00:58:12.541" v="4849" actId="1076"/>
          <ac:picMkLst>
            <pc:docMk/>
            <pc:sldMk cId="3290509442" sldId="629"/>
            <ac:picMk id="1026" creationId="{773AC8C0-4CD5-2174-0DDA-3731E2FDC1D4}"/>
          </ac:picMkLst>
        </pc:picChg>
      </pc:sldChg>
      <pc:sldChg chg="modSp new mod">
        <pc:chgData name="John Oakes" userId="1a36f0057432ea1f" providerId="LiveId" clId="{688AA131-E572-4B68-B54B-54CFB104C3E5}" dt="2024-02-22T01:05:19.050" v="5227" actId="20577"/>
        <pc:sldMkLst>
          <pc:docMk/>
          <pc:sldMk cId="1266517370" sldId="630"/>
        </pc:sldMkLst>
        <pc:spChg chg="mod">
          <ac:chgData name="John Oakes" userId="1a36f0057432ea1f" providerId="LiveId" clId="{688AA131-E572-4B68-B54B-54CFB104C3E5}" dt="2024-02-22T01:03:50.536" v="5086" actId="20577"/>
          <ac:spMkLst>
            <pc:docMk/>
            <pc:sldMk cId="1266517370" sldId="630"/>
            <ac:spMk id="2" creationId="{A687F76E-6447-A21A-7D52-E677EB68634A}"/>
          </ac:spMkLst>
        </pc:spChg>
        <pc:spChg chg="mod">
          <ac:chgData name="John Oakes" userId="1a36f0057432ea1f" providerId="LiveId" clId="{688AA131-E572-4B68-B54B-54CFB104C3E5}" dt="2024-02-22T01:05:19.050" v="5227" actId="20577"/>
          <ac:spMkLst>
            <pc:docMk/>
            <pc:sldMk cId="1266517370" sldId="630"/>
            <ac:spMk id="3" creationId="{D38E5B38-8DA7-45C5-FD05-EC8A0C500635}"/>
          </ac:spMkLst>
        </pc:spChg>
      </pc:sldChg>
      <pc:sldChg chg="modSp new mod">
        <pc:chgData name="John Oakes" userId="1a36f0057432ea1f" providerId="LiveId" clId="{688AA131-E572-4B68-B54B-54CFB104C3E5}" dt="2024-02-22T01:07:33.174" v="5391" actId="20577"/>
        <pc:sldMkLst>
          <pc:docMk/>
          <pc:sldMk cId="93041747" sldId="631"/>
        </pc:sldMkLst>
        <pc:spChg chg="mod">
          <ac:chgData name="John Oakes" userId="1a36f0057432ea1f" providerId="LiveId" clId="{688AA131-E572-4B68-B54B-54CFB104C3E5}" dt="2024-02-22T01:06:23.802" v="5282" actId="20577"/>
          <ac:spMkLst>
            <pc:docMk/>
            <pc:sldMk cId="93041747" sldId="631"/>
            <ac:spMk id="2" creationId="{B4C8C9A1-A02D-51CF-8801-439D8B99F78C}"/>
          </ac:spMkLst>
        </pc:spChg>
        <pc:spChg chg="mod">
          <ac:chgData name="John Oakes" userId="1a36f0057432ea1f" providerId="LiveId" clId="{688AA131-E572-4B68-B54B-54CFB104C3E5}" dt="2024-02-22T01:07:33.174" v="5391" actId="20577"/>
          <ac:spMkLst>
            <pc:docMk/>
            <pc:sldMk cId="93041747" sldId="631"/>
            <ac:spMk id="3" creationId="{44F73941-D373-2B96-5922-C670493FD0B8}"/>
          </ac:spMkLst>
        </pc:spChg>
      </pc:sldChg>
      <pc:sldChg chg="modSp new mod">
        <pc:chgData name="John Oakes" userId="1a36f0057432ea1f" providerId="LiveId" clId="{688AA131-E572-4B68-B54B-54CFB104C3E5}" dt="2024-02-22T01:08:50.078" v="5545" actId="20577"/>
        <pc:sldMkLst>
          <pc:docMk/>
          <pc:sldMk cId="44469718" sldId="632"/>
        </pc:sldMkLst>
        <pc:spChg chg="mod">
          <ac:chgData name="John Oakes" userId="1a36f0057432ea1f" providerId="LiveId" clId="{688AA131-E572-4B68-B54B-54CFB104C3E5}" dt="2024-02-22T01:08:03.237" v="5424" actId="14100"/>
          <ac:spMkLst>
            <pc:docMk/>
            <pc:sldMk cId="44469718" sldId="632"/>
            <ac:spMk id="2" creationId="{5E63DEE2-1C5F-1E0C-3789-36FED9150AC8}"/>
          </ac:spMkLst>
        </pc:spChg>
        <pc:spChg chg="mod">
          <ac:chgData name="John Oakes" userId="1a36f0057432ea1f" providerId="LiveId" clId="{688AA131-E572-4B68-B54B-54CFB104C3E5}" dt="2024-02-22T01:08:50.078" v="5545" actId="20577"/>
          <ac:spMkLst>
            <pc:docMk/>
            <pc:sldMk cId="44469718" sldId="632"/>
            <ac:spMk id="3" creationId="{A559CCF7-EFE6-9B2E-14C8-EC9BB1D72FE0}"/>
          </ac:spMkLst>
        </pc:spChg>
      </pc:sldChg>
      <pc:sldChg chg="addSp modSp new mod">
        <pc:chgData name="John Oakes" userId="1a36f0057432ea1f" providerId="LiveId" clId="{688AA131-E572-4B68-B54B-54CFB104C3E5}" dt="2024-02-22T01:15:21.868" v="6091" actId="27636"/>
        <pc:sldMkLst>
          <pc:docMk/>
          <pc:sldMk cId="3499540091" sldId="633"/>
        </pc:sldMkLst>
        <pc:spChg chg="mod">
          <ac:chgData name="John Oakes" userId="1a36f0057432ea1f" providerId="LiveId" clId="{688AA131-E572-4B68-B54B-54CFB104C3E5}" dt="2024-02-22T01:11:46.477" v="5735" actId="20577"/>
          <ac:spMkLst>
            <pc:docMk/>
            <pc:sldMk cId="3499540091" sldId="633"/>
            <ac:spMk id="2" creationId="{60DE2886-8CF4-AE52-5B6F-7B259D57C2E5}"/>
          </ac:spMkLst>
        </pc:spChg>
        <pc:spChg chg="mod">
          <ac:chgData name="John Oakes" userId="1a36f0057432ea1f" providerId="LiveId" clId="{688AA131-E572-4B68-B54B-54CFB104C3E5}" dt="2024-02-22T01:15:21.868" v="6091" actId="27636"/>
          <ac:spMkLst>
            <pc:docMk/>
            <pc:sldMk cId="3499540091" sldId="633"/>
            <ac:spMk id="3" creationId="{E607B062-F2AA-EC8E-296D-DF6961A6236F}"/>
          </ac:spMkLst>
        </pc:spChg>
        <pc:picChg chg="add mod">
          <ac:chgData name="John Oakes" userId="1a36f0057432ea1f" providerId="LiveId" clId="{688AA131-E572-4B68-B54B-54CFB104C3E5}" dt="2024-02-22T01:14:10.892" v="6004" actId="1076"/>
          <ac:picMkLst>
            <pc:docMk/>
            <pc:sldMk cId="3499540091" sldId="633"/>
            <ac:picMk id="2050" creationId="{49B4EE28-E496-D3F8-B255-9D547AFC2F77}"/>
          </ac:picMkLst>
        </pc:picChg>
      </pc:sldChg>
      <pc:sldChg chg="addSp delSp modSp new del mod ord">
        <pc:chgData name="John Oakes" userId="1a36f0057432ea1f" providerId="LiveId" clId="{688AA131-E572-4B68-B54B-54CFB104C3E5}" dt="2024-03-14T00:30:06.098" v="9271" actId="2696"/>
        <pc:sldMkLst>
          <pc:docMk/>
          <pc:sldMk cId="1212314563" sldId="634"/>
        </pc:sldMkLst>
        <pc:spChg chg="del">
          <ac:chgData name="John Oakes" userId="1a36f0057432ea1f" providerId="LiveId" clId="{688AA131-E572-4B68-B54B-54CFB104C3E5}" dt="2024-02-29T00:29:11.373" v="6805"/>
          <ac:spMkLst>
            <pc:docMk/>
            <pc:sldMk cId="1212314563" sldId="634"/>
            <ac:spMk id="3" creationId="{8BB94E46-3345-131C-4A0C-60F384AB2DF2}"/>
          </ac:spMkLst>
        </pc:spChg>
        <pc:graphicFrameChg chg="add del modGraphic">
          <ac:chgData name="John Oakes" userId="1a36f0057432ea1f" providerId="LiveId" clId="{688AA131-E572-4B68-B54B-54CFB104C3E5}" dt="2024-02-29T00:29:06.028" v="6804" actId="27309"/>
          <ac:graphicFrameMkLst>
            <pc:docMk/>
            <pc:sldMk cId="1212314563" sldId="634"/>
            <ac:graphicFrameMk id="5" creationId="{CE9C1339-F7DF-C703-2EF3-C4F10DE8508A}"/>
          </ac:graphicFrameMkLst>
        </pc:graphicFrameChg>
        <pc:picChg chg="add mod">
          <ac:chgData name="John Oakes" userId="1a36f0057432ea1f" providerId="LiveId" clId="{688AA131-E572-4B68-B54B-54CFB104C3E5}" dt="2024-02-29T00:29:41.834" v="6815" actId="1076"/>
          <ac:picMkLst>
            <pc:docMk/>
            <pc:sldMk cId="1212314563" sldId="634"/>
            <ac:picMk id="7" creationId="{D99941FF-8C82-E8BC-4585-58E692C9902F}"/>
          </ac:picMkLst>
        </pc:picChg>
      </pc:sldChg>
      <pc:sldChg chg="add del">
        <pc:chgData name="John Oakes" userId="1a36f0057432ea1f" providerId="LiveId" clId="{688AA131-E572-4B68-B54B-54CFB104C3E5}" dt="2024-03-20T23:19:33.593" v="10960" actId="2696"/>
        <pc:sldMkLst>
          <pc:docMk/>
          <pc:sldMk cId="1913071034" sldId="634"/>
        </pc:sldMkLst>
      </pc:sldChg>
      <pc:sldChg chg="add">
        <pc:chgData name="John Oakes" userId="1a36f0057432ea1f" providerId="LiveId" clId="{688AA131-E572-4B68-B54B-54CFB104C3E5}" dt="2024-03-20T23:19:42.508" v="10961"/>
        <pc:sldMkLst>
          <pc:docMk/>
          <pc:sldMk cId="2220250781" sldId="634"/>
        </pc:sldMkLst>
      </pc:sldChg>
      <pc:sldChg chg="del">
        <pc:chgData name="John Oakes" userId="1a36f0057432ea1f" providerId="LiveId" clId="{688AA131-E572-4B68-B54B-54CFB104C3E5}" dt="2024-02-22T01:55:03.985" v="6521" actId="2696"/>
        <pc:sldMkLst>
          <pc:docMk/>
          <pc:sldMk cId="3282475642" sldId="634"/>
        </pc:sldMkLst>
      </pc:sldChg>
      <pc:sldChg chg="modSp new mod">
        <pc:chgData name="John Oakes" userId="1a36f0057432ea1f" providerId="LiveId" clId="{688AA131-E572-4B68-B54B-54CFB104C3E5}" dt="2024-02-29T00:35:16.019" v="7381" actId="255"/>
        <pc:sldMkLst>
          <pc:docMk/>
          <pc:sldMk cId="3693689295" sldId="635"/>
        </pc:sldMkLst>
        <pc:spChg chg="mod">
          <ac:chgData name="John Oakes" userId="1a36f0057432ea1f" providerId="LiveId" clId="{688AA131-E572-4B68-B54B-54CFB104C3E5}" dt="2024-02-29T00:34:29.461" v="7324" actId="20577"/>
          <ac:spMkLst>
            <pc:docMk/>
            <pc:sldMk cId="3693689295" sldId="635"/>
            <ac:spMk id="2" creationId="{E7C1CCA3-68B3-377A-7A9A-D4E5FFDA9F2D}"/>
          </ac:spMkLst>
        </pc:spChg>
        <pc:spChg chg="mod">
          <ac:chgData name="John Oakes" userId="1a36f0057432ea1f" providerId="LiveId" clId="{688AA131-E572-4B68-B54B-54CFB104C3E5}" dt="2024-02-29T00:35:16.019" v="7381" actId="255"/>
          <ac:spMkLst>
            <pc:docMk/>
            <pc:sldMk cId="3693689295" sldId="635"/>
            <ac:spMk id="3" creationId="{696268BB-6D8C-A0FF-A089-EDFC198D8CA0}"/>
          </ac:spMkLst>
        </pc:spChg>
      </pc:sldChg>
      <pc:sldChg chg="addSp modSp new mod">
        <pc:chgData name="John Oakes" userId="1a36f0057432ea1f" providerId="LiveId" clId="{688AA131-E572-4B68-B54B-54CFB104C3E5}" dt="2024-02-29T00:41:01.845" v="7763" actId="255"/>
        <pc:sldMkLst>
          <pc:docMk/>
          <pc:sldMk cId="1321877" sldId="636"/>
        </pc:sldMkLst>
        <pc:spChg chg="mod">
          <ac:chgData name="John Oakes" userId="1a36f0057432ea1f" providerId="LiveId" clId="{688AA131-E572-4B68-B54B-54CFB104C3E5}" dt="2024-02-29T00:35:59.854" v="7428" actId="20577"/>
          <ac:spMkLst>
            <pc:docMk/>
            <pc:sldMk cId="1321877" sldId="636"/>
            <ac:spMk id="2" creationId="{BC3BDD61-456C-E734-0D79-E10038436C2B}"/>
          </ac:spMkLst>
        </pc:spChg>
        <pc:spChg chg="mod">
          <ac:chgData name="John Oakes" userId="1a36f0057432ea1f" providerId="LiveId" clId="{688AA131-E572-4B68-B54B-54CFB104C3E5}" dt="2024-02-29T00:41:01.845" v="7763" actId="255"/>
          <ac:spMkLst>
            <pc:docMk/>
            <pc:sldMk cId="1321877" sldId="636"/>
            <ac:spMk id="3" creationId="{A0BD42A4-3B39-2E60-873B-CE0F3F2A6D1B}"/>
          </ac:spMkLst>
        </pc:spChg>
        <pc:picChg chg="add mod">
          <ac:chgData name="John Oakes" userId="1a36f0057432ea1f" providerId="LiveId" clId="{688AA131-E572-4B68-B54B-54CFB104C3E5}" dt="2024-02-29T00:39:41.889" v="7687" actId="1076"/>
          <ac:picMkLst>
            <pc:docMk/>
            <pc:sldMk cId="1321877" sldId="636"/>
            <ac:picMk id="2050" creationId="{44B19034-95AF-710F-B1C1-E97EC229A270}"/>
          </ac:picMkLst>
        </pc:picChg>
      </pc:sldChg>
      <pc:sldChg chg="modSp new mod">
        <pc:chgData name="John Oakes" userId="1a36f0057432ea1f" providerId="LiveId" clId="{688AA131-E572-4B68-B54B-54CFB104C3E5}" dt="2024-02-29T00:43:17.363" v="7981" actId="20577"/>
        <pc:sldMkLst>
          <pc:docMk/>
          <pc:sldMk cId="238381562" sldId="637"/>
        </pc:sldMkLst>
        <pc:spChg chg="mod">
          <ac:chgData name="John Oakes" userId="1a36f0057432ea1f" providerId="LiveId" clId="{688AA131-E572-4B68-B54B-54CFB104C3E5}" dt="2024-02-29T00:41:58.190" v="7816" actId="20577"/>
          <ac:spMkLst>
            <pc:docMk/>
            <pc:sldMk cId="238381562" sldId="637"/>
            <ac:spMk id="2" creationId="{30AB7690-942F-5B6A-CF06-8B0D53980229}"/>
          </ac:spMkLst>
        </pc:spChg>
        <pc:spChg chg="mod">
          <ac:chgData name="John Oakes" userId="1a36f0057432ea1f" providerId="LiveId" clId="{688AA131-E572-4B68-B54B-54CFB104C3E5}" dt="2024-02-29T00:43:17.363" v="7981" actId="20577"/>
          <ac:spMkLst>
            <pc:docMk/>
            <pc:sldMk cId="238381562" sldId="637"/>
            <ac:spMk id="3" creationId="{8DF15169-88B6-D07B-1526-E696A165415E}"/>
          </ac:spMkLst>
        </pc:spChg>
      </pc:sldChg>
      <pc:sldChg chg="modSp new mod">
        <pc:chgData name="John Oakes" userId="1a36f0057432ea1f" providerId="LiveId" clId="{688AA131-E572-4B68-B54B-54CFB104C3E5}" dt="2024-02-29T00:44:53.063" v="8178" actId="20577"/>
        <pc:sldMkLst>
          <pc:docMk/>
          <pc:sldMk cId="341223267" sldId="638"/>
        </pc:sldMkLst>
        <pc:spChg chg="mod">
          <ac:chgData name="John Oakes" userId="1a36f0057432ea1f" providerId="LiveId" clId="{688AA131-E572-4B68-B54B-54CFB104C3E5}" dt="2024-02-29T00:43:41.733" v="8020" actId="20577"/>
          <ac:spMkLst>
            <pc:docMk/>
            <pc:sldMk cId="341223267" sldId="638"/>
            <ac:spMk id="2" creationId="{A788D382-B52E-E4A9-3699-72E13E9D113F}"/>
          </ac:spMkLst>
        </pc:spChg>
        <pc:spChg chg="mod">
          <ac:chgData name="John Oakes" userId="1a36f0057432ea1f" providerId="LiveId" clId="{688AA131-E572-4B68-B54B-54CFB104C3E5}" dt="2024-02-29T00:44:53.063" v="8178" actId="20577"/>
          <ac:spMkLst>
            <pc:docMk/>
            <pc:sldMk cId="341223267" sldId="638"/>
            <ac:spMk id="3" creationId="{DEE88315-0576-1902-288B-A6660A652F12}"/>
          </ac:spMkLst>
        </pc:spChg>
      </pc:sldChg>
      <pc:sldChg chg="modSp new mod ord">
        <pc:chgData name="John Oakes" userId="1a36f0057432ea1f" providerId="LiveId" clId="{688AA131-E572-4B68-B54B-54CFB104C3E5}" dt="2024-02-29T00:32:32.097" v="7089" actId="14100"/>
        <pc:sldMkLst>
          <pc:docMk/>
          <pc:sldMk cId="68585301" sldId="639"/>
        </pc:sldMkLst>
        <pc:spChg chg="mod">
          <ac:chgData name="John Oakes" userId="1a36f0057432ea1f" providerId="LiveId" clId="{688AA131-E572-4B68-B54B-54CFB104C3E5}" dt="2024-02-29T00:26:54.661" v="6798" actId="20577"/>
          <ac:spMkLst>
            <pc:docMk/>
            <pc:sldMk cId="68585301" sldId="639"/>
            <ac:spMk id="2" creationId="{3CC019D3-FDD5-6582-E752-F5A6E1132A71}"/>
          </ac:spMkLst>
        </pc:spChg>
        <pc:spChg chg="mod">
          <ac:chgData name="John Oakes" userId="1a36f0057432ea1f" providerId="LiveId" clId="{688AA131-E572-4B68-B54B-54CFB104C3E5}" dt="2024-02-29T00:32:32.097" v="7089" actId="14100"/>
          <ac:spMkLst>
            <pc:docMk/>
            <pc:sldMk cId="68585301" sldId="639"/>
            <ac:spMk id="3" creationId="{B3C84EB8-6C87-1551-4872-A83AE9540F37}"/>
          </ac:spMkLst>
        </pc:spChg>
      </pc:sldChg>
      <pc:sldChg chg="modSp new mod">
        <pc:chgData name="John Oakes" userId="1a36f0057432ea1f" providerId="LiveId" clId="{688AA131-E572-4B68-B54B-54CFB104C3E5}" dt="2024-02-29T00:46:45.736" v="8354" actId="20577"/>
        <pc:sldMkLst>
          <pc:docMk/>
          <pc:sldMk cId="1238632574" sldId="640"/>
        </pc:sldMkLst>
        <pc:spChg chg="mod">
          <ac:chgData name="John Oakes" userId="1a36f0057432ea1f" providerId="LiveId" clId="{688AA131-E572-4B68-B54B-54CFB104C3E5}" dt="2024-02-29T00:45:11.466" v="8193" actId="20577"/>
          <ac:spMkLst>
            <pc:docMk/>
            <pc:sldMk cId="1238632574" sldId="640"/>
            <ac:spMk id="2" creationId="{011C9BA9-1992-857B-88E6-EB26665C283C}"/>
          </ac:spMkLst>
        </pc:spChg>
        <pc:spChg chg="mod">
          <ac:chgData name="John Oakes" userId="1a36f0057432ea1f" providerId="LiveId" clId="{688AA131-E572-4B68-B54B-54CFB104C3E5}" dt="2024-02-29T00:46:45.736" v="8354" actId="20577"/>
          <ac:spMkLst>
            <pc:docMk/>
            <pc:sldMk cId="1238632574" sldId="640"/>
            <ac:spMk id="3" creationId="{F5EB7DA9-99A8-C0A5-9BEE-FDD57302328D}"/>
          </ac:spMkLst>
        </pc:spChg>
      </pc:sldChg>
      <pc:sldChg chg="modSp new mod">
        <pc:chgData name="John Oakes" userId="1a36f0057432ea1f" providerId="LiveId" clId="{688AA131-E572-4B68-B54B-54CFB104C3E5}" dt="2024-02-29T00:48:14.787" v="8521" actId="20577"/>
        <pc:sldMkLst>
          <pc:docMk/>
          <pc:sldMk cId="3676558190" sldId="641"/>
        </pc:sldMkLst>
        <pc:spChg chg="mod">
          <ac:chgData name="John Oakes" userId="1a36f0057432ea1f" providerId="LiveId" clId="{688AA131-E572-4B68-B54B-54CFB104C3E5}" dt="2024-02-29T00:46:59.077" v="8367" actId="20577"/>
          <ac:spMkLst>
            <pc:docMk/>
            <pc:sldMk cId="3676558190" sldId="641"/>
            <ac:spMk id="2" creationId="{ABB70FA7-9B01-97DF-FEDA-94A0A091EF10}"/>
          </ac:spMkLst>
        </pc:spChg>
        <pc:spChg chg="mod">
          <ac:chgData name="John Oakes" userId="1a36f0057432ea1f" providerId="LiveId" clId="{688AA131-E572-4B68-B54B-54CFB104C3E5}" dt="2024-02-29T00:48:14.787" v="8521" actId="20577"/>
          <ac:spMkLst>
            <pc:docMk/>
            <pc:sldMk cId="3676558190" sldId="641"/>
            <ac:spMk id="3" creationId="{AFED6362-7A77-E269-1380-9D47BCC00EDC}"/>
          </ac:spMkLst>
        </pc:spChg>
      </pc:sldChg>
      <pc:sldChg chg="addSp modSp new mod">
        <pc:chgData name="John Oakes" userId="1a36f0057432ea1f" providerId="LiveId" clId="{688AA131-E572-4B68-B54B-54CFB104C3E5}" dt="2024-02-29T00:51:32.338" v="8727" actId="14100"/>
        <pc:sldMkLst>
          <pc:docMk/>
          <pc:sldMk cId="434343438" sldId="642"/>
        </pc:sldMkLst>
        <pc:spChg chg="mod">
          <ac:chgData name="John Oakes" userId="1a36f0057432ea1f" providerId="LiveId" clId="{688AA131-E572-4B68-B54B-54CFB104C3E5}" dt="2024-02-29T00:48:36.945" v="8546" actId="20577"/>
          <ac:spMkLst>
            <pc:docMk/>
            <pc:sldMk cId="434343438" sldId="642"/>
            <ac:spMk id="2" creationId="{544EDFAA-6293-A611-301F-9588251BE407}"/>
          </ac:spMkLst>
        </pc:spChg>
        <pc:spChg chg="mod">
          <ac:chgData name="John Oakes" userId="1a36f0057432ea1f" providerId="LiveId" clId="{688AA131-E572-4B68-B54B-54CFB104C3E5}" dt="2024-02-29T00:51:32.338" v="8727" actId="14100"/>
          <ac:spMkLst>
            <pc:docMk/>
            <pc:sldMk cId="434343438" sldId="642"/>
            <ac:spMk id="3" creationId="{97AF26FE-0957-A686-E7E7-015723DCCF9C}"/>
          </ac:spMkLst>
        </pc:spChg>
        <pc:picChg chg="add mod">
          <ac:chgData name="John Oakes" userId="1a36f0057432ea1f" providerId="LiveId" clId="{688AA131-E572-4B68-B54B-54CFB104C3E5}" dt="2024-02-29T00:51:25.242" v="8725" actId="1076"/>
          <ac:picMkLst>
            <pc:docMk/>
            <pc:sldMk cId="434343438" sldId="642"/>
            <ac:picMk id="3074" creationId="{2862EF5F-7ADF-A5F1-5C4D-55FC350FAAC7}"/>
          </ac:picMkLst>
        </pc:picChg>
      </pc:sldChg>
      <pc:sldChg chg="modSp new mod">
        <pc:chgData name="John Oakes" userId="1a36f0057432ea1f" providerId="LiveId" clId="{688AA131-E572-4B68-B54B-54CFB104C3E5}" dt="2024-02-29T00:55:16.370" v="9244" actId="20577"/>
        <pc:sldMkLst>
          <pc:docMk/>
          <pc:sldMk cId="2527417852" sldId="643"/>
        </pc:sldMkLst>
        <pc:spChg chg="mod">
          <ac:chgData name="John Oakes" userId="1a36f0057432ea1f" providerId="LiveId" clId="{688AA131-E572-4B68-B54B-54CFB104C3E5}" dt="2024-02-29T00:52:00.201" v="8756" actId="20577"/>
          <ac:spMkLst>
            <pc:docMk/>
            <pc:sldMk cId="2527417852" sldId="643"/>
            <ac:spMk id="2" creationId="{CA803A0E-76CF-D451-A689-406970901277}"/>
          </ac:spMkLst>
        </pc:spChg>
        <pc:spChg chg="mod">
          <ac:chgData name="John Oakes" userId="1a36f0057432ea1f" providerId="LiveId" clId="{688AA131-E572-4B68-B54B-54CFB104C3E5}" dt="2024-02-29T00:55:16.370" v="9244" actId="20577"/>
          <ac:spMkLst>
            <pc:docMk/>
            <pc:sldMk cId="2527417852" sldId="643"/>
            <ac:spMk id="3" creationId="{F698AFC5-92D6-4813-C25F-C7EC42B09448}"/>
          </ac:spMkLst>
        </pc:spChg>
      </pc:sldChg>
      <pc:sldChg chg="add del">
        <pc:chgData name="John Oakes" userId="1a36f0057432ea1f" providerId="LiveId" clId="{688AA131-E572-4B68-B54B-54CFB104C3E5}" dt="2024-03-20T23:19:33.593" v="10960" actId="2696"/>
        <pc:sldMkLst>
          <pc:docMk/>
          <pc:sldMk cId="349457128" sldId="644"/>
        </pc:sldMkLst>
      </pc:sldChg>
      <pc:sldChg chg="add">
        <pc:chgData name="John Oakes" userId="1a36f0057432ea1f" providerId="LiveId" clId="{688AA131-E572-4B68-B54B-54CFB104C3E5}" dt="2024-03-20T23:19:42.508" v="10961"/>
        <pc:sldMkLst>
          <pc:docMk/>
          <pc:sldMk cId="3351230381" sldId="644"/>
        </pc:sldMkLst>
      </pc:sldChg>
      <pc:sldChg chg="addSp delSp modSp new del mod">
        <pc:chgData name="John Oakes" userId="1a36f0057432ea1f" providerId="LiveId" clId="{688AA131-E572-4B68-B54B-54CFB104C3E5}" dt="2024-03-14T00:30:06.098" v="9271" actId="2696"/>
        <pc:sldMkLst>
          <pc:docMk/>
          <pc:sldMk cId="4129195500" sldId="644"/>
        </pc:sldMkLst>
        <pc:spChg chg="mod">
          <ac:chgData name="John Oakes" userId="1a36f0057432ea1f" providerId="LiveId" clId="{688AA131-E572-4B68-B54B-54CFB104C3E5}" dt="2024-02-29T00:56:55.839" v="9264" actId="6549"/>
          <ac:spMkLst>
            <pc:docMk/>
            <pc:sldMk cId="4129195500" sldId="644"/>
            <ac:spMk id="2" creationId="{6E52F578-D647-EF18-7476-BEFE95A82AB6}"/>
          </ac:spMkLst>
        </pc:spChg>
        <pc:spChg chg="del">
          <ac:chgData name="John Oakes" userId="1a36f0057432ea1f" providerId="LiveId" clId="{688AA131-E572-4B68-B54B-54CFB104C3E5}" dt="2024-02-29T00:56:49.715" v="9255"/>
          <ac:spMkLst>
            <pc:docMk/>
            <pc:sldMk cId="4129195500" sldId="644"/>
            <ac:spMk id="3" creationId="{C992B295-2ACF-8E58-4F13-8C695BA4DE42}"/>
          </ac:spMkLst>
        </pc:spChg>
        <pc:picChg chg="add mod">
          <ac:chgData name="John Oakes" userId="1a36f0057432ea1f" providerId="LiveId" clId="{688AA131-E572-4B68-B54B-54CFB104C3E5}" dt="2024-02-29T00:57:14.207" v="9270" actId="1076"/>
          <ac:picMkLst>
            <pc:docMk/>
            <pc:sldMk cId="4129195500" sldId="644"/>
            <ac:picMk id="4098" creationId="{6616186B-B038-3A52-48A6-94CC4691ABAE}"/>
          </ac:picMkLst>
        </pc:picChg>
      </pc:sldChg>
      <pc:sldChg chg="modSp del mod">
        <pc:chgData name="John Oakes" userId="1a36f0057432ea1f" providerId="LiveId" clId="{688AA131-E572-4B68-B54B-54CFB104C3E5}" dt="2024-03-20T23:19:33.593" v="10960" actId="2696"/>
        <pc:sldMkLst>
          <pc:docMk/>
          <pc:sldMk cId="0" sldId="645"/>
        </pc:sldMkLst>
        <pc:spChg chg="mod">
          <ac:chgData name="John Oakes" userId="1a36f0057432ea1f" providerId="LiveId" clId="{688AA131-E572-4B68-B54B-54CFB104C3E5}" dt="2024-03-14T00:35:22.320" v="9528" actId="255"/>
          <ac:spMkLst>
            <pc:docMk/>
            <pc:sldMk cId="0" sldId="645"/>
            <ac:spMk id="131075" creationId="{9BE66C4E-A4E6-E2DC-D4A7-42A3B350635E}"/>
          </ac:spMkLst>
        </pc:spChg>
      </pc:sldChg>
      <pc:sldChg chg="modSp add del mod">
        <pc:chgData name="John Oakes" userId="1a36f0057432ea1f" providerId="LiveId" clId="{688AA131-E572-4B68-B54B-54CFB104C3E5}" dt="2024-03-20T23:23:53.417" v="11081" actId="2696"/>
        <pc:sldMkLst>
          <pc:docMk/>
          <pc:sldMk cId="1929556407" sldId="645"/>
        </pc:sldMkLst>
        <pc:spChg chg="mod">
          <ac:chgData name="John Oakes" userId="1a36f0057432ea1f" providerId="LiveId" clId="{688AA131-E572-4B68-B54B-54CFB104C3E5}" dt="2024-03-20T23:21:34.140" v="11004" actId="6549"/>
          <ac:spMkLst>
            <pc:docMk/>
            <pc:sldMk cId="1929556407" sldId="645"/>
            <ac:spMk id="131075" creationId="{9BE66C4E-A4E6-E2DC-D4A7-42A3B350635E}"/>
          </ac:spMkLst>
        </pc:spChg>
      </pc:sldChg>
      <pc:sldChg chg="addSp modSp new del mod">
        <pc:chgData name="John Oakes" userId="1a36f0057432ea1f" providerId="LiveId" clId="{688AA131-E572-4B68-B54B-54CFB104C3E5}" dt="2024-03-20T23:19:33.593" v="10960" actId="2696"/>
        <pc:sldMkLst>
          <pc:docMk/>
          <pc:sldMk cId="468804020" sldId="646"/>
        </pc:sldMkLst>
        <pc:spChg chg="mod">
          <ac:chgData name="John Oakes" userId="1a36f0057432ea1f" providerId="LiveId" clId="{688AA131-E572-4B68-B54B-54CFB104C3E5}" dt="2024-03-14T00:33:26.986" v="9443" actId="20577"/>
          <ac:spMkLst>
            <pc:docMk/>
            <pc:sldMk cId="468804020" sldId="646"/>
            <ac:spMk id="2" creationId="{C38D4E73-701F-7A3F-6E4B-CA10E062FAE2}"/>
          </ac:spMkLst>
        </pc:spChg>
        <pc:spChg chg="mod">
          <ac:chgData name="John Oakes" userId="1a36f0057432ea1f" providerId="LiveId" clId="{688AA131-E572-4B68-B54B-54CFB104C3E5}" dt="2024-03-14T00:34:48.613" v="9479" actId="14100"/>
          <ac:spMkLst>
            <pc:docMk/>
            <pc:sldMk cId="468804020" sldId="646"/>
            <ac:spMk id="3" creationId="{A549EF64-9051-CE0D-8E7E-26DE1AB08A13}"/>
          </ac:spMkLst>
        </pc:spChg>
        <pc:picChg chg="add mod">
          <ac:chgData name="John Oakes" userId="1a36f0057432ea1f" providerId="LiveId" clId="{688AA131-E572-4B68-B54B-54CFB104C3E5}" dt="2024-03-14T00:34:52.702" v="9480" actId="1076"/>
          <ac:picMkLst>
            <pc:docMk/>
            <pc:sldMk cId="468804020" sldId="646"/>
            <ac:picMk id="1026" creationId="{1D4AB8BC-7F48-E377-B871-3B2F66ACBBFA}"/>
          </ac:picMkLst>
        </pc:picChg>
      </pc:sldChg>
      <pc:sldChg chg="delSp modSp add mod">
        <pc:chgData name="John Oakes" userId="1a36f0057432ea1f" providerId="LiveId" clId="{688AA131-E572-4B68-B54B-54CFB104C3E5}" dt="2024-03-20T23:20:17.052" v="11003" actId="478"/>
        <pc:sldMkLst>
          <pc:docMk/>
          <pc:sldMk cId="2022597876" sldId="646"/>
        </pc:sldMkLst>
        <pc:spChg chg="mod">
          <ac:chgData name="John Oakes" userId="1a36f0057432ea1f" providerId="LiveId" clId="{688AA131-E572-4B68-B54B-54CFB104C3E5}" dt="2024-03-20T23:20:13.301" v="11002" actId="20577"/>
          <ac:spMkLst>
            <pc:docMk/>
            <pc:sldMk cId="2022597876" sldId="646"/>
            <ac:spMk id="3" creationId="{A549EF64-9051-CE0D-8E7E-26DE1AB08A13}"/>
          </ac:spMkLst>
        </pc:spChg>
        <pc:picChg chg="del">
          <ac:chgData name="John Oakes" userId="1a36f0057432ea1f" providerId="LiveId" clId="{688AA131-E572-4B68-B54B-54CFB104C3E5}" dt="2024-03-20T23:20:17.052" v="11003" actId="478"/>
          <ac:picMkLst>
            <pc:docMk/>
            <pc:sldMk cId="2022597876" sldId="646"/>
            <ac:picMk id="1026" creationId="{1D4AB8BC-7F48-E377-B871-3B2F66ACBBFA}"/>
          </ac:picMkLst>
        </pc:picChg>
      </pc:sldChg>
      <pc:sldChg chg="modSp new del mod">
        <pc:chgData name="John Oakes" userId="1a36f0057432ea1f" providerId="LiveId" clId="{688AA131-E572-4B68-B54B-54CFB104C3E5}" dt="2024-03-20T23:19:33.593" v="10960" actId="2696"/>
        <pc:sldMkLst>
          <pc:docMk/>
          <pc:sldMk cId="2023196352" sldId="647"/>
        </pc:sldMkLst>
        <pc:spChg chg="mod">
          <ac:chgData name="John Oakes" userId="1a36f0057432ea1f" providerId="LiveId" clId="{688AA131-E572-4B68-B54B-54CFB104C3E5}" dt="2024-03-14T00:35:33.653" v="9542" actId="20577"/>
          <ac:spMkLst>
            <pc:docMk/>
            <pc:sldMk cId="2023196352" sldId="647"/>
            <ac:spMk id="2" creationId="{17EBDCBC-38A9-1AF6-870A-E98DB9828B0A}"/>
          </ac:spMkLst>
        </pc:spChg>
        <pc:spChg chg="mod">
          <ac:chgData name="John Oakes" userId="1a36f0057432ea1f" providerId="LiveId" clId="{688AA131-E572-4B68-B54B-54CFB104C3E5}" dt="2024-03-14T00:36:06.483" v="9604" actId="20577"/>
          <ac:spMkLst>
            <pc:docMk/>
            <pc:sldMk cId="2023196352" sldId="647"/>
            <ac:spMk id="3" creationId="{5E671E43-97B9-56CB-B6D4-5FFD3BF79A90}"/>
          </ac:spMkLst>
        </pc:spChg>
      </pc:sldChg>
      <pc:sldChg chg="modSp add mod">
        <pc:chgData name="John Oakes" userId="1a36f0057432ea1f" providerId="LiveId" clId="{688AA131-E572-4B68-B54B-54CFB104C3E5}" dt="2024-03-20T23:22:14.854" v="11072" actId="20577"/>
        <pc:sldMkLst>
          <pc:docMk/>
          <pc:sldMk cId="2123726494" sldId="647"/>
        </pc:sldMkLst>
        <pc:spChg chg="mod">
          <ac:chgData name="John Oakes" userId="1a36f0057432ea1f" providerId="LiveId" clId="{688AA131-E572-4B68-B54B-54CFB104C3E5}" dt="2024-03-20T23:22:14.854" v="11072" actId="20577"/>
          <ac:spMkLst>
            <pc:docMk/>
            <pc:sldMk cId="2123726494" sldId="647"/>
            <ac:spMk id="3" creationId="{5E671E43-97B9-56CB-B6D4-5FFD3BF79A90}"/>
          </ac:spMkLst>
        </pc:spChg>
      </pc:sldChg>
      <pc:sldChg chg="modSp new mod">
        <pc:chgData name="John Oakes" userId="1a36f0057432ea1f" providerId="LiveId" clId="{688AA131-E572-4B68-B54B-54CFB104C3E5}" dt="2024-03-14T00:40:19.667" v="9985" actId="255"/>
        <pc:sldMkLst>
          <pc:docMk/>
          <pc:sldMk cId="3693047157" sldId="648"/>
        </pc:sldMkLst>
        <pc:spChg chg="mod">
          <ac:chgData name="John Oakes" userId="1a36f0057432ea1f" providerId="LiveId" clId="{688AA131-E572-4B68-B54B-54CFB104C3E5}" dt="2024-03-14T00:38:15.829" v="9683" actId="20577"/>
          <ac:spMkLst>
            <pc:docMk/>
            <pc:sldMk cId="3693047157" sldId="648"/>
            <ac:spMk id="2" creationId="{1E659EF3-4EA9-8688-F4A2-8714D019A245}"/>
          </ac:spMkLst>
        </pc:spChg>
        <pc:spChg chg="mod">
          <ac:chgData name="John Oakes" userId="1a36f0057432ea1f" providerId="LiveId" clId="{688AA131-E572-4B68-B54B-54CFB104C3E5}" dt="2024-03-14T00:40:19.667" v="9985" actId="255"/>
          <ac:spMkLst>
            <pc:docMk/>
            <pc:sldMk cId="3693047157" sldId="648"/>
            <ac:spMk id="3" creationId="{7411B8BF-15F2-C8B3-F7DB-EB75AA48524F}"/>
          </ac:spMkLst>
        </pc:spChg>
      </pc:sldChg>
      <pc:sldChg chg="modSp new mod">
        <pc:chgData name="John Oakes" userId="1a36f0057432ea1f" providerId="LiveId" clId="{688AA131-E572-4B68-B54B-54CFB104C3E5}" dt="2024-03-14T00:37:52.084" v="9648" actId="14100"/>
        <pc:sldMkLst>
          <pc:docMk/>
          <pc:sldMk cId="1056347920" sldId="649"/>
        </pc:sldMkLst>
        <pc:spChg chg="mod">
          <ac:chgData name="John Oakes" userId="1a36f0057432ea1f" providerId="LiveId" clId="{688AA131-E572-4B68-B54B-54CFB104C3E5}" dt="2024-03-14T00:36:40.903" v="9631" actId="20577"/>
          <ac:spMkLst>
            <pc:docMk/>
            <pc:sldMk cId="1056347920" sldId="649"/>
            <ac:spMk id="2" creationId="{C8D636F2-4C56-E8AD-34C7-BB933B85C114}"/>
          </ac:spMkLst>
        </pc:spChg>
        <pc:spChg chg="mod">
          <ac:chgData name="John Oakes" userId="1a36f0057432ea1f" providerId="LiveId" clId="{688AA131-E572-4B68-B54B-54CFB104C3E5}" dt="2024-03-14T00:37:52.084" v="9648" actId="14100"/>
          <ac:spMkLst>
            <pc:docMk/>
            <pc:sldMk cId="1056347920" sldId="649"/>
            <ac:spMk id="3" creationId="{F6C2668D-91A6-D7B2-00F2-6C0185CE7979}"/>
          </ac:spMkLst>
        </pc:spChg>
      </pc:sldChg>
      <pc:sldChg chg="modSp new mod">
        <pc:chgData name="John Oakes" userId="1a36f0057432ea1f" providerId="LiveId" clId="{688AA131-E572-4B68-B54B-54CFB104C3E5}" dt="2024-03-14T00:41:40.151" v="10167" actId="20577"/>
        <pc:sldMkLst>
          <pc:docMk/>
          <pc:sldMk cId="1001526825" sldId="650"/>
        </pc:sldMkLst>
        <pc:spChg chg="mod">
          <ac:chgData name="John Oakes" userId="1a36f0057432ea1f" providerId="LiveId" clId="{688AA131-E572-4B68-B54B-54CFB104C3E5}" dt="2024-03-14T00:40:39.303" v="9997" actId="20577"/>
          <ac:spMkLst>
            <pc:docMk/>
            <pc:sldMk cId="1001526825" sldId="650"/>
            <ac:spMk id="2" creationId="{793EDE53-E3C2-1BB9-E512-602C34471239}"/>
          </ac:spMkLst>
        </pc:spChg>
        <pc:spChg chg="mod">
          <ac:chgData name="John Oakes" userId="1a36f0057432ea1f" providerId="LiveId" clId="{688AA131-E572-4B68-B54B-54CFB104C3E5}" dt="2024-03-14T00:41:40.151" v="10167" actId="20577"/>
          <ac:spMkLst>
            <pc:docMk/>
            <pc:sldMk cId="1001526825" sldId="650"/>
            <ac:spMk id="3" creationId="{3367D061-B618-ABA8-2B47-C4B579A29D0E}"/>
          </ac:spMkLst>
        </pc:spChg>
      </pc:sldChg>
      <pc:sldChg chg="modSp new mod">
        <pc:chgData name="John Oakes" userId="1a36f0057432ea1f" providerId="LiveId" clId="{688AA131-E572-4B68-B54B-54CFB104C3E5}" dt="2024-03-14T00:43:13.896" v="10377" actId="20577"/>
        <pc:sldMkLst>
          <pc:docMk/>
          <pc:sldMk cId="1430239271" sldId="651"/>
        </pc:sldMkLst>
        <pc:spChg chg="mod">
          <ac:chgData name="John Oakes" userId="1a36f0057432ea1f" providerId="LiveId" clId="{688AA131-E572-4B68-B54B-54CFB104C3E5}" dt="2024-03-14T00:42:03.576" v="10183" actId="20577"/>
          <ac:spMkLst>
            <pc:docMk/>
            <pc:sldMk cId="1430239271" sldId="651"/>
            <ac:spMk id="2" creationId="{14190529-2957-8BC2-A337-2AB9378B5928}"/>
          </ac:spMkLst>
        </pc:spChg>
        <pc:spChg chg="mod">
          <ac:chgData name="John Oakes" userId="1a36f0057432ea1f" providerId="LiveId" clId="{688AA131-E572-4B68-B54B-54CFB104C3E5}" dt="2024-03-14T00:43:13.896" v="10377" actId="20577"/>
          <ac:spMkLst>
            <pc:docMk/>
            <pc:sldMk cId="1430239271" sldId="651"/>
            <ac:spMk id="3" creationId="{81FDB7B9-8153-EF84-099D-A835DC6637A2}"/>
          </ac:spMkLst>
        </pc:spChg>
      </pc:sldChg>
      <pc:sldChg chg="modSp new mod">
        <pc:chgData name="John Oakes" userId="1a36f0057432ea1f" providerId="LiveId" clId="{688AA131-E572-4B68-B54B-54CFB104C3E5}" dt="2024-03-14T00:44:10.005" v="10518" actId="20577"/>
        <pc:sldMkLst>
          <pc:docMk/>
          <pc:sldMk cId="1380250771" sldId="652"/>
        </pc:sldMkLst>
        <pc:spChg chg="mod">
          <ac:chgData name="John Oakes" userId="1a36f0057432ea1f" providerId="LiveId" clId="{688AA131-E572-4B68-B54B-54CFB104C3E5}" dt="2024-03-14T00:43:32.661" v="10389" actId="20577"/>
          <ac:spMkLst>
            <pc:docMk/>
            <pc:sldMk cId="1380250771" sldId="652"/>
            <ac:spMk id="2" creationId="{9887D0CA-5588-3F75-D6CE-ACF00A833BE4}"/>
          </ac:spMkLst>
        </pc:spChg>
        <pc:spChg chg="mod">
          <ac:chgData name="John Oakes" userId="1a36f0057432ea1f" providerId="LiveId" clId="{688AA131-E572-4B68-B54B-54CFB104C3E5}" dt="2024-03-14T00:44:10.005" v="10518" actId="20577"/>
          <ac:spMkLst>
            <pc:docMk/>
            <pc:sldMk cId="1380250771" sldId="652"/>
            <ac:spMk id="3" creationId="{D081E458-A538-6F04-5371-DA8D8D6699C5}"/>
          </ac:spMkLst>
        </pc:spChg>
      </pc:sldChg>
      <pc:sldChg chg="modSp new mod">
        <pc:chgData name="John Oakes" userId="1a36f0057432ea1f" providerId="LiveId" clId="{688AA131-E572-4B68-B54B-54CFB104C3E5}" dt="2024-03-14T00:44:55.416" v="10647" actId="20577"/>
        <pc:sldMkLst>
          <pc:docMk/>
          <pc:sldMk cId="2047639966" sldId="653"/>
        </pc:sldMkLst>
        <pc:spChg chg="mod">
          <ac:chgData name="John Oakes" userId="1a36f0057432ea1f" providerId="LiveId" clId="{688AA131-E572-4B68-B54B-54CFB104C3E5}" dt="2024-03-14T00:44:23.825" v="10532" actId="20577"/>
          <ac:spMkLst>
            <pc:docMk/>
            <pc:sldMk cId="2047639966" sldId="653"/>
            <ac:spMk id="2" creationId="{1A86E072-D162-6F5E-8A33-E7139E92A7F5}"/>
          </ac:spMkLst>
        </pc:spChg>
        <pc:spChg chg="mod">
          <ac:chgData name="John Oakes" userId="1a36f0057432ea1f" providerId="LiveId" clId="{688AA131-E572-4B68-B54B-54CFB104C3E5}" dt="2024-03-14T00:44:55.416" v="10647" actId="20577"/>
          <ac:spMkLst>
            <pc:docMk/>
            <pc:sldMk cId="2047639966" sldId="653"/>
            <ac:spMk id="3" creationId="{32CEF946-8250-143D-55C6-825F49F6E196}"/>
          </ac:spMkLst>
        </pc:spChg>
      </pc:sldChg>
      <pc:sldChg chg="modSp new mod">
        <pc:chgData name="John Oakes" userId="1a36f0057432ea1f" providerId="LiveId" clId="{688AA131-E572-4B68-B54B-54CFB104C3E5}" dt="2024-03-14T00:48:01.309" v="10959" actId="313"/>
        <pc:sldMkLst>
          <pc:docMk/>
          <pc:sldMk cId="35490506" sldId="654"/>
        </pc:sldMkLst>
        <pc:spChg chg="mod">
          <ac:chgData name="John Oakes" userId="1a36f0057432ea1f" providerId="LiveId" clId="{688AA131-E572-4B68-B54B-54CFB104C3E5}" dt="2024-03-14T00:45:27.769" v="10661" actId="20577"/>
          <ac:spMkLst>
            <pc:docMk/>
            <pc:sldMk cId="35490506" sldId="654"/>
            <ac:spMk id="2" creationId="{E0114880-50FE-D351-B322-88333B80840E}"/>
          </ac:spMkLst>
        </pc:spChg>
        <pc:spChg chg="mod">
          <ac:chgData name="John Oakes" userId="1a36f0057432ea1f" providerId="LiveId" clId="{688AA131-E572-4B68-B54B-54CFB104C3E5}" dt="2024-03-14T00:48:01.309" v="10959" actId="313"/>
          <ac:spMkLst>
            <pc:docMk/>
            <pc:sldMk cId="35490506" sldId="654"/>
            <ac:spMk id="3" creationId="{466FCC8D-D8EC-B575-6DD3-1FE5688F58B9}"/>
          </ac:spMkLst>
        </pc:spChg>
      </pc:sldChg>
      <pc:sldChg chg="addSp delSp modSp new mod">
        <pc:chgData name="John Oakes" userId="1a36f0057432ea1f" providerId="LiveId" clId="{688AA131-E572-4B68-B54B-54CFB104C3E5}" dt="2024-03-20T23:23:22.541" v="11080" actId="1076"/>
        <pc:sldMkLst>
          <pc:docMk/>
          <pc:sldMk cId="2536412417" sldId="655"/>
        </pc:sldMkLst>
        <pc:spChg chg="del">
          <ac:chgData name="John Oakes" userId="1a36f0057432ea1f" providerId="LiveId" clId="{688AA131-E572-4B68-B54B-54CFB104C3E5}" dt="2024-03-20T23:23:07.380" v="11074"/>
          <ac:spMkLst>
            <pc:docMk/>
            <pc:sldMk cId="2536412417" sldId="655"/>
            <ac:spMk id="3" creationId="{1460727D-4993-E92B-2511-B34E2CACAFFF}"/>
          </ac:spMkLst>
        </pc:spChg>
        <pc:picChg chg="add mod">
          <ac:chgData name="John Oakes" userId="1a36f0057432ea1f" providerId="LiveId" clId="{688AA131-E572-4B68-B54B-54CFB104C3E5}" dt="2024-03-20T23:23:22.541" v="11080" actId="1076"/>
          <ac:picMkLst>
            <pc:docMk/>
            <pc:sldMk cId="2536412417" sldId="655"/>
            <ac:picMk id="5" creationId="{42077556-FD64-5AFB-291E-6C09A4AF7FF7}"/>
          </ac:picMkLst>
        </pc:picChg>
      </pc:sldChg>
      <pc:sldChg chg="addSp modSp new mod">
        <pc:chgData name="John Oakes" userId="1a36f0057432ea1f" providerId="LiveId" clId="{688AA131-E572-4B68-B54B-54CFB104C3E5}" dt="2024-03-20T23:54:11.750" v="11380" actId="1076"/>
        <pc:sldMkLst>
          <pc:docMk/>
          <pc:sldMk cId="4251957993" sldId="656"/>
        </pc:sldMkLst>
        <pc:spChg chg="mod">
          <ac:chgData name="John Oakes" userId="1a36f0057432ea1f" providerId="LiveId" clId="{688AA131-E572-4B68-B54B-54CFB104C3E5}" dt="2024-03-20T23:51:35.696" v="11235" actId="20577"/>
          <ac:spMkLst>
            <pc:docMk/>
            <pc:sldMk cId="4251957993" sldId="656"/>
            <ac:spMk id="2" creationId="{E18C48D3-E7D6-966F-FB7B-5E6750E35E76}"/>
          </ac:spMkLst>
        </pc:spChg>
        <pc:spChg chg="mod">
          <ac:chgData name="John Oakes" userId="1a36f0057432ea1f" providerId="LiveId" clId="{688AA131-E572-4B68-B54B-54CFB104C3E5}" dt="2024-03-20T23:53:15.298" v="11377" actId="20577"/>
          <ac:spMkLst>
            <pc:docMk/>
            <pc:sldMk cId="4251957993" sldId="656"/>
            <ac:spMk id="3" creationId="{422B6675-EBBB-A882-B26D-824F559B832F}"/>
          </ac:spMkLst>
        </pc:spChg>
        <pc:picChg chg="add mod">
          <ac:chgData name="John Oakes" userId="1a36f0057432ea1f" providerId="LiveId" clId="{688AA131-E572-4B68-B54B-54CFB104C3E5}" dt="2024-03-20T23:54:11.750" v="11380" actId="1076"/>
          <ac:picMkLst>
            <pc:docMk/>
            <pc:sldMk cId="4251957993" sldId="656"/>
            <ac:picMk id="2050" creationId="{862D97AD-CDCA-D5EF-F075-1B7B4DF0F552}"/>
          </ac:picMkLst>
        </pc:picChg>
      </pc:sldChg>
      <pc:sldChg chg="modSp new mod">
        <pc:chgData name="John Oakes" userId="1a36f0057432ea1f" providerId="LiveId" clId="{688AA131-E572-4B68-B54B-54CFB104C3E5}" dt="2024-03-20T23:55:13.602" v="11486" actId="20577"/>
        <pc:sldMkLst>
          <pc:docMk/>
          <pc:sldMk cId="1240498080" sldId="657"/>
        </pc:sldMkLst>
        <pc:spChg chg="mod">
          <ac:chgData name="John Oakes" userId="1a36f0057432ea1f" providerId="LiveId" clId="{688AA131-E572-4B68-B54B-54CFB104C3E5}" dt="2024-03-20T23:54:31.762" v="11404" actId="313"/>
          <ac:spMkLst>
            <pc:docMk/>
            <pc:sldMk cId="1240498080" sldId="657"/>
            <ac:spMk id="2" creationId="{88E40CB1-3BF9-71F6-B171-C434D2304018}"/>
          </ac:spMkLst>
        </pc:spChg>
        <pc:spChg chg="mod">
          <ac:chgData name="John Oakes" userId="1a36f0057432ea1f" providerId="LiveId" clId="{688AA131-E572-4B68-B54B-54CFB104C3E5}" dt="2024-03-20T23:55:13.602" v="11486" actId="20577"/>
          <ac:spMkLst>
            <pc:docMk/>
            <pc:sldMk cId="1240498080" sldId="657"/>
            <ac:spMk id="3" creationId="{6B06B8D7-9ABB-AA09-142B-CE6BDB28EC48}"/>
          </ac:spMkLst>
        </pc:spChg>
      </pc:sldChg>
      <pc:sldChg chg="addSp modSp new mod ord">
        <pc:chgData name="John Oakes" userId="1a36f0057432ea1f" providerId="LiveId" clId="{688AA131-E572-4B68-B54B-54CFB104C3E5}" dt="2024-03-20T23:51:22.409" v="11219"/>
        <pc:sldMkLst>
          <pc:docMk/>
          <pc:sldMk cId="1957501865" sldId="658"/>
        </pc:sldMkLst>
        <pc:spChg chg="mod">
          <ac:chgData name="John Oakes" userId="1a36f0057432ea1f" providerId="LiveId" clId="{688AA131-E572-4B68-B54B-54CFB104C3E5}" dt="2024-03-20T23:48:45.870" v="11149" actId="20577"/>
          <ac:spMkLst>
            <pc:docMk/>
            <pc:sldMk cId="1957501865" sldId="658"/>
            <ac:spMk id="2" creationId="{165BEB8C-D773-B5A5-4DB8-4601742B90BB}"/>
          </ac:spMkLst>
        </pc:spChg>
        <pc:spChg chg="mod">
          <ac:chgData name="John Oakes" userId="1a36f0057432ea1f" providerId="LiveId" clId="{688AA131-E572-4B68-B54B-54CFB104C3E5}" dt="2024-03-20T23:51:18.313" v="11217" actId="20577"/>
          <ac:spMkLst>
            <pc:docMk/>
            <pc:sldMk cId="1957501865" sldId="658"/>
            <ac:spMk id="3" creationId="{B9FF462D-E6EE-90C2-3BF0-DA2D568C658D}"/>
          </ac:spMkLst>
        </pc:spChg>
        <pc:picChg chg="add mod">
          <ac:chgData name="John Oakes" userId="1a36f0057432ea1f" providerId="LiveId" clId="{688AA131-E572-4B68-B54B-54CFB104C3E5}" dt="2024-03-20T23:50:32.102" v="11155" actId="14100"/>
          <ac:picMkLst>
            <pc:docMk/>
            <pc:sldMk cId="1957501865" sldId="658"/>
            <ac:picMk id="1026" creationId="{6F1A557F-7860-4E80-248D-A84473E06F24}"/>
          </ac:picMkLst>
        </pc:picChg>
      </pc:sldChg>
      <pc:sldChg chg="modSp new mod">
        <pc:chgData name="John Oakes" userId="1a36f0057432ea1f" providerId="LiveId" clId="{688AA131-E572-4B68-B54B-54CFB104C3E5}" dt="2024-03-20T23:57:50.284" v="11698" actId="313"/>
        <pc:sldMkLst>
          <pc:docMk/>
          <pc:sldMk cId="97386592" sldId="659"/>
        </pc:sldMkLst>
        <pc:spChg chg="mod">
          <ac:chgData name="John Oakes" userId="1a36f0057432ea1f" providerId="LiveId" clId="{688AA131-E572-4B68-B54B-54CFB104C3E5}" dt="2024-03-20T23:55:46.536" v="11522" actId="20577"/>
          <ac:spMkLst>
            <pc:docMk/>
            <pc:sldMk cId="97386592" sldId="659"/>
            <ac:spMk id="2" creationId="{809314EA-1733-B6A0-D3CE-F6D3F4FC667D}"/>
          </ac:spMkLst>
        </pc:spChg>
        <pc:spChg chg="mod">
          <ac:chgData name="John Oakes" userId="1a36f0057432ea1f" providerId="LiveId" clId="{688AA131-E572-4B68-B54B-54CFB104C3E5}" dt="2024-03-20T23:57:50.284" v="11698" actId="313"/>
          <ac:spMkLst>
            <pc:docMk/>
            <pc:sldMk cId="97386592" sldId="659"/>
            <ac:spMk id="3" creationId="{7AC4C89A-E38F-8DE9-1B3D-9B5DA016E236}"/>
          </ac:spMkLst>
        </pc:spChg>
      </pc:sldChg>
      <pc:sldChg chg="modSp new mod">
        <pc:chgData name="John Oakes" userId="1a36f0057432ea1f" providerId="LiveId" clId="{688AA131-E572-4B68-B54B-54CFB104C3E5}" dt="2024-03-21T00:01:03.868" v="12023" actId="255"/>
        <pc:sldMkLst>
          <pc:docMk/>
          <pc:sldMk cId="3438844605" sldId="660"/>
        </pc:sldMkLst>
        <pc:spChg chg="mod">
          <ac:chgData name="John Oakes" userId="1a36f0057432ea1f" providerId="LiveId" clId="{688AA131-E572-4B68-B54B-54CFB104C3E5}" dt="2024-03-21T00:00:03.438" v="11906" actId="20577"/>
          <ac:spMkLst>
            <pc:docMk/>
            <pc:sldMk cId="3438844605" sldId="660"/>
            <ac:spMk id="2" creationId="{6C951416-5E4A-1380-AA6E-A2741AEE510A}"/>
          </ac:spMkLst>
        </pc:spChg>
        <pc:spChg chg="mod">
          <ac:chgData name="John Oakes" userId="1a36f0057432ea1f" providerId="LiveId" clId="{688AA131-E572-4B68-B54B-54CFB104C3E5}" dt="2024-03-21T00:01:03.868" v="12023" actId="255"/>
          <ac:spMkLst>
            <pc:docMk/>
            <pc:sldMk cId="3438844605" sldId="660"/>
            <ac:spMk id="3" creationId="{39A762F6-47FB-4BA2-91F4-E5348C87DDA2}"/>
          </ac:spMkLst>
        </pc:spChg>
      </pc:sldChg>
      <pc:sldChg chg="modSp new mod">
        <pc:chgData name="John Oakes" userId="1a36f0057432ea1f" providerId="LiveId" clId="{688AA131-E572-4B68-B54B-54CFB104C3E5}" dt="2024-03-21T00:02:48.347" v="12202" actId="20577"/>
        <pc:sldMkLst>
          <pc:docMk/>
          <pc:sldMk cId="3209845593" sldId="661"/>
        </pc:sldMkLst>
        <pc:spChg chg="mod">
          <ac:chgData name="John Oakes" userId="1a36f0057432ea1f" providerId="LiveId" clId="{688AA131-E572-4B68-B54B-54CFB104C3E5}" dt="2024-03-21T00:01:26.254" v="12036" actId="20577"/>
          <ac:spMkLst>
            <pc:docMk/>
            <pc:sldMk cId="3209845593" sldId="661"/>
            <ac:spMk id="2" creationId="{AFA0D5DF-9B45-4895-44CB-BB8AD00AF8A3}"/>
          </ac:spMkLst>
        </pc:spChg>
        <pc:spChg chg="mod">
          <ac:chgData name="John Oakes" userId="1a36f0057432ea1f" providerId="LiveId" clId="{688AA131-E572-4B68-B54B-54CFB104C3E5}" dt="2024-03-21T00:02:48.347" v="12202" actId="20577"/>
          <ac:spMkLst>
            <pc:docMk/>
            <pc:sldMk cId="3209845593" sldId="661"/>
            <ac:spMk id="3" creationId="{29507E8B-8AD7-50AC-811B-ECAC402E4965}"/>
          </ac:spMkLst>
        </pc:spChg>
      </pc:sldChg>
      <pc:sldChg chg="addSp modSp new mod">
        <pc:chgData name="John Oakes" userId="1a36f0057432ea1f" providerId="LiveId" clId="{688AA131-E572-4B68-B54B-54CFB104C3E5}" dt="2024-03-21T00:07:37.201" v="12355" actId="20577"/>
        <pc:sldMkLst>
          <pc:docMk/>
          <pc:sldMk cId="370656961" sldId="662"/>
        </pc:sldMkLst>
        <pc:spChg chg="mod">
          <ac:chgData name="John Oakes" userId="1a36f0057432ea1f" providerId="LiveId" clId="{688AA131-E572-4B68-B54B-54CFB104C3E5}" dt="2024-03-21T00:03:23.482" v="12237" actId="20577"/>
          <ac:spMkLst>
            <pc:docMk/>
            <pc:sldMk cId="370656961" sldId="662"/>
            <ac:spMk id="2" creationId="{496E3E10-6240-3231-1E82-11854472775F}"/>
          </ac:spMkLst>
        </pc:spChg>
        <pc:spChg chg="mod">
          <ac:chgData name="John Oakes" userId="1a36f0057432ea1f" providerId="LiveId" clId="{688AA131-E572-4B68-B54B-54CFB104C3E5}" dt="2024-03-21T00:07:37.201" v="12355" actId="20577"/>
          <ac:spMkLst>
            <pc:docMk/>
            <pc:sldMk cId="370656961" sldId="662"/>
            <ac:spMk id="3" creationId="{B75649FC-B675-3084-196D-34A340E320CE}"/>
          </ac:spMkLst>
        </pc:spChg>
        <pc:picChg chg="add mod">
          <ac:chgData name="John Oakes" userId="1a36f0057432ea1f" providerId="LiveId" clId="{688AA131-E572-4B68-B54B-54CFB104C3E5}" dt="2024-03-21T00:05:21.056" v="12243" actId="1076"/>
          <ac:picMkLst>
            <pc:docMk/>
            <pc:sldMk cId="370656961" sldId="662"/>
            <ac:picMk id="3074" creationId="{43EDDE50-72F7-BB90-69F5-17C601E5218B}"/>
          </ac:picMkLst>
        </pc:picChg>
      </pc:sldChg>
      <pc:sldChg chg="modSp new mod">
        <pc:chgData name="John Oakes" userId="1a36f0057432ea1f" providerId="LiveId" clId="{688AA131-E572-4B68-B54B-54CFB104C3E5}" dt="2024-03-21T00:09:57.389" v="12528" actId="20577"/>
        <pc:sldMkLst>
          <pc:docMk/>
          <pc:sldMk cId="1761276076" sldId="663"/>
        </pc:sldMkLst>
        <pc:spChg chg="mod">
          <ac:chgData name="John Oakes" userId="1a36f0057432ea1f" providerId="LiveId" clId="{688AA131-E572-4B68-B54B-54CFB104C3E5}" dt="2024-03-21T00:07:54.116" v="12369" actId="20577"/>
          <ac:spMkLst>
            <pc:docMk/>
            <pc:sldMk cId="1761276076" sldId="663"/>
            <ac:spMk id="2" creationId="{021C7106-1E97-457A-D67C-AB6705D72C84}"/>
          </ac:spMkLst>
        </pc:spChg>
        <pc:spChg chg="mod">
          <ac:chgData name="John Oakes" userId="1a36f0057432ea1f" providerId="LiveId" clId="{688AA131-E572-4B68-B54B-54CFB104C3E5}" dt="2024-03-21T00:09:57.389" v="12528" actId="20577"/>
          <ac:spMkLst>
            <pc:docMk/>
            <pc:sldMk cId="1761276076" sldId="663"/>
            <ac:spMk id="3" creationId="{B1B7499D-E8F6-0DAC-469B-E58A401CB1FC}"/>
          </ac:spMkLst>
        </pc:spChg>
      </pc:sldChg>
      <pc:sldChg chg="modSp new mod">
        <pc:chgData name="John Oakes" userId="1a36f0057432ea1f" providerId="LiveId" clId="{688AA131-E572-4B68-B54B-54CFB104C3E5}" dt="2024-03-21T00:13:01.515" v="12742" actId="20577"/>
        <pc:sldMkLst>
          <pc:docMk/>
          <pc:sldMk cId="1870979661" sldId="664"/>
        </pc:sldMkLst>
        <pc:spChg chg="mod">
          <ac:chgData name="John Oakes" userId="1a36f0057432ea1f" providerId="LiveId" clId="{688AA131-E572-4B68-B54B-54CFB104C3E5}" dt="2024-03-21T00:10:44.944" v="12546" actId="20577"/>
          <ac:spMkLst>
            <pc:docMk/>
            <pc:sldMk cId="1870979661" sldId="664"/>
            <ac:spMk id="2" creationId="{43CA28C0-BFB9-AB8A-4FC0-683224BA41D4}"/>
          </ac:spMkLst>
        </pc:spChg>
        <pc:spChg chg="mod">
          <ac:chgData name="John Oakes" userId="1a36f0057432ea1f" providerId="LiveId" clId="{688AA131-E572-4B68-B54B-54CFB104C3E5}" dt="2024-03-21T00:13:01.515" v="12742" actId="20577"/>
          <ac:spMkLst>
            <pc:docMk/>
            <pc:sldMk cId="1870979661" sldId="664"/>
            <ac:spMk id="3" creationId="{9AF81BD2-BA86-9ABF-7551-85A19105733F}"/>
          </ac:spMkLst>
        </pc:spChg>
      </pc:sldChg>
      <pc:sldChg chg="modSp new mod">
        <pc:chgData name="John Oakes" userId="1a36f0057432ea1f" providerId="LiveId" clId="{688AA131-E572-4B68-B54B-54CFB104C3E5}" dt="2024-03-21T00:15:41.970" v="12922" actId="20577"/>
        <pc:sldMkLst>
          <pc:docMk/>
          <pc:sldMk cId="1901580259" sldId="665"/>
        </pc:sldMkLst>
        <pc:spChg chg="mod">
          <ac:chgData name="John Oakes" userId="1a36f0057432ea1f" providerId="LiveId" clId="{688AA131-E572-4B68-B54B-54CFB104C3E5}" dt="2024-03-21T00:13:14.789" v="12763" actId="20577"/>
          <ac:spMkLst>
            <pc:docMk/>
            <pc:sldMk cId="1901580259" sldId="665"/>
            <ac:spMk id="2" creationId="{3803C066-05DB-3E7C-2D7B-BC4E3E6A09AD}"/>
          </ac:spMkLst>
        </pc:spChg>
        <pc:spChg chg="mod">
          <ac:chgData name="John Oakes" userId="1a36f0057432ea1f" providerId="LiveId" clId="{688AA131-E572-4B68-B54B-54CFB104C3E5}" dt="2024-03-21T00:15:41.970" v="12922" actId="20577"/>
          <ac:spMkLst>
            <pc:docMk/>
            <pc:sldMk cId="1901580259" sldId="665"/>
            <ac:spMk id="3" creationId="{69260F79-A5DB-07EC-E4BC-3731CDD79F38}"/>
          </ac:spMkLst>
        </pc:spChg>
      </pc:sldChg>
      <pc:sldChg chg="modSp new mod">
        <pc:chgData name="John Oakes" userId="1a36f0057432ea1f" providerId="LiveId" clId="{688AA131-E572-4B68-B54B-54CFB104C3E5}" dt="2024-03-21T00:37:58.334" v="13184" actId="255"/>
        <pc:sldMkLst>
          <pc:docMk/>
          <pc:sldMk cId="3571273459" sldId="666"/>
        </pc:sldMkLst>
        <pc:spChg chg="mod">
          <ac:chgData name="John Oakes" userId="1a36f0057432ea1f" providerId="LiveId" clId="{688AA131-E572-4B68-B54B-54CFB104C3E5}" dt="2024-03-21T00:34:23.600" v="12944" actId="20577"/>
          <ac:spMkLst>
            <pc:docMk/>
            <pc:sldMk cId="3571273459" sldId="666"/>
            <ac:spMk id="2" creationId="{DCC8D625-8CC8-F233-6998-31F7D3E02DB8}"/>
          </ac:spMkLst>
        </pc:spChg>
        <pc:spChg chg="mod">
          <ac:chgData name="John Oakes" userId="1a36f0057432ea1f" providerId="LiveId" clId="{688AA131-E572-4B68-B54B-54CFB104C3E5}" dt="2024-03-21T00:37:58.334" v="13184" actId="255"/>
          <ac:spMkLst>
            <pc:docMk/>
            <pc:sldMk cId="3571273459" sldId="666"/>
            <ac:spMk id="3" creationId="{898434BF-116E-0FD9-C757-AEE1129B8758}"/>
          </ac:spMkLst>
        </pc:spChg>
      </pc:sldChg>
      <pc:sldMasterChg chg="del delSldLayout">
        <pc:chgData name="John Oakes" userId="1a36f0057432ea1f" providerId="LiveId" clId="{688AA131-E572-4B68-B54B-54CFB104C3E5}" dt="2024-03-14T00:30:06.098" v="9271" actId="2696"/>
        <pc:sldMasterMkLst>
          <pc:docMk/>
          <pc:sldMasterMk cId="431796982" sldId="2147483678"/>
        </pc:sldMasterMkLst>
        <pc:sldLayoutChg chg="del">
          <pc:chgData name="John Oakes" userId="1a36f0057432ea1f" providerId="LiveId" clId="{688AA131-E572-4B68-B54B-54CFB104C3E5}" dt="2024-03-14T00:30:06.098" v="9271" actId="2696"/>
          <pc:sldLayoutMkLst>
            <pc:docMk/>
            <pc:sldMasterMk cId="431796982" sldId="2147483678"/>
            <pc:sldLayoutMk cId="3711060107" sldId="2147483679"/>
          </pc:sldLayoutMkLst>
        </pc:sldLayoutChg>
        <pc:sldLayoutChg chg="del">
          <pc:chgData name="John Oakes" userId="1a36f0057432ea1f" providerId="LiveId" clId="{688AA131-E572-4B68-B54B-54CFB104C3E5}" dt="2024-03-14T00:30:06.098" v="9271" actId="2696"/>
          <pc:sldLayoutMkLst>
            <pc:docMk/>
            <pc:sldMasterMk cId="431796982" sldId="2147483678"/>
            <pc:sldLayoutMk cId="250117100" sldId="2147483680"/>
          </pc:sldLayoutMkLst>
        </pc:sldLayoutChg>
        <pc:sldLayoutChg chg="del">
          <pc:chgData name="John Oakes" userId="1a36f0057432ea1f" providerId="LiveId" clId="{688AA131-E572-4B68-B54B-54CFB104C3E5}" dt="2024-03-14T00:30:06.098" v="9271" actId="2696"/>
          <pc:sldLayoutMkLst>
            <pc:docMk/>
            <pc:sldMasterMk cId="431796982" sldId="2147483678"/>
            <pc:sldLayoutMk cId="970873848" sldId="2147483681"/>
          </pc:sldLayoutMkLst>
        </pc:sldLayoutChg>
        <pc:sldLayoutChg chg="del">
          <pc:chgData name="John Oakes" userId="1a36f0057432ea1f" providerId="LiveId" clId="{688AA131-E572-4B68-B54B-54CFB104C3E5}" dt="2024-03-14T00:30:06.098" v="9271" actId="2696"/>
          <pc:sldLayoutMkLst>
            <pc:docMk/>
            <pc:sldMasterMk cId="431796982" sldId="2147483678"/>
            <pc:sldLayoutMk cId="3611031921" sldId="2147483682"/>
          </pc:sldLayoutMkLst>
        </pc:sldLayoutChg>
        <pc:sldLayoutChg chg="del">
          <pc:chgData name="John Oakes" userId="1a36f0057432ea1f" providerId="LiveId" clId="{688AA131-E572-4B68-B54B-54CFB104C3E5}" dt="2024-03-14T00:30:06.098" v="9271" actId="2696"/>
          <pc:sldLayoutMkLst>
            <pc:docMk/>
            <pc:sldMasterMk cId="431796982" sldId="2147483678"/>
            <pc:sldLayoutMk cId="2366723530" sldId="2147483683"/>
          </pc:sldLayoutMkLst>
        </pc:sldLayoutChg>
        <pc:sldLayoutChg chg="del">
          <pc:chgData name="John Oakes" userId="1a36f0057432ea1f" providerId="LiveId" clId="{688AA131-E572-4B68-B54B-54CFB104C3E5}" dt="2024-03-14T00:30:06.098" v="9271" actId="2696"/>
          <pc:sldLayoutMkLst>
            <pc:docMk/>
            <pc:sldMasterMk cId="431796982" sldId="2147483678"/>
            <pc:sldLayoutMk cId="907280751" sldId="2147483684"/>
          </pc:sldLayoutMkLst>
        </pc:sldLayoutChg>
        <pc:sldLayoutChg chg="del">
          <pc:chgData name="John Oakes" userId="1a36f0057432ea1f" providerId="LiveId" clId="{688AA131-E572-4B68-B54B-54CFB104C3E5}" dt="2024-03-14T00:30:06.098" v="9271" actId="2696"/>
          <pc:sldLayoutMkLst>
            <pc:docMk/>
            <pc:sldMasterMk cId="431796982" sldId="2147483678"/>
            <pc:sldLayoutMk cId="3193486625" sldId="2147483685"/>
          </pc:sldLayoutMkLst>
        </pc:sldLayoutChg>
        <pc:sldLayoutChg chg="del">
          <pc:chgData name="John Oakes" userId="1a36f0057432ea1f" providerId="LiveId" clId="{688AA131-E572-4B68-B54B-54CFB104C3E5}" dt="2024-03-14T00:30:06.098" v="9271" actId="2696"/>
          <pc:sldLayoutMkLst>
            <pc:docMk/>
            <pc:sldMasterMk cId="431796982" sldId="2147483678"/>
            <pc:sldLayoutMk cId="377872953" sldId="2147483686"/>
          </pc:sldLayoutMkLst>
        </pc:sldLayoutChg>
        <pc:sldLayoutChg chg="del">
          <pc:chgData name="John Oakes" userId="1a36f0057432ea1f" providerId="LiveId" clId="{688AA131-E572-4B68-B54B-54CFB104C3E5}" dt="2024-03-14T00:30:06.098" v="9271" actId="2696"/>
          <pc:sldLayoutMkLst>
            <pc:docMk/>
            <pc:sldMasterMk cId="431796982" sldId="2147483678"/>
            <pc:sldLayoutMk cId="425928799" sldId="2147483687"/>
          </pc:sldLayoutMkLst>
        </pc:sldLayoutChg>
        <pc:sldLayoutChg chg="del">
          <pc:chgData name="John Oakes" userId="1a36f0057432ea1f" providerId="LiveId" clId="{688AA131-E572-4B68-B54B-54CFB104C3E5}" dt="2024-03-14T00:30:06.098" v="9271" actId="2696"/>
          <pc:sldLayoutMkLst>
            <pc:docMk/>
            <pc:sldMasterMk cId="431796982" sldId="2147483678"/>
            <pc:sldLayoutMk cId="2306275693" sldId="2147483688"/>
          </pc:sldLayoutMkLst>
        </pc:sldLayoutChg>
        <pc:sldLayoutChg chg="del">
          <pc:chgData name="John Oakes" userId="1a36f0057432ea1f" providerId="LiveId" clId="{688AA131-E572-4B68-B54B-54CFB104C3E5}" dt="2024-03-14T00:30:06.098" v="9271" actId="2696"/>
          <pc:sldLayoutMkLst>
            <pc:docMk/>
            <pc:sldMasterMk cId="431796982" sldId="2147483678"/>
            <pc:sldLayoutMk cId="2700181390" sldId="2147483689"/>
          </pc:sldLayoutMkLst>
        </pc:sldLayoutChg>
      </pc:sldMasterChg>
      <pc:sldMasterChg chg="del delSldLayout">
        <pc:chgData name="John Oakes" userId="1a36f0057432ea1f" providerId="LiveId" clId="{688AA131-E572-4B68-B54B-54CFB104C3E5}" dt="2024-02-22T02:07:28.975" v="6687" actId="2696"/>
        <pc:sldMasterMkLst>
          <pc:docMk/>
          <pc:sldMasterMk cId="1336350316" sldId="2147483678"/>
        </pc:sldMasterMkLst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1336350316" sldId="2147483678"/>
            <pc:sldLayoutMk cId="3174204227" sldId="2147483679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1336350316" sldId="2147483678"/>
            <pc:sldLayoutMk cId="1177613683" sldId="2147483680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1336350316" sldId="2147483678"/>
            <pc:sldLayoutMk cId="916449749" sldId="2147483681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1336350316" sldId="2147483678"/>
            <pc:sldLayoutMk cId="1955650646" sldId="2147483682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1336350316" sldId="2147483678"/>
            <pc:sldLayoutMk cId="1207889992" sldId="2147483683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1336350316" sldId="2147483678"/>
            <pc:sldLayoutMk cId="2790801507" sldId="2147483684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1336350316" sldId="2147483678"/>
            <pc:sldLayoutMk cId="3440244671" sldId="2147483685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1336350316" sldId="2147483678"/>
            <pc:sldLayoutMk cId="2357973129" sldId="2147483686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1336350316" sldId="2147483678"/>
            <pc:sldLayoutMk cId="4186322366" sldId="2147483687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1336350316" sldId="2147483678"/>
            <pc:sldLayoutMk cId="1997943784" sldId="2147483688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1336350316" sldId="2147483678"/>
            <pc:sldLayoutMk cId="3732894693" sldId="2147483689"/>
          </pc:sldLayoutMkLst>
        </pc:sldLayoutChg>
      </pc:sldMasterChg>
      <pc:sldMasterChg chg="del delSldLayout">
        <pc:chgData name="John Oakes" userId="1a36f0057432ea1f" providerId="LiveId" clId="{688AA131-E572-4B68-B54B-54CFB104C3E5}" dt="2024-02-15T15:59:40.527" v="4645" actId="47"/>
        <pc:sldMasterMkLst>
          <pc:docMk/>
          <pc:sldMasterMk cId="2071236230" sldId="2147483678"/>
        </pc:sldMasterMkLst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071236230" sldId="2147483678"/>
            <pc:sldLayoutMk cId="2746551275" sldId="2147483679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071236230" sldId="2147483678"/>
            <pc:sldLayoutMk cId="1657725704" sldId="2147483680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071236230" sldId="2147483678"/>
            <pc:sldLayoutMk cId="496742267" sldId="2147483681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071236230" sldId="2147483678"/>
            <pc:sldLayoutMk cId="3359148446" sldId="2147483682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071236230" sldId="2147483678"/>
            <pc:sldLayoutMk cId="3732524991" sldId="2147483683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071236230" sldId="2147483678"/>
            <pc:sldLayoutMk cId="1503626886" sldId="2147483684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071236230" sldId="2147483678"/>
            <pc:sldLayoutMk cId="1559158113" sldId="2147483685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071236230" sldId="2147483678"/>
            <pc:sldLayoutMk cId="121474534" sldId="2147483686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071236230" sldId="2147483678"/>
            <pc:sldLayoutMk cId="933089354" sldId="2147483687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071236230" sldId="2147483678"/>
            <pc:sldLayoutMk cId="3829463860" sldId="2147483688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071236230" sldId="2147483678"/>
            <pc:sldLayoutMk cId="404606757" sldId="2147483689"/>
          </pc:sldLayoutMkLst>
        </pc:sldLayoutChg>
      </pc:sldMasterChg>
      <pc:sldMasterChg chg="del delSldLayout">
        <pc:chgData name="John Oakes" userId="1a36f0057432ea1f" providerId="LiveId" clId="{688AA131-E572-4B68-B54B-54CFB104C3E5}" dt="2024-02-26T02:46:16.535" v="6689" actId="2696"/>
        <pc:sldMasterMkLst>
          <pc:docMk/>
          <pc:sldMasterMk cId="2718995215" sldId="2147483678"/>
        </pc:sldMasterMkLst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2718995215" sldId="2147483678"/>
            <pc:sldLayoutMk cId="1251291328" sldId="2147483679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2718995215" sldId="2147483678"/>
            <pc:sldLayoutMk cId="3382793751" sldId="2147483680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2718995215" sldId="2147483678"/>
            <pc:sldLayoutMk cId="1178954366" sldId="2147483681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2718995215" sldId="2147483678"/>
            <pc:sldLayoutMk cId="225654978" sldId="2147483682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2718995215" sldId="2147483678"/>
            <pc:sldLayoutMk cId="1922381943" sldId="2147483683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2718995215" sldId="2147483678"/>
            <pc:sldLayoutMk cId="1944527154" sldId="2147483684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2718995215" sldId="2147483678"/>
            <pc:sldLayoutMk cId="1781805279" sldId="2147483685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2718995215" sldId="2147483678"/>
            <pc:sldLayoutMk cId="2371109126" sldId="2147483686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2718995215" sldId="2147483678"/>
            <pc:sldLayoutMk cId="533399131" sldId="2147483687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2718995215" sldId="2147483678"/>
            <pc:sldLayoutMk cId="849601697" sldId="2147483688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2718995215" sldId="2147483678"/>
            <pc:sldLayoutMk cId="158523239" sldId="2147483689"/>
          </pc:sldLayoutMkLst>
        </pc:sldLayoutChg>
      </pc:sldMasterChg>
      <pc:sldMasterChg chg="del delSldLayout">
        <pc:chgData name="John Oakes" userId="1a36f0057432ea1f" providerId="LiveId" clId="{688AA131-E572-4B68-B54B-54CFB104C3E5}" dt="2024-02-26T02:46:16.535" v="6689" actId="2696"/>
        <pc:sldMasterMkLst>
          <pc:docMk/>
          <pc:sldMasterMk cId="1382137297" sldId="2147483690"/>
        </pc:sldMasterMkLst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1382137297" sldId="2147483690"/>
            <pc:sldLayoutMk cId="1105155624" sldId="2147483691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1382137297" sldId="2147483690"/>
            <pc:sldLayoutMk cId="841926564" sldId="2147483692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1382137297" sldId="2147483690"/>
            <pc:sldLayoutMk cId="956435260" sldId="2147483693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1382137297" sldId="2147483690"/>
            <pc:sldLayoutMk cId="4088946398" sldId="2147483694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1382137297" sldId="2147483690"/>
            <pc:sldLayoutMk cId="1058869706" sldId="2147483695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1382137297" sldId="2147483690"/>
            <pc:sldLayoutMk cId="2548554080" sldId="2147483696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1382137297" sldId="2147483690"/>
            <pc:sldLayoutMk cId="3016531475" sldId="2147483697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1382137297" sldId="2147483690"/>
            <pc:sldLayoutMk cId="3764685697" sldId="2147483698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1382137297" sldId="2147483690"/>
            <pc:sldLayoutMk cId="3352732495" sldId="2147483699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1382137297" sldId="2147483690"/>
            <pc:sldLayoutMk cId="3193759199" sldId="2147483700"/>
          </pc:sldLayoutMkLst>
        </pc:sldLayoutChg>
        <pc:sldLayoutChg chg="del">
          <pc:chgData name="John Oakes" userId="1a36f0057432ea1f" providerId="LiveId" clId="{688AA131-E572-4B68-B54B-54CFB104C3E5}" dt="2024-02-26T02:46:16.535" v="6689" actId="2696"/>
          <pc:sldLayoutMkLst>
            <pc:docMk/>
            <pc:sldMasterMk cId="1382137297" sldId="2147483690"/>
            <pc:sldLayoutMk cId="3529450190" sldId="2147483701"/>
          </pc:sldLayoutMkLst>
        </pc:sldLayoutChg>
      </pc:sldMasterChg>
      <pc:sldMasterChg chg="del delSldLayout">
        <pc:chgData name="John Oakes" userId="1a36f0057432ea1f" providerId="LiveId" clId="{688AA131-E572-4B68-B54B-54CFB104C3E5}" dt="2024-02-22T01:55:01.160" v="6520" actId="2696"/>
        <pc:sldMasterMkLst>
          <pc:docMk/>
          <pc:sldMasterMk cId="1532290601" sldId="2147483690"/>
        </pc:sldMasterMkLst>
        <pc:sldLayoutChg chg="del">
          <pc:chgData name="John Oakes" userId="1a36f0057432ea1f" providerId="LiveId" clId="{688AA131-E572-4B68-B54B-54CFB104C3E5}" dt="2024-02-22T01:55:01.160" v="6520" actId="2696"/>
          <pc:sldLayoutMkLst>
            <pc:docMk/>
            <pc:sldMasterMk cId="1532290601" sldId="2147483690"/>
            <pc:sldLayoutMk cId="90181756" sldId="2147483691"/>
          </pc:sldLayoutMkLst>
        </pc:sldLayoutChg>
        <pc:sldLayoutChg chg="del">
          <pc:chgData name="John Oakes" userId="1a36f0057432ea1f" providerId="LiveId" clId="{688AA131-E572-4B68-B54B-54CFB104C3E5}" dt="2024-02-22T01:55:01.160" v="6520" actId="2696"/>
          <pc:sldLayoutMkLst>
            <pc:docMk/>
            <pc:sldMasterMk cId="1532290601" sldId="2147483690"/>
            <pc:sldLayoutMk cId="2538269169" sldId="2147483692"/>
          </pc:sldLayoutMkLst>
        </pc:sldLayoutChg>
        <pc:sldLayoutChg chg="del">
          <pc:chgData name="John Oakes" userId="1a36f0057432ea1f" providerId="LiveId" clId="{688AA131-E572-4B68-B54B-54CFB104C3E5}" dt="2024-02-22T01:55:01.160" v="6520" actId="2696"/>
          <pc:sldLayoutMkLst>
            <pc:docMk/>
            <pc:sldMasterMk cId="1532290601" sldId="2147483690"/>
            <pc:sldLayoutMk cId="3447717730" sldId="2147483693"/>
          </pc:sldLayoutMkLst>
        </pc:sldLayoutChg>
        <pc:sldLayoutChg chg="del">
          <pc:chgData name="John Oakes" userId="1a36f0057432ea1f" providerId="LiveId" clId="{688AA131-E572-4B68-B54B-54CFB104C3E5}" dt="2024-02-22T01:55:01.160" v="6520" actId="2696"/>
          <pc:sldLayoutMkLst>
            <pc:docMk/>
            <pc:sldMasterMk cId="1532290601" sldId="2147483690"/>
            <pc:sldLayoutMk cId="939878894" sldId="2147483694"/>
          </pc:sldLayoutMkLst>
        </pc:sldLayoutChg>
        <pc:sldLayoutChg chg="del">
          <pc:chgData name="John Oakes" userId="1a36f0057432ea1f" providerId="LiveId" clId="{688AA131-E572-4B68-B54B-54CFB104C3E5}" dt="2024-02-22T01:55:01.160" v="6520" actId="2696"/>
          <pc:sldLayoutMkLst>
            <pc:docMk/>
            <pc:sldMasterMk cId="1532290601" sldId="2147483690"/>
            <pc:sldLayoutMk cId="4167613428" sldId="2147483695"/>
          </pc:sldLayoutMkLst>
        </pc:sldLayoutChg>
        <pc:sldLayoutChg chg="del">
          <pc:chgData name="John Oakes" userId="1a36f0057432ea1f" providerId="LiveId" clId="{688AA131-E572-4B68-B54B-54CFB104C3E5}" dt="2024-02-22T01:55:01.160" v="6520" actId="2696"/>
          <pc:sldLayoutMkLst>
            <pc:docMk/>
            <pc:sldMasterMk cId="1532290601" sldId="2147483690"/>
            <pc:sldLayoutMk cId="2420544231" sldId="2147483696"/>
          </pc:sldLayoutMkLst>
        </pc:sldLayoutChg>
        <pc:sldLayoutChg chg="del">
          <pc:chgData name="John Oakes" userId="1a36f0057432ea1f" providerId="LiveId" clId="{688AA131-E572-4B68-B54B-54CFB104C3E5}" dt="2024-02-22T01:55:01.160" v="6520" actId="2696"/>
          <pc:sldLayoutMkLst>
            <pc:docMk/>
            <pc:sldMasterMk cId="1532290601" sldId="2147483690"/>
            <pc:sldLayoutMk cId="2762331222" sldId="2147483697"/>
          </pc:sldLayoutMkLst>
        </pc:sldLayoutChg>
        <pc:sldLayoutChg chg="del">
          <pc:chgData name="John Oakes" userId="1a36f0057432ea1f" providerId="LiveId" clId="{688AA131-E572-4B68-B54B-54CFB104C3E5}" dt="2024-02-22T01:55:01.160" v="6520" actId="2696"/>
          <pc:sldLayoutMkLst>
            <pc:docMk/>
            <pc:sldMasterMk cId="1532290601" sldId="2147483690"/>
            <pc:sldLayoutMk cId="2377922674" sldId="2147483698"/>
          </pc:sldLayoutMkLst>
        </pc:sldLayoutChg>
        <pc:sldLayoutChg chg="del">
          <pc:chgData name="John Oakes" userId="1a36f0057432ea1f" providerId="LiveId" clId="{688AA131-E572-4B68-B54B-54CFB104C3E5}" dt="2024-02-22T01:55:01.160" v="6520" actId="2696"/>
          <pc:sldLayoutMkLst>
            <pc:docMk/>
            <pc:sldMasterMk cId="1532290601" sldId="2147483690"/>
            <pc:sldLayoutMk cId="104855233" sldId="2147483699"/>
          </pc:sldLayoutMkLst>
        </pc:sldLayoutChg>
        <pc:sldLayoutChg chg="del">
          <pc:chgData name="John Oakes" userId="1a36f0057432ea1f" providerId="LiveId" clId="{688AA131-E572-4B68-B54B-54CFB104C3E5}" dt="2024-02-22T01:55:01.160" v="6520" actId="2696"/>
          <pc:sldLayoutMkLst>
            <pc:docMk/>
            <pc:sldMasterMk cId="1532290601" sldId="2147483690"/>
            <pc:sldLayoutMk cId="2723332704" sldId="2147483700"/>
          </pc:sldLayoutMkLst>
        </pc:sldLayoutChg>
        <pc:sldLayoutChg chg="del">
          <pc:chgData name="John Oakes" userId="1a36f0057432ea1f" providerId="LiveId" clId="{688AA131-E572-4B68-B54B-54CFB104C3E5}" dt="2024-02-22T01:55:01.160" v="6520" actId="2696"/>
          <pc:sldLayoutMkLst>
            <pc:docMk/>
            <pc:sldMasterMk cId="1532290601" sldId="2147483690"/>
            <pc:sldLayoutMk cId="1171543074" sldId="2147483701"/>
          </pc:sldLayoutMkLst>
        </pc:sldLayoutChg>
      </pc:sldMasterChg>
      <pc:sldMasterChg chg="del delSldLayout">
        <pc:chgData name="John Oakes" userId="1a36f0057432ea1f" providerId="LiveId" clId="{688AA131-E572-4B68-B54B-54CFB104C3E5}" dt="2024-02-15T15:59:40.527" v="4645" actId="47"/>
        <pc:sldMasterMkLst>
          <pc:docMk/>
          <pc:sldMasterMk cId="2458821516" sldId="2147483690"/>
        </pc:sldMasterMkLst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458821516" sldId="2147483690"/>
            <pc:sldLayoutMk cId="1703212341" sldId="2147483691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458821516" sldId="2147483690"/>
            <pc:sldLayoutMk cId="1142844910" sldId="2147483692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458821516" sldId="2147483690"/>
            <pc:sldLayoutMk cId="2261480388" sldId="2147483693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458821516" sldId="2147483690"/>
            <pc:sldLayoutMk cId="2685740852" sldId="2147483694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458821516" sldId="2147483690"/>
            <pc:sldLayoutMk cId="1597959800" sldId="2147483695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458821516" sldId="2147483690"/>
            <pc:sldLayoutMk cId="3803075947" sldId="2147483696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458821516" sldId="2147483690"/>
            <pc:sldLayoutMk cId="1290211329" sldId="2147483697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458821516" sldId="2147483690"/>
            <pc:sldLayoutMk cId="1074139438" sldId="2147483698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458821516" sldId="2147483690"/>
            <pc:sldLayoutMk cId="2542205891" sldId="2147483699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458821516" sldId="2147483690"/>
            <pc:sldLayoutMk cId="2121840935" sldId="2147483700"/>
          </pc:sldLayoutMkLst>
        </pc:sldLayoutChg>
        <pc:sldLayoutChg chg="del">
          <pc:chgData name="John Oakes" userId="1a36f0057432ea1f" providerId="LiveId" clId="{688AA131-E572-4B68-B54B-54CFB104C3E5}" dt="2024-02-15T15:59:40.527" v="4645" actId="47"/>
          <pc:sldLayoutMkLst>
            <pc:docMk/>
            <pc:sldMasterMk cId="2458821516" sldId="2147483690"/>
            <pc:sldLayoutMk cId="1852097000" sldId="2147483701"/>
          </pc:sldLayoutMkLst>
        </pc:sldLayoutChg>
      </pc:sldMasterChg>
      <pc:sldMasterChg chg="del delSldLayout">
        <pc:chgData name="John Oakes" userId="1a36f0057432ea1f" providerId="LiveId" clId="{688AA131-E572-4B68-B54B-54CFB104C3E5}" dt="2024-02-22T02:07:28.975" v="6687" actId="2696"/>
        <pc:sldMasterMkLst>
          <pc:docMk/>
          <pc:sldMasterMk cId="3415155610" sldId="2147483690"/>
        </pc:sldMasterMkLst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3415155610" sldId="2147483690"/>
            <pc:sldLayoutMk cId="3056821456" sldId="2147483691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3415155610" sldId="2147483690"/>
            <pc:sldLayoutMk cId="3043784680" sldId="2147483692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3415155610" sldId="2147483690"/>
            <pc:sldLayoutMk cId="3523847896" sldId="2147483693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3415155610" sldId="2147483690"/>
            <pc:sldLayoutMk cId="2033823531" sldId="2147483694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3415155610" sldId="2147483690"/>
            <pc:sldLayoutMk cId="4019259065" sldId="2147483695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3415155610" sldId="2147483690"/>
            <pc:sldLayoutMk cId="903788386" sldId="2147483696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3415155610" sldId="2147483690"/>
            <pc:sldLayoutMk cId="211464215" sldId="2147483697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3415155610" sldId="2147483690"/>
            <pc:sldLayoutMk cId="3552358855" sldId="2147483698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3415155610" sldId="2147483690"/>
            <pc:sldLayoutMk cId="2337357848" sldId="2147483699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3415155610" sldId="2147483690"/>
            <pc:sldLayoutMk cId="1950536396" sldId="2147483700"/>
          </pc:sldLayoutMkLst>
        </pc:sldLayoutChg>
        <pc:sldLayoutChg chg="del">
          <pc:chgData name="John Oakes" userId="1a36f0057432ea1f" providerId="LiveId" clId="{688AA131-E572-4B68-B54B-54CFB104C3E5}" dt="2024-02-22T02:07:28.975" v="6687" actId="2696"/>
          <pc:sldLayoutMkLst>
            <pc:docMk/>
            <pc:sldMasterMk cId="3415155610" sldId="2147483690"/>
            <pc:sldLayoutMk cId="1082469535" sldId="2147483701"/>
          </pc:sldLayoutMkLst>
        </pc:sldLayoutChg>
      </pc:sldMasterChg>
      <pc:sldMasterChg chg="del delSldLayout">
        <pc:chgData name="John Oakes" userId="1a36f0057432ea1f" providerId="LiveId" clId="{688AA131-E572-4B68-B54B-54CFB104C3E5}" dt="2024-03-20T23:19:33.593" v="10960" actId="2696"/>
        <pc:sldMasterMkLst>
          <pc:docMk/>
          <pc:sldMasterMk cId="4020732878" sldId="2147483702"/>
        </pc:sldMasterMkLst>
        <pc:sldLayoutChg chg="del">
          <pc:chgData name="John Oakes" userId="1a36f0057432ea1f" providerId="LiveId" clId="{688AA131-E572-4B68-B54B-54CFB104C3E5}" dt="2024-03-20T23:19:33.593" v="10960" actId="2696"/>
          <pc:sldLayoutMkLst>
            <pc:docMk/>
            <pc:sldMasterMk cId="4020732878" sldId="2147483702"/>
            <pc:sldLayoutMk cId="800328878" sldId="2147483703"/>
          </pc:sldLayoutMkLst>
        </pc:sldLayoutChg>
        <pc:sldLayoutChg chg="del">
          <pc:chgData name="John Oakes" userId="1a36f0057432ea1f" providerId="LiveId" clId="{688AA131-E572-4B68-B54B-54CFB104C3E5}" dt="2024-03-20T23:19:33.593" v="10960" actId="2696"/>
          <pc:sldLayoutMkLst>
            <pc:docMk/>
            <pc:sldMasterMk cId="4020732878" sldId="2147483702"/>
            <pc:sldLayoutMk cId="348958657" sldId="2147483704"/>
          </pc:sldLayoutMkLst>
        </pc:sldLayoutChg>
        <pc:sldLayoutChg chg="del">
          <pc:chgData name="John Oakes" userId="1a36f0057432ea1f" providerId="LiveId" clId="{688AA131-E572-4B68-B54B-54CFB104C3E5}" dt="2024-03-20T23:19:33.593" v="10960" actId="2696"/>
          <pc:sldLayoutMkLst>
            <pc:docMk/>
            <pc:sldMasterMk cId="4020732878" sldId="2147483702"/>
            <pc:sldLayoutMk cId="3690068435" sldId="2147483705"/>
          </pc:sldLayoutMkLst>
        </pc:sldLayoutChg>
        <pc:sldLayoutChg chg="del">
          <pc:chgData name="John Oakes" userId="1a36f0057432ea1f" providerId="LiveId" clId="{688AA131-E572-4B68-B54B-54CFB104C3E5}" dt="2024-03-20T23:19:33.593" v="10960" actId="2696"/>
          <pc:sldLayoutMkLst>
            <pc:docMk/>
            <pc:sldMasterMk cId="4020732878" sldId="2147483702"/>
            <pc:sldLayoutMk cId="2914842188" sldId="2147483706"/>
          </pc:sldLayoutMkLst>
        </pc:sldLayoutChg>
        <pc:sldLayoutChg chg="del">
          <pc:chgData name="John Oakes" userId="1a36f0057432ea1f" providerId="LiveId" clId="{688AA131-E572-4B68-B54B-54CFB104C3E5}" dt="2024-03-20T23:19:33.593" v="10960" actId="2696"/>
          <pc:sldLayoutMkLst>
            <pc:docMk/>
            <pc:sldMasterMk cId="4020732878" sldId="2147483702"/>
            <pc:sldLayoutMk cId="3430107576" sldId="2147483707"/>
          </pc:sldLayoutMkLst>
        </pc:sldLayoutChg>
        <pc:sldLayoutChg chg="del">
          <pc:chgData name="John Oakes" userId="1a36f0057432ea1f" providerId="LiveId" clId="{688AA131-E572-4B68-B54B-54CFB104C3E5}" dt="2024-03-20T23:19:33.593" v="10960" actId="2696"/>
          <pc:sldLayoutMkLst>
            <pc:docMk/>
            <pc:sldMasterMk cId="4020732878" sldId="2147483702"/>
            <pc:sldLayoutMk cId="3563187916" sldId="2147483708"/>
          </pc:sldLayoutMkLst>
        </pc:sldLayoutChg>
        <pc:sldLayoutChg chg="del">
          <pc:chgData name="John Oakes" userId="1a36f0057432ea1f" providerId="LiveId" clId="{688AA131-E572-4B68-B54B-54CFB104C3E5}" dt="2024-03-20T23:19:33.593" v="10960" actId="2696"/>
          <pc:sldLayoutMkLst>
            <pc:docMk/>
            <pc:sldMasterMk cId="4020732878" sldId="2147483702"/>
            <pc:sldLayoutMk cId="3299428005" sldId="2147483709"/>
          </pc:sldLayoutMkLst>
        </pc:sldLayoutChg>
        <pc:sldLayoutChg chg="del">
          <pc:chgData name="John Oakes" userId="1a36f0057432ea1f" providerId="LiveId" clId="{688AA131-E572-4B68-B54B-54CFB104C3E5}" dt="2024-03-20T23:19:33.593" v="10960" actId="2696"/>
          <pc:sldLayoutMkLst>
            <pc:docMk/>
            <pc:sldMasterMk cId="4020732878" sldId="2147483702"/>
            <pc:sldLayoutMk cId="605476539" sldId="2147483710"/>
          </pc:sldLayoutMkLst>
        </pc:sldLayoutChg>
        <pc:sldLayoutChg chg="del">
          <pc:chgData name="John Oakes" userId="1a36f0057432ea1f" providerId="LiveId" clId="{688AA131-E572-4B68-B54B-54CFB104C3E5}" dt="2024-03-20T23:19:33.593" v="10960" actId="2696"/>
          <pc:sldLayoutMkLst>
            <pc:docMk/>
            <pc:sldMasterMk cId="4020732878" sldId="2147483702"/>
            <pc:sldLayoutMk cId="2505346465" sldId="2147483711"/>
          </pc:sldLayoutMkLst>
        </pc:sldLayoutChg>
        <pc:sldLayoutChg chg="del">
          <pc:chgData name="John Oakes" userId="1a36f0057432ea1f" providerId="LiveId" clId="{688AA131-E572-4B68-B54B-54CFB104C3E5}" dt="2024-03-20T23:19:33.593" v="10960" actId="2696"/>
          <pc:sldLayoutMkLst>
            <pc:docMk/>
            <pc:sldMasterMk cId="4020732878" sldId="2147483702"/>
            <pc:sldLayoutMk cId="2877389823" sldId="2147483712"/>
          </pc:sldLayoutMkLst>
        </pc:sldLayoutChg>
        <pc:sldLayoutChg chg="del">
          <pc:chgData name="John Oakes" userId="1a36f0057432ea1f" providerId="LiveId" clId="{688AA131-E572-4B68-B54B-54CFB104C3E5}" dt="2024-03-20T23:19:33.593" v="10960" actId="2696"/>
          <pc:sldLayoutMkLst>
            <pc:docMk/>
            <pc:sldMasterMk cId="4020732878" sldId="2147483702"/>
            <pc:sldLayoutMk cId="4063328442" sldId="2147483713"/>
          </pc:sldLayoutMkLst>
        </pc:sldLayoutChg>
      </pc:sldMasterChg>
      <pc:sldMasterChg chg="del delSldLayout">
        <pc:chgData name="John Oakes" userId="1a36f0057432ea1f" providerId="LiveId" clId="{688AA131-E572-4B68-B54B-54CFB104C3E5}" dt="2024-02-22T01:55:07.275" v="6522" actId="2696"/>
        <pc:sldMasterMkLst>
          <pc:docMk/>
          <pc:sldMasterMk cId="4260824125" sldId="2147483702"/>
        </pc:sldMasterMkLst>
        <pc:sldLayoutChg chg="del">
          <pc:chgData name="John Oakes" userId="1a36f0057432ea1f" providerId="LiveId" clId="{688AA131-E572-4B68-B54B-54CFB104C3E5}" dt="2024-02-22T01:55:07.275" v="6522" actId="2696"/>
          <pc:sldLayoutMkLst>
            <pc:docMk/>
            <pc:sldMasterMk cId="4260824125" sldId="2147483702"/>
            <pc:sldLayoutMk cId="3623253898" sldId="2147483703"/>
          </pc:sldLayoutMkLst>
        </pc:sldLayoutChg>
        <pc:sldLayoutChg chg="del">
          <pc:chgData name="John Oakes" userId="1a36f0057432ea1f" providerId="LiveId" clId="{688AA131-E572-4B68-B54B-54CFB104C3E5}" dt="2024-02-22T01:55:07.275" v="6522" actId="2696"/>
          <pc:sldLayoutMkLst>
            <pc:docMk/>
            <pc:sldMasterMk cId="4260824125" sldId="2147483702"/>
            <pc:sldLayoutMk cId="3681933886" sldId="2147483704"/>
          </pc:sldLayoutMkLst>
        </pc:sldLayoutChg>
        <pc:sldLayoutChg chg="del">
          <pc:chgData name="John Oakes" userId="1a36f0057432ea1f" providerId="LiveId" clId="{688AA131-E572-4B68-B54B-54CFB104C3E5}" dt="2024-02-22T01:55:07.275" v="6522" actId="2696"/>
          <pc:sldLayoutMkLst>
            <pc:docMk/>
            <pc:sldMasterMk cId="4260824125" sldId="2147483702"/>
            <pc:sldLayoutMk cId="1514738346" sldId="2147483705"/>
          </pc:sldLayoutMkLst>
        </pc:sldLayoutChg>
        <pc:sldLayoutChg chg="del">
          <pc:chgData name="John Oakes" userId="1a36f0057432ea1f" providerId="LiveId" clId="{688AA131-E572-4B68-B54B-54CFB104C3E5}" dt="2024-02-22T01:55:07.275" v="6522" actId="2696"/>
          <pc:sldLayoutMkLst>
            <pc:docMk/>
            <pc:sldMasterMk cId="4260824125" sldId="2147483702"/>
            <pc:sldLayoutMk cId="2904603815" sldId="2147483706"/>
          </pc:sldLayoutMkLst>
        </pc:sldLayoutChg>
        <pc:sldLayoutChg chg="del">
          <pc:chgData name="John Oakes" userId="1a36f0057432ea1f" providerId="LiveId" clId="{688AA131-E572-4B68-B54B-54CFB104C3E5}" dt="2024-02-22T01:55:07.275" v="6522" actId="2696"/>
          <pc:sldLayoutMkLst>
            <pc:docMk/>
            <pc:sldMasterMk cId="4260824125" sldId="2147483702"/>
            <pc:sldLayoutMk cId="1331259242" sldId="2147483707"/>
          </pc:sldLayoutMkLst>
        </pc:sldLayoutChg>
        <pc:sldLayoutChg chg="del">
          <pc:chgData name="John Oakes" userId="1a36f0057432ea1f" providerId="LiveId" clId="{688AA131-E572-4B68-B54B-54CFB104C3E5}" dt="2024-02-22T01:55:07.275" v="6522" actId="2696"/>
          <pc:sldLayoutMkLst>
            <pc:docMk/>
            <pc:sldMasterMk cId="4260824125" sldId="2147483702"/>
            <pc:sldLayoutMk cId="3866520087" sldId="2147483708"/>
          </pc:sldLayoutMkLst>
        </pc:sldLayoutChg>
        <pc:sldLayoutChg chg="del">
          <pc:chgData name="John Oakes" userId="1a36f0057432ea1f" providerId="LiveId" clId="{688AA131-E572-4B68-B54B-54CFB104C3E5}" dt="2024-02-22T01:55:07.275" v="6522" actId="2696"/>
          <pc:sldLayoutMkLst>
            <pc:docMk/>
            <pc:sldMasterMk cId="4260824125" sldId="2147483702"/>
            <pc:sldLayoutMk cId="3814542066" sldId="2147483709"/>
          </pc:sldLayoutMkLst>
        </pc:sldLayoutChg>
        <pc:sldLayoutChg chg="del">
          <pc:chgData name="John Oakes" userId="1a36f0057432ea1f" providerId="LiveId" clId="{688AA131-E572-4B68-B54B-54CFB104C3E5}" dt="2024-02-22T01:55:07.275" v="6522" actId="2696"/>
          <pc:sldLayoutMkLst>
            <pc:docMk/>
            <pc:sldMasterMk cId="4260824125" sldId="2147483702"/>
            <pc:sldLayoutMk cId="2121988545" sldId="2147483710"/>
          </pc:sldLayoutMkLst>
        </pc:sldLayoutChg>
        <pc:sldLayoutChg chg="del">
          <pc:chgData name="John Oakes" userId="1a36f0057432ea1f" providerId="LiveId" clId="{688AA131-E572-4B68-B54B-54CFB104C3E5}" dt="2024-02-22T01:55:07.275" v="6522" actId="2696"/>
          <pc:sldLayoutMkLst>
            <pc:docMk/>
            <pc:sldMasterMk cId="4260824125" sldId="2147483702"/>
            <pc:sldLayoutMk cId="481442232" sldId="2147483711"/>
          </pc:sldLayoutMkLst>
        </pc:sldLayoutChg>
        <pc:sldLayoutChg chg="del">
          <pc:chgData name="John Oakes" userId="1a36f0057432ea1f" providerId="LiveId" clId="{688AA131-E572-4B68-B54B-54CFB104C3E5}" dt="2024-02-22T01:55:07.275" v="6522" actId="2696"/>
          <pc:sldLayoutMkLst>
            <pc:docMk/>
            <pc:sldMasterMk cId="4260824125" sldId="2147483702"/>
            <pc:sldLayoutMk cId="1792960676" sldId="2147483712"/>
          </pc:sldLayoutMkLst>
        </pc:sldLayoutChg>
        <pc:sldLayoutChg chg="del">
          <pc:chgData name="John Oakes" userId="1a36f0057432ea1f" providerId="LiveId" clId="{688AA131-E572-4B68-B54B-54CFB104C3E5}" dt="2024-02-22T01:55:07.275" v="6522" actId="2696"/>
          <pc:sldLayoutMkLst>
            <pc:docMk/>
            <pc:sldMasterMk cId="4260824125" sldId="2147483702"/>
            <pc:sldLayoutMk cId="2699939920" sldId="214748371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0F379-9600-462B-A909-D97BBB50D5A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A7577-9F2B-46EB-A5A1-8D945C30F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4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0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6489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65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84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91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1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89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CC192FD-3B67-2F5C-C4D6-89CB865BB77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8350" cy="6851650"/>
            <a:chOff x="1" y="0"/>
            <a:chExt cx="5763" cy="431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8B528B4-11BA-FB01-F496-53DF59BC09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52674D3-D990-9E25-9092-987D15379B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223B8F2-DA1A-56B7-3609-811D1056D9E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AB323D59-4455-EFE6-9B6F-26F4BBD610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4346E9EE-52F8-48FF-B221-31AADB8C151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90" y="0"/>
                <a:ext cx="70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589E19C7-EABF-B1E9-4BFF-C2DC9EC584F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CAED0429-2ED4-8D06-D8D2-DBF9EDF2905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CC38EC7A-D96C-D757-8B1A-58474CEF3C5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F44F4D1E-BA55-F822-8ADF-D1A2899C33B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7165687B-C3AC-89D0-5CF0-948881DC9CF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AE886871-2F1B-267E-D8F0-936CF03F8D0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CADA837B-A525-3207-18D1-76358B2FACC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00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558F4B06-634D-E350-3A90-0A4F0868906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8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82DBDEFD-60ED-B92E-3288-C05CEA8414B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1E87944D-0227-B53A-BC3A-55036735EB7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AFAE8F9A-E413-AF65-FAD1-1F5FCDBA8EE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00637185-0257-B78C-A5B8-F19210CC6AC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E01EAFA0-B7C3-784C-78A1-E59A318FD70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D9E3398E-3D47-F8DE-BB32-BCACE03073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BBF6E215-D6DA-581F-706E-238A0BF4358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366782BA-DA15-E2A9-4D61-41007117BF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847 w 717"/>
                <a:gd name="T1" fmla="*/ 845 h 845"/>
                <a:gd name="T2" fmla="*/ 847 w 717"/>
                <a:gd name="T3" fmla="*/ 821 h 845"/>
                <a:gd name="T4" fmla="*/ 704 w 717"/>
                <a:gd name="T5" fmla="*/ 605 h 845"/>
                <a:gd name="T6" fmla="*/ 471 w 717"/>
                <a:gd name="T7" fmla="*/ 396 h 845"/>
                <a:gd name="T8" fmla="*/ 28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74 w 717"/>
                <a:gd name="T15" fmla="*/ 198 h 845"/>
                <a:gd name="T16" fmla="*/ 465 w 717"/>
                <a:gd name="T17" fmla="*/ 408 h 845"/>
                <a:gd name="T18" fmla="*/ 698 w 717"/>
                <a:gd name="T19" fmla="*/ 623 h 845"/>
                <a:gd name="T20" fmla="*/ 847 w 717"/>
                <a:gd name="T21" fmla="*/ 845 h 845"/>
                <a:gd name="T22" fmla="*/ 84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FFAB91DE-FFD3-3B9F-717C-951F1A40201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72 w 407"/>
                <a:gd name="T1" fmla="*/ 414 h 414"/>
                <a:gd name="T2" fmla="*/ 472 w 407"/>
                <a:gd name="T3" fmla="*/ 396 h 414"/>
                <a:gd name="T4" fmla="*/ 28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81 w 407"/>
                <a:gd name="T13" fmla="*/ 204 h 414"/>
                <a:gd name="T14" fmla="*/ 472 w 407"/>
                <a:gd name="T15" fmla="*/ 414 h 414"/>
                <a:gd name="T16" fmla="*/ 47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11449395-EE0A-8E50-62E5-36A96EECFB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88EED0D6-4396-2EE2-6AB2-C951AAF4FE0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716 w 586"/>
                <a:gd name="T1" fmla="*/ 0 h 599"/>
                <a:gd name="T2" fmla="*/ 698 w 586"/>
                <a:gd name="T3" fmla="*/ 0 h 599"/>
                <a:gd name="T4" fmla="*/ 504 w 586"/>
                <a:gd name="T5" fmla="*/ 132 h 599"/>
                <a:gd name="T6" fmla="*/ 32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322 w 586"/>
                <a:gd name="T17" fmla="*/ 282 h 599"/>
                <a:gd name="T18" fmla="*/ 516 w 586"/>
                <a:gd name="T19" fmla="*/ 138 h 599"/>
                <a:gd name="T20" fmla="*/ 716 w 586"/>
                <a:gd name="T21" fmla="*/ 0 h 599"/>
                <a:gd name="T22" fmla="*/ 71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2FA8AF2C-82AA-57A4-1C51-CDFDAF03B0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34 w 269"/>
                <a:gd name="T1" fmla="*/ 0 h 252"/>
                <a:gd name="T2" fmla="*/ 31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34 w 269"/>
                <a:gd name="T15" fmla="*/ 0 h 252"/>
                <a:gd name="T16" fmla="*/ 33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8">
              <a:extLst>
                <a:ext uri="{FF2B5EF4-FFF2-40B4-BE49-F238E27FC236}">
                  <a16:creationId xmlns:a16="http://schemas.microsoft.com/office/drawing/2014/main" id="{B2DA93F1-924F-B770-A8EA-8FD02C70082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9">
              <a:extLst>
                <a:ext uri="{FF2B5EF4-FFF2-40B4-BE49-F238E27FC236}">
                  <a16:creationId xmlns:a16="http://schemas.microsoft.com/office/drawing/2014/main" id="{34C0CA99-3273-8C1E-6ED2-C88DD82A8ACF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32A4B146-52B9-AB99-ED59-A5882F08CFBA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31">
              <a:extLst>
                <a:ext uri="{FF2B5EF4-FFF2-40B4-BE49-F238E27FC236}">
                  <a16:creationId xmlns:a16="http://schemas.microsoft.com/office/drawing/2014/main" id="{378CBA35-9D02-E2F6-AF6D-634F23D690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1" name="Line 32">
                <a:extLst>
                  <a:ext uri="{FF2B5EF4-FFF2-40B4-BE49-F238E27FC236}">
                    <a16:creationId xmlns:a16="http://schemas.microsoft.com/office/drawing/2014/main" id="{DB078448-AEEF-DE29-33DC-50D393E2AB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33">
                <a:extLst>
                  <a:ext uri="{FF2B5EF4-FFF2-40B4-BE49-F238E27FC236}">
                    <a16:creationId xmlns:a16="http://schemas.microsoft.com/office/drawing/2014/main" id="{22F39B0E-2B26-5A7D-6790-4B3E413F5E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34">
                <a:extLst>
                  <a:ext uri="{FF2B5EF4-FFF2-40B4-BE49-F238E27FC236}">
                    <a16:creationId xmlns:a16="http://schemas.microsoft.com/office/drawing/2014/main" id="{402047BA-C0DC-C955-863A-AB5F9B570C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5">
                <a:extLst>
                  <a:ext uri="{FF2B5EF4-FFF2-40B4-BE49-F238E27FC236}">
                    <a16:creationId xmlns:a16="http://schemas.microsoft.com/office/drawing/2014/main" id="{FBB5B806-8F1E-CDF8-9AD6-1CDF62F907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6">
                <a:extLst>
                  <a:ext uri="{FF2B5EF4-FFF2-40B4-BE49-F238E27FC236}">
                    <a16:creationId xmlns:a16="http://schemas.microsoft.com/office/drawing/2014/main" id="{BC3B2A2D-E1B7-EECD-9F44-28C91A7584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DDF52310-1551-062B-B510-359CEB47CFC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38">
              <a:extLst>
                <a:ext uri="{FF2B5EF4-FFF2-40B4-BE49-F238E27FC236}">
                  <a16:creationId xmlns:a16="http://schemas.microsoft.com/office/drawing/2014/main" id="{F3612B18-F116-4166-E379-0196E37D54E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0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40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0562996D-3E52-86CD-6296-1EA2D5BB1D6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42">
            <a:extLst>
              <a:ext uri="{FF2B5EF4-FFF2-40B4-BE49-F238E27FC236}">
                <a16:creationId xmlns:a16="http://schemas.microsoft.com/office/drawing/2014/main" id="{ACDE0AF9-F2FA-E56E-28D5-B3DED4CE4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3">
            <a:extLst>
              <a:ext uri="{FF2B5EF4-FFF2-40B4-BE49-F238E27FC236}">
                <a16:creationId xmlns:a16="http://schemas.microsoft.com/office/drawing/2014/main" id="{BF66C065-1C96-4B03-1CDF-62EA04543B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A63CB-DB93-4C9D-99AE-FF34CDA9DF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139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F9EBB648-8C9B-D280-ABD5-38929157E1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5652DDEC-0E14-595F-1541-ABF497E3AC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5D6C6B6A-9976-0B41-D528-0FB05CCF49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DE830-F8A9-4826-A1CA-931E6CA154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798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53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D83548CB-0AE9-BD8B-44D8-784B511C87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668C9C2E-3A61-7136-8640-EB4658A02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DA483039-6BB9-6920-FDDF-C54E8707CC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C061A-4030-4B3B-823D-C91D0634D1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390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7F80ED30-B0DE-5AA3-A4AF-D811D414F7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AE9D2807-3408-8D3B-BEBA-AE01F13BC3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7A8BD194-7C89-AF1A-0F0E-9297028B28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7000C-1692-4B69-9AC5-7630DBD36D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17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744E9DDB-D073-9F7C-B2C7-4F264B735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5B024E73-B522-E033-CFDF-2AAC8F3FB6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1DD2C58F-1A20-BEB6-6770-9C1CC6358B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C0C23-0D26-435D-904C-CC70F26FB1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925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4453B512-FECC-F24C-9C70-236452FEA0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DA2FE386-0518-220B-1F82-DE384CE8E8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8D0824FF-94E5-6AF3-B7B1-FAD305FD0B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F6C27-6450-446A-BC20-8780E54B54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188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3457B084-31C9-97EE-CB07-7804E363B1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F1303996-9897-AE4C-0109-DFE4DF0F04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5948A1CF-3C54-F934-2409-F735975C7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DE374-6C91-4CB2-9B35-2AFD0E5A61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249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79828406-E5D9-E5E8-08BA-68A8CB4F7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E961FE09-E117-0C0D-F894-E81A529A67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8BB0CCCD-E78C-8D80-8307-977B0B6C42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F160A-6E1B-4461-8457-1FCEE7C774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380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505DA88F-B7A1-A604-F649-6B5BCA46B5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ED5BB928-DF70-845F-0C3B-542E64D999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9A68F143-A7DC-6EC3-1EAC-26EEBB1491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F4C22-348A-4869-81D9-E9513E904D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942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370B3BE2-D322-5DF9-5579-C4B8FF88B9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3F9A9EFC-F42A-5758-D5EA-62BDCA6DF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63B9917A-30B0-1F72-2B34-6F5FDDB081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A747C-21E4-4C33-A1FD-7BA3E60D8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791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3D33D555-6BF0-E167-DDE6-B708BB23C6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B80D47A4-C77D-E568-43A6-97C7175B28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88D52918-5393-E63F-C38C-5D856189D3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1EE6F-A969-488F-8EA9-424B351C1F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27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B711A13-63D0-5997-DCEF-898F938968A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87238" cy="6850063"/>
            <a:chOff x="0" y="0"/>
            <a:chExt cx="5758" cy="4315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21DD89FE-634E-55A2-423A-04DAABCB51A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CF07A2AB-32E6-D9FB-E6BC-5DD039F5465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Garamond"/>
                  <a:cs typeface="Arial"/>
                </a:endParaRPr>
              </a:p>
            </p:txBody>
          </p:sp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D0953865-EBB1-2218-F5A1-200EF96F532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Garamond"/>
                  <a:cs typeface="Arial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517A67E-DD58-75A2-E625-C3567D6AFEE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Garamond"/>
                  <a:cs typeface="Arial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32AE2F08-2DFF-3EEB-30CE-959D05D9D48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26C317D1-4E59-6AC9-FA2E-1732D56F842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Garamond"/>
                  <a:cs typeface="Arial"/>
                </a:endParaRPr>
              </a:p>
            </p:txBody>
          </p:sp>
        </p:grpSp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05D7DD0A-E16E-86D8-1340-F4719FE0733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latin typeface="Garamond"/>
                <a:cs typeface="Arial"/>
              </a:endParaRPr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94D01914-ED8B-1D77-05A0-CD320B29FE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761 h 1906"/>
                <a:gd name="T4" fmla="*/ 5978 w 5740"/>
                <a:gd name="T5" fmla="*/ 761 h 1906"/>
                <a:gd name="T6" fmla="*/ 597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7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959D2A5-DF96-2BA8-723B-7C129A6399D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627684F7-C28D-0C6A-2D97-7C9D14911B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745B4A47-1F9F-8306-8F78-8EBD7445FC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5D9339-16CE-4B29-A634-CF1B8131E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0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422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D03BD2E-9497-FC8D-F0CE-02A3E1602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924BF23-EC40-1AE2-0D24-E9A1BCE1991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EFB634-5AF1-4103-A481-89FCB51DC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D064EE6-DBA2-B80C-E6A1-9B86757F932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14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4483064-AA0E-C768-F112-C5BD577ED5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1090599-DD5E-750E-5167-51A5B9850F3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FD4885-80AC-4155-B51E-08256487A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32E0B38-6073-77C9-E2E9-E7EEB0EA7BF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30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1452E09-DC17-A840-E968-A216C9762A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90A0651-D288-497E-B309-8D1932B6A48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F527F5-928A-4AB2-87CC-7B784DB81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69E5D2E-D5C2-C361-CE2B-F9377D95ED3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5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D3AA0DE-88BF-DE74-FBBC-4A9CA4F12E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92B5D0B-BBBD-B41D-AFF6-A5D8C066FD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6EAE16-9484-40D4-A481-97B6D4C86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22AB1F8D-E15D-7EF7-5DA0-D12C422191C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10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514C0DBB-5856-2DC7-D112-467F55FE0E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08F11BCE-AF96-65BF-FDEE-F022B0D9079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ECE820-A5AD-44B8-864F-6349ADD86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43D1991B-E848-3EED-300A-0A2F4A364EC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71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0131591-8769-86C8-ACA0-81A0146CAD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3E9621F-C258-470F-6D95-A3E1B9697A3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71606C-9879-4F67-8CD1-B960FCE34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DC65176B-07FB-36A1-3CA1-50279FB38CC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1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0ED776F-B0D1-3CC0-9D56-401D4DBE72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823BAE7-6045-4DDA-622B-776B8EDF4A7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7FAC13-FBC3-42B9-962E-57CBE6705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74ADC4B-3711-FDBE-03B5-FF092125206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69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C8C4645-9F27-F0B5-5989-0D5F726AC0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7854E96-3458-D770-E86C-1A30EEF006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D3003C-97E5-4176-A495-28370779A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4454B85-D39D-DF8A-EF7B-8A88D2F7A1A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63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6B8E431-CE22-1C91-D501-E07F1EFD4A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0A01929-85AC-BA4A-672F-BC012C433CF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B43599-18B9-4E30-BF14-BB7935E7B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1E82DEB-250B-F98D-ECD4-85BD47102E5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53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162B2A-A81E-C39D-FBB8-9D171141DE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B6C17A1-B496-18D2-51A6-DB8868700C8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4F2C1E-D71F-450A-BD71-AF87E94E5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1F9149F-CBA8-9E91-411E-2BB761A4447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2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4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5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8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9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2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4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AFAFF2-8CCB-47BA-8C0D-9FF286892316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6214-2C04-43CB-A483-636B39E6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914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535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66B9CD84-9CA6-D9FA-A852-D6BFF1C1D1FF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12198350" cy="6851650"/>
            <a:chOff x="1" y="0"/>
            <a:chExt cx="5763" cy="4316"/>
          </a:xfrm>
        </p:grpSpPr>
        <p:sp>
          <p:nvSpPr>
            <p:cNvPr id="82947" name="Freeform 3">
              <a:extLst>
                <a:ext uri="{FF2B5EF4-FFF2-40B4-BE49-F238E27FC236}">
                  <a16:creationId xmlns:a16="http://schemas.microsoft.com/office/drawing/2014/main" id="{C4BE204F-0FCB-B57D-F9DC-7633C6E0CF3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48" name="Freeform 4">
              <a:extLst>
                <a:ext uri="{FF2B5EF4-FFF2-40B4-BE49-F238E27FC236}">
                  <a16:creationId xmlns:a16="http://schemas.microsoft.com/office/drawing/2014/main" id="{62C4855C-9F7C-FFA9-3E17-3AFE7763FD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49" name="Freeform 5">
              <a:extLst>
                <a:ext uri="{FF2B5EF4-FFF2-40B4-BE49-F238E27FC236}">
                  <a16:creationId xmlns:a16="http://schemas.microsoft.com/office/drawing/2014/main" id="{E0E2079D-3E01-FB52-8441-53426288320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2059" name="Group 6">
              <a:extLst>
                <a:ext uri="{FF2B5EF4-FFF2-40B4-BE49-F238E27FC236}">
                  <a16:creationId xmlns:a16="http://schemas.microsoft.com/office/drawing/2014/main" id="{AD7EC08A-BF62-EB91-D759-829387A44B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2951" name="Freeform 7">
                <a:extLst>
                  <a:ext uri="{FF2B5EF4-FFF2-40B4-BE49-F238E27FC236}">
                    <a16:creationId xmlns:a16="http://schemas.microsoft.com/office/drawing/2014/main" id="{CB8E0CCC-68A3-6AC1-40DF-3792BC7BFD5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90" y="0"/>
                <a:ext cx="70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2" name="Freeform 8">
                <a:extLst>
                  <a:ext uri="{FF2B5EF4-FFF2-40B4-BE49-F238E27FC236}">
                    <a16:creationId xmlns:a16="http://schemas.microsoft.com/office/drawing/2014/main" id="{E74FC747-A577-A670-4E5D-B2BD9AEDE87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3" name="Freeform 9">
                <a:extLst>
                  <a:ext uri="{FF2B5EF4-FFF2-40B4-BE49-F238E27FC236}">
                    <a16:creationId xmlns:a16="http://schemas.microsoft.com/office/drawing/2014/main" id="{5AEA0788-1657-B4E4-03A8-0367684211D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4" name="Freeform 10">
                <a:extLst>
                  <a:ext uri="{FF2B5EF4-FFF2-40B4-BE49-F238E27FC236}">
                    <a16:creationId xmlns:a16="http://schemas.microsoft.com/office/drawing/2014/main" id="{DC0D4997-4ADD-059D-A0B9-2A939801159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5" name="Freeform 11">
                <a:extLst>
                  <a:ext uri="{FF2B5EF4-FFF2-40B4-BE49-F238E27FC236}">
                    <a16:creationId xmlns:a16="http://schemas.microsoft.com/office/drawing/2014/main" id="{798E0371-2290-1176-71EB-3487EF84651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6" name="Freeform 12">
                <a:extLst>
                  <a:ext uri="{FF2B5EF4-FFF2-40B4-BE49-F238E27FC236}">
                    <a16:creationId xmlns:a16="http://schemas.microsoft.com/office/drawing/2014/main" id="{90F6104E-6F23-53FF-D47E-A0DD1FA1E7D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7" name="Freeform 13">
                <a:extLst>
                  <a:ext uri="{FF2B5EF4-FFF2-40B4-BE49-F238E27FC236}">
                    <a16:creationId xmlns:a16="http://schemas.microsoft.com/office/drawing/2014/main" id="{7579A3AD-FBF9-D646-5C19-BFB591724C2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8" name="Freeform 14">
                <a:extLst>
                  <a:ext uri="{FF2B5EF4-FFF2-40B4-BE49-F238E27FC236}">
                    <a16:creationId xmlns:a16="http://schemas.microsoft.com/office/drawing/2014/main" id="{D7BE52E0-7EE8-D78E-F1A8-19C5AF63FA9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00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59" name="Freeform 15">
                <a:extLst>
                  <a:ext uri="{FF2B5EF4-FFF2-40B4-BE49-F238E27FC236}">
                    <a16:creationId xmlns:a16="http://schemas.microsoft.com/office/drawing/2014/main" id="{80285890-0671-93E7-6670-487180D0EBF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8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0" name="Freeform 16">
                <a:extLst>
                  <a:ext uri="{FF2B5EF4-FFF2-40B4-BE49-F238E27FC236}">
                    <a16:creationId xmlns:a16="http://schemas.microsoft.com/office/drawing/2014/main" id="{FEF25F06-B918-CA1F-130F-EFE8EEF6718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1" name="Freeform 17">
                <a:extLst>
                  <a:ext uri="{FF2B5EF4-FFF2-40B4-BE49-F238E27FC236}">
                    <a16:creationId xmlns:a16="http://schemas.microsoft.com/office/drawing/2014/main" id="{8EB5173F-0D83-1C0D-99D8-FB51C7F259A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2" name="Freeform 18">
                <a:extLst>
                  <a:ext uri="{FF2B5EF4-FFF2-40B4-BE49-F238E27FC236}">
                    <a16:creationId xmlns:a16="http://schemas.microsoft.com/office/drawing/2014/main" id="{57F9E3D4-BBD9-6DFE-3321-98EF64F636E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2963" name="Freeform 19">
                <a:extLst>
                  <a:ext uri="{FF2B5EF4-FFF2-40B4-BE49-F238E27FC236}">
                    <a16:creationId xmlns:a16="http://schemas.microsoft.com/office/drawing/2014/main" id="{4E361891-5A01-1BC1-455F-6A4CFD320E5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82964" name="Freeform 20">
              <a:extLst>
                <a:ext uri="{FF2B5EF4-FFF2-40B4-BE49-F238E27FC236}">
                  <a16:creationId xmlns:a16="http://schemas.microsoft.com/office/drawing/2014/main" id="{A8296528-4743-C51B-DD64-092D83638D6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65" name="Freeform 21">
              <a:extLst>
                <a:ext uri="{FF2B5EF4-FFF2-40B4-BE49-F238E27FC236}">
                  <a16:creationId xmlns:a16="http://schemas.microsoft.com/office/drawing/2014/main" id="{C0CC58F8-9F6C-F2AA-6241-43BEEC8896C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966" name="Freeform 22">
              <a:extLst>
                <a:ext uri="{FF2B5EF4-FFF2-40B4-BE49-F238E27FC236}">
                  <a16:creationId xmlns:a16="http://schemas.microsoft.com/office/drawing/2014/main" id="{16546376-2BF7-EA89-4A15-F3F16D4A92C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63" name="Freeform 23">
              <a:extLst>
                <a:ext uri="{FF2B5EF4-FFF2-40B4-BE49-F238E27FC236}">
                  <a16:creationId xmlns:a16="http://schemas.microsoft.com/office/drawing/2014/main" id="{83502C0A-2BF4-595F-6C00-00AC3BC89E6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847 w 717"/>
                <a:gd name="T1" fmla="*/ 845 h 845"/>
                <a:gd name="T2" fmla="*/ 847 w 717"/>
                <a:gd name="T3" fmla="*/ 821 h 845"/>
                <a:gd name="T4" fmla="*/ 704 w 717"/>
                <a:gd name="T5" fmla="*/ 605 h 845"/>
                <a:gd name="T6" fmla="*/ 471 w 717"/>
                <a:gd name="T7" fmla="*/ 396 h 845"/>
                <a:gd name="T8" fmla="*/ 28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74 w 717"/>
                <a:gd name="T15" fmla="*/ 198 h 845"/>
                <a:gd name="T16" fmla="*/ 465 w 717"/>
                <a:gd name="T17" fmla="*/ 408 h 845"/>
                <a:gd name="T18" fmla="*/ 698 w 717"/>
                <a:gd name="T19" fmla="*/ 623 h 845"/>
                <a:gd name="T20" fmla="*/ 847 w 717"/>
                <a:gd name="T21" fmla="*/ 845 h 845"/>
                <a:gd name="T22" fmla="*/ 84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4">
              <a:extLst>
                <a:ext uri="{FF2B5EF4-FFF2-40B4-BE49-F238E27FC236}">
                  <a16:creationId xmlns:a16="http://schemas.microsoft.com/office/drawing/2014/main" id="{0A5B5FC1-2DF5-E58D-11A4-A43906429A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72 w 407"/>
                <a:gd name="T1" fmla="*/ 414 h 414"/>
                <a:gd name="T2" fmla="*/ 472 w 407"/>
                <a:gd name="T3" fmla="*/ 396 h 414"/>
                <a:gd name="T4" fmla="*/ 28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81 w 407"/>
                <a:gd name="T13" fmla="*/ 204 h 414"/>
                <a:gd name="T14" fmla="*/ 472 w 407"/>
                <a:gd name="T15" fmla="*/ 414 h 414"/>
                <a:gd name="T16" fmla="*/ 47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Freeform 25">
              <a:extLst>
                <a:ext uri="{FF2B5EF4-FFF2-40B4-BE49-F238E27FC236}">
                  <a16:creationId xmlns:a16="http://schemas.microsoft.com/office/drawing/2014/main" id="{80699662-58A6-95D5-5D1E-0BF76C9231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66" name="Freeform 26">
              <a:extLst>
                <a:ext uri="{FF2B5EF4-FFF2-40B4-BE49-F238E27FC236}">
                  <a16:creationId xmlns:a16="http://schemas.microsoft.com/office/drawing/2014/main" id="{59AF04E5-B960-58D1-D913-6D8B52D0E3E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716 w 586"/>
                <a:gd name="T1" fmla="*/ 0 h 599"/>
                <a:gd name="T2" fmla="*/ 698 w 586"/>
                <a:gd name="T3" fmla="*/ 0 h 599"/>
                <a:gd name="T4" fmla="*/ 504 w 586"/>
                <a:gd name="T5" fmla="*/ 132 h 599"/>
                <a:gd name="T6" fmla="*/ 32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322 w 586"/>
                <a:gd name="T17" fmla="*/ 282 h 599"/>
                <a:gd name="T18" fmla="*/ 516 w 586"/>
                <a:gd name="T19" fmla="*/ 138 h 599"/>
                <a:gd name="T20" fmla="*/ 716 w 586"/>
                <a:gd name="T21" fmla="*/ 0 h 599"/>
                <a:gd name="T22" fmla="*/ 71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7">
              <a:extLst>
                <a:ext uri="{FF2B5EF4-FFF2-40B4-BE49-F238E27FC236}">
                  <a16:creationId xmlns:a16="http://schemas.microsoft.com/office/drawing/2014/main" id="{AD4EF59A-18F2-A50B-6820-1055F461257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34 w 269"/>
                <a:gd name="T1" fmla="*/ 0 h 252"/>
                <a:gd name="T2" fmla="*/ 31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34 w 269"/>
                <a:gd name="T15" fmla="*/ 0 h 252"/>
                <a:gd name="T16" fmla="*/ 33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Line 28">
              <a:extLst>
                <a:ext uri="{FF2B5EF4-FFF2-40B4-BE49-F238E27FC236}">
                  <a16:creationId xmlns:a16="http://schemas.microsoft.com/office/drawing/2014/main" id="{83693783-3D52-41AD-527C-69C6FC6D7C6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Line 29">
              <a:extLst>
                <a:ext uri="{FF2B5EF4-FFF2-40B4-BE49-F238E27FC236}">
                  <a16:creationId xmlns:a16="http://schemas.microsoft.com/office/drawing/2014/main" id="{77CCF642-5375-26B7-5BB9-F0A54973DD9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Line 30">
              <a:extLst>
                <a:ext uri="{FF2B5EF4-FFF2-40B4-BE49-F238E27FC236}">
                  <a16:creationId xmlns:a16="http://schemas.microsoft.com/office/drawing/2014/main" id="{C46A667A-E302-57D0-2CF3-6C2C1872DD5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71" name="Group 31">
              <a:extLst>
                <a:ext uri="{FF2B5EF4-FFF2-40B4-BE49-F238E27FC236}">
                  <a16:creationId xmlns:a16="http://schemas.microsoft.com/office/drawing/2014/main" id="{14A0D3BF-E489-6D1A-AC86-CBA7705F5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>
                <a:extLst>
                  <a:ext uri="{FF2B5EF4-FFF2-40B4-BE49-F238E27FC236}">
                    <a16:creationId xmlns:a16="http://schemas.microsoft.com/office/drawing/2014/main" id="{178CD307-8AB3-DDD2-E0DC-CD0F68A4DA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Line 33">
                <a:extLst>
                  <a:ext uri="{FF2B5EF4-FFF2-40B4-BE49-F238E27FC236}">
                    <a16:creationId xmlns:a16="http://schemas.microsoft.com/office/drawing/2014/main" id="{666C57AC-4A10-E859-7317-117529067E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Line 34">
                <a:extLst>
                  <a:ext uri="{FF2B5EF4-FFF2-40B4-BE49-F238E27FC236}">
                    <a16:creationId xmlns:a16="http://schemas.microsoft.com/office/drawing/2014/main" id="{587B4960-062B-D65A-9892-ABC349AD49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Line 35">
                <a:extLst>
                  <a:ext uri="{FF2B5EF4-FFF2-40B4-BE49-F238E27FC236}">
                    <a16:creationId xmlns:a16="http://schemas.microsoft.com/office/drawing/2014/main" id="{6150DF01-06A8-24CF-3058-D7775E8504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Line 36">
                <a:extLst>
                  <a:ext uri="{FF2B5EF4-FFF2-40B4-BE49-F238E27FC236}">
                    <a16:creationId xmlns:a16="http://schemas.microsoft.com/office/drawing/2014/main" id="{73C89342-6553-9285-4496-FF63A4691C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72" name="Line 37">
              <a:extLst>
                <a:ext uri="{FF2B5EF4-FFF2-40B4-BE49-F238E27FC236}">
                  <a16:creationId xmlns:a16="http://schemas.microsoft.com/office/drawing/2014/main" id="{EBA4F2A2-D0A5-2A37-C59D-D3D8273554A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Line 38">
              <a:extLst>
                <a:ext uri="{FF2B5EF4-FFF2-40B4-BE49-F238E27FC236}">
                  <a16:creationId xmlns:a16="http://schemas.microsoft.com/office/drawing/2014/main" id="{3D3AE7C2-A960-88AA-5B15-BA8900F6C89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983" name="Rectangle 39">
            <a:extLst>
              <a:ext uri="{FF2B5EF4-FFF2-40B4-BE49-F238E27FC236}">
                <a16:creationId xmlns:a16="http://schemas.microsoft.com/office/drawing/2014/main" id="{203BABC5-4DA8-27C3-B9FE-D00C38464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39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984" name="Rectangle 40">
            <a:extLst>
              <a:ext uri="{FF2B5EF4-FFF2-40B4-BE49-F238E27FC236}">
                <a16:creationId xmlns:a16="http://schemas.microsoft.com/office/drawing/2014/main" id="{86F6328B-8BFD-3D68-6CF8-68FD4750BE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5" name="Rectangle 41">
            <a:extLst>
              <a:ext uri="{FF2B5EF4-FFF2-40B4-BE49-F238E27FC236}">
                <a16:creationId xmlns:a16="http://schemas.microsoft.com/office/drawing/2014/main" id="{F59733E8-F62E-7015-6F2E-DE09375791E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6" name="Rectangle 42">
            <a:extLst>
              <a:ext uri="{FF2B5EF4-FFF2-40B4-BE49-F238E27FC236}">
                <a16:creationId xmlns:a16="http://schemas.microsoft.com/office/drawing/2014/main" id="{273CDF1F-5128-2369-3D78-9A482D0833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90D48EF-BD09-4AE5-A24C-F3D980CBF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2987" name="Rectangle 43">
            <a:extLst>
              <a:ext uri="{FF2B5EF4-FFF2-40B4-BE49-F238E27FC236}">
                <a16:creationId xmlns:a16="http://schemas.microsoft.com/office/drawing/2014/main" id="{FE45B612-F60D-B28F-F8DD-152563B223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00891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F139A81-9DD0-C453-5893-4F80A80C29F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charset="0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70310742-0D44-36D2-98CC-2C295E1278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  <a:cs typeface="Arial"/>
              </a:defRPr>
            </a:lvl1pPr>
          </a:lstStyle>
          <a:p>
            <a:pPr>
              <a:defRPr/>
            </a:pPr>
            <a:fld id="{54105A03-FD1B-46D6-AC1A-8785C5636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6148" name="Group 4">
            <a:extLst>
              <a:ext uri="{FF2B5EF4-FFF2-40B4-BE49-F238E27FC236}">
                <a16:creationId xmlns:a16="http://schemas.microsoft.com/office/drawing/2014/main" id="{2E7E69CC-BE52-4CAA-72B5-33AA2D418B1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87238" cy="6850063"/>
            <a:chOff x="0" y="0"/>
            <a:chExt cx="5758" cy="4315"/>
          </a:xfrm>
        </p:grpSpPr>
        <p:grpSp>
          <p:nvGrpSpPr>
            <p:cNvPr id="6152" name="Group 5">
              <a:extLst>
                <a:ext uri="{FF2B5EF4-FFF2-40B4-BE49-F238E27FC236}">
                  <a16:creationId xmlns:a16="http://schemas.microsoft.com/office/drawing/2014/main" id="{B9061FD7-62F3-983F-9EC4-2112F82BE8F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294" name="Freeform 6">
                <a:extLst>
                  <a:ext uri="{FF2B5EF4-FFF2-40B4-BE49-F238E27FC236}">
                    <a16:creationId xmlns:a16="http://schemas.microsoft.com/office/drawing/2014/main" id="{67C697B5-3067-9022-D210-4643AB484F5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Garamond"/>
                  <a:cs typeface="Arial"/>
                </a:endParaRPr>
              </a:p>
            </p:txBody>
          </p:sp>
          <p:sp>
            <p:nvSpPr>
              <p:cNvPr id="12295" name="Freeform 7">
                <a:extLst>
                  <a:ext uri="{FF2B5EF4-FFF2-40B4-BE49-F238E27FC236}">
                    <a16:creationId xmlns:a16="http://schemas.microsoft.com/office/drawing/2014/main" id="{253AFD88-49F0-E4F5-CDA1-A148B5BC540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Garamond"/>
                  <a:cs typeface="Arial"/>
                </a:endParaRPr>
              </a:p>
            </p:txBody>
          </p:sp>
          <p:sp>
            <p:nvSpPr>
              <p:cNvPr id="12296" name="Freeform 8">
                <a:extLst>
                  <a:ext uri="{FF2B5EF4-FFF2-40B4-BE49-F238E27FC236}">
                    <a16:creationId xmlns:a16="http://schemas.microsoft.com/office/drawing/2014/main" id="{BAF0D727-5DFF-5312-F7BD-21958EAC9E3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Garamond"/>
                  <a:cs typeface="Arial"/>
                </a:endParaRPr>
              </a:p>
            </p:txBody>
          </p:sp>
          <p:sp>
            <p:nvSpPr>
              <p:cNvPr id="6158" name="Freeform 9">
                <a:extLst>
                  <a:ext uri="{FF2B5EF4-FFF2-40B4-BE49-F238E27FC236}">
                    <a16:creationId xmlns:a16="http://schemas.microsoft.com/office/drawing/2014/main" id="{4475DA56-8E5F-A297-8D20-3AC6A3329DC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8" name="Freeform 10">
                <a:extLst>
                  <a:ext uri="{FF2B5EF4-FFF2-40B4-BE49-F238E27FC236}">
                    <a16:creationId xmlns:a16="http://schemas.microsoft.com/office/drawing/2014/main" id="{34DADA3F-FD06-8051-B864-BDE3956671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Garamond"/>
                  <a:cs typeface="Arial"/>
                </a:endParaRPr>
              </a:p>
            </p:txBody>
          </p:sp>
        </p:grpSp>
        <p:sp>
          <p:nvSpPr>
            <p:cNvPr id="12299" name="Freeform 11">
              <a:extLst>
                <a:ext uri="{FF2B5EF4-FFF2-40B4-BE49-F238E27FC236}">
                  <a16:creationId xmlns:a16="http://schemas.microsoft.com/office/drawing/2014/main" id="{A1CE4E2D-928B-E14C-A3E8-9B430087C61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latin typeface="Garamond"/>
                <a:cs typeface="Arial"/>
              </a:endParaRPr>
            </a:p>
          </p:txBody>
        </p:sp>
        <p:sp>
          <p:nvSpPr>
            <p:cNvPr id="6154" name="Freeform 12">
              <a:extLst>
                <a:ext uri="{FF2B5EF4-FFF2-40B4-BE49-F238E27FC236}">
                  <a16:creationId xmlns:a16="http://schemas.microsoft.com/office/drawing/2014/main" id="{B7AFB28A-201E-C22C-D7F0-1937A13D6EF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761 h 1906"/>
                <a:gd name="T4" fmla="*/ 5978 w 5740"/>
                <a:gd name="T5" fmla="*/ 761 h 1906"/>
                <a:gd name="T6" fmla="*/ 597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01" name="Rectangle 13">
            <a:extLst>
              <a:ext uri="{FF2B5EF4-FFF2-40B4-BE49-F238E27FC236}">
                <a16:creationId xmlns:a16="http://schemas.microsoft.com/office/drawing/2014/main" id="{6DA33225-F567-E109-4A8E-1883F16AF25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02" name="Rectangle 14">
            <a:extLst>
              <a:ext uri="{FF2B5EF4-FFF2-40B4-BE49-F238E27FC236}">
                <a16:creationId xmlns:a16="http://schemas.microsoft.com/office/drawing/2014/main" id="{69E21753-D283-C8ED-E66F-D29536043AF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id="{1D640E67-42B4-43E2-7D65-3F0286770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75658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ocampus.com/" TargetMode="External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7EF0-268E-1F95-0C59-E0D6C7FF1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657" y="500744"/>
            <a:ext cx="7968343" cy="936170"/>
          </a:xfrm>
        </p:spPr>
        <p:txBody>
          <a:bodyPr/>
          <a:lstStyle/>
          <a:p>
            <a:r>
              <a:rPr lang="en-US" sz="5400" b="1" dirty="0"/>
              <a:t>2</a:t>
            </a:r>
            <a:r>
              <a:rPr lang="en-US" sz="5400" b="1" baseline="30000" dirty="0"/>
              <a:t>nd</a:t>
            </a:r>
            <a:r>
              <a:rPr lang="en-US" sz="5400" b="1" dirty="0"/>
              <a:t> Corinthians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C62DD-C4C5-6528-4B7F-2EB80764E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3000" y="4691743"/>
            <a:ext cx="3026230" cy="1741714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/>
              <a:t>Uc </a:t>
            </a:r>
            <a:r>
              <a:rPr lang="en-US" sz="2800" b="1" dirty="0" err="1"/>
              <a:t>merced</a:t>
            </a:r>
            <a:endParaRPr lang="en-US" sz="2800" b="1" dirty="0"/>
          </a:p>
          <a:p>
            <a:pPr algn="r"/>
            <a:r>
              <a:rPr lang="en-US" sz="2800" b="1" dirty="0"/>
              <a:t>Winter, 2024</a:t>
            </a:r>
          </a:p>
        </p:txBody>
      </p:sp>
      <p:pic>
        <p:nvPicPr>
          <p:cNvPr id="5" name="Picture 4" descr="A stone structure with pillars&#10;&#10;Description automatically generated">
            <a:extLst>
              <a:ext uri="{FF2B5EF4-FFF2-40B4-BE49-F238E27FC236}">
                <a16:creationId xmlns:a16="http://schemas.microsoft.com/office/drawing/2014/main" id="{76180175-2B41-E6DF-EE78-E979BD023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6" y="1600201"/>
            <a:ext cx="7010400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8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E400A-93E3-DD98-0511-82AEFCF5C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452718"/>
            <a:ext cx="8428863" cy="1400530"/>
          </a:xfrm>
        </p:spPr>
        <p:txBody>
          <a:bodyPr/>
          <a:lstStyle/>
          <a:p>
            <a:r>
              <a:rPr lang="en-US" sz="4400" b="1" dirty="0"/>
              <a:t>Outline of 2 Corinthians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C0BB1-2275-01FD-D4E4-AFF73B04B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32858"/>
            <a:ext cx="10918370" cy="46155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Outline of 2 Corinthians:</a:t>
            </a:r>
          </a:p>
          <a:p>
            <a:pPr marL="0" indent="0">
              <a:buNone/>
            </a:pPr>
            <a:r>
              <a:rPr lang="en-US" sz="3200" b="1" dirty="0"/>
              <a:t>I. 1:1-2:13  Introduction and defense of Paul’s apostolic ministry</a:t>
            </a:r>
          </a:p>
          <a:p>
            <a:pPr marL="0" indent="0">
              <a:buNone/>
            </a:pPr>
            <a:r>
              <a:rPr lang="en-US" sz="3200" b="1" dirty="0"/>
              <a:t>II. 2:14-7:4 Paul explains his ministry of the New Covenant.</a:t>
            </a:r>
          </a:p>
          <a:p>
            <a:pPr marL="0" indent="0">
              <a:buNone/>
            </a:pPr>
            <a:r>
              <a:rPr lang="en-US" sz="3200" b="1" dirty="0"/>
              <a:t>III. 7:5-9:15  Titus brings news from Corinth. Paul’s response. Collection for the Jerusalem Church.</a:t>
            </a:r>
          </a:p>
          <a:p>
            <a:pPr marL="0" indent="0">
              <a:buNone/>
            </a:pPr>
            <a:r>
              <a:rPr lang="en-US" sz="3200" b="1" dirty="0"/>
              <a:t>IV. 10:1-13:14 Paul defends his ministry and prepares the Corinthians for his 3rd visit.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5753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5850B-1B8B-505C-D985-CD9AFDC9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1:1-7  Comfort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556B8-1F88-E29D-7155-36D10A20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36" y="2092960"/>
            <a:ext cx="9404724" cy="4155439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Suffering  </a:t>
            </a: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↔</a:t>
            </a: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Comfort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Comfort 9 times!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6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does your comfort come from?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36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94344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C5D89-A5E2-A974-C149-5DD7B2B18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480" y="452718"/>
            <a:ext cx="7988354" cy="1111922"/>
          </a:xfrm>
        </p:spPr>
        <p:txBody>
          <a:bodyPr/>
          <a:lstStyle/>
          <a:p>
            <a:r>
              <a:rPr lang="en-US" b="1" dirty="0"/>
              <a:t>2 Corinthians 1:8-11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0D90E-F4E4-C93A-728A-E17E72816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480" y="1717040"/>
            <a:ext cx="8749373" cy="4531359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Paul: I despaired of life!    But…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now I am happy…  I have learned to rely on God.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lang="en-US" sz="3200" b="1" kern="1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Q: Do you want to learn to rely on God?  Are you sure?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16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93A2-5FE6-842C-6F22-B8E28C46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80" y="772160"/>
            <a:ext cx="8699554" cy="1081088"/>
          </a:xfrm>
        </p:spPr>
        <p:txBody>
          <a:bodyPr/>
          <a:lstStyle/>
          <a:p>
            <a:r>
              <a:rPr lang="en-US" b="1" dirty="0"/>
              <a:t>2 Corinthians 1:12-2:4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B47DD-F69D-0044-83C3-FB7DDD86F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Paul explains his plans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I am not being fickle!</a:t>
            </a:r>
          </a:p>
          <a:p>
            <a:pPr marL="0" indent="0">
              <a:buNone/>
            </a:pPr>
            <a:r>
              <a:rPr lang="en-US" sz="3200" b="1" dirty="0"/>
              <a:t>I had my reasons—I did not want to hurt you.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My yes is yes!</a:t>
            </a:r>
          </a:p>
        </p:txBody>
      </p:sp>
    </p:spTree>
    <p:extLst>
      <p:ext uri="{BB962C8B-B14F-4D97-AF65-F5344CB8AC3E}">
        <p14:creationId xmlns:p14="http://schemas.microsoft.com/office/powerpoint/2010/main" val="3938673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F570-8A75-0A38-02A9-50BB0B9F8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442577" cy="1741842"/>
          </a:xfrm>
        </p:spPr>
        <p:txBody>
          <a:bodyPr/>
          <a:lstStyle/>
          <a:p>
            <a:pPr algn="ctr"/>
            <a:r>
              <a:rPr lang="en-US" b="1" dirty="0"/>
              <a:t>2 Corinthians 2:5-11</a:t>
            </a:r>
            <a:br>
              <a:rPr lang="en-US" b="1" dirty="0"/>
            </a:br>
            <a:r>
              <a:rPr lang="en-US" b="1" dirty="0"/>
              <a:t>Restore the Brother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DD886-FB43-955C-D88E-806F98B3B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985376" cy="41954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b="1" dirty="0"/>
              <a:t>Church discipline/disfellowship</a:t>
            </a:r>
          </a:p>
          <a:p>
            <a:pPr marL="0" indent="0">
              <a:buNone/>
            </a:pPr>
            <a:r>
              <a:rPr lang="en-US" sz="3200" b="1" dirty="0"/>
              <a:t>Purpose: to protect the purity of the church and to restore the offender to faith</a:t>
            </a:r>
          </a:p>
          <a:p>
            <a:pPr marL="0" indent="0">
              <a:buNone/>
            </a:pPr>
            <a:endParaRPr lang="en-US" sz="1100" b="1" dirty="0"/>
          </a:p>
          <a:p>
            <a:pPr marL="0" indent="0">
              <a:buNone/>
            </a:pPr>
            <a:r>
              <a:rPr lang="en-US" sz="3200" b="1" dirty="0"/>
              <a:t>Paul:  v. 7 Forgive and comfort him.</a:t>
            </a:r>
          </a:p>
          <a:p>
            <a:pPr marL="0" indent="0">
              <a:buNone/>
            </a:pPr>
            <a:r>
              <a:rPr lang="en-US" sz="3200" b="1" dirty="0"/>
              <a:t>v. 8 Reaffirm your love for him.</a:t>
            </a:r>
          </a:p>
          <a:p>
            <a:pPr marL="0" indent="0">
              <a:buNone/>
            </a:pPr>
            <a:endParaRPr lang="en-US" sz="1100" b="1" dirty="0"/>
          </a:p>
          <a:p>
            <a:pPr marL="0" indent="0">
              <a:buNone/>
            </a:pPr>
            <a:r>
              <a:rPr lang="en-US" sz="3200" b="1" dirty="0"/>
              <a:t>Do not give Satan a foothold.  We know his schemes</a:t>
            </a:r>
          </a:p>
        </p:txBody>
      </p:sp>
    </p:spTree>
    <p:extLst>
      <p:ext uri="{BB962C8B-B14F-4D97-AF65-F5344CB8AC3E}">
        <p14:creationId xmlns:p14="http://schemas.microsoft.com/office/powerpoint/2010/main" val="4270993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018B8-C550-6523-AB38-F43E010D2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/>
              <a:t>2 Corinthians 2:14-17</a:t>
            </a:r>
            <a:br>
              <a:rPr lang="en-US" sz="3600" b="1" dirty="0"/>
            </a:br>
            <a:r>
              <a:rPr lang="en-US" sz="3600" b="1" dirty="0"/>
              <a:t>The Aroma of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36780-F5CB-DCB7-C0EB-E113B2CD3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160" y="1853248"/>
            <a:ext cx="10048240" cy="4395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Christians are part of a triumphal procession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We spread the aroma of Christ.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Death to some.</a:t>
            </a:r>
          </a:p>
          <a:p>
            <a:pPr marL="0" indent="0">
              <a:buNone/>
            </a:pPr>
            <a:r>
              <a:rPr lang="en-US" sz="3200" b="1" dirty="0"/>
              <a:t>Life to others.</a:t>
            </a:r>
          </a:p>
        </p:txBody>
      </p:sp>
    </p:spTree>
    <p:extLst>
      <p:ext uri="{BB962C8B-B14F-4D97-AF65-F5344CB8AC3E}">
        <p14:creationId xmlns:p14="http://schemas.microsoft.com/office/powerpoint/2010/main" val="2510690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8B629-10F5-4E0C-2F9D-362FD9442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960" y="2794000"/>
            <a:ext cx="3200400" cy="1066800"/>
          </a:xfrm>
        </p:spPr>
        <p:txBody>
          <a:bodyPr/>
          <a:lstStyle/>
          <a:p>
            <a:pPr algn="ctr"/>
            <a:r>
              <a:rPr lang="en-US" sz="3600" b="1" dirty="0"/>
              <a:t>Triumphal Procession</a:t>
            </a:r>
          </a:p>
        </p:txBody>
      </p:sp>
      <p:pic>
        <p:nvPicPr>
          <p:cNvPr id="7" name="Content Placeholder 6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5693EDFD-1A8B-3EE9-8DE7-E177BB640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75909"/>
            <a:ext cx="8361679" cy="6271259"/>
          </a:xfrm>
        </p:spPr>
      </p:pic>
    </p:spTree>
    <p:extLst>
      <p:ext uri="{BB962C8B-B14F-4D97-AF65-F5344CB8AC3E}">
        <p14:creationId xmlns:p14="http://schemas.microsoft.com/office/powerpoint/2010/main" val="217125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FF5F2-9097-491D-62C9-6B3E8190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7A9C7408-E3D5-A8FB-6CC3-A8C181246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1" y="-1530747"/>
            <a:ext cx="10832782" cy="8124587"/>
          </a:xfrm>
        </p:spPr>
      </p:pic>
    </p:spTree>
    <p:extLst>
      <p:ext uri="{BB962C8B-B14F-4D97-AF65-F5344CB8AC3E}">
        <p14:creationId xmlns:p14="http://schemas.microsoft.com/office/powerpoint/2010/main" val="4080632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3CAD9-125B-4BFB-2127-7E3D85A17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laying trumpets&#10;&#10;Description automatically generated">
            <a:extLst>
              <a:ext uri="{FF2B5EF4-FFF2-40B4-BE49-F238E27FC236}">
                <a16:creationId xmlns:a16="http://schemas.microsoft.com/office/drawing/2014/main" id="{5E0B5AA8-FDAE-E71A-24D5-8EB3BC71F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" y="-260748"/>
            <a:ext cx="9329103" cy="6996828"/>
          </a:xfrm>
        </p:spPr>
      </p:pic>
    </p:spTree>
    <p:extLst>
      <p:ext uri="{BB962C8B-B14F-4D97-AF65-F5344CB8AC3E}">
        <p14:creationId xmlns:p14="http://schemas.microsoft.com/office/powerpoint/2010/main" val="1637204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F2074-6519-BDFE-7697-4CB5682B6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452718"/>
            <a:ext cx="8120434" cy="1030642"/>
          </a:xfrm>
        </p:spPr>
        <p:txBody>
          <a:bodyPr/>
          <a:lstStyle/>
          <a:p>
            <a:r>
              <a:rPr lang="en-US" b="1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C7F-0512-129C-679F-3327124FD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2174240"/>
            <a:ext cx="9570720" cy="4074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How has God comforted you?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3200" b="1" dirty="0"/>
              <a:t>How will you learn to rely on God? (trials?)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3200" b="1" dirty="0"/>
              <a:t>How have/will you spread the aroma of Christ?</a:t>
            </a:r>
          </a:p>
        </p:txBody>
      </p:sp>
    </p:spTree>
    <p:extLst>
      <p:ext uri="{BB962C8B-B14F-4D97-AF65-F5344CB8AC3E}">
        <p14:creationId xmlns:p14="http://schemas.microsoft.com/office/powerpoint/2010/main" val="4657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7A7D1-3895-F955-8FA1-DB90D210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ign on a pole&#10;&#10;Description automatically generated">
            <a:extLst>
              <a:ext uri="{FF2B5EF4-FFF2-40B4-BE49-F238E27FC236}">
                <a16:creationId xmlns:a16="http://schemas.microsoft.com/office/drawing/2014/main" id="{AD8FE799-2715-0765-D9F5-F5C801E52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9" y="43798"/>
            <a:ext cx="9027205" cy="6770404"/>
          </a:xfrm>
        </p:spPr>
      </p:pic>
    </p:spTree>
    <p:extLst>
      <p:ext uri="{BB962C8B-B14F-4D97-AF65-F5344CB8AC3E}">
        <p14:creationId xmlns:p14="http://schemas.microsoft.com/office/powerpoint/2010/main" val="1936776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B5D2-0614-53D4-4FE7-45C8C49E9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2:14-17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968C8-C14A-B40A-637D-79C8043BC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440" y="1605280"/>
            <a:ext cx="9895840" cy="4643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Q: What do you smell like? What aroma are you putting out?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v. 16 A rhetorical question:  Who is adequate?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v. 17 The super-apostles think that they are adequate to the task.  That is the problem!</a:t>
            </a:r>
          </a:p>
        </p:txBody>
      </p:sp>
    </p:spTree>
    <p:extLst>
      <p:ext uri="{BB962C8B-B14F-4D97-AF65-F5344CB8AC3E}">
        <p14:creationId xmlns:p14="http://schemas.microsoft.com/office/powerpoint/2010/main" val="3285038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31FF3-AC63-F7AC-7B75-9D72D9CD7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0" y="452718"/>
            <a:ext cx="9298994" cy="929042"/>
          </a:xfrm>
        </p:spPr>
        <p:txBody>
          <a:bodyPr/>
          <a:lstStyle/>
          <a:p>
            <a:pPr algn="ctr"/>
            <a:r>
              <a:rPr lang="en-US" b="1" dirty="0"/>
              <a:t>2 Cor 3:1-6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77AD4-8BE5-F182-A540-2B80611B5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960" y="1869440"/>
            <a:ext cx="10119360" cy="43789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The super-apostles:  Paul, where are your letters of reference?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3200" b="1" dirty="0"/>
              <a:t>Paul:  You Corinthians ARE my letter of recommendation!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3200" b="1" dirty="0"/>
              <a:t>Written on the tablets of hearts, not on stone (Law, Moses)</a:t>
            </a:r>
          </a:p>
        </p:txBody>
      </p:sp>
    </p:spTree>
    <p:extLst>
      <p:ext uri="{BB962C8B-B14F-4D97-AF65-F5344CB8AC3E}">
        <p14:creationId xmlns:p14="http://schemas.microsoft.com/office/powerpoint/2010/main" val="1798938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8D574-C5C9-8272-D5F2-D12E5C50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60" y="452718"/>
            <a:ext cx="9177074" cy="1000162"/>
          </a:xfrm>
        </p:spPr>
        <p:txBody>
          <a:bodyPr/>
          <a:lstStyle/>
          <a:p>
            <a:pPr algn="ctr"/>
            <a:r>
              <a:rPr lang="en-US" b="1" dirty="0"/>
              <a:t>Confidence!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6CE7-0F9D-A742-6B73-1CA871DA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0" y="1645920"/>
            <a:ext cx="9326880" cy="4602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2 Cor 2:16  Paul: Who is competent/equal to the task?</a:t>
            </a:r>
          </a:p>
          <a:p>
            <a:pPr marL="0" indent="0">
              <a:buNone/>
            </a:pPr>
            <a:r>
              <a:rPr lang="en-US" sz="3200" b="1" dirty="0"/>
              <a:t>2 Cor 3:4 Paul: We are confident!</a:t>
            </a:r>
          </a:p>
          <a:p>
            <a:pPr marL="0" indent="0">
              <a:buNone/>
            </a:pPr>
            <a:r>
              <a:rPr lang="en-US" sz="3200" b="1" dirty="0"/>
              <a:t>I am confused!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Q: Are you confident?</a:t>
            </a:r>
          </a:p>
          <a:p>
            <a:pPr marL="0" indent="0">
              <a:buNone/>
            </a:pPr>
            <a:r>
              <a:rPr lang="en-US" sz="3200" b="1" dirty="0"/>
              <a:t>Q: Where does your confidence/competence come from?</a:t>
            </a:r>
          </a:p>
        </p:txBody>
      </p:sp>
    </p:spTree>
    <p:extLst>
      <p:ext uri="{BB962C8B-B14F-4D97-AF65-F5344CB8AC3E}">
        <p14:creationId xmlns:p14="http://schemas.microsoft.com/office/powerpoint/2010/main" val="259345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6F109-7138-367A-59CF-1E80C30D4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Confidence!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C8A06-3718-01C2-4CC2-5AC574837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15440"/>
            <a:ext cx="9784080" cy="46329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2 Cor 3:5  Our competence comes from God.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The theme of 2 Cor 2:14-7:4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“He has made us competent as ministers of the New Covenant… by the Holy Spirit.</a:t>
            </a:r>
          </a:p>
        </p:txBody>
      </p:sp>
    </p:spTree>
    <p:extLst>
      <p:ext uri="{BB962C8B-B14F-4D97-AF65-F5344CB8AC3E}">
        <p14:creationId xmlns:p14="http://schemas.microsoft.com/office/powerpoint/2010/main" val="3549623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F490A-D3A1-591A-1901-2E43FBB24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452718"/>
            <a:ext cx="9075474" cy="959522"/>
          </a:xfrm>
        </p:spPr>
        <p:txBody>
          <a:bodyPr/>
          <a:lstStyle/>
          <a:p>
            <a:pPr algn="ctr"/>
            <a:r>
              <a:rPr lang="en-US" b="1" dirty="0"/>
              <a:t>2 Corinthians 3:7-11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0E050-B11B-CA47-7B4E-0820B92B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0" y="2280745"/>
            <a:ext cx="4827401" cy="3967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…the ministry that brought death.  </a:t>
            </a:r>
            <a:r>
              <a:rPr lang="en-US" sz="3200" b="1" dirty="0" err="1"/>
              <a:t>Huhhh</a:t>
            </a:r>
            <a:r>
              <a:rPr lang="en-US" sz="3200" b="1" dirty="0"/>
              <a:t>????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What is this ministry?</a:t>
            </a:r>
          </a:p>
        </p:txBody>
      </p:sp>
      <p:pic>
        <p:nvPicPr>
          <p:cNvPr id="1026" name="Picture 2" descr="Huhhh - Jankybandz (Official Audio) - YouTube">
            <a:extLst>
              <a:ext uri="{FF2B5EF4-FFF2-40B4-BE49-F238E27FC236}">
                <a16:creationId xmlns:a16="http://schemas.microsoft.com/office/drawing/2014/main" id="{0F45C780-9395-74D7-F694-C15B7199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2989" y="2038349"/>
            <a:ext cx="6762750" cy="378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812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52D69-BAF7-0F87-96C1-10C852D2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Ministry That Brought Death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20D7E-949F-31E9-C965-832A7F6AF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53248"/>
            <a:ext cx="4988561" cy="4395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v. 9 that brought condemnation.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3200" b="1" dirty="0"/>
              <a:t>Romans 7:13, Romans 5:20.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3200" b="1" dirty="0"/>
              <a:t>v. 7 “engraved in letters of stone..,”</a:t>
            </a:r>
          </a:p>
        </p:txBody>
      </p:sp>
      <p:pic>
        <p:nvPicPr>
          <p:cNvPr id="2050" name="Picture 2" descr="What is the Origin of the Ten Commandments? | FilCatholic">
            <a:extLst>
              <a:ext uri="{FF2B5EF4-FFF2-40B4-BE49-F238E27FC236}">
                <a16:creationId xmlns:a16="http://schemas.microsoft.com/office/drawing/2014/main" id="{2976635F-4C6B-D434-E340-205D151A3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769" y="1931512"/>
            <a:ext cx="5860201" cy="43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019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15A39-6353-10FD-5897-11AA3621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Ministry That Came With Glory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689EB-DF96-4E7A-E46E-B6C1AC13F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7740" y="1745156"/>
            <a:ext cx="4315779" cy="4503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2 Cor 3:7, 11  transitory glory</a:t>
            </a:r>
          </a:p>
          <a:p>
            <a:pPr marL="0" indent="0">
              <a:buNone/>
            </a:pPr>
            <a:r>
              <a:rPr lang="en-US" sz="3200" b="1" dirty="0"/>
              <a:t>fading glory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glory = </a:t>
            </a:r>
            <a:r>
              <a:rPr lang="en-US" sz="3200" b="1" i="1" dirty="0"/>
              <a:t>doxa</a:t>
            </a:r>
          </a:p>
        </p:txBody>
      </p:sp>
      <p:pic>
        <p:nvPicPr>
          <p:cNvPr id="3074" name="Picture 2" descr="2 Corinthians 3:16 — A Heart for Change | 3.16's of the Bible">
            <a:extLst>
              <a:ext uri="{FF2B5EF4-FFF2-40B4-BE49-F238E27FC236}">
                <a16:creationId xmlns:a16="http://schemas.microsoft.com/office/drawing/2014/main" id="{9188A999-C1CA-5122-4316-021A5F2E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5155"/>
            <a:ext cx="6691630" cy="470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217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7068-C7B4-F33B-7505-3F9C6A02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Surpassing Glory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036B5-610F-DB23-E84E-2598982E4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1" y="1686560"/>
            <a:ext cx="6299200" cy="4561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v. 8  The ministry of the Holy Spirit will be even more glorious.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3200" b="1" dirty="0"/>
              <a:t>Why glorious?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3200" b="1" dirty="0"/>
              <a:t>v. 9  It brings righteousness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3200" b="1" dirty="0"/>
              <a:t>v. It lasts… It is not transitory.</a:t>
            </a:r>
          </a:p>
        </p:txBody>
      </p:sp>
      <p:pic>
        <p:nvPicPr>
          <p:cNvPr id="4098" name="Picture 2" descr="Glory Images – Browse 742,580 Stock Photos, Vectors, and Video | Adobe Stock">
            <a:extLst>
              <a:ext uri="{FF2B5EF4-FFF2-40B4-BE49-F238E27FC236}">
                <a16:creationId xmlns:a16="http://schemas.microsoft.com/office/drawing/2014/main" id="{0A6221F9-DED7-E3CA-5F70-726C59E39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88" y="1686560"/>
            <a:ext cx="5754012" cy="39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273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540D0-7A3C-67D5-7BD9-57F15A383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2326640"/>
            <a:ext cx="2387600" cy="2773680"/>
          </a:xfrm>
        </p:spPr>
        <p:txBody>
          <a:bodyPr/>
          <a:lstStyle/>
          <a:p>
            <a:r>
              <a:rPr lang="en-US" b="1" dirty="0"/>
              <a:t>Much Brighter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91D2A-4B5A-AB6E-2AD4-959F7D66B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2737168" cy="4195481"/>
          </a:xfrm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Someone says the Sun seems brighter because it is bigger than other stars.  What would you say? - Quora">
            <a:extLst>
              <a:ext uri="{FF2B5EF4-FFF2-40B4-BE49-F238E27FC236}">
                <a16:creationId xmlns:a16="http://schemas.microsoft.com/office/drawing/2014/main" id="{40E66691-FC32-FC2F-156D-C6F2056C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65" y="-190218"/>
            <a:ext cx="7089456" cy="708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04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1D362-D8CB-4281-B5C9-C985EF913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Corinthians 3:12-18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EB7FA-70FC-28E5-8D99-05C2C804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680" y="1717040"/>
            <a:ext cx="6715760" cy="4531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Because we have this hope…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 algn="r">
              <a:buNone/>
            </a:pPr>
            <a:r>
              <a:rPr lang="en-US" sz="3200" b="1" dirty="0"/>
              <a:t>The hope of glory!!!</a:t>
            </a:r>
          </a:p>
          <a:p>
            <a:pPr marL="0" indent="0" algn="r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We are very bold.</a:t>
            </a:r>
          </a:p>
          <a:p>
            <a:pPr marL="0" indent="0">
              <a:buNone/>
            </a:pPr>
            <a:r>
              <a:rPr lang="en-US" sz="3200" b="1" dirty="0"/>
              <a:t>Q: Are you very bold??</a:t>
            </a:r>
          </a:p>
        </p:txBody>
      </p:sp>
      <p:pic>
        <p:nvPicPr>
          <p:cNvPr id="5122" name="Picture 2" descr="DEFINE BOLD – Define Bold, 45% OFF | bookface.co.il">
            <a:extLst>
              <a:ext uri="{FF2B5EF4-FFF2-40B4-BE49-F238E27FC236}">
                <a16:creationId xmlns:a16="http://schemas.microsoft.com/office/drawing/2014/main" id="{B7F4551E-087B-196B-5286-9ECD6F07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844" y="1401380"/>
            <a:ext cx="3782156" cy="56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698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2AD5B-88A8-AF2A-9EF1-38431C84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one ruins of a city&#10;&#10;Description automatically generated with medium confidence">
            <a:extLst>
              <a:ext uri="{FF2B5EF4-FFF2-40B4-BE49-F238E27FC236}">
                <a16:creationId xmlns:a16="http://schemas.microsoft.com/office/drawing/2014/main" id="{FEF0032D-2136-155C-0603-51DE63042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2" y="98437"/>
            <a:ext cx="9059862" cy="6794897"/>
          </a:xfrm>
        </p:spPr>
      </p:pic>
    </p:spTree>
    <p:extLst>
      <p:ext uri="{BB962C8B-B14F-4D97-AF65-F5344CB8AC3E}">
        <p14:creationId xmlns:p14="http://schemas.microsoft.com/office/powerpoint/2010/main" val="1544131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C67F-B42D-7905-15F9-94475748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2" y="629266"/>
            <a:ext cx="4729655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dirty="0"/>
              <a:t>v. 16 </a:t>
            </a:r>
            <a:r>
              <a:rPr lang="en-US" sz="4800" b="1" dirty="0" err="1"/>
              <a:t>TheVeil</a:t>
            </a:r>
            <a:r>
              <a:rPr lang="en-US" sz="4800" b="1" dirty="0"/>
              <a:t> is Removed!!!</a:t>
            </a:r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A6489C0D-F78C-2117-9794-9F854A299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71" r="12580"/>
          <a:stretch/>
        </p:blipFill>
        <p:spPr>
          <a:xfrm>
            <a:off x="6005354" y="189017"/>
            <a:ext cx="609440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C197E-84F6-A543-85BC-FD750819D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869" y="2564524"/>
            <a:ext cx="4298731" cy="3683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Only in Christ…. Is the veil removed.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How? The Holy Spirit!!!</a:t>
            </a:r>
          </a:p>
        </p:txBody>
      </p:sp>
    </p:spTree>
    <p:extLst>
      <p:ext uri="{BB962C8B-B14F-4D97-AF65-F5344CB8AC3E}">
        <p14:creationId xmlns:p14="http://schemas.microsoft.com/office/powerpoint/2010/main" val="761977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314BC-2AE2-9D53-B266-20A769C0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Corinthians 3:16-17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CCD13-B571-5038-F9F5-D1CB6373C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320" y="1853248"/>
            <a:ext cx="10535920" cy="4395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Veil-removal is not the goal!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The goal is glorification!</a:t>
            </a:r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87563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1B516-F5C3-D070-568B-E2D0BE56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52718"/>
            <a:ext cx="9319314" cy="1040802"/>
          </a:xfrm>
        </p:spPr>
        <p:txBody>
          <a:bodyPr/>
          <a:lstStyle/>
          <a:p>
            <a:pPr algn="ctr"/>
            <a:r>
              <a:rPr lang="en-US" b="1" dirty="0"/>
              <a:t>2 Corinthians 3:18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B4479-D9F4-EF08-AC44-4BCCB95F5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80" y="1595120"/>
            <a:ext cx="10038080" cy="4653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The goal: Transformation.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Contemplate </a:t>
            </a:r>
            <a:r>
              <a:rPr lang="en-US" sz="3600" dirty="0"/>
              <a:t>→ </a:t>
            </a:r>
            <a:r>
              <a:rPr lang="en-US" sz="3600" b="1" dirty="0"/>
              <a:t>Reflect </a:t>
            </a:r>
            <a:r>
              <a:rPr lang="en-US" sz="3600" dirty="0"/>
              <a:t>→ </a:t>
            </a:r>
          </a:p>
          <a:p>
            <a:pPr marL="0" indent="0">
              <a:buNone/>
            </a:pPr>
            <a:r>
              <a:rPr lang="en-US" sz="3600" b="1" dirty="0"/>
              <a:t>Contemplate </a:t>
            </a:r>
            <a:r>
              <a:rPr lang="en-US" sz="3600" dirty="0"/>
              <a:t>→ </a:t>
            </a:r>
            <a:r>
              <a:rPr lang="en-US" sz="3600" b="1" dirty="0"/>
              <a:t>Reflect →</a:t>
            </a:r>
          </a:p>
          <a:p>
            <a:pPr marL="0" indent="0">
              <a:buNone/>
            </a:pPr>
            <a:r>
              <a:rPr lang="en-US" sz="3600" b="1" dirty="0"/>
              <a:t>Contemplate → Reflect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9086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C205B-CD4B-3FF4-C15C-8E25416CE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A0ACA-1AB2-3858-C789-95CADC8C2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513840"/>
            <a:ext cx="10540049" cy="4734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1. Are you confident that God will use you to do great things?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3200" b="1" dirty="0"/>
              <a:t>2. Where does this confidence (or lack thereof) come from?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3200" b="1" dirty="0"/>
              <a:t>3. What will you do to more confidently contemplate and reflect the glory of God?</a:t>
            </a:r>
          </a:p>
        </p:txBody>
      </p:sp>
    </p:spTree>
    <p:extLst>
      <p:ext uri="{BB962C8B-B14F-4D97-AF65-F5344CB8AC3E}">
        <p14:creationId xmlns:p14="http://schemas.microsoft.com/office/powerpoint/2010/main" val="2121182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929B-F1D1-904B-CC82-EF42A034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95" y="1706880"/>
            <a:ext cx="5820092" cy="4704080"/>
          </a:xfrm>
        </p:spPr>
        <p:txBody>
          <a:bodyPr/>
          <a:lstStyle/>
          <a:p>
            <a:pPr algn="ctr"/>
            <a:r>
              <a:rPr lang="en-US" b="1" dirty="0"/>
              <a:t>2 Corinthians 4 &amp; 5</a:t>
            </a:r>
            <a:br>
              <a:rPr lang="en-US" b="1" dirty="0"/>
            </a:br>
            <a:r>
              <a:rPr lang="en-US" b="1" dirty="0"/>
              <a:t>The Power of Knowing!</a:t>
            </a:r>
          </a:p>
        </p:txBody>
      </p:sp>
      <p:pic>
        <p:nvPicPr>
          <p:cNvPr id="1026" name="Picture 2" descr="I Know GIFs | Tenor">
            <a:extLst>
              <a:ext uri="{FF2B5EF4-FFF2-40B4-BE49-F238E27FC236}">
                <a16:creationId xmlns:a16="http://schemas.microsoft.com/office/drawing/2014/main" id="{18E5C7C4-6C80-7E99-7453-24730D3AEB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7" y="590868"/>
            <a:ext cx="5820092" cy="582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292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E3970-9FF9-D307-C527-816129E9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4:1-6  We do not lose heart!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476F2-A7D4-DCDA-82EF-46F36BECE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64640"/>
            <a:ext cx="10255568" cy="4683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Why?  Because we have this ministry.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3200" b="1" dirty="0"/>
              <a:t>What ministry?  Of contemplating and reflecting the glory of Christ.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3200" b="1" dirty="0"/>
              <a:t>How?</a:t>
            </a:r>
          </a:p>
          <a:p>
            <a:pPr marL="0" indent="0">
              <a:buNone/>
            </a:pPr>
            <a:r>
              <a:rPr lang="en-US" sz="3200" b="1" dirty="0"/>
              <a:t>a. Plainly</a:t>
            </a:r>
          </a:p>
          <a:p>
            <a:pPr marL="0" indent="0">
              <a:buNone/>
            </a:pPr>
            <a:r>
              <a:rPr lang="en-US" sz="3200" b="1" dirty="0"/>
              <a:t>b. Commend to everyone’s conscience.</a:t>
            </a:r>
          </a:p>
        </p:txBody>
      </p:sp>
    </p:spTree>
    <p:extLst>
      <p:ext uri="{BB962C8B-B14F-4D97-AF65-F5344CB8AC3E}">
        <p14:creationId xmlns:p14="http://schemas.microsoft.com/office/powerpoint/2010/main" val="2446916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022D5-AF8E-79E6-7C8F-EA6AFAC5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4:7-12</a:t>
            </a:r>
            <a:br>
              <a:rPr lang="en-US" b="1" dirty="0"/>
            </a:br>
            <a:r>
              <a:rPr lang="en-US" b="1" dirty="0"/>
              <a:t>Jars of Clay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6361-BF0A-5635-2D91-8344C5CC4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442" y="2113280"/>
            <a:ext cx="5425878" cy="4053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Our humanness proves that the power comes from God, not us!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Is the death of Christ working in you? How?</a:t>
            </a:r>
          </a:p>
        </p:txBody>
      </p:sp>
      <p:pic>
        <p:nvPicPr>
          <p:cNvPr id="2050" name="Picture 2" descr="On the Way: Jars of Clay">
            <a:extLst>
              <a:ext uri="{FF2B5EF4-FFF2-40B4-BE49-F238E27FC236}">
                <a16:creationId xmlns:a16="http://schemas.microsoft.com/office/drawing/2014/main" id="{0EDB4A40-53BD-3253-96F6-DA9532643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4561"/>
            <a:ext cx="5913560" cy="331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309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F74C4-A7D8-8E3A-2037-FE2DEF17E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4:13-18</a:t>
            </a:r>
            <a:br>
              <a:rPr lang="en-US" b="1" dirty="0"/>
            </a:br>
            <a:r>
              <a:rPr lang="en-US" b="1" dirty="0"/>
              <a:t>We Speak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EBCA0-7052-22FF-4115-E995C45F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240" y="2052918"/>
            <a:ext cx="5801359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v. 13  We speak.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3200" b="1" dirty="0"/>
              <a:t>v. 14  Why?  Because we KNOW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v. 16 Therefore…   (because we know)  we do not lose heart.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30BF2-0183-E851-BEF0-F50080E34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453" y="1676572"/>
            <a:ext cx="4942990" cy="49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918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AE6C-7E40-D944-EE62-05D18D8CE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5:1-10</a:t>
            </a:r>
            <a:br>
              <a:rPr lang="en-US" b="1" dirty="0"/>
            </a:br>
            <a:r>
              <a:rPr lang="en-US" b="1" dirty="0"/>
              <a:t>Confidence!!!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D9845-716E-2033-5C8E-B92FF7E5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5371" y="2052918"/>
            <a:ext cx="5671458" cy="4632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2 Cor 4:14 we know</a:t>
            </a:r>
          </a:p>
          <a:p>
            <a:pPr marL="0" indent="0">
              <a:buNone/>
            </a:pPr>
            <a:r>
              <a:rPr lang="en-US" sz="3200" b="1" dirty="0"/>
              <a:t>5:1 we know</a:t>
            </a:r>
          </a:p>
          <a:p>
            <a:pPr marL="0" indent="0">
              <a:buNone/>
            </a:pPr>
            <a:r>
              <a:rPr lang="en-US" sz="3200" b="1" dirty="0"/>
              <a:t>5:5 guarantee</a:t>
            </a:r>
          </a:p>
          <a:p>
            <a:pPr marL="0" indent="0">
              <a:buNone/>
            </a:pPr>
            <a:r>
              <a:rPr lang="en-US" sz="3200" b="1" dirty="0"/>
              <a:t>5:6 confident</a:t>
            </a:r>
          </a:p>
          <a:p>
            <a:pPr marL="0" indent="0">
              <a:buNone/>
            </a:pPr>
            <a:r>
              <a:rPr lang="en-US" sz="3200" b="1" dirty="0"/>
              <a:t>5:6 we know</a:t>
            </a:r>
          </a:p>
          <a:p>
            <a:pPr marL="0" indent="0">
              <a:buNone/>
            </a:pPr>
            <a:r>
              <a:rPr lang="en-US" sz="3200" b="1" dirty="0"/>
              <a:t>5:7 we live by faith</a:t>
            </a:r>
          </a:p>
          <a:p>
            <a:pPr marL="0" indent="0">
              <a:buNone/>
            </a:pPr>
            <a:r>
              <a:rPr lang="en-US" sz="3200" b="1" dirty="0"/>
              <a:t>5:8 we are confident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365ED-6B05-71AA-93F0-65A313B74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85" y="1944061"/>
            <a:ext cx="4627986" cy="46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45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E289-0831-7E1F-6F4B-BA4D71A08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5:1-10</a:t>
            </a:r>
            <a:br>
              <a:rPr lang="en-US" b="1" dirty="0"/>
            </a:br>
            <a:r>
              <a:rPr lang="en-US" b="1" dirty="0"/>
              <a:t>Wait a minute!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B22BC-01BC-9692-7483-CB9ECF976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544" y="2166257"/>
            <a:ext cx="5159828" cy="4506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2 Cor 4:7 jars of clay</a:t>
            </a:r>
          </a:p>
          <a:p>
            <a:pPr marL="0" indent="0">
              <a:buNone/>
            </a:pPr>
            <a:r>
              <a:rPr lang="en-US" sz="3200" b="1" dirty="0"/>
              <a:t>2 Cor 5:1, 4  earthly tent</a:t>
            </a:r>
          </a:p>
          <a:p>
            <a:pPr marL="0" indent="0">
              <a:buNone/>
            </a:pPr>
            <a:r>
              <a:rPr lang="en-US" sz="3200" b="1" dirty="0"/>
              <a:t>That sounds weak!</a:t>
            </a:r>
          </a:p>
          <a:p>
            <a:pPr marL="0" indent="0">
              <a:buNone/>
            </a:pPr>
            <a:r>
              <a:rPr lang="en-US" sz="3200" b="1" dirty="0"/>
              <a:t>That’s the point!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3200" b="1" dirty="0"/>
              <a:t>We have and eternal home in heaven!</a:t>
            </a:r>
          </a:p>
        </p:txBody>
      </p:sp>
      <p:pic>
        <p:nvPicPr>
          <p:cNvPr id="3074" name="Picture 2" descr="RESURRECTION: There is the EARTHLY TENT (temporary body) and ETERNAL HOUSE  (permanent heavenly body), not built by human hands.. – Jesus is the  Centre, Gospel Teaching Life Church">
            <a:extLst>
              <a:ext uri="{FF2B5EF4-FFF2-40B4-BE49-F238E27FC236}">
                <a16:creationId xmlns:a16="http://schemas.microsoft.com/office/drawing/2014/main" id="{415A4488-A849-4F24-E395-D32ED05C0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5" y="2275114"/>
            <a:ext cx="5943600" cy="39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645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F72FF-E9F1-8053-625B-C418A5CF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457" y="2841170"/>
            <a:ext cx="4918614" cy="1817915"/>
          </a:xfrm>
        </p:spPr>
        <p:txBody>
          <a:bodyPr/>
          <a:lstStyle/>
          <a:p>
            <a:r>
              <a:rPr lang="en-US" b="1" dirty="0"/>
              <a:t>Corinth Canal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DBA7A-2611-D116-099F-4ED9680C4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920" y="2052918"/>
            <a:ext cx="4918614" cy="419548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C37A5B-36C6-0129-3541-7BCB09C64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6" y="-251565"/>
            <a:ext cx="5482494" cy="730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28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8CB5-1825-239D-F9B9-FA78CC63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Faith in invisible things!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D828-C9B1-B294-9888-8972974F2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53248"/>
            <a:ext cx="10326688" cy="4395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Question:  Do you live by faith, not sight?</a:t>
            </a:r>
          </a:p>
          <a:p>
            <a:pPr marL="0" indent="0">
              <a:buNone/>
            </a:pPr>
            <a:r>
              <a:rPr lang="en-US" sz="3600" b="1" dirty="0"/>
              <a:t>(Hebrews 11:1)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Therefore… I make it my goal to please him.</a:t>
            </a:r>
          </a:p>
        </p:txBody>
      </p:sp>
    </p:spTree>
    <p:extLst>
      <p:ext uri="{BB962C8B-B14F-4D97-AF65-F5344CB8AC3E}">
        <p14:creationId xmlns:p14="http://schemas.microsoft.com/office/powerpoint/2010/main" val="3394607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13828-1536-93E8-484D-E17AD5C8D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640EC-2FA8-4B0D-BBDA-68440DFE8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853248"/>
            <a:ext cx="10509569" cy="4395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1. Is the death of Christ at work in you?  How?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2. Are you confident?  Do you know? 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3. Do you believe: Have you been speaking?</a:t>
            </a:r>
          </a:p>
          <a:p>
            <a:pPr marL="0" indent="0">
              <a:buNone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65423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2AD7-E133-8202-615D-65439910B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5:10-15  Fear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2EAD6-8EC5-C8F5-DA93-77FC04FE2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487" y="1621971"/>
            <a:ext cx="10722428" cy="4985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2 Cor 5:10 We will face the judgment seat of Christ.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v. 11 Because we know what it means to fear God…  We persuade people.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Wait a minute!  I thought we were confident!</a:t>
            </a:r>
          </a:p>
          <a:p>
            <a:pPr marL="0" indent="0">
              <a:buNone/>
            </a:pPr>
            <a:r>
              <a:rPr lang="en-US" sz="3200" b="1" dirty="0"/>
              <a:t>Our fear is for the souls of </a:t>
            </a:r>
            <a:r>
              <a:rPr lang="en-US" sz="3200" b="1" dirty="0">
                <a:solidFill>
                  <a:srgbClr val="FFFF00"/>
                </a:solidFill>
              </a:rPr>
              <a:t>others</a:t>
            </a:r>
            <a:r>
              <a:rPr lang="en-US" sz="3200" b="1" dirty="0"/>
              <a:t>, not ourselves.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3200" b="1" dirty="0"/>
              <a:t>That is why we </a:t>
            </a:r>
            <a:r>
              <a:rPr lang="en-US" sz="3200" b="1" dirty="0">
                <a:solidFill>
                  <a:srgbClr val="FFFF00"/>
                </a:solidFill>
              </a:rPr>
              <a:t>persuade</a:t>
            </a:r>
            <a:r>
              <a:rPr lang="en-US" sz="3200" b="1" dirty="0"/>
              <a:t> people!!!</a:t>
            </a:r>
          </a:p>
        </p:txBody>
      </p:sp>
    </p:spTree>
    <p:extLst>
      <p:ext uri="{BB962C8B-B14F-4D97-AF65-F5344CB8AC3E}">
        <p14:creationId xmlns:p14="http://schemas.microsoft.com/office/powerpoint/2010/main" val="4233615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5EB2C-4C8A-0DD6-54E7-DA13DFEA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act, Opinion, Persuade POSTER SET for the Classroom! | Writing workshop  mini lessons, Writing posters, Persuasive writing">
            <a:extLst>
              <a:ext uri="{FF2B5EF4-FFF2-40B4-BE49-F238E27FC236}">
                <a16:creationId xmlns:a16="http://schemas.microsoft.com/office/drawing/2014/main" id="{773AC8C0-4CD5-2174-0DDA-3731E2FDC1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29" y="242843"/>
            <a:ext cx="8260405" cy="637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5094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A157A-7FC4-99AE-1126-3C1116CF5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5:13  </a:t>
            </a:r>
            <a:br>
              <a:rPr lang="en-US" b="1" dirty="0"/>
            </a:br>
            <a:r>
              <a:rPr lang="en-US" b="1" dirty="0"/>
              <a:t>Paul: You are out of your mind!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53B55-3161-916A-DBEC-531AFA7B8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257" y="2275114"/>
            <a:ext cx="8645596" cy="39732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Why did they say that?    Because Paul persuaded people.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Why was he “out of his mind?”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2 Cor 5:14    Christ’s love compelled him</a:t>
            </a:r>
          </a:p>
          <a:p>
            <a:pPr marL="0" indent="0">
              <a:buNone/>
            </a:pPr>
            <a:r>
              <a:rPr lang="en-US" sz="3200" b="1" dirty="0"/>
              <a:t>Paul was convinced…</a:t>
            </a:r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96309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7F76E-6447-A21A-7D52-E677EB686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/>
              <a:t>Compelled!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E5B38-8DA7-45C5-FD05-EC8A0C500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43" y="1698171"/>
            <a:ext cx="10210799" cy="45502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1. To persuade people.  (2 Cor 5:11)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2. To commend himself to everyone’s conscience.  (2 Cor 4:2)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3. To speak.  (2 Cor 4:13)</a:t>
            </a:r>
          </a:p>
        </p:txBody>
      </p:sp>
    </p:spTree>
    <p:extLst>
      <p:ext uri="{BB962C8B-B14F-4D97-AF65-F5344CB8AC3E}">
        <p14:creationId xmlns:p14="http://schemas.microsoft.com/office/powerpoint/2010/main" val="1266517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8C9A1-A02D-51CF-8801-439D8B99F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Corinthians 5:16-21  Ministers of Reconciliation.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3941-D373-2B96-5922-C670493FD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In Christ….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1. A new creation.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2. A minister of reconciliation</a:t>
            </a:r>
          </a:p>
          <a:p>
            <a:pPr marL="0" indent="0">
              <a:buNone/>
            </a:pPr>
            <a:r>
              <a:rPr lang="en-US" sz="3600" b="1" dirty="0"/>
              <a:t>Minister = give aid or service to</a:t>
            </a:r>
          </a:p>
        </p:txBody>
      </p:sp>
    </p:spTree>
    <p:extLst>
      <p:ext uri="{BB962C8B-B14F-4D97-AF65-F5344CB8AC3E}">
        <p14:creationId xmlns:p14="http://schemas.microsoft.com/office/powerpoint/2010/main" val="93041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3DEE2-1C5F-1E0C-3789-36FED915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09600"/>
            <a:ext cx="8755434" cy="1243647"/>
          </a:xfrm>
        </p:spPr>
        <p:txBody>
          <a:bodyPr/>
          <a:lstStyle/>
          <a:p>
            <a:r>
              <a:rPr lang="en-US" b="1" dirty="0"/>
              <a:t>In Christ, you are a minister!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9CCF7-EFE6-9B2E-14C8-EC9BB1D7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…so what is my ministry?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Reconciliation.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Bringing people estranged from God into a saved relationship with him.</a:t>
            </a:r>
          </a:p>
        </p:txBody>
      </p:sp>
    </p:spTree>
    <p:extLst>
      <p:ext uri="{BB962C8B-B14F-4D97-AF65-F5344CB8AC3E}">
        <p14:creationId xmlns:p14="http://schemas.microsoft.com/office/powerpoint/2010/main" val="44469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05755-F9DC-73B9-6C16-D7E866870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Ambassadors!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5C7DA-4B25-8653-660D-E0D1F14D9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1057" y="1763486"/>
            <a:ext cx="5910942" cy="44849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What does an ambassador do?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God is making his appeal through us!!!!!!!!!!!!!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A </a:t>
            </a:r>
            <a:r>
              <a:rPr lang="en-US" sz="3200" b="1" dirty="0" err="1"/>
              <a:t>Priviledge</a:t>
            </a: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A Responsibility</a:t>
            </a:r>
          </a:p>
        </p:txBody>
      </p:sp>
      <p:pic>
        <p:nvPicPr>
          <p:cNvPr id="1026" name="Picture 2" descr="Caroline Kennedy Officially Starts Her Job as U.S. Ambassador to Australia">
            <a:extLst>
              <a:ext uri="{FF2B5EF4-FFF2-40B4-BE49-F238E27FC236}">
                <a16:creationId xmlns:a16="http://schemas.microsoft.com/office/drawing/2014/main" id="{D2BCD20A-A2A0-6B7F-36E5-24FF4044F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28" y="2207558"/>
            <a:ext cx="58301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424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E2886-8CF4-AE52-5B6F-7B259D57C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Theresa of Avila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7B062-F2AA-EC8E-296D-DF6961A6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029" y="1349829"/>
            <a:ext cx="8000999" cy="53013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Christ has no body but yours.</a:t>
            </a:r>
          </a:p>
          <a:p>
            <a:pPr marL="0" indent="0">
              <a:buNone/>
            </a:pPr>
            <a:r>
              <a:rPr lang="en-US" sz="3200" b="1" dirty="0"/>
              <a:t>No hands, no feet on earth but yours.</a:t>
            </a:r>
          </a:p>
          <a:p>
            <a:pPr marL="0" indent="0">
              <a:buNone/>
            </a:pPr>
            <a:r>
              <a:rPr lang="en-US" sz="3200" b="1" dirty="0"/>
              <a:t>Yours are the eyes with which he looks with compassion on the world.</a:t>
            </a:r>
          </a:p>
          <a:p>
            <a:pPr marL="0" indent="0">
              <a:buNone/>
            </a:pPr>
            <a:r>
              <a:rPr lang="en-US" sz="3200" b="1" dirty="0"/>
              <a:t>Yours are the feet with which he walks to do good.</a:t>
            </a:r>
          </a:p>
          <a:p>
            <a:pPr marL="0" indent="0">
              <a:buNone/>
            </a:pPr>
            <a:r>
              <a:rPr lang="en-US" sz="3200" b="1" dirty="0"/>
              <a:t>Yours are the hands with which he blesses the world.</a:t>
            </a:r>
          </a:p>
          <a:p>
            <a:pPr marL="0" indent="0">
              <a:buNone/>
            </a:pPr>
            <a:r>
              <a:rPr lang="en-US" sz="3200" b="1" dirty="0"/>
              <a:t>Yours are the hands, yours are the feet, yours are the eyes, you are his body.</a:t>
            </a:r>
          </a:p>
        </p:txBody>
      </p:sp>
      <p:pic>
        <p:nvPicPr>
          <p:cNvPr id="2050" name="Picture 2" descr="St. Teresa of Avila - Saints &amp; Angels - Catholic Online">
            <a:extLst>
              <a:ext uri="{FF2B5EF4-FFF2-40B4-BE49-F238E27FC236}">
                <a16:creationId xmlns:a16="http://schemas.microsoft.com/office/drawing/2014/main" id="{49B4EE28-E496-D3F8-B255-9D547AFC2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64" y="1256672"/>
            <a:ext cx="3076803" cy="573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540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6418A-A5C1-B6B9-8A2F-199325BD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F7E44-F993-2B39-3F86-D0B34CAB7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143" y="2046514"/>
            <a:ext cx="3886200" cy="4201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Isthmus of Corinth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D520CB-76F0-1EEA-AD3F-ECBDA7F59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53" y="0"/>
            <a:ext cx="6752547" cy="67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3937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D03F0-C534-4367-7ADB-65627F11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5:21 Jesus became sin for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ED998-8890-4464-696C-E6AAC8A39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1654629"/>
            <a:ext cx="4571999" cy="4593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Because Jesus “knew” no sin.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3200" b="1" dirty="0"/>
              <a:t>He is able to become sin for us.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3200" b="1" dirty="0"/>
              <a:t>The result: Righteousness!!!</a:t>
            </a:r>
          </a:p>
        </p:txBody>
      </p:sp>
      <p:pic>
        <p:nvPicPr>
          <p:cNvPr id="2050" name="Picture 2" descr="Meaning of the bronze serpent: the gospel in Numbers – Josh Benner">
            <a:extLst>
              <a:ext uri="{FF2B5EF4-FFF2-40B4-BE49-F238E27FC236}">
                <a16:creationId xmlns:a16="http://schemas.microsoft.com/office/drawing/2014/main" id="{1940B696-77E9-600E-4A79-81A946DE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72" y="2145411"/>
            <a:ext cx="6770916" cy="381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2659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A93CC-C4FA-AD0A-E80E-5E0A98A21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 Cor 6:1-2   NOW!!!!!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3B1F1-FF87-0460-38D2-DBC7A8C92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53248"/>
            <a:ext cx="9717088" cy="4395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Now is the best time to be reconciled to God.</a:t>
            </a:r>
          </a:p>
          <a:p>
            <a:pPr marL="0" indent="0">
              <a:buNone/>
            </a:pPr>
            <a:r>
              <a:rPr lang="en-US" sz="3600" b="1" dirty="0"/>
              <a:t>Now is the time to make Jesus Lord, to repent and to be </a:t>
            </a:r>
            <a:r>
              <a:rPr lang="en-US" sz="3600" b="1" dirty="0" err="1"/>
              <a:t>bapized</a:t>
            </a:r>
            <a:r>
              <a:rPr lang="en-US" sz="3600" b="1" dirty="0"/>
              <a:t> into Christ.</a:t>
            </a:r>
          </a:p>
        </p:txBody>
      </p:sp>
    </p:spTree>
    <p:extLst>
      <p:ext uri="{BB962C8B-B14F-4D97-AF65-F5344CB8AC3E}">
        <p14:creationId xmlns:p14="http://schemas.microsoft.com/office/powerpoint/2010/main" val="21047947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78F7-5FA6-91EB-4C47-8DB6C7DFB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452718"/>
            <a:ext cx="9517434" cy="1103939"/>
          </a:xfrm>
        </p:spPr>
        <p:txBody>
          <a:bodyPr/>
          <a:lstStyle/>
          <a:p>
            <a:pPr algn="ctr"/>
            <a:r>
              <a:rPr lang="en-US" b="1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CABF8-9391-CFEC-78FB-739B45CFB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43" y="1556658"/>
            <a:ext cx="10515599" cy="4691742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. Would anyone accuse you of being just a bit crazy for Christ?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/>
              </a:rPr>
              <a:t>2. Have you been persuading people for Christ?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/>
              </a:rPr>
              <a:t>3. How is your “ministry” of reconciliation going? How can you be a better ambassador?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1979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019D3-FDD5-6582-E752-F5A6E1132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Corinthians Class #5</a:t>
            </a:r>
            <a:br>
              <a:rPr lang="en-US" b="1" dirty="0"/>
            </a:br>
            <a:r>
              <a:rPr lang="en-US" b="1" dirty="0"/>
              <a:t>Godly Sorrow Leads to </a:t>
            </a:r>
            <a:r>
              <a:rPr lang="en-US" b="1" dirty="0" err="1"/>
              <a:t>Repetance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84EB8-6C87-1551-4872-A83AE9540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50571"/>
            <a:ext cx="10972800" cy="428035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Review:  Because we have this ministry, we are being transformed, we are confident…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b="1" dirty="0"/>
              <a:t>We are very bold, we appeal to everyone’s conscience…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b="1" dirty="0"/>
              <a:t>Because “God made him who knew no sin to be sin for us…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b="1" dirty="0"/>
              <a:t>Now is the day of salvation.</a:t>
            </a:r>
          </a:p>
        </p:txBody>
      </p:sp>
    </p:spTree>
    <p:extLst>
      <p:ext uri="{BB962C8B-B14F-4D97-AF65-F5344CB8AC3E}">
        <p14:creationId xmlns:p14="http://schemas.microsoft.com/office/powerpoint/2010/main" val="685853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1CCA3-68B3-377A-7A9A-D4E5FFDA9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6:3-13  Paul’s Resume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268BB-6D8C-A0FF-A089-EDFC198D8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Endurance, hardships, beatings, imprisonments, hard work, sleepless nights, beaten, sorrowful, poor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b="1" dirty="0"/>
              <a:t>Purity, patience, kindness, sincere love, honest speech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b="1" dirty="0"/>
              <a:t>Dishonor, bad report, labeled an imposter, regarded as unknown.</a:t>
            </a:r>
          </a:p>
        </p:txBody>
      </p:sp>
    </p:spTree>
    <p:extLst>
      <p:ext uri="{BB962C8B-B14F-4D97-AF65-F5344CB8AC3E}">
        <p14:creationId xmlns:p14="http://schemas.microsoft.com/office/powerpoint/2010/main" val="36936892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BDD61-456C-E734-0D79-E10038436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6:14-7:1 Come Out From Them!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D42A4-3B39-2E60-873B-CE0F3F2A6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632857"/>
            <a:ext cx="6346371" cy="4498068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Do not be yoked with unbelievers:  a principle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2800" b="1" dirty="0"/>
              <a:t>Meaning?  Do not be too closely joined with those who will draw you away from your devotion to God.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2800" b="1" dirty="0"/>
              <a:t>Application:  Business partnerships, employment, dating, marriage</a:t>
            </a:r>
          </a:p>
        </p:txBody>
      </p:sp>
      <p:pic>
        <p:nvPicPr>
          <p:cNvPr id="2050" name="Picture 2" descr="What does Jesus mean when he says His “yoke is light”?">
            <a:extLst>
              <a:ext uri="{FF2B5EF4-FFF2-40B4-BE49-F238E27FC236}">
                <a16:creationId xmlns:a16="http://schemas.microsoft.com/office/drawing/2014/main" id="{44B19034-95AF-710F-B1C1-E97EC229A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730829"/>
            <a:ext cx="5715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8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B7690-942F-5B6A-CF06-8B0D5398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7:8-13 </a:t>
            </a:r>
            <a:br>
              <a:rPr lang="en-US" b="1" dirty="0"/>
            </a:br>
            <a:r>
              <a:rPr lang="en-US" b="1" dirty="0"/>
              <a:t>Godly Sorrow Brings Repentance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15169-88B6-D07B-1526-E696A1654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1600200"/>
            <a:ext cx="10678886" cy="45307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Is Paul sorry?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Are you a conflict-avoider?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Two kinds of repentance:</a:t>
            </a:r>
          </a:p>
          <a:p>
            <a:pPr marL="0" indent="0">
              <a:buNone/>
            </a:pPr>
            <a:r>
              <a:rPr lang="en-US" b="1" dirty="0"/>
              <a:t>Repentance which leads to salvation.</a:t>
            </a:r>
          </a:p>
          <a:p>
            <a:pPr marL="0" indent="0">
              <a:buNone/>
            </a:pPr>
            <a:r>
              <a:rPr lang="en-US" b="1" dirty="0"/>
              <a:t>Repentance in the daily lives of believers.</a:t>
            </a:r>
          </a:p>
        </p:txBody>
      </p:sp>
    </p:spTree>
    <p:extLst>
      <p:ext uri="{BB962C8B-B14F-4D97-AF65-F5344CB8AC3E}">
        <p14:creationId xmlns:p14="http://schemas.microsoft.com/office/powerpoint/2010/main" val="2383815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8D382-B52E-E4A9-3699-72E13E9D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Wordly</a:t>
            </a:r>
            <a:r>
              <a:rPr lang="en-US" b="1" dirty="0"/>
              <a:t> Sorrow Leads to Death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88315-0576-1902-288B-A6660A652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1600200"/>
            <a:ext cx="10602686" cy="45307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Guilt feelings</a:t>
            </a:r>
          </a:p>
          <a:p>
            <a:pPr marL="0" indent="0">
              <a:buNone/>
            </a:pPr>
            <a:r>
              <a:rPr lang="en-US" b="1" dirty="0"/>
              <a:t>Shallow remorse</a:t>
            </a:r>
          </a:p>
          <a:p>
            <a:pPr marL="0" indent="0">
              <a:buNone/>
            </a:pPr>
            <a:r>
              <a:rPr lang="en-US" b="1" dirty="0"/>
              <a:t>Shame</a:t>
            </a:r>
          </a:p>
          <a:p>
            <a:pPr marL="0" indent="0">
              <a:buNone/>
            </a:pPr>
            <a:r>
              <a:rPr lang="en-US" b="1" dirty="0"/>
              <a:t>Lack of conviction</a:t>
            </a:r>
          </a:p>
          <a:p>
            <a:pPr marL="0" indent="0">
              <a:buNone/>
            </a:pPr>
            <a:r>
              <a:rPr lang="en-US" b="1" dirty="0"/>
              <a:t>Lack of observable action</a:t>
            </a:r>
          </a:p>
          <a:p>
            <a:pPr marL="0" indent="0">
              <a:buNone/>
            </a:pPr>
            <a:r>
              <a:rPr lang="en-US" b="1" dirty="0"/>
              <a:t>Trying to avoid the consequences</a:t>
            </a:r>
          </a:p>
          <a:p>
            <a:pPr marL="0" indent="0">
              <a:buNone/>
            </a:pPr>
            <a:r>
              <a:rPr lang="en-US" b="1" dirty="0"/>
              <a:t>Sad you got caught</a:t>
            </a:r>
          </a:p>
        </p:txBody>
      </p:sp>
    </p:spTree>
    <p:extLst>
      <p:ext uri="{BB962C8B-B14F-4D97-AF65-F5344CB8AC3E}">
        <p14:creationId xmlns:p14="http://schemas.microsoft.com/office/powerpoint/2010/main" val="3412232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9BA9-1992-857B-88E6-EB26665C2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Godly Sorrow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B7DA9-99A8-C0A5-9BEE-FDD573023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770" y="1600200"/>
            <a:ext cx="10417629" cy="45307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earnestness  (diligence, seriousness)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eagerness to clear yourself (come into the light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indignation (anger)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Alarm (fear)</a:t>
            </a:r>
          </a:p>
        </p:txBody>
      </p:sp>
    </p:spTree>
    <p:extLst>
      <p:ext uri="{BB962C8B-B14F-4D97-AF65-F5344CB8AC3E}">
        <p14:creationId xmlns:p14="http://schemas.microsoft.com/office/powerpoint/2010/main" val="12386325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0FA7-9B01-97DF-FEDA-94A0A091E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Godly Sorrow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D6362-7A77-E269-1380-9D47BCC00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longing (deep desire to be restored)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concern (zeal)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readiness to see justice done (embracing consequences)</a:t>
            </a:r>
          </a:p>
        </p:txBody>
      </p:sp>
    </p:spTree>
    <p:extLst>
      <p:ext uri="{BB962C8B-B14F-4D97-AF65-F5344CB8AC3E}">
        <p14:creationId xmlns:p14="http://schemas.microsoft.com/office/powerpoint/2010/main" val="3676558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AE605-7AD1-3AA5-BDB5-6A30D5E2A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52718"/>
            <a:ext cx="8450634" cy="1400530"/>
          </a:xfrm>
        </p:spPr>
        <p:txBody>
          <a:bodyPr/>
          <a:lstStyle/>
          <a:p>
            <a:r>
              <a:rPr lang="en-US" b="1" dirty="0"/>
              <a:t>Background in Corinth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23F85-E268-0024-667A-A39E9D47E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828" y="2362200"/>
            <a:ext cx="8700025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Roman city</a:t>
            </a:r>
          </a:p>
          <a:p>
            <a:pPr marL="0" indent="0">
              <a:buNone/>
            </a:pPr>
            <a:r>
              <a:rPr lang="en-US" sz="3200" b="1" dirty="0"/>
              <a:t>Very prosperous and wealthy</a:t>
            </a:r>
          </a:p>
          <a:p>
            <a:pPr marL="0" indent="0">
              <a:buNone/>
            </a:pPr>
            <a:r>
              <a:rPr lang="en-US" sz="3200" b="1" dirty="0"/>
              <a:t>Very worldly  Much pagan worship</a:t>
            </a:r>
          </a:p>
        </p:txBody>
      </p:sp>
    </p:spTree>
    <p:extLst>
      <p:ext uri="{BB962C8B-B14F-4D97-AF65-F5344CB8AC3E}">
        <p14:creationId xmlns:p14="http://schemas.microsoft.com/office/powerpoint/2010/main" val="14957857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EDFAA-6293-A611-301F-9588251BE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Repentance: The Result: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F26FE-0957-A686-E7E7-015723DCC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771" y="2209800"/>
            <a:ext cx="5257800" cy="39211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Acts 3:19  Repent, then, and turn to God, so that your sins will be wiped out and times of refreshing will come from the Lord!</a:t>
            </a:r>
          </a:p>
        </p:txBody>
      </p:sp>
      <p:pic>
        <p:nvPicPr>
          <p:cNvPr id="3074" name="Picture 2" descr="Refreshing Summer Drink Recipes | Beanilla">
            <a:extLst>
              <a:ext uri="{FF2B5EF4-FFF2-40B4-BE49-F238E27FC236}">
                <a16:creationId xmlns:a16="http://schemas.microsoft.com/office/drawing/2014/main" id="{2862EF5F-7ADF-A5F1-5C4D-55FC350FA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8" y="1946400"/>
            <a:ext cx="6096000" cy="406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3434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03A0E-76CF-D451-A689-406970901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Discussion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8AFC5-92D6-4813-C25F-C7EC42B09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686" y="1926771"/>
            <a:ext cx="10504714" cy="420415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1. What has been in your life recently for which repentance is needed?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2. What have you done/will you do about this?  Earnest? Come into the light? Angry about your sin? Fearful of long-term consequences? Wanting to be right with God? Zeal? Embracing consequences?</a:t>
            </a:r>
          </a:p>
        </p:txBody>
      </p:sp>
    </p:spTree>
    <p:extLst>
      <p:ext uri="{BB962C8B-B14F-4D97-AF65-F5344CB8AC3E}">
        <p14:creationId xmlns:p14="http://schemas.microsoft.com/office/powerpoint/2010/main" val="25274178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9EF3-4EA9-8688-F4A2-8714D019A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Corinthians Class #6   Generosity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1B8BF-15F2-C8B3-F7DB-EB75AA485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2 Cor 8:1-7</a:t>
            </a:r>
          </a:p>
          <a:p>
            <a:pPr marL="0" indent="0">
              <a:buNone/>
            </a:pPr>
            <a:r>
              <a:rPr lang="en-US" b="1" dirty="0"/>
              <a:t>Context: Paul is raising money for the church in Jerusalem.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b="1" dirty="0"/>
              <a:t>They gave them selves, first to the Lord, then to us.  What does that mean?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b="1" dirty="0"/>
              <a:t>Do you “excel in the grace of giving?”</a:t>
            </a:r>
          </a:p>
        </p:txBody>
      </p:sp>
    </p:spTree>
    <p:extLst>
      <p:ext uri="{BB962C8B-B14F-4D97-AF65-F5344CB8AC3E}">
        <p14:creationId xmlns:p14="http://schemas.microsoft.com/office/powerpoint/2010/main" val="36930471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EDE53-E3C2-1BB9-E512-602C34471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8:8-9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7D061-B618-ABA8-2B47-C4B579A29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Jesus “made himself poor” for our sake</a:t>
            </a:r>
          </a:p>
          <a:p>
            <a:pPr marL="0" indent="0">
              <a:buNone/>
            </a:pPr>
            <a:r>
              <a:rPr lang="en-US" b="1" dirty="0"/>
              <a:t>Ex: Phil 2:6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What are some other areas of generosity, other than the giving of money (which Jesus did not do!)</a:t>
            </a:r>
          </a:p>
        </p:txBody>
      </p:sp>
    </p:spTree>
    <p:extLst>
      <p:ext uri="{BB962C8B-B14F-4D97-AF65-F5344CB8AC3E}">
        <p14:creationId xmlns:p14="http://schemas.microsoft.com/office/powerpoint/2010/main" val="10015268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0529-2957-8BC2-A337-2AB9378B5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8:10-15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DB7B9-8153-EF84-099D-A835DC663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The key word here is equality.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2 Cor 8:16-24  What are some areas in which we need to do what is right to the world that God does not care all that much about?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Why is this important?</a:t>
            </a:r>
          </a:p>
        </p:txBody>
      </p:sp>
    </p:spTree>
    <p:extLst>
      <p:ext uri="{BB962C8B-B14F-4D97-AF65-F5344CB8AC3E}">
        <p14:creationId xmlns:p14="http://schemas.microsoft.com/office/powerpoint/2010/main" val="14302392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7D0CA-5588-3F75-D6CE-ACF00A833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9:1-5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1E458-A538-6F04-5371-DA8D8D669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Two principles: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1. More generosity results in more blessings.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2. God does not want us to give reluctantly but cheerfully.</a:t>
            </a:r>
          </a:p>
        </p:txBody>
      </p:sp>
    </p:spTree>
    <p:extLst>
      <p:ext uri="{BB962C8B-B14F-4D97-AF65-F5344CB8AC3E}">
        <p14:creationId xmlns:p14="http://schemas.microsoft.com/office/powerpoint/2010/main" val="13802507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6E072-D162-6F5E-8A33-E7139E92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9:10-15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EF946-8250-143D-55C6-825F49F6E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You will be “enriched in every way” if you are generous toward God.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What are some of these ways?</a:t>
            </a:r>
          </a:p>
        </p:txBody>
      </p:sp>
    </p:spTree>
    <p:extLst>
      <p:ext uri="{BB962C8B-B14F-4D97-AF65-F5344CB8AC3E}">
        <p14:creationId xmlns:p14="http://schemas.microsoft.com/office/powerpoint/2010/main" val="20476399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14880-50FE-D351-B322-88333B808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10:4-6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FCC8D-D8EC-B575-6DD3-1FE5688F5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28058"/>
            <a:ext cx="11049000" cy="480286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Weapons of the world:</a:t>
            </a:r>
          </a:p>
          <a:p>
            <a:pPr marL="0" indent="0">
              <a:buNone/>
            </a:pPr>
            <a:r>
              <a:rPr lang="en-US" b="1" dirty="0"/>
              <a:t>Intimidation, </a:t>
            </a:r>
            <a:r>
              <a:rPr lang="en-US" b="1" dirty="0" err="1"/>
              <a:t>witholding</a:t>
            </a:r>
            <a:r>
              <a:rPr lang="en-US" b="1" dirty="0"/>
              <a:t> affection, threats, outbursts of anger, emotional intimidation, use of power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b="1" dirty="0"/>
              <a:t>Our weapons:</a:t>
            </a:r>
          </a:p>
          <a:p>
            <a:pPr marL="0" indent="0">
              <a:buNone/>
            </a:pPr>
            <a:r>
              <a:rPr lang="en-US" b="1" dirty="0"/>
              <a:t>Truth, sincerity, open admonishment, rational argument, being right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How to “take captive </a:t>
            </a:r>
            <a:r>
              <a:rPr lang="en-US" b="1"/>
              <a:t>every thought?”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905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636F2-4C56-E8AD-34C7-BB933B85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2668D-91A6-D7B2-00F2-6C0185CE7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6" y="2068286"/>
            <a:ext cx="10733314" cy="406263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1. Share an example of generosity that you have seen—not necessarily related to money.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2. In what area of being generous would you like to grow (It can be in the area of money!)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63479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69C20-4E6C-D19F-F2DD-A789E31CF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5A143-5143-C4E2-8325-D455379E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3040" y="1209040"/>
            <a:ext cx="3769360" cy="3708400"/>
          </a:xfrm>
        </p:spPr>
        <p:txBody>
          <a:bodyPr/>
          <a:lstStyle/>
          <a:p>
            <a:r>
              <a:rPr lang="en-US" sz="5400" dirty="0"/>
              <a:t>Welcome!</a:t>
            </a:r>
          </a:p>
        </p:txBody>
      </p:sp>
      <p:pic>
        <p:nvPicPr>
          <p:cNvPr id="5" name="Content Placeholder 4" descr="A logo on a building&#10;&#10;Description automatically generated">
            <a:extLst>
              <a:ext uri="{FF2B5EF4-FFF2-40B4-BE49-F238E27FC236}">
                <a16:creationId xmlns:a16="http://schemas.microsoft.com/office/drawing/2014/main" id="{598034C9-CEBB-9FD9-C269-B7914DE79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" y="36414"/>
            <a:ext cx="6858000" cy="6821586"/>
          </a:xfrm>
        </p:spPr>
      </p:pic>
    </p:spTree>
    <p:extLst>
      <p:ext uri="{BB962C8B-B14F-4D97-AF65-F5344CB8AC3E}">
        <p14:creationId xmlns:p14="http://schemas.microsoft.com/office/powerpoint/2010/main" val="3293355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1806-554C-EE93-A2D6-9AF121B0C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Background in the church in Corinth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17828-FD14-9CA2-739F-5FCD63D0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44" y="1687286"/>
            <a:ext cx="9091910" cy="4561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1 Corinthians:</a:t>
            </a:r>
          </a:p>
          <a:p>
            <a:pPr marL="0" indent="0">
              <a:buNone/>
            </a:pPr>
            <a:r>
              <a:rPr lang="en-US" sz="3200" b="1" dirty="0"/>
              <a:t>Divisiveness</a:t>
            </a:r>
          </a:p>
          <a:p>
            <a:pPr marL="0" indent="0">
              <a:buNone/>
            </a:pPr>
            <a:r>
              <a:rPr lang="en-US" sz="3200" b="1" dirty="0"/>
              <a:t>Sexual immorality</a:t>
            </a:r>
          </a:p>
          <a:p>
            <a:pPr marL="0" indent="0">
              <a:buNone/>
            </a:pPr>
            <a:r>
              <a:rPr lang="en-US" sz="3200" b="1" dirty="0"/>
              <a:t>Pagan worship tolerated</a:t>
            </a:r>
          </a:p>
          <a:p>
            <a:pPr marL="0" indent="0">
              <a:buNone/>
            </a:pPr>
            <a:r>
              <a:rPr lang="en-US" sz="3200" b="1" dirty="0"/>
              <a:t>Lawsuits among believers</a:t>
            </a:r>
          </a:p>
          <a:p>
            <a:pPr marL="0" indent="0">
              <a:buNone/>
            </a:pPr>
            <a:r>
              <a:rPr lang="en-US" sz="3200" b="1" dirty="0"/>
              <a:t>Chaos in worship, abuse of Lord’s Supper</a:t>
            </a:r>
          </a:p>
          <a:p>
            <a:pPr marL="0" indent="0">
              <a:buNone/>
            </a:pPr>
            <a:r>
              <a:rPr lang="en-US" sz="3200" b="1" dirty="0"/>
              <a:t>Doubts about the resurrection!</a:t>
            </a:r>
          </a:p>
        </p:txBody>
      </p:sp>
    </p:spTree>
    <p:extLst>
      <p:ext uri="{BB962C8B-B14F-4D97-AF65-F5344CB8AC3E}">
        <p14:creationId xmlns:p14="http://schemas.microsoft.com/office/powerpoint/2010/main" val="42553543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F578-D647-EF18-7476-BEFE95A82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Got Good News? Tell Us About It | Duke Today">
            <a:extLst>
              <a:ext uri="{FF2B5EF4-FFF2-40B4-BE49-F238E27FC236}">
                <a16:creationId xmlns:a16="http://schemas.microsoft.com/office/drawing/2014/main" id="{6616186B-B038-3A52-48A6-94CC4691AB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8" y="141514"/>
            <a:ext cx="12075584" cy="633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2303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4E73-701F-7A3F-6E4B-CA10E062F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9EF64-9051-CE0D-8E7E-26DE1AB08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6371" y="2475571"/>
            <a:ext cx="3144644" cy="3650592"/>
          </a:xfrm>
        </p:spPr>
        <p:txBody>
          <a:bodyPr/>
          <a:lstStyle/>
          <a:p>
            <a:pPr marL="0" indent="0">
              <a:buNone/>
            </a:pPr>
            <a:r>
              <a:rPr lang="en-US" sz="4800" b="1" dirty="0"/>
              <a:t>Josh Brummett baptized!</a:t>
            </a:r>
          </a:p>
        </p:txBody>
      </p:sp>
    </p:spTree>
    <p:extLst>
      <p:ext uri="{BB962C8B-B14F-4D97-AF65-F5344CB8AC3E}">
        <p14:creationId xmlns:p14="http://schemas.microsoft.com/office/powerpoint/2010/main" val="20225978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BDCBC-38A9-1AF6-870A-E98DB982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71E43-97B9-56CB-B6D4-5FFD3BF79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0057"/>
            <a:ext cx="10744200" cy="4036106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Campus Spring Retreat:  The Light of the World</a:t>
            </a:r>
          </a:p>
          <a:p>
            <a:pPr marL="0" indent="0">
              <a:buNone/>
            </a:pPr>
            <a:r>
              <a:rPr lang="en-US" sz="3600" b="1" dirty="0"/>
              <a:t>Posey, CA  March 22-24.  Deadline to register: tonight!</a:t>
            </a:r>
          </a:p>
          <a:p>
            <a:pPr marL="0" indent="0">
              <a:buNone/>
            </a:pPr>
            <a:r>
              <a:rPr lang="en-US" sz="3600" b="1" dirty="0">
                <a:hlinkClick r:id="rId2"/>
              </a:rPr>
              <a:t>www.aocampus.com</a:t>
            </a:r>
            <a:r>
              <a:rPr lang="en-US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37264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D9568-0A74-FFEC-0176-C90D16856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16507-42F3-AF58-7C7B-96967C54C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oster with text and a drawing of a tent and mountains&#10;&#10;Description automatically generated">
            <a:extLst>
              <a:ext uri="{FF2B5EF4-FFF2-40B4-BE49-F238E27FC236}">
                <a16:creationId xmlns:a16="http://schemas.microsoft.com/office/drawing/2014/main" id="{39C3724F-D271-99D3-9E2B-44FAB196C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3121" cy="6898006"/>
          </a:xfrm>
        </p:spPr>
      </p:pic>
    </p:spTree>
    <p:extLst>
      <p:ext uri="{BB962C8B-B14F-4D97-AF65-F5344CB8AC3E}">
        <p14:creationId xmlns:p14="http://schemas.microsoft.com/office/powerpoint/2010/main" val="15059272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BD4C-762F-7E33-4071-052848E8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and green text on a white background&#10;&#10;Description automatically generated">
            <a:extLst>
              <a:ext uri="{FF2B5EF4-FFF2-40B4-BE49-F238E27FC236}">
                <a16:creationId xmlns:a16="http://schemas.microsoft.com/office/drawing/2014/main" id="{42077556-FD64-5AFB-291E-6C09A4AF7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364124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1A9C-49A4-D51A-1DCC-89D270E8D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oster for a event&#10;&#10;Description automatically generated">
            <a:extLst>
              <a:ext uri="{FF2B5EF4-FFF2-40B4-BE49-F238E27FC236}">
                <a16:creationId xmlns:a16="http://schemas.microsoft.com/office/drawing/2014/main" id="{D99941FF-8C82-E8BC-4585-58E692C99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3" y="17962"/>
            <a:ext cx="10276114" cy="6840038"/>
          </a:xfrm>
        </p:spPr>
      </p:pic>
    </p:spTree>
    <p:extLst>
      <p:ext uri="{BB962C8B-B14F-4D97-AF65-F5344CB8AC3E}">
        <p14:creationId xmlns:p14="http://schemas.microsoft.com/office/powerpoint/2010/main" val="22202507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EB8C-D773-B5A5-4DB8-4601742B9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 #7  2 Cor 10-12</a:t>
            </a:r>
            <a:br>
              <a:rPr lang="en-US" b="1" dirty="0"/>
            </a:br>
            <a:r>
              <a:rPr lang="en-US" b="1" dirty="0"/>
              <a:t>When I Am Weak, Then I Am Strong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F462D-E6EE-90C2-3BF0-DA2D568C6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915886"/>
            <a:ext cx="5780314" cy="4215039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2 Cor 10:3-6</a:t>
            </a:r>
          </a:p>
          <a:p>
            <a:pPr marL="0" indent="0">
              <a:buNone/>
            </a:pPr>
            <a:r>
              <a:rPr lang="en-US" sz="3600" b="1" dirty="0"/>
              <a:t>Our weapons are not the weapons of the world.</a:t>
            </a:r>
          </a:p>
        </p:txBody>
      </p:sp>
      <p:pic>
        <p:nvPicPr>
          <p:cNvPr id="1026" name="Picture 2" descr="Strong And Weak Men Cartoon People Character Isolated Illustration Stock  Illustration - Download Image Now - iStock">
            <a:extLst>
              <a:ext uri="{FF2B5EF4-FFF2-40B4-BE49-F238E27FC236}">
                <a16:creationId xmlns:a16="http://schemas.microsoft.com/office/drawing/2014/main" id="{6F1A557F-7860-4E80-248D-A84473E0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673" y="1741714"/>
            <a:ext cx="5217659" cy="471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5018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C48D3-E7D6-966F-FB7B-5E6750E3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Worldly Weapons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B6675-EBBB-A882-B26D-824F559B8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086" y="1600200"/>
            <a:ext cx="5780313" cy="45307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Intimidation</a:t>
            </a:r>
          </a:p>
          <a:p>
            <a:pPr marL="0" indent="0">
              <a:buNone/>
            </a:pPr>
            <a:r>
              <a:rPr lang="en-US" b="1" dirty="0" err="1"/>
              <a:t>Witholding</a:t>
            </a:r>
            <a:r>
              <a:rPr lang="en-US" b="1" dirty="0"/>
              <a:t> affection</a:t>
            </a:r>
          </a:p>
          <a:p>
            <a:pPr marL="0" indent="0">
              <a:buNone/>
            </a:pPr>
            <a:r>
              <a:rPr lang="en-US" b="1" dirty="0"/>
              <a:t>Threats</a:t>
            </a:r>
          </a:p>
          <a:p>
            <a:pPr marL="0" indent="0">
              <a:buNone/>
            </a:pPr>
            <a:r>
              <a:rPr lang="en-US" b="1" dirty="0"/>
              <a:t>Outbursts of anger</a:t>
            </a:r>
          </a:p>
          <a:p>
            <a:pPr marL="0" indent="0">
              <a:buNone/>
            </a:pPr>
            <a:r>
              <a:rPr lang="en-US" b="1" dirty="0"/>
              <a:t>Emotional manipulation</a:t>
            </a:r>
          </a:p>
          <a:p>
            <a:pPr marL="0" indent="0">
              <a:buNone/>
            </a:pPr>
            <a:r>
              <a:rPr lang="en-US" b="1" dirty="0"/>
              <a:t>Stronger vs Weaker</a:t>
            </a:r>
          </a:p>
          <a:p>
            <a:pPr marL="0" indent="0">
              <a:buNone/>
            </a:pPr>
            <a:r>
              <a:rPr lang="en-US" b="1" dirty="0"/>
              <a:t>Politics 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2050" name="Picture 2" descr="Intimidation. Do you get intimidated? | by Diffrentwaysofthinking | Medium">
            <a:extLst>
              <a:ext uri="{FF2B5EF4-FFF2-40B4-BE49-F238E27FC236}">
                <a16:creationId xmlns:a16="http://schemas.microsoft.com/office/drawing/2014/main" id="{862D97AD-CDCA-D5EF-F075-1B7B4DF0F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4726839" cy="481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9579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40CB1-3BF9-71F6-B171-C434D2304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Christian “Weapons”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6B8D7-9ABB-AA09-142B-CE6BDB28E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4" y="1567544"/>
            <a:ext cx="10145486" cy="456338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Truth</a:t>
            </a:r>
          </a:p>
          <a:p>
            <a:pPr marL="0" indent="0">
              <a:buNone/>
            </a:pPr>
            <a:r>
              <a:rPr lang="en-US" b="1" dirty="0"/>
              <a:t>Sincerity</a:t>
            </a:r>
          </a:p>
          <a:p>
            <a:pPr marL="0" indent="0">
              <a:buNone/>
            </a:pPr>
            <a:r>
              <a:rPr lang="en-US" b="1" dirty="0"/>
              <a:t>Open rebuke</a:t>
            </a:r>
          </a:p>
          <a:p>
            <a:pPr marL="0" indent="0">
              <a:buNone/>
            </a:pPr>
            <a:r>
              <a:rPr lang="en-US" b="1" dirty="0"/>
              <a:t>Rational argument</a:t>
            </a:r>
          </a:p>
          <a:p>
            <a:pPr marL="0" indent="0">
              <a:buNone/>
            </a:pPr>
            <a:r>
              <a:rPr lang="en-US" b="1" dirty="0"/>
              <a:t>Honesty</a:t>
            </a:r>
          </a:p>
          <a:p>
            <a:pPr marL="0" indent="0">
              <a:buNone/>
            </a:pPr>
            <a:r>
              <a:rPr lang="en-US" b="1" dirty="0"/>
              <a:t>Being right</a:t>
            </a:r>
          </a:p>
          <a:p>
            <a:pPr marL="0" indent="0">
              <a:buNone/>
            </a:pPr>
            <a:r>
              <a:rPr lang="en-US" b="1" dirty="0"/>
              <a:t>Humility</a:t>
            </a:r>
          </a:p>
        </p:txBody>
      </p:sp>
    </p:spTree>
    <p:extLst>
      <p:ext uri="{BB962C8B-B14F-4D97-AF65-F5344CB8AC3E}">
        <p14:creationId xmlns:p14="http://schemas.microsoft.com/office/powerpoint/2010/main" val="12404980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314EA-1733-B6A0-D3CE-F6D3F4FC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We take captive every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4C89A-E38F-8DE9-1B3D-9B5DA016E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114" y="2111829"/>
            <a:ext cx="10069286" cy="401909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Exposing misleading arguments</a:t>
            </a:r>
          </a:p>
          <a:p>
            <a:pPr marL="0" indent="0">
              <a:buNone/>
            </a:pPr>
            <a:r>
              <a:rPr lang="en-US" b="1" dirty="0"/>
              <a:t>Encouraging sound reasoning</a:t>
            </a:r>
          </a:p>
          <a:p>
            <a:pPr marL="0" indent="0">
              <a:buNone/>
            </a:pPr>
            <a:r>
              <a:rPr lang="en-US" b="1" dirty="0"/>
              <a:t>Asking good questions</a:t>
            </a:r>
          </a:p>
          <a:p>
            <a:pPr marL="0" indent="0">
              <a:buNone/>
            </a:pPr>
            <a:r>
              <a:rPr lang="en-US" b="1" dirty="0"/>
              <a:t>Applying Scripture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2 Cor 10:17  “Let him who boasts, boast in the Lord.”</a:t>
            </a:r>
          </a:p>
        </p:txBody>
      </p:sp>
    </p:spTree>
    <p:extLst>
      <p:ext uri="{BB962C8B-B14F-4D97-AF65-F5344CB8AC3E}">
        <p14:creationId xmlns:p14="http://schemas.microsoft.com/office/powerpoint/2010/main" val="97386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F7DBD-F421-4FDA-07E2-58377AD2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2718"/>
            <a:ext cx="9365034" cy="1049511"/>
          </a:xfrm>
        </p:spPr>
        <p:txBody>
          <a:bodyPr/>
          <a:lstStyle/>
          <a:p>
            <a:r>
              <a:rPr lang="en-US" sz="3600" b="1" dirty="0"/>
              <a:t>Context of 2 Corinthians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D392A-4804-1EB2-563A-ECFFACF16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4" y="1709058"/>
            <a:ext cx="9015710" cy="4539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“Painful visit” of AD 56</a:t>
            </a:r>
          </a:p>
          <a:p>
            <a:pPr marL="0" indent="0">
              <a:buNone/>
            </a:pPr>
            <a:r>
              <a:rPr lang="en-US" sz="3200" b="1" dirty="0"/>
              <a:t>“Severe Letter of AD 57</a:t>
            </a:r>
          </a:p>
          <a:p>
            <a:pPr marL="0" indent="0">
              <a:buNone/>
            </a:pPr>
            <a:r>
              <a:rPr lang="en-US" sz="3200" b="1" dirty="0"/>
              <a:t>Some repentance (2 Cor 7)</a:t>
            </a:r>
          </a:p>
          <a:p>
            <a:pPr marL="0" indent="0">
              <a:buNone/>
            </a:pPr>
            <a:r>
              <a:rPr lang="en-US" sz="3200" b="1" dirty="0"/>
              <a:t>Paul’s last visit in AD 57/58</a:t>
            </a:r>
          </a:p>
          <a:p>
            <a:pPr marL="0" indent="0">
              <a:buNone/>
            </a:pPr>
            <a:r>
              <a:rPr lang="en-US" sz="3200" b="1" dirty="0"/>
              <a:t>Presence of Judaizing “super-apostles”</a:t>
            </a:r>
          </a:p>
        </p:txBody>
      </p:sp>
    </p:spTree>
    <p:extLst>
      <p:ext uri="{BB962C8B-B14F-4D97-AF65-F5344CB8AC3E}">
        <p14:creationId xmlns:p14="http://schemas.microsoft.com/office/powerpoint/2010/main" val="24784286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51416-5E4A-1380-AA6E-A2741AEE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11:21-29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762F6-47FB-4BA2-91F4-E5348C87D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Paul is “boasting” in order to defend his apostolic authority.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b="1" dirty="0"/>
              <a:t>2 Cor 12:11  I am not the least inferior to those “super apostles.”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b="1" dirty="0"/>
              <a:t>2 Cor 11:30-32 Paul is boasting about his weaknesses, not his strengths (which are many, by the way!)</a:t>
            </a:r>
          </a:p>
        </p:txBody>
      </p:sp>
    </p:spTree>
    <p:extLst>
      <p:ext uri="{BB962C8B-B14F-4D97-AF65-F5344CB8AC3E}">
        <p14:creationId xmlns:p14="http://schemas.microsoft.com/office/powerpoint/2010/main" val="34388446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0D5DF-9B45-4895-44CB-BB8AD00AF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12:1-7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07E8B-8AD7-50AC-811B-ECAC402E4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Who is this man he is talking about?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The “third heaven.”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Heaven #1 = the sky</a:t>
            </a:r>
          </a:p>
          <a:p>
            <a:pPr marL="0" indent="0">
              <a:buNone/>
            </a:pPr>
            <a:r>
              <a:rPr lang="en-US" b="1" dirty="0"/>
              <a:t>Heaven #2 = the universe outside the earth</a:t>
            </a:r>
          </a:p>
          <a:p>
            <a:pPr marL="0" indent="0">
              <a:buNone/>
            </a:pPr>
            <a:r>
              <a:rPr lang="en-US" b="1" dirty="0"/>
              <a:t>Heaven #3 = heaven: where God is.</a:t>
            </a:r>
          </a:p>
        </p:txBody>
      </p:sp>
    </p:spTree>
    <p:extLst>
      <p:ext uri="{BB962C8B-B14F-4D97-AF65-F5344CB8AC3E}">
        <p14:creationId xmlns:p14="http://schemas.microsoft.com/office/powerpoint/2010/main" val="32098455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E3E10-6240-3231-1E82-118544727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12:7-8  A thorn in the flesh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649FC-B675-3084-196D-34A340E32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4970" y="1600200"/>
            <a:ext cx="5007429" cy="45307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Paul to God: Please take away this limitation to my ministry.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God to Paul: No! I prefer you to be weak.</a:t>
            </a:r>
          </a:p>
        </p:txBody>
      </p:sp>
      <p:pic>
        <p:nvPicPr>
          <p:cNvPr id="3074" name="Picture 2" descr="What to Do When Your Spouse Is Your Thorn in the Flesh - Dr. Roger Barrier">
            <a:extLst>
              <a:ext uri="{FF2B5EF4-FFF2-40B4-BE49-F238E27FC236}">
                <a16:creationId xmlns:a16="http://schemas.microsoft.com/office/drawing/2014/main" id="{43EDDE50-72F7-BB90-69F5-17C601E52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30" y="2024743"/>
            <a:ext cx="6423353" cy="335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569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C7106-1E97-457A-D67C-AB6705D7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12:9-10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7499D-E8F6-0DAC-469B-E58A401CB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1589314"/>
            <a:ext cx="10537370" cy="454161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My power is made perfect (complete, mature) in weakness.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Paul “boasts” in his weakness.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Q: What are your strengths?</a:t>
            </a:r>
          </a:p>
          <a:p>
            <a:pPr marL="0" indent="0">
              <a:buNone/>
            </a:pPr>
            <a:r>
              <a:rPr lang="en-US" b="1" dirty="0"/>
              <a:t>Q: What are your weaknesses?</a:t>
            </a:r>
          </a:p>
        </p:txBody>
      </p:sp>
    </p:spTree>
    <p:extLst>
      <p:ext uri="{BB962C8B-B14F-4D97-AF65-F5344CB8AC3E}">
        <p14:creationId xmlns:p14="http://schemas.microsoft.com/office/powerpoint/2010/main" val="17612760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28C0-BFB9-AB8A-4FC0-683224BA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Cor 12:10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81BD2-BA86-9ABF-7551-85A191057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085" y="1709057"/>
            <a:ext cx="10776857" cy="442186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When I am weak, then I am strong.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b="1" dirty="0"/>
              <a:t>Paul:  I delight in weaknesses and hardships.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b="1" dirty="0"/>
              <a:t>Me:  You are crazy, Paul!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Are you here to glorify God or to glorify yourself?</a:t>
            </a:r>
          </a:p>
        </p:txBody>
      </p:sp>
    </p:spTree>
    <p:extLst>
      <p:ext uri="{BB962C8B-B14F-4D97-AF65-F5344CB8AC3E}">
        <p14:creationId xmlns:p14="http://schemas.microsoft.com/office/powerpoint/2010/main" val="18709796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C066-05DB-3E7C-2D7B-BC4E3E6A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60F79-A5DB-07EC-E4BC-3731CDD79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/>
              <a:t>1. What are your strengths?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2. What are your weaknesses?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3. How can God use you through/despite your weaknesses?</a:t>
            </a:r>
          </a:p>
        </p:txBody>
      </p:sp>
    </p:spTree>
    <p:extLst>
      <p:ext uri="{BB962C8B-B14F-4D97-AF65-F5344CB8AC3E}">
        <p14:creationId xmlns:p14="http://schemas.microsoft.com/office/powerpoint/2010/main" val="19015802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D625-8CC8-F233-6998-31F7D3E02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Epilogue: 2 Cor 13:5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434BF-116E-0FD9-C757-AEE1129B8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1136086" cy="45307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Examine yourselves to see if you are in the faith.</a:t>
            </a:r>
          </a:p>
          <a:p>
            <a:pPr marL="0" indent="0">
              <a:buNone/>
            </a:pPr>
            <a:r>
              <a:rPr lang="en-US" b="1" dirty="0"/>
              <a:t>1. Romans 1:5  Faith implies obedience.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b="1" dirty="0"/>
              <a:t>2. 1 </a:t>
            </a:r>
            <a:r>
              <a:rPr lang="en-US" b="1" dirty="0" err="1"/>
              <a:t>Thess</a:t>
            </a:r>
            <a:r>
              <a:rPr lang="en-US" b="1" dirty="0"/>
              <a:t> 1:3, James 2:26 Faith implies works.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b="1" dirty="0"/>
              <a:t>3. Gal 5:6  Faith implies love.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b="1" dirty="0"/>
              <a:t>The ultimate test of faith is this kind of love.</a:t>
            </a:r>
          </a:p>
        </p:txBody>
      </p:sp>
    </p:spTree>
    <p:extLst>
      <p:ext uri="{BB962C8B-B14F-4D97-AF65-F5344CB8AC3E}">
        <p14:creationId xmlns:p14="http://schemas.microsoft.com/office/powerpoint/2010/main" val="3571273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EB91-A439-6505-AF60-292B208D9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314" y="452718"/>
            <a:ext cx="8461520" cy="1400530"/>
          </a:xfrm>
        </p:spPr>
        <p:txBody>
          <a:bodyPr/>
          <a:lstStyle/>
          <a:p>
            <a:r>
              <a:rPr lang="en-US" sz="3600" b="1" dirty="0"/>
              <a:t>Purpose of 2 Corinthians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9308A-0840-84A1-FC4C-B721811E6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457" y="1643744"/>
            <a:ext cx="8569396" cy="46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I. To defend Paul’s apostolic authority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II. To oppose the influence of the Judaizing “super-apostles” 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III. To explain and defend Paul’s New Covenant ministry</a:t>
            </a:r>
          </a:p>
        </p:txBody>
      </p:sp>
    </p:spTree>
    <p:extLst>
      <p:ext uri="{BB962C8B-B14F-4D97-AF65-F5344CB8AC3E}">
        <p14:creationId xmlns:p14="http://schemas.microsoft.com/office/powerpoint/2010/main" val="20551902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2_Globe">
  <a:themeElements>
    <a:clrScheme name="Globe 5">
      <a:dk1>
        <a:srgbClr val="3C5436"/>
      </a:dk1>
      <a:lt1>
        <a:srgbClr val="FFFFFF"/>
      </a:lt1>
      <a:dk2>
        <a:srgbClr val="5F8656"/>
      </a:dk2>
      <a:lt2>
        <a:srgbClr val="D6D8C0"/>
      </a:lt2>
      <a:accent1>
        <a:srgbClr val="61733D"/>
      </a:accent1>
      <a:accent2>
        <a:srgbClr val="324A39"/>
      </a:accent2>
      <a:accent3>
        <a:srgbClr val="B6C3B4"/>
      </a:accent3>
      <a:accent4>
        <a:srgbClr val="DADADA"/>
      </a:accent4>
      <a:accent5>
        <a:srgbClr val="B7BCAF"/>
      </a:accent5>
      <a:accent6>
        <a:srgbClr val="2C4233"/>
      </a:accent6>
      <a:hlink>
        <a:srgbClr val="73D588"/>
      </a:hlink>
      <a:folHlink>
        <a:srgbClr val="6F99B9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1640</TotalTime>
  <Words>2518</Words>
  <Application>Microsoft Office PowerPoint</Application>
  <PresentationFormat>Widescreen</PresentationFormat>
  <Paragraphs>437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96" baseType="lpstr">
      <vt:lpstr>Arial</vt:lpstr>
      <vt:lpstr>Calibri</vt:lpstr>
      <vt:lpstr>Century Gothic</vt:lpstr>
      <vt:lpstr>Garamond</vt:lpstr>
      <vt:lpstr>Verdana</vt:lpstr>
      <vt:lpstr>Wingdings</vt:lpstr>
      <vt:lpstr>Wingdings 3</vt:lpstr>
      <vt:lpstr>Ion</vt:lpstr>
      <vt:lpstr>2_Globe</vt:lpstr>
      <vt:lpstr>7_Stream</vt:lpstr>
      <vt:lpstr>2nd Corinthians</vt:lpstr>
      <vt:lpstr>PowerPoint Presentation</vt:lpstr>
      <vt:lpstr>PowerPoint Presentation</vt:lpstr>
      <vt:lpstr>Corinth Canal</vt:lpstr>
      <vt:lpstr>PowerPoint Presentation</vt:lpstr>
      <vt:lpstr>Background in Corinth</vt:lpstr>
      <vt:lpstr>Background in the church in Corinth</vt:lpstr>
      <vt:lpstr>Context of 2 Corinthians</vt:lpstr>
      <vt:lpstr>Purpose of 2 Corinthians</vt:lpstr>
      <vt:lpstr>Outline of 2 Corinthians</vt:lpstr>
      <vt:lpstr>2 Cor 1:1-7  Comfort</vt:lpstr>
      <vt:lpstr>2 Corinthians 1:8-11</vt:lpstr>
      <vt:lpstr>2 Corinthians 1:12-2:4</vt:lpstr>
      <vt:lpstr>2 Corinthians 2:5-11 Restore the Brother</vt:lpstr>
      <vt:lpstr>2 Corinthians 2:14-17 The Aroma of Christ</vt:lpstr>
      <vt:lpstr>Triumphal Procession</vt:lpstr>
      <vt:lpstr>PowerPoint Presentation</vt:lpstr>
      <vt:lpstr>PowerPoint Presentation</vt:lpstr>
      <vt:lpstr>Discussion Questions</vt:lpstr>
      <vt:lpstr>2 Cor 2:14-17 (cont.)</vt:lpstr>
      <vt:lpstr>2 Cor 3:1-6</vt:lpstr>
      <vt:lpstr>Confidence!</vt:lpstr>
      <vt:lpstr>Confidence!</vt:lpstr>
      <vt:lpstr>2 Corinthians 3:7-11</vt:lpstr>
      <vt:lpstr>The Ministry That Brought Death</vt:lpstr>
      <vt:lpstr>The Ministry That Came With Glory</vt:lpstr>
      <vt:lpstr>Surpassing Glory</vt:lpstr>
      <vt:lpstr>Much Brighter</vt:lpstr>
      <vt:lpstr>2 Corinthians 3:12-18</vt:lpstr>
      <vt:lpstr>v. 16 TheVeil is Removed!!!</vt:lpstr>
      <vt:lpstr>2 Corinthians 3:16-17</vt:lpstr>
      <vt:lpstr>2 Corinthians 3:18</vt:lpstr>
      <vt:lpstr>Discussion Questions</vt:lpstr>
      <vt:lpstr>2 Corinthians 4 &amp; 5 The Power of Knowing!</vt:lpstr>
      <vt:lpstr>2 Cor 4:1-6  We do not lose heart!</vt:lpstr>
      <vt:lpstr>2 Cor 4:7-12 Jars of Clay</vt:lpstr>
      <vt:lpstr>2 Cor 4:13-18 We Speak</vt:lpstr>
      <vt:lpstr>2 Cor 5:1-10 Confidence!!!</vt:lpstr>
      <vt:lpstr>2 Cor 5:1-10 Wait a minute!</vt:lpstr>
      <vt:lpstr>Faith in invisible things!</vt:lpstr>
      <vt:lpstr>Discussion Questions</vt:lpstr>
      <vt:lpstr>2 Cor 5:10-15  Fear</vt:lpstr>
      <vt:lpstr>PowerPoint Presentation</vt:lpstr>
      <vt:lpstr>2 Cor 5:13   Paul: You are out of your mind!</vt:lpstr>
      <vt:lpstr>Compelled!</vt:lpstr>
      <vt:lpstr>2 Corinthians 5:16-21  Ministers of Reconciliation.</vt:lpstr>
      <vt:lpstr>In Christ, you are a minister!</vt:lpstr>
      <vt:lpstr>Ambassadors!</vt:lpstr>
      <vt:lpstr>Theresa of Avila</vt:lpstr>
      <vt:lpstr>2 Cor 5:21 Jesus became sin for us</vt:lpstr>
      <vt:lpstr>2 Cor 6:1-2   NOW!!!!!</vt:lpstr>
      <vt:lpstr>Discussion Questions</vt:lpstr>
      <vt:lpstr>2 Corinthians Class #5 Godly Sorrow Leads to Repetance</vt:lpstr>
      <vt:lpstr>2 Cor 6:3-13  Paul’s Resume</vt:lpstr>
      <vt:lpstr>2 Cor 6:14-7:1 Come Out From Them!</vt:lpstr>
      <vt:lpstr>2 Cor 7:8-13  Godly Sorrow Brings Repentance</vt:lpstr>
      <vt:lpstr>Wordly Sorrow Leads to Death</vt:lpstr>
      <vt:lpstr>Godly Sorrow</vt:lpstr>
      <vt:lpstr>Godly Sorrow</vt:lpstr>
      <vt:lpstr>Repentance: The Result:</vt:lpstr>
      <vt:lpstr>Discussion Questions:</vt:lpstr>
      <vt:lpstr>2 Corinthians Class #6   Generosity</vt:lpstr>
      <vt:lpstr>2 Cor 8:8-9</vt:lpstr>
      <vt:lpstr>2 Cor 8:10-15</vt:lpstr>
      <vt:lpstr>2 Cor 9:1-5</vt:lpstr>
      <vt:lpstr>2 Cor 9:10-15</vt:lpstr>
      <vt:lpstr>2 Cor 10:4-6</vt:lpstr>
      <vt:lpstr>Discussion Questions</vt:lpstr>
      <vt:lpstr>Welcome!</vt:lpstr>
      <vt:lpstr>PowerPoint Presentation</vt:lpstr>
      <vt:lpstr>Announcements</vt:lpstr>
      <vt:lpstr>Announcements</vt:lpstr>
      <vt:lpstr>PowerPoint Presentation</vt:lpstr>
      <vt:lpstr>PowerPoint Presentation</vt:lpstr>
      <vt:lpstr>PowerPoint Presentation</vt:lpstr>
      <vt:lpstr>Class #7  2 Cor 10-12 When I Am Weak, Then I Am Strong</vt:lpstr>
      <vt:lpstr>Worldly Weapons</vt:lpstr>
      <vt:lpstr>Christian “Weapons”</vt:lpstr>
      <vt:lpstr>We take captive every thought</vt:lpstr>
      <vt:lpstr>2 Cor 11:21-29</vt:lpstr>
      <vt:lpstr>2 Cor 12:1-7</vt:lpstr>
      <vt:lpstr>2 Cor 12:7-8  A thorn in the flesh</vt:lpstr>
      <vt:lpstr>2 Cor 12:9-10</vt:lpstr>
      <vt:lpstr>2 Cor 12:10</vt:lpstr>
      <vt:lpstr>Discussion Questions</vt:lpstr>
      <vt:lpstr>Epilogue: 2 Cor 13:5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Oakes</dc:creator>
  <cp:lastModifiedBy>John Oakes</cp:lastModifiedBy>
  <cp:revision>8</cp:revision>
  <dcterms:created xsi:type="dcterms:W3CDTF">2024-01-22T21:33:53Z</dcterms:created>
  <dcterms:modified xsi:type="dcterms:W3CDTF">2024-03-21T00:37:59Z</dcterms:modified>
</cp:coreProperties>
</file>