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36"/>
  </p:notesMasterIdLst>
  <p:sldIdLst>
    <p:sldId id="256" r:id="rId3"/>
    <p:sldId id="261" r:id="rId4"/>
    <p:sldId id="264" r:id="rId5"/>
    <p:sldId id="263" r:id="rId6"/>
    <p:sldId id="266" r:id="rId7"/>
    <p:sldId id="327" r:id="rId8"/>
    <p:sldId id="305" r:id="rId9"/>
    <p:sldId id="307" r:id="rId10"/>
    <p:sldId id="309" r:id="rId11"/>
    <p:sldId id="310" r:id="rId12"/>
    <p:sldId id="311" r:id="rId13"/>
    <p:sldId id="312" r:id="rId14"/>
    <p:sldId id="313" r:id="rId15"/>
    <p:sldId id="314" r:id="rId16"/>
    <p:sldId id="315" r:id="rId17"/>
    <p:sldId id="265" r:id="rId18"/>
    <p:sldId id="316" r:id="rId19"/>
    <p:sldId id="317" r:id="rId20"/>
    <p:sldId id="318" r:id="rId21"/>
    <p:sldId id="319" r:id="rId22"/>
    <p:sldId id="321" r:id="rId23"/>
    <p:sldId id="322" r:id="rId24"/>
    <p:sldId id="323" r:id="rId25"/>
    <p:sldId id="325" r:id="rId26"/>
    <p:sldId id="326" r:id="rId27"/>
    <p:sldId id="271" r:id="rId28"/>
    <p:sldId id="267" r:id="rId29"/>
    <p:sldId id="268" r:id="rId30"/>
    <p:sldId id="269" r:id="rId31"/>
    <p:sldId id="270"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akes" initials="J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66F72-87FC-4826-9F74-7B63C549DF14}" v="27" dt="2024-02-18T16:17:06.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varScale="1">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8F466F72-87FC-4826-9F74-7B63C549DF14}"/>
    <pc:docChg chg="undo custSel addSld delSld modSld sldOrd delMainMaster">
      <pc:chgData name="John Oakes" userId="1a36f0057432ea1f" providerId="LiveId" clId="{8F466F72-87FC-4826-9F74-7B63C549DF14}" dt="2024-02-20T07:48:50.281" v="948" actId="47"/>
      <pc:docMkLst>
        <pc:docMk/>
      </pc:docMkLst>
      <pc:sldChg chg="modSp">
        <pc:chgData name="John Oakes" userId="1a36f0057432ea1f" providerId="LiveId" clId="{8F466F72-87FC-4826-9F74-7B63C549DF14}" dt="2024-02-18T15:34:31.065" v="659" actId="1076"/>
        <pc:sldMkLst>
          <pc:docMk/>
          <pc:sldMk cId="2838258469" sldId="256"/>
        </pc:sldMkLst>
        <pc:picChg chg="mod">
          <ac:chgData name="John Oakes" userId="1a36f0057432ea1f" providerId="LiveId" clId="{8F466F72-87FC-4826-9F74-7B63C549DF14}" dt="2024-02-18T15:34:31.065" v="659" actId="1076"/>
          <ac:picMkLst>
            <pc:docMk/>
            <pc:sldMk cId="2838258469" sldId="256"/>
            <ac:picMk id="1026" creationId="{BA84A6CC-35BB-4635-92BC-484F93755D8B}"/>
          </ac:picMkLst>
        </pc:picChg>
      </pc:sldChg>
      <pc:sldChg chg="del">
        <pc:chgData name="John Oakes" userId="1a36f0057432ea1f" providerId="LiveId" clId="{8F466F72-87FC-4826-9F74-7B63C549DF14}" dt="2024-02-20T07:48:33.613" v="947" actId="47"/>
        <pc:sldMkLst>
          <pc:docMk/>
          <pc:sldMk cId="0" sldId="257"/>
        </pc:sldMkLst>
      </pc:sldChg>
      <pc:sldChg chg="del">
        <pc:chgData name="John Oakes" userId="1a36f0057432ea1f" providerId="LiveId" clId="{8F466F72-87FC-4826-9F74-7B63C549DF14}" dt="2024-02-20T07:48:33.613" v="947" actId="47"/>
        <pc:sldMkLst>
          <pc:docMk/>
          <pc:sldMk cId="0" sldId="258"/>
        </pc:sldMkLst>
      </pc:sldChg>
      <pc:sldChg chg="del">
        <pc:chgData name="John Oakes" userId="1a36f0057432ea1f" providerId="LiveId" clId="{8F466F72-87FC-4826-9F74-7B63C549DF14}" dt="2024-02-20T07:48:33.613" v="947" actId="47"/>
        <pc:sldMkLst>
          <pc:docMk/>
          <pc:sldMk cId="0" sldId="259"/>
        </pc:sldMkLst>
      </pc:sldChg>
      <pc:sldChg chg="del">
        <pc:chgData name="John Oakes" userId="1a36f0057432ea1f" providerId="LiveId" clId="{8F466F72-87FC-4826-9F74-7B63C549DF14}" dt="2024-02-20T07:48:33.613" v="947" actId="47"/>
        <pc:sldMkLst>
          <pc:docMk/>
          <pc:sldMk cId="0" sldId="260"/>
        </pc:sldMkLst>
      </pc:sldChg>
      <pc:sldChg chg="modSp mod">
        <pc:chgData name="John Oakes" userId="1a36f0057432ea1f" providerId="LiveId" clId="{8F466F72-87FC-4826-9F74-7B63C549DF14}" dt="2024-02-18T16:11:02.194" v="944" actId="21"/>
        <pc:sldMkLst>
          <pc:docMk/>
          <pc:sldMk cId="989651363" sldId="261"/>
        </pc:sldMkLst>
        <pc:spChg chg="mod">
          <ac:chgData name="John Oakes" userId="1a36f0057432ea1f" providerId="LiveId" clId="{8F466F72-87FC-4826-9F74-7B63C549DF14}" dt="2024-02-18T16:11:02.194" v="944" actId="21"/>
          <ac:spMkLst>
            <pc:docMk/>
            <pc:sldMk cId="989651363" sldId="261"/>
            <ac:spMk id="3" creationId="{EC2B4831-0BCB-4DD2-ACEC-586C4EFCAF08}"/>
          </ac:spMkLst>
        </pc:spChg>
      </pc:sldChg>
      <pc:sldChg chg="del">
        <pc:chgData name="John Oakes" userId="1a36f0057432ea1f" providerId="LiveId" clId="{8F466F72-87FC-4826-9F74-7B63C549DF14}" dt="2024-02-20T07:48:33.613" v="947" actId="47"/>
        <pc:sldMkLst>
          <pc:docMk/>
          <pc:sldMk cId="0" sldId="262"/>
        </pc:sldMkLst>
      </pc:sldChg>
      <pc:sldChg chg="modSp mod">
        <pc:chgData name="John Oakes" userId="1a36f0057432ea1f" providerId="LiveId" clId="{8F466F72-87FC-4826-9F74-7B63C549DF14}" dt="2024-02-18T01:16:58.888" v="468" actId="20577"/>
        <pc:sldMkLst>
          <pc:docMk/>
          <pc:sldMk cId="4129752736" sldId="263"/>
        </pc:sldMkLst>
        <pc:spChg chg="mod">
          <ac:chgData name="John Oakes" userId="1a36f0057432ea1f" providerId="LiveId" clId="{8F466F72-87FC-4826-9F74-7B63C549DF14}" dt="2024-02-18T01:16:58.888" v="468" actId="20577"/>
          <ac:spMkLst>
            <pc:docMk/>
            <pc:sldMk cId="4129752736" sldId="263"/>
            <ac:spMk id="3" creationId="{EEAD25B2-0930-4BF0-B34F-605A66A83940}"/>
          </ac:spMkLst>
        </pc:spChg>
      </pc:sldChg>
      <pc:sldChg chg="modSp mod">
        <pc:chgData name="John Oakes" userId="1a36f0057432ea1f" providerId="LiveId" clId="{8F466F72-87FC-4826-9F74-7B63C549DF14}" dt="2024-02-18T16:11:08.998" v="945"/>
        <pc:sldMkLst>
          <pc:docMk/>
          <pc:sldMk cId="1949484726" sldId="264"/>
        </pc:sldMkLst>
        <pc:spChg chg="mod">
          <ac:chgData name="John Oakes" userId="1a36f0057432ea1f" providerId="LiveId" clId="{8F466F72-87FC-4826-9F74-7B63C549DF14}" dt="2024-02-18T16:11:08.998" v="945"/>
          <ac:spMkLst>
            <pc:docMk/>
            <pc:sldMk cId="1949484726" sldId="264"/>
            <ac:spMk id="3" creationId="{C6EAAAB3-54BF-44FA-874F-06792AFEB242}"/>
          </ac:spMkLst>
        </pc:spChg>
      </pc:sldChg>
      <pc:sldChg chg="del ord">
        <pc:chgData name="John Oakes" userId="1a36f0057432ea1f" providerId="LiveId" clId="{8F466F72-87FC-4826-9F74-7B63C549DF14}" dt="2024-02-18T16:16:50.311" v="946" actId="2696"/>
        <pc:sldMkLst>
          <pc:docMk/>
          <pc:sldMk cId="659159942" sldId="265"/>
        </pc:sldMkLst>
      </pc:sldChg>
      <pc:sldChg chg="modSp mod ord">
        <pc:chgData name="John Oakes" userId="1a36f0057432ea1f" providerId="LiveId" clId="{8F466F72-87FC-4826-9F74-7B63C549DF14}" dt="2024-02-18T01:18:13.986" v="607" actId="255"/>
        <pc:sldMkLst>
          <pc:docMk/>
          <pc:sldMk cId="1883138722" sldId="266"/>
        </pc:sldMkLst>
        <pc:spChg chg="mod">
          <ac:chgData name="John Oakes" userId="1a36f0057432ea1f" providerId="LiveId" clId="{8F466F72-87FC-4826-9F74-7B63C549DF14}" dt="2024-02-18T01:18:13.986" v="607" actId="255"/>
          <ac:spMkLst>
            <pc:docMk/>
            <pc:sldMk cId="1883138722" sldId="266"/>
            <ac:spMk id="3" creationId="{7E35EFEF-7A91-4649-AF30-42B38A4FC896}"/>
          </ac:spMkLst>
        </pc:spChg>
      </pc:sldChg>
      <pc:sldChg chg="ord">
        <pc:chgData name="John Oakes" userId="1a36f0057432ea1f" providerId="LiveId" clId="{8F466F72-87FC-4826-9F74-7B63C549DF14}" dt="2024-02-18T00:24:12.304" v="4"/>
        <pc:sldMkLst>
          <pc:docMk/>
          <pc:sldMk cId="531088456" sldId="271"/>
        </pc:sldMkLst>
      </pc:sldChg>
      <pc:sldChg chg="del">
        <pc:chgData name="John Oakes" userId="1a36f0057432ea1f" providerId="LiveId" clId="{8F466F72-87FC-4826-9F74-7B63C549DF14}" dt="2024-02-20T07:48:33.613" v="947" actId="47"/>
        <pc:sldMkLst>
          <pc:docMk/>
          <pc:sldMk cId="0" sldId="272"/>
        </pc:sldMkLst>
      </pc:sldChg>
      <pc:sldChg chg="del">
        <pc:chgData name="John Oakes" userId="1a36f0057432ea1f" providerId="LiveId" clId="{8F466F72-87FC-4826-9F74-7B63C549DF14}" dt="2024-02-20T07:48:33.613" v="947" actId="47"/>
        <pc:sldMkLst>
          <pc:docMk/>
          <pc:sldMk cId="0" sldId="273"/>
        </pc:sldMkLst>
      </pc:sldChg>
      <pc:sldChg chg="del">
        <pc:chgData name="John Oakes" userId="1a36f0057432ea1f" providerId="LiveId" clId="{8F466F72-87FC-4826-9F74-7B63C549DF14}" dt="2024-02-20T07:48:33.613" v="947" actId="47"/>
        <pc:sldMkLst>
          <pc:docMk/>
          <pc:sldMk cId="0" sldId="274"/>
        </pc:sldMkLst>
      </pc:sldChg>
      <pc:sldChg chg="del">
        <pc:chgData name="John Oakes" userId="1a36f0057432ea1f" providerId="LiveId" clId="{8F466F72-87FC-4826-9F74-7B63C549DF14}" dt="2024-02-20T07:48:33.613" v="947" actId="47"/>
        <pc:sldMkLst>
          <pc:docMk/>
          <pc:sldMk cId="0" sldId="275"/>
        </pc:sldMkLst>
      </pc:sldChg>
      <pc:sldChg chg="del">
        <pc:chgData name="John Oakes" userId="1a36f0057432ea1f" providerId="LiveId" clId="{8F466F72-87FC-4826-9F74-7B63C549DF14}" dt="2024-02-20T07:48:33.613" v="947" actId="47"/>
        <pc:sldMkLst>
          <pc:docMk/>
          <pc:sldMk cId="0" sldId="276"/>
        </pc:sldMkLst>
      </pc:sldChg>
      <pc:sldChg chg="del">
        <pc:chgData name="John Oakes" userId="1a36f0057432ea1f" providerId="LiveId" clId="{8F466F72-87FC-4826-9F74-7B63C549DF14}" dt="2024-02-20T07:48:33.613" v="947" actId="47"/>
        <pc:sldMkLst>
          <pc:docMk/>
          <pc:sldMk cId="0" sldId="277"/>
        </pc:sldMkLst>
      </pc:sldChg>
      <pc:sldChg chg="del">
        <pc:chgData name="John Oakes" userId="1a36f0057432ea1f" providerId="LiveId" clId="{8F466F72-87FC-4826-9F74-7B63C549DF14}" dt="2024-02-20T07:48:33.613" v="947" actId="47"/>
        <pc:sldMkLst>
          <pc:docMk/>
          <pc:sldMk cId="0" sldId="278"/>
        </pc:sldMkLst>
      </pc:sldChg>
      <pc:sldChg chg="del">
        <pc:chgData name="John Oakes" userId="1a36f0057432ea1f" providerId="LiveId" clId="{8F466F72-87FC-4826-9F74-7B63C549DF14}" dt="2024-02-20T07:48:50.281" v="948" actId="47"/>
        <pc:sldMkLst>
          <pc:docMk/>
          <pc:sldMk cId="0" sldId="279"/>
        </pc:sldMkLst>
      </pc:sldChg>
      <pc:sldChg chg="del">
        <pc:chgData name="John Oakes" userId="1a36f0057432ea1f" providerId="LiveId" clId="{8F466F72-87FC-4826-9F74-7B63C549DF14}" dt="2024-02-20T07:48:50.281" v="948" actId="47"/>
        <pc:sldMkLst>
          <pc:docMk/>
          <pc:sldMk cId="0" sldId="280"/>
        </pc:sldMkLst>
      </pc:sldChg>
      <pc:sldChg chg="del">
        <pc:chgData name="John Oakes" userId="1a36f0057432ea1f" providerId="LiveId" clId="{8F466F72-87FC-4826-9F74-7B63C549DF14}" dt="2024-02-20T07:48:50.281" v="948" actId="47"/>
        <pc:sldMkLst>
          <pc:docMk/>
          <pc:sldMk cId="0" sldId="281"/>
        </pc:sldMkLst>
      </pc:sldChg>
      <pc:sldChg chg="del">
        <pc:chgData name="John Oakes" userId="1a36f0057432ea1f" providerId="LiveId" clId="{8F466F72-87FC-4826-9F74-7B63C549DF14}" dt="2024-02-20T07:48:50.281" v="948" actId="47"/>
        <pc:sldMkLst>
          <pc:docMk/>
          <pc:sldMk cId="0" sldId="282"/>
        </pc:sldMkLst>
      </pc:sldChg>
      <pc:sldChg chg="del">
        <pc:chgData name="John Oakes" userId="1a36f0057432ea1f" providerId="LiveId" clId="{8F466F72-87FC-4826-9F74-7B63C549DF14}" dt="2024-02-20T07:48:50.281" v="948" actId="47"/>
        <pc:sldMkLst>
          <pc:docMk/>
          <pc:sldMk cId="0" sldId="283"/>
        </pc:sldMkLst>
      </pc:sldChg>
      <pc:sldChg chg="del">
        <pc:chgData name="John Oakes" userId="1a36f0057432ea1f" providerId="LiveId" clId="{8F466F72-87FC-4826-9F74-7B63C549DF14}" dt="2024-02-20T07:48:50.281" v="948" actId="47"/>
        <pc:sldMkLst>
          <pc:docMk/>
          <pc:sldMk cId="0" sldId="284"/>
        </pc:sldMkLst>
      </pc:sldChg>
      <pc:sldChg chg="del">
        <pc:chgData name="John Oakes" userId="1a36f0057432ea1f" providerId="LiveId" clId="{8F466F72-87FC-4826-9F74-7B63C549DF14}" dt="2024-02-20T07:48:50.281" v="948" actId="47"/>
        <pc:sldMkLst>
          <pc:docMk/>
          <pc:sldMk cId="0" sldId="285"/>
        </pc:sldMkLst>
      </pc:sldChg>
      <pc:sldChg chg="del">
        <pc:chgData name="John Oakes" userId="1a36f0057432ea1f" providerId="LiveId" clId="{8F466F72-87FC-4826-9F74-7B63C549DF14}" dt="2024-02-20T07:48:50.281" v="948" actId="47"/>
        <pc:sldMkLst>
          <pc:docMk/>
          <pc:sldMk cId="0" sldId="286"/>
        </pc:sldMkLst>
      </pc:sldChg>
      <pc:sldChg chg="del">
        <pc:chgData name="John Oakes" userId="1a36f0057432ea1f" providerId="LiveId" clId="{8F466F72-87FC-4826-9F74-7B63C549DF14}" dt="2024-02-20T07:48:50.281" v="948" actId="47"/>
        <pc:sldMkLst>
          <pc:docMk/>
          <pc:sldMk cId="0" sldId="287"/>
        </pc:sldMkLst>
      </pc:sldChg>
      <pc:sldChg chg="add">
        <pc:chgData name="John Oakes" userId="1a36f0057432ea1f" providerId="LiveId" clId="{8F466F72-87FC-4826-9F74-7B63C549DF14}" dt="2024-02-18T16:07:55.930" v="924"/>
        <pc:sldMkLst>
          <pc:docMk/>
          <pc:sldMk cId="0" sldId="288"/>
        </pc:sldMkLst>
      </pc:sldChg>
      <pc:sldChg chg="add">
        <pc:chgData name="John Oakes" userId="1a36f0057432ea1f" providerId="LiveId" clId="{8F466F72-87FC-4826-9F74-7B63C549DF14}" dt="2024-02-18T16:07:55.930" v="924"/>
        <pc:sldMkLst>
          <pc:docMk/>
          <pc:sldMk cId="0" sldId="289"/>
        </pc:sldMkLst>
      </pc:sldChg>
      <pc:sldChg chg="add del">
        <pc:chgData name="John Oakes" userId="1a36f0057432ea1f" providerId="LiveId" clId="{8F466F72-87FC-4826-9F74-7B63C549DF14}" dt="2024-02-18T16:07:55.930" v="924"/>
        <pc:sldMkLst>
          <pc:docMk/>
          <pc:sldMk cId="0" sldId="290"/>
        </pc:sldMkLst>
      </pc:sldChg>
      <pc:sldChg chg="del">
        <pc:chgData name="John Oakes" userId="1a36f0057432ea1f" providerId="LiveId" clId="{8F466F72-87FC-4826-9F74-7B63C549DF14}" dt="2024-02-18T00:23:49.483" v="0" actId="47"/>
        <pc:sldMkLst>
          <pc:docMk/>
          <pc:sldMk cId="0" sldId="291"/>
        </pc:sldMkLst>
      </pc:sldChg>
      <pc:sldChg chg="del">
        <pc:chgData name="John Oakes" userId="1a36f0057432ea1f" providerId="LiveId" clId="{8F466F72-87FC-4826-9F74-7B63C549DF14}" dt="2024-02-18T00:23:49.483" v="0" actId="47"/>
        <pc:sldMkLst>
          <pc:docMk/>
          <pc:sldMk cId="0" sldId="292"/>
        </pc:sldMkLst>
      </pc:sldChg>
      <pc:sldChg chg="del">
        <pc:chgData name="John Oakes" userId="1a36f0057432ea1f" providerId="LiveId" clId="{8F466F72-87FC-4826-9F74-7B63C549DF14}" dt="2024-02-18T00:23:49.483" v="0" actId="47"/>
        <pc:sldMkLst>
          <pc:docMk/>
          <pc:sldMk cId="0" sldId="293"/>
        </pc:sldMkLst>
      </pc:sldChg>
      <pc:sldChg chg="del">
        <pc:chgData name="John Oakes" userId="1a36f0057432ea1f" providerId="LiveId" clId="{8F466F72-87FC-4826-9F74-7B63C549DF14}" dt="2024-02-18T00:23:49.483" v="0" actId="47"/>
        <pc:sldMkLst>
          <pc:docMk/>
          <pc:sldMk cId="0" sldId="294"/>
        </pc:sldMkLst>
      </pc:sldChg>
      <pc:sldChg chg="del">
        <pc:chgData name="John Oakes" userId="1a36f0057432ea1f" providerId="LiveId" clId="{8F466F72-87FC-4826-9F74-7B63C549DF14}" dt="2024-02-18T00:23:49.483" v="0" actId="47"/>
        <pc:sldMkLst>
          <pc:docMk/>
          <pc:sldMk cId="0" sldId="295"/>
        </pc:sldMkLst>
      </pc:sldChg>
      <pc:sldChg chg="del">
        <pc:chgData name="John Oakes" userId="1a36f0057432ea1f" providerId="LiveId" clId="{8F466F72-87FC-4826-9F74-7B63C549DF14}" dt="2024-02-18T00:23:49.483" v="0" actId="47"/>
        <pc:sldMkLst>
          <pc:docMk/>
          <pc:sldMk cId="0" sldId="296"/>
        </pc:sldMkLst>
      </pc:sldChg>
      <pc:sldChg chg="del">
        <pc:chgData name="John Oakes" userId="1a36f0057432ea1f" providerId="LiveId" clId="{8F466F72-87FC-4826-9F74-7B63C549DF14}" dt="2024-02-18T00:23:49.483" v="0" actId="47"/>
        <pc:sldMkLst>
          <pc:docMk/>
          <pc:sldMk cId="0" sldId="297"/>
        </pc:sldMkLst>
      </pc:sldChg>
      <pc:sldChg chg="del">
        <pc:chgData name="John Oakes" userId="1a36f0057432ea1f" providerId="LiveId" clId="{8F466F72-87FC-4826-9F74-7B63C549DF14}" dt="2024-02-18T00:23:49.483" v="0" actId="47"/>
        <pc:sldMkLst>
          <pc:docMk/>
          <pc:sldMk cId="0" sldId="298"/>
        </pc:sldMkLst>
      </pc:sldChg>
      <pc:sldChg chg="del">
        <pc:chgData name="John Oakes" userId="1a36f0057432ea1f" providerId="LiveId" clId="{8F466F72-87FC-4826-9F74-7B63C549DF14}" dt="2024-02-18T00:23:49.483" v="0" actId="47"/>
        <pc:sldMkLst>
          <pc:docMk/>
          <pc:sldMk cId="0" sldId="299"/>
        </pc:sldMkLst>
      </pc:sldChg>
      <pc:sldChg chg="del">
        <pc:chgData name="John Oakes" userId="1a36f0057432ea1f" providerId="LiveId" clId="{8F466F72-87FC-4826-9F74-7B63C549DF14}" dt="2024-02-18T00:23:49.483" v="0" actId="47"/>
        <pc:sldMkLst>
          <pc:docMk/>
          <pc:sldMk cId="0" sldId="300"/>
        </pc:sldMkLst>
      </pc:sldChg>
      <pc:sldChg chg="del">
        <pc:chgData name="John Oakes" userId="1a36f0057432ea1f" providerId="LiveId" clId="{8F466F72-87FC-4826-9F74-7B63C549DF14}" dt="2024-02-18T00:23:49.483" v="0" actId="47"/>
        <pc:sldMkLst>
          <pc:docMk/>
          <pc:sldMk cId="0" sldId="301"/>
        </pc:sldMkLst>
      </pc:sldChg>
      <pc:sldChg chg="del">
        <pc:chgData name="John Oakes" userId="1a36f0057432ea1f" providerId="LiveId" clId="{8F466F72-87FC-4826-9F74-7B63C549DF14}" dt="2024-02-18T00:23:49.483" v="0" actId="47"/>
        <pc:sldMkLst>
          <pc:docMk/>
          <pc:sldMk cId="0" sldId="302"/>
        </pc:sldMkLst>
      </pc:sldChg>
      <pc:sldChg chg="del">
        <pc:chgData name="John Oakes" userId="1a36f0057432ea1f" providerId="LiveId" clId="{8F466F72-87FC-4826-9F74-7B63C549DF14}" dt="2024-02-18T00:23:49.483" v="0" actId="47"/>
        <pc:sldMkLst>
          <pc:docMk/>
          <pc:sldMk cId="0" sldId="303"/>
        </pc:sldMkLst>
      </pc:sldChg>
      <pc:sldChg chg="modSp mod">
        <pc:chgData name="John Oakes" userId="1a36f0057432ea1f" providerId="LiveId" clId="{8F466F72-87FC-4826-9F74-7B63C549DF14}" dt="2024-02-18T01:13:47.106" v="383" actId="27636"/>
        <pc:sldMkLst>
          <pc:docMk/>
          <pc:sldMk cId="0" sldId="305"/>
        </pc:sldMkLst>
        <pc:spChg chg="mod">
          <ac:chgData name="John Oakes" userId="1a36f0057432ea1f" providerId="LiveId" clId="{8F466F72-87FC-4826-9F74-7B63C549DF14}" dt="2024-02-18T01:11:46.508" v="63" actId="113"/>
          <ac:spMkLst>
            <pc:docMk/>
            <pc:sldMk cId="0" sldId="305"/>
            <ac:spMk id="10242" creationId="{07A46C76-06D2-26A8-C176-8C51782CB0A9}"/>
          </ac:spMkLst>
        </pc:spChg>
        <pc:spChg chg="mod">
          <ac:chgData name="John Oakes" userId="1a36f0057432ea1f" providerId="LiveId" clId="{8F466F72-87FC-4826-9F74-7B63C549DF14}" dt="2024-02-18T01:13:47.106" v="383" actId="27636"/>
          <ac:spMkLst>
            <pc:docMk/>
            <pc:sldMk cId="0" sldId="305"/>
            <ac:spMk id="10243" creationId="{998D675C-7EC3-0588-87EE-655F9772A9EC}"/>
          </ac:spMkLst>
        </pc:spChg>
      </pc:sldChg>
      <pc:sldChg chg="modSp new mod">
        <pc:chgData name="John Oakes" userId="1a36f0057432ea1f" providerId="LiveId" clId="{8F466F72-87FC-4826-9F74-7B63C549DF14}" dt="2024-02-18T01:19:00.593" v="657" actId="20577"/>
        <pc:sldMkLst>
          <pc:docMk/>
          <pc:sldMk cId="262224872" sldId="327"/>
        </pc:sldMkLst>
        <pc:spChg chg="mod">
          <ac:chgData name="John Oakes" userId="1a36f0057432ea1f" providerId="LiveId" clId="{8F466F72-87FC-4826-9F74-7B63C549DF14}" dt="2024-02-18T01:15:51.165" v="454" actId="14100"/>
          <ac:spMkLst>
            <pc:docMk/>
            <pc:sldMk cId="262224872" sldId="327"/>
            <ac:spMk id="2" creationId="{B3EA84B6-FCA2-3041-1DC4-E1672BF1E622}"/>
          </ac:spMkLst>
        </pc:spChg>
        <pc:spChg chg="mod">
          <ac:chgData name="John Oakes" userId="1a36f0057432ea1f" providerId="LiveId" clId="{8F466F72-87FC-4826-9F74-7B63C549DF14}" dt="2024-02-18T01:19:00.593" v="657" actId="20577"/>
          <ac:spMkLst>
            <pc:docMk/>
            <pc:sldMk cId="262224872" sldId="327"/>
            <ac:spMk id="3" creationId="{A677BD4D-9753-D759-7D21-D579E225BFF9}"/>
          </ac:spMkLst>
        </pc:spChg>
      </pc:sldChg>
      <pc:sldChg chg="del">
        <pc:chgData name="John Oakes" userId="1a36f0057432ea1f" providerId="LiveId" clId="{8F466F72-87FC-4826-9F74-7B63C549DF14}" dt="2024-02-20T07:48:33.613" v="947" actId="47"/>
        <pc:sldMkLst>
          <pc:docMk/>
          <pc:sldMk cId="0" sldId="328"/>
        </pc:sldMkLst>
      </pc:sldChg>
      <pc:sldChg chg="del">
        <pc:chgData name="John Oakes" userId="1a36f0057432ea1f" providerId="LiveId" clId="{8F466F72-87FC-4826-9F74-7B63C549DF14}" dt="2024-02-20T07:48:33.613" v="947" actId="47"/>
        <pc:sldMkLst>
          <pc:docMk/>
          <pc:sldMk cId="0" sldId="329"/>
        </pc:sldMkLst>
      </pc:sldChg>
      <pc:sldChg chg="del">
        <pc:chgData name="John Oakes" userId="1a36f0057432ea1f" providerId="LiveId" clId="{8F466F72-87FC-4826-9F74-7B63C549DF14}" dt="2024-02-20T07:48:33.613" v="947" actId="47"/>
        <pc:sldMkLst>
          <pc:docMk/>
          <pc:sldMk cId="0" sldId="330"/>
        </pc:sldMkLst>
      </pc:sldChg>
      <pc:sldChg chg="del">
        <pc:chgData name="John Oakes" userId="1a36f0057432ea1f" providerId="LiveId" clId="{8F466F72-87FC-4826-9F74-7B63C549DF14}" dt="2024-02-20T07:48:33.613" v="947" actId="47"/>
        <pc:sldMkLst>
          <pc:docMk/>
          <pc:sldMk cId="0" sldId="331"/>
        </pc:sldMkLst>
      </pc:sldChg>
      <pc:sldChg chg="modSp del mod">
        <pc:chgData name="John Oakes" userId="1a36f0057432ea1f" providerId="LiveId" clId="{8F466F72-87FC-4826-9F74-7B63C549DF14}" dt="2024-02-20T07:48:33.613" v="947" actId="47"/>
        <pc:sldMkLst>
          <pc:docMk/>
          <pc:sldMk cId="0" sldId="332"/>
        </pc:sldMkLst>
        <pc:spChg chg="mod">
          <ac:chgData name="John Oakes" userId="1a36f0057432ea1f" providerId="LiveId" clId="{8F466F72-87FC-4826-9F74-7B63C549DF14}" dt="2024-02-18T15:35:31.373" v="660" actId="27636"/>
          <ac:spMkLst>
            <pc:docMk/>
            <pc:sldMk cId="0" sldId="332"/>
            <ac:spMk id="100" creationId="{00000000-0000-0000-0000-000000000000}"/>
          </ac:spMkLst>
        </pc:spChg>
      </pc:sldChg>
      <pc:sldChg chg="del">
        <pc:chgData name="John Oakes" userId="1a36f0057432ea1f" providerId="LiveId" clId="{8F466F72-87FC-4826-9F74-7B63C549DF14}" dt="2024-02-20T07:48:50.281" v="948" actId="47"/>
        <pc:sldMkLst>
          <pc:docMk/>
          <pc:sldMk cId="2875736164" sldId="492"/>
        </pc:sldMkLst>
      </pc:sldChg>
      <pc:sldChg chg="del">
        <pc:chgData name="John Oakes" userId="1a36f0057432ea1f" providerId="LiveId" clId="{8F466F72-87FC-4826-9F74-7B63C549DF14}" dt="2024-02-20T07:48:33.613" v="947" actId="47"/>
        <pc:sldMkLst>
          <pc:docMk/>
          <pc:sldMk cId="0" sldId="543"/>
        </pc:sldMkLst>
      </pc:sldChg>
      <pc:sldChg chg="del">
        <pc:chgData name="John Oakes" userId="1a36f0057432ea1f" providerId="LiveId" clId="{8F466F72-87FC-4826-9F74-7B63C549DF14}" dt="2024-02-18T15:46:26.690" v="663" actId="2696"/>
        <pc:sldMkLst>
          <pc:docMk/>
          <pc:sldMk cId="0" sldId="602"/>
        </pc:sldMkLst>
      </pc:sldChg>
      <pc:sldChg chg="del">
        <pc:chgData name="John Oakes" userId="1a36f0057432ea1f" providerId="LiveId" clId="{8F466F72-87FC-4826-9F74-7B63C549DF14}" dt="2024-02-20T07:48:50.281" v="948" actId="47"/>
        <pc:sldMkLst>
          <pc:docMk/>
          <pc:sldMk cId="0" sldId="609"/>
        </pc:sldMkLst>
      </pc:sldChg>
      <pc:sldChg chg="modSp del mod">
        <pc:chgData name="John Oakes" userId="1a36f0057432ea1f" providerId="LiveId" clId="{8F466F72-87FC-4826-9F74-7B63C549DF14}" dt="2024-02-20T07:48:50.281" v="948" actId="47"/>
        <pc:sldMkLst>
          <pc:docMk/>
          <pc:sldMk cId="0" sldId="611"/>
        </pc:sldMkLst>
        <pc:spChg chg="mod">
          <ac:chgData name="John Oakes" userId="1a36f0057432ea1f" providerId="LiveId" clId="{8F466F72-87FC-4826-9F74-7B63C549DF14}" dt="2024-02-18T15:50:26.900" v="771" actId="20577"/>
          <ac:spMkLst>
            <pc:docMk/>
            <pc:sldMk cId="0" sldId="611"/>
            <ac:spMk id="132099" creationId="{7B5ADE7F-3709-BD9D-7057-73B833EEBAC6}"/>
          </ac:spMkLst>
        </pc:spChg>
      </pc:sldChg>
      <pc:sldChg chg="del">
        <pc:chgData name="John Oakes" userId="1a36f0057432ea1f" providerId="LiveId" clId="{8F466F72-87FC-4826-9F74-7B63C549DF14}" dt="2024-02-20T07:48:33.613" v="947" actId="47"/>
        <pc:sldMkLst>
          <pc:docMk/>
          <pc:sldMk cId="1797659483" sldId="612"/>
        </pc:sldMkLst>
      </pc:sldChg>
      <pc:sldChg chg="modSp del mod">
        <pc:chgData name="John Oakes" userId="1a36f0057432ea1f" providerId="LiveId" clId="{8F466F72-87FC-4826-9F74-7B63C549DF14}" dt="2024-02-20T07:48:33.613" v="947" actId="47"/>
        <pc:sldMkLst>
          <pc:docMk/>
          <pc:sldMk cId="0" sldId="613"/>
        </pc:sldMkLst>
        <pc:spChg chg="mod">
          <ac:chgData name="John Oakes" userId="1a36f0057432ea1f" providerId="LiveId" clId="{8F466F72-87FC-4826-9F74-7B63C549DF14}" dt="2024-02-18T15:37:22.970" v="661" actId="6549"/>
          <ac:spMkLst>
            <pc:docMk/>
            <pc:sldMk cId="0" sldId="613"/>
            <ac:spMk id="106" creationId="{00000000-0000-0000-0000-000000000000}"/>
          </ac:spMkLst>
        </pc:spChg>
      </pc:sldChg>
      <pc:sldChg chg="del">
        <pc:chgData name="John Oakes" userId="1a36f0057432ea1f" providerId="LiveId" clId="{8F466F72-87FC-4826-9F74-7B63C549DF14}" dt="2024-02-20T07:48:33.613" v="947" actId="47"/>
        <pc:sldMkLst>
          <pc:docMk/>
          <pc:sldMk cId="0" sldId="614"/>
        </pc:sldMkLst>
      </pc:sldChg>
      <pc:sldChg chg="del">
        <pc:chgData name="John Oakes" userId="1a36f0057432ea1f" providerId="LiveId" clId="{8F466F72-87FC-4826-9F74-7B63C549DF14}" dt="2024-02-20T07:48:33.613" v="947" actId="47"/>
        <pc:sldMkLst>
          <pc:docMk/>
          <pc:sldMk cId="0" sldId="615"/>
        </pc:sldMkLst>
      </pc:sldChg>
      <pc:sldChg chg="del">
        <pc:chgData name="John Oakes" userId="1a36f0057432ea1f" providerId="LiveId" clId="{8F466F72-87FC-4826-9F74-7B63C549DF14}" dt="2024-02-20T07:48:33.613" v="947" actId="47"/>
        <pc:sldMkLst>
          <pc:docMk/>
          <pc:sldMk cId="0" sldId="616"/>
        </pc:sldMkLst>
      </pc:sldChg>
      <pc:sldChg chg="del">
        <pc:chgData name="John Oakes" userId="1a36f0057432ea1f" providerId="LiveId" clId="{8F466F72-87FC-4826-9F74-7B63C549DF14}" dt="2024-02-20T07:48:33.613" v="947" actId="47"/>
        <pc:sldMkLst>
          <pc:docMk/>
          <pc:sldMk cId="0" sldId="617"/>
        </pc:sldMkLst>
      </pc:sldChg>
      <pc:sldChg chg="del">
        <pc:chgData name="John Oakes" userId="1a36f0057432ea1f" providerId="LiveId" clId="{8F466F72-87FC-4826-9F74-7B63C549DF14}" dt="2024-02-20T07:48:33.613" v="947" actId="47"/>
        <pc:sldMkLst>
          <pc:docMk/>
          <pc:sldMk cId="0" sldId="618"/>
        </pc:sldMkLst>
      </pc:sldChg>
      <pc:sldChg chg="del">
        <pc:chgData name="John Oakes" userId="1a36f0057432ea1f" providerId="LiveId" clId="{8F466F72-87FC-4826-9F74-7B63C549DF14}" dt="2024-02-20T07:48:33.613" v="947" actId="47"/>
        <pc:sldMkLst>
          <pc:docMk/>
          <pc:sldMk cId="3282475642" sldId="619"/>
        </pc:sldMkLst>
      </pc:sldChg>
      <pc:sldChg chg="del">
        <pc:chgData name="John Oakes" userId="1a36f0057432ea1f" providerId="LiveId" clId="{8F466F72-87FC-4826-9F74-7B63C549DF14}" dt="2024-02-20T07:48:33.613" v="947" actId="47"/>
        <pc:sldMkLst>
          <pc:docMk/>
          <pc:sldMk cId="0" sldId="620"/>
        </pc:sldMkLst>
      </pc:sldChg>
      <pc:sldChg chg="del">
        <pc:chgData name="John Oakes" userId="1a36f0057432ea1f" providerId="LiveId" clId="{8F466F72-87FC-4826-9F74-7B63C549DF14}" dt="2024-02-18T16:06:59.667" v="919" actId="47"/>
        <pc:sldMkLst>
          <pc:docMk/>
          <pc:sldMk cId="0" sldId="621"/>
        </pc:sldMkLst>
      </pc:sldChg>
      <pc:sldChg chg="del">
        <pc:chgData name="John Oakes" userId="1a36f0057432ea1f" providerId="LiveId" clId="{8F466F72-87FC-4826-9F74-7B63C549DF14}" dt="2024-02-18T16:07:00.730" v="920" actId="47"/>
        <pc:sldMkLst>
          <pc:docMk/>
          <pc:sldMk cId="0" sldId="622"/>
        </pc:sldMkLst>
      </pc:sldChg>
      <pc:sldChg chg="del">
        <pc:chgData name="John Oakes" userId="1a36f0057432ea1f" providerId="LiveId" clId="{8F466F72-87FC-4826-9F74-7B63C549DF14}" dt="2024-02-18T16:07:01.617" v="921" actId="47"/>
        <pc:sldMkLst>
          <pc:docMk/>
          <pc:sldMk cId="0" sldId="623"/>
        </pc:sldMkLst>
      </pc:sldChg>
      <pc:sldChg chg="del">
        <pc:chgData name="John Oakes" userId="1a36f0057432ea1f" providerId="LiveId" clId="{8F466F72-87FC-4826-9F74-7B63C549DF14}" dt="2024-02-18T16:07:02.423" v="922" actId="47"/>
        <pc:sldMkLst>
          <pc:docMk/>
          <pc:sldMk cId="0" sldId="624"/>
        </pc:sldMkLst>
      </pc:sldChg>
      <pc:sldChg chg="del">
        <pc:chgData name="John Oakes" userId="1a36f0057432ea1f" providerId="LiveId" clId="{8F466F72-87FC-4826-9F74-7B63C549DF14}" dt="2024-02-18T16:07:05.034" v="923" actId="47"/>
        <pc:sldMkLst>
          <pc:docMk/>
          <pc:sldMk cId="0" sldId="625"/>
        </pc:sldMkLst>
      </pc:sldChg>
      <pc:sldChg chg="addSp delSp modSp del mod">
        <pc:chgData name="John Oakes" userId="1a36f0057432ea1f" providerId="LiveId" clId="{8F466F72-87FC-4826-9F74-7B63C549DF14}" dt="2024-02-20T07:48:50.281" v="948" actId="47"/>
        <pc:sldMkLst>
          <pc:docMk/>
          <pc:sldMk cId="0" sldId="626"/>
        </pc:sldMkLst>
        <pc:spChg chg="mod">
          <ac:chgData name="John Oakes" userId="1a36f0057432ea1f" providerId="LiveId" clId="{8F466F72-87FC-4826-9F74-7B63C549DF14}" dt="2024-02-18T15:55:27.594" v="831" actId="20577"/>
          <ac:spMkLst>
            <pc:docMk/>
            <pc:sldMk cId="0" sldId="626"/>
            <ac:spMk id="131075" creationId="{9BE66C4E-A4E6-E2DC-D4A7-42A3B350635E}"/>
          </ac:spMkLst>
        </pc:spChg>
        <pc:picChg chg="add mod">
          <ac:chgData name="John Oakes" userId="1a36f0057432ea1f" providerId="LiveId" clId="{8F466F72-87FC-4826-9F74-7B63C549DF14}" dt="2024-02-18T15:48:40.023" v="700" actId="1076"/>
          <ac:picMkLst>
            <pc:docMk/>
            <pc:sldMk cId="0" sldId="626"/>
            <ac:picMk id="3" creationId="{A676AA01-C0D5-73C7-2536-2418F105D8F8}"/>
          </ac:picMkLst>
        </pc:picChg>
        <pc:picChg chg="del">
          <ac:chgData name="John Oakes" userId="1a36f0057432ea1f" providerId="LiveId" clId="{8F466F72-87FC-4826-9F74-7B63C549DF14}" dt="2024-02-18T15:46:42.177" v="665" actId="478"/>
          <ac:picMkLst>
            <pc:docMk/>
            <pc:sldMk cId="0" sldId="626"/>
            <ac:picMk id="1026" creationId="{0E3A75B7-BF94-137F-718F-1F8B94E0844F}"/>
          </ac:picMkLst>
        </pc:picChg>
      </pc:sldChg>
      <pc:sldChg chg="del">
        <pc:chgData name="John Oakes" userId="1a36f0057432ea1f" providerId="LiveId" clId="{8F466F72-87FC-4826-9F74-7B63C549DF14}" dt="2024-02-20T07:48:50.281" v="948" actId="47"/>
        <pc:sldMkLst>
          <pc:docMk/>
          <pc:sldMk cId="0" sldId="627"/>
        </pc:sldMkLst>
      </pc:sldChg>
      <pc:sldChg chg="addSp delSp modSp new del mod ord">
        <pc:chgData name="John Oakes" userId="1a36f0057432ea1f" providerId="LiveId" clId="{8F466F72-87FC-4826-9F74-7B63C549DF14}" dt="2024-02-20T07:48:33.613" v="947" actId="47"/>
        <pc:sldMkLst>
          <pc:docMk/>
          <pc:sldMk cId="2525009183" sldId="628"/>
        </pc:sldMkLst>
        <pc:spChg chg="del">
          <ac:chgData name="John Oakes" userId="1a36f0057432ea1f" providerId="LiveId" clId="{8F466F72-87FC-4826-9F74-7B63C549DF14}" dt="2024-02-18T15:59:27.821" v="853" actId="931"/>
          <ac:spMkLst>
            <pc:docMk/>
            <pc:sldMk cId="2525009183" sldId="628"/>
            <ac:spMk id="3" creationId="{A2D31F0C-7796-4C8C-CA76-114F8486B768}"/>
          </ac:spMkLst>
        </pc:spChg>
        <pc:picChg chg="add mod">
          <ac:chgData name="John Oakes" userId="1a36f0057432ea1f" providerId="LiveId" clId="{8F466F72-87FC-4826-9F74-7B63C549DF14}" dt="2024-02-18T16:00:51.924" v="872" actId="1076"/>
          <ac:picMkLst>
            <pc:docMk/>
            <pc:sldMk cId="2525009183" sldId="628"/>
            <ac:picMk id="5" creationId="{BED2C1A8-377D-5DFC-960A-4F2F1098AAF6}"/>
          </ac:picMkLst>
        </pc:picChg>
      </pc:sldChg>
      <pc:sldChg chg="new del">
        <pc:chgData name="John Oakes" userId="1a36f0057432ea1f" providerId="LiveId" clId="{8F466F72-87FC-4826-9F74-7B63C549DF14}" dt="2024-02-18T15:58:18.710" v="839" actId="680"/>
        <pc:sldMkLst>
          <pc:docMk/>
          <pc:sldMk cId="4255841193" sldId="628"/>
        </pc:sldMkLst>
      </pc:sldChg>
      <pc:sldChg chg="new del">
        <pc:chgData name="John Oakes" userId="1a36f0057432ea1f" providerId="LiveId" clId="{8F466F72-87FC-4826-9F74-7B63C549DF14}" dt="2024-02-18T15:58:17.908" v="838" actId="680"/>
        <pc:sldMkLst>
          <pc:docMk/>
          <pc:sldMk cId="978882226" sldId="629"/>
        </pc:sldMkLst>
      </pc:sldChg>
      <pc:sldChg chg="addSp delSp modSp new del mod ord">
        <pc:chgData name="John Oakes" userId="1a36f0057432ea1f" providerId="LiveId" clId="{8F466F72-87FC-4826-9F74-7B63C549DF14}" dt="2024-02-20T07:48:33.613" v="947" actId="47"/>
        <pc:sldMkLst>
          <pc:docMk/>
          <pc:sldMk cId="2598261922" sldId="629"/>
        </pc:sldMkLst>
        <pc:spChg chg="del">
          <ac:chgData name="John Oakes" userId="1a36f0057432ea1f" providerId="LiveId" clId="{8F466F72-87FC-4826-9F74-7B63C549DF14}" dt="2024-02-18T15:59:39.060" v="856" actId="931"/>
          <ac:spMkLst>
            <pc:docMk/>
            <pc:sldMk cId="2598261922" sldId="629"/>
            <ac:spMk id="3" creationId="{24E4FFA2-E6B5-ADB2-36A4-7A6FAD6DA16F}"/>
          </ac:spMkLst>
        </pc:spChg>
        <pc:picChg chg="add mod">
          <ac:chgData name="John Oakes" userId="1a36f0057432ea1f" providerId="LiveId" clId="{8F466F72-87FC-4826-9F74-7B63C549DF14}" dt="2024-02-18T16:01:19.157" v="878" actId="1076"/>
          <ac:picMkLst>
            <pc:docMk/>
            <pc:sldMk cId="2598261922" sldId="629"/>
            <ac:picMk id="5" creationId="{E4CACB28-F9D6-6448-15C9-C50E8B4D0881}"/>
          </ac:picMkLst>
        </pc:picChg>
      </pc:sldChg>
      <pc:sldChg chg="addSp delSp modSp new del mod ord">
        <pc:chgData name="John Oakes" userId="1a36f0057432ea1f" providerId="LiveId" clId="{8F466F72-87FC-4826-9F74-7B63C549DF14}" dt="2024-02-20T07:48:33.613" v="947" actId="47"/>
        <pc:sldMkLst>
          <pc:docMk/>
          <pc:sldMk cId="3551696459" sldId="630"/>
        </pc:sldMkLst>
        <pc:spChg chg="del">
          <ac:chgData name="John Oakes" userId="1a36f0057432ea1f" providerId="LiveId" clId="{8F466F72-87FC-4826-9F74-7B63C549DF14}" dt="2024-02-18T15:59:46.903" v="859" actId="931"/>
          <ac:spMkLst>
            <pc:docMk/>
            <pc:sldMk cId="3551696459" sldId="630"/>
            <ac:spMk id="3" creationId="{A5E440BE-6A63-4F98-EF65-EDD08B9D4F2B}"/>
          </ac:spMkLst>
        </pc:spChg>
        <pc:spChg chg="add mod">
          <ac:chgData name="John Oakes" userId="1a36f0057432ea1f" providerId="LiveId" clId="{8F466F72-87FC-4826-9F74-7B63C549DF14}" dt="2024-02-18T16:03:01.254" v="918" actId="14100"/>
          <ac:spMkLst>
            <pc:docMk/>
            <pc:sldMk cId="3551696459" sldId="630"/>
            <ac:spMk id="6" creationId="{AFA8C6BC-6CE5-3670-ACBC-066207CA2133}"/>
          </ac:spMkLst>
        </pc:spChg>
        <pc:picChg chg="add mod">
          <ac:chgData name="John Oakes" userId="1a36f0057432ea1f" providerId="LiveId" clId="{8F466F72-87FC-4826-9F74-7B63C549DF14}" dt="2024-02-18T16:02:54.507" v="916" actId="1076"/>
          <ac:picMkLst>
            <pc:docMk/>
            <pc:sldMk cId="3551696459" sldId="630"/>
            <ac:picMk id="5" creationId="{AD1BF53B-F8EF-D284-8D56-7787F891790A}"/>
          </ac:picMkLst>
        </pc:picChg>
      </pc:sldChg>
      <pc:sldChg chg="new del">
        <pc:chgData name="John Oakes" userId="1a36f0057432ea1f" providerId="LiveId" clId="{8F466F72-87FC-4826-9F74-7B63C549DF14}" dt="2024-02-18T15:58:17.465" v="837" actId="680"/>
        <pc:sldMkLst>
          <pc:docMk/>
          <pc:sldMk cId="4217773822" sldId="630"/>
        </pc:sldMkLst>
      </pc:sldChg>
      <pc:sldChg chg="addSp delSp modSp new del mod">
        <pc:chgData name="John Oakes" userId="1a36f0057432ea1f" providerId="LiveId" clId="{8F466F72-87FC-4826-9F74-7B63C549DF14}" dt="2024-02-20T07:48:50.281" v="948" actId="47"/>
        <pc:sldMkLst>
          <pc:docMk/>
          <pc:sldMk cId="1190069356" sldId="631"/>
        </pc:sldMkLst>
        <pc:spChg chg="del">
          <ac:chgData name="John Oakes" userId="1a36f0057432ea1f" providerId="LiveId" clId="{8F466F72-87FC-4826-9F74-7B63C549DF14}" dt="2024-02-18T16:00:11.401" v="863" actId="931"/>
          <ac:spMkLst>
            <pc:docMk/>
            <pc:sldMk cId="1190069356" sldId="631"/>
            <ac:spMk id="3" creationId="{85DE0B8B-4DD4-1B2D-F9CF-601A4FB2FD4C}"/>
          </ac:spMkLst>
        </pc:spChg>
        <pc:picChg chg="add mod">
          <ac:chgData name="John Oakes" userId="1a36f0057432ea1f" providerId="LiveId" clId="{8F466F72-87FC-4826-9F74-7B63C549DF14}" dt="2024-02-18T16:00:29.484" v="869" actId="1076"/>
          <ac:picMkLst>
            <pc:docMk/>
            <pc:sldMk cId="1190069356" sldId="631"/>
            <ac:picMk id="5" creationId="{30CCC70D-FDF8-ECFA-7EA2-963DCFCBA168}"/>
          </ac:picMkLst>
        </pc:picChg>
      </pc:sldChg>
      <pc:sldChg chg="new del">
        <pc:chgData name="John Oakes" userId="1a36f0057432ea1f" providerId="LiveId" clId="{8F466F72-87FC-4826-9F74-7B63C549DF14}" dt="2024-02-18T15:58:16.819" v="836" actId="680"/>
        <pc:sldMkLst>
          <pc:docMk/>
          <pc:sldMk cId="2728387242" sldId="631"/>
        </pc:sldMkLst>
      </pc:sldChg>
      <pc:sldChg chg="new del ord">
        <pc:chgData name="John Oakes" userId="1a36f0057432ea1f" providerId="LiveId" clId="{8F466F72-87FC-4826-9F74-7B63C549DF14}" dt="2024-02-18T15:59:00.415" v="852" actId="47"/>
        <pc:sldMkLst>
          <pc:docMk/>
          <pc:sldMk cId="3236181926" sldId="631"/>
        </pc:sldMkLst>
      </pc:sldChg>
      <pc:sldMasterChg chg="delSldLayout">
        <pc:chgData name="John Oakes" userId="1a36f0057432ea1f" providerId="LiveId" clId="{8F466F72-87FC-4826-9F74-7B63C549DF14}" dt="2024-02-20T07:48:33.613" v="947" actId="47"/>
        <pc:sldMasterMkLst>
          <pc:docMk/>
          <pc:sldMasterMk cId="2628557408" sldId="2147483660"/>
        </pc:sldMasterMkLst>
        <pc:sldLayoutChg chg="del">
          <pc:chgData name="John Oakes" userId="1a36f0057432ea1f" providerId="LiveId" clId="{8F466F72-87FC-4826-9F74-7B63C549DF14}" dt="2024-02-20T07:48:33.613" v="947" actId="47"/>
          <pc:sldLayoutMkLst>
            <pc:docMk/>
            <pc:sldMasterMk cId="2628557408" sldId="2147483660"/>
            <pc:sldLayoutMk cId="909142330" sldId="2147483663"/>
          </pc:sldLayoutMkLst>
        </pc:sldLayoutChg>
      </pc:sldMasterChg>
      <pc:sldMasterChg chg="del delSldLayout">
        <pc:chgData name="John Oakes" userId="1a36f0057432ea1f" providerId="LiveId" clId="{8F466F72-87FC-4826-9F74-7B63C549DF14}" dt="2024-02-18T00:23:49.483" v="0" actId="47"/>
        <pc:sldMasterMkLst>
          <pc:docMk/>
          <pc:sldMasterMk cId="2839197421" sldId="2147483660"/>
        </pc:sldMasterMkLst>
        <pc:sldLayoutChg chg="del">
          <pc:chgData name="John Oakes" userId="1a36f0057432ea1f" providerId="LiveId" clId="{8F466F72-87FC-4826-9F74-7B63C549DF14}" dt="2024-02-18T00:23:49.483" v="0" actId="47"/>
          <pc:sldLayoutMkLst>
            <pc:docMk/>
            <pc:sldMasterMk cId="2839197421" sldId="2147483660"/>
            <pc:sldLayoutMk cId="2951384771" sldId="2147483661"/>
          </pc:sldLayoutMkLst>
        </pc:sldLayoutChg>
        <pc:sldLayoutChg chg="del">
          <pc:chgData name="John Oakes" userId="1a36f0057432ea1f" providerId="LiveId" clId="{8F466F72-87FC-4826-9F74-7B63C549DF14}" dt="2024-02-18T00:23:49.483" v="0" actId="47"/>
          <pc:sldLayoutMkLst>
            <pc:docMk/>
            <pc:sldMasterMk cId="2839197421" sldId="2147483660"/>
            <pc:sldLayoutMk cId="115988549" sldId="2147483662"/>
          </pc:sldLayoutMkLst>
        </pc:sldLayoutChg>
        <pc:sldLayoutChg chg="del">
          <pc:chgData name="John Oakes" userId="1a36f0057432ea1f" providerId="LiveId" clId="{8F466F72-87FC-4826-9F74-7B63C549DF14}" dt="2024-02-18T00:23:49.483" v="0" actId="47"/>
          <pc:sldLayoutMkLst>
            <pc:docMk/>
            <pc:sldMasterMk cId="2839197421" sldId="2147483660"/>
            <pc:sldLayoutMk cId="3834812492" sldId="2147483663"/>
          </pc:sldLayoutMkLst>
        </pc:sldLayoutChg>
        <pc:sldLayoutChg chg="del">
          <pc:chgData name="John Oakes" userId="1a36f0057432ea1f" providerId="LiveId" clId="{8F466F72-87FC-4826-9F74-7B63C549DF14}" dt="2024-02-18T00:23:49.483" v="0" actId="47"/>
          <pc:sldLayoutMkLst>
            <pc:docMk/>
            <pc:sldMasterMk cId="2839197421" sldId="2147483660"/>
            <pc:sldLayoutMk cId="1055118795" sldId="2147483664"/>
          </pc:sldLayoutMkLst>
        </pc:sldLayoutChg>
        <pc:sldLayoutChg chg="del">
          <pc:chgData name="John Oakes" userId="1a36f0057432ea1f" providerId="LiveId" clId="{8F466F72-87FC-4826-9F74-7B63C549DF14}" dt="2024-02-18T00:23:49.483" v="0" actId="47"/>
          <pc:sldLayoutMkLst>
            <pc:docMk/>
            <pc:sldMasterMk cId="2839197421" sldId="2147483660"/>
            <pc:sldLayoutMk cId="2849919009" sldId="2147483665"/>
          </pc:sldLayoutMkLst>
        </pc:sldLayoutChg>
        <pc:sldLayoutChg chg="del">
          <pc:chgData name="John Oakes" userId="1a36f0057432ea1f" providerId="LiveId" clId="{8F466F72-87FC-4826-9F74-7B63C549DF14}" dt="2024-02-18T00:23:49.483" v="0" actId="47"/>
          <pc:sldLayoutMkLst>
            <pc:docMk/>
            <pc:sldMasterMk cId="2839197421" sldId="2147483660"/>
            <pc:sldLayoutMk cId="2276118278" sldId="2147483666"/>
          </pc:sldLayoutMkLst>
        </pc:sldLayoutChg>
        <pc:sldLayoutChg chg="del">
          <pc:chgData name="John Oakes" userId="1a36f0057432ea1f" providerId="LiveId" clId="{8F466F72-87FC-4826-9F74-7B63C549DF14}" dt="2024-02-18T00:23:49.483" v="0" actId="47"/>
          <pc:sldLayoutMkLst>
            <pc:docMk/>
            <pc:sldMasterMk cId="2839197421" sldId="2147483660"/>
            <pc:sldLayoutMk cId="246041032" sldId="2147483667"/>
          </pc:sldLayoutMkLst>
        </pc:sldLayoutChg>
        <pc:sldLayoutChg chg="del">
          <pc:chgData name="John Oakes" userId="1a36f0057432ea1f" providerId="LiveId" clId="{8F466F72-87FC-4826-9F74-7B63C549DF14}" dt="2024-02-18T00:23:49.483" v="0" actId="47"/>
          <pc:sldLayoutMkLst>
            <pc:docMk/>
            <pc:sldMasterMk cId="2839197421" sldId="2147483660"/>
            <pc:sldLayoutMk cId="3797603584" sldId="2147483668"/>
          </pc:sldLayoutMkLst>
        </pc:sldLayoutChg>
        <pc:sldLayoutChg chg="del">
          <pc:chgData name="John Oakes" userId="1a36f0057432ea1f" providerId="LiveId" clId="{8F466F72-87FC-4826-9F74-7B63C549DF14}" dt="2024-02-18T00:23:49.483" v="0" actId="47"/>
          <pc:sldLayoutMkLst>
            <pc:docMk/>
            <pc:sldMasterMk cId="2839197421" sldId="2147483660"/>
            <pc:sldLayoutMk cId="2864927328" sldId="2147483669"/>
          </pc:sldLayoutMkLst>
        </pc:sldLayoutChg>
        <pc:sldLayoutChg chg="del">
          <pc:chgData name="John Oakes" userId="1a36f0057432ea1f" providerId="LiveId" clId="{8F466F72-87FC-4826-9F74-7B63C549DF14}" dt="2024-02-18T00:23:49.483" v="0" actId="47"/>
          <pc:sldLayoutMkLst>
            <pc:docMk/>
            <pc:sldMasterMk cId="2839197421" sldId="2147483660"/>
            <pc:sldLayoutMk cId="63404261" sldId="2147483670"/>
          </pc:sldLayoutMkLst>
        </pc:sldLayoutChg>
        <pc:sldLayoutChg chg="del">
          <pc:chgData name="John Oakes" userId="1a36f0057432ea1f" providerId="LiveId" clId="{8F466F72-87FC-4826-9F74-7B63C549DF14}" dt="2024-02-18T00:23:49.483" v="0" actId="47"/>
          <pc:sldLayoutMkLst>
            <pc:docMk/>
            <pc:sldMasterMk cId="2839197421" sldId="2147483660"/>
            <pc:sldLayoutMk cId="2653228642" sldId="2147483671"/>
          </pc:sldLayoutMkLst>
        </pc:sldLayoutChg>
      </pc:sldMasterChg>
      <pc:sldMasterChg chg="del delSldLayout">
        <pc:chgData name="John Oakes" userId="1a36f0057432ea1f" providerId="LiveId" clId="{8F466F72-87FC-4826-9F74-7B63C549DF14}" dt="2024-02-20T07:48:50.281" v="948" actId="47"/>
        <pc:sldMasterMkLst>
          <pc:docMk/>
          <pc:sldMasterMk cId="2820697865" sldId="2147483672"/>
        </pc:sldMasterMkLst>
        <pc:sldLayoutChg chg="del">
          <pc:chgData name="John Oakes" userId="1a36f0057432ea1f" providerId="LiveId" clId="{8F466F72-87FC-4826-9F74-7B63C549DF14}" dt="2024-02-20T07:48:50.281" v="948" actId="47"/>
          <pc:sldLayoutMkLst>
            <pc:docMk/>
            <pc:sldMasterMk cId="2820697865" sldId="2147483672"/>
            <pc:sldLayoutMk cId="34130707" sldId="2147483673"/>
          </pc:sldLayoutMkLst>
        </pc:sldLayoutChg>
        <pc:sldLayoutChg chg="del">
          <pc:chgData name="John Oakes" userId="1a36f0057432ea1f" providerId="LiveId" clId="{8F466F72-87FC-4826-9F74-7B63C549DF14}" dt="2024-02-20T07:48:50.281" v="948" actId="47"/>
          <pc:sldLayoutMkLst>
            <pc:docMk/>
            <pc:sldMasterMk cId="2820697865" sldId="2147483672"/>
            <pc:sldLayoutMk cId="796828759" sldId="2147483674"/>
          </pc:sldLayoutMkLst>
        </pc:sldLayoutChg>
        <pc:sldLayoutChg chg="del">
          <pc:chgData name="John Oakes" userId="1a36f0057432ea1f" providerId="LiveId" clId="{8F466F72-87FC-4826-9F74-7B63C549DF14}" dt="2024-02-20T07:48:50.281" v="948" actId="47"/>
          <pc:sldLayoutMkLst>
            <pc:docMk/>
            <pc:sldMasterMk cId="2820697865" sldId="2147483672"/>
            <pc:sldLayoutMk cId="2601987497" sldId="2147483675"/>
          </pc:sldLayoutMkLst>
        </pc:sldLayoutChg>
        <pc:sldLayoutChg chg="del">
          <pc:chgData name="John Oakes" userId="1a36f0057432ea1f" providerId="LiveId" clId="{8F466F72-87FC-4826-9F74-7B63C549DF14}" dt="2024-02-20T07:48:50.281" v="948" actId="47"/>
          <pc:sldLayoutMkLst>
            <pc:docMk/>
            <pc:sldMasterMk cId="2820697865" sldId="2147483672"/>
            <pc:sldLayoutMk cId="4165103336" sldId="2147483676"/>
          </pc:sldLayoutMkLst>
        </pc:sldLayoutChg>
        <pc:sldLayoutChg chg="del">
          <pc:chgData name="John Oakes" userId="1a36f0057432ea1f" providerId="LiveId" clId="{8F466F72-87FC-4826-9F74-7B63C549DF14}" dt="2024-02-20T07:48:50.281" v="948" actId="47"/>
          <pc:sldLayoutMkLst>
            <pc:docMk/>
            <pc:sldMasterMk cId="2820697865" sldId="2147483672"/>
            <pc:sldLayoutMk cId="2536769898" sldId="2147483677"/>
          </pc:sldLayoutMkLst>
        </pc:sldLayoutChg>
        <pc:sldLayoutChg chg="del">
          <pc:chgData name="John Oakes" userId="1a36f0057432ea1f" providerId="LiveId" clId="{8F466F72-87FC-4826-9F74-7B63C549DF14}" dt="2024-02-20T07:48:50.281" v="948" actId="47"/>
          <pc:sldLayoutMkLst>
            <pc:docMk/>
            <pc:sldMasterMk cId="2820697865" sldId="2147483672"/>
            <pc:sldLayoutMk cId="665170464" sldId="2147483678"/>
          </pc:sldLayoutMkLst>
        </pc:sldLayoutChg>
        <pc:sldLayoutChg chg="del">
          <pc:chgData name="John Oakes" userId="1a36f0057432ea1f" providerId="LiveId" clId="{8F466F72-87FC-4826-9F74-7B63C549DF14}" dt="2024-02-20T07:48:50.281" v="948" actId="47"/>
          <pc:sldLayoutMkLst>
            <pc:docMk/>
            <pc:sldMasterMk cId="2820697865" sldId="2147483672"/>
            <pc:sldLayoutMk cId="1676633858" sldId="2147483679"/>
          </pc:sldLayoutMkLst>
        </pc:sldLayoutChg>
        <pc:sldLayoutChg chg="del">
          <pc:chgData name="John Oakes" userId="1a36f0057432ea1f" providerId="LiveId" clId="{8F466F72-87FC-4826-9F74-7B63C549DF14}" dt="2024-02-20T07:48:50.281" v="948" actId="47"/>
          <pc:sldLayoutMkLst>
            <pc:docMk/>
            <pc:sldMasterMk cId="2820697865" sldId="2147483672"/>
            <pc:sldLayoutMk cId="820520314" sldId="2147483680"/>
          </pc:sldLayoutMkLst>
        </pc:sldLayoutChg>
        <pc:sldLayoutChg chg="del">
          <pc:chgData name="John Oakes" userId="1a36f0057432ea1f" providerId="LiveId" clId="{8F466F72-87FC-4826-9F74-7B63C549DF14}" dt="2024-02-20T07:48:50.281" v="948" actId="47"/>
          <pc:sldLayoutMkLst>
            <pc:docMk/>
            <pc:sldMasterMk cId="2820697865" sldId="2147483672"/>
            <pc:sldLayoutMk cId="72301279" sldId="2147483681"/>
          </pc:sldLayoutMkLst>
        </pc:sldLayoutChg>
        <pc:sldLayoutChg chg="del">
          <pc:chgData name="John Oakes" userId="1a36f0057432ea1f" providerId="LiveId" clId="{8F466F72-87FC-4826-9F74-7B63C549DF14}" dt="2024-02-20T07:48:50.281" v="948" actId="47"/>
          <pc:sldLayoutMkLst>
            <pc:docMk/>
            <pc:sldMasterMk cId="2820697865" sldId="2147483672"/>
            <pc:sldLayoutMk cId="3764735364" sldId="2147483682"/>
          </pc:sldLayoutMkLst>
        </pc:sldLayoutChg>
        <pc:sldLayoutChg chg="del">
          <pc:chgData name="John Oakes" userId="1a36f0057432ea1f" providerId="LiveId" clId="{8F466F72-87FC-4826-9F74-7B63C549DF14}" dt="2024-02-20T07:48:50.281" v="948" actId="47"/>
          <pc:sldLayoutMkLst>
            <pc:docMk/>
            <pc:sldMasterMk cId="2820697865" sldId="2147483672"/>
            <pc:sldLayoutMk cId="2115994872" sldId="2147483683"/>
          </pc:sldLayoutMkLst>
        </pc:sldLayoutChg>
      </pc:sldMasterChg>
      <pc:sldMasterChg chg="del delSldLayout">
        <pc:chgData name="John Oakes" userId="1a36f0057432ea1f" providerId="LiveId" clId="{8F466F72-87FC-4826-9F74-7B63C549DF14}" dt="2024-02-20T07:48:33.613" v="947" actId="47"/>
        <pc:sldMasterMkLst>
          <pc:docMk/>
          <pc:sldMasterMk cId="725380133" sldId="2147483684"/>
        </pc:sldMasterMkLst>
        <pc:sldLayoutChg chg="del">
          <pc:chgData name="John Oakes" userId="1a36f0057432ea1f" providerId="LiveId" clId="{8F466F72-87FC-4826-9F74-7B63C549DF14}" dt="2024-02-20T07:48:33.613" v="947" actId="47"/>
          <pc:sldLayoutMkLst>
            <pc:docMk/>
            <pc:sldMasterMk cId="725380133" sldId="2147483684"/>
            <pc:sldLayoutMk cId="2047468091" sldId="2147483685"/>
          </pc:sldLayoutMkLst>
        </pc:sldLayoutChg>
        <pc:sldLayoutChg chg="del">
          <pc:chgData name="John Oakes" userId="1a36f0057432ea1f" providerId="LiveId" clId="{8F466F72-87FC-4826-9F74-7B63C549DF14}" dt="2024-02-20T07:48:33.613" v="947" actId="47"/>
          <pc:sldLayoutMkLst>
            <pc:docMk/>
            <pc:sldMasterMk cId="725380133" sldId="2147483684"/>
            <pc:sldLayoutMk cId="1304148963" sldId="2147483686"/>
          </pc:sldLayoutMkLst>
        </pc:sldLayoutChg>
        <pc:sldLayoutChg chg="del">
          <pc:chgData name="John Oakes" userId="1a36f0057432ea1f" providerId="LiveId" clId="{8F466F72-87FC-4826-9F74-7B63C549DF14}" dt="2024-02-20T07:48:33.613" v="947" actId="47"/>
          <pc:sldLayoutMkLst>
            <pc:docMk/>
            <pc:sldMasterMk cId="725380133" sldId="2147483684"/>
            <pc:sldLayoutMk cId="689515722" sldId="2147483687"/>
          </pc:sldLayoutMkLst>
        </pc:sldLayoutChg>
        <pc:sldLayoutChg chg="del">
          <pc:chgData name="John Oakes" userId="1a36f0057432ea1f" providerId="LiveId" clId="{8F466F72-87FC-4826-9F74-7B63C549DF14}" dt="2024-02-20T07:48:33.613" v="947" actId="47"/>
          <pc:sldLayoutMkLst>
            <pc:docMk/>
            <pc:sldMasterMk cId="725380133" sldId="2147483684"/>
            <pc:sldLayoutMk cId="3762361831" sldId="2147483688"/>
          </pc:sldLayoutMkLst>
        </pc:sldLayoutChg>
        <pc:sldLayoutChg chg="del">
          <pc:chgData name="John Oakes" userId="1a36f0057432ea1f" providerId="LiveId" clId="{8F466F72-87FC-4826-9F74-7B63C549DF14}" dt="2024-02-20T07:48:33.613" v="947" actId="47"/>
          <pc:sldLayoutMkLst>
            <pc:docMk/>
            <pc:sldMasterMk cId="725380133" sldId="2147483684"/>
            <pc:sldLayoutMk cId="2831622417" sldId="2147483689"/>
          </pc:sldLayoutMkLst>
        </pc:sldLayoutChg>
        <pc:sldLayoutChg chg="del">
          <pc:chgData name="John Oakes" userId="1a36f0057432ea1f" providerId="LiveId" clId="{8F466F72-87FC-4826-9F74-7B63C549DF14}" dt="2024-02-20T07:48:33.613" v="947" actId="47"/>
          <pc:sldLayoutMkLst>
            <pc:docMk/>
            <pc:sldMasterMk cId="725380133" sldId="2147483684"/>
            <pc:sldLayoutMk cId="3328460414" sldId="2147483690"/>
          </pc:sldLayoutMkLst>
        </pc:sldLayoutChg>
        <pc:sldLayoutChg chg="del">
          <pc:chgData name="John Oakes" userId="1a36f0057432ea1f" providerId="LiveId" clId="{8F466F72-87FC-4826-9F74-7B63C549DF14}" dt="2024-02-20T07:48:33.613" v="947" actId="47"/>
          <pc:sldLayoutMkLst>
            <pc:docMk/>
            <pc:sldMasterMk cId="725380133" sldId="2147483684"/>
            <pc:sldLayoutMk cId="814058489" sldId="2147483691"/>
          </pc:sldLayoutMkLst>
        </pc:sldLayoutChg>
        <pc:sldLayoutChg chg="del">
          <pc:chgData name="John Oakes" userId="1a36f0057432ea1f" providerId="LiveId" clId="{8F466F72-87FC-4826-9F74-7B63C549DF14}" dt="2024-02-20T07:48:33.613" v="947" actId="47"/>
          <pc:sldLayoutMkLst>
            <pc:docMk/>
            <pc:sldMasterMk cId="725380133" sldId="2147483684"/>
            <pc:sldLayoutMk cId="888978740" sldId="2147483692"/>
          </pc:sldLayoutMkLst>
        </pc:sldLayoutChg>
        <pc:sldLayoutChg chg="del">
          <pc:chgData name="John Oakes" userId="1a36f0057432ea1f" providerId="LiveId" clId="{8F466F72-87FC-4826-9F74-7B63C549DF14}" dt="2024-02-20T07:48:33.613" v="947" actId="47"/>
          <pc:sldLayoutMkLst>
            <pc:docMk/>
            <pc:sldMasterMk cId="725380133" sldId="2147483684"/>
            <pc:sldLayoutMk cId="278711424" sldId="2147483693"/>
          </pc:sldLayoutMkLst>
        </pc:sldLayoutChg>
        <pc:sldLayoutChg chg="del">
          <pc:chgData name="John Oakes" userId="1a36f0057432ea1f" providerId="LiveId" clId="{8F466F72-87FC-4826-9F74-7B63C549DF14}" dt="2024-02-20T07:48:33.613" v="947" actId="47"/>
          <pc:sldLayoutMkLst>
            <pc:docMk/>
            <pc:sldMasterMk cId="725380133" sldId="2147483684"/>
            <pc:sldLayoutMk cId="1058146093" sldId="2147483694"/>
          </pc:sldLayoutMkLst>
        </pc:sldLayoutChg>
        <pc:sldLayoutChg chg="del">
          <pc:chgData name="John Oakes" userId="1a36f0057432ea1f" providerId="LiveId" clId="{8F466F72-87FC-4826-9F74-7B63C549DF14}" dt="2024-02-20T07:48:33.613" v="947" actId="47"/>
          <pc:sldLayoutMkLst>
            <pc:docMk/>
            <pc:sldMasterMk cId="725380133" sldId="2147483684"/>
            <pc:sldLayoutMk cId="110873206" sldId="2147483695"/>
          </pc:sldLayoutMkLst>
        </pc:sldLayoutChg>
      </pc:sldMasterChg>
      <pc:sldMasterChg chg="del delSldLayout">
        <pc:chgData name="John Oakes" userId="1a36f0057432ea1f" providerId="LiveId" clId="{8F466F72-87FC-4826-9F74-7B63C549DF14}" dt="2024-02-20T07:48:50.281" v="948" actId="47"/>
        <pc:sldMasterMkLst>
          <pc:docMk/>
          <pc:sldMasterMk cId="1541334760" sldId="2147483696"/>
        </pc:sldMasterMkLst>
        <pc:sldLayoutChg chg="del">
          <pc:chgData name="John Oakes" userId="1a36f0057432ea1f" providerId="LiveId" clId="{8F466F72-87FC-4826-9F74-7B63C549DF14}" dt="2024-02-20T07:48:50.281" v="948" actId="47"/>
          <pc:sldLayoutMkLst>
            <pc:docMk/>
            <pc:sldMasterMk cId="1541334760" sldId="2147483696"/>
            <pc:sldLayoutMk cId="3030139750" sldId="2147483697"/>
          </pc:sldLayoutMkLst>
        </pc:sldLayoutChg>
        <pc:sldLayoutChg chg="del">
          <pc:chgData name="John Oakes" userId="1a36f0057432ea1f" providerId="LiveId" clId="{8F466F72-87FC-4826-9F74-7B63C549DF14}" dt="2024-02-20T07:48:50.281" v="948" actId="47"/>
          <pc:sldLayoutMkLst>
            <pc:docMk/>
            <pc:sldMasterMk cId="1541334760" sldId="2147483696"/>
            <pc:sldLayoutMk cId="1205839994" sldId="2147483698"/>
          </pc:sldLayoutMkLst>
        </pc:sldLayoutChg>
        <pc:sldLayoutChg chg="del">
          <pc:chgData name="John Oakes" userId="1a36f0057432ea1f" providerId="LiveId" clId="{8F466F72-87FC-4826-9F74-7B63C549DF14}" dt="2024-02-20T07:48:50.281" v="948" actId="47"/>
          <pc:sldLayoutMkLst>
            <pc:docMk/>
            <pc:sldMasterMk cId="1541334760" sldId="2147483696"/>
            <pc:sldLayoutMk cId="3695998964" sldId="2147483699"/>
          </pc:sldLayoutMkLst>
        </pc:sldLayoutChg>
        <pc:sldLayoutChg chg="del">
          <pc:chgData name="John Oakes" userId="1a36f0057432ea1f" providerId="LiveId" clId="{8F466F72-87FC-4826-9F74-7B63C549DF14}" dt="2024-02-20T07:48:50.281" v="948" actId="47"/>
          <pc:sldLayoutMkLst>
            <pc:docMk/>
            <pc:sldMasterMk cId="1541334760" sldId="2147483696"/>
            <pc:sldLayoutMk cId="315790657" sldId="2147483700"/>
          </pc:sldLayoutMkLst>
        </pc:sldLayoutChg>
        <pc:sldLayoutChg chg="del">
          <pc:chgData name="John Oakes" userId="1a36f0057432ea1f" providerId="LiveId" clId="{8F466F72-87FC-4826-9F74-7B63C549DF14}" dt="2024-02-20T07:48:50.281" v="948" actId="47"/>
          <pc:sldLayoutMkLst>
            <pc:docMk/>
            <pc:sldMasterMk cId="1541334760" sldId="2147483696"/>
            <pc:sldLayoutMk cId="2093315547" sldId="2147483701"/>
          </pc:sldLayoutMkLst>
        </pc:sldLayoutChg>
        <pc:sldLayoutChg chg="del">
          <pc:chgData name="John Oakes" userId="1a36f0057432ea1f" providerId="LiveId" clId="{8F466F72-87FC-4826-9F74-7B63C549DF14}" dt="2024-02-20T07:48:50.281" v="948" actId="47"/>
          <pc:sldLayoutMkLst>
            <pc:docMk/>
            <pc:sldMasterMk cId="1541334760" sldId="2147483696"/>
            <pc:sldLayoutMk cId="955025531" sldId="2147483702"/>
          </pc:sldLayoutMkLst>
        </pc:sldLayoutChg>
        <pc:sldLayoutChg chg="del">
          <pc:chgData name="John Oakes" userId="1a36f0057432ea1f" providerId="LiveId" clId="{8F466F72-87FC-4826-9F74-7B63C549DF14}" dt="2024-02-20T07:48:50.281" v="948" actId="47"/>
          <pc:sldLayoutMkLst>
            <pc:docMk/>
            <pc:sldMasterMk cId="1541334760" sldId="2147483696"/>
            <pc:sldLayoutMk cId="2697611800" sldId="2147483703"/>
          </pc:sldLayoutMkLst>
        </pc:sldLayoutChg>
        <pc:sldLayoutChg chg="del">
          <pc:chgData name="John Oakes" userId="1a36f0057432ea1f" providerId="LiveId" clId="{8F466F72-87FC-4826-9F74-7B63C549DF14}" dt="2024-02-20T07:48:50.281" v="948" actId="47"/>
          <pc:sldLayoutMkLst>
            <pc:docMk/>
            <pc:sldMasterMk cId="1541334760" sldId="2147483696"/>
            <pc:sldLayoutMk cId="1383247303" sldId="2147483704"/>
          </pc:sldLayoutMkLst>
        </pc:sldLayoutChg>
        <pc:sldLayoutChg chg="del">
          <pc:chgData name="John Oakes" userId="1a36f0057432ea1f" providerId="LiveId" clId="{8F466F72-87FC-4826-9F74-7B63C549DF14}" dt="2024-02-20T07:48:50.281" v="948" actId="47"/>
          <pc:sldLayoutMkLst>
            <pc:docMk/>
            <pc:sldMasterMk cId="1541334760" sldId="2147483696"/>
            <pc:sldLayoutMk cId="1134885063" sldId="2147483705"/>
          </pc:sldLayoutMkLst>
        </pc:sldLayoutChg>
        <pc:sldLayoutChg chg="del">
          <pc:chgData name="John Oakes" userId="1a36f0057432ea1f" providerId="LiveId" clId="{8F466F72-87FC-4826-9F74-7B63C549DF14}" dt="2024-02-20T07:48:50.281" v="948" actId="47"/>
          <pc:sldLayoutMkLst>
            <pc:docMk/>
            <pc:sldMasterMk cId="1541334760" sldId="2147483696"/>
            <pc:sldLayoutMk cId="2365010153" sldId="2147483706"/>
          </pc:sldLayoutMkLst>
        </pc:sldLayoutChg>
        <pc:sldLayoutChg chg="del">
          <pc:chgData name="John Oakes" userId="1a36f0057432ea1f" providerId="LiveId" clId="{8F466F72-87FC-4826-9F74-7B63C549DF14}" dt="2024-02-20T07:48:50.281" v="948" actId="47"/>
          <pc:sldLayoutMkLst>
            <pc:docMk/>
            <pc:sldMasterMk cId="1541334760" sldId="2147483696"/>
            <pc:sldLayoutMk cId="1346094394" sldId="2147483707"/>
          </pc:sldLayoutMkLst>
        </pc:sldLayoutChg>
      </pc:sldMasterChg>
      <pc:sldMasterChg chg="del delSldLayout">
        <pc:chgData name="John Oakes" userId="1a36f0057432ea1f" providerId="LiveId" clId="{8F466F72-87FC-4826-9F74-7B63C549DF14}" dt="2024-02-20T07:48:50.281" v="948" actId="47"/>
        <pc:sldMasterMkLst>
          <pc:docMk/>
          <pc:sldMasterMk cId="390562462" sldId="2147483708"/>
        </pc:sldMasterMkLst>
        <pc:sldLayoutChg chg="del">
          <pc:chgData name="John Oakes" userId="1a36f0057432ea1f" providerId="LiveId" clId="{8F466F72-87FC-4826-9F74-7B63C549DF14}" dt="2024-02-20T07:48:50.281" v="948" actId="47"/>
          <pc:sldLayoutMkLst>
            <pc:docMk/>
            <pc:sldMasterMk cId="390562462" sldId="2147483708"/>
            <pc:sldLayoutMk cId="1283024827" sldId="2147483709"/>
          </pc:sldLayoutMkLst>
        </pc:sldLayoutChg>
        <pc:sldLayoutChg chg="del">
          <pc:chgData name="John Oakes" userId="1a36f0057432ea1f" providerId="LiveId" clId="{8F466F72-87FC-4826-9F74-7B63C549DF14}" dt="2024-02-20T07:48:50.281" v="948" actId="47"/>
          <pc:sldLayoutMkLst>
            <pc:docMk/>
            <pc:sldMasterMk cId="390562462" sldId="2147483708"/>
            <pc:sldLayoutMk cId="2883291403" sldId="2147483710"/>
          </pc:sldLayoutMkLst>
        </pc:sldLayoutChg>
        <pc:sldLayoutChg chg="del">
          <pc:chgData name="John Oakes" userId="1a36f0057432ea1f" providerId="LiveId" clId="{8F466F72-87FC-4826-9F74-7B63C549DF14}" dt="2024-02-20T07:48:50.281" v="948" actId="47"/>
          <pc:sldLayoutMkLst>
            <pc:docMk/>
            <pc:sldMasterMk cId="390562462" sldId="2147483708"/>
            <pc:sldLayoutMk cId="376414474" sldId="2147483711"/>
          </pc:sldLayoutMkLst>
        </pc:sldLayoutChg>
        <pc:sldLayoutChg chg="del">
          <pc:chgData name="John Oakes" userId="1a36f0057432ea1f" providerId="LiveId" clId="{8F466F72-87FC-4826-9F74-7B63C549DF14}" dt="2024-02-20T07:48:50.281" v="948" actId="47"/>
          <pc:sldLayoutMkLst>
            <pc:docMk/>
            <pc:sldMasterMk cId="390562462" sldId="2147483708"/>
            <pc:sldLayoutMk cId="2575853354" sldId="2147483712"/>
          </pc:sldLayoutMkLst>
        </pc:sldLayoutChg>
        <pc:sldLayoutChg chg="del">
          <pc:chgData name="John Oakes" userId="1a36f0057432ea1f" providerId="LiveId" clId="{8F466F72-87FC-4826-9F74-7B63C549DF14}" dt="2024-02-20T07:48:50.281" v="948" actId="47"/>
          <pc:sldLayoutMkLst>
            <pc:docMk/>
            <pc:sldMasterMk cId="390562462" sldId="2147483708"/>
            <pc:sldLayoutMk cId="1297906626" sldId="2147483713"/>
          </pc:sldLayoutMkLst>
        </pc:sldLayoutChg>
        <pc:sldLayoutChg chg="del">
          <pc:chgData name="John Oakes" userId="1a36f0057432ea1f" providerId="LiveId" clId="{8F466F72-87FC-4826-9F74-7B63C549DF14}" dt="2024-02-20T07:48:50.281" v="948" actId="47"/>
          <pc:sldLayoutMkLst>
            <pc:docMk/>
            <pc:sldMasterMk cId="390562462" sldId="2147483708"/>
            <pc:sldLayoutMk cId="3793724222" sldId="2147483714"/>
          </pc:sldLayoutMkLst>
        </pc:sldLayoutChg>
        <pc:sldLayoutChg chg="del">
          <pc:chgData name="John Oakes" userId="1a36f0057432ea1f" providerId="LiveId" clId="{8F466F72-87FC-4826-9F74-7B63C549DF14}" dt="2024-02-20T07:48:50.281" v="948" actId="47"/>
          <pc:sldLayoutMkLst>
            <pc:docMk/>
            <pc:sldMasterMk cId="390562462" sldId="2147483708"/>
            <pc:sldLayoutMk cId="3039468801" sldId="2147483715"/>
          </pc:sldLayoutMkLst>
        </pc:sldLayoutChg>
        <pc:sldLayoutChg chg="del">
          <pc:chgData name="John Oakes" userId="1a36f0057432ea1f" providerId="LiveId" clId="{8F466F72-87FC-4826-9F74-7B63C549DF14}" dt="2024-02-20T07:48:50.281" v="948" actId="47"/>
          <pc:sldLayoutMkLst>
            <pc:docMk/>
            <pc:sldMasterMk cId="390562462" sldId="2147483708"/>
            <pc:sldLayoutMk cId="3599009339" sldId="2147483716"/>
          </pc:sldLayoutMkLst>
        </pc:sldLayoutChg>
        <pc:sldLayoutChg chg="del">
          <pc:chgData name="John Oakes" userId="1a36f0057432ea1f" providerId="LiveId" clId="{8F466F72-87FC-4826-9F74-7B63C549DF14}" dt="2024-02-20T07:48:50.281" v="948" actId="47"/>
          <pc:sldLayoutMkLst>
            <pc:docMk/>
            <pc:sldMasterMk cId="390562462" sldId="2147483708"/>
            <pc:sldLayoutMk cId="1851603574" sldId="2147483717"/>
          </pc:sldLayoutMkLst>
        </pc:sldLayoutChg>
        <pc:sldLayoutChg chg="del">
          <pc:chgData name="John Oakes" userId="1a36f0057432ea1f" providerId="LiveId" clId="{8F466F72-87FC-4826-9F74-7B63C549DF14}" dt="2024-02-20T07:48:50.281" v="948" actId="47"/>
          <pc:sldLayoutMkLst>
            <pc:docMk/>
            <pc:sldMasterMk cId="390562462" sldId="2147483708"/>
            <pc:sldLayoutMk cId="2869199082" sldId="2147483718"/>
          </pc:sldLayoutMkLst>
        </pc:sldLayoutChg>
        <pc:sldLayoutChg chg="del">
          <pc:chgData name="John Oakes" userId="1a36f0057432ea1f" providerId="LiveId" clId="{8F466F72-87FC-4826-9F74-7B63C549DF14}" dt="2024-02-20T07:48:50.281" v="948" actId="47"/>
          <pc:sldLayoutMkLst>
            <pc:docMk/>
            <pc:sldMasterMk cId="390562462" sldId="2147483708"/>
            <pc:sldLayoutMk cId="1296214158" sldId="2147483719"/>
          </pc:sldLayoutMkLst>
        </pc:sldLayoutChg>
      </pc:sldMasterChg>
      <pc:sldMasterChg chg="del delSldLayout">
        <pc:chgData name="John Oakes" userId="1a36f0057432ea1f" providerId="LiveId" clId="{8F466F72-87FC-4826-9F74-7B63C549DF14}" dt="2024-02-20T07:48:50.281" v="948" actId="47"/>
        <pc:sldMasterMkLst>
          <pc:docMk/>
          <pc:sldMasterMk cId="3965198022" sldId="2147483720"/>
        </pc:sldMasterMkLst>
        <pc:sldLayoutChg chg="del">
          <pc:chgData name="John Oakes" userId="1a36f0057432ea1f" providerId="LiveId" clId="{8F466F72-87FC-4826-9F74-7B63C549DF14}" dt="2024-02-20T07:48:50.281" v="948" actId="47"/>
          <pc:sldLayoutMkLst>
            <pc:docMk/>
            <pc:sldMasterMk cId="3965198022" sldId="2147483720"/>
            <pc:sldLayoutMk cId="2448876551" sldId="2147483721"/>
          </pc:sldLayoutMkLst>
        </pc:sldLayoutChg>
        <pc:sldLayoutChg chg="del">
          <pc:chgData name="John Oakes" userId="1a36f0057432ea1f" providerId="LiveId" clId="{8F466F72-87FC-4826-9F74-7B63C549DF14}" dt="2024-02-20T07:48:50.281" v="948" actId="47"/>
          <pc:sldLayoutMkLst>
            <pc:docMk/>
            <pc:sldMasterMk cId="3965198022" sldId="2147483720"/>
            <pc:sldLayoutMk cId="758634630" sldId="2147483722"/>
          </pc:sldLayoutMkLst>
        </pc:sldLayoutChg>
        <pc:sldLayoutChg chg="del">
          <pc:chgData name="John Oakes" userId="1a36f0057432ea1f" providerId="LiveId" clId="{8F466F72-87FC-4826-9F74-7B63C549DF14}" dt="2024-02-20T07:48:50.281" v="948" actId="47"/>
          <pc:sldLayoutMkLst>
            <pc:docMk/>
            <pc:sldMasterMk cId="3965198022" sldId="2147483720"/>
            <pc:sldLayoutMk cId="3106597424" sldId="2147483723"/>
          </pc:sldLayoutMkLst>
        </pc:sldLayoutChg>
        <pc:sldLayoutChg chg="del">
          <pc:chgData name="John Oakes" userId="1a36f0057432ea1f" providerId="LiveId" clId="{8F466F72-87FC-4826-9F74-7B63C549DF14}" dt="2024-02-20T07:48:50.281" v="948" actId="47"/>
          <pc:sldLayoutMkLst>
            <pc:docMk/>
            <pc:sldMasterMk cId="3965198022" sldId="2147483720"/>
            <pc:sldLayoutMk cId="2069712267" sldId="2147483724"/>
          </pc:sldLayoutMkLst>
        </pc:sldLayoutChg>
        <pc:sldLayoutChg chg="del">
          <pc:chgData name="John Oakes" userId="1a36f0057432ea1f" providerId="LiveId" clId="{8F466F72-87FC-4826-9F74-7B63C549DF14}" dt="2024-02-20T07:48:50.281" v="948" actId="47"/>
          <pc:sldLayoutMkLst>
            <pc:docMk/>
            <pc:sldMasterMk cId="3965198022" sldId="2147483720"/>
            <pc:sldLayoutMk cId="3724971324" sldId="2147483725"/>
          </pc:sldLayoutMkLst>
        </pc:sldLayoutChg>
        <pc:sldLayoutChg chg="del">
          <pc:chgData name="John Oakes" userId="1a36f0057432ea1f" providerId="LiveId" clId="{8F466F72-87FC-4826-9F74-7B63C549DF14}" dt="2024-02-20T07:48:50.281" v="948" actId="47"/>
          <pc:sldLayoutMkLst>
            <pc:docMk/>
            <pc:sldMasterMk cId="3965198022" sldId="2147483720"/>
            <pc:sldLayoutMk cId="1156041709" sldId="2147483726"/>
          </pc:sldLayoutMkLst>
        </pc:sldLayoutChg>
        <pc:sldLayoutChg chg="del">
          <pc:chgData name="John Oakes" userId="1a36f0057432ea1f" providerId="LiveId" clId="{8F466F72-87FC-4826-9F74-7B63C549DF14}" dt="2024-02-20T07:48:50.281" v="948" actId="47"/>
          <pc:sldLayoutMkLst>
            <pc:docMk/>
            <pc:sldMasterMk cId="3965198022" sldId="2147483720"/>
            <pc:sldLayoutMk cId="1868123143" sldId="2147483727"/>
          </pc:sldLayoutMkLst>
        </pc:sldLayoutChg>
        <pc:sldLayoutChg chg="del">
          <pc:chgData name="John Oakes" userId="1a36f0057432ea1f" providerId="LiveId" clId="{8F466F72-87FC-4826-9F74-7B63C549DF14}" dt="2024-02-20T07:48:50.281" v="948" actId="47"/>
          <pc:sldLayoutMkLst>
            <pc:docMk/>
            <pc:sldMasterMk cId="3965198022" sldId="2147483720"/>
            <pc:sldLayoutMk cId="2476371493" sldId="2147483728"/>
          </pc:sldLayoutMkLst>
        </pc:sldLayoutChg>
        <pc:sldLayoutChg chg="del">
          <pc:chgData name="John Oakes" userId="1a36f0057432ea1f" providerId="LiveId" clId="{8F466F72-87FC-4826-9F74-7B63C549DF14}" dt="2024-02-20T07:48:50.281" v="948" actId="47"/>
          <pc:sldLayoutMkLst>
            <pc:docMk/>
            <pc:sldMasterMk cId="3965198022" sldId="2147483720"/>
            <pc:sldLayoutMk cId="519717874" sldId="2147483729"/>
          </pc:sldLayoutMkLst>
        </pc:sldLayoutChg>
        <pc:sldLayoutChg chg="del">
          <pc:chgData name="John Oakes" userId="1a36f0057432ea1f" providerId="LiveId" clId="{8F466F72-87FC-4826-9F74-7B63C549DF14}" dt="2024-02-20T07:48:50.281" v="948" actId="47"/>
          <pc:sldLayoutMkLst>
            <pc:docMk/>
            <pc:sldMasterMk cId="3965198022" sldId="2147483720"/>
            <pc:sldLayoutMk cId="2614398314" sldId="2147483730"/>
          </pc:sldLayoutMkLst>
        </pc:sldLayoutChg>
        <pc:sldLayoutChg chg="del">
          <pc:chgData name="John Oakes" userId="1a36f0057432ea1f" providerId="LiveId" clId="{8F466F72-87FC-4826-9F74-7B63C549DF14}" dt="2024-02-20T07:48:50.281" v="948" actId="47"/>
          <pc:sldLayoutMkLst>
            <pc:docMk/>
            <pc:sldMasterMk cId="3965198022" sldId="2147483720"/>
            <pc:sldLayoutMk cId="1555319428" sldId="2147483731"/>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9-22T16:30:14.891" idx="2">
    <p:pos x="4552" y="314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C505A-17CD-4BB3-8458-3A8BC9E922DB}"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F43A-BCDC-44E1-9B51-15570AE6AB03}" type="slidenum">
              <a:rPr lang="en-US" smtClean="0"/>
              <a:t>‹#›</a:t>
            </a:fld>
            <a:endParaRPr lang="en-US"/>
          </a:p>
        </p:txBody>
      </p:sp>
    </p:spTree>
    <p:extLst>
      <p:ext uri="{BB962C8B-B14F-4D97-AF65-F5344CB8AC3E}">
        <p14:creationId xmlns:p14="http://schemas.microsoft.com/office/powerpoint/2010/main" val="35648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C777EAA-7EDB-2EA6-A5CA-1550A3F6C4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51EFC8-CCEC-499C-9EEA-19222F699EBA}" type="slidenum">
              <a:rPr lang="en-US" altLang="en-US" smtClean="0"/>
              <a:pPr>
                <a:spcBef>
                  <a:spcPct val="0"/>
                </a:spcBef>
              </a:pPr>
              <a:t>7</a:t>
            </a:fld>
            <a:endParaRPr lang="en-US" altLang="en-US"/>
          </a:p>
        </p:txBody>
      </p:sp>
      <p:sp>
        <p:nvSpPr>
          <p:cNvPr id="10243" name="Rectangle 2">
            <a:extLst>
              <a:ext uri="{FF2B5EF4-FFF2-40B4-BE49-F238E27FC236}">
                <a16:creationId xmlns:a16="http://schemas.microsoft.com/office/drawing/2014/main" id="{76D51BCC-04F4-48A7-75DD-41BDEC554DA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11DEC50-FB7C-16C2-D232-07AEA30F56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914241E-94CC-B25A-29F4-03D3AFA205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8348A2-4BEB-4E29-BDCF-A47D07A9B3B7}" type="slidenum">
              <a:rPr lang="en-US" altLang="en-US" smtClean="0"/>
              <a:pPr>
                <a:spcBef>
                  <a:spcPct val="0"/>
                </a:spcBef>
              </a:pPr>
              <a:t>17</a:t>
            </a:fld>
            <a:endParaRPr lang="en-US" altLang="en-US"/>
          </a:p>
        </p:txBody>
      </p:sp>
      <p:sp>
        <p:nvSpPr>
          <p:cNvPr id="32771" name="Rectangle 2">
            <a:extLst>
              <a:ext uri="{FF2B5EF4-FFF2-40B4-BE49-F238E27FC236}">
                <a16:creationId xmlns:a16="http://schemas.microsoft.com/office/drawing/2014/main" id="{43037324-3099-D7EF-E147-C44426A9A6D5}"/>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AED7CAA-A26F-42DA-2B97-30FCAB20DE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752A0FC-309D-FF97-95EA-43DA8A604F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8839C5-71C3-4E3F-A518-12C4E1B29F10}" type="slidenum">
              <a:rPr lang="en-US" altLang="en-US" smtClean="0"/>
              <a:pPr>
                <a:spcBef>
                  <a:spcPct val="0"/>
                </a:spcBef>
              </a:pPr>
              <a:t>18</a:t>
            </a:fld>
            <a:endParaRPr lang="en-US" altLang="en-US"/>
          </a:p>
        </p:txBody>
      </p:sp>
      <p:sp>
        <p:nvSpPr>
          <p:cNvPr id="34819" name="Rectangle 2">
            <a:extLst>
              <a:ext uri="{FF2B5EF4-FFF2-40B4-BE49-F238E27FC236}">
                <a16:creationId xmlns:a16="http://schemas.microsoft.com/office/drawing/2014/main" id="{C6ED747F-BA73-F470-1901-F2EF46EE396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76DC86C-A0E2-7738-ACF3-425A328543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EE9C762-8B4D-6408-1196-158011091F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D54C15-CAED-41C7-BD54-546036018F0A}" type="slidenum">
              <a:rPr lang="en-US" altLang="en-US" smtClean="0"/>
              <a:pPr>
                <a:spcBef>
                  <a:spcPct val="0"/>
                </a:spcBef>
              </a:pPr>
              <a:t>19</a:t>
            </a:fld>
            <a:endParaRPr lang="en-US" altLang="en-US"/>
          </a:p>
        </p:txBody>
      </p:sp>
      <p:sp>
        <p:nvSpPr>
          <p:cNvPr id="36867" name="Rectangle 2">
            <a:extLst>
              <a:ext uri="{FF2B5EF4-FFF2-40B4-BE49-F238E27FC236}">
                <a16:creationId xmlns:a16="http://schemas.microsoft.com/office/drawing/2014/main" id="{1F22D3E2-8D0C-E48A-8B47-3736629DE35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913BC59-8210-D7C6-771C-632584C05C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F76FB14-A572-8AEE-8F32-52F1F0113E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F0008E-4F2C-4DF8-9CF3-5766177BF918}" type="slidenum">
              <a:rPr lang="en-US" altLang="en-US" smtClean="0"/>
              <a:pPr>
                <a:spcBef>
                  <a:spcPct val="0"/>
                </a:spcBef>
              </a:pPr>
              <a:t>20</a:t>
            </a:fld>
            <a:endParaRPr lang="en-US" altLang="en-US"/>
          </a:p>
        </p:txBody>
      </p:sp>
      <p:sp>
        <p:nvSpPr>
          <p:cNvPr id="38915" name="Rectangle 2">
            <a:extLst>
              <a:ext uri="{FF2B5EF4-FFF2-40B4-BE49-F238E27FC236}">
                <a16:creationId xmlns:a16="http://schemas.microsoft.com/office/drawing/2014/main" id="{521915CD-F9DD-F10A-C74A-E642EDBE1EB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1AD633F-978E-A68E-D849-C358AD0D75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870BE2F-59BB-2311-BB09-EA4581B9EB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B2777F-7891-4425-8A46-E54C38DADC4C}" type="slidenum">
              <a:rPr lang="en-US" altLang="en-US" smtClean="0"/>
              <a:pPr>
                <a:spcBef>
                  <a:spcPct val="0"/>
                </a:spcBef>
              </a:pPr>
              <a:t>21</a:t>
            </a:fld>
            <a:endParaRPr lang="en-US" altLang="en-US"/>
          </a:p>
        </p:txBody>
      </p:sp>
      <p:sp>
        <p:nvSpPr>
          <p:cNvPr id="43011" name="Rectangle 2">
            <a:extLst>
              <a:ext uri="{FF2B5EF4-FFF2-40B4-BE49-F238E27FC236}">
                <a16:creationId xmlns:a16="http://schemas.microsoft.com/office/drawing/2014/main" id="{01E85C80-5032-E5B7-AEC0-737D8EAEEA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AA5D89B-BED5-411A-8D00-B3829DEF49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CDED20D-5AB7-0E65-76A8-2C12A3581A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6991E7-75EA-404E-B0D7-D5F2B47B7252}" type="slidenum">
              <a:rPr lang="en-US" altLang="en-US" smtClean="0"/>
              <a:pPr>
                <a:spcBef>
                  <a:spcPct val="0"/>
                </a:spcBef>
              </a:pPr>
              <a:t>22</a:t>
            </a:fld>
            <a:endParaRPr lang="en-US" altLang="en-US"/>
          </a:p>
        </p:txBody>
      </p:sp>
      <p:sp>
        <p:nvSpPr>
          <p:cNvPr id="45059" name="Rectangle 2">
            <a:extLst>
              <a:ext uri="{FF2B5EF4-FFF2-40B4-BE49-F238E27FC236}">
                <a16:creationId xmlns:a16="http://schemas.microsoft.com/office/drawing/2014/main" id="{274443CD-FE66-FFA4-0C09-229D21EDFB5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BB2B5EC-3AFE-C58E-E291-47D9276B55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C5A36B2-35D4-0831-79D0-145FDA1372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E22C0-FC9B-4EB8-9520-108BDA472930}" type="slidenum">
              <a:rPr lang="en-US" altLang="en-US" smtClean="0"/>
              <a:pPr>
                <a:spcBef>
                  <a:spcPct val="0"/>
                </a:spcBef>
              </a:pPr>
              <a:t>23</a:t>
            </a:fld>
            <a:endParaRPr lang="en-US" altLang="en-US"/>
          </a:p>
        </p:txBody>
      </p:sp>
      <p:sp>
        <p:nvSpPr>
          <p:cNvPr id="47107" name="Rectangle 2">
            <a:extLst>
              <a:ext uri="{FF2B5EF4-FFF2-40B4-BE49-F238E27FC236}">
                <a16:creationId xmlns:a16="http://schemas.microsoft.com/office/drawing/2014/main" id="{F4126939-D966-AE80-42B8-53C009A29A9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D1CFAE0-5A26-76BE-95CF-5392507AE7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D8B39FA-5B29-97CB-A291-46325B950D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8DC435-BC54-4DC8-8FF6-9C5E9CE3538E}" type="slidenum">
              <a:rPr lang="en-US" altLang="en-US" smtClean="0"/>
              <a:pPr>
                <a:spcBef>
                  <a:spcPct val="0"/>
                </a:spcBef>
              </a:pPr>
              <a:t>24</a:t>
            </a:fld>
            <a:endParaRPr lang="en-US" altLang="en-US"/>
          </a:p>
        </p:txBody>
      </p:sp>
      <p:sp>
        <p:nvSpPr>
          <p:cNvPr id="51203" name="Rectangle 2">
            <a:extLst>
              <a:ext uri="{FF2B5EF4-FFF2-40B4-BE49-F238E27FC236}">
                <a16:creationId xmlns:a16="http://schemas.microsoft.com/office/drawing/2014/main" id="{F3FCB3FC-9E3F-88DE-BE6E-C61C0F87768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E7E82F1-4264-164F-2AD0-32D6D38178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8869F58-0CD9-F350-8395-5785F20F15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6B0EB0-457B-43EA-B449-51BDE28C63D6}" type="slidenum">
              <a:rPr lang="en-US" altLang="en-US" smtClean="0"/>
              <a:pPr>
                <a:spcBef>
                  <a:spcPct val="0"/>
                </a:spcBef>
              </a:pPr>
              <a:t>25</a:t>
            </a:fld>
            <a:endParaRPr lang="en-US" altLang="en-US"/>
          </a:p>
        </p:txBody>
      </p:sp>
      <p:sp>
        <p:nvSpPr>
          <p:cNvPr id="53251" name="Rectangle 2">
            <a:extLst>
              <a:ext uri="{FF2B5EF4-FFF2-40B4-BE49-F238E27FC236}">
                <a16:creationId xmlns:a16="http://schemas.microsoft.com/office/drawing/2014/main" id="{6799150E-3A06-0498-BD59-CDA9BBC0B92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77DA4DE-DDF3-B698-617E-A08A30A305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ca2f39766_5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aca2f3976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A30C758-08AC-F963-4782-2E6D634C40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29CD94-6B53-4384-9A06-B956521721C9}" type="slidenum">
              <a:rPr lang="en-US" altLang="en-US" smtClean="0"/>
              <a:pPr>
                <a:spcBef>
                  <a:spcPct val="0"/>
                </a:spcBef>
              </a:pPr>
              <a:t>8</a:t>
            </a:fld>
            <a:endParaRPr lang="en-US" altLang="en-US"/>
          </a:p>
        </p:txBody>
      </p:sp>
      <p:sp>
        <p:nvSpPr>
          <p:cNvPr id="14339" name="Rectangle 2">
            <a:extLst>
              <a:ext uri="{FF2B5EF4-FFF2-40B4-BE49-F238E27FC236}">
                <a16:creationId xmlns:a16="http://schemas.microsoft.com/office/drawing/2014/main" id="{5B9B5AC2-EBA7-2B15-8E70-B46B7988CB8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75932C6-48B2-E815-8EE2-85F30C17A9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ca2f39766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aca2f39766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ca2f39766_5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ca2f39766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5E8675B-4B3F-7DC6-7339-6F507F62CF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A9EAE3-4995-413F-837D-FAF23F7457B6}" type="slidenum">
              <a:rPr lang="en-US" altLang="en-US" smtClean="0"/>
              <a:pPr>
                <a:spcBef>
                  <a:spcPct val="0"/>
                </a:spcBef>
              </a:pPr>
              <a:t>9</a:t>
            </a:fld>
            <a:endParaRPr lang="en-US" altLang="en-US"/>
          </a:p>
        </p:txBody>
      </p:sp>
      <p:sp>
        <p:nvSpPr>
          <p:cNvPr id="18435" name="Rectangle 2">
            <a:extLst>
              <a:ext uri="{FF2B5EF4-FFF2-40B4-BE49-F238E27FC236}">
                <a16:creationId xmlns:a16="http://schemas.microsoft.com/office/drawing/2014/main" id="{55CF68DD-D00E-076D-D082-2A7341AF020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A211609-A1BE-6392-1D34-FFF213F204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7879482-0958-FB9E-7127-68EC51013C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9BA51C-9BC3-4722-82FF-17BBBF5A0D0F}" type="slidenum">
              <a:rPr lang="en-US" altLang="en-US" smtClean="0"/>
              <a:pPr>
                <a:spcBef>
                  <a:spcPct val="0"/>
                </a:spcBef>
              </a:pPr>
              <a:t>10</a:t>
            </a:fld>
            <a:endParaRPr lang="en-US" altLang="en-US"/>
          </a:p>
        </p:txBody>
      </p:sp>
      <p:sp>
        <p:nvSpPr>
          <p:cNvPr id="20483" name="Rectangle 2">
            <a:extLst>
              <a:ext uri="{FF2B5EF4-FFF2-40B4-BE49-F238E27FC236}">
                <a16:creationId xmlns:a16="http://schemas.microsoft.com/office/drawing/2014/main" id="{699928E6-AF16-C645-DFD8-EEDC8D8C607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E2D602A-B061-18A6-B658-BA971A4447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86FEECE-4762-34C0-96FC-078CDADB28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4C8F28-44B5-4E34-804A-E19EABBE2254}" type="slidenum">
              <a:rPr lang="en-US" altLang="en-US" smtClean="0"/>
              <a:pPr>
                <a:spcBef>
                  <a:spcPct val="0"/>
                </a:spcBef>
              </a:pPr>
              <a:t>11</a:t>
            </a:fld>
            <a:endParaRPr lang="en-US" altLang="en-US"/>
          </a:p>
        </p:txBody>
      </p:sp>
      <p:sp>
        <p:nvSpPr>
          <p:cNvPr id="22531" name="Rectangle 2">
            <a:extLst>
              <a:ext uri="{FF2B5EF4-FFF2-40B4-BE49-F238E27FC236}">
                <a16:creationId xmlns:a16="http://schemas.microsoft.com/office/drawing/2014/main" id="{04719816-B8E7-18B4-6D9F-AE58A7FB9D0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AF80BDF-1273-8794-B110-A713A0DE61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2FA4EB2-33F1-2B5F-56EA-5AFD132754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4A9A7D-1634-454E-A5A3-0909CE69B7DF}" type="slidenum">
              <a:rPr lang="en-US" altLang="en-US" smtClean="0"/>
              <a:pPr>
                <a:spcBef>
                  <a:spcPct val="0"/>
                </a:spcBef>
              </a:pPr>
              <a:t>12</a:t>
            </a:fld>
            <a:endParaRPr lang="en-US" altLang="en-US"/>
          </a:p>
        </p:txBody>
      </p:sp>
      <p:sp>
        <p:nvSpPr>
          <p:cNvPr id="24579" name="Rectangle 2">
            <a:extLst>
              <a:ext uri="{FF2B5EF4-FFF2-40B4-BE49-F238E27FC236}">
                <a16:creationId xmlns:a16="http://schemas.microsoft.com/office/drawing/2014/main" id="{F1B4DABA-3ABC-12E7-CBC9-CB7B8079886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59E22D4-77B7-A63C-2095-5D575A7A17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AE29BA3-9AF7-25D7-78E2-9D86AD4FEC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2E83C3-256E-49A4-BE14-F2CB89A4B33F}" type="slidenum">
              <a:rPr lang="en-US" altLang="en-US" smtClean="0"/>
              <a:pPr>
                <a:spcBef>
                  <a:spcPct val="0"/>
                </a:spcBef>
              </a:pPr>
              <a:t>13</a:t>
            </a:fld>
            <a:endParaRPr lang="en-US" altLang="en-US"/>
          </a:p>
        </p:txBody>
      </p:sp>
      <p:sp>
        <p:nvSpPr>
          <p:cNvPr id="26627" name="Rectangle 2">
            <a:extLst>
              <a:ext uri="{FF2B5EF4-FFF2-40B4-BE49-F238E27FC236}">
                <a16:creationId xmlns:a16="http://schemas.microsoft.com/office/drawing/2014/main" id="{A8EA85CE-2CC9-6E97-C068-1560DB832D1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831F618-6034-8FFD-5EC1-E437CEE16E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B25636-95F3-21EA-E1D1-F3AB728CD0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B1B2A1E-FC01-4306-983D-DF95B7BD8757}" type="slidenum">
              <a:rPr lang="en-US" altLang="en-US" smtClean="0"/>
              <a:pPr>
                <a:spcBef>
                  <a:spcPct val="0"/>
                </a:spcBef>
              </a:pPr>
              <a:t>14</a:t>
            </a:fld>
            <a:endParaRPr lang="en-US" altLang="en-US"/>
          </a:p>
        </p:txBody>
      </p:sp>
      <p:sp>
        <p:nvSpPr>
          <p:cNvPr id="28675" name="Rectangle 2">
            <a:extLst>
              <a:ext uri="{FF2B5EF4-FFF2-40B4-BE49-F238E27FC236}">
                <a16:creationId xmlns:a16="http://schemas.microsoft.com/office/drawing/2014/main" id="{6980CD74-1A02-6775-6A21-8D67E159766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508625A-AB14-14D3-1734-D5DA705893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049D7F7-08C6-DAB9-5B8C-C9DBEC1808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6C45C0-A343-4DDA-8E0E-B85AC324B782}" type="slidenum">
              <a:rPr lang="en-US" altLang="en-US" smtClean="0"/>
              <a:pPr>
                <a:spcBef>
                  <a:spcPct val="0"/>
                </a:spcBef>
              </a:pPr>
              <a:t>15</a:t>
            </a:fld>
            <a:endParaRPr lang="en-US" altLang="en-US"/>
          </a:p>
        </p:txBody>
      </p:sp>
      <p:sp>
        <p:nvSpPr>
          <p:cNvPr id="30723" name="Rectangle 2">
            <a:extLst>
              <a:ext uri="{FF2B5EF4-FFF2-40B4-BE49-F238E27FC236}">
                <a16:creationId xmlns:a16="http://schemas.microsoft.com/office/drawing/2014/main" id="{D01A48A1-DA56-D374-E787-91C98C91432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658658F-4F62-0394-58AB-C21F4D8124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552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735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505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630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016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820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4625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249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584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99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2/19/2024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2/19/2024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00FF"/>
            </a:gs>
            <a:gs pos="79000">
              <a:srgbClr val="A4C2F4"/>
            </a:gs>
            <a:gs pos="100000">
              <a:srgbClr val="073763"/>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85574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7B0A-DB87-470D-A5A6-286FFA6D3AD3}"/>
              </a:ext>
            </a:extLst>
          </p:cNvPr>
          <p:cNvSpPr>
            <a:spLocks noGrp="1"/>
          </p:cNvSpPr>
          <p:nvPr>
            <p:ph type="ctrTitle"/>
          </p:nvPr>
        </p:nvSpPr>
        <p:spPr>
          <a:xfrm>
            <a:off x="1447060" y="284085"/>
            <a:ext cx="9607793" cy="994299"/>
          </a:xfrm>
        </p:spPr>
        <p:txBody>
          <a:bodyPr>
            <a:noAutofit/>
          </a:bodyPr>
          <a:lstStyle/>
          <a:p>
            <a:r>
              <a:rPr lang="en-US" sz="3600" b="1" dirty="0"/>
              <a:t>Job and the Problem of suffering</a:t>
            </a:r>
          </a:p>
        </p:txBody>
      </p:sp>
      <p:sp>
        <p:nvSpPr>
          <p:cNvPr id="3" name="Subtitle 2">
            <a:extLst>
              <a:ext uri="{FF2B5EF4-FFF2-40B4-BE49-F238E27FC236}">
                <a16:creationId xmlns:a16="http://schemas.microsoft.com/office/drawing/2014/main" id="{B7CA8976-C3E2-4E8A-8EEE-06266CAABD9A}"/>
              </a:ext>
            </a:extLst>
          </p:cNvPr>
          <p:cNvSpPr>
            <a:spLocks noGrp="1"/>
          </p:cNvSpPr>
          <p:nvPr>
            <p:ph type="subTitle" idx="1"/>
          </p:nvPr>
        </p:nvSpPr>
        <p:spPr>
          <a:xfrm>
            <a:off x="2760955" y="5299969"/>
            <a:ext cx="8293897" cy="878888"/>
          </a:xfrm>
        </p:spPr>
        <p:txBody>
          <a:bodyPr>
            <a:normAutofit/>
          </a:bodyPr>
          <a:lstStyle/>
          <a:p>
            <a:endParaRPr lang="en-US" sz="3200" b="1" dirty="0"/>
          </a:p>
        </p:txBody>
      </p:sp>
      <p:pic>
        <p:nvPicPr>
          <p:cNvPr id="1026" name="Picture 2" descr="Causes of Discouragement: Get Help From the Bible - Writing for JESUS">
            <a:extLst>
              <a:ext uri="{FF2B5EF4-FFF2-40B4-BE49-F238E27FC236}">
                <a16:creationId xmlns:a16="http://schemas.microsoft.com/office/drawing/2014/main" id="{BA84A6CC-35BB-4635-92BC-484F93755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076" y="1537176"/>
            <a:ext cx="6619704" cy="441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5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CD59F434-4C13-B01B-F254-5F4B0FD91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
            <a:ext cx="10439400" cy="747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72EC34CF-18AD-10B0-9EC6-4617A7BC2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988"/>
            <a:ext cx="80772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girl_next_door_still01">
            <a:extLst>
              <a:ext uri="{FF2B5EF4-FFF2-40B4-BE49-F238E27FC236}">
                <a16:creationId xmlns:a16="http://schemas.microsoft.com/office/drawing/2014/main" id="{D3FACB43-FA09-EA5F-4079-77A35E744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loneliness3kz">
            <a:extLst>
              <a:ext uri="{FF2B5EF4-FFF2-40B4-BE49-F238E27FC236}">
                <a16:creationId xmlns:a16="http://schemas.microsoft.com/office/drawing/2014/main" id="{F13B1163-8209-0B5F-A82D-1AE842960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276350"/>
            <a:ext cx="47625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F3F742E5-BE8F-837B-A052-91C4CDE0A7CA}"/>
              </a:ext>
            </a:extLst>
          </p:cNvPr>
          <p:cNvSpPr txBox="1">
            <a:spLocks noChangeArrowheads="1"/>
          </p:cNvSpPr>
          <p:nvPr/>
        </p:nvSpPr>
        <p:spPr bwMode="auto">
          <a:xfrm>
            <a:off x="1066800" y="924560"/>
            <a:ext cx="9982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b="1" dirty="0">
                <a:latin typeface="Arial" panose="020B0604020202020204" pitchFamily="34" charset="0"/>
              </a:rPr>
              <a:t>Bottom line, there is a lot of pain and suffering in the world.</a:t>
            </a:r>
          </a:p>
          <a:p>
            <a:pPr eaLnBrk="1" hangingPunct="1">
              <a:spcBef>
                <a:spcPct val="50000"/>
              </a:spcBef>
              <a:buClrTx/>
              <a:buSzTx/>
              <a:buFontTx/>
              <a:buNone/>
            </a:pPr>
            <a:r>
              <a:rPr lang="en-US" altLang="en-US" b="1" dirty="0">
                <a:latin typeface="Arial" panose="020B0604020202020204" pitchFamily="34" charset="0"/>
              </a:rPr>
              <a:t>Question:  Is this because God does not care, or is this because he is not sufficiently powerful to prevent human suffering and evil in the world?</a:t>
            </a:r>
          </a:p>
          <a:p>
            <a:pPr eaLnBrk="1" hangingPunct="1">
              <a:spcBef>
                <a:spcPct val="50000"/>
              </a:spcBef>
              <a:buClrTx/>
              <a:buSzTx/>
              <a:buFontTx/>
              <a:buNone/>
            </a:pPr>
            <a:r>
              <a:rPr lang="en-US" altLang="en-US" b="1" dirty="0">
                <a:latin typeface="Arial" panose="020B0604020202020204" pitchFamily="34" charset="0"/>
              </a:rPr>
              <a:t>Caution:  There is no simple answer.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3E17925-61ED-0B7F-890D-F2739BB3E9BC}"/>
              </a:ext>
            </a:extLst>
          </p:cNvPr>
          <p:cNvSpPr>
            <a:spLocks noGrp="1" noRot="1" noChangeArrowheads="1"/>
          </p:cNvSpPr>
          <p:nvPr>
            <p:ph type="title"/>
          </p:nvPr>
        </p:nvSpPr>
        <p:spPr/>
        <p:txBody>
          <a:bodyPr/>
          <a:lstStyle/>
          <a:p>
            <a:pPr eaLnBrk="1" hangingPunct="1">
              <a:defRPr/>
            </a:pPr>
            <a:r>
              <a:rPr lang="en-US" sz="4800" dirty="0"/>
              <a:t>Causes of Suffering</a:t>
            </a:r>
          </a:p>
        </p:txBody>
      </p:sp>
      <p:sp>
        <p:nvSpPr>
          <p:cNvPr id="36867" name="Rectangle 3">
            <a:extLst>
              <a:ext uri="{FF2B5EF4-FFF2-40B4-BE49-F238E27FC236}">
                <a16:creationId xmlns:a16="http://schemas.microsoft.com/office/drawing/2014/main" id="{9DFE22DA-F007-EC4A-773C-13373EFF71CD}"/>
              </a:ext>
            </a:extLst>
          </p:cNvPr>
          <p:cNvSpPr>
            <a:spLocks noGrp="1" noChangeArrowheads="1"/>
          </p:cNvSpPr>
          <p:nvPr>
            <p:ph type="body" idx="1"/>
          </p:nvPr>
        </p:nvSpPr>
        <p:spPr>
          <a:xfrm>
            <a:off x="325821" y="2316480"/>
            <a:ext cx="5932739" cy="3809682"/>
          </a:xfrm>
        </p:spPr>
        <p:txBody>
          <a:bodyPr>
            <a:normAutofit/>
          </a:bodyPr>
          <a:lstStyle/>
          <a:p>
            <a:pPr marL="0" indent="0" eaLnBrk="1" hangingPunct="1">
              <a:buFont typeface="Wingdings" panose="05000000000000000000" pitchFamily="2" charset="2"/>
              <a:buNone/>
              <a:defRPr/>
            </a:pPr>
            <a:r>
              <a:rPr lang="en-US" sz="4400" b="1" dirty="0"/>
              <a:t>Cause of Suffering #1</a:t>
            </a:r>
          </a:p>
          <a:p>
            <a:pPr marL="0" indent="0" eaLnBrk="1" hangingPunct="1">
              <a:buFont typeface="Wingdings" panose="05000000000000000000" pitchFamily="2" charset="2"/>
              <a:buNone/>
              <a:defRPr/>
            </a:pPr>
            <a:r>
              <a:rPr lang="en-US" sz="4400" b="1" dirty="0"/>
              <a:t>Free Will </a:t>
            </a:r>
            <a:r>
              <a:rPr lang="en-US" sz="4400" b="1" dirty="0">
                <a:latin typeface="Century Gothic" panose="020B0502020202020204" pitchFamily="34" charset="0"/>
              </a:rPr>
              <a:t>→ </a:t>
            </a:r>
          </a:p>
          <a:p>
            <a:pPr marL="0" indent="0" eaLnBrk="1" hangingPunct="1">
              <a:buFont typeface="Wingdings" panose="05000000000000000000" pitchFamily="2" charset="2"/>
              <a:buNone/>
              <a:defRPr/>
            </a:pPr>
            <a:r>
              <a:rPr lang="en-US" sz="4400" b="1" dirty="0">
                <a:latin typeface="Century Gothic" panose="020B0502020202020204" pitchFamily="34" charset="0"/>
              </a:rPr>
              <a:t>              Evil and Sin</a:t>
            </a:r>
            <a:endParaRPr lang="en-US" sz="4400" b="1" dirty="0"/>
          </a:p>
          <a:p>
            <a:pPr eaLnBrk="1" hangingPunct="1">
              <a:defRPr/>
            </a:pPr>
            <a:endParaRPr lang="en-US" sz="2000" b="1" dirty="0"/>
          </a:p>
          <a:p>
            <a:pPr marL="0" indent="0" eaLnBrk="1" hangingPunct="1">
              <a:buFont typeface="Wingdings" panose="05000000000000000000" pitchFamily="2" charset="2"/>
              <a:buNone/>
              <a:defRPr/>
            </a:pPr>
            <a:endParaRPr lang="en-US" b="1" dirty="0">
              <a:solidFill>
                <a:srgbClr val="FFFF00"/>
              </a:solidFill>
            </a:endParaRPr>
          </a:p>
        </p:txBody>
      </p:sp>
      <p:pic>
        <p:nvPicPr>
          <p:cNvPr id="1028" name="Picture 4" descr="The Tree of Good &amp; Evil | What If UR Wrong? Apologetics">
            <a:extLst>
              <a:ext uri="{FF2B5EF4-FFF2-40B4-BE49-F238E27FC236}">
                <a16:creationId xmlns:a16="http://schemas.microsoft.com/office/drawing/2014/main" id="{7806D1B0-AB67-B817-D3A8-DEC3F0511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999641"/>
            <a:ext cx="6080761" cy="4053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2E754-2524-18C5-8D8B-4DD934A07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99987-1522-C8E1-0C4D-BE2DAB80BC97}"/>
              </a:ext>
            </a:extLst>
          </p:cNvPr>
          <p:cNvSpPr>
            <a:spLocks noGrp="1"/>
          </p:cNvSpPr>
          <p:nvPr>
            <p:ph type="title"/>
          </p:nvPr>
        </p:nvSpPr>
        <p:spPr/>
        <p:txBody>
          <a:bodyPr>
            <a:normAutofit/>
          </a:bodyPr>
          <a:lstStyle/>
          <a:p>
            <a:pPr algn="ctr"/>
            <a:r>
              <a:rPr lang="en-US" sz="3600" b="1" dirty="0"/>
              <a:t>Why is there evil if god is good?</a:t>
            </a:r>
          </a:p>
        </p:txBody>
      </p:sp>
      <p:sp>
        <p:nvSpPr>
          <p:cNvPr id="3" name="Content Placeholder 2">
            <a:extLst>
              <a:ext uri="{FF2B5EF4-FFF2-40B4-BE49-F238E27FC236}">
                <a16:creationId xmlns:a16="http://schemas.microsoft.com/office/drawing/2014/main" id="{81635AA2-BE22-092A-9F8A-2E36A5D67459}"/>
              </a:ext>
            </a:extLst>
          </p:cNvPr>
          <p:cNvSpPr>
            <a:spLocks noGrp="1"/>
          </p:cNvSpPr>
          <p:nvPr>
            <p:ph idx="1"/>
          </p:nvPr>
        </p:nvSpPr>
        <p:spPr>
          <a:xfrm>
            <a:off x="452761" y="2015732"/>
            <a:ext cx="5643239" cy="4037749"/>
          </a:xfrm>
        </p:spPr>
        <p:txBody>
          <a:bodyPr>
            <a:normAutofit/>
          </a:bodyPr>
          <a:lstStyle/>
          <a:p>
            <a:pPr marL="0" indent="0">
              <a:buNone/>
            </a:pPr>
            <a:r>
              <a:rPr lang="en-US" sz="2800" b="1" dirty="0"/>
              <a:t>Answer: Because God loves us!</a:t>
            </a:r>
          </a:p>
          <a:p>
            <a:pPr marL="0" indent="0">
              <a:buNone/>
            </a:pPr>
            <a:r>
              <a:rPr lang="en-US" sz="2800" b="1" dirty="0"/>
              <a:t>Love gives a choice.</a:t>
            </a:r>
          </a:p>
          <a:p>
            <a:pPr marL="0" indent="0">
              <a:buNone/>
            </a:pPr>
            <a:r>
              <a:rPr lang="en-US" sz="2800" b="1" dirty="0"/>
              <a:t>Genesis 3:1-7</a:t>
            </a:r>
          </a:p>
          <a:p>
            <a:pPr marL="0" indent="0">
              <a:buNone/>
            </a:pPr>
            <a:r>
              <a:rPr lang="en-US" sz="2800" b="1" dirty="0"/>
              <a:t>Why did God put that pesky tree in the Garden?</a:t>
            </a:r>
          </a:p>
          <a:p>
            <a:pPr marL="0" indent="0">
              <a:buNone/>
            </a:pPr>
            <a:r>
              <a:rPr lang="en-US" sz="2800" b="1" dirty="0"/>
              <a:t>Sin is </a:t>
            </a:r>
            <a:r>
              <a:rPr lang="en-US" sz="2800" b="1" dirty="0" err="1"/>
              <a:t>desireable</a:t>
            </a:r>
            <a:r>
              <a:rPr lang="en-US" sz="2800" b="1" dirty="0"/>
              <a:t>.</a:t>
            </a:r>
          </a:p>
        </p:txBody>
      </p:sp>
      <p:pic>
        <p:nvPicPr>
          <p:cNvPr id="4" name="Picture 5" descr="girl_next_door_still01">
            <a:extLst>
              <a:ext uri="{FF2B5EF4-FFF2-40B4-BE49-F238E27FC236}">
                <a16:creationId xmlns:a16="http://schemas.microsoft.com/office/drawing/2014/main" id="{AB632982-B42F-5903-B18E-D79184ECF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36" y="1947559"/>
            <a:ext cx="5474562" cy="410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22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3321316B-7582-1D41-6058-D33317A42BFF}"/>
              </a:ext>
            </a:extLst>
          </p:cNvPr>
          <p:cNvSpPr>
            <a:spLocks noGrp="1" noChangeArrowheads="1"/>
          </p:cNvSpPr>
          <p:nvPr>
            <p:ph type="title"/>
          </p:nvPr>
        </p:nvSpPr>
        <p:spPr>
          <a:xfrm>
            <a:off x="1066800" y="381000"/>
            <a:ext cx="10134600" cy="2514600"/>
          </a:xfrm>
        </p:spPr>
        <p:txBody>
          <a:bodyPr>
            <a:normAutofit fontScale="90000"/>
          </a:bodyPr>
          <a:lstStyle/>
          <a:p>
            <a:pPr eaLnBrk="1" hangingPunct="1">
              <a:defRPr/>
            </a:pPr>
            <a:r>
              <a:rPr lang="en-US" sz="3600" b="1" dirty="0"/>
              <a:t>Free Will:  God Gives Us a Choice</a:t>
            </a:r>
            <a:br>
              <a:rPr lang="en-US" sz="3600" b="1" dirty="0"/>
            </a:br>
            <a:r>
              <a:rPr lang="en-US" sz="3600" b="1" dirty="0"/>
              <a:t>Because he loves us.</a:t>
            </a:r>
            <a:br>
              <a:rPr lang="en-US" sz="3600" b="1" dirty="0"/>
            </a:br>
            <a:br>
              <a:rPr lang="en-US" sz="3600" b="1" dirty="0"/>
            </a:br>
            <a:r>
              <a:rPr lang="en-US" sz="3600" b="1" dirty="0"/>
              <a:t>The result: We rebelled and brought evil into the world.  </a:t>
            </a:r>
            <a:br>
              <a:rPr lang="en-US" sz="3200" dirty="0"/>
            </a:br>
            <a:endParaRPr lang="en-US" sz="3200" dirty="0"/>
          </a:p>
        </p:txBody>
      </p:sp>
      <p:sp>
        <p:nvSpPr>
          <p:cNvPr id="222211" name="Rectangle 3">
            <a:extLst>
              <a:ext uri="{FF2B5EF4-FFF2-40B4-BE49-F238E27FC236}">
                <a16:creationId xmlns:a16="http://schemas.microsoft.com/office/drawing/2014/main" id="{E1F689F9-6411-58C8-2B66-1B1AD9B2EA28}"/>
              </a:ext>
            </a:extLst>
          </p:cNvPr>
          <p:cNvSpPr>
            <a:spLocks noGrp="1" noChangeArrowheads="1"/>
          </p:cNvSpPr>
          <p:nvPr>
            <p:ph type="body" idx="1"/>
          </p:nvPr>
        </p:nvSpPr>
        <p:spPr>
          <a:xfrm>
            <a:off x="924560" y="3190240"/>
            <a:ext cx="10810240" cy="2905760"/>
          </a:xfrm>
        </p:spPr>
        <p:txBody>
          <a:bodyPr>
            <a:normAutofit/>
          </a:bodyPr>
          <a:lstStyle/>
          <a:p>
            <a:pPr marL="0" indent="0" eaLnBrk="1" hangingPunct="1">
              <a:buFont typeface="Wingdings" panose="05000000000000000000" pitchFamily="2" charset="2"/>
              <a:buNone/>
              <a:defRPr/>
            </a:pPr>
            <a:r>
              <a:rPr lang="en-US" sz="3200" b="1" dirty="0"/>
              <a:t>Free Will:  Deuteronomy 30:18-20</a:t>
            </a:r>
          </a:p>
          <a:p>
            <a:pPr marL="0" indent="0" eaLnBrk="1" hangingPunct="1">
              <a:buFont typeface="Wingdings" panose="05000000000000000000" pitchFamily="2" charset="2"/>
              <a:buNone/>
              <a:defRPr/>
            </a:pPr>
            <a:r>
              <a:rPr lang="en-US" sz="3200" b="1" dirty="0"/>
              <a:t>The Garden of Eden</a:t>
            </a:r>
          </a:p>
          <a:p>
            <a:pPr marL="0" indent="0" eaLnBrk="1" hangingPunct="1">
              <a:buFont typeface="Wingdings" panose="05000000000000000000" pitchFamily="2" charset="2"/>
              <a:buNone/>
              <a:defRPr/>
            </a:pPr>
            <a:r>
              <a:rPr lang="en-US" sz="3200" b="1" dirty="0"/>
              <a:t>Question: What is the alternative?</a:t>
            </a:r>
          </a:p>
          <a:p>
            <a:pPr marL="0" indent="0" eaLnBrk="1" hangingPunct="1">
              <a:buFont typeface="Wingdings" panose="05000000000000000000" pitchFamily="2" charset="2"/>
              <a:buNone/>
              <a:defRPr/>
            </a:pPr>
            <a:r>
              <a:rPr lang="en-US" sz="3200" b="1" dirty="0"/>
              <a:t>God took a huge risk…</a:t>
            </a:r>
          </a:p>
          <a:p>
            <a:pPr marL="0" indent="0" eaLnBrk="1" hangingPunct="1">
              <a:buFont typeface="Wingdings" panose="05000000000000000000" pitchFamily="2" charset="2"/>
              <a:buNone/>
              <a:defRPr/>
            </a:pPr>
            <a:endParaRPr lang="en-US" sz="2800"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05472B38-89F3-0219-592F-43DDD3B9DE29}"/>
              </a:ext>
            </a:extLst>
          </p:cNvPr>
          <p:cNvSpPr>
            <a:spLocks noGrp="1" noChangeArrowheads="1"/>
          </p:cNvSpPr>
          <p:nvPr>
            <p:ph type="title"/>
          </p:nvPr>
        </p:nvSpPr>
        <p:spPr>
          <a:xfrm>
            <a:off x="1981200" y="381000"/>
            <a:ext cx="8229600" cy="762000"/>
          </a:xfrm>
        </p:spPr>
        <p:txBody>
          <a:bodyPr/>
          <a:lstStyle/>
          <a:p>
            <a:pPr eaLnBrk="1" hangingPunct="1">
              <a:defRPr/>
            </a:pPr>
            <a:r>
              <a:rPr lang="en-US" sz="3200" dirty="0"/>
              <a:t>Augustine on  Evil </a:t>
            </a:r>
          </a:p>
        </p:txBody>
      </p:sp>
      <p:sp>
        <p:nvSpPr>
          <p:cNvPr id="146435" name="Rectangle 3">
            <a:extLst>
              <a:ext uri="{FF2B5EF4-FFF2-40B4-BE49-F238E27FC236}">
                <a16:creationId xmlns:a16="http://schemas.microsoft.com/office/drawing/2014/main" id="{3EF083D6-E7F9-79ED-BE31-41D1E0F44F33}"/>
              </a:ext>
            </a:extLst>
          </p:cNvPr>
          <p:cNvSpPr>
            <a:spLocks noGrp="1" noChangeArrowheads="1"/>
          </p:cNvSpPr>
          <p:nvPr>
            <p:ph type="body" idx="1"/>
          </p:nvPr>
        </p:nvSpPr>
        <p:spPr>
          <a:xfrm>
            <a:off x="1066800" y="2133600"/>
            <a:ext cx="10210800" cy="3962400"/>
          </a:xfrm>
        </p:spPr>
        <p:txBody>
          <a:bodyPr/>
          <a:lstStyle/>
          <a:p>
            <a:pPr eaLnBrk="1" hangingPunct="1">
              <a:lnSpc>
                <a:spcPct val="90000"/>
              </a:lnSpc>
              <a:buFont typeface="Wingdings" panose="05000000000000000000" pitchFamily="2" charset="2"/>
              <a:buNone/>
              <a:defRPr/>
            </a:pPr>
            <a:endParaRPr lang="en-US" sz="2800" dirty="0"/>
          </a:p>
          <a:p>
            <a:pPr marL="0" indent="0" eaLnBrk="1" hangingPunct="1">
              <a:lnSpc>
                <a:spcPct val="90000"/>
              </a:lnSpc>
              <a:buFont typeface="Wingdings" panose="05000000000000000000" pitchFamily="2" charset="2"/>
              <a:buNone/>
              <a:defRPr/>
            </a:pPr>
            <a:r>
              <a:rPr lang="en-US" b="1" dirty="0"/>
              <a:t>“Evil arises from the corruption of a nature which is essentially good.  What is called evil is good corrupted; if it were not corrupted it would be wholly good; but even when it is corrupted, it is good in so far as it remains a natural thing, and bad only in so far as it is corrupted.”</a:t>
            </a:r>
          </a:p>
          <a:p>
            <a:pPr eaLnBrk="1" hangingPunct="1">
              <a:lnSpc>
                <a:spcPct val="90000"/>
              </a:lnSpc>
              <a:defRPr/>
            </a:pPr>
            <a:endParaRPr lang="en-US" sz="2400" b="1" dirty="0">
              <a:solidFill>
                <a:srgbClr val="FFFF00"/>
              </a:solidFill>
            </a:endParaRPr>
          </a:p>
          <a:p>
            <a:pPr marL="0" indent="0" eaLnBrk="1" hangingPunct="1">
              <a:lnSpc>
                <a:spcPct val="90000"/>
              </a:lnSpc>
              <a:buFont typeface="Wingdings" panose="05000000000000000000" pitchFamily="2" charset="2"/>
              <a:buNone/>
              <a:defRPr/>
            </a:pPr>
            <a:endParaRPr lang="en-US" sz="2400" b="1"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FC40B75D-2138-375F-4AA9-A88CFFDBDE78}"/>
              </a:ext>
            </a:extLst>
          </p:cNvPr>
          <p:cNvSpPr txBox="1">
            <a:spLocks noChangeArrowheads="1"/>
          </p:cNvSpPr>
          <p:nvPr/>
        </p:nvSpPr>
        <p:spPr bwMode="auto">
          <a:xfrm>
            <a:off x="609600" y="762000"/>
            <a:ext cx="79552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endParaRPr lang="en-US" altLang="en-US" sz="2800" b="1" dirty="0">
              <a:solidFill>
                <a:srgbClr val="FFFF00"/>
              </a:solidFill>
              <a:latin typeface="Tahoma" panose="020B0604030504040204" pitchFamily="34" charset="0"/>
            </a:endParaRPr>
          </a:p>
          <a:p>
            <a:pPr>
              <a:spcBef>
                <a:spcPct val="50000"/>
              </a:spcBef>
              <a:buClrTx/>
              <a:buSzTx/>
              <a:buFontTx/>
              <a:buNone/>
            </a:pPr>
            <a:r>
              <a:rPr lang="en-US" altLang="en-US" sz="2800" b="1" dirty="0">
                <a:latin typeface="Tahoma" panose="020B0604030504040204" pitchFamily="34" charset="0"/>
              </a:rPr>
              <a:t>Thomas Aquinas on free will:</a:t>
            </a:r>
          </a:p>
          <a:p>
            <a:pPr>
              <a:spcBef>
                <a:spcPct val="50000"/>
              </a:spcBef>
              <a:buClrTx/>
              <a:buSzTx/>
              <a:buFontTx/>
              <a:buNone/>
            </a:pPr>
            <a:r>
              <a:rPr lang="en-US" altLang="en-US" sz="2400" b="1" dirty="0">
                <a:latin typeface="Tahoma" panose="020B0604030504040204"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a:spcBef>
                <a:spcPct val="50000"/>
              </a:spcBef>
              <a:buClrTx/>
              <a:buSzTx/>
              <a:buFontTx/>
              <a:buNone/>
            </a:pPr>
            <a:endParaRPr lang="en-US" altLang="en-US" sz="2000" dirty="0">
              <a:latin typeface="Tahoma" panose="020B0604030504040204" pitchFamily="34" charset="0"/>
            </a:endParaRPr>
          </a:p>
        </p:txBody>
      </p:sp>
      <p:pic>
        <p:nvPicPr>
          <p:cNvPr id="35843" name="Picture 3" descr="200px-St-thomas-aquinas">
            <a:hlinkClick r:id="rId3" tooltip="St-thomas-aquinas.jpg"/>
            <a:extLst>
              <a:ext uri="{FF2B5EF4-FFF2-40B4-BE49-F238E27FC236}">
                <a16:creationId xmlns:a16="http://schemas.microsoft.com/office/drawing/2014/main" id="{133D40C5-5858-2634-62C2-6B782E482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914400"/>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6133-FE1B-4E73-B122-832C8B990465}"/>
              </a:ext>
            </a:extLst>
          </p:cNvPr>
          <p:cNvSpPr>
            <a:spLocks noGrp="1"/>
          </p:cNvSpPr>
          <p:nvPr>
            <p:ph type="title"/>
          </p:nvPr>
        </p:nvSpPr>
        <p:spPr/>
        <p:txBody>
          <a:bodyPr>
            <a:normAutofit/>
          </a:bodyPr>
          <a:lstStyle/>
          <a:p>
            <a:pPr algn="ctr"/>
            <a:r>
              <a:rPr lang="en-US" sz="3600" b="1" dirty="0"/>
              <a:t>Theodicy: Is God Good?</a:t>
            </a:r>
          </a:p>
        </p:txBody>
      </p:sp>
      <p:sp>
        <p:nvSpPr>
          <p:cNvPr id="3" name="Content Placeholder 2">
            <a:extLst>
              <a:ext uri="{FF2B5EF4-FFF2-40B4-BE49-F238E27FC236}">
                <a16:creationId xmlns:a16="http://schemas.microsoft.com/office/drawing/2014/main" id="{EC2B4831-0BCB-4DD2-ACEC-586C4EFCAF08}"/>
              </a:ext>
            </a:extLst>
          </p:cNvPr>
          <p:cNvSpPr>
            <a:spLocks noGrp="1"/>
          </p:cNvSpPr>
          <p:nvPr>
            <p:ph idx="1"/>
          </p:nvPr>
        </p:nvSpPr>
        <p:spPr/>
        <p:txBody>
          <a:bodyPr>
            <a:normAutofit/>
          </a:bodyPr>
          <a:lstStyle/>
          <a:p>
            <a:pPr marL="0" indent="0">
              <a:buNone/>
            </a:pPr>
            <a:r>
              <a:rPr lang="en-US" sz="2800" b="1" dirty="0"/>
              <a:t>Why is there evil in the world?</a:t>
            </a:r>
          </a:p>
          <a:p>
            <a:pPr marL="0" indent="0">
              <a:buNone/>
            </a:pPr>
            <a:r>
              <a:rPr lang="en-US" sz="2800" b="1" dirty="0"/>
              <a:t>Why is there suffering in the world?</a:t>
            </a:r>
          </a:p>
          <a:p>
            <a:pPr marL="0" indent="0">
              <a:buNone/>
            </a:pPr>
            <a:r>
              <a:rPr lang="en-US" sz="2800" b="1" dirty="0"/>
              <a:t>Why, in particular, do we Christians suffer?</a:t>
            </a:r>
          </a:p>
          <a:p>
            <a:pPr marL="0" indent="0">
              <a:buNone/>
            </a:pPr>
            <a:endParaRPr lang="en-US" sz="2800" b="1" dirty="0"/>
          </a:p>
        </p:txBody>
      </p:sp>
    </p:spTree>
    <p:extLst>
      <p:ext uri="{BB962C8B-B14F-4D97-AF65-F5344CB8AC3E}">
        <p14:creationId xmlns:p14="http://schemas.microsoft.com/office/powerpoint/2010/main" val="98965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the-return-of-the-prodigal-son-murillo">
            <a:extLst>
              <a:ext uri="{FF2B5EF4-FFF2-40B4-BE49-F238E27FC236}">
                <a16:creationId xmlns:a16="http://schemas.microsoft.com/office/drawing/2014/main" id="{C17BB9AB-2FA7-B7E3-0CE2-9C61D0B7D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800"/>
            <a:ext cx="6172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6">
            <a:extLst>
              <a:ext uri="{FF2B5EF4-FFF2-40B4-BE49-F238E27FC236}">
                <a16:creationId xmlns:a16="http://schemas.microsoft.com/office/drawing/2014/main" id="{95DA57C4-FE15-4F24-5EEB-7099B6F6DC0C}"/>
              </a:ext>
            </a:extLst>
          </p:cNvPr>
          <p:cNvSpPr txBox="1">
            <a:spLocks noChangeArrowheads="1"/>
          </p:cNvSpPr>
          <p:nvPr/>
        </p:nvSpPr>
        <p:spPr bwMode="auto">
          <a:xfrm>
            <a:off x="701040" y="304800"/>
            <a:ext cx="107899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4000" b="1" dirty="0">
                <a:latin typeface="Arial" panose="020B0604020202020204" pitchFamily="34" charset="0"/>
              </a:rPr>
              <a:t>Free Will, An Illustration:  The Prodigal 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E2231BE6-75ED-524C-FCA9-05C325C675AE}"/>
              </a:ext>
            </a:extLst>
          </p:cNvPr>
          <p:cNvSpPr>
            <a:spLocks noGrp="1" noChangeArrowheads="1"/>
          </p:cNvSpPr>
          <p:nvPr>
            <p:ph type="title"/>
          </p:nvPr>
        </p:nvSpPr>
        <p:spPr/>
        <p:txBody>
          <a:bodyPr/>
          <a:lstStyle/>
          <a:p>
            <a:pPr eaLnBrk="1" hangingPunct="1">
              <a:defRPr/>
            </a:pPr>
            <a:r>
              <a:rPr lang="en-US" sz="3200"/>
              <a:t>Christianity and the Problem of Evil</a:t>
            </a:r>
          </a:p>
        </p:txBody>
      </p:sp>
      <p:sp>
        <p:nvSpPr>
          <p:cNvPr id="236547" name="Rectangle 3">
            <a:extLst>
              <a:ext uri="{FF2B5EF4-FFF2-40B4-BE49-F238E27FC236}">
                <a16:creationId xmlns:a16="http://schemas.microsoft.com/office/drawing/2014/main" id="{98C0A014-8706-86DA-3663-0D0585B8C34A}"/>
              </a:ext>
            </a:extLst>
          </p:cNvPr>
          <p:cNvSpPr>
            <a:spLocks noGrp="1" noChangeArrowheads="1"/>
          </p:cNvSpPr>
          <p:nvPr>
            <p:ph type="body" idx="1"/>
          </p:nvPr>
        </p:nvSpPr>
        <p:spPr>
          <a:xfrm>
            <a:off x="838200" y="2667000"/>
            <a:ext cx="10744200" cy="3459163"/>
          </a:xfrm>
        </p:spPr>
        <p:txBody>
          <a:bodyPr/>
          <a:lstStyle/>
          <a:p>
            <a:pPr marL="0" indent="0" eaLnBrk="1" hangingPunct="1">
              <a:buFont typeface="Wingdings" panose="05000000000000000000" pitchFamily="2" charset="2"/>
              <a:buNone/>
              <a:defRPr/>
            </a:pPr>
            <a:r>
              <a:rPr lang="en-US" sz="2800" b="1" dirty="0"/>
              <a:t>Evil is real.  Indirectly, it is the product of God’s love.  God loved us so much that he loved us and that he gave us a choice.  We chose evil, and thus evil came into the world.</a:t>
            </a:r>
          </a:p>
          <a:p>
            <a:pPr eaLnBrk="1" hangingPunct="1">
              <a:defRPr/>
            </a:pPr>
            <a:endParaRPr lang="en-US" sz="24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428C4E1-1217-8906-B5AF-73D3DC5ADD85}"/>
              </a:ext>
            </a:extLst>
          </p:cNvPr>
          <p:cNvSpPr>
            <a:spLocks noGrp="1" noRot="1" noChangeArrowheads="1"/>
          </p:cNvSpPr>
          <p:nvPr>
            <p:ph type="title"/>
          </p:nvPr>
        </p:nvSpPr>
        <p:spPr/>
        <p:txBody>
          <a:bodyPr/>
          <a:lstStyle/>
          <a:p>
            <a:pPr eaLnBrk="1" hangingPunct="1">
              <a:defRPr/>
            </a:pPr>
            <a:r>
              <a:rPr lang="en-US" sz="3200" dirty="0"/>
              <a:t>Cause of Human Suffering and Evil:  SIN</a:t>
            </a:r>
          </a:p>
        </p:txBody>
      </p:sp>
      <p:sp>
        <p:nvSpPr>
          <p:cNvPr id="43011" name="Rectangle 3">
            <a:extLst>
              <a:ext uri="{FF2B5EF4-FFF2-40B4-BE49-F238E27FC236}">
                <a16:creationId xmlns:a16="http://schemas.microsoft.com/office/drawing/2014/main" id="{68A0FDAC-D7A2-485B-F798-C51368E540B3}"/>
              </a:ext>
            </a:extLst>
          </p:cNvPr>
          <p:cNvSpPr>
            <a:spLocks noGrp="1" noChangeArrowheads="1"/>
          </p:cNvSpPr>
          <p:nvPr>
            <p:ph type="body" idx="1"/>
          </p:nvPr>
        </p:nvSpPr>
        <p:spPr/>
        <p:txBody>
          <a:bodyPr>
            <a:normAutofit fontScale="92500" lnSpcReduction="20000"/>
          </a:bodyPr>
          <a:lstStyle/>
          <a:p>
            <a:pPr eaLnBrk="1" hangingPunct="1">
              <a:defRPr/>
            </a:pPr>
            <a:r>
              <a:rPr lang="en-US" sz="2800" b="1" dirty="0"/>
              <a:t>The great majority (but not all) of suffering is the result of sin</a:t>
            </a:r>
          </a:p>
          <a:p>
            <a:pPr lvl="1" eaLnBrk="1" hangingPunct="1">
              <a:defRPr/>
            </a:pPr>
            <a:r>
              <a:rPr lang="en-US" sz="2400" b="1" dirty="0"/>
              <a:t>Addiction, lack of self-control</a:t>
            </a:r>
          </a:p>
          <a:p>
            <a:pPr lvl="1" eaLnBrk="1" hangingPunct="1">
              <a:defRPr/>
            </a:pPr>
            <a:r>
              <a:rPr lang="en-US" sz="2400" b="1" dirty="0"/>
              <a:t>Sexual immorality, perversion and abuse</a:t>
            </a:r>
          </a:p>
          <a:p>
            <a:pPr lvl="1" eaLnBrk="1" hangingPunct="1">
              <a:defRPr/>
            </a:pPr>
            <a:r>
              <a:rPr lang="en-US" sz="2400" b="1" dirty="0"/>
              <a:t>Anger, violence</a:t>
            </a:r>
          </a:p>
          <a:p>
            <a:pPr lvl="1" eaLnBrk="1" hangingPunct="1">
              <a:defRPr/>
            </a:pPr>
            <a:r>
              <a:rPr lang="en-US" sz="2400" b="1" dirty="0"/>
              <a:t>Greed</a:t>
            </a:r>
          </a:p>
          <a:p>
            <a:pPr lvl="1" eaLnBrk="1" hangingPunct="1">
              <a:defRPr/>
            </a:pPr>
            <a:r>
              <a:rPr lang="en-US" sz="2400" b="1" dirty="0"/>
              <a:t>Pride, arrogance, jealousy, desire for control</a:t>
            </a:r>
          </a:p>
          <a:p>
            <a:pPr lvl="1" eaLnBrk="1" hangingPunct="1">
              <a:defRPr/>
            </a:pPr>
            <a:r>
              <a:rPr lang="en-US" sz="2400" b="1" dirty="0"/>
              <a:t>Selfishness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D52AD3-544B-58E9-E893-8541019F26A5}"/>
              </a:ext>
            </a:extLst>
          </p:cNvPr>
          <p:cNvSpPr>
            <a:spLocks noGrp="1" noRot="1" noChangeArrowheads="1"/>
          </p:cNvSpPr>
          <p:nvPr>
            <p:ph type="title"/>
          </p:nvPr>
        </p:nvSpPr>
        <p:spPr/>
        <p:txBody>
          <a:bodyPr>
            <a:normAutofit fontScale="90000"/>
          </a:bodyPr>
          <a:lstStyle/>
          <a:p>
            <a:pPr eaLnBrk="1" hangingPunct="1">
              <a:defRPr/>
            </a:pPr>
            <a:r>
              <a:rPr lang="en-US" sz="3600" dirty="0"/>
              <a:t>God’s Moral Law is Simple:  Sin Produces Suffering</a:t>
            </a:r>
          </a:p>
        </p:txBody>
      </p:sp>
      <p:sp>
        <p:nvSpPr>
          <p:cNvPr id="45059" name="Rectangle 3">
            <a:extLst>
              <a:ext uri="{FF2B5EF4-FFF2-40B4-BE49-F238E27FC236}">
                <a16:creationId xmlns:a16="http://schemas.microsoft.com/office/drawing/2014/main" id="{8FC1117D-DDC0-DE60-510D-026C5456E4DE}"/>
              </a:ext>
            </a:extLst>
          </p:cNvPr>
          <p:cNvSpPr>
            <a:spLocks noGrp="1" noChangeArrowheads="1"/>
          </p:cNvSpPr>
          <p:nvPr>
            <p:ph type="body" idx="1"/>
          </p:nvPr>
        </p:nvSpPr>
        <p:spPr>
          <a:xfrm>
            <a:off x="751840" y="1981199"/>
            <a:ext cx="10449560" cy="4144963"/>
          </a:xfrm>
        </p:spPr>
        <p:txBody>
          <a:bodyPr>
            <a:normAutofit/>
          </a:bodyPr>
          <a:lstStyle/>
          <a:p>
            <a:pPr marL="0" indent="0" eaLnBrk="1" hangingPunct="1">
              <a:buFont typeface="Wingdings" panose="05000000000000000000" pitchFamily="2" charset="2"/>
              <a:buNone/>
              <a:defRPr/>
            </a:pPr>
            <a:r>
              <a:rPr lang="en-US" sz="2800" b="1" dirty="0"/>
              <a:t>Exodus 20:5-6 You shall not bow down to them (the idols you have made) or worship them; for I, the Lord your God, am a jealous God, punishing the children for the sin of the fathers to the third and fourth generation of those who hate me, but showing love to thousands who love me and keep my commands.   </a:t>
            </a:r>
          </a:p>
          <a:p>
            <a:pPr marL="0" indent="0" eaLnBrk="1" hangingPunct="1">
              <a:buFont typeface="Wingdings" panose="05000000000000000000" pitchFamily="2" charset="2"/>
              <a:buNone/>
              <a:defRPr/>
            </a:pPr>
            <a:r>
              <a:rPr lang="en-US" sz="2800" b="1" dirty="0"/>
              <a:t>Ezekiel 18:19-20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featurep3_Page_1_Image_0003_Page_1_Image_0001">
            <a:extLst>
              <a:ext uri="{FF2B5EF4-FFF2-40B4-BE49-F238E27FC236}">
                <a16:creationId xmlns:a16="http://schemas.microsoft.com/office/drawing/2014/main" id="{400627AD-B52B-DC82-143B-190B7AB8F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8239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6">
            <a:extLst>
              <a:ext uri="{FF2B5EF4-FFF2-40B4-BE49-F238E27FC236}">
                <a16:creationId xmlns:a16="http://schemas.microsoft.com/office/drawing/2014/main" id="{1378BF67-6E3F-3A0C-F880-6129E43330BC}"/>
              </a:ext>
            </a:extLst>
          </p:cNvPr>
          <p:cNvSpPr txBox="1">
            <a:spLocks noChangeArrowheads="1"/>
          </p:cNvSpPr>
          <p:nvPr/>
        </p:nvSpPr>
        <p:spPr bwMode="auto">
          <a:xfrm>
            <a:off x="2286000" y="304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2800" b="1" dirty="0">
                <a:latin typeface="Arial" panose="020B0604020202020204" pitchFamily="34" charset="0"/>
              </a:rPr>
              <a:t>Tsunami off Sumatra in 2004:  Whose sin was this a punishment for?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30C4DB-7518-8AB1-4127-135DC0737A05}"/>
              </a:ext>
            </a:extLst>
          </p:cNvPr>
          <p:cNvSpPr>
            <a:spLocks noGrp="1" noRot="1" noChangeArrowheads="1"/>
          </p:cNvSpPr>
          <p:nvPr>
            <p:ph type="title"/>
          </p:nvPr>
        </p:nvSpPr>
        <p:spPr>
          <a:xfrm>
            <a:off x="1249680" y="804519"/>
            <a:ext cx="9805174" cy="1049235"/>
          </a:xfrm>
        </p:spPr>
        <p:txBody>
          <a:bodyPr/>
          <a:lstStyle/>
          <a:p>
            <a:pPr eaLnBrk="1" hangingPunct="1">
              <a:defRPr/>
            </a:pPr>
            <a:r>
              <a:rPr lang="en-US" sz="3200" b="1" dirty="0"/>
              <a:t>Causes of Suffering #2: Natural Causes</a:t>
            </a:r>
          </a:p>
        </p:txBody>
      </p:sp>
      <p:sp>
        <p:nvSpPr>
          <p:cNvPr id="51203" name="Rectangle 3">
            <a:extLst>
              <a:ext uri="{FF2B5EF4-FFF2-40B4-BE49-F238E27FC236}">
                <a16:creationId xmlns:a16="http://schemas.microsoft.com/office/drawing/2014/main" id="{DEAD9509-9348-4B67-C640-F6A79B528D4D}"/>
              </a:ext>
            </a:extLst>
          </p:cNvPr>
          <p:cNvSpPr>
            <a:spLocks noGrp="1" noChangeArrowheads="1"/>
          </p:cNvSpPr>
          <p:nvPr>
            <p:ph type="body" idx="1"/>
          </p:nvPr>
        </p:nvSpPr>
        <p:spPr>
          <a:xfrm>
            <a:off x="1117600" y="2397760"/>
            <a:ext cx="9093200" cy="3728403"/>
          </a:xfrm>
        </p:spPr>
        <p:txBody>
          <a:bodyPr>
            <a:normAutofit/>
          </a:bodyPr>
          <a:lstStyle/>
          <a:p>
            <a:pPr marL="0" indent="0" eaLnBrk="1" hangingPunct="1">
              <a:buNone/>
              <a:defRPr/>
            </a:pPr>
            <a:r>
              <a:rPr lang="en-US" sz="3200" b="1" dirty="0"/>
              <a:t>Plate Tectonics</a:t>
            </a:r>
          </a:p>
          <a:p>
            <a:pPr marL="0" indent="0" eaLnBrk="1" hangingPunct="1">
              <a:buNone/>
              <a:defRPr/>
            </a:pPr>
            <a:r>
              <a:rPr lang="en-US" sz="3200" b="1" dirty="0"/>
              <a:t>Weather</a:t>
            </a:r>
          </a:p>
          <a:p>
            <a:pPr marL="0" indent="0" eaLnBrk="1" hangingPunct="1">
              <a:buNone/>
              <a:defRPr/>
            </a:pPr>
            <a:r>
              <a:rPr lang="en-US" sz="3200" b="1" dirty="0"/>
              <a:t>Bacteria</a:t>
            </a:r>
          </a:p>
          <a:p>
            <a:pPr eaLnBrk="1" hangingPunct="1">
              <a:defRPr/>
            </a:pPr>
            <a:endParaRPr lang="en-US" b="1" dirty="0"/>
          </a:p>
        </p:txBody>
      </p:sp>
      <p:pic>
        <p:nvPicPr>
          <p:cNvPr id="52228" name="Picture 5" descr="Evidence of Plate Motions - Geology (U.S. National Park Service)">
            <a:extLst>
              <a:ext uri="{FF2B5EF4-FFF2-40B4-BE49-F238E27FC236}">
                <a16:creationId xmlns:a16="http://schemas.microsoft.com/office/drawing/2014/main" id="{C868D078-7A28-A405-F2EB-8DF7C417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1812797"/>
            <a:ext cx="7214552" cy="494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CEC0-1E02-4DB6-8F6B-C0D2FAAA5E20}"/>
              </a:ext>
            </a:extLst>
          </p:cNvPr>
          <p:cNvSpPr>
            <a:spLocks noGrp="1"/>
          </p:cNvSpPr>
          <p:nvPr>
            <p:ph type="title"/>
          </p:nvPr>
        </p:nvSpPr>
        <p:spPr/>
        <p:txBody>
          <a:bodyPr>
            <a:normAutofit/>
          </a:bodyPr>
          <a:lstStyle/>
          <a:p>
            <a:pPr algn="ctr"/>
            <a:r>
              <a:rPr lang="en-US" sz="3600" b="1" dirty="0"/>
              <a:t>Conclusion so far</a:t>
            </a:r>
          </a:p>
        </p:txBody>
      </p:sp>
      <p:sp>
        <p:nvSpPr>
          <p:cNvPr id="3" name="Content Placeholder 2">
            <a:extLst>
              <a:ext uri="{FF2B5EF4-FFF2-40B4-BE49-F238E27FC236}">
                <a16:creationId xmlns:a16="http://schemas.microsoft.com/office/drawing/2014/main" id="{7A17C839-5623-4109-AFD2-035C0E4C5EFE}"/>
              </a:ext>
            </a:extLst>
          </p:cNvPr>
          <p:cNvSpPr>
            <a:spLocks noGrp="1"/>
          </p:cNvSpPr>
          <p:nvPr>
            <p:ph idx="1"/>
          </p:nvPr>
        </p:nvSpPr>
        <p:spPr>
          <a:xfrm>
            <a:off x="1451579" y="1917577"/>
            <a:ext cx="9603275" cy="4376691"/>
          </a:xfrm>
        </p:spPr>
        <p:txBody>
          <a:bodyPr>
            <a:normAutofit/>
          </a:bodyPr>
          <a:lstStyle/>
          <a:p>
            <a:pPr marL="0" indent="0">
              <a:buNone/>
            </a:pPr>
            <a:r>
              <a:rPr lang="en-US" sz="2800" b="1" dirty="0"/>
              <a:t>We need to find a healthy way to deal with suffering and loss and grief.</a:t>
            </a:r>
          </a:p>
          <a:p>
            <a:pPr marL="0" indent="0">
              <a:buNone/>
            </a:pPr>
            <a:r>
              <a:rPr lang="en-US" sz="2800" b="1" dirty="0"/>
              <a:t>The existence of evil and suffering does not mean that God does not love us or has stopped loving us.</a:t>
            </a:r>
          </a:p>
          <a:p>
            <a:pPr marL="0" indent="0">
              <a:buNone/>
            </a:pPr>
            <a:r>
              <a:rPr lang="en-US" sz="2800" b="1" dirty="0"/>
              <a:t>There are no simple answers.</a:t>
            </a:r>
          </a:p>
          <a:p>
            <a:pPr marL="0" indent="0">
              <a:buNone/>
            </a:pPr>
            <a:r>
              <a:rPr lang="en-US" sz="2800" b="1" dirty="0"/>
              <a:t>Mourning for loss and suffering is OK</a:t>
            </a:r>
          </a:p>
          <a:p>
            <a:pPr marL="0" indent="0">
              <a:buNone/>
            </a:pPr>
            <a:r>
              <a:rPr lang="en-US" sz="2800" b="1" dirty="0"/>
              <a:t>But we need to find a way to trust God in all this.</a:t>
            </a:r>
          </a:p>
        </p:txBody>
      </p:sp>
    </p:spTree>
    <p:extLst>
      <p:ext uri="{BB962C8B-B14F-4D97-AF65-F5344CB8AC3E}">
        <p14:creationId xmlns:p14="http://schemas.microsoft.com/office/powerpoint/2010/main" val="53108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EFC-84BC-4139-8198-9078EC0C728E}"/>
              </a:ext>
            </a:extLst>
          </p:cNvPr>
          <p:cNvSpPr>
            <a:spLocks noGrp="1"/>
          </p:cNvSpPr>
          <p:nvPr>
            <p:ph type="title"/>
          </p:nvPr>
        </p:nvSpPr>
        <p:spPr/>
        <p:txBody>
          <a:bodyPr>
            <a:normAutofit/>
          </a:bodyPr>
          <a:lstStyle/>
          <a:p>
            <a:pPr algn="ctr"/>
            <a:r>
              <a:rPr lang="en-US" sz="3600" b="1" dirty="0"/>
              <a:t>Job 1:13-19   Satan tempts job</a:t>
            </a:r>
          </a:p>
        </p:txBody>
      </p:sp>
      <p:sp>
        <p:nvSpPr>
          <p:cNvPr id="3" name="Content Placeholder 2">
            <a:extLst>
              <a:ext uri="{FF2B5EF4-FFF2-40B4-BE49-F238E27FC236}">
                <a16:creationId xmlns:a16="http://schemas.microsoft.com/office/drawing/2014/main" id="{3D1734AA-DBB9-4778-82CA-283196E92FD1}"/>
              </a:ext>
            </a:extLst>
          </p:cNvPr>
          <p:cNvSpPr>
            <a:spLocks noGrp="1"/>
          </p:cNvSpPr>
          <p:nvPr>
            <p:ph idx="1"/>
          </p:nvPr>
        </p:nvSpPr>
        <p:spPr>
          <a:xfrm>
            <a:off x="701336" y="2343705"/>
            <a:ext cx="5468645" cy="3317949"/>
          </a:xfrm>
        </p:spPr>
        <p:txBody>
          <a:bodyPr>
            <a:normAutofit/>
          </a:bodyPr>
          <a:lstStyle/>
          <a:p>
            <a:pPr marL="0" indent="0">
              <a:buNone/>
            </a:pPr>
            <a:r>
              <a:rPr lang="en-US" sz="2800" b="1" dirty="0"/>
              <a:t>What would Satan do to tempt you to deny God?</a:t>
            </a:r>
          </a:p>
          <a:p>
            <a:pPr marL="0" indent="0">
              <a:buNone/>
            </a:pPr>
            <a:r>
              <a:rPr lang="en-US" sz="2800" b="1" dirty="0"/>
              <a:t>Satan underestimated Job.</a:t>
            </a:r>
          </a:p>
          <a:p>
            <a:pPr marL="0" indent="0">
              <a:buNone/>
            </a:pPr>
            <a:r>
              <a:rPr lang="en-US" sz="2800" b="1" dirty="0"/>
              <a:t>Is he underestimating you?</a:t>
            </a:r>
          </a:p>
        </p:txBody>
      </p:sp>
      <p:pic>
        <p:nvPicPr>
          <p:cNvPr id="4098" name="Picture 2" descr="How To Find Out If You Have Unclaimed Money or Property">
            <a:extLst>
              <a:ext uri="{FF2B5EF4-FFF2-40B4-BE49-F238E27FC236}">
                <a16:creationId xmlns:a16="http://schemas.microsoft.com/office/drawing/2014/main" id="{58080397-076C-474B-AF71-A3A01AC8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227" y="2119990"/>
            <a:ext cx="5894773" cy="393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2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3EA-03DC-4037-A050-4241928EAB18}"/>
              </a:ext>
            </a:extLst>
          </p:cNvPr>
          <p:cNvSpPr>
            <a:spLocks noGrp="1"/>
          </p:cNvSpPr>
          <p:nvPr>
            <p:ph type="title"/>
          </p:nvPr>
        </p:nvSpPr>
        <p:spPr/>
        <p:txBody>
          <a:bodyPr>
            <a:normAutofit/>
          </a:bodyPr>
          <a:lstStyle/>
          <a:p>
            <a:pPr algn="ctr"/>
            <a:r>
              <a:rPr lang="en-US" sz="3600" b="1" dirty="0"/>
              <a:t>Job 1:20-22 Job’s response</a:t>
            </a:r>
          </a:p>
        </p:txBody>
      </p:sp>
      <p:sp>
        <p:nvSpPr>
          <p:cNvPr id="3" name="Content Placeholder 2">
            <a:extLst>
              <a:ext uri="{FF2B5EF4-FFF2-40B4-BE49-F238E27FC236}">
                <a16:creationId xmlns:a16="http://schemas.microsoft.com/office/drawing/2014/main" id="{F514E57C-A181-4EDA-89B7-EE823B7807C1}"/>
              </a:ext>
            </a:extLst>
          </p:cNvPr>
          <p:cNvSpPr>
            <a:spLocks noGrp="1"/>
          </p:cNvSpPr>
          <p:nvPr>
            <p:ph idx="1"/>
          </p:nvPr>
        </p:nvSpPr>
        <p:spPr/>
        <p:txBody>
          <a:bodyPr>
            <a:normAutofit/>
          </a:bodyPr>
          <a:lstStyle/>
          <a:p>
            <a:pPr marL="0" indent="0">
              <a:buNone/>
            </a:pPr>
            <a:r>
              <a:rPr lang="en-US" sz="2800" b="1" dirty="0"/>
              <a:t>v. 20  Job went into mourning.  Do we know how to mourn?</a:t>
            </a:r>
          </a:p>
          <a:p>
            <a:pPr marL="0" indent="0">
              <a:buNone/>
            </a:pPr>
            <a:endParaRPr lang="en-US" sz="2800" b="1" dirty="0"/>
          </a:p>
          <a:p>
            <a:pPr marL="0" indent="0">
              <a:buNone/>
            </a:pPr>
            <a:r>
              <a:rPr lang="en-US" sz="2800" b="1" dirty="0"/>
              <a:t>v. 22 Job is faithful.  “In all this, Job did not sin…”</a:t>
            </a:r>
          </a:p>
        </p:txBody>
      </p:sp>
    </p:spTree>
    <p:extLst>
      <p:ext uri="{BB962C8B-B14F-4D97-AF65-F5344CB8AC3E}">
        <p14:creationId xmlns:p14="http://schemas.microsoft.com/office/powerpoint/2010/main" val="55792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CADA-2D3C-4D53-8E36-EACBEAC9C5FD}"/>
              </a:ext>
            </a:extLst>
          </p:cNvPr>
          <p:cNvSpPr>
            <a:spLocks noGrp="1"/>
          </p:cNvSpPr>
          <p:nvPr>
            <p:ph type="title"/>
          </p:nvPr>
        </p:nvSpPr>
        <p:spPr/>
        <p:txBody>
          <a:bodyPr>
            <a:normAutofit/>
          </a:bodyPr>
          <a:lstStyle/>
          <a:p>
            <a:pPr algn="ctr"/>
            <a:r>
              <a:rPr lang="en-US" sz="3600" b="1" dirty="0"/>
              <a:t>Job 2:1-8</a:t>
            </a:r>
          </a:p>
        </p:txBody>
      </p:sp>
      <p:sp>
        <p:nvSpPr>
          <p:cNvPr id="3" name="Content Placeholder 2">
            <a:extLst>
              <a:ext uri="{FF2B5EF4-FFF2-40B4-BE49-F238E27FC236}">
                <a16:creationId xmlns:a16="http://schemas.microsoft.com/office/drawing/2014/main" id="{69BDD3F6-485A-4E5D-90A1-CC3352A03A24}"/>
              </a:ext>
            </a:extLst>
          </p:cNvPr>
          <p:cNvSpPr>
            <a:spLocks noGrp="1"/>
          </p:cNvSpPr>
          <p:nvPr>
            <p:ph idx="1"/>
          </p:nvPr>
        </p:nvSpPr>
        <p:spPr>
          <a:xfrm>
            <a:off x="603682" y="2343705"/>
            <a:ext cx="6755906" cy="3122640"/>
          </a:xfrm>
        </p:spPr>
        <p:txBody>
          <a:bodyPr>
            <a:normAutofit/>
          </a:bodyPr>
          <a:lstStyle/>
          <a:p>
            <a:pPr marL="0" indent="0">
              <a:buNone/>
            </a:pPr>
            <a:r>
              <a:rPr lang="en-US" sz="2400" b="1" dirty="0"/>
              <a:t>Have you considered my servant Job</a:t>
            </a:r>
          </a:p>
          <a:p>
            <a:pPr marL="0" indent="0">
              <a:buNone/>
            </a:pPr>
            <a:endParaRPr lang="en-US" sz="800" b="1" dirty="0"/>
          </a:p>
          <a:p>
            <a:pPr marL="0" indent="0">
              <a:buNone/>
            </a:pPr>
            <a:r>
              <a:rPr lang="en-US" sz="2400" b="1" dirty="0"/>
              <a:t>“Skin for skin”   A man will give anything in exchange to save his skin.</a:t>
            </a:r>
          </a:p>
          <a:p>
            <a:pPr marL="0" indent="0">
              <a:buNone/>
            </a:pPr>
            <a:endParaRPr lang="en-US" sz="800" b="1" dirty="0"/>
          </a:p>
          <a:p>
            <a:pPr marL="0" indent="0">
              <a:buNone/>
            </a:pPr>
            <a:r>
              <a:rPr lang="en-US" sz="2400" b="1" dirty="0"/>
              <a:t>Satan is very confident!!!</a:t>
            </a:r>
          </a:p>
        </p:txBody>
      </p:sp>
      <p:pic>
        <p:nvPicPr>
          <p:cNvPr id="4" name="Picture 3">
            <a:extLst>
              <a:ext uri="{FF2B5EF4-FFF2-40B4-BE49-F238E27FC236}">
                <a16:creationId xmlns:a16="http://schemas.microsoft.com/office/drawing/2014/main" id="{BA2E958A-FB36-4162-8924-7A735CCF520E}"/>
              </a:ext>
            </a:extLst>
          </p:cNvPr>
          <p:cNvPicPr>
            <a:picLocks noChangeAspect="1"/>
          </p:cNvPicPr>
          <p:nvPr/>
        </p:nvPicPr>
        <p:blipFill>
          <a:blip r:embed="rId2"/>
          <a:stretch>
            <a:fillRect/>
          </a:stretch>
        </p:blipFill>
        <p:spPr>
          <a:xfrm>
            <a:off x="8182396" y="985421"/>
            <a:ext cx="3740743" cy="4931546"/>
          </a:xfrm>
          <a:prstGeom prst="rect">
            <a:avLst/>
          </a:prstGeom>
        </p:spPr>
      </p:pic>
    </p:spTree>
    <p:extLst>
      <p:ext uri="{BB962C8B-B14F-4D97-AF65-F5344CB8AC3E}">
        <p14:creationId xmlns:p14="http://schemas.microsoft.com/office/powerpoint/2010/main" val="319442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469C-31FB-4C2A-9C9C-65BB25EB99C9}"/>
              </a:ext>
            </a:extLst>
          </p:cNvPr>
          <p:cNvSpPr>
            <a:spLocks noGrp="1"/>
          </p:cNvSpPr>
          <p:nvPr>
            <p:ph type="title"/>
          </p:nvPr>
        </p:nvSpPr>
        <p:spPr/>
        <p:txBody>
          <a:bodyPr>
            <a:normAutofit/>
          </a:bodyPr>
          <a:lstStyle/>
          <a:p>
            <a:pPr algn="ctr"/>
            <a:r>
              <a:rPr lang="en-US" sz="3600" b="1" dirty="0"/>
              <a:t>Questions!</a:t>
            </a:r>
          </a:p>
        </p:txBody>
      </p:sp>
      <p:sp>
        <p:nvSpPr>
          <p:cNvPr id="3" name="Content Placeholder 2">
            <a:extLst>
              <a:ext uri="{FF2B5EF4-FFF2-40B4-BE49-F238E27FC236}">
                <a16:creationId xmlns:a16="http://schemas.microsoft.com/office/drawing/2014/main" id="{C6EAAAB3-54BF-44FA-874F-06792AFEB242}"/>
              </a:ext>
            </a:extLst>
          </p:cNvPr>
          <p:cNvSpPr>
            <a:spLocks noGrp="1"/>
          </p:cNvSpPr>
          <p:nvPr>
            <p:ph idx="1"/>
          </p:nvPr>
        </p:nvSpPr>
        <p:spPr>
          <a:xfrm>
            <a:off x="1091953" y="2263805"/>
            <a:ext cx="10830758" cy="3789676"/>
          </a:xfrm>
        </p:spPr>
        <p:txBody>
          <a:bodyPr>
            <a:normAutofit/>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What should we do when we suffer and when others suffer?</a:t>
            </a:r>
          </a:p>
          <a:p>
            <a:pPr marL="0" indent="0">
              <a:buNone/>
            </a:pPr>
            <a:r>
              <a:rPr lang="en-US" sz="2800" b="1" dirty="0"/>
              <a:t>How do I process my grief?</a:t>
            </a:r>
          </a:p>
          <a:p>
            <a:pPr marL="0" indent="0">
              <a:buNone/>
            </a:pPr>
            <a:r>
              <a:rPr lang="en-US" sz="2800" b="1" dirty="0"/>
              <a:t>Where should we go in the Bible to answer these questions?</a:t>
            </a:r>
          </a:p>
          <a:p>
            <a:pPr marL="0" indent="0">
              <a:buNone/>
            </a:pPr>
            <a:endParaRPr lang="en-US" dirty="0"/>
          </a:p>
        </p:txBody>
      </p:sp>
    </p:spTree>
    <p:extLst>
      <p:ext uri="{BB962C8B-B14F-4D97-AF65-F5344CB8AC3E}">
        <p14:creationId xmlns:p14="http://schemas.microsoft.com/office/powerpoint/2010/main" val="194948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73C4-4C4D-4ED3-98D2-89715FB851B8}"/>
              </a:ext>
            </a:extLst>
          </p:cNvPr>
          <p:cNvSpPr>
            <a:spLocks noGrp="1"/>
          </p:cNvSpPr>
          <p:nvPr>
            <p:ph type="title"/>
          </p:nvPr>
        </p:nvSpPr>
        <p:spPr/>
        <p:txBody>
          <a:bodyPr>
            <a:normAutofit/>
          </a:bodyPr>
          <a:lstStyle/>
          <a:p>
            <a:pPr algn="ctr"/>
            <a:r>
              <a:rPr lang="en-US" sz="3600" b="1" dirty="0"/>
              <a:t>Job 2:9  Job’s wife</a:t>
            </a:r>
          </a:p>
        </p:txBody>
      </p:sp>
      <p:sp>
        <p:nvSpPr>
          <p:cNvPr id="3" name="Content Placeholder 2">
            <a:extLst>
              <a:ext uri="{FF2B5EF4-FFF2-40B4-BE49-F238E27FC236}">
                <a16:creationId xmlns:a16="http://schemas.microsoft.com/office/drawing/2014/main" id="{6B5201C0-3F36-4031-B3F9-BD811B0965DE}"/>
              </a:ext>
            </a:extLst>
          </p:cNvPr>
          <p:cNvSpPr>
            <a:spLocks noGrp="1"/>
          </p:cNvSpPr>
          <p:nvPr>
            <p:ph idx="1"/>
          </p:nvPr>
        </p:nvSpPr>
        <p:spPr/>
        <p:txBody>
          <a:bodyPr>
            <a:normAutofit/>
          </a:bodyPr>
          <a:lstStyle/>
          <a:p>
            <a:pPr marL="0" indent="0">
              <a:buNone/>
            </a:pPr>
            <a:r>
              <a:rPr lang="en-US" sz="2800" b="1" dirty="0"/>
              <a:t>Curse God and die!</a:t>
            </a:r>
            <a:br>
              <a:rPr lang="en-US" sz="2800" b="1" dirty="0"/>
            </a:br>
            <a:endParaRPr lang="en-US" sz="2800" b="1" dirty="0"/>
          </a:p>
          <a:p>
            <a:pPr marL="0" indent="0">
              <a:buNone/>
            </a:pPr>
            <a:r>
              <a:rPr lang="en-US" sz="2800" b="1" dirty="0"/>
              <a:t>Thanks a lot, wife!</a:t>
            </a:r>
          </a:p>
        </p:txBody>
      </p:sp>
    </p:spTree>
    <p:extLst>
      <p:ext uri="{BB962C8B-B14F-4D97-AF65-F5344CB8AC3E}">
        <p14:creationId xmlns:p14="http://schemas.microsoft.com/office/powerpoint/2010/main" val="347138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5"/>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solidFill>
                  <a:schemeClr val="lt1"/>
                </a:solidFill>
              </a:rPr>
              <a:t>Our God is an Awesome God</a:t>
            </a: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6"/>
          <p:cNvSpPr txBox="1">
            <a:spLocks noGrp="1"/>
          </p:cNvSpPr>
          <p:nvPr>
            <p:ph type="title"/>
          </p:nvPr>
        </p:nvSpPr>
        <p:spPr>
          <a:xfrm>
            <a:off x="415600" y="593367"/>
            <a:ext cx="11360800" cy="5732800"/>
          </a:xfrm>
          <a:prstGeom prst="rect">
            <a:avLst/>
          </a:prstGeom>
        </p:spPr>
        <p:txBody>
          <a:bodyPr spcFirstLastPara="1" wrap="square" lIns="121900" tIns="121900" rIns="121900" bIns="121900" anchor="t" anchorCtr="0">
            <a:noAutofit/>
          </a:bodyPr>
          <a:lstStyle/>
          <a:p>
            <a:pPr algn="ctr"/>
            <a:br>
              <a:rPr lang="en" sz="4800"/>
            </a:br>
            <a:r>
              <a:rPr lang="en" sz="4800">
                <a:solidFill>
                  <a:schemeClr val="lt1"/>
                </a:solidFill>
              </a:rPr>
              <a:t>Our God, is an awesome God</a:t>
            </a:r>
            <a:endParaRPr sz="4800">
              <a:solidFill>
                <a:schemeClr val="lt1"/>
              </a:solidFill>
            </a:endParaRPr>
          </a:p>
          <a:p>
            <a:pPr algn="ctr"/>
            <a:r>
              <a:rPr lang="en" sz="4800">
                <a:solidFill>
                  <a:schemeClr val="lt1"/>
                </a:solidFill>
              </a:rPr>
              <a:t>He reigns</a:t>
            </a:r>
            <a:endParaRPr sz="4800">
              <a:solidFill>
                <a:schemeClr val="lt1"/>
              </a:solidFill>
            </a:endParaRPr>
          </a:p>
          <a:p>
            <a:pPr algn="ctr"/>
            <a:r>
              <a:rPr lang="en" sz="4800">
                <a:solidFill>
                  <a:schemeClr val="lt1"/>
                </a:solidFill>
              </a:rPr>
              <a:t>From Heaven above with wisdom, power and love</a:t>
            </a:r>
            <a:endParaRPr sz="4800">
              <a:solidFill>
                <a:schemeClr val="lt1"/>
              </a:solidFill>
            </a:endParaRPr>
          </a:p>
          <a:p>
            <a:pPr algn="ctr"/>
            <a:r>
              <a:rPr lang="en" sz="4800">
                <a:solidFill>
                  <a:schemeClr val="lt1"/>
                </a:solidFill>
              </a:rPr>
              <a:t>Our God is an awesome God</a:t>
            </a:r>
            <a:endParaRPr sz="4800">
              <a:solidFill>
                <a:schemeClr val="lt1"/>
              </a:solidFill>
            </a:endParaRPr>
          </a:p>
          <a:p>
            <a:pPr algn="ctr"/>
            <a:r>
              <a:rPr lang="en" sz="4800">
                <a:solidFill>
                  <a:schemeClr val="lt1"/>
                </a:solidFill>
              </a:rPr>
              <a:t>(x4)</a:t>
            </a:r>
            <a:endParaRPr sz="48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7"/>
          <p:cNvSpPr txBox="1">
            <a:spLocks noGrp="1"/>
          </p:cNvSpPr>
          <p:nvPr>
            <p:ph type="title"/>
          </p:nvPr>
        </p:nvSpPr>
        <p:spPr>
          <a:xfrm>
            <a:off x="415600" y="593367"/>
            <a:ext cx="11360800" cy="5732800"/>
          </a:xfrm>
          <a:prstGeom prst="rect">
            <a:avLst/>
          </a:prstGeom>
        </p:spPr>
        <p:txBody>
          <a:bodyPr spcFirstLastPara="1" wrap="square" lIns="121900" tIns="121900" rIns="121900" bIns="121900" anchor="t" anchorCtr="0">
            <a:noAutofit/>
          </a:bodyPr>
          <a:lstStyle/>
          <a:p>
            <a:pPr algn="ctr"/>
            <a:br>
              <a:rPr lang="en" sz="4800"/>
            </a:br>
            <a:r>
              <a:rPr lang="en" sz="4800">
                <a:solidFill>
                  <a:schemeClr val="lt1"/>
                </a:solidFill>
              </a:rPr>
              <a:t>Our God is an awesome God</a:t>
            </a:r>
            <a:endParaRPr sz="4800">
              <a:solidFill>
                <a:schemeClr val="lt1"/>
              </a:solidFill>
            </a:endParaRPr>
          </a:p>
          <a:p>
            <a:pPr algn="ctr"/>
            <a:r>
              <a:rPr lang="en" sz="4800">
                <a:solidFill>
                  <a:schemeClr val="lt1"/>
                </a:solidFill>
              </a:rPr>
              <a:t>Our God is and awesome God</a:t>
            </a:r>
            <a:endParaRPr sz="4800">
              <a:solidFill>
                <a:schemeClr val="lt1"/>
              </a:solidFill>
            </a:endParaRPr>
          </a:p>
          <a:p>
            <a:pPr algn="ctr"/>
            <a:r>
              <a:rPr lang="en" sz="4800">
                <a:solidFill>
                  <a:schemeClr val="lt1"/>
                </a:solidFill>
              </a:rPr>
              <a:t>Our God is an awesome God!</a:t>
            </a:r>
            <a:br>
              <a:rPr lang="en" sz="4800">
                <a:solidFill>
                  <a:schemeClr val="lt1"/>
                </a:solidFill>
              </a:rPr>
            </a:br>
            <a:br>
              <a:rPr lang="en" sz="4800">
                <a:solidFill>
                  <a:schemeClr val="lt1"/>
                </a:solidFill>
              </a:rPr>
            </a:br>
            <a:r>
              <a:rPr lang="en" sz="4800">
                <a:solidFill>
                  <a:schemeClr val="lt1"/>
                </a:solidFill>
              </a:rPr>
              <a:t>[End]</a:t>
            </a:r>
            <a:endParaRPr sz="4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63EB-D3DE-4D9B-8C1F-27620B167099}"/>
              </a:ext>
            </a:extLst>
          </p:cNvPr>
          <p:cNvSpPr>
            <a:spLocks noGrp="1"/>
          </p:cNvSpPr>
          <p:nvPr>
            <p:ph type="title"/>
          </p:nvPr>
        </p:nvSpPr>
        <p:spPr/>
        <p:txBody>
          <a:bodyPr>
            <a:normAutofit/>
          </a:bodyPr>
          <a:lstStyle/>
          <a:p>
            <a:pPr algn="ctr"/>
            <a:r>
              <a:rPr lang="en-US" sz="3600" b="1" dirty="0"/>
              <a:t>Job 1:1-5</a:t>
            </a:r>
          </a:p>
        </p:txBody>
      </p:sp>
      <p:sp>
        <p:nvSpPr>
          <p:cNvPr id="3" name="Content Placeholder 2">
            <a:extLst>
              <a:ext uri="{FF2B5EF4-FFF2-40B4-BE49-F238E27FC236}">
                <a16:creationId xmlns:a16="http://schemas.microsoft.com/office/drawing/2014/main" id="{EEAD25B2-0930-4BF0-B34F-605A66A83940}"/>
              </a:ext>
            </a:extLst>
          </p:cNvPr>
          <p:cNvSpPr>
            <a:spLocks noGrp="1"/>
          </p:cNvSpPr>
          <p:nvPr>
            <p:ph idx="1"/>
          </p:nvPr>
        </p:nvSpPr>
        <p:spPr>
          <a:xfrm>
            <a:off x="695795" y="2097012"/>
            <a:ext cx="11114842" cy="4234148"/>
          </a:xfrm>
        </p:spPr>
        <p:txBody>
          <a:bodyPr>
            <a:noAutofit/>
          </a:bodyPr>
          <a:lstStyle/>
          <a:p>
            <a:pPr marL="0" indent="0">
              <a:buNone/>
            </a:pPr>
            <a:r>
              <a:rPr lang="en-US" sz="3200" b="1" dirty="0"/>
              <a:t>Job was blameless and upright. He feared God and shunned evil.</a:t>
            </a:r>
          </a:p>
          <a:p>
            <a:pPr marL="0" indent="0">
              <a:buNone/>
            </a:pPr>
            <a:r>
              <a:rPr lang="en-US" sz="3200" b="1" dirty="0"/>
              <a:t>The greatest man among all the people of the East</a:t>
            </a:r>
          </a:p>
          <a:p>
            <a:pPr marL="0" indent="0">
              <a:buNone/>
            </a:pPr>
            <a:r>
              <a:rPr lang="en-US" sz="3200" b="1" dirty="0"/>
              <a:t>A spiritual and loving father.</a:t>
            </a:r>
          </a:p>
          <a:p>
            <a:pPr marL="0" indent="0">
              <a:buNone/>
            </a:pPr>
            <a:r>
              <a:rPr lang="en-US" sz="3200" b="1" dirty="0"/>
              <a:t>Surely, God will show favor to Job and bless him only with good things!</a:t>
            </a:r>
          </a:p>
        </p:txBody>
      </p:sp>
    </p:spTree>
    <p:extLst>
      <p:ext uri="{BB962C8B-B14F-4D97-AF65-F5344CB8AC3E}">
        <p14:creationId xmlns:p14="http://schemas.microsoft.com/office/powerpoint/2010/main" val="412975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A561-A36A-4CC9-9766-E7321C0F1BDC}"/>
              </a:ext>
            </a:extLst>
          </p:cNvPr>
          <p:cNvSpPr>
            <a:spLocks noGrp="1"/>
          </p:cNvSpPr>
          <p:nvPr>
            <p:ph type="title"/>
          </p:nvPr>
        </p:nvSpPr>
        <p:spPr>
          <a:xfrm>
            <a:off x="1411551" y="905522"/>
            <a:ext cx="9643304" cy="948232"/>
          </a:xfrm>
        </p:spPr>
        <p:txBody>
          <a:bodyPr>
            <a:normAutofit/>
          </a:bodyPr>
          <a:lstStyle/>
          <a:p>
            <a:pPr algn="ctr"/>
            <a:r>
              <a:rPr lang="en-US" sz="3600" b="1" dirty="0"/>
              <a:t>Job 1:6-12    Who is </a:t>
            </a:r>
            <a:r>
              <a:rPr lang="en-US" sz="3600" b="1" dirty="0" err="1"/>
              <a:t>satan</a:t>
            </a:r>
            <a:r>
              <a:rPr lang="en-US" sz="3600" b="1" dirty="0"/>
              <a:t>?</a:t>
            </a:r>
          </a:p>
        </p:txBody>
      </p:sp>
      <p:sp>
        <p:nvSpPr>
          <p:cNvPr id="3" name="Content Placeholder 2">
            <a:extLst>
              <a:ext uri="{FF2B5EF4-FFF2-40B4-BE49-F238E27FC236}">
                <a16:creationId xmlns:a16="http://schemas.microsoft.com/office/drawing/2014/main" id="{7E35EFEF-7A91-4649-AF30-42B38A4FC896}"/>
              </a:ext>
            </a:extLst>
          </p:cNvPr>
          <p:cNvSpPr>
            <a:spLocks noGrp="1"/>
          </p:cNvSpPr>
          <p:nvPr>
            <p:ph idx="1"/>
          </p:nvPr>
        </p:nvSpPr>
        <p:spPr>
          <a:xfrm>
            <a:off x="5956918" y="1961966"/>
            <a:ext cx="5805996" cy="4163626"/>
          </a:xfrm>
        </p:spPr>
        <p:txBody>
          <a:bodyPr>
            <a:normAutofit/>
          </a:bodyPr>
          <a:lstStyle/>
          <a:p>
            <a:pPr marL="0" indent="0">
              <a:buNone/>
            </a:pPr>
            <a:r>
              <a:rPr lang="en-US" sz="3200" b="1" dirty="0"/>
              <a:t>Satan is a “fallen angel” with access to God and with free will.</a:t>
            </a:r>
          </a:p>
          <a:p>
            <a:pPr marL="0" indent="0">
              <a:buNone/>
            </a:pPr>
            <a:endParaRPr lang="en-US" sz="1200" b="1" dirty="0"/>
          </a:p>
          <a:p>
            <a:pPr marL="0" indent="0">
              <a:buNone/>
            </a:pPr>
            <a:r>
              <a:rPr lang="en-US" sz="3200" b="1" dirty="0"/>
              <a:t>Satan: Job is in it for himself. He does not really love you!</a:t>
            </a:r>
            <a:endParaRPr lang="en-US" sz="2400" b="1" dirty="0"/>
          </a:p>
          <a:p>
            <a:pPr marL="0" indent="0">
              <a:buNone/>
            </a:pPr>
            <a:endParaRPr lang="en-US" sz="2400" b="1" dirty="0"/>
          </a:p>
        </p:txBody>
      </p:sp>
      <p:pic>
        <p:nvPicPr>
          <p:cNvPr id="3074" name="Picture 2" descr="Why Michael Heiser is Probably Wrong about Satan in the Book of Job - The  Good Book Blog - Biola University">
            <a:extLst>
              <a:ext uri="{FF2B5EF4-FFF2-40B4-BE49-F238E27FC236}">
                <a16:creationId xmlns:a16="http://schemas.microsoft.com/office/drawing/2014/main" id="{673F8342-0E04-45EC-8853-3B4CEF2DD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7259"/>
            <a:ext cx="5715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3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84B6-FCA2-3041-1DC4-E1672BF1E622}"/>
              </a:ext>
            </a:extLst>
          </p:cNvPr>
          <p:cNvSpPr>
            <a:spLocks noGrp="1"/>
          </p:cNvSpPr>
          <p:nvPr>
            <p:ph type="title"/>
          </p:nvPr>
        </p:nvSpPr>
        <p:spPr>
          <a:xfrm>
            <a:off x="548640" y="804519"/>
            <a:ext cx="11846559" cy="1049235"/>
          </a:xfrm>
        </p:spPr>
        <p:txBody>
          <a:bodyPr/>
          <a:lstStyle/>
          <a:p>
            <a:r>
              <a:rPr lang="en-US" b="1" dirty="0"/>
              <a:t>Job 1:12  Why?  Why did God “sic” Satan on Job?</a:t>
            </a:r>
          </a:p>
        </p:txBody>
      </p:sp>
      <p:sp>
        <p:nvSpPr>
          <p:cNvPr id="3" name="Content Placeholder 2">
            <a:extLst>
              <a:ext uri="{FF2B5EF4-FFF2-40B4-BE49-F238E27FC236}">
                <a16:creationId xmlns:a16="http://schemas.microsoft.com/office/drawing/2014/main" id="{A677BD4D-9753-D759-7D21-D579E225BFF9}"/>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To show Satan?</a:t>
            </a: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lang="en-US" sz="3200" b="1">
                <a:solidFill>
                  <a:prstClr val="black"/>
                </a:solidFill>
                <a:latin typeface="Gill Sans MT" panose="020B0502020104020203"/>
              </a:rPr>
              <a:t>To test Job</a:t>
            </a:r>
            <a:r>
              <a:rPr kumimoji="0" lang="en-US" sz="3200" b="1" i="0" u="none" strike="noStrike" kern="1200" cap="none" spc="0" normalizeH="0" baseline="0" noProof="0">
                <a:ln>
                  <a:noFill/>
                </a:ln>
                <a:solidFill>
                  <a:prstClr val="black"/>
                </a:solidFill>
                <a:effectLst/>
                <a:uLnTx/>
                <a:uFillTx/>
                <a:latin typeface="Gill Sans MT" panose="020B0502020104020203"/>
                <a:ea typeface="+mn-ea"/>
                <a:cs typeface="+mn-cs"/>
              </a:rPr>
              <a:t>?</a:t>
            </a:r>
            <a:endPar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So that Job can prove to God and to himself how faithful he is?</a:t>
            </a: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For our sake?</a:t>
            </a:r>
          </a:p>
          <a:p>
            <a:pPr marL="0" indent="0">
              <a:buNone/>
            </a:pPr>
            <a:endParaRPr lang="en-US" dirty="0"/>
          </a:p>
        </p:txBody>
      </p:sp>
    </p:spTree>
    <p:extLst>
      <p:ext uri="{BB962C8B-B14F-4D97-AF65-F5344CB8AC3E}">
        <p14:creationId xmlns:p14="http://schemas.microsoft.com/office/powerpoint/2010/main" val="26222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A46C76-06D2-26A8-C176-8C51782CB0A9}"/>
              </a:ext>
            </a:extLst>
          </p:cNvPr>
          <p:cNvSpPr>
            <a:spLocks noGrp="1" noRot="1" noChangeArrowheads="1"/>
          </p:cNvSpPr>
          <p:nvPr>
            <p:ph type="title"/>
          </p:nvPr>
        </p:nvSpPr>
        <p:spPr/>
        <p:txBody>
          <a:bodyPr>
            <a:normAutofit/>
          </a:bodyPr>
          <a:lstStyle/>
          <a:p>
            <a:pPr eaLnBrk="1" hangingPunct="1">
              <a:defRPr/>
            </a:pPr>
            <a:r>
              <a:rPr lang="en-US" sz="3600" b="1" dirty="0"/>
              <a:t>The skeptic’s challenge:</a:t>
            </a:r>
          </a:p>
        </p:txBody>
      </p:sp>
      <p:sp>
        <p:nvSpPr>
          <p:cNvPr id="10243" name="Rectangle 3">
            <a:extLst>
              <a:ext uri="{FF2B5EF4-FFF2-40B4-BE49-F238E27FC236}">
                <a16:creationId xmlns:a16="http://schemas.microsoft.com/office/drawing/2014/main" id="{998D675C-7EC3-0588-87EE-655F9772A9EC}"/>
              </a:ext>
            </a:extLst>
          </p:cNvPr>
          <p:cNvSpPr>
            <a:spLocks noGrp="1" noChangeArrowheads="1"/>
          </p:cNvSpPr>
          <p:nvPr>
            <p:ph type="body" idx="1"/>
          </p:nvPr>
        </p:nvSpPr>
        <p:spPr>
          <a:xfrm>
            <a:off x="1451579" y="2015732"/>
            <a:ext cx="10039381" cy="4037749"/>
          </a:xfrm>
        </p:spPr>
        <p:txBody>
          <a:bodyPr>
            <a:normAutofit/>
          </a:bodyPr>
          <a:lstStyle/>
          <a:p>
            <a:pPr marL="0" indent="0" eaLnBrk="1" hangingPunct="1">
              <a:buNone/>
              <a:defRPr/>
            </a:pPr>
            <a:r>
              <a:rPr lang="en-US" sz="3600" b="1" dirty="0"/>
              <a:t>Q: Is God of the Bible all-powerful?</a:t>
            </a:r>
          </a:p>
          <a:p>
            <a:pPr marL="0" indent="0" eaLnBrk="1" hangingPunct="1">
              <a:buNone/>
              <a:defRPr/>
            </a:pPr>
            <a:r>
              <a:rPr lang="en-US" sz="3600" b="1" dirty="0"/>
              <a:t>Q: Is God of the Bible all-loving?</a:t>
            </a:r>
          </a:p>
          <a:p>
            <a:pPr marL="0" indent="0" eaLnBrk="1" hangingPunct="1">
              <a:buNone/>
              <a:defRPr/>
            </a:pPr>
            <a:endParaRPr lang="en-US" sz="900" b="1" dirty="0"/>
          </a:p>
          <a:p>
            <a:pPr marL="0" indent="0" eaLnBrk="1" hangingPunct="1">
              <a:buNone/>
              <a:defRPr/>
            </a:pPr>
            <a:r>
              <a:rPr lang="en-US" sz="3600" b="1" dirty="0"/>
              <a:t>Skeptic’s conclusion:  Given all the pain and suffering in the world, the God you believe in is not real.</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9BD0BDC-8A84-DD50-2C00-1BE347AD856C}"/>
              </a:ext>
            </a:extLst>
          </p:cNvPr>
          <p:cNvSpPr>
            <a:spLocks noGrp="1" noRot="1" noChangeArrowheads="1"/>
          </p:cNvSpPr>
          <p:nvPr>
            <p:ph type="title"/>
          </p:nvPr>
        </p:nvSpPr>
        <p:spPr/>
        <p:txBody>
          <a:bodyPr/>
          <a:lstStyle/>
          <a:p>
            <a:pPr eaLnBrk="1" hangingPunct="1">
              <a:defRPr/>
            </a:pPr>
            <a:r>
              <a:rPr lang="en-US" sz="4000" b="1" dirty="0"/>
              <a:t>Kinds of Suffering</a:t>
            </a:r>
          </a:p>
        </p:txBody>
      </p:sp>
      <p:sp>
        <p:nvSpPr>
          <p:cNvPr id="14339" name="Rectangle 3">
            <a:extLst>
              <a:ext uri="{FF2B5EF4-FFF2-40B4-BE49-F238E27FC236}">
                <a16:creationId xmlns:a16="http://schemas.microsoft.com/office/drawing/2014/main" id="{FDE9A546-5C95-4F5A-CA08-01D1EB1B8E2B}"/>
              </a:ext>
            </a:extLst>
          </p:cNvPr>
          <p:cNvSpPr>
            <a:spLocks noGrp="1" noChangeArrowheads="1"/>
          </p:cNvSpPr>
          <p:nvPr>
            <p:ph type="body" idx="1"/>
          </p:nvPr>
        </p:nvSpPr>
        <p:spPr>
          <a:xfrm>
            <a:off x="1361441" y="1930400"/>
            <a:ext cx="9693414" cy="3535945"/>
          </a:xfrm>
        </p:spPr>
        <p:txBody>
          <a:bodyPr>
            <a:noAutofit/>
          </a:bodyPr>
          <a:lstStyle/>
          <a:p>
            <a:pPr eaLnBrk="1" hangingPunct="1">
              <a:lnSpc>
                <a:spcPct val="90000"/>
              </a:lnSpc>
              <a:defRPr/>
            </a:pPr>
            <a:r>
              <a:rPr lang="en-US" sz="2800" b="1" dirty="0"/>
              <a:t>Physical pain: acute and chronic</a:t>
            </a:r>
          </a:p>
          <a:p>
            <a:pPr eaLnBrk="1" hangingPunct="1">
              <a:lnSpc>
                <a:spcPct val="90000"/>
              </a:lnSpc>
              <a:defRPr/>
            </a:pPr>
            <a:r>
              <a:rPr lang="en-US" sz="2800" b="1" dirty="0"/>
              <a:t>Disease: acute and chronic</a:t>
            </a:r>
          </a:p>
          <a:p>
            <a:pPr eaLnBrk="1" hangingPunct="1">
              <a:lnSpc>
                <a:spcPct val="90000"/>
              </a:lnSpc>
              <a:defRPr/>
            </a:pPr>
            <a:r>
              <a:rPr lang="en-US" sz="2800" b="1" dirty="0"/>
              <a:t>Broken relationships</a:t>
            </a:r>
          </a:p>
          <a:p>
            <a:pPr eaLnBrk="1" hangingPunct="1">
              <a:lnSpc>
                <a:spcPct val="90000"/>
              </a:lnSpc>
              <a:defRPr/>
            </a:pPr>
            <a:r>
              <a:rPr lang="en-US" sz="2800" b="1" dirty="0"/>
              <a:t>Poverty, hunger, etc.</a:t>
            </a:r>
          </a:p>
          <a:p>
            <a:pPr eaLnBrk="1" hangingPunct="1">
              <a:lnSpc>
                <a:spcPct val="90000"/>
              </a:lnSpc>
              <a:defRPr/>
            </a:pPr>
            <a:r>
              <a:rPr lang="en-US" sz="2800" b="1" dirty="0"/>
              <a:t>Violence; terrorism, genocide, violent crime, etc.</a:t>
            </a:r>
          </a:p>
          <a:p>
            <a:pPr eaLnBrk="1" hangingPunct="1">
              <a:lnSpc>
                <a:spcPct val="90000"/>
              </a:lnSpc>
              <a:defRPr/>
            </a:pPr>
            <a:r>
              <a:rPr lang="en-US" sz="2800" b="1" dirty="0"/>
              <a:t>Chronic fear (rape, natural disasters, abuse, etc.)</a:t>
            </a:r>
          </a:p>
          <a:p>
            <a:pPr eaLnBrk="1" hangingPunct="1">
              <a:lnSpc>
                <a:spcPct val="90000"/>
              </a:lnSpc>
              <a:defRPr/>
            </a:pPr>
            <a:r>
              <a:rPr lang="en-US" sz="2800" b="1" dirty="0"/>
              <a:t>Disappointment, feelings of failure, loss of hope</a:t>
            </a:r>
          </a:p>
          <a:p>
            <a:pPr eaLnBrk="1" hangingPunct="1">
              <a:lnSpc>
                <a:spcPct val="90000"/>
              </a:lnSpc>
              <a:defRPr/>
            </a:pPr>
            <a:r>
              <a:rPr lang="en-US" sz="2800" b="1" dirty="0"/>
              <a:t>Death of a loved one, mourning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A21E2CA-A027-1B8B-22A8-F1E945D2C245}"/>
              </a:ext>
            </a:extLst>
          </p:cNvPr>
          <p:cNvSpPr>
            <a:spLocks noGrp="1" noRot="1" noChangeArrowheads="1"/>
          </p:cNvSpPr>
          <p:nvPr>
            <p:ph type="title"/>
          </p:nvPr>
        </p:nvSpPr>
        <p:spPr/>
        <p:txBody>
          <a:bodyPr/>
          <a:lstStyle/>
          <a:p>
            <a:pPr eaLnBrk="1" hangingPunct="1">
              <a:defRPr/>
            </a:pPr>
            <a:endParaRPr lang="en-US"/>
          </a:p>
        </p:txBody>
      </p:sp>
      <p:sp>
        <p:nvSpPr>
          <p:cNvPr id="22531" name="Rectangle 3">
            <a:extLst>
              <a:ext uri="{FF2B5EF4-FFF2-40B4-BE49-F238E27FC236}">
                <a16:creationId xmlns:a16="http://schemas.microsoft.com/office/drawing/2014/main" id="{8B164F93-9544-BF05-6A83-326C3A5BBB4A}"/>
              </a:ext>
            </a:extLst>
          </p:cNvPr>
          <p:cNvSpPr>
            <a:spLocks noGrp="1" noChangeArrowheads="1"/>
          </p:cNvSpPr>
          <p:nvPr>
            <p:ph type="body" idx="1"/>
          </p:nvPr>
        </p:nvSpPr>
        <p:spPr/>
        <p:txBody>
          <a:bodyPr/>
          <a:lstStyle/>
          <a:p>
            <a:pPr eaLnBrk="1" hangingPunct="1">
              <a:defRPr/>
            </a:pPr>
            <a:endParaRPr lang="en-US"/>
          </a:p>
        </p:txBody>
      </p:sp>
      <p:pic>
        <p:nvPicPr>
          <p:cNvPr id="17412" name="Picture 5" descr="suffering_02">
            <a:extLst>
              <a:ext uri="{FF2B5EF4-FFF2-40B4-BE49-F238E27FC236}">
                <a16:creationId xmlns:a16="http://schemas.microsoft.com/office/drawing/2014/main" id="{0DFA4AD6-609C-FB24-D6F4-F1E9B4832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58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TM10001114[[fn=Gallery]]</Template>
  <TotalTime>1033</TotalTime>
  <Words>1067</Words>
  <Application>Microsoft Office PowerPoint</Application>
  <PresentationFormat>Widescreen</PresentationFormat>
  <Paragraphs>130</Paragraphs>
  <Slides>33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Aptos</vt:lpstr>
      <vt:lpstr>Arial</vt:lpstr>
      <vt:lpstr>Century Gothic</vt:lpstr>
      <vt:lpstr>Gill Sans MT</vt:lpstr>
      <vt:lpstr>Tahoma</vt:lpstr>
      <vt:lpstr>Wingdings</vt:lpstr>
      <vt:lpstr>Gallery</vt:lpstr>
      <vt:lpstr>Simple Light</vt:lpstr>
      <vt:lpstr>Job and the Problem of suffering</vt:lpstr>
      <vt:lpstr>Theodicy: Is God Good?</vt:lpstr>
      <vt:lpstr>Questions!</vt:lpstr>
      <vt:lpstr>Job 1:1-5</vt:lpstr>
      <vt:lpstr>Job 1:6-12    Who is satan?</vt:lpstr>
      <vt:lpstr>Job 1:12  Why?  Why did God “sic” Satan on Job?</vt:lpstr>
      <vt:lpstr>The skeptic’s challenge:</vt:lpstr>
      <vt:lpstr>Kinds of Suffering</vt:lpstr>
      <vt:lpstr>PowerPoint Presentation</vt:lpstr>
      <vt:lpstr>PowerPoint Presentation</vt:lpstr>
      <vt:lpstr>PowerPoint Presentation</vt:lpstr>
      <vt:lpstr>PowerPoint Presentation</vt:lpstr>
      <vt:lpstr>PowerPoint Presentation</vt:lpstr>
      <vt:lpstr>PowerPoint Presentation</vt:lpstr>
      <vt:lpstr>Causes of Suffering</vt:lpstr>
      <vt:lpstr>Why is there evil if god is good?</vt:lpstr>
      <vt:lpstr>Free Will:  God Gives Us a Choice Because he loves us.  The result: We rebelled and brought evil into the world.   </vt:lpstr>
      <vt:lpstr>Augustine on  Evil </vt:lpstr>
      <vt:lpstr>PowerPoint Presentation</vt:lpstr>
      <vt:lpstr>PowerPoint Presentation</vt:lpstr>
      <vt:lpstr>Christianity and the Problem of Evil</vt:lpstr>
      <vt:lpstr>Cause of Human Suffering and Evil:  SIN</vt:lpstr>
      <vt:lpstr>God’s Moral Law is Simple:  Sin Produces Suffering</vt:lpstr>
      <vt:lpstr>PowerPoint Presentation</vt:lpstr>
      <vt:lpstr>Causes of Suffering #2: Natural Causes</vt:lpstr>
      <vt:lpstr>Conclusion so far</vt:lpstr>
      <vt:lpstr>Job 1:13-19   Satan tempts job</vt:lpstr>
      <vt:lpstr>Job 1:20-22 Job’s response</vt:lpstr>
      <vt:lpstr>Job 2:1-8</vt:lpstr>
      <vt:lpstr>Job 2:9  Job’s wife</vt:lpstr>
      <vt:lpstr>Our God is an Awesome God</vt:lpstr>
      <vt:lpstr> Our God, is an awesome God He reigns From Heaven above with wisdom, power and love Our God is an awesome God (x4)</vt:lpstr>
      <vt:lpstr> Our God is an awesome God Our God is and awesome God Our God is an awesome God!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Emotionally healthy spirituality</dc:title>
  <dc:creator>John Oakes</dc:creator>
  <cp:lastModifiedBy>John Oakes</cp:lastModifiedBy>
  <cp:revision>8</cp:revision>
  <dcterms:created xsi:type="dcterms:W3CDTF">2021-11-12T00:54:27Z</dcterms:created>
  <dcterms:modified xsi:type="dcterms:W3CDTF">2024-02-20T07:48:54Z</dcterms:modified>
</cp:coreProperties>
</file>