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</p:sldMasterIdLst>
  <p:notesMasterIdLst>
    <p:notesMasterId r:id="rId17"/>
  </p:notesMasterIdLst>
  <p:sldIdLst>
    <p:sldId id="297" r:id="rId4"/>
    <p:sldId id="443" r:id="rId5"/>
    <p:sldId id="446" r:id="rId6"/>
    <p:sldId id="447" r:id="rId7"/>
    <p:sldId id="445" r:id="rId8"/>
    <p:sldId id="448" r:id="rId9"/>
    <p:sldId id="449" r:id="rId10"/>
    <p:sldId id="452" r:id="rId11"/>
    <p:sldId id="450" r:id="rId12"/>
    <p:sldId id="466" r:id="rId13"/>
    <p:sldId id="607" r:id="rId14"/>
    <p:sldId id="453" r:id="rId15"/>
    <p:sldId id="4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B24A4-1480-45A9-AEE5-23C88947C90B}" v="36" dt="2024-01-07T17:28:0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F8CB24A4-1480-45A9-AEE5-23C88947C90B}"/>
    <pc:docChg chg="undo custSel addSld delSld modSld sldOrd delMainMaster">
      <pc:chgData name="John Oakes" userId="1a36f0057432ea1f" providerId="LiveId" clId="{F8CB24A4-1480-45A9-AEE5-23C88947C90B}" dt="2024-01-07T23:49:02.594" v="2008" actId="47"/>
      <pc:docMkLst>
        <pc:docMk/>
      </pc:docMkLst>
      <pc:sldChg chg="del">
        <pc:chgData name="John Oakes" userId="1a36f0057432ea1f" providerId="LiveId" clId="{F8CB24A4-1480-45A9-AEE5-23C88947C90B}" dt="2024-01-07T17:06:58.871" v="1681" actId="47"/>
        <pc:sldMkLst>
          <pc:docMk/>
          <pc:sldMk cId="1879462428" sldId="256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57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58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59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0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1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2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3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4"/>
        </pc:sldMkLst>
      </pc:sldChg>
      <pc:sldChg chg="modSp del mod">
        <pc:chgData name="John Oakes" userId="1a36f0057432ea1f" providerId="LiveId" clId="{F8CB24A4-1480-45A9-AEE5-23C88947C90B}" dt="2024-01-07T23:48:38.280" v="2007" actId="47"/>
        <pc:sldMkLst>
          <pc:docMk/>
          <pc:sldMk cId="0" sldId="265"/>
        </pc:sldMkLst>
        <pc:spChg chg="mod">
          <ac:chgData name="John Oakes" userId="1a36f0057432ea1f" providerId="LiveId" clId="{F8CB24A4-1480-45A9-AEE5-23C88947C90B}" dt="2024-01-07T16:06:25.444" v="241" actId="27636"/>
          <ac:spMkLst>
            <pc:docMk/>
            <pc:sldMk cId="0" sldId="265"/>
            <ac:spMk id="100" creationId="{00000000-0000-0000-0000-000000000000}"/>
          </ac:spMkLst>
        </pc:spChg>
      </pc:sldChg>
      <pc:sldChg chg="delSp del mod">
        <pc:chgData name="John Oakes" userId="1a36f0057432ea1f" providerId="LiveId" clId="{F8CB24A4-1480-45A9-AEE5-23C88947C90B}" dt="2024-01-07T23:48:38.280" v="2007" actId="47"/>
        <pc:sldMkLst>
          <pc:docMk/>
          <pc:sldMk cId="0" sldId="266"/>
        </pc:sldMkLst>
        <pc:spChg chg="del">
          <ac:chgData name="John Oakes" userId="1a36f0057432ea1f" providerId="LiveId" clId="{F8CB24A4-1480-45A9-AEE5-23C88947C90B}" dt="2024-01-07T17:07:30.146" v="1682" actId="478"/>
          <ac:spMkLst>
            <pc:docMk/>
            <pc:sldMk cId="0" sldId="266"/>
            <ac:spMk id="106" creationId="{00000000-0000-0000-0000-000000000000}"/>
          </ac:spMkLst>
        </pc:spChg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7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8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69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70"/>
        </pc:sldMkLst>
      </pc:sldChg>
      <pc:sldChg chg="del ord modNotes">
        <pc:chgData name="John Oakes" userId="1a36f0057432ea1f" providerId="LiveId" clId="{F8CB24A4-1480-45A9-AEE5-23C88947C90B}" dt="2024-01-07T23:48:38.280" v="2007" actId="47"/>
        <pc:sldMkLst>
          <pc:docMk/>
          <pc:sldMk cId="0" sldId="271"/>
        </pc:sldMkLst>
      </pc:sldChg>
      <pc:sldChg chg="del ord modNotes">
        <pc:chgData name="John Oakes" userId="1a36f0057432ea1f" providerId="LiveId" clId="{F8CB24A4-1480-45A9-AEE5-23C88947C90B}" dt="2024-01-07T23:48:38.280" v="2007" actId="47"/>
        <pc:sldMkLst>
          <pc:docMk/>
          <pc:sldMk cId="0" sldId="272"/>
        </pc:sldMkLst>
      </pc:sldChg>
      <pc:sldChg chg="del ord modNotes">
        <pc:chgData name="John Oakes" userId="1a36f0057432ea1f" providerId="LiveId" clId="{F8CB24A4-1480-45A9-AEE5-23C88947C90B}" dt="2024-01-07T23:48:38.280" v="2007" actId="47"/>
        <pc:sldMkLst>
          <pc:docMk/>
          <pc:sldMk cId="0" sldId="273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74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75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76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77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78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79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80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81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282"/>
        </pc:sldMkLst>
      </pc:sldChg>
      <pc:sldChg chg="del">
        <pc:chgData name="John Oakes" userId="1a36f0057432ea1f" providerId="LiveId" clId="{F8CB24A4-1480-45A9-AEE5-23C88947C90B}" dt="2024-01-07T23:49:02.594" v="2008" actId="47"/>
        <pc:sldMkLst>
          <pc:docMk/>
          <pc:sldMk cId="0" sldId="283"/>
        </pc:sldMkLst>
      </pc:sldChg>
      <pc:sldChg chg="del">
        <pc:chgData name="John Oakes" userId="1a36f0057432ea1f" providerId="LiveId" clId="{F8CB24A4-1480-45A9-AEE5-23C88947C90B}" dt="2024-01-07T23:49:02.594" v="2008" actId="47"/>
        <pc:sldMkLst>
          <pc:docMk/>
          <pc:sldMk cId="0" sldId="284"/>
        </pc:sldMkLst>
      </pc:sldChg>
      <pc:sldChg chg="del">
        <pc:chgData name="John Oakes" userId="1a36f0057432ea1f" providerId="LiveId" clId="{F8CB24A4-1480-45A9-AEE5-23C88947C90B}" dt="2024-01-07T23:49:02.594" v="2008" actId="47"/>
        <pc:sldMkLst>
          <pc:docMk/>
          <pc:sldMk cId="0" sldId="285"/>
        </pc:sldMkLst>
      </pc:sldChg>
      <pc:sldChg chg="modSp mod">
        <pc:chgData name="John Oakes" userId="1a36f0057432ea1f" providerId="LiveId" clId="{F8CB24A4-1480-45A9-AEE5-23C88947C90B}" dt="2024-01-07T17:29:16.079" v="1768" actId="20577"/>
        <pc:sldMkLst>
          <pc:docMk/>
          <pc:sldMk cId="0" sldId="297"/>
        </pc:sldMkLst>
        <pc:spChg chg="mod">
          <ac:chgData name="John Oakes" userId="1a36f0057432ea1f" providerId="LiveId" clId="{F8CB24A4-1480-45A9-AEE5-23C88947C90B}" dt="2024-01-07T17:29:16.079" v="1768" actId="20577"/>
          <ac:spMkLst>
            <pc:docMk/>
            <pc:sldMk cId="0" sldId="297"/>
            <ac:spMk id="7170" creationId="{43B66A7A-E906-8F9C-6B70-F7A3D7173060}"/>
          </ac:spMkLst>
        </pc:spChg>
      </pc:sldChg>
      <pc:sldChg chg="modSp mod">
        <pc:chgData name="John Oakes" userId="1a36f0057432ea1f" providerId="LiveId" clId="{F8CB24A4-1480-45A9-AEE5-23C88947C90B}" dt="2024-01-07T17:27:12.434" v="1696" actId="14100"/>
        <pc:sldMkLst>
          <pc:docMk/>
          <pc:sldMk cId="0" sldId="443"/>
        </pc:sldMkLst>
        <pc:spChg chg="mod">
          <ac:chgData name="John Oakes" userId="1a36f0057432ea1f" providerId="LiveId" clId="{F8CB24A4-1480-45A9-AEE5-23C88947C90B}" dt="2024-01-07T17:27:12.434" v="1696" actId="14100"/>
          <ac:spMkLst>
            <pc:docMk/>
            <pc:sldMk cId="0" sldId="443"/>
            <ac:spMk id="3" creationId="{56D03E1B-1F59-99F0-4067-71681EC938ED}"/>
          </ac:spMkLst>
        </pc:spChg>
      </pc:sldChg>
      <pc:sldChg chg="modSp mod">
        <pc:chgData name="John Oakes" userId="1a36f0057432ea1f" providerId="LiveId" clId="{F8CB24A4-1480-45A9-AEE5-23C88947C90B}" dt="2024-01-07T17:30:28.086" v="1801" actId="255"/>
        <pc:sldMkLst>
          <pc:docMk/>
          <pc:sldMk cId="0" sldId="446"/>
        </pc:sldMkLst>
        <pc:spChg chg="mod">
          <ac:chgData name="John Oakes" userId="1a36f0057432ea1f" providerId="LiveId" clId="{F8CB24A4-1480-45A9-AEE5-23C88947C90B}" dt="2024-01-07T17:30:28.086" v="1801" actId="255"/>
          <ac:spMkLst>
            <pc:docMk/>
            <pc:sldMk cId="0" sldId="446"/>
            <ac:spMk id="3" creationId="{54556764-3682-F7AD-46C5-E3DBA6590E5F}"/>
          </ac:spMkLst>
        </pc:spChg>
      </pc:sldChg>
      <pc:sldChg chg="addSp delSp modSp mod">
        <pc:chgData name="John Oakes" userId="1a36f0057432ea1f" providerId="LiveId" clId="{F8CB24A4-1480-45A9-AEE5-23C88947C90B}" dt="2024-01-07T00:54:33.941" v="6" actId="1076"/>
        <pc:sldMkLst>
          <pc:docMk/>
          <pc:sldMk cId="0" sldId="452"/>
        </pc:sldMkLst>
        <pc:spChg chg="mod">
          <ac:chgData name="John Oakes" userId="1a36f0057432ea1f" providerId="LiveId" clId="{F8CB24A4-1480-45A9-AEE5-23C88947C90B}" dt="2024-01-07T00:36:21.618" v="5" actId="14100"/>
          <ac:spMkLst>
            <pc:docMk/>
            <pc:sldMk cId="0" sldId="452"/>
            <ac:spMk id="3" creationId="{C0A0322F-3F7B-E283-514E-EF71E90B66D6}"/>
          </ac:spMkLst>
        </pc:spChg>
        <pc:picChg chg="add mod">
          <ac:chgData name="John Oakes" userId="1a36f0057432ea1f" providerId="LiveId" clId="{F8CB24A4-1480-45A9-AEE5-23C88947C90B}" dt="2024-01-07T00:54:33.941" v="6" actId="1076"/>
          <ac:picMkLst>
            <pc:docMk/>
            <pc:sldMk cId="0" sldId="452"/>
            <ac:picMk id="1026" creationId="{B394132C-AEB6-6BB6-C65C-279C28C35C54}"/>
          </ac:picMkLst>
        </pc:picChg>
        <pc:picChg chg="del">
          <ac:chgData name="John Oakes" userId="1a36f0057432ea1f" providerId="LiveId" clId="{F8CB24A4-1480-45A9-AEE5-23C88947C90B}" dt="2024-01-07T00:36:03.886" v="0" actId="478"/>
          <ac:picMkLst>
            <pc:docMk/>
            <pc:sldMk cId="0" sldId="452"/>
            <ac:picMk id="22532" creationId="{5166410E-03B2-2A68-2D3F-D56435D69E3E}"/>
          </ac:picMkLst>
        </pc:picChg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54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55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56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57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58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59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60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61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62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63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64"/>
        </pc:sldMkLst>
      </pc:sldChg>
      <pc:sldChg chg="del">
        <pc:chgData name="John Oakes" userId="1a36f0057432ea1f" providerId="LiveId" clId="{F8CB24A4-1480-45A9-AEE5-23C88947C90B}" dt="2024-01-07T16:14:47.109" v="593" actId="2696"/>
        <pc:sldMkLst>
          <pc:docMk/>
          <pc:sldMk cId="0" sldId="465"/>
        </pc:sldMkLst>
      </pc:sldChg>
      <pc:sldChg chg="addSp modSp new mod">
        <pc:chgData name="John Oakes" userId="1a36f0057432ea1f" providerId="LiveId" clId="{F8CB24A4-1480-45A9-AEE5-23C88947C90B}" dt="2024-01-07T17:52:32.039" v="1843" actId="20577"/>
        <pc:sldMkLst>
          <pc:docMk/>
          <pc:sldMk cId="750258263" sldId="466"/>
        </pc:sldMkLst>
        <pc:spChg chg="mod">
          <ac:chgData name="John Oakes" userId="1a36f0057432ea1f" providerId="LiveId" clId="{F8CB24A4-1480-45A9-AEE5-23C88947C90B}" dt="2024-01-07T17:52:32.039" v="1843" actId="20577"/>
          <ac:spMkLst>
            <pc:docMk/>
            <pc:sldMk cId="750258263" sldId="466"/>
            <ac:spMk id="2" creationId="{521D8779-5F3A-DF82-7BEB-5966B5F0573D}"/>
          </ac:spMkLst>
        </pc:spChg>
        <pc:spChg chg="mod">
          <ac:chgData name="John Oakes" userId="1a36f0057432ea1f" providerId="LiveId" clId="{F8CB24A4-1480-45A9-AEE5-23C88947C90B}" dt="2024-01-07T17:52:26.779" v="1832" actId="20577"/>
          <ac:spMkLst>
            <pc:docMk/>
            <pc:sldMk cId="750258263" sldId="466"/>
            <ac:spMk id="3" creationId="{B0A7FF74-9CC0-4953-3935-5AEE113A8585}"/>
          </ac:spMkLst>
        </pc:spChg>
        <pc:picChg chg="add mod">
          <ac:chgData name="John Oakes" userId="1a36f0057432ea1f" providerId="LiveId" clId="{F8CB24A4-1480-45A9-AEE5-23C88947C90B}" dt="2024-01-07T00:57:35.947" v="63" actId="1076"/>
          <ac:picMkLst>
            <pc:docMk/>
            <pc:sldMk cId="750258263" sldId="466"/>
            <ac:picMk id="2050" creationId="{8FA76960-E462-DE29-384E-A8676C44766E}"/>
          </ac:picMkLst>
        </pc:picChg>
      </pc:sldChg>
      <pc:sldChg chg="modSp new mod">
        <pc:chgData name="John Oakes" userId="1a36f0057432ea1f" providerId="LiveId" clId="{F8CB24A4-1480-45A9-AEE5-23C88947C90B}" dt="2024-01-07T17:28:55.113" v="1757" actId="20577"/>
        <pc:sldMkLst>
          <pc:docMk/>
          <pc:sldMk cId="3219858030" sldId="467"/>
        </pc:sldMkLst>
        <pc:spChg chg="mod">
          <ac:chgData name="John Oakes" userId="1a36f0057432ea1f" providerId="LiveId" clId="{F8CB24A4-1480-45A9-AEE5-23C88947C90B}" dt="2024-01-07T17:28:55.113" v="1757" actId="20577"/>
          <ac:spMkLst>
            <pc:docMk/>
            <pc:sldMk cId="3219858030" sldId="467"/>
            <ac:spMk id="2" creationId="{C3A7218C-3FE5-4FF9-68FD-378EA4467710}"/>
          </ac:spMkLst>
        </pc:spChg>
        <pc:spChg chg="mod">
          <ac:chgData name="John Oakes" userId="1a36f0057432ea1f" providerId="LiveId" clId="{F8CB24A4-1480-45A9-AEE5-23C88947C90B}" dt="2024-01-07T01:00:41.108" v="240" actId="6549"/>
          <ac:spMkLst>
            <pc:docMk/>
            <pc:sldMk cId="3219858030" sldId="467"/>
            <ac:spMk id="3" creationId="{E51DE842-60D7-BDC4-A65A-8BA8DF7CAFE4}"/>
          </ac:spMkLst>
        </pc:spChg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468"/>
        </pc:sldMkLst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1279719115" sldId="469"/>
        </pc:sldMkLst>
        <pc:spChg chg="mod">
          <ac:chgData name="John Oakes" userId="1a36f0057432ea1f" providerId="LiveId" clId="{F8CB24A4-1480-45A9-AEE5-23C88947C90B}" dt="2024-01-07T16:08:05.563" v="272" actId="14100"/>
          <ac:spMkLst>
            <pc:docMk/>
            <pc:sldMk cId="1279719115" sldId="469"/>
            <ac:spMk id="2" creationId="{571A4EB5-71A1-DB03-873A-E868961721BD}"/>
          </ac:spMkLst>
        </pc:spChg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730768114" sldId="470"/>
        </pc:sldMkLst>
        <pc:spChg chg="mod">
          <ac:chgData name="John Oakes" userId="1a36f0057432ea1f" providerId="LiveId" clId="{F8CB24A4-1480-45A9-AEE5-23C88947C90B}" dt="2024-01-07T16:09:20.239" v="422" actId="14100"/>
          <ac:spMkLst>
            <pc:docMk/>
            <pc:sldMk cId="730768114" sldId="470"/>
            <ac:spMk id="3" creationId="{FD3174FE-711D-848C-CAF5-CD7C3F26F759}"/>
          </ac:spMkLst>
        </pc:spChg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2541448648" sldId="471"/>
        </pc:sldMkLst>
        <pc:spChg chg="mod">
          <ac:chgData name="John Oakes" userId="1a36f0057432ea1f" providerId="LiveId" clId="{F8CB24A4-1480-45A9-AEE5-23C88947C90B}" dt="2024-01-07T16:10:25.365" v="545" actId="14100"/>
          <ac:spMkLst>
            <pc:docMk/>
            <pc:sldMk cId="2541448648" sldId="471"/>
            <ac:spMk id="3" creationId="{D5E5CB9A-B728-792A-709D-F2B45FA72BB1}"/>
          </ac:spMkLst>
        </pc:spChg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2697473698" sldId="472"/>
        </pc:sldMkLst>
        <pc:spChg chg="mod">
          <ac:chgData name="John Oakes" userId="1a36f0057432ea1f" providerId="LiveId" clId="{F8CB24A4-1480-45A9-AEE5-23C88947C90B}" dt="2024-01-07T16:16:51.240" v="740" actId="14100"/>
          <ac:spMkLst>
            <pc:docMk/>
            <pc:sldMk cId="2697473698" sldId="472"/>
            <ac:spMk id="3" creationId="{AD12D8F3-04BB-A787-6B54-3B227BEA6E58}"/>
          </ac:spMkLst>
        </pc:spChg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1666493399" sldId="473"/>
        </pc:sldMkLst>
        <pc:spChg chg="mod">
          <ac:chgData name="John Oakes" userId="1a36f0057432ea1f" providerId="LiveId" clId="{F8CB24A4-1480-45A9-AEE5-23C88947C90B}" dt="2024-01-07T16:18:22.767" v="859" actId="14100"/>
          <ac:spMkLst>
            <pc:docMk/>
            <pc:sldMk cId="1666493399" sldId="473"/>
            <ac:spMk id="3" creationId="{96FCA980-CC1B-3BDA-16BD-C0C5B90BC5FC}"/>
          </ac:spMkLst>
        </pc:spChg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2430015704" sldId="474"/>
        </pc:sldMkLst>
        <pc:spChg chg="mod">
          <ac:chgData name="John Oakes" userId="1a36f0057432ea1f" providerId="LiveId" clId="{F8CB24A4-1480-45A9-AEE5-23C88947C90B}" dt="2024-01-07T16:20:05.424" v="1022" actId="14100"/>
          <ac:spMkLst>
            <pc:docMk/>
            <pc:sldMk cId="2430015704" sldId="474"/>
            <ac:spMk id="3" creationId="{5BC9598C-0DCD-8A1C-0C92-E1EF07B3D6EC}"/>
          </ac:spMkLst>
        </pc:spChg>
      </pc:sldChg>
      <pc:sldChg chg="new del">
        <pc:chgData name="John Oakes" userId="1a36f0057432ea1f" providerId="LiveId" clId="{F8CB24A4-1480-45A9-AEE5-23C88947C90B}" dt="2024-01-07T16:10:52.251" v="546" actId="47"/>
        <pc:sldMkLst>
          <pc:docMk/>
          <pc:sldMk cId="2038978342" sldId="475"/>
        </pc:sldMkLst>
      </pc:sldChg>
      <pc:sldChg chg="new del">
        <pc:chgData name="John Oakes" userId="1a36f0057432ea1f" providerId="LiveId" clId="{F8CB24A4-1480-45A9-AEE5-23C88947C90B}" dt="2024-01-07T16:10:53.209" v="547" actId="47"/>
        <pc:sldMkLst>
          <pc:docMk/>
          <pc:sldMk cId="2384776270" sldId="476"/>
        </pc:sldMkLst>
      </pc:sldChg>
      <pc:sldChg chg="new del">
        <pc:chgData name="John Oakes" userId="1a36f0057432ea1f" providerId="LiveId" clId="{F8CB24A4-1480-45A9-AEE5-23C88947C90B}" dt="2024-01-07T16:10:54.990" v="548" actId="47"/>
        <pc:sldMkLst>
          <pc:docMk/>
          <pc:sldMk cId="1881466711" sldId="477"/>
        </pc:sldMkLst>
      </pc:sldChg>
      <pc:sldChg chg="addSp delSp modSp new del mod modClrScheme chgLayout">
        <pc:chgData name="John Oakes" userId="1a36f0057432ea1f" providerId="LiveId" clId="{F8CB24A4-1480-45A9-AEE5-23C88947C90B}" dt="2024-01-07T23:49:02.594" v="2008" actId="47"/>
        <pc:sldMkLst>
          <pc:docMk/>
          <pc:sldMk cId="2566410316" sldId="478"/>
        </pc:sldMkLst>
        <pc:spChg chg="mod">
          <ac:chgData name="John Oakes" userId="1a36f0057432ea1f" providerId="LiveId" clId="{F8CB24A4-1480-45A9-AEE5-23C88947C90B}" dt="2024-01-07T16:12:28.776" v="588" actId="20577"/>
          <ac:spMkLst>
            <pc:docMk/>
            <pc:sldMk cId="2566410316" sldId="478"/>
            <ac:spMk id="2" creationId="{3F8967B6-C627-8263-38B3-8A04A25FC1EF}"/>
          </ac:spMkLst>
        </pc:spChg>
        <pc:spChg chg="del">
          <ac:chgData name="John Oakes" userId="1a36f0057432ea1f" providerId="LiveId" clId="{F8CB24A4-1480-45A9-AEE5-23C88947C90B}" dt="2024-01-07T16:12:11.851" v="572"/>
          <ac:spMkLst>
            <pc:docMk/>
            <pc:sldMk cId="2566410316" sldId="478"/>
            <ac:spMk id="3" creationId="{3C8F85E5-F18C-65E4-4C96-B6822A7F5BEB}"/>
          </ac:spMkLst>
        </pc:spChg>
        <pc:spChg chg="add mod">
          <ac:chgData name="John Oakes" userId="1a36f0057432ea1f" providerId="LiveId" clId="{F8CB24A4-1480-45A9-AEE5-23C88947C90B}" dt="2024-01-07T16:12:20.402" v="573" actId="26606"/>
          <ac:spMkLst>
            <pc:docMk/>
            <pc:sldMk cId="2566410316" sldId="478"/>
            <ac:spMk id="1031" creationId="{C3D74877-A856-B8D3-02B6-FF6FA44AEC86}"/>
          </ac:spMkLst>
        </pc:spChg>
        <pc:picChg chg="add mod">
          <ac:chgData name="John Oakes" userId="1a36f0057432ea1f" providerId="LiveId" clId="{F8CB24A4-1480-45A9-AEE5-23C88947C90B}" dt="2024-01-07T16:20:28.303" v="1031" actId="1076"/>
          <ac:picMkLst>
            <pc:docMk/>
            <pc:sldMk cId="2566410316" sldId="478"/>
            <ac:picMk id="1026" creationId="{AC880166-301F-BEA4-FD45-3078352872F6}"/>
          </ac:picMkLst>
        </pc:picChg>
      </pc:sldChg>
      <pc:sldChg chg="del">
        <pc:chgData name="John Oakes" userId="1a36f0057432ea1f" providerId="LiveId" clId="{F8CB24A4-1480-45A9-AEE5-23C88947C90B}" dt="2024-01-07T23:49:02.594" v="2008" actId="47"/>
        <pc:sldMkLst>
          <pc:docMk/>
          <pc:sldMk cId="2469032522" sldId="479"/>
        </pc:sldMkLst>
      </pc:sldChg>
      <pc:sldChg chg="del">
        <pc:chgData name="John Oakes" userId="1a36f0057432ea1f" providerId="LiveId" clId="{F8CB24A4-1480-45A9-AEE5-23C88947C90B}" dt="2024-01-07T23:49:02.594" v="2008" actId="47"/>
        <pc:sldMkLst>
          <pc:docMk/>
          <pc:sldMk cId="1920367732" sldId="480"/>
        </pc:sldMkLst>
      </pc:sldChg>
      <pc:sldChg chg="modSp del mod">
        <pc:chgData name="John Oakes" userId="1a36f0057432ea1f" providerId="LiveId" clId="{F8CB24A4-1480-45A9-AEE5-23C88947C90B}" dt="2024-01-07T23:49:02.594" v="2008" actId="47"/>
        <pc:sldMkLst>
          <pc:docMk/>
          <pc:sldMk cId="3718224803" sldId="481"/>
        </pc:sldMkLst>
        <pc:spChg chg="mod">
          <ac:chgData name="John Oakes" userId="1a36f0057432ea1f" providerId="LiveId" clId="{F8CB24A4-1480-45A9-AEE5-23C88947C90B}" dt="2024-01-07T16:20:14.085" v="1030" actId="20577"/>
          <ac:spMkLst>
            <pc:docMk/>
            <pc:sldMk cId="3718224803" sldId="481"/>
            <ac:spMk id="3" creationId="{D5E5CB9A-B728-792A-709D-F2B45FA72BB1}"/>
          </ac:spMkLst>
        </pc:spChg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543"/>
        </pc:sldMkLst>
      </pc:sldChg>
      <pc:sldChg chg="del">
        <pc:chgData name="John Oakes" userId="1a36f0057432ea1f" providerId="LiveId" clId="{F8CB24A4-1480-45A9-AEE5-23C88947C90B}" dt="2024-01-07T23:48:38.280" v="2007" actId="47"/>
        <pc:sldMkLst>
          <pc:docMk/>
          <pc:sldMk cId="0" sldId="544"/>
        </pc:sldMkLst>
      </pc:sldChg>
      <pc:sldChg chg="delSp modSp del mod">
        <pc:chgData name="John Oakes" userId="1a36f0057432ea1f" providerId="LiveId" clId="{F8CB24A4-1480-45A9-AEE5-23C88947C90B}" dt="2024-01-07T16:59:46.718" v="1674" actId="47"/>
        <pc:sldMkLst>
          <pc:docMk/>
          <pc:sldMk cId="0" sldId="600"/>
        </pc:sldMkLst>
        <pc:spChg chg="mod">
          <ac:chgData name="John Oakes" userId="1a36f0057432ea1f" providerId="LiveId" clId="{F8CB24A4-1480-45A9-AEE5-23C88947C90B}" dt="2024-01-07T16:54:39.331" v="1673" actId="20577"/>
          <ac:spMkLst>
            <pc:docMk/>
            <pc:sldMk cId="0" sldId="600"/>
            <ac:spMk id="119811" creationId="{97A7D624-5FB2-9947-68AC-DAD91CDDB419}"/>
          </ac:spMkLst>
        </pc:spChg>
        <pc:picChg chg="del">
          <ac:chgData name="John Oakes" userId="1a36f0057432ea1f" providerId="LiveId" clId="{F8CB24A4-1480-45A9-AEE5-23C88947C90B}" dt="2024-01-07T16:21:03.641" v="1032" actId="478"/>
          <ac:picMkLst>
            <pc:docMk/>
            <pc:sldMk cId="0" sldId="600"/>
            <ac:picMk id="119812" creationId="{8EC45963-DD93-6D16-95B9-973A7FB1AAE8}"/>
          </ac:picMkLst>
        </pc:picChg>
      </pc:sldChg>
      <pc:sldChg chg="modSp del mod">
        <pc:chgData name="John Oakes" userId="1a36f0057432ea1f" providerId="LiveId" clId="{F8CB24A4-1480-45A9-AEE5-23C88947C90B}" dt="2024-01-07T23:49:02.594" v="2008" actId="47"/>
        <pc:sldMkLst>
          <pc:docMk/>
          <pc:sldMk cId="0" sldId="601"/>
        </pc:sldMkLst>
        <pc:spChg chg="mod">
          <ac:chgData name="John Oakes" userId="1a36f0057432ea1f" providerId="LiveId" clId="{F8CB24A4-1480-45A9-AEE5-23C88947C90B}" dt="2024-01-07T16:45:55.717" v="1572" actId="20577"/>
          <ac:spMkLst>
            <pc:docMk/>
            <pc:sldMk cId="0" sldId="601"/>
            <ac:spMk id="120835" creationId="{6E8EF3AD-7E5E-1CFF-23B7-54AC57DC4923}"/>
          </ac:spMkLst>
        </pc:spChg>
      </pc:sldChg>
      <pc:sldChg chg="del">
        <pc:chgData name="John Oakes" userId="1a36f0057432ea1f" providerId="LiveId" clId="{F8CB24A4-1480-45A9-AEE5-23C88947C90B}" dt="2024-01-07T23:49:02.594" v="2008" actId="47"/>
        <pc:sldMkLst>
          <pc:docMk/>
          <pc:sldMk cId="0" sldId="602"/>
        </pc:sldMkLst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1453919138" sldId="603"/>
        </pc:sldMkLst>
        <pc:spChg chg="mod">
          <ac:chgData name="John Oakes" userId="1a36f0057432ea1f" providerId="LiveId" clId="{F8CB24A4-1480-45A9-AEE5-23C88947C90B}" dt="2024-01-07T16:43:42.999" v="1520" actId="20577"/>
          <ac:spMkLst>
            <pc:docMk/>
            <pc:sldMk cId="1453919138" sldId="603"/>
            <ac:spMk id="3" creationId="{12A91047-C789-4219-3F92-258100A390CC}"/>
          </ac:spMkLst>
        </pc:spChg>
      </pc:sldChg>
      <pc:sldChg chg="modSp new del mod">
        <pc:chgData name="John Oakes" userId="1a36f0057432ea1f" providerId="LiveId" clId="{F8CB24A4-1480-45A9-AEE5-23C88947C90B}" dt="2024-01-07T23:49:02.594" v="2008" actId="47"/>
        <pc:sldMkLst>
          <pc:docMk/>
          <pc:sldMk cId="1347296783" sldId="604"/>
        </pc:sldMkLst>
        <pc:spChg chg="mod">
          <ac:chgData name="John Oakes" userId="1a36f0057432ea1f" providerId="LiveId" clId="{F8CB24A4-1480-45A9-AEE5-23C88947C90B}" dt="2024-01-07T16:45:11.826" v="1570" actId="20577"/>
          <ac:spMkLst>
            <pc:docMk/>
            <pc:sldMk cId="1347296783" sldId="604"/>
            <ac:spMk id="3" creationId="{4A54A810-2DF9-27D9-7F07-5B752C4143B0}"/>
          </ac:spMkLst>
        </pc:spChg>
      </pc:sldChg>
      <pc:sldChg chg="addSp delSp modSp new del mod">
        <pc:chgData name="John Oakes" userId="1a36f0057432ea1f" providerId="LiveId" clId="{F8CB24A4-1480-45A9-AEE5-23C88947C90B}" dt="2024-01-07T23:49:02.594" v="2008" actId="47"/>
        <pc:sldMkLst>
          <pc:docMk/>
          <pc:sldMk cId="1214578241" sldId="605"/>
        </pc:sldMkLst>
        <pc:spChg chg="del mod">
          <ac:chgData name="John Oakes" userId="1a36f0057432ea1f" providerId="LiveId" clId="{F8CB24A4-1480-45A9-AEE5-23C88947C90B}" dt="2024-01-07T16:34:31.399" v="1444" actId="478"/>
          <ac:spMkLst>
            <pc:docMk/>
            <pc:sldMk cId="1214578241" sldId="605"/>
            <ac:spMk id="3" creationId="{2957F40D-DB06-D4C7-B68D-892D20B7143C}"/>
          </ac:spMkLst>
        </pc:spChg>
        <pc:spChg chg="add del mod">
          <ac:chgData name="John Oakes" userId="1a36f0057432ea1f" providerId="LiveId" clId="{F8CB24A4-1480-45A9-AEE5-23C88947C90B}" dt="2024-01-07T16:34:31.399" v="1444" actId="478"/>
          <ac:spMkLst>
            <pc:docMk/>
            <pc:sldMk cId="1214578241" sldId="605"/>
            <ac:spMk id="4" creationId="{636BBEDB-E780-1F65-014B-22DFE564C7A5}"/>
          </ac:spMkLst>
        </pc:spChg>
        <pc:spChg chg="add del mod">
          <ac:chgData name="John Oakes" userId="1a36f0057432ea1f" providerId="LiveId" clId="{F8CB24A4-1480-45A9-AEE5-23C88947C90B}" dt="2024-01-07T16:34:31.399" v="1444" actId="478"/>
          <ac:spMkLst>
            <pc:docMk/>
            <pc:sldMk cId="1214578241" sldId="605"/>
            <ac:spMk id="5" creationId="{4A1E3348-7156-6456-8D58-26747D205045}"/>
          </ac:spMkLst>
        </pc:spChg>
        <pc:spChg chg="add del mod">
          <ac:chgData name="John Oakes" userId="1a36f0057432ea1f" providerId="LiveId" clId="{F8CB24A4-1480-45A9-AEE5-23C88947C90B}" dt="2024-01-07T16:34:31.399" v="1444" actId="478"/>
          <ac:spMkLst>
            <pc:docMk/>
            <pc:sldMk cId="1214578241" sldId="605"/>
            <ac:spMk id="6" creationId="{E8670611-DBE5-A521-8590-F3AA4C48E8AE}"/>
          </ac:spMkLst>
        </pc:spChg>
        <pc:spChg chg="add del mod">
          <ac:chgData name="John Oakes" userId="1a36f0057432ea1f" providerId="LiveId" clId="{F8CB24A4-1480-45A9-AEE5-23C88947C90B}" dt="2024-01-07T16:34:31.399" v="1444" actId="478"/>
          <ac:spMkLst>
            <pc:docMk/>
            <pc:sldMk cId="1214578241" sldId="605"/>
            <ac:spMk id="7" creationId="{5F02FD6B-473C-72CE-E042-A3D23D121A98}"/>
          </ac:spMkLst>
        </pc:spChg>
        <pc:picChg chg="add mod">
          <ac:chgData name="John Oakes" userId="1a36f0057432ea1f" providerId="LiveId" clId="{F8CB24A4-1480-45A9-AEE5-23C88947C90B}" dt="2024-01-07T16:35:52.565" v="1453" actId="1076"/>
          <ac:picMkLst>
            <pc:docMk/>
            <pc:sldMk cId="1214578241" sldId="605"/>
            <ac:picMk id="8" creationId="{FD5B8F3B-5D4D-F538-5AD6-23A226A9D846}"/>
          </ac:picMkLst>
        </pc:picChg>
        <pc:picChg chg="add mod">
          <ac:chgData name="John Oakes" userId="1a36f0057432ea1f" providerId="LiveId" clId="{F8CB24A4-1480-45A9-AEE5-23C88947C90B}" dt="2024-01-07T16:36:15.376" v="1459" actId="1076"/>
          <ac:picMkLst>
            <pc:docMk/>
            <pc:sldMk cId="1214578241" sldId="605"/>
            <ac:picMk id="9" creationId="{99EB1051-7E2A-84ED-7AC3-81D7BC3FD7E0}"/>
          </ac:picMkLst>
        </pc:picChg>
        <pc:picChg chg="add mod">
          <ac:chgData name="John Oakes" userId="1a36f0057432ea1f" providerId="LiveId" clId="{F8CB24A4-1480-45A9-AEE5-23C88947C90B}" dt="2024-01-07T16:35:37.186" v="1449"/>
          <ac:picMkLst>
            <pc:docMk/>
            <pc:sldMk cId="1214578241" sldId="605"/>
            <ac:picMk id="10" creationId="{0A1E9B84-30DB-3DEF-7BE4-061C9763FE9E}"/>
          </ac:picMkLst>
        </pc:picChg>
        <pc:picChg chg="add mod">
          <ac:chgData name="John Oakes" userId="1a36f0057432ea1f" providerId="LiveId" clId="{F8CB24A4-1480-45A9-AEE5-23C88947C90B}" dt="2024-01-07T16:36:18.634" v="1460" actId="1076"/>
          <ac:picMkLst>
            <pc:docMk/>
            <pc:sldMk cId="1214578241" sldId="605"/>
            <ac:picMk id="11" creationId="{633A1122-FBB0-A00F-ED33-A9155969E1A7}"/>
          </ac:picMkLst>
        </pc:picChg>
        <pc:picChg chg="add del mod">
          <ac:chgData name="John Oakes" userId="1a36f0057432ea1f" providerId="LiveId" clId="{F8CB24A4-1480-45A9-AEE5-23C88947C90B}" dt="2024-01-07T16:34:31.399" v="1444" actId="478"/>
          <ac:picMkLst>
            <pc:docMk/>
            <pc:sldMk cId="1214578241" sldId="605"/>
            <ac:picMk id="2049" creationId="{7255D394-1F27-36A8-DFF7-E5B579B6D482}"/>
          </ac:picMkLst>
        </pc:picChg>
        <pc:picChg chg="add del mod">
          <ac:chgData name="John Oakes" userId="1a36f0057432ea1f" providerId="LiveId" clId="{F8CB24A4-1480-45A9-AEE5-23C88947C90B}" dt="2024-01-07T16:34:31.399" v="1444" actId="478"/>
          <ac:picMkLst>
            <pc:docMk/>
            <pc:sldMk cId="1214578241" sldId="605"/>
            <ac:picMk id="2050" creationId="{F27B8B9B-7526-2F81-EB4A-24BC1A44F772}"/>
          </ac:picMkLst>
        </pc:picChg>
        <pc:picChg chg="add del mod">
          <ac:chgData name="John Oakes" userId="1a36f0057432ea1f" providerId="LiveId" clId="{F8CB24A4-1480-45A9-AEE5-23C88947C90B}" dt="2024-01-07T16:34:31.399" v="1444" actId="478"/>
          <ac:picMkLst>
            <pc:docMk/>
            <pc:sldMk cId="1214578241" sldId="605"/>
            <ac:picMk id="2051" creationId="{47DFAB9B-CB7D-31B4-B196-82A94B3DB88F}"/>
          </ac:picMkLst>
        </pc:picChg>
      </pc:sldChg>
      <pc:sldChg chg="modSp del mod">
        <pc:chgData name="John Oakes" userId="1a36f0057432ea1f" providerId="LiveId" clId="{F8CB24A4-1480-45A9-AEE5-23C88947C90B}" dt="2024-01-07T23:49:02.594" v="2008" actId="47"/>
        <pc:sldMkLst>
          <pc:docMk/>
          <pc:sldMk cId="0" sldId="606"/>
        </pc:sldMkLst>
        <pc:spChg chg="mod">
          <ac:chgData name="John Oakes" userId="1a36f0057432ea1f" providerId="LiveId" clId="{F8CB24A4-1480-45A9-AEE5-23C88947C90B}" dt="2024-01-07T17:00:00.186" v="1680" actId="14100"/>
          <ac:spMkLst>
            <pc:docMk/>
            <pc:sldMk cId="0" sldId="606"/>
            <ac:spMk id="119811" creationId="{97A7D624-5FB2-9947-68AC-DAD91CDDB419}"/>
          </ac:spMkLst>
        </pc:spChg>
      </pc:sldChg>
      <pc:sldChg chg="modSp new mod">
        <pc:chgData name="John Oakes" userId="1a36f0057432ea1f" providerId="LiveId" clId="{F8CB24A4-1480-45A9-AEE5-23C88947C90B}" dt="2024-01-07T17:54:23.503" v="2006" actId="20577"/>
        <pc:sldMkLst>
          <pc:docMk/>
          <pc:sldMk cId="3934032461" sldId="607"/>
        </pc:sldMkLst>
        <pc:spChg chg="mod">
          <ac:chgData name="John Oakes" userId="1a36f0057432ea1f" providerId="LiveId" clId="{F8CB24A4-1480-45A9-AEE5-23C88947C90B}" dt="2024-01-07T17:53:09.808" v="1860" actId="20577"/>
          <ac:spMkLst>
            <pc:docMk/>
            <pc:sldMk cId="3934032461" sldId="607"/>
            <ac:spMk id="2" creationId="{D4F0D6D0-91A4-2D60-9C25-AB58090E6C44}"/>
          </ac:spMkLst>
        </pc:spChg>
        <pc:spChg chg="mod">
          <ac:chgData name="John Oakes" userId="1a36f0057432ea1f" providerId="LiveId" clId="{F8CB24A4-1480-45A9-AEE5-23C88947C90B}" dt="2024-01-07T17:54:23.503" v="2006" actId="20577"/>
          <ac:spMkLst>
            <pc:docMk/>
            <pc:sldMk cId="3934032461" sldId="607"/>
            <ac:spMk id="3" creationId="{61C71663-CECB-0236-00BF-E94B361B7116}"/>
          </ac:spMkLst>
        </pc:spChg>
      </pc:sldChg>
      <pc:sldMasterChg chg="del delSldLayout">
        <pc:chgData name="John Oakes" userId="1a36f0057432ea1f" providerId="LiveId" clId="{F8CB24A4-1480-45A9-AEE5-23C88947C90B}" dt="2024-01-07T17:06:58.871" v="1681" actId="47"/>
        <pc:sldMasterMkLst>
          <pc:docMk/>
          <pc:sldMasterMk cId="4160648559" sldId="2147483648"/>
        </pc:sldMasterMkLst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4216362538" sldId="2147483649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1178590528" sldId="2147483650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4248301515" sldId="2147483651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3645588946" sldId="2147483652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189358918" sldId="2147483653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3096527578" sldId="2147483654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3195415342" sldId="2147483655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2730239054" sldId="2147483656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1314547317" sldId="2147483657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3971584695" sldId="2147483658"/>
          </pc:sldLayoutMkLst>
        </pc:sldLayoutChg>
        <pc:sldLayoutChg chg="del">
          <pc:chgData name="John Oakes" userId="1a36f0057432ea1f" providerId="LiveId" clId="{F8CB24A4-1480-45A9-AEE5-23C88947C90B}" dt="2024-01-07T17:06:58.871" v="1681" actId="47"/>
          <pc:sldLayoutMkLst>
            <pc:docMk/>
            <pc:sldMasterMk cId="4160648559" sldId="2147483648"/>
            <pc:sldLayoutMk cId="1092680885" sldId="2147483659"/>
          </pc:sldLayoutMkLst>
        </pc:sldLayoutChg>
      </pc:sldMasterChg>
      <pc:sldMasterChg chg="del delSldLayout">
        <pc:chgData name="John Oakes" userId="1a36f0057432ea1f" providerId="LiveId" clId="{F8CB24A4-1480-45A9-AEE5-23C88947C90B}" dt="2024-01-07T23:49:02.594" v="2008" actId="47"/>
        <pc:sldMasterMkLst>
          <pc:docMk/>
          <pc:sldMasterMk cId="2876733838" sldId="2147483672"/>
        </pc:sldMasterMkLst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4289008136" sldId="2147483673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3596220107" sldId="2147483674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84948753" sldId="2147483675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845283713" sldId="2147483676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2011830978" sldId="2147483677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3758299369" sldId="2147483678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3469545512" sldId="2147483679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191218685" sldId="2147483680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2136902193" sldId="2147483681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4174247075" sldId="2147483682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876733838" sldId="2147483672"/>
            <pc:sldLayoutMk cId="4104639574" sldId="2147483683"/>
          </pc:sldLayoutMkLst>
        </pc:sldLayoutChg>
      </pc:sldMasterChg>
      <pc:sldMasterChg chg="del delSldLayout">
        <pc:chgData name="John Oakes" userId="1a36f0057432ea1f" providerId="LiveId" clId="{F8CB24A4-1480-45A9-AEE5-23C88947C90B}" dt="2024-01-07T23:49:02.594" v="2008" actId="47"/>
        <pc:sldMasterMkLst>
          <pc:docMk/>
          <pc:sldMasterMk cId="52116510" sldId="2147483684"/>
        </pc:sldMasterMkLst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2333474306" sldId="2147483685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3466576553" sldId="2147483686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52116510" sldId="2147483684"/>
            <pc:sldLayoutMk cId="3794420520" sldId="2147483687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1172851336" sldId="2147483688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1824374061" sldId="2147483689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3589801557" sldId="2147483690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2244543007" sldId="2147483691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2153754721" sldId="2147483692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3470458077" sldId="2147483693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3365010262" sldId="2147483694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52116510" sldId="2147483684"/>
            <pc:sldLayoutMk cId="1333539198" sldId="2147483695"/>
          </pc:sldLayoutMkLst>
        </pc:sldLayoutChg>
      </pc:sldMasterChg>
      <pc:sldMasterChg chg="del delSldLayout">
        <pc:chgData name="John Oakes" userId="1a36f0057432ea1f" providerId="LiveId" clId="{F8CB24A4-1480-45A9-AEE5-23C88947C90B}" dt="2024-01-07T23:48:38.280" v="2007" actId="47"/>
        <pc:sldMasterMkLst>
          <pc:docMk/>
          <pc:sldMasterMk cId="2399853010" sldId="2147483696"/>
        </pc:sldMasterMkLst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1765749565" sldId="2147483697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122653956" sldId="2147483698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668411563" sldId="2147483699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3223801331" sldId="2147483700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2304125983" sldId="2147483701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2782446363" sldId="2147483702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1483753671" sldId="2147483703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4173187876" sldId="2147483704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2566582651" sldId="2147483705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3603900816" sldId="2147483706"/>
          </pc:sldLayoutMkLst>
        </pc:sldLayoutChg>
        <pc:sldLayoutChg chg="del">
          <pc:chgData name="John Oakes" userId="1a36f0057432ea1f" providerId="LiveId" clId="{F8CB24A4-1480-45A9-AEE5-23C88947C90B}" dt="2024-01-07T23:48:38.280" v="2007" actId="47"/>
          <pc:sldLayoutMkLst>
            <pc:docMk/>
            <pc:sldMasterMk cId="2399853010" sldId="2147483696"/>
            <pc:sldLayoutMk cId="369487800" sldId="2147483707"/>
          </pc:sldLayoutMkLst>
        </pc:sldLayoutChg>
      </pc:sldMasterChg>
      <pc:sldMasterChg chg="del delSldLayout">
        <pc:chgData name="John Oakes" userId="1a36f0057432ea1f" providerId="LiveId" clId="{F8CB24A4-1480-45A9-AEE5-23C88947C90B}" dt="2024-01-07T23:49:02.594" v="2008" actId="47"/>
        <pc:sldMasterMkLst>
          <pc:docMk/>
          <pc:sldMasterMk cId="1271585710" sldId="2147483708"/>
        </pc:sldMasterMkLst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477215072" sldId="2147483709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2649817767" sldId="2147483710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3406909700" sldId="2147483711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1714375505" sldId="2147483712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2059586154" sldId="2147483713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387767420" sldId="2147483714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154009971" sldId="2147483715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2733886312" sldId="2147483716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269320678" sldId="2147483717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1412378754" sldId="2147483718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1271585710" sldId="2147483708"/>
            <pc:sldLayoutMk cId="3498980896" sldId="2147483719"/>
          </pc:sldLayoutMkLst>
        </pc:sldLayoutChg>
      </pc:sldMasterChg>
      <pc:sldMasterChg chg="del delSldLayout">
        <pc:chgData name="John Oakes" userId="1a36f0057432ea1f" providerId="LiveId" clId="{F8CB24A4-1480-45A9-AEE5-23C88947C90B}" dt="2024-01-07T23:49:02.594" v="2008" actId="47"/>
        <pc:sldMasterMkLst>
          <pc:docMk/>
          <pc:sldMasterMk cId="2271682105" sldId="2147483720"/>
        </pc:sldMasterMkLst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1203990670" sldId="2147483721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4183656096" sldId="2147483722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374935230" sldId="2147483723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3464517834" sldId="2147483724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2492850593" sldId="2147483725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2472032620" sldId="2147483726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4117780901" sldId="2147483727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1921958084" sldId="2147483728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556428456" sldId="2147483729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4087310770" sldId="2147483730"/>
          </pc:sldLayoutMkLst>
        </pc:sldLayoutChg>
        <pc:sldLayoutChg chg="del">
          <pc:chgData name="John Oakes" userId="1a36f0057432ea1f" providerId="LiveId" clId="{F8CB24A4-1480-45A9-AEE5-23C88947C90B}" dt="2024-01-07T23:49:02.594" v="2008" actId="47"/>
          <pc:sldLayoutMkLst>
            <pc:docMk/>
            <pc:sldMasterMk cId="2271682105" sldId="2147483720"/>
            <pc:sldLayoutMk cId="719165108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20BD4-48B3-4ABA-AE2E-B3270B045E0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BA16-D615-45F0-B9EB-8053A7EA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8725146-71E2-0EE4-BA99-14F2A5B81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8586D71-F330-4BC7-6CB9-4006BEF29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5A81B61-642E-46C8-4304-8F1D46820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6CBED-1590-4722-81A7-0C595EE448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5690DE-D34F-032F-E4A1-3D0FC44B74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6558A6D-2F23-DA20-59D5-CE4826F5F5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B80F16F-B316-6D2B-5FDB-4416064233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7C7521D-340E-AD59-82E4-3052480FBA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139066F-B03B-9288-DCB3-4F2BC9C1B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DB3A43DA-8586-A70F-B0D2-2BFABDF38A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DD5DB6C0-FA0F-DBE0-159C-119454E33E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B289D6DC-1B0C-E014-7AE3-DC9654E39A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85488299-4D98-3BCF-4938-B0A118D020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3DF86A7C-AFC9-2A45-672C-D1A620160C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67CAF8E4-232F-D0BC-00D8-5177D91E5A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F08B73B-30D4-795D-5964-F1ACCE444E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11531F9-0351-6C87-B5BD-12209B9193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C5987227-6FAE-B5DC-8568-45C01DE630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84697745-201B-8365-BA23-E959657106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7D2ED39-4F6D-9325-29B8-C91F699C46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54781ED6-D4B6-80D6-3EC0-35A4AD97C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B7A4AF8D-CA06-B246-40DD-8B9580DBA1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26B027B9-FD2A-615B-3C58-536DA0495C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9BEADFC0-9B74-5D6D-12C2-A909F130BC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FF05012-3C4C-A0F6-A274-8A77DF379A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83554D56-8791-AA8D-12E7-80F4CB339E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1 w 717"/>
                <a:gd name="T1" fmla="*/ 845 h 845"/>
                <a:gd name="T2" fmla="*/ 831 w 717"/>
                <a:gd name="T3" fmla="*/ 821 h 845"/>
                <a:gd name="T4" fmla="*/ 688 w 717"/>
                <a:gd name="T5" fmla="*/ 605 h 845"/>
                <a:gd name="T6" fmla="*/ 463 w 717"/>
                <a:gd name="T7" fmla="*/ 396 h 845"/>
                <a:gd name="T8" fmla="*/ 27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6 w 717"/>
                <a:gd name="T15" fmla="*/ 198 h 845"/>
                <a:gd name="T16" fmla="*/ 457 w 717"/>
                <a:gd name="T17" fmla="*/ 408 h 845"/>
                <a:gd name="T18" fmla="*/ 682 w 717"/>
                <a:gd name="T19" fmla="*/ 623 h 845"/>
                <a:gd name="T20" fmla="*/ 831 w 717"/>
                <a:gd name="T21" fmla="*/ 845 h 845"/>
                <a:gd name="T22" fmla="*/ 8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CF24EF8D-31D4-981D-2BC7-5243BE990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4 w 407"/>
                <a:gd name="T1" fmla="*/ 414 h 414"/>
                <a:gd name="T2" fmla="*/ 464 w 407"/>
                <a:gd name="T3" fmla="*/ 396 h 414"/>
                <a:gd name="T4" fmla="*/ 27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3 w 407"/>
                <a:gd name="T13" fmla="*/ 204 h 414"/>
                <a:gd name="T14" fmla="*/ 464 w 407"/>
                <a:gd name="T15" fmla="*/ 414 h 414"/>
                <a:gd name="T16" fmla="*/ 46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F5C831C-B7BF-F8AF-41FF-550E72267F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EB7CB5DE-C9E9-99DE-24D9-4C71FF03A0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0 w 586"/>
                <a:gd name="T1" fmla="*/ 0 h 599"/>
                <a:gd name="T2" fmla="*/ 682 w 586"/>
                <a:gd name="T3" fmla="*/ 0 h 599"/>
                <a:gd name="T4" fmla="*/ 488 w 586"/>
                <a:gd name="T5" fmla="*/ 132 h 599"/>
                <a:gd name="T6" fmla="*/ 31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4 w 586"/>
                <a:gd name="T17" fmla="*/ 282 h 599"/>
                <a:gd name="T18" fmla="*/ 500 w 586"/>
                <a:gd name="T19" fmla="*/ 138 h 599"/>
                <a:gd name="T20" fmla="*/ 700 w 586"/>
                <a:gd name="T21" fmla="*/ 0 h 599"/>
                <a:gd name="T22" fmla="*/ 7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C9427AF0-1593-8600-8E30-CE018FE070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6 w 269"/>
                <a:gd name="T1" fmla="*/ 0 h 252"/>
                <a:gd name="T2" fmla="*/ 30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6 w 269"/>
                <a:gd name="T15" fmla="*/ 0 h 252"/>
                <a:gd name="T16" fmla="*/ 32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BCA3D17F-17D6-5C92-C7F7-88867526BCF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1254998D-4FA5-83F3-C2CB-B5E21D17F47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D2AF07A9-0D28-9FE3-2683-6395D8142A0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66EC53B5-4885-F0BC-E4B4-206FEFF82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D8E4EAA0-EBF8-EF15-522A-E4C50E00C2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1121AF4E-A4B4-CBB1-B1D9-F571663A2D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2DF640BD-7B1D-CD60-5B38-25CA35E4EF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F5A07269-85E6-2D43-3E77-7D19ADDA26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1E6B8BEC-94D0-1742-EE09-36DB74AFB1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C223906D-DE25-EC3A-7E5D-056422AF9C5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73402DBC-A8B9-F9B4-40D9-E42EF1F1BAE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A42B61F3-1EBE-DEA7-FC9E-2F0FB6C1C89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94B906D9-6D17-7845-05C5-909C3965F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74D9F0DA-E9CF-9AB3-E17E-F20E1E669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A7D9-BA7E-4B94-A221-000816987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83CEC13-AB89-75CF-013B-B4E8253E6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A8B1427A-3985-5458-76BE-941F18B1D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756A35A-A611-CE7A-9478-D3CD3555B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72AE8-4A77-47D6-AC62-3A08713D2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3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17ADC7F-573D-B424-C571-7B7A8859D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BC86196-1BD1-5CFF-3A87-9CA68D18F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A1B4306-6214-E88D-C208-06FD20E60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B0739-B0FF-437A-9EA0-116E70B95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53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851985-6EB7-5E7A-5B15-7A185D4DC4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D82428-BD9B-A1E2-B983-778845272D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5AE58D1-26FE-C987-0905-FBC1531635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594CF67-8D6B-FAEE-9F6C-915F22DA09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C5FD633-5CAD-E26D-321E-EBF3BB5A6A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3B49283-19C9-88E6-F62D-87B6B7EC11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FDC0539-562D-B0A6-7A52-8DAC25961B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E3E92704-9003-8E38-27BB-A43A59456E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07C3CE6D-C60C-B33F-4FD0-77EA2DDCC0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B3CF0658-3DFA-A812-8DF1-5524099096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7F6EF578-72EE-B8E0-C567-2C6AE8955F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D075BB97-D0D0-5476-CA63-E30F8C7403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89C5FB03-DD8E-7448-D2DA-57BB71D6C1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96B2F084-9BE6-25A7-9A3E-F1CC99E533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FD75EBA-033E-C348-E369-F7CB57EBD6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08B8E0A6-CD4E-1A19-A03D-805E84BE12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819B29B3-F9E5-D902-0D1C-3210BF0213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33F91AF5-8230-1045-55A0-74AA0B17C5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60258027-DB97-5989-4879-6E433EF710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659AB2A-B132-69BF-A31F-892302C4FA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28614B8-2192-2E3D-0075-8DFB71B577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5672C55-9B17-6288-004A-4B2E29C0BE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7 w 717"/>
                <a:gd name="T1" fmla="*/ 845 h 845"/>
                <a:gd name="T2" fmla="*/ 837 w 717"/>
                <a:gd name="T3" fmla="*/ 821 h 845"/>
                <a:gd name="T4" fmla="*/ 694 w 717"/>
                <a:gd name="T5" fmla="*/ 605 h 845"/>
                <a:gd name="T6" fmla="*/ 466 w 717"/>
                <a:gd name="T7" fmla="*/ 396 h 845"/>
                <a:gd name="T8" fmla="*/ 28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9 w 717"/>
                <a:gd name="T15" fmla="*/ 198 h 845"/>
                <a:gd name="T16" fmla="*/ 460 w 717"/>
                <a:gd name="T17" fmla="*/ 408 h 845"/>
                <a:gd name="T18" fmla="*/ 688 w 717"/>
                <a:gd name="T19" fmla="*/ 623 h 845"/>
                <a:gd name="T20" fmla="*/ 837 w 717"/>
                <a:gd name="T21" fmla="*/ 845 h 845"/>
                <a:gd name="T22" fmla="*/ 83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8E39C1E0-0A99-8417-AF4C-6055275B64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7 w 407"/>
                <a:gd name="T1" fmla="*/ 414 h 414"/>
                <a:gd name="T2" fmla="*/ 467 w 407"/>
                <a:gd name="T3" fmla="*/ 396 h 414"/>
                <a:gd name="T4" fmla="*/ 28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6 w 407"/>
                <a:gd name="T13" fmla="*/ 204 h 414"/>
                <a:gd name="T14" fmla="*/ 467 w 407"/>
                <a:gd name="T15" fmla="*/ 414 h 414"/>
                <a:gd name="T16" fmla="*/ 46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273E86B-19F8-E552-A954-074340B2E6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D7CFAB54-89BA-A6C8-3FDB-851DD3181E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6 w 586"/>
                <a:gd name="T1" fmla="*/ 0 h 599"/>
                <a:gd name="T2" fmla="*/ 688 w 586"/>
                <a:gd name="T3" fmla="*/ 0 h 599"/>
                <a:gd name="T4" fmla="*/ 494 w 586"/>
                <a:gd name="T5" fmla="*/ 132 h 599"/>
                <a:gd name="T6" fmla="*/ 31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7 w 586"/>
                <a:gd name="T17" fmla="*/ 282 h 599"/>
                <a:gd name="T18" fmla="*/ 506 w 586"/>
                <a:gd name="T19" fmla="*/ 138 h 599"/>
                <a:gd name="T20" fmla="*/ 706 w 586"/>
                <a:gd name="T21" fmla="*/ 0 h 599"/>
                <a:gd name="T22" fmla="*/ 70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B96BF908-4C10-4389-19A9-2DFF86D2EF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9 w 269"/>
                <a:gd name="T1" fmla="*/ 0 h 252"/>
                <a:gd name="T2" fmla="*/ 31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9 w 269"/>
                <a:gd name="T15" fmla="*/ 0 h 252"/>
                <a:gd name="T16" fmla="*/ 32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0EB54E91-B6AF-03E4-1095-5A1B7783DE5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EC483C50-7A71-2593-3170-8CC5041AEEA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91FAB6C8-B705-6F3C-DCEE-B2322A899DB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67F3E6A6-DE55-E0B2-FFC2-5EBD5735E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17BA9BC6-FC6B-2D55-459F-6BA33135A5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17E8AF8D-BF21-818C-0FFE-C2FFC792B6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F2E5A4E0-05F6-6B39-1A2F-0C46D7EE1D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C47BA184-3570-2955-CD65-F08424B485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E0DA2026-AAD1-4E6B-C4A5-238A27D45F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492E9C80-AC8D-1B8A-B967-5BB95D862C4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534BC778-5F00-C762-4957-64ED75BE530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B8C04C05-E3F8-1B08-3739-B3475E046C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9A746B29-905C-C54C-3E63-5E68F0021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3F5D2FD8-7AFC-D41B-D191-0B5E4F85D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E01D-5E84-4CF9-9C91-3C3F35AEA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5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038CD8DB-6EC9-3584-1818-A6C7E4E2C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88C7427-756F-B40A-71FC-A036B5E98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9A1CD21-5A8F-F3CE-87F8-96F01B44D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623D-7943-426C-9635-516A54498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90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7F987B1-1817-5B58-9CEE-18D881DC0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A8CAAD80-817B-4574-0F83-0FD6A6038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B3F189C-EC3D-B97F-3302-6CDF7863A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92C2-1346-433F-BFA4-3C8D007A0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98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7D336A6-EA66-EF02-6A44-BF08A9D73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2B51148-17CE-A261-BCB8-E30FEBAB9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07BB0DF-3F34-71BD-67D8-497413301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11A16-5E28-4485-B195-7BE0EB04C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61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01092983-87BF-D54F-C7B3-8FC638CF2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F782C4A-E4D1-7691-2A21-B7FB1667F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3CA476FE-1F95-B84C-9E61-D97F7DF0C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F06E-66B3-4302-B994-46E91E92E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1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215234C-FD40-F38B-8E50-691F49FDA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373EC7EB-017E-D14E-5A41-A384505A2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2E2B9D7D-6971-CDBF-F162-4B9777172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4626-A589-4F2F-823A-86BCEBAE0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51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05E3F70F-39C6-22FC-4246-7D860F261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66E90E1-85CA-4986-3D51-9A4BAB664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E74003B-97FB-B792-8C42-901EF4AAA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C13B-323A-4587-865F-89E4609B9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692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9481EED-2AF7-1643-ADEF-20EA2E32C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A54BB80-02CC-096A-1DD7-0DA672AAE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FB5D0FD-88A4-2C82-9A1E-F1DF436D4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A2C9-F917-4ECF-910B-909F39DC0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6C6E561C-4B08-1CDA-9948-F56A468A7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AE7713F-1ED6-B69D-4DC4-08C1BB251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2F1BC87-E632-D125-9CCF-1C03CCDE1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88E8E-16FF-458C-8FDF-F17CE2DAC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70FAB59-BCA0-CD62-91DE-2DC15BC04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E39831A-DCF6-A5D6-2816-01A10CD2A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3C66B71-101B-8E4D-31ED-EA46B854E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A9B3-1939-4766-B8BA-F43E11490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18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F28FFEC-DF1D-2886-88E4-30D221A4A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4BFD569-59B9-C22B-0D26-68F40BE2F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D1BFDA3-9EB2-CF7C-17A1-6FC5D7E72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9CDC-C57F-424D-8EF3-9C7A7927E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18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DFC7931-1EC6-9097-72CC-2E97D7A03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A241EF8-2C06-BB5D-8033-7B26044B8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BA7D5B0-FFD5-3E53-7B8F-3CF227F9D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85C9-A9CE-4284-B97C-556AE9789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6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3105C5-59DB-E1B0-9C03-92E8CCB905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A4E4FE-7AA3-BA2D-64EA-33A5BDEA60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48B0F-7F81-54A7-9165-DCF1FD0662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E3C7710-CDE2-7F78-5CF5-E07C451AC2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E788851-B796-1256-3A32-3F0411E25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EBF82C85-FA5A-54C5-F9A1-4E2F306EDD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410C926A-397C-4E0D-6A22-11DCA527D9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CB5F7C52-CB54-D9FF-4B73-11A6CC38A8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C243F685-1661-227A-46D2-CD5378A0D2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83F67FD0-088C-558E-55A5-F96E390373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D16F138C-4EA6-6F78-B4B0-74538AAB84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B901D5E-3CF4-A40C-00C8-2936F87F2C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171C210A-2549-7776-9F8A-63B2DC9DB9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27D4EDD3-4915-7D12-D7F9-750C9F909B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E9F36DE-2066-3918-FB58-6592257D6B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05391A52-F2BC-943C-633C-6B7B40DCA5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FE4A6B51-E614-32B8-A1EC-A522115AA8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1E1E216C-8890-0538-F1C3-0056DE0E6A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F37F1E6-17D9-41BE-016D-AF6DD9A2D5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464D4A8-7E5F-624A-3AE7-C2217CF05C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30BAB10-FB14-1FB4-46E8-B52C7B7F17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7229DC30-562B-6EC7-4385-E3E42B32D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45 w 717"/>
                <a:gd name="T1" fmla="*/ 845 h 845"/>
                <a:gd name="T2" fmla="*/ 845 w 717"/>
                <a:gd name="T3" fmla="*/ 821 h 845"/>
                <a:gd name="T4" fmla="*/ 702 w 717"/>
                <a:gd name="T5" fmla="*/ 605 h 845"/>
                <a:gd name="T6" fmla="*/ 470 w 717"/>
                <a:gd name="T7" fmla="*/ 396 h 845"/>
                <a:gd name="T8" fmla="*/ 28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73 w 717"/>
                <a:gd name="T15" fmla="*/ 198 h 845"/>
                <a:gd name="T16" fmla="*/ 464 w 717"/>
                <a:gd name="T17" fmla="*/ 408 h 845"/>
                <a:gd name="T18" fmla="*/ 696 w 717"/>
                <a:gd name="T19" fmla="*/ 623 h 845"/>
                <a:gd name="T20" fmla="*/ 845 w 717"/>
                <a:gd name="T21" fmla="*/ 845 h 845"/>
                <a:gd name="T22" fmla="*/ 84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0DA3DC8B-48EE-1EC7-0D33-A3759B99DC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1 w 407"/>
                <a:gd name="T1" fmla="*/ 414 h 414"/>
                <a:gd name="T2" fmla="*/ 471 w 407"/>
                <a:gd name="T3" fmla="*/ 396 h 414"/>
                <a:gd name="T4" fmla="*/ 28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0 w 407"/>
                <a:gd name="T13" fmla="*/ 204 h 414"/>
                <a:gd name="T14" fmla="*/ 471 w 407"/>
                <a:gd name="T15" fmla="*/ 414 h 414"/>
                <a:gd name="T16" fmla="*/ 47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76EEC0F6-AD01-B3F9-0642-9D769D8ACD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96A32092-CC81-8791-B428-DC2E5B1433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14 w 586"/>
                <a:gd name="T1" fmla="*/ 0 h 599"/>
                <a:gd name="T2" fmla="*/ 696 w 586"/>
                <a:gd name="T3" fmla="*/ 0 h 599"/>
                <a:gd name="T4" fmla="*/ 502 w 586"/>
                <a:gd name="T5" fmla="*/ 132 h 599"/>
                <a:gd name="T6" fmla="*/ 32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1 w 586"/>
                <a:gd name="T17" fmla="*/ 282 h 599"/>
                <a:gd name="T18" fmla="*/ 514 w 586"/>
                <a:gd name="T19" fmla="*/ 138 h 599"/>
                <a:gd name="T20" fmla="*/ 714 w 586"/>
                <a:gd name="T21" fmla="*/ 0 h 599"/>
                <a:gd name="T22" fmla="*/ 71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5113A77-B2BF-45BE-7601-FE8F4EFD46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33 w 269"/>
                <a:gd name="T1" fmla="*/ 0 h 252"/>
                <a:gd name="T2" fmla="*/ 31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33 w 269"/>
                <a:gd name="T15" fmla="*/ 0 h 252"/>
                <a:gd name="T16" fmla="*/ 33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DD58A8DF-2A30-1303-6C88-6752B5E3FA1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9A5BCEBE-3851-196E-F785-4A7F497224C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DD67B7-C0E1-57BB-B19B-CA499CA9D2C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CD54319-7024-8CAE-1FB8-7949727DC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F6EA0C9D-B02F-8704-754E-2DF8D6396F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92170BB3-5FA6-84CC-F32B-FC73A0A307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BC981FF8-5B4B-47FC-D4BC-B0B4A958F2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FBCDB1B5-1DA2-4DC7-FE71-8FF39669DE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B1BF279F-8CC3-F514-5436-EAD24B8D14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B282863C-8705-B589-C4DD-574DE844147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4FA2CE35-FDD4-283B-50EF-6E3BF4F4DD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C5CF4734-67B7-8F75-41A5-58018C402E9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157AD9AD-06DB-E2AE-F3AF-F5DC2BEDF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0B57E093-BBC5-7010-7D7C-16F36C5D8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B555-F3F3-465C-85AF-B431B6959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5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B068C693-DCB9-406C-CA80-7C7337EAB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50A813-89A6-D43A-B850-8CDD4661B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3BE1CAC-5C3D-7151-6E3E-BA67B823D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94B8-6C0D-471E-8899-2F2C00DD2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84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7454109-5091-773C-C206-193A7380A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63E6340-8BF5-2D0B-5EBF-DBB27BBC5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5A41F95-057A-5304-7BF0-E3414A17D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EF53-0AEE-4889-B2F0-FD1C63B6B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46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7067A18-C966-8FAA-7CC5-AE2E09C65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DA24614-B4AF-617D-22DC-A76BBE6FA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26BB791-9546-A7EE-5928-3C539DEC4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2705-D40F-44C4-B32D-FDC8250FB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46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18B86F3-EE52-CFAB-0219-F59DAA94A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FF492DE1-4E8E-3F49-015F-CB6E30F62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C52798E7-995C-63C0-2A12-3CDD36ABA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D0EC-865F-44F1-93DA-41C1B0247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42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AC2FAA18-03AE-86D1-E069-BC18030CE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95F257F-02DA-27B9-CC90-F1F99801E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C2BCD7D-8A43-9206-5D8B-83304D648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7217-FA1E-4A4B-B28D-F1DAA99CD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358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0AE3B863-30BC-EBF7-9720-6AB9FAA0B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C6C1DE09-ED07-7A8C-4958-7BB686495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915E1DB-ACAB-CFED-F179-3501F4365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95D8-7704-470E-8062-7EB8AE9EC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3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77917D7-A72C-F632-9E05-29A7D0AAE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54150D2-ABD6-ACD8-5295-395716870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A50A9A5-9930-2509-412B-4354F8515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6D6D-76C2-418F-9CBC-B529080DE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8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66570C3-197B-4338-493A-81EA20DDC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AB7B04B-E3BA-CF7B-3463-59D735109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AE04D96-6873-A440-41D6-46F61E42A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7A77-3C92-4CE9-8696-9E73536D4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98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29659C0-8D1E-714A-E08F-CF35ED299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075644F-ED51-CF31-0C81-B5F84E4C3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BF1B0020-6485-AA25-439E-ED9ED4BD0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664E-107E-45D2-9D02-0A8537F4D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54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BF1DA1F-197F-5CF2-E4F2-1B00B138A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5D4BEE2-9D72-341E-76D5-960486DC5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552C446-1275-60CF-3651-1A9BB37A7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A410-3339-4DE4-A013-9FFFC92B3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9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9717A3E-46AD-BA68-376A-E2D0A8E2B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57D305A-B581-7AFC-CF34-F6F2D250B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DFCFC83-043F-F4CC-7D6D-CB878971F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7BA7-6F42-4F40-A63D-74C34962B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59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A5A7231-AE16-2EE5-6EF8-7B4B944A8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E54E939-13BE-613D-0915-EFCBD9F19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54982E3-F14D-C451-210E-46A7ABD15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17E3-0B9C-4927-A045-DDBD47BA4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426CB1D4-D28E-2672-2278-6C9B546F6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7CA79B5D-01FD-B942-C730-422630CE1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C76BB60B-BC72-B826-D2E7-BA0AEDDD9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C926-B40F-45F4-8974-F66ED55D3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71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1B7E7D4E-558F-4D7E-6348-3AF02A282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343908A9-B0F7-8030-6629-AEB9D9919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59515882-76C2-6704-C89B-099372022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A963-DAA9-4AD5-A3F4-5040691A8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B344D43C-9745-841E-E7DB-46847F0E4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6223E705-A101-571B-4286-673016203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CFB601D-0BB2-5798-532B-B5DCD8C8C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FF19-3B7F-44AC-8B9B-76B406891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43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A401575-A8C5-D7EA-E34E-8E3FF2868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E965378-FA21-96A0-98D7-61B180953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E12C1FF-249C-5008-9646-87A5C109F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F1AC-0724-4FF4-B1DB-2392C0C60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99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B63510C-DB07-1E52-656B-7BAE152D5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5B050D4-A1C2-88D5-A9DB-A7E5F8637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AC96FB0A-592F-CECC-2844-0EB0FA3E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78AB-027F-4FCE-AF6F-30DDC7168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5DC68C3-02E4-9007-B23A-6700FCAF4654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8818DF85-FF3A-9F60-33C3-5B9FC4484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69B06FF7-172A-DB3F-866D-4217105978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02D34414-FEB8-1268-5B21-06126085ED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6AF782F1-9911-C84B-6A4E-D07978159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61E91EF5-2A71-CC6A-4BA4-564619F89D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3E2A8477-C9D0-CB26-B414-EE0B02979D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A7990579-D0EE-7CAE-B857-5BE13C3414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248D5BCF-0710-6BED-4711-2ECB17B431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02611BFF-F87B-3D89-EE71-D9C61B469B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4E02B04-8DB4-5453-857D-F333D685D6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559D12BC-B5B5-9F0A-7F72-03107FCA5A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F7D87550-2858-32AF-F81A-D3354EE433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EAE83773-7E13-ADD2-7584-21A2250252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E44D9A1C-663D-099B-9640-0DC709D54D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647BD41B-CA19-6723-CC2D-826CD9B341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561F4A27-2396-B8CC-2D86-AD49A8AD4A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1414E4DE-1932-E11A-DB3C-D9DB7D31AB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46B308E6-61E6-BE2B-2205-F69224A8FA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B157A282-CDA1-B614-DC94-50754001C3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F04AB1E2-DF4A-AC27-0E1C-67D365D99D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ED10C5D7-7204-40D6-0300-9C502A81AB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1 w 717"/>
                <a:gd name="T1" fmla="*/ 845 h 845"/>
                <a:gd name="T2" fmla="*/ 831 w 717"/>
                <a:gd name="T3" fmla="*/ 821 h 845"/>
                <a:gd name="T4" fmla="*/ 688 w 717"/>
                <a:gd name="T5" fmla="*/ 605 h 845"/>
                <a:gd name="T6" fmla="*/ 463 w 717"/>
                <a:gd name="T7" fmla="*/ 396 h 845"/>
                <a:gd name="T8" fmla="*/ 27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6 w 717"/>
                <a:gd name="T15" fmla="*/ 198 h 845"/>
                <a:gd name="T16" fmla="*/ 457 w 717"/>
                <a:gd name="T17" fmla="*/ 408 h 845"/>
                <a:gd name="T18" fmla="*/ 682 w 717"/>
                <a:gd name="T19" fmla="*/ 623 h 845"/>
                <a:gd name="T20" fmla="*/ 831 w 717"/>
                <a:gd name="T21" fmla="*/ 845 h 845"/>
                <a:gd name="T22" fmla="*/ 8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>
              <a:extLst>
                <a:ext uri="{FF2B5EF4-FFF2-40B4-BE49-F238E27FC236}">
                  <a16:creationId xmlns:a16="http://schemas.microsoft.com/office/drawing/2014/main" id="{D81E0C7C-C753-C525-BAFE-5E9FADD57F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4 w 407"/>
                <a:gd name="T1" fmla="*/ 414 h 414"/>
                <a:gd name="T2" fmla="*/ 464 w 407"/>
                <a:gd name="T3" fmla="*/ 396 h 414"/>
                <a:gd name="T4" fmla="*/ 27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3 w 407"/>
                <a:gd name="T13" fmla="*/ 204 h 414"/>
                <a:gd name="T14" fmla="*/ 464 w 407"/>
                <a:gd name="T15" fmla="*/ 414 h 414"/>
                <a:gd name="T16" fmla="*/ 46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CDCB14F9-380C-69A9-9518-8AB86B8827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6" name="Freeform 26">
              <a:extLst>
                <a:ext uri="{FF2B5EF4-FFF2-40B4-BE49-F238E27FC236}">
                  <a16:creationId xmlns:a16="http://schemas.microsoft.com/office/drawing/2014/main" id="{215C9116-627F-5D75-4871-86179E7A0E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0 w 586"/>
                <a:gd name="T1" fmla="*/ 0 h 599"/>
                <a:gd name="T2" fmla="*/ 682 w 586"/>
                <a:gd name="T3" fmla="*/ 0 h 599"/>
                <a:gd name="T4" fmla="*/ 488 w 586"/>
                <a:gd name="T5" fmla="*/ 132 h 599"/>
                <a:gd name="T6" fmla="*/ 31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4 w 586"/>
                <a:gd name="T17" fmla="*/ 282 h 599"/>
                <a:gd name="T18" fmla="*/ 500 w 586"/>
                <a:gd name="T19" fmla="*/ 138 h 599"/>
                <a:gd name="T20" fmla="*/ 700 w 586"/>
                <a:gd name="T21" fmla="*/ 0 h 599"/>
                <a:gd name="T22" fmla="*/ 7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>
              <a:extLst>
                <a:ext uri="{FF2B5EF4-FFF2-40B4-BE49-F238E27FC236}">
                  <a16:creationId xmlns:a16="http://schemas.microsoft.com/office/drawing/2014/main" id="{2FD8C694-2CDC-F49F-B487-91022469C6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6 w 269"/>
                <a:gd name="T1" fmla="*/ 0 h 252"/>
                <a:gd name="T2" fmla="*/ 30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6 w 269"/>
                <a:gd name="T15" fmla="*/ 0 h 252"/>
                <a:gd name="T16" fmla="*/ 32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>
              <a:extLst>
                <a:ext uri="{FF2B5EF4-FFF2-40B4-BE49-F238E27FC236}">
                  <a16:creationId xmlns:a16="http://schemas.microsoft.com/office/drawing/2014/main" id="{55450334-E92A-5157-3E71-AD94CED473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>
              <a:extLst>
                <a:ext uri="{FF2B5EF4-FFF2-40B4-BE49-F238E27FC236}">
                  <a16:creationId xmlns:a16="http://schemas.microsoft.com/office/drawing/2014/main" id="{B5D5E8E7-01DE-AAED-9E81-0F59BB3AA83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>
              <a:extLst>
                <a:ext uri="{FF2B5EF4-FFF2-40B4-BE49-F238E27FC236}">
                  <a16:creationId xmlns:a16="http://schemas.microsoft.com/office/drawing/2014/main" id="{CAE47FA9-9EDB-8CDA-E2C0-5D4C548D6C4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>
              <a:extLst>
                <a:ext uri="{FF2B5EF4-FFF2-40B4-BE49-F238E27FC236}">
                  <a16:creationId xmlns:a16="http://schemas.microsoft.com/office/drawing/2014/main" id="{E8F2EB2B-92B7-361B-1D14-5200289A9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>
                <a:extLst>
                  <a:ext uri="{FF2B5EF4-FFF2-40B4-BE49-F238E27FC236}">
                    <a16:creationId xmlns:a16="http://schemas.microsoft.com/office/drawing/2014/main" id="{0C82CB3F-106B-3CD7-F179-5E4053EED1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>
                <a:extLst>
                  <a:ext uri="{FF2B5EF4-FFF2-40B4-BE49-F238E27FC236}">
                    <a16:creationId xmlns:a16="http://schemas.microsoft.com/office/drawing/2014/main" id="{71AA4571-D1B0-FDE7-D567-ECCB7C34A6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>
                <a:extLst>
                  <a:ext uri="{FF2B5EF4-FFF2-40B4-BE49-F238E27FC236}">
                    <a16:creationId xmlns:a16="http://schemas.microsoft.com/office/drawing/2014/main" id="{A0417586-55BA-46FE-D33F-AA35AA093F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>
                <a:extLst>
                  <a:ext uri="{FF2B5EF4-FFF2-40B4-BE49-F238E27FC236}">
                    <a16:creationId xmlns:a16="http://schemas.microsoft.com/office/drawing/2014/main" id="{E8383060-67E1-09F8-20E3-4AC67EA4E1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>
                <a:extLst>
                  <a:ext uri="{FF2B5EF4-FFF2-40B4-BE49-F238E27FC236}">
                    <a16:creationId xmlns:a16="http://schemas.microsoft.com/office/drawing/2014/main" id="{3B1A58B7-B403-ED04-4FD2-94F8EE1203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>
              <a:extLst>
                <a:ext uri="{FF2B5EF4-FFF2-40B4-BE49-F238E27FC236}">
                  <a16:creationId xmlns:a16="http://schemas.microsoft.com/office/drawing/2014/main" id="{0C2EB668-6254-C53A-82C6-8014935A78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>
              <a:extLst>
                <a:ext uri="{FF2B5EF4-FFF2-40B4-BE49-F238E27FC236}">
                  <a16:creationId xmlns:a16="http://schemas.microsoft.com/office/drawing/2014/main" id="{9CE14831-7870-D519-D072-627AD0FC8EB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39FF1A2F-5B2F-5BEB-1C19-99379CF66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B2A11BDB-6261-03EF-4A7A-F9C2E8C8A8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926AFCE7-DD47-F605-F0C5-634A34441E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0061FD79-0798-8599-C24E-422700B657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943540-AD32-4091-96C6-7083BC859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203F526E-7722-30F6-5390-EE4E4727A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036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CF5ED00A-3A49-A80A-079C-CD6972441326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1B7FE828-EB85-F055-CBFA-9B7D8F093D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150BBEC4-36A7-35FB-5889-918A670A94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7CDD04EB-4B46-1100-0FA3-F4A189ABDC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C36647D4-71D7-C4A8-7624-618A637C8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902617F3-F783-23A1-55D3-611CEBB729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B59C7946-2C5F-1E93-4A3D-855D8435C2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E5C65EC3-E307-DB6A-A16A-EF102926AB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0CEF7EFD-A1DA-F594-7782-312F1C458F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E2477DA8-A586-59E4-4D2C-4A9164A396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1B4192F4-2462-78CA-B688-A27E6A91E5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745B8DDE-512C-2811-A692-2C99D00A0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A8BDE7DF-0F20-F32C-62A6-476B3512DF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A0529C9C-0D41-D43F-0A01-EF665F3AFF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96F7F85F-7E14-A851-329D-0F97AFF990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0F2471E4-95A2-094F-D193-A9AFE5EBAA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1DD39D63-92BA-0017-B01B-88E6B3227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02045BFF-A3A0-9F89-2184-380563C9A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1B098EA4-DB78-704B-0CB8-53FADE64F6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106629B8-B62B-CCBF-63C8-573B9C2D26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1D64A4ED-40F1-24BB-DBD7-6CF05F599C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6B909AF8-5A23-93C8-3D1F-0A46944A8B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7 w 717"/>
                <a:gd name="T1" fmla="*/ 845 h 845"/>
                <a:gd name="T2" fmla="*/ 837 w 717"/>
                <a:gd name="T3" fmla="*/ 821 h 845"/>
                <a:gd name="T4" fmla="*/ 694 w 717"/>
                <a:gd name="T5" fmla="*/ 605 h 845"/>
                <a:gd name="T6" fmla="*/ 466 w 717"/>
                <a:gd name="T7" fmla="*/ 396 h 845"/>
                <a:gd name="T8" fmla="*/ 28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9 w 717"/>
                <a:gd name="T15" fmla="*/ 198 h 845"/>
                <a:gd name="T16" fmla="*/ 460 w 717"/>
                <a:gd name="T17" fmla="*/ 408 h 845"/>
                <a:gd name="T18" fmla="*/ 688 w 717"/>
                <a:gd name="T19" fmla="*/ 623 h 845"/>
                <a:gd name="T20" fmla="*/ 837 w 717"/>
                <a:gd name="T21" fmla="*/ 845 h 845"/>
                <a:gd name="T22" fmla="*/ 83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>
              <a:extLst>
                <a:ext uri="{FF2B5EF4-FFF2-40B4-BE49-F238E27FC236}">
                  <a16:creationId xmlns:a16="http://schemas.microsoft.com/office/drawing/2014/main" id="{BB00E785-BD09-5C38-AC07-47FD267C7A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7 w 407"/>
                <a:gd name="T1" fmla="*/ 414 h 414"/>
                <a:gd name="T2" fmla="*/ 467 w 407"/>
                <a:gd name="T3" fmla="*/ 396 h 414"/>
                <a:gd name="T4" fmla="*/ 28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6 w 407"/>
                <a:gd name="T13" fmla="*/ 204 h 414"/>
                <a:gd name="T14" fmla="*/ 467 w 407"/>
                <a:gd name="T15" fmla="*/ 414 h 414"/>
                <a:gd name="T16" fmla="*/ 46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D905307E-1ADE-9DBB-0381-8B76904800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6" name="Freeform 26">
              <a:extLst>
                <a:ext uri="{FF2B5EF4-FFF2-40B4-BE49-F238E27FC236}">
                  <a16:creationId xmlns:a16="http://schemas.microsoft.com/office/drawing/2014/main" id="{69FD63F2-F0C1-E915-8A9F-DB40348496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6 w 586"/>
                <a:gd name="T1" fmla="*/ 0 h 599"/>
                <a:gd name="T2" fmla="*/ 688 w 586"/>
                <a:gd name="T3" fmla="*/ 0 h 599"/>
                <a:gd name="T4" fmla="*/ 494 w 586"/>
                <a:gd name="T5" fmla="*/ 132 h 599"/>
                <a:gd name="T6" fmla="*/ 31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7 w 586"/>
                <a:gd name="T17" fmla="*/ 282 h 599"/>
                <a:gd name="T18" fmla="*/ 506 w 586"/>
                <a:gd name="T19" fmla="*/ 138 h 599"/>
                <a:gd name="T20" fmla="*/ 706 w 586"/>
                <a:gd name="T21" fmla="*/ 0 h 599"/>
                <a:gd name="T22" fmla="*/ 70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>
              <a:extLst>
                <a:ext uri="{FF2B5EF4-FFF2-40B4-BE49-F238E27FC236}">
                  <a16:creationId xmlns:a16="http://schemas.microsoft.com/office/drawing/2014/main" id="{408C2BEF-7FA3-3156-C262-D9BB76D485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9 w 269"/>
                <a:gd name="T1" fmla="*/ 0 h 252"/>
                <a:gd name="T2" fmla="*/ 31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9 w 269"/>
                <a:gd name="T15" fmla="*/ 0 h 252"/>
                <a:gd name="T16" fmla="*/ 32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>
              <a:extLst>
                <a:ext uri="{FF2B5EF4-FFF2-40B4-BE49-F238E27FC236}">
                  <a16:creationId xmlns:a16="http://schemas.microsoft.com/office/drawing/2014/main" id="{71FBC709-0B92-2312-01F2-38664B24BD7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>
              <a:extLst>
                <a:ext uri="{FF2B5EF4-FFF2-40B4-BE49-F238E27FC236}">
                  <a16:creationId xmlns:a16="http://schemas.microsoft.com/office/drawing/2014/main" id="{9164E1B7-DD78-17EF-7958-462F7F9C37A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>
              <a:extLst>
                <a:ext uri="{FF2B5EF4-FFF2-40B4-BE49-F238E27FC236}">
                  <a16:creationId xmlns:a16="http://schemas.microsoft.com/office/drawing/2014/main" id="{B9909D2F-1668-20BE-6F05-4FABBB73CE9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>
              <a:extLst>
                <a:ext uri="{FF2B5EF4-FFF2-40B4-BE49-F238E27FC236}">
                  <a16:creationId xmlns:a16="http://schemas.microsoft.com/office/drawing/2014/main" id="{6C561EC1-D54A-E2A9-F521-F73D08158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>
                <a:extLst>
                  <a:ext uri="{FF2B5EF4-FFF2-40B4-BE49-F238E27FC236}">
                    <a16:creationId xmlns:a16="http://schemas.microsoft.com/office/drawing/2014/main" id="{A6FDF0FA-C33E-377F-27F6-AFF70B8664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>
                <a:extLst>
                  <a:ext uri="{FF2B5EF4-FFF2-40B4-BE49-F238E27FC236}">
                    <a16:creationId xmlns:a16="http://schemas.microsoft.com/office/drawing/2014/main" id="{13D979A3-B023-6E4B-F489-6662CC02B0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>
                <a:extLst>
                  <a:ext uri="{FF2B5EF4-FFF2-40B4-BE49-F238E27FC236}">
                    <a16:creationId xmlns:a16="http://schemas.microsoft.com/office/drawing/2014/main" id="{1415F020-6A37-3DEC-712E-4213CAFAB8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>
                <a:extLst>
                  <a:ext uri="{FF2B5EF4-FFF2-40B4-BE49-F238E27FC236}">
                    <a16:creationId xmlns:a16="http://schemas.microsoft.com/office/drawing/2014/main" id="{7813AC7A-E84C-71E5-22AB-E5AC28C849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>
                <a:extLst>
                  <a:ext uri="{FF2B5EF4-FFF2-40B4-BE49-F238E27FC236}">
                    <a16:creationId xmlns:a16="http://schemas.microsoft.com/office/drawing/2014/main" id="{73513CDC-E272-340D-13E6-0142C13658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>
              <a:extLst>
                <a:ext uri="{FF2B5EF4-FFF2-40B4-BE49-F238E27FC236}">
                  <a16:creationId xmlns:a16="http://schemas.microsoft.com/office/drawing/2014/main" id="{535AFEA4-46C4-3FFB-3BD9-C1B2F3C0185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>
              <a:extLst>
                <a:ext uri="{FF2B5EF4-FFF2-40B4-BE49-F238E27FC236}">
                  <a16:creationId xmlns:a16="http://schemas.microsoft.com/office/drawing/2014/main" id="{E0DE1F28-F25E-1A08-96A6-195F087C512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1A8AB674-DEC7-7842-CD38-278FB320D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9506EB52-B76D-8A16-2EA9-19E41E2C0D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4014F5A3-4F20-5495-2C59-05F9359836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DA2C10FA-0427-C16B-9AB0-03D8ADCE33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73DDC80-5626-4FC9-AADA-7548FD4FA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3F971356-E8A7-1889-5C61-B6EEE420A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2667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6A09EC4-4E24-E301-321F-7D6C8CBA10E3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B9470932-E5AE-01B3-7715-9AA7F6CDB3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BFD67E16-1F47-E76F-2E07-5BB4CA4B4A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C5423944-17D9-9717-B132-CE431B5D6C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B8156228-E7F9-A756-2F52-3849B5489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D85A5A62-19F9-DB19-7DEF-5B97EBAC54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BFD55555-B5B1-A86C-9782-A7C0A969F4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7FACDAE2-5EFC-8F80-8FBE-5863CD8E60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32172DE4-6822-5844-616F-E2E5F9CC37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CD88AC36-CADF-108F-D5C9-ABF90DE62F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A1B7AD9A-8613-657D-F521-3A8CFFDC1A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58D496BA-EAD5-478B-7F88-60AE96FD1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A46CBFDB-9DC0-1AA3-172F-2B723D0649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555C5AAA-3DD0-B42F-F8C9-1F3024985E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65147456-3E63-7BBF-8486-671DE1FD75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B167A612-8E2F-24D0-24BD-D36375CE99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48E0F6CC-1483-5B3E-D158-2552E09BD4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A3B1C270-6BDF-0344-0028-BEA5E6009C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E89FBA70-A402-7158-2FC4-89A1924711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9455763C-9B4C-554A-542B-9B9CD57DB8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4327726B-276D-9EDC-8A4A-68B84CCE70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E5B217B5-A047-980C-C735-68217AFABF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45 w 717"/>
                <a:gd name="T1" fmla="*/ 845 h 845"/>
                <a:gd name="T2" fmla="*/ 845 w 717"/>
                <a:gd name="T3" fmla="*/ 821 h 845"/>
                <a:gd name="T4" fmla="*/ 702 w 717"/>
                <a:gd name="T5" fmla="*/ 605 h 845"/>
                <a:gd name="T6" fmla="*/ 470 w 717"/>
                <a:gd name="T7" fmla="*/ 396 h 845"/>
                <a:gd name="T8" fmla="*/ 28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73 w 717"/>
                <a:gd name="T15" fmla="*/ 198 h 845"/>
                <a:gd name="T16" fmla="*/ 464 w 717"/>
                <a:gd name="T17" fmla="*/ 408 h 845"/>
                <a:gd name="T18" fmla="*/ 696 w 717"/>
                <a:gd name="T19" fmla="*/ 623 h 845"/>
                <a:gd name="T20" fmla="*/ 845 w 717"/>
                <a:gd name="T21" fmla="*/ 845 h 845"/>
                <a:gd name="T22" fmla="*/ 84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31B6262A-5DF2-0B11-7968-060119892A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1 w 407"/>
                <a:gd name="T1" fmla="*/ 414 h 414"/>
                <a:gd name="T2" fmla="*/ 471 w 407"/>
                <a:gd name="T3" fmla="*/ 396 h 414"/>
                <a:gd name="T4" fmla="*/ 28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0 w 407"/>
                <a:gd name="T13" fmla="*/ 204 h 414"/>
                <a:gd name="T14" fmla="*/ 471 w 407"/>
                <a:gd name="T15" fmla="*/ 414 h 414"/>
                <a:gd name="T16" fmla="*/ 47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9B348704-B43F-0198-4DD5-2E1B8ABBD7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2081BC5B-B6C1-90AE-5CFE-5F1943D13E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14 w 586"/>
                <a:gd name="T1" fmla="*/ 0 h 599"/>
                <a:gd name="T2" fmla="*/ 696 w 586"/>
                <a:gd name="T3" fmla="*/ 0 h 599"/>
                <a:gd name="T4" fmla="*/ 502 w 586"/>
                <a:gd name="T5" fmla="*/ 132 h 599"/>
                <a:gd name="T6" fmla="*/ 32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1 w 586"/>
                <a:gd name="T17" fmla="*/ 282 h 599"/>
                <a:gd name="T18" fmla="*/ 514 w 586"/>
                <a:gd name="T19" fmla="*/ 138 h 599"/>
                <a:gd name="T20" fmla="*/ 714 w 586"/>
                <a:gd name="T21" fmla="*/ 0 h 599"/>
                <a:gd name="T22" fmla="*/ 71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DC17645A-E6AA-5611-A068-9F7121C37B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33 w 269"/>
                <a:gd name="T1" fmla="*/ 0 h 252"/>
                <a:gd name="T2" fmla="*/ 31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33 w 269"/>
                <a:gd name="T15" fmla="*/ 0 h 252"/>
                <a:gd name="T16" fmla="*/ 33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6C86B28C-36A1-E64B-C0A7-6AA43A744F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2907BB8F-6937-40E2-1BF7-6EE66335F86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87F0DA02-5BFF-748D-5BF2-A59FBFEC2F1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CA09BECE-D78F-9E91-82A9-365CEACFF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0C269E6E-E6B5-33E5-7D14-071BFE8DB6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A9AE875B-158A-4076-49D1-23815F4E00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4A0D244D-C33C-86B7-BDDF-E3BF920CE5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F1D43DF0-06A6-02D6-E0BC-C927CED64C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23D4F705-2539-9F99-EBFD-89A1D1B6D0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B6C99B7E-B1FE-8396-86D9-C0D531E442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AEF07844-7EAA-D9AB-25B3-CFBBFC7AFA3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E001883F-E41E-4407-93C6-9E581BF34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6062C045-DB9C-E275-9709-1622B8CE5B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A34E9BC0-55F9-F00E-0B43-4D4A82216B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13603AC0-1D48-DE55-5E8E-7699CC31CB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58368D-8640-4443-AA72-1CA56EE0A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9BF5C196-9710-CE8B-6F05-F533150C9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69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3B66A7A-E906-8F9C-6B70-F7A3D717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560" y="2092960"/>
            <a:ext cx="50952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Matthew XV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</a:rPr>
              <a:t>Matthew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</a:rPr>
              <a:t>Weightier Matters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AutoShape 6" descr="data:image/jpeg;base64,/9j/4AAQSkZJRgABAQAAAQABAAD/2wCEAAkGBhMREBUUEhQWFBUUGB0XGBgXGBUYGBgdGBUcGBwYFB0YHCYeHRomGxYbIC8gIycsLC4sGB8xNTAqNycrLSkBCQoKDgwOGg8PGiokHyQvLCktLCwsLCksLCwpLCwsLCwpKSwsLCwsLCksLCwsKSwpKSkpLCwsLCksLCwsKSwpLP/AABEIALkAkAMBIgACEQEDEQH/xAAcAAACAgMBAQAAAAAAAAAAAAAFBgMEAQIHAAj/xABOEAACAQIEAQgECAoGCgMAAAABAhEAAwQSITEFBgcTIkFRYXEygZGzI0JSYnOhsdEUJTNUcnSCksHwFSRDU6KyFzVEg5OjwsPS4VVklP/EABoBAAIDAQEAAAAAAAAAAAAAAAIEAQMFBgD/xAAxEQACAQIEAwgBAgcAAAAAAAABAgADEQQSITFBUXEFExQiMoGhsWFCwRUjNFJykfD/2gAMAwEAAhEDEQA/AFjkryTucQe4qXFQ21DEvmIMtGka0xHmhvDfE2PZd+6pOaFou4o91pfeU7Y/iuR0TKWLzoIGgIBOp19IaDWsmpUy2sLzearUzkKdB+Ihnmju/nVj2XvurA5o7v51Y9l37qezxJOmFqesVzeG8RPf2+VUMNypR3VSpUuCVkiCQxXLM6GR21V355CSDWPH4EUX5o7n53Z/du/dWF5o7n53Y9l37qbTx4no4sv8L6OqawuYjfuB9lF1WveIPISGaqu5+BOe/wCiK5+d2f3bv3VleaNx/tdn927TdiuPKrBLY6RyYAG0jeIEn1aeNZtcLxl7V3FkH4us/uoftc+qiFduQns7j1N8CJ/+iK5+dWf3L1anmhufnVn1rdj7Kd35DK35S67nvhPqkEj2mtV5EomqXbinvASf8tT39uA+Z7vT/f8AES25pLh/2qx+7d+6sHmguDfFWP3bv3U4NwnF2utbfpQPimQfOGJB8gy1rZ5QDNkvqbTiCZkASY1nUDx1HjQ9+3ISc1Q7Nf2ikeZ9z/tdn9y7WRzPP+d2v3LtdDKzt6qpcSxvQIGiZZV0IHptlnXxofEtfYSA1Q6X+BEn/Q6353a/cuVkczbfnlr/AIdynHF8U6MuMubJa6Xca6kQNPCtF5RyjlUk21Zn6wAAUkDWN2ykgeFWDEMeAniatr3+BFEczT/ndr/h3KC8sOb9uH2kuG8l0O5SArLHVJ7fKur8J4ibqFtAAYGV8wMansEEeVLHPCf6lh/pz7s0dOsXJBEAPUDgEwdzR+ni/oU97TZxjhpvwpcBR2FJIMzmQyMrRpSfzSH4TFfQr70U+MapxBsR0hXtUY9PqCH4IZz9J8KLnSBoOXTSMuf5PVmtLHJ0QVdg6lWWMpU9Zy+YHMYIJ0oxnrw1pbMZZ3jShY4NAsDPIsEnUasCCIOumjVFexL4lzasmEHpPuNR9fgvbuYEZt+OYtjlsW/SuQD2iOwHw0LHwXxFFcDhFs2wq9m5O5J1LHxP89lT+TILG1zJOGcNSyOoNT6THUt5nu+rworbM0ucc5TWcFaN28dNlUek7b5V8fE7VxzlHy+xWNdg1xrVomFtqSqgdmcj0jFMUqDVNTtE6jXNp3jGcq8HZcJdxNlHn0TcE+uNvXFT/wBKWCwUXrRZtQouJJ8hOtfM1vA5euVLWzs0QCdtJPfpPjUuI4O1uGZV65hdYy6wNvZTPhk2vACPPpm4YoZxPAJeXK4ntB2KnvUjUVxLhnK3H4Uz+EM4Qeg5LqRMRrqIIiuvcD5QJjMOl63sw6w7VYbqfL65FK1KLU9ZYhsfzKFt7mDYI0tZPonu7SPBhuRsRqNRBI8Uwi37QXNAlWDLB2OYb6RIq1fsLdQowkER90dxB1HjQXhV5rVxsO52ModpG/qBEmO8NVG+sbBJ1G4klzgmc9e67EjKx6gldDkIAiNOzvNZXk2gDQzBnzhiMssLnxW02HZ2iiWXWpEGlRmMguZDgcIbY9Nm2EEKAI7soG/fSxzuLOAsH/7BHttH7qbiaU+dg/i6z+s/9l6Yw2ryq/mXrBnNQIbF/Qp72nlRNI3NQJfF/Qr72nqvYjcdJYfW3t9SIrFYQxvt2mt96rcReLFyN8pA/a6v8aVG8MC8rcBXpLty+e/KvrAJ+oIv7NHG+2hnJ8Rhk+dLfvMTV3EXiqMw1KqWH7IJ/hRbtaV1DqZxfnB5QHG43ImluwTbSZ1aeu58yD6gKFJhnCzKsFIJBG2XXUdum/qqhhBnJbNDGT6yST/Gjio1u2ojVyJjUElhHkdNR26VtHyCwi9Necnw3Ja9iLSZEvEtrAByDXYToBPbtWbnDCAbb4a4LloqXXr5ur6ZMT1Y1B747K6XyZxByBR2bwPv0A8TRbFXBHWLx3hgwHgY2pbvidbS1kANpxM8L6QFrdl20IMBiAc3V1mJy79kzTHzX4zoL9zDvKtdEqJkTbzFgfHKd+2KaOI4YOpKzE7sdz4TS1yW4cX4o9yDFnNJgxmZMgXXc6zHhXu8zqbzzIFsROm2noXykskZLy6MjAHyY6exo/eNEbZ1qPjK5sPdHbkJHmvWH1is1TLVJDSSxdDAMNiJ9R1FSAVQ4Ow6FY2GZR5BiB9VXVNeO8hhYzelXnUM8NtfrP8A2XppmlXnXH4ttfrQ9y9M4X1Sltx1g3mnMNiyP7lPe06MxpK5qDrjPoU97Topr2J3Et/W3t9TyioOK2/gH9R9jqauAV6/Zz22X5Ske3b64pUbywGVODD+rWo7FA9kj7Zq4NdCd9PbQ7k3fmyU2KMdP0uv/wBRHqq+/fU7G8FhdjPnrG4A4e9dt3BD22I/xb+RH203YvB2bXRZMykdGTLMwuSdZB0DDQyIgN7TnOnyea6qYm2mY21KXQok5ZBVj3x1gfCk88dW5gwtxSbtpkKsBp0YJkMZ31UDTURWyG7xQwiqeU2Ma8Tw3E3LEqrtaEyA2UMe9o1I8KF8I4PctlbpttbVT8KqG6uVc2UBy4gkgkga7a0zcB5TfAjJDLHo6E+QHb5b1e4pxFBgrpZVtroDEAAsYlgO3wFKioRdbS91ucxMSOK8Nd8U+YEojsgNw3CFybBAixmIjT51PXI3A5MIjf3hN2JmM0QPMAD2mhK8btqcSbb9IrpbcmIOcJlYR2HRSfOmfhGHa1h7SN6SoobwMSR7TQVn8tpAUDW8IJbqDiECzdJ2yN/kNTK1UeUV8Lhyva5C+fxm/wAINJLDGpmvAUy2FHcWHsYj+FXqhwVrJbRTuF18zqfrNTAVJktqTMA6xSzzqg/0ba/Wv+y9NSLSxzq/6utfrI9y9M4X1yhtx1gvmm9LGfQp72nJaTuaf0sZH9ynvacgDOtTidx0/eWD1t7fUnVKwGM15JrBNKQ4Gu3PwbFZzpbu+l3DrTPqYn1N4UZuLNVMfghdQqfUe7T7I3HcTVThHESjdBe3BhWPboNCe09x7R4ii3lh1GkL4YxXPOLciLVm9ct2SzNfsXGAaDBBBAXTtafLSn/H8StYdC91wqzHaWY/JQDc0qcJ5Qpjcf0ttWVLSC2uaNSWZidNthTVAOoLcIoSpe3Gc55N8WNq5BMSe3sP30WXDXMVclmLDOejUuEtqF3ZjB1J8KNc43Isa4nDpB3dV+thSPh+MXbG3nBpzRvMu8L/AChzjOGuWnuOTDPIaHDq0r1SCFWWDDu7RXXlkqJ3gT5xXCDxi811HjMUYMAy5lJGoBB0PlXT+S3OJaxULfC2bp0Bn4Nz3AnVG8GOuwJquvQqPTzAbSo1UD2jXaFBsQ/4RigBrbtb+JB6x9oC/svUvFuKH8jZku2hI7B3L8+J/RGp1gGzgOHizbCiJPpRtoIgeAGg8qztt40NBmk5apFM1E2m1TWxpQQTNlpW51D+LrX6yPcPTSNaVudJZ4da/WR7l6Zw3qlTeodYN5pxrjPoU97TtlpK5pPSxn0K+8p2mpxO46fvLAbO3t9TM1gtXs01gPrSsK4kbUucpuN4dGSwQbuIchUtpGYZj/aE9VV7we+eyqHLvlubBOGwpzYg6Mw16Oe758H9nek7hCNh8NfxczduH8HtH0mzMJu3BIMwoC/tGtbCYBqgzPtyiNbF5PTvN+UvELlxwjObjL1V1OxIgSdVSYies0STtTdyJ4UMMxttu4Dqx2JjWPIyCKVeSnJ9r13VsjhTe64Y5ut0YzQc25YzrGmhp5wmPW0fwbEqFuKA6EGQwOzWmAHiCIBGU01jQygIo8og4R1JJY+YwvxLGFdGBE9+x8uwikzjPCrNy4GKDMPEgesCmy/xJWQhoYRsf53paxYtWwTJbs62vhAj0j9tZYBvpNQEAeaAuO3FS2dYK6iNCCNvXI7aG4Ii6VZk6O6ZBOXNZvQwVs4HoEk6wCNZ0rfjilnVBlQCXdY0UDY3DG86xrEQT3ScGxKXLN1cpC4dlvrGjG24Fq6dPjAZHiugwdJqaebjMLFVRUfyyyMRieH4i2MM5CXtQlyGUSYa0SddH0kESCppq4Jzl2rsLiUOHfaes1qdtTEpr8r20q46w5wN4XDmu4O+jht8yXBlDKe4/BsPVVLjbKCzEyH61tVLxDjNmaDovWPiaKtgaVW+ljATEOs7PEwRsdRGx8Z2qZBpXGuSHLK5giFLG/he1Rq1v5yd36O3kda6/h8UlxFuW2DI4zKRsQe7+dCK5zE4R6DWO01KVYVJPGtK/OcPxan60PcvTKG7qXOc1PxYp7sSp/5TChw2jwz6l6wXzSeli/oU95TlccKCx0CgknuApN5ovTxf0Ke8pt4ogNi4JjqNr3ECQfaKLEbr/wBxhH1t7fUqYDiks2Y9UsqqIMhtQy+KgwCT8YkdlVuWPKIYHDNcGtxzktL3se3xAGtU+CG101wuwzWmHV1l3uLn6UjdvSIA2EHzpS5T4l8djwVlLNpOo7ghQpMPeg7kv1QPAVfh8MKlUDhF675Fi50DgPqTdfW7c3Kl9rYPy2J1P2RT5ewos9DhAJGHtA3H0CW9S925cJ+foBuYiq3JXo+mcshSxhClwOxGQFSWLXydSzMQ0gH0QO+ruItvizAQ9D+UW2ZW5iSuX4Ru4w4KIdO/UyOjqVVpG3KZARqg0lXhOJzliMyZrwXX0lS6nQpmHgwtHzolhlXERavggH4JisZlk9IhQkGOuhAYCR0oiheOxzXrBcv0nwl6znAgwAjWswgHRxGuorK8Ql+rINxRctnuOlxVP7ageqvEBl1i2Yq1xvJMYbYfJasqG2HSXGcsYmSbrZAD2aayNqo4ojDAloN875dVsA/Ft9huHSX7J076t47EJcaUIBIzW/nKwzFfMT6wPClzG3yqs7bKCfNogeyaBlUekQu9qHQmBbl4uL2Y6+G0KcoXyzEUZ5K24xmHU+jda5ZcHbK6Lak+EsPWKE8MwxNo7zcuW7f1m432Cmnk/g1dlzXBZFuyl3OwJAJxguR5tlApnLZLASwQljOA3LWBxFu6IezhyhOkPbRxcsspG8FWTvgrOwpWus1yxaVdclpCQBqXKZEXbeAW/hT/AMZ5TLe4djSvoqrqJ7Q75VI8SGBpDwjt0CWrY6Jcs3HmXdmUTl+SvxZ3gVCXLWM8doBxGBew8MBK6kT2Tse//wB07c2HKM2734K5m3elrfzXgkqPBgD618aTL9zKROoQ5dfkkbH6x7K9hcQbF5HU62biuPEZgZPq+ygxdEVaRBltFyrAz6Fya0vc5h/FY/WE/wAjUyZhuNjt/PlFK/Oc8cMHjiF+pGP2iuSw4s82t2XqIL5oj18X9CnvKcOKXQtq4SJGWDO3W6uvcOtqe6k7mjbrYv6Ffe018aKiwxuaICpufoZ1zfz3Udb1LDOjt7fURseSFcZmt2z8eVW7fnq9IPjMIkhRCwDVDJnAwV45Sqn8Huj5QMhCe1W7j9xpy4XyY1e/eJa4WYIQZDJ2GAdBGw9u9DoFvEZmAzAECY0mNR476+NXCtkNpBpCoLylw+/bxAFmDbyAtbt/E6S2CScR23WMaHZQVgUW/CoVGJjRZPb17LbdunRH2UDTFhMVcXsdA/ZAOVlJHiVEVJbxhVsp1lbTRoS0IdR6iwpjEnOivzlGDpEVGQ7Ca8QvTcvKdC92dgBmaxaYHzzrProLaxOiDY2yyeQnpE9moqTj3EEVxrJ6jQPTPprMbnqZKX8XxFi+kISRuQSDrq0dUel21pYdi1JRMfEUv5zCMwwxvZgrG30UENGYdZi6jedNR4yBVLj/AAe+9sKih5OuUgEwddD2/ozRjk5bYYe2SwZnZnYyDqDlUSO6FNFWwLsoKoSvzYaIOWSshozaDcmCYpF8SwfSbFPA0cil94jYayVs21j4RGuuynRhltGOqde/ail0G0mLH93aw9oadobb/ATrVziSDUMskGCp0J0nYwRt4HzqniLJa2bWd1U9cruJIgGG1mO2ml7RGzi0g9ks5JpNeV+OY42sBZw8/CYnLfuxsFj4JT4knNHhRvk8oucOvQP7SF0EwLYYid+2k/H22zguQeishVOvWCyqkz3SPZT5yStBOFqSCA126x0kna2oUdrHLAHnWgjqwDKd5k1qTUiUbcTnfGbcdbsJj2bfUfqqpiOsinvUqfNf/Rpg4zgGy3VI1WGHmujD2aUvqk2m+aw+sR91MNYiVoZ3nkriukwOGc7taSfUMs/VQznO/wBWp+sr7t6k5ub+fheH+YGT91z99ac54nhgPdiEPtRhXHKuWsw6zdTXL1EFc0Yl8X9AvvKNct7bXMOthGAbEXAgmOtCtcyjzKAR2zQbmhPWxf0Ke8qPnXLdHhcklhdYjLObS3oV8Z2irkXNXQT2Ia2f2+oQwZvYJwgW7fsE9YW7V9uiMCRbaIe1O0GQQRXuMA3Tmt2bqAje6Esj2O2b/DQTh3LlboXpzctOIzXLQDI3f01s9ZDpqVkUSxuDXFQ1u/bdQCYRlYknwJDTtoa1T2fTdszTNGLqILCLHFbqWbhe5ibRbQZbStdIGVhEnIvxjQlXu3zmVnRF0DsRm0AAyZANgB2wNZ3ozjOTbIxZcNcuMTM3CFT2JOnhIodjrTt1sTdQAbWUdQo7swBkD1E+NPrQphQJR3z3zX1g6866rbk/KaZn9Nz9i1XwVovftqhE5gogDKJ0JAO+nfUuPxdvbNmA2VBlQe3f2Vf5JWs94uRC2wYgdrfXsGHmRVeIdadMy7DUzVqAc40YdchCZSTooCgidQoYR4tlJ7PGnDDIqrvogVB1mEEjMxAU6gADwgMaX+E2Fe6hO1kF94kxlUHWZIlo7wY1o9ekAagwIJ+cTJG8GSfZPfXL1n4CbNcWfJwExdCt1DD6nR1DGNNyBocq/JOgNDMTydw7FcodDEdQ502A9H0hsx0AGkVfxJJUFRGhUknSSwMkAgliBkAECSZ7KpX8R1sqliGMSDDb9VidYgwfVVILQVZl1WJvKzk49qz0ue2yqwU5ZDHPrlgiJGk6yJFXcLy9w+GwNi2LbX76IxEytpC7MSSTqzQewad+po3xzDWsRctYe6xUZTeYAwSW0RetAzQCPYZoZcwYUfgdrCDK1ssxum3duWwdFFsKIW40aSx0M10mDB7oXmViqheobwFxLlpjUYZxYIIBCmymUBhMD43b30GxvF2xCvNuzbaBItoVkTMznOo8qJcqsLcRyl22bcABZ1IhYGYjQggb0s3XKkEaFT/PqrSyAC4igM65zQ4gnBXE+RfP+NFbT66L846/ip/C/b+wj+NKPM3i5uYlBpKJcjxVip/zU4c5J/FFz6a1XM1VC4lhNig11XrAXNH6WM+hT3lV+c/EZL+Ck5QGdjE6egJHcRJirPNEOtjPGynvKG88a9bCt9IPrQ0VC3fp7ycV+v2+oXOGwuPtk4m0Bftno7ly2cj5gNGYgHMrLqCQe0dlCsZyHw4M9JiQCNCyW7yx4PG1C+EcVuBVvWdXVcl1dGzBdiyzLLEbagjTepr3E8LeBe7aZTGuQu9sGd8khlPgwIrpMtjMS8H4/huDtCDiLpPcEs/UAWoQ+HttraR8o+NcaFHsA1q5dxGFtjMqi6ewuFCjytpp7ZoZicddxDRv2xsFHj2AUWUSRILgUaL1j3gQPJRufXNN/BGCiFBy3CD1gisBoELRpsAZ2kUr4ZAHVEMuxgv2LPyO7z+6mu/YBCgQpJCgnaCQsGeztnwrH7RexCTc7MpGzVhwjfwFALRdhIuNML8m1Pc3afD+0HdVrEy1wXS69aAAqrmhVg5yRt1iQAPi99V3xqKAloNcyKLYFsMwyqstBiNSV1ndapYnjCoozJeBzASbZiCQJMTsTm8dB21hkMW2lrXY5pYw112e+r9KqLOVLiAS0n8iwAzjogCSdy3gKlt4Yl1bYElQdwzSEJXu0LPHhpVEceUKtwujzGnWJLQADk9IEk+iTOjDtryYm4lm5dXD4iFRspNshQSuVSMwEAZmJMRr4VbkLt5RKb92tiYr43lHeOOv9AqEsejR2UsbYQZcyREEkk5o7qj4Rxc22v2Huxduuoa8WLgbi5czCSeqBHbJA0q7wDkepDnGXTaVYz27Zhjqfy7EEqh0hgCpka01W+hwqkYezbsD5QjMfO40sd+zvrpaaBVCrMdm1uYs8oOK4G+ciJdYKgRWkBlVRCgW21Yd5maQMUojQ5h2H7/Gn/lHxZLi/CwYkqYhge9D6U+enhSHinDSfjDfszfOpsCywBOi8z+EHSX7k9YW7akR8pi0nx+DHtpt5yB+Kbn01r7TSNzQYwjEOpGjWTr35HWJ8YanfnFP4pu/TWvtNczX/qTNah6V6wJzQjrYv6FPeVNzqcJa9gg6CTYcOR80gqxHlp7Kj5o/Sxn0Ke8pyxeLVN+31+Y8iKVdzTqKwjNRc7svT6nzth8SykFWKnvGn8+dXS127DF0kfGLKrfVXQeM83WExNwtZdsOx3VbZa2ZO4BiPVpQR+aDFA6X7JHjnH/TW9T7SosNTMt8K4NortaQflLmY9ydvmxG3lUN7HyMiAIm5A19bHcmiPKzkfdwAt9JdRzdzQFDaBY1Mgd9WeT3BsO6BixzyMuYB0DiSbd238YNEgg6wRuNXErLUF0lBQqdZV4DwnEYi4PwZCQpku3VQeLsdPV404cAwL3LrB81trM5ogkMRAAzAggjMQI12qpxfirWbQuWb3QMW/IpcFy0w26S1l61tfBgO7soJY5X31vB2uOJgOVYhmVZMGZBiZGlJ4vDGqM43Ebw2LakDT4GPfFrFzKqi9euNchFhwoztHoqoGnW7fknuNHcLwRbSBT1mA1Y6zp3zS5geUlq6C9u6MygZ8RdyK6A6lbNvTfXUaa6k6Cjq8pEZBIyM05QdWZexyOzQ6AxWC6sB5hNOm5tYGD8RhktXCQiNII6ygwDoY0kGo/6TuO5tq7dLbym2x9C6GmLF3szwhCsfSGm41gxeJa+5SyCY9N4kWwe0zpm+bPnFAOH8VPS4mxmV36pssdrrYd303I1BaNYkb6052er5/xFscyMm2svYzji22Cx8E9ubZYE9CLko2HuHfo8ykLO2lLdzjTZTaMq1oxbnUlJ9Hu00IPdpVi5xK6baX4zLkKXQewveuHWRBEmCCO0ULxeDt3Yawcj79Edv92f4SR49ldGukxbSniMQSTJJ8e/x8qHXD1vOpbrsNGEHxBmoDqR5VLHSEoj3zQ4mMWyRo9lwD4hlfT1CPVT9zif6pu/TWvtNc45reH3Hxtt0ByWszO3YAylQP0iY07ta6Nzjt+Kbv01r7TXN4oWxOnKaeG2XrFDkNyptYJ7xuq7LdthepBMq89p7qZ7nOTgT/Z4g+q399cpt7n+eytm2pc2O82Xwylibzqg5yMCI+Cv6baWtPKvHnNwX93iP+X99co7awdzUZV5QfCKeJj5yl49wvHG30yYv4MMFCG0vpETM/oihSJwhZyjHiRB69kyO4yKWBW/ZTCV3QWWVnAUm3jF0fB5Mpjj39ewPrivFOCj+xxx/wB7a/8AGld+2s3NqPxVXnI/h9KNCtwbUGxjde+9a+rq71Ph8dwlJy2MaJ0P9YVZHccgGlJyV5qFq7njCXBUuF/9x4wnHuGWZNnD4xM28Yka7bggg7dtUvw3hOn9TxLQZAOJA130hZFKfbUj9nkKgV3HGebA0hvHNuUfDCTOAvdfVh+FvDHvYbE1WbiXCBtw25PjinH8KWzUg39VF4ipzlfgqPKHrvG+GNAPDWMbTjLp+1ai/pLhf/xZ/wD13f8AxoIa8tR4ipzhDBUeUeOF85OGw1oWrOAyICTAxDbncklNT41T5Vc464zCth1w3RBnVy3Sl/RMxGUfbSoO2srQXubmGMNTXYT/2Q==">
            <a:extLst>
              <a:ext uri="{FF2B5EF4-FFF2-40B4-BE49-F238E27FC236}">
                <a16:creationId xmlns:a16="http://schemas.microsoft.com/office/drawing/2014/main" id="{95FEF2A5-6977-1A56-4963-CF61B6727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18661292-4942-D6F2-E05B-97B510E2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250"/>
            <a:ext cx="45958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8779-5F3A-DF82-7BEB-5966B5F0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Vipers and Snakes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FF74-9CC0-4953-3935-5AEE113A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5520"/>
            <a:ext cx="4450080" cy="38754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Question:</a:t>
            </a:r>
          </a:p>
          <a:p>
            <a:pPr marL="0" indent="0">
              <a:buNone/>
            </a:pPr>
            <a:r>
              <a:rPr lang="en-US" b="1" dirty="0"/>
              <a:t>What makes you angry?</a:t>
            </a:r>
          </a:p>
        </p:txBody>
      </p:sp>
      <p:pic>
        <p:nvPicPr>
          <p:cNvPr id="2050" name="Picture 2" descr="Yes, Jesus Got Angry - CultureWatch">
            <a:extLst>
              <a:ext uri="{FF2B5EF4-FFF2-40B4-BE49-F238E27FC236}">
                <a16:creationId xmlns:a16="http://schemas.microsoft.com/office/drawing/2014/main" id="{8FA76960-E462-DE29-384E-A8676C44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88" y="1784668"/>
            <a:ext cx="6287512" cy="41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5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D6D0-91A4-2D60-9C25-AB58090E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Matthew 24:35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71663-CECB-0236-00BF-E94B361B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00200"/>
            <a:ext cx="10241280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From the blood of Abel (Genesis 4)…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…to the blood of Zechariah Son of </a:t>
            </a:r>
            <a:r>
              <a:rPr lang="en-US" b="1" dirty="0" err="1"/>
              <a:t>Berekiah</a:t>
            </a:r>
            <a:r>
              <a:rPr lang="en-US" b="1" dirty="0"/>
              <a:t> 2 Chronicles 24:44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ie</a:t>
            </a:r>
            <a:r>
              <a:rPr lang="en-US" b="1" dirty="0"/>
              <a:t> the </a:t>
            </a:r>
            <a:r>
              <a:rPr lang="en-US" b="1"/>
              <a:t>whole time!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403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9F94-C3ED-4E8F-CC86-2E6F278D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Matthew 23:37-39 </a:t>
            </a:r>
            <a:br>
              <a:rPr lang="en-US" sz="3600" b="1" dirty="0"/>
            </a:br>
            <a:r>
              <a:rPr lang="en-US" sz="3600" b="1" dirty="0"/>
              <a:t>Jesus Loves the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9CDF4-7377-A5DB-ED84-A804EAD9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149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How I longed to gather you in as a hen gathers in her chicks, but you were not willing.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Will you accept the invitation to the banquet? Are you clothed with Christ?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Are you willing to be gathered in?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218C-3FE5-4FF9-68FD-378EA446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Weightier Matters: Questions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E842-60D7-BDC4-A65A-8BA8DF7C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534160"/>
            <a:ext cx="10881360" cy="4596765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What really matters to you?  Is it faithfulness (hesed) to God and mercy toward people, or is it doctrine and religious rules?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Are you willing?  Are you willing to be gathered under the wings of Jesus?  (and to accept his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what </a:t>
            </a:r>
            <a:r>
              <a: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matters)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985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98C2-3E70-2010-67C7-A20E4CA7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4000" b="1" dirty="0"/>
            </a:br>
            <a:r>
              <a:rPr lang="en-US" sz="4000" b="1" dirty="0"/>
              <a:t>Coming Into the Kingdom</a:t>
            </a:r>
            <a:br>
              <a:rPr lang="en-US" sz="4000" b="1" dirty="0"/>
            </a:br>
            <a:r>
              <a:rPr lang="en-US" sz="4000" b="1" dirty="0"/>
              <a:t>Matthew 22:1-14  Parable of the Banquet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3E1B-1F59-99F0-4067-71681EC93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2667000"/>
            <a:ext cx="5278120" cy="3463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The kingdom of heaven is like a king who prepared a great banquet…</a:t>
            </a:r>
          </a:p>
        </p:txBody>
      </p:sp>
      <p:pic>
        <p:nvPicPr>
          <p:cNvPr id="14340" name="Picture 2" descr="The Parable of the Wedding Banquet -Mt | Listen to God, Receive Grace">
            <a:extLst>
              <a:ext uri="{FF2B5EF4-FFF2-40B4-BE49-F238E27FC236}">
                <a16:creationId xmlns:a16="http://schemas.microsoft.com/office/drawing/2014/main" id="{84186BBF-5CC9-176B-1886-E1EF5EE4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5963"/>
            <a:ext cx="5410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4F74-3E1C-8C78-A9E9-2A386CCD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Matthew 23:1-39</a:t>
            </a:r>
            <a:br>
              <a:rPr lang="en-US" sz="3200" b="1" dirty="0"/>
            </a:br>
            <a:r>
              <a:rPr lang="en-US" sz="3200" b="1" dirty="0"/>
              <a:t>Seven Woes on the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6764-3682-F7AD-46C5-E3DBA659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562100"/>
            <a:ext cx="6400800" cy="45688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Matthew 23:1-12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v. 4 They tie heavy burdens….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Jesus Matthew 11:28-30 My burden is light.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What are these burdens?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Religious duty not based on love.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Matt 22:35-40</a:t>
            </a:r>
          </a:p>
        </p:txBody>
      </p:sp>
      <p:pic>
        <p:nvPicPr>
          <p:cNvPr id="17412" name="Picture 2" descr="TEFILLIN / Phylacteries | HIS-ISRAEL">
            <a:extLst>
              <a:ext uri="{FF2B5EF4-FFF2-40B4-BE49-F238E27FC236}">
                <a16:creationId xmlns:a16="http://schemas.microsoft.com/office/drawing/2014/main" id="{F4230B09-1EC5-0F61-07FE-2E221326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3050"/>
            <a:ext cx="3400425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383F-F565-3B8F-4404-112866E9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What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8EA8-CF42-6D03-A0A4-2F8AB9AA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9144000" cy="4073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Gal 5:6  The only thing that matters is faith, expressing itself through love.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Coll 2:20-23  Human-based rules “lack any value.”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6586-A283-011F-0B35-411D285C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77813"/>
            <a:ext cx="8305800" cy="865187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Phylacteries</a:t>
            </a:r>
          </a:p>
        </p:txBody>
      </p:sp>
      <p:pic>
        <p:nvPicPr>
          <p:cNvPr id="19459" name="Content Placeholder 4">
            <a:extLst>
              <a:ext uri="{FF2B5EF4-FFF2-40B4-BE49-F238E27FC236}">
                <a16:creationId xmlns:a16="http://schemas.microsoft.com/office/drawing/2014/main" id="{564ED41D-2FC7-390A-E216-4BAA3F38A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179513"/>
            <a:ext cx="7239000" cy="5429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DC0B-6AE2-EB25-5FD3-10FA236E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Matthew 23:11-12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F1E6-7D35-2DE0-62FD-B9798693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105918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Summary: The greatest among you will be your servant.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Matt 5:5 Blessed are the meek.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Matt 5:44 Love your enemies.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Matt 18:4 Whoever takes the lowly position of a child is the greatest.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Matt 18:12 Leave the 99 and go for the 1.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Matt 20:25-28 Who would be first must be servant of all.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E7BE-B83D-CAE5-3B43-53276E52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Matthew 23:13-39 Seven Woes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E62E0-DA05-5BC0-784B-69AF39B86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v. 13 You shut the door…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v. 23 You neglect the weightier matters: justice, mercy and faithfulness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v. 24 You strain out the gnat, but swallow a camel.  You major in the minors.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AC1C-32A9-84E4-CCC1-F4DA37D8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Gnats and Camels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322F-3F7B-E283-514E-EF71E90B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480" y="1752600"/>
            <a:ext cx="453136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Camels: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Justice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Mercy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Faithfulness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Gnats: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Outer things, rules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94132C-AEB6-6BB6-C65C-279C28C3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417638"/>
            <a:ext cx="5929630" cy="53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CF40-AF54-34F3-C38A-B9DFF74D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Whitewashed Tombs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E2CF1-A5B6-8AD8-E24A-DFEB09580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3200"/>
            <a:ext cx="4495800" cy="3387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What is going on </a:t>
            </a:r>
            <a:r>
              <a:rPr lang="en-US" sz="3600" b="1" dirty="0" err="1"/>
              <a:t>on</a:t>
            </a:r>
            <a:r>
              <a:rPr lang="en-US" sz="3600" b="1" dirty="0"/>
              <a:t> the inside?</a:t>
            </a:r>
          </a:p>
        </p:txBody>
      </p:sp>
      <p:pic>
        <p:nvPicPr>
          <p:cNvPr id="23556" name="Picture 2" descr="Whitewashed Tombs | Annointing">
            <a:extLst>
              <a:ext uri="{FF2B5EF4-FFF2-40B4-BE49-F238E27FC236}">
                <a16:creationId xmlns:a16="http://schemas.microsoft.com/office/drawing/2014/main" id="{CE8AFBE4-5AE9-1016-6346-5CBB9464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644048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389</Words>
  <Application>Microsoft Office PowerPoint</Application>
  <PresentationFormat>Widescreen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2_Globe</vt:lpstr>
      <vt:lpstr>5_Globe</vt:lpstr>
      <vt:lpstr>1_Globe</vt:lpstr>
      <vt:lpstr>PowerPoint Presentation</vt:lpstr>
      <vt:lpstr> Coming Into the Kingdom Matthew 22:1-14  Parable of the Banquet </vt:lpstr>
      <vt:lpstr>Matthew 23:1-39 Seven Woes on the Pharisees</vt:lpstr>
      <vt:lpstr>What Matters?</vt:lpstr>
      <vt:lpstr>Phylacteries</vt:lpstr>
      <vt:lpstr>Matthew 23:11-12</vt:lpstr>
      <vt:lpstr>Matthew 23:13-39 Seven Woes</vt:lpstr>
      <vt:lpstr>Gnats and Camels</vt:lpstr>
      <vt:lpstr>Whitewashed Tombs</vt:lpstr>
      <vt:lpstr>Vipers and Snakes </vt:lpstr>
      <vt:lpstr>Matthew 24:35</vt:lpstr>
      <vt:lpstr>Matthew 23:37-39  Jesus Loves the Pharisees</vt:lpstr>
      <vt:lpstr>Weightier Matters: Questions For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1</cp:revision>
  <dcterms:created xsi:type="dcterms:W3CDTF">2023-12-31T16:47:40Z</dcterms:created>
  <dcterms:modified xsi:type="dcterms:W3CDTF">2024-01-07T23:49:14Z</dcterms:modified>
</cp:coreProperties>
</file>