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notesMasterIdLst>
    <p:notesMasterId r:id="rId77"/>
  </p:notesMasterIdLst>
  <p:sldIdLst>
    <p:sldId id="612" r:id="rId10"/>
    <p:sldId id="256" r:id="rId11"/>
    <p:sldId id="257" r:id="rId12"/>
    <p:sldId id="258" r:id="rId13"/>
    <p:sldId id="259" r:id="rId14"/>
    <p:sldId id="260" r:id="rId15"/>
    <p:sldId id="261" r:id="rId16"/>
    <p:sldId id="262" r:id="rId17"/>
    <p:sldId id="543" r:id="rId18"/>
    <p:sldId id="263" r:id="rId19"/>
    <p:sldId id="264" r:id="rId20"/>
    <p:sldId id="265" r:id="rId21"/>
    <p:sldId id="266" r:id="rId22"/>
    <p:sldId id="267" r:id="rId23"/>
    <p:sldId id="268" r:id="rId24"/>
    <p:sldId id="269" r:id="rId25"/>
    <p:sldId id="619" r:id="rId26"/>
    <p:sldId id="270" r:id="rId27"/>
    <p:sldId id="271" r:id="rId28"/>
    <p:sldId id="272" r:id="rId29"/>
    <p:sldId id="273" r:id="rId30"/>
    <p:sldId id="274" r:id="rId31"/>
    <p:sldId id="275" r:id="rId32"/>
    <p:sldId id="276" r:id="rId33"/>
    <p:sldId id="618" r:id="rId34"/>
    <p:sldId id="297" r:id="rId35"/>
    <p:sldId id="615" r:id="rId36"/>
    <p:sldId id="616" r:id="rId37"/>
    <p:sldId id="478" r:id="rId38"/>
    <p:sldId id="477" r:id="rId39"/>
    <p:sldId id="617" r:id="rId40"/>
    <p:sldId id="481" r:id="rId41"/>
    <p:sldId id="482" r:id="rId42"/>
    <p:sldId id="620" r:id="rId43"/>
    <p:sldId id="483" r:id="rId44"/>
    <p:sldId id="484" r:id="rId45"/>
    <p:sldId id="485" r:id="rId46"/>
    <p:sldId id="486" r:id="rId47"/>
    <p:sldId id="487" r:id="rId48"/>
    <p:sldId id="488" r:id="rId49"/>
    <p:sldId id="489" r:id="rId50"/>
    <p:sldId id="490" r:id="rId51"/>
    <p:sldId id="493" r:id="rId52"/>
    <p:sldId id="621" r:id="rId53"/>
    <p:sldId id="622" r:id="rId54"/>
    <p:sldId id="277" r:id="rId55"/>
    <p:sldId id="278" r:id="rId56"/>
    <p:sldId id="279" r:id="rId57"/>
    <p:sldId id="280" r:id="rId58"/>
    <p:sldId id="281" r:id="rId59"/>
    <p:sldId id="282" r:id="rId60"/>
    <p:sldId id="283" r:id="rId61"/>
    <p:sldId id="609" r:id="rId62"/>
    <p:sldId id="610" r:id="rId63"/>
    <p:sldId id="611" r:id="rId64"/>
    <p:sldId id="491" r:id="rId65"/>
    <p:sldId id="492" r:id="rId66"/>
    <p:sldId id="284" r:id="rId67"/>
    <p:sldId id="285" r:id="rId68"/>
    <p:sldId id="286" r:id="rId69"/>
    <p:sldId id="287" r:id="rId70"/>
    <p:sldId id="288" r:id="rId71"/>
    <p:sldId id="289" r:id="rId72"/>
    <p:sldId id="290" r:id="rId73"/>
    <p:sldId id="291" r:id="rId74"/>
    <p:sldId id="292" r:id="rId75"/>
    <p:sldId id="293"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2ED78F-9963-4678-8AE1-528F944DC642}" v="42" dt="2024-02-04T17:18:51.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microsoft.com/office/2016/11/relationships/changesInfo" Target="changesInfos/changesInfo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C92ED78F-9963-4678-8AE1-528F944DC642}"/>
    <pc:docChg chg="undo custSel addSld delSld modSld sldOrd">
      <pc:chgData name="John Oakes" userId="1a36f0057432ea1f" providerId="LiveId" clId="{C92ED78F-9963-4678-8AE1-528F944DC642}" dt="2024-02-04T17:25:11.143" v="1034" actId="20577"/>
      <pc:docMkLst>
        <pc:docMk/>
      </pc:docMkLst>
      <pc:sldChg chg="modSp mod">
        <pc:chgData name="John Oakes" userId="1a36f0057432ea1f" providerId="LiveId" clId="{C92ED78F-9963-4678-8AE1-528F944DC642}" dt="2024-02-04T15:57:48.458" v="9" actId="27636"/>
        <pc:sldMkLst>
          <pc:docMk/>
          <pc:sldMk cId="0" sldId="288"/>
        </pc:sldMkLst>
        <pc:spChg chg="mod">
          <ac:chgData name="John Oakes" userId="1a36f0057432ea1f" providerId="LiveId" clId="{C92ED78F-9963-4678-8AE1-528F944DC642}" dt="2024-02-04T15:57:48.458" v="9" actId="27636"/>
          <ac:spMkLst>
            <pc:docMk/>
            <pc:sldMk cId="0" sldId="288"/>
            <ac:spMk id="261" creationId="{00000000-0000-0000-0000-000000000000}"/>
          </ac:spMkLst>
        </pc:spChg>
      </pc:sldChg>
      <pc:sldChg chg="modSp mod">
        <pc:chgData name="John Oakes" userId="1a36f0057432ea1f" providerId="LiveId" clId="{C92ED78F-9963-4678-8AE1-528F944DC642}" dt="2024-02-04T16:44:48.192" v="17" actId="6549"/>
        <pc:sldMkLst>
          <pc:docMk/>
          <pc:sldMk cId="0" sldId="477"/>
        </pc:sldMkLst>
        <pc:spChg chg="mod">
          <ac:chgData name="John Oakes" userId="1a36f0057432ea1f" providerId="LiveId" clId="{C92ED78F-9963-4678-8AE1-528F944DC642}" dt="2024-02-04T16:44:48.192" v="17" actId="6549"/>
          <ac:spMkLst>
            <pc:docMk/>
            <pc:sldMk cId="0" sldId="477"/>
            <ac:spMk id="3" creationId="{A4DA03DA-E081-97F1-875D-92FCC78D48C2}"/>
          </ac:spMkLst>
        </pc:spChg>
      </pc:sldChg>
      <pc:sldChg chg="modSp mod">
        <pc:chgData name="John Oakes" userId="1a36f0057432ea1f" providerId="LiveId" clId="{C92ED78F-9963-4678-8AE1-528F944DC642}" dt="2024-02-04T16:48:02.984" v="25" actId="20577"/>
        <pc:sldMkLst>
          <pc:docMk/>
          <pc:sldMk cId="0" sldId="482"/>
        </pc:sldMkLst>
        <pc:spChg chg="mod">
          <ac:chgData name="John Oakes" userId="1a36f0057432ea1f" providerId="LiveId" clId="{C92ED78F-9963-4678-8AE1-528F944DC642}" dt="2024-02-04T16:48:02.984" v="25" actId="20577"/>
          <ac:spMkLst>
            <pc:docMk/>
            <pc:sldMk cId="0" sldId="482"/>
            <ac:spMk id="2" creationId="{4D6D6F27-1B4F-970B-B850-513D13B8F1D4}"/>
          </ac:spMkLst>
        </pc:spChg>
      </pc:sldChg>
      <pc:sldChg chg="addSp modSp mod">
        <pc:chgData name="John Oakes" userId="1a36f0057432ea1f" providerId="LiveId" clId="{C92ED78F-9963-4678-8AE1-528F944DC642}" dt="2024-02-04T16:57:25.092" v="137" actId="14100"/>
        <pc:sldMkLst>
          <pc:docMk/>
          <pc:sldMk cId="0" sldId="483"/>
        </pc:sldMkLst>
        <pc:spChg chg="mod">
          <ac:chgData name="John Oakes" userId="1a36f0057432ea1f" providerId="LiveId" clId="{C92ED78F-9963-4678-8AE1-528F944DC642}" dt="2024-02-04T16:57:25.092" v="137" actId="14100"/>
          <ac:spMkLst>
            <pc:docMk/>
            <pc:sldMk cId="0" sldId="483"/>
            <ac:spMk id="3" creationId="{41530AFF-B929-A4BE-DD31-A82131C881C3}"/>
          </ac:spMkLst>
        </pc:spChg>
        <pc:picChg chg="add mod">
          <ac:chgData name="John Oakes" userId="1a36f0057432ea1f" providerId="LiveId" clId="{C92ED78F-9963-4678-8AE1-528F944DC642}" dt="2024-02-04T16:56:51.666" v="132" actId="1076"/>
          <ac:picMkLst>
            <pc:docMk/>
            <pc:sldMk cId="0" sldId="483"/>
            <ac:picMk id="16386" creationId="{08FE7DEC-DFE8-1C6D-120D-7B3EFB81004E}"/>
          </ac:picMkLst>
        </pc:picChg>
      </pc:sldChg>
      <pc:sldChg chg="modSp mod">
        <pc:chgData name="John Oakes" userId="1a36f0057432ea1f" providerId="LiveId" clId="{C92ED78F-9963-4678-8AE1-528F944DC642}" dt="2024-02-04T17:00:13.279" v="142" actId="20577"/>
        <pc:sldMkLst>
          <pc:docMk/>
          <pc:sldMk cId="0" sldId="484"/>
        </pc:sldMkLst>
        <pc:spChg chg="mod">
          <ac:chgData name="John Oakes" userId="1a36f0057432ea1f" providerId="LiveId" clId="{C92ED78F-9963-4678-8AE1-528F944DC642}" dt="2024-02-04T17:00:13.279" v="142" actId="20577"/>
          <ac:spMkLst>
            <pc:docMk/>
            <pc:sldMk cId="0" sldId="484"/>
            <ac:spMk id="2" creationId="{E3901613-6EB1-F111-4D2D-9B91C69C5495}"/>
          </ac:spMkLst>
        </pc:spChg>
      </pc:sldChg>
      <pc:sldChg chg="modSp mod">
        <pc:chgData name="John Oakes" userId="1a36f0057432ea1f" providerId="LiveId" clId="{C92ED78F-9963-4678-8AE1-528F944DC642}" dt="2024-02-04T17:02:04.541" v="152" actId="1076"/>
        <pc:sldMkLst>
          <pc:docMk/>
          <pc:sldMk cId="0" sldId="485"/>
        </pc:sldMkLst>
        <pc:spChg chg="mod">
          <ac:chgData name="John Oakes" userId="1a36f0057432ea1f" providerId="LiveId" clId="{C92ED78F-9963-4678-8AE1-528F944DC642}" dt="2024-02-04T17:01:23.973" v="144" actId="20577"/>
          <ac:spMkLst>
            <pc:docMk/>
            <pc:sldMk cId="0" sldId="485"/>
            <ac:spMk id="2" creationId="{3D82D929-B812-FAEB-361F-2612BC825804}"/>
          </ac:spMkLst>
        </pc:spChg>
        <pc:spChg chg="mod">
          <ac:chgData name="John Oakes" userId="1a36f0057432ea1f" providerId="LiveId" clId="{C92ED78F-9963-4678-8AE1-528F944DC642}" dt="2024-02-04T17:01:50.499" v="149" actId="14100"/>
          <ac:spMkLst>
            <pc:docMk/>
            <pc:sldMk cId="0" sldId="485"/>
            <ac:spMk id="3" creationId="{6FB6866E-E03A-0CEF-FFB9-8EBE735F834E}"/>
          </ac:spMkLst>
        </pc:spChg>
        <pc:picChg chg="mod">
          <ac:chgData name="John Oakes" userId="1a36f0057432ea1f" providerId="LiveId" clId="{C92ED78F-9963-4678-8AE1-528F944DC642}" dt="2024-02-04T17:01:37.167" v="147" actId="1076"/>
          <ac:picMkLst>
            <pc:docMk/>
            <pc:sldMk cId="0" sldId="485"/>
            <ac:picMk id="102404" creationId="{0F7CCFAC-34FE-7798-E194-4D18CDD5C075}"/>
          </ac:picMkLst>
        </pc:picChg>
        <pc:picChg chg="mod">
          <ac:chgData name="John Oakes" userId="1a36f0057432ea1f" providerId="LiveId" clId="{C92ED78F-9963-4678-8AE1-528F944DC642}" dt="2024-02-04T17:02:04.541" v="152" actId="1076"/>
          <ac:picMkLst>
            <pc:docMk/>
            <pc:sldMk cId="0" sldId="485"/>
            <ac:picMk id="102405" creationId="{527CEC7C-B17E-CDC6-7655-04AE17D35E18}"/>
          </ac:picMkLst>
        </pc:picChg>
      </pc:sldChg>
      <pc:sldChg chg="modSp mod">
        <pc:chgData name="John Oakes" userId="1a36f0057432ea1f" providerId="LiveId" clId="{C92ED78F-9963-4678-8AE1-528F944DC642}" dt="2024-02-04T17:09:26.310" v="263" actId="20577"/>
        <pc:sldMkLst>
          <pc:docMk/>
          <pc:sldMk cId="0" sldId="486"/>
        </pc:sldMkLst>
        <pc:spChg chg="mod">
          <ac:chgData name="John Oakes" userId="1a36f0057432ea1f" providerId="LiveId" clId="{C92ED78F-9963-4678-8AE1-528F944DC642}" dt="2024-02-04T17:06:28.168" v="188" actId="255"/>
          <ac:spMkLst>
            <pc:docMk/>
            <pc:sldMk cId="0" sldId="486"/>
            <ac:spMk id="2" creationId="{E1BA9401-CD9C-C10B-417A-15822AE92E48}"/>
          </ac:spMkLst>
        </pc:spChg>
        <pc:spChg chg="mod">
          <ac:chgData name="John Oakes" userId="1a36f0057432ea1f" providerId="LiveId" clId="{C92ED78F-9963-4678-8AE1-528F944DC642}" dt="2024-02-04T17:09:26.310" v="263" actId="20577"/>
          <ac:spMkLst>
            <pc:docMk/>
            <pc:sldMk cId="0" sldId="486"/>
            <ac:spMk id="3" creationId="{49A915CD-6C2D-BA7D-F357-7F6A7399CD58}"/>
          </ac:spMkLst>
        </pc:spChg>
        <pc:picChg chg="mod">
          <ac:chgData name="John Oakes" userId="1a36f0057432ea1f" providerId="LiveId" clId="{C92ED78F-9963-4678-8AE1-528F944DC642}" dt="2024-02-04T17:06:45.743" v="191" actId="14100"/>
          <ac:picMkLst>
            <pc:docMk/>
            <pc:sldMk cId="0" sldId="486"/>
            <ac:picMk id="103428" creationId="{0CAACC9A-A3FB-C523-AA46-B150F8671DF9}"/>
          </ac:picMkLst>
        </pc:picChg>
      </pc:sldChg>
      <pc:sldChg chg="modSp mod">
        <pc:chgData name="John Oakes" userId="1a36f0057432ea1f" providerId="LiveId" clId="{C92ED78F-9963-4678-8AE1-528F944DC642}" dt="2024-02-04T17:10:38.042" v="274" actId="14100"/>
        <pc:sldMkLst>
          <pc:docMk/>
          <pc:sldMk cId="0" sldId="488"/>
        </pc:sldMkLst>
        <pc:spChg chg="mod">
          <ac:chgData name="John Oakes" userId="1a36f0057432ea1f" providerId="LiveId" clId="{C92ED78F-9963-4678-8AE1-528F944DC642}" dt="2024-02-04T17:10:12.107" v="269" actId="14100"/>
          <ac:spMkLst>
            <pc:docMk/>
            <pc:sldMk cId="0" sldId="488"/>
            <ac:spMk id="2" creationId="{C18B51E4-DA34-16BD-1CDB-5572D75AF3E3}"/>
          </ac:spMkLst>
        </pc:spChg>
        <pc:spChg chg="mod">
          <ac:chgData name="John Oakes" userId="1a36f0057432ea1f" providerId="LiveId" clId="{C92ED78F-9963-4678-8AE1-528F944DC642}" dt="2024-02-04T17:10:38.042" v="274" actId="14100"/>
          <ac:spMkLst>
            <pc:docMk/>
            <pc:sldMk cId="0" sldId="488"/>
            <ac:spMk id="3" creationId="{639AF9FD-4411-5EAD-6D86-053FC061EF5E}"/>
          </ac:spMkLst>
        </pc:spChg>
        <pc:picChg chg="mod">
          <ac:chgData name="John Oakes" userId="1a36f0057432ea1f" providerId="LiveId" clId="{C92ED78F-9963-4678-8AE1-528F944DC642}" dt="2024-02-04T17:10:20.144" v="272" actId="1076"/>
          <ac:picMkLst>
            <pc:docMk/>
            <pc:sldMk cId="0" sldId="488"/>
            <ac:picMk id="105476" creationId="{5E113E35-F09C-127D-E3F8-640F8ED65FD5}"/>
          </ac:picMkLst>
        </pc:picChg>
      </pc:sldChg>
      <pc:sldChg chg="modSp mod">
        <pc:chgData name="John Oakes" userId="1a36f0057432ea1f" providerId="LiveId" clId="{C92ED78F-9963-4678-8AE1-528F944DC642}" dt="2024-02-04T17:16:17.212" v="297" actId="1076"/>
        <pc:sldMkLst>
          <pc:docMk/>
          <pc:sldMk cId="0" sldId="489"/>
        </pc:sldMkLst>
        <pc:spChg chg="mod">
          <ac:chgData name="John Oakes" userId="1a36f0057432ea1f" providerId="LiveId" clId="{C92ED78F-9963-4678-8AE1-528F944DC642}" dt="2024-02-04T17:16:11.069" v="295" actId="14100"/>
          <ac:spMkLst>
            <pc:docMk/>
            <pc:sldMk cId="0" sldId="489"/>
            <ac:spMk id="2" creationId="{08813871-E097-F452-BC91-0904A97052D5}"/>
          </ac:spMkLst>
        </pc:spChg>
        <pc:spChg chg="mod">
          <ac:chgData name="John Oakes" userId="1a36f0057432ea1f" providerId="LiveId" clId="{C92ED78F-9963-4678-8AE1-528F944DC642}" dt="2024-02-04T17:15:58.032" v="292" actId="20577"/>
          <ac:spMkLst>
            <pc:docMk/>
            <pc:sldMk cId="0" sldId="489"/>
            <ac:spMk id="3" creationId="{90146085-964C-D7AE-8C69-114F9AF7D542}"/>
          </ac:spMkLst>
        </pc:spChg>
        <pc:picChg chg="mod">
          <ac:chgData name="John Oakes" userId="1a36f0057432ea1f" providerId="LiveId" clId="{C92ED78F-9963-4678-8AE1-528F944DC642}" dt="2024-02-04T17:16:17.212" v="297" actId="1076"/>
          <ac:picMkLst>
            <pc:docMk/>
            <pc:sldMk cId="0" sldId="489"/>
            <ac:picMk id="106500" creationId="{B016DC2E-8FEB-750B-A397-46777501764B}"/>
          </ac:picMkLst>
        </pc:picChg>
      </pc:sldChg>
      <pc:sldChg chg="modSp mod">
        <pc:chgData name="John Oakes" userId="1a36f0057432ea1f" providerId="LiveId" clId="{C92ED78F-9963-4678-8AE1-528F944DC642}" dt="2024-02-04T17:18:09.085" v="332" actId="255"/>
        <pc:sldMkLst>
          <pc:docMk/>
          <pc:sldMk cId="0" sldId="490"/>
        </pc:sldMkLst>
        <pc:spChg chg="mod">
          <ac:chgData name="John Oakes" userId="1a36f0057432ea1f" providerId="LiveId" clId="{C92ED78F-9963-4678-8AE1-528F944DC642}" dt="2024-02-04T17:18:09.085" v="332" actId="255"/>
          <ac:spMkLst>
            <pc:docMk/>
            <pc:sldMk cId="0" sldId="490"/>
            <ac:spMk id="2" creationId="{16126771-96DE-1902-BD30-41D16075F358}"/>
          </ac:spMkLst>
        </pc:spChg>
        <pc:spChg chg="mod">
          <ac:chgData name="John Oakes" userId="1a36f0057432ea1f" providerId="LiveId" clId="{C92ED78F-9963-4678-8AE1-528F944DC642}" dt="2024-02-04T17:17:58.467" v="331" actId="14100"/>
          <ac:spMkLst>
            <pc:docMk/>
            <pc:sldMk cId="0" sldId="490"/>
            <ac:spMk id="3" creationId="{9DAE682A-A71A-A3DE-7AFF-54E6CC817340}"/>
          </ac:spMkLst>
        </pc:spChg>
        <pc:picChg chg="mod">
          <ac:chgData name="John Oakes" userId="1a36f0057432ea1f" providerId="LiveId" clId="{C92ED78F-9963-4678-8AE1-528F944DC642}" dt="2024-02-04T17:17:49.631" v="329" actId="1076"/>
          <ac:picMkLst>
            <pc:docMk/>
            <pc:sldMk cId="0" sldId="490"/>
            <ac:picMk id="107524" creationId="{E682A09C-63A0-0428-97DE-6F1A1E37BEBE}"/>
          </ac:picMkLst>
        </pc:picChg>
      </pc:sldChg>
      <pc:sldChg chg="modSp mod">
        <pc:chgData name="John Oakes" userId="1a36f0057432ea1f" providerId="LiveId" clId="{C92ED78F-9963-4678-8AE1-528F944DC642}" dt="2024-02-04T17:21:20.422" v="610" actId="255"/>
        <pc:sldMkLst>
          <pc:docMk/>
          <pc:sldMk cId="1448163752" sldId="493"/>
        </pc:sldMkLst>
        <pc:spChg chg="mod">
          <ac:chgData name="John Oakes" userId="1a36f0057432ea1f" providerId="LiveId" clId="{C92ED78F-9963-4678-8AE1-528F944DC642}" dt="2024-02-04T17:17:02.990" v="312" actId="20577"/>
          <ac:spMkLst>
            <pc:docMk/>
            <pc:sldMk cId="1448163752" sldId="493"/>
            <ac:spMk id="2" creationId="{2CADC047-332B-DD79-3CAD-528CAF0BCF96}"/>
          </ac:spMkLst>
        </pc:spChg>
        <pc:spChg chg="mod">
          <ac:chgData name="John Oakes" userId="1a36f0057432ea1f" providerId="LiveId" clId="{C92ED78F-9963-4678-8AE1-528F944DC642}" dt="2024-02-04T17:21:20.422" v="610" actId="255"/>
          <ac:spMkLst>
            <pc:docMk/>
            <pc:sldMk cId="1448163752" sldId="493"/>
            <ac:spMk id="3" creationId="{3F127B38-7B99-E54C-30F4-344DC93AC52B}"/>
          </ac:spMkLst>
        </pc:spChg>
      </pc:sldChg>
      <pc:sldChg chg="modSp mod">
        <pc:chgData name="John Oakes" userId="1a36f0057432ea1f" providerId="LiveId" clId="{C92ED78F-9963-4678-8AE1-528F944DC642}" dt="2024-02-04T16:43:33.834" v="10" actId="255"/>
        <pc:sldMkLst>
          <pc:docMk/>
          <pc:sldMk cId="1797659483" sldId="612"/>
        </pc:sldMkLst>
        <pc:spChg chg="mod">
          <ac:chgData name="John Oakes" userId="1a36f0057432ea1f" providerId="LiveId" clId="{C92ED78F-9963-4678-8AE1-528F944DC642}" dt="2024-02-04T16:43:33.834" v="10" actId="255"/>
          <ac:spMkLst>
            <pc:docMk/>
            <pc:sldMk cId="1797659483" sldId="612"/>
            <ac:spMk id="2" creationId="{8205BA2C-7DEA-4F7E-0030-368A1716D2FA}"/>
          </ac:spMkLst>
        </pc:spChg>
      </pc:sldChg>
      <pc:sldChg chg="modSp mod">
        <pc:chgData name="John Oakes" userId="1a36f0057432ea1f" providerId="LiveId" clId="{C92ED78F-9963-4678-8AE1-528F944DC642}" dt="2024-02-04T16:44:27.957" v="15" actId="255"/>
        <pc:sldMkLst>
          <pc:docMk/>
          <pc:sldMk cId="0" sldId="615"/>
        </pc:sldMkLst>
        <pc:spChg chg="mod">
          <ac:chgData name="John Oakes" userId="1a36f0057432ea1f" providerId="LiveId" clId="{C92ED78F-9963-4678-8AE1-528F944DC642}" dt="2024-02-04T16:44:27.957" v="15" actId="255"/>
          <ac:spMkLst>
            <pc:docMk/>
            <pc:sldMk cId="0" sldId="615"/>
            <ac:spMk id="3" creationId="{D82C6845-A53F-72F6-F66C-7EF8820BA6EF}"/>
          </ac:spMkLst>
        </pc:spChg>
      </pc:sldChg>
      <pc:sldChg chg="addSp delSp modSp new ord">
        <pc:chgData name="John Oakes" userId="1a36f0057432ea1f" providerId="LiveId" clId="{C92ED78F-9963-4678-8AE1-528F944DC642}" dt="2024-02-04T15:55:14.092" v="8" actId="14100"/>
        <pc:sldMkLst>
          <pc:docMk/>
          <pc:sldMk cId="437864170" sldId="619"/>
        </pc:sldMkLst>
        <pc:spChg chg="del">
          <ac:chgData name="John Oakes" userId="1a36f0057432ea1f" providerId="LiveId" clId="{C92ED78F-9963-4678-8AE1-528F944DC642}" dt="2024-02-04T15:54:51.799" v="3"/>
          <ac:spMkLst>
            <pc:docMk/>
            <pc:sldMk cId="437864170" sldId="619"/>
            <ac:spMk id="3" creationId="{49AE7175-B3D7-B9D1-1887-E122CE8C2B27}"/>
          </ac:spMkLst>
        </pc:spChg>
        <pc:picChg chg="add mod">
          <ac:chgData name="John Oakes" userId="1a36f0057432ea1f" providerId="LiveId" clId="{C92ED78F-9963-4678-8AE1-528F944DC642}" dt="2024-02-04T15:55:14.092" v="8" actId="14100"/>
          <ac:picMkLst>
            <pc:docMk/>
            <pc:sldMk cId="437864170" sldId="619"/>
            <ac:picMk id="1026" creationId="{C4641B8E-0D91-B3E6-3D4C-4C4EEAED8076}"/>
          </ac:picMkLst>
        </pc:picChg>
      </pc:sldChg>
      <pc:sldChg chg="addSp modSp new mod">
        <pc:chgData name="John Oakes" userId="1a36f0057432ea1f" providerId="LiveId" clId="{C92ED78F-9963-4678-8AE1-528F944DC642}" dt="2024-02-04T16:54:19.269" v="128" actId="14100"/>
        <pc:sldMkLst>
          <pc:docMk/>
          <pc:sldMk cId="4035111746" sldId="620"/>
        </pc:sldMkLst>
        <pc:spChg chg="mod">
          <ac:chgData name="John Oakes" userId="1a36f0057432ea1f" providerId="LiveId" clId="{C92ED78F-9963-4678-8AE1-528F944DC642}" dt="2024-02-04T16:50:53.877" v="53" actId="20577"/>
          <ac:spMkLst>
            <pc:docMk/>
            <pc:sldMk cId="4035111746" sldId="620"/>
            <ac:spMk id="2" creationId="{A9F48F71-1876-BB64-167A-A1F746E4C7FD}"/>
          </ac:spMkLst>
        </pc:spChg>
        <pc:spChg chg="mod">
          <ac:chgData name="John Oakes" userId="1a36f0057432ea1f" providerId="LiveId" clId="{C92ED78F-9963-4678-8AE1-528F944DC642}" dt="2024-02-04T16:54:19.269" v="128" actId="14100"/>
          <ac:spMkLst>
            <pc:docMk/>
            <pc:sldMk cId="4035111746" sldId="620"/>
            <ac:spMk id="3" creationId="{4F73FEB5-B2A5-F5F4-9DB5-D38E8D7C7623}"/>
          </ac:spMkLst>
        </pc:spChg>
        <pc:picChg chg="add mod">
          <ac:chgData name="John Oakes" userId="1a36f0057432ea1f" providerId="LiveId" clId="{C92ED78F-9963-4678-8AE1-528F944DC642}" dt="2024-02-04T16:54:13.481" v="126" actId="14100"/>
          <ac:picMkLst>
            <pc:docMk/>
            <pc:sldMk cId="4035111746" sldId="620"/>
            <ac:picMk id="1026" creationId="{70D4484C-B3A1-0D1A-AD94-CBB527C191A3}"/>
          </ac:picMkLst>
        </pc:picChg>
      </pc:sldChg>
      <pc:sldChg chg="add del">
        <pc:chgData name="John Oakes" userId="1a36f0057432ea1f" providerId="LiveId" clId="{C92ED78F-9963-4678-8AE1-528F944DC642}" dt="2024-02-04T17:18:41.807" v="334" actId="47"/>
        <pc:sldMkLst>
          <pc:docMk/>
          <pc:sldMk cId="1219244673" sldId="621"/>
        </pc:sldMkLst>
      </pc:sldChg>
      <pc:sldChg chg="modSp mod">
        <pc:chgData name="John Oakes" userId="1a36f0057432ea1f" providerId="LiveId" clId="{C92ED78F-9963-4678-8AE1-528F944DC642}" dt="2024-02-04T17:22:40.977" v="735" actId="14100"/>
        <pc:sldMkLst>
          <pc:docMk/>
          <pc:sldMk cId="2471363647" sldId="621"/>
        </pc:sldMkLst>
        <pc:spChg chg="mod">
          <ac:chgData name="John Oakes" userId="1a36f0057432ea1f" providerId="LiveId" clId="{C92ED78F-9963-4678-8AE1-528F944DC642}" dt="2024-02-04T17:22:40.977" v="735" actId="14100"/>
          <ac:spMkLst>
            <pc:docMk/>
            <pc:sldMk cId="2471363647" sldId="621"/>
            <ac:spMk id="3" creationId="{88C5E08C-811C-08B7-D063-83E25E2BE832}"/>
          </ac:spMkLst>
        </pc:spChg>
      </pc:sldChg>
      <pc:sldChg chg="modSp new mod">
        <pc:chgData name="John Oakes" userId="1a36f0057432ea1f" providerId="LiveId" clId="{C92ED78F-9963-4678-8AE1-528F944DC642}" dt="2024-02-04T17:25:11.143" v="1034" actId="20577"/>
        <pc:sldMkLst>
          <pc:docMk/>
          <pc:sldMk cId="3838848044" sldId="622"/>
        </pc:sldMkLst>
        <pc:spChg chg="mod">
          <ac:chgData name="John Oakes" userId="1a36f0057432ea1f" providerId="LiveId" clId="{C92ED78F-9963-4678-8AE1-528F944DC642}" dt="2024-02-04T17:23:04.586" v="763" actId="20577"/>
          <ac:spMkLst>
            <pc:docMk/>
            <pc:sldMk cId="3838848044" sldId="622"/>
            <ac:spMk id="2" creationId="{BE0A15C2-F4F7-4A42-7425-E4B80DDB22B3}"/>
          </ac:spMkLst>
        </pc:spChg>
        <pc:spChg chg="mod">
          <ac:chgData name="John Oakes" userId="1a36f0057432ea1f" providerId="LiveId" clId="{C92ED78F-9963-4678-8AE1-528F944DC642}" dt="2024-02-04T17:25:11.143" v="1034" actId="20577"/>
          <ac:spMkLst>
            <pc:docMk/>
            <pc:sldMk cId="3838848044" sldId="622"/>
            <ac:spMk id="3" creationId="{8D94407E-CB11-5313-3BB7-AB18100D52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A3281-A15B-4572-8B6C-81485DC96481}" type="datetimeFigureOut">
              <a:rPr lang="en-US" smtClean="0"/>
              <a:t>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4E24D-6E0D-41B2-901B-28F13C0AF935}" type="slidenum">
              <a:rPr lang="en-US" smtClean="0"/>
              <a:t>‹#›</a:t>
            </a:fld>
            <a:endParaRPr lang="en-US"/>
          </a:p>
        </p:txBody>
      </p:sp>
    </p:spTree>
    <p:extLst>
      <p:ext uri="{BB962C8B-B14F-4D97-AF65-F5344CB8AC3E}">
        <p14:creationId xmlns:p14="http://schemas.microsoft.com/office/powerpoint/2010/main" val="61719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9a03609441_1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9a03609441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9d02cd7cfd_1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9d02cd7cfd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9d02cd7cfd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9d02cd7cfd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9d02cd7cfd_1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9d02cd7cfd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9d02cd7cfd_1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9d02cd7cfd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9d02cd7cfd_1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9d02cd7cfd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785faa25c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6785faa25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6785faa25c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6785faa25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6785faa25c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6785faa25c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6785faa25c_2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6785faa25c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6785faa25c_2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6785faa25c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9a03609441_1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9a03609441_1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6785faa25c_2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6785faa25c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6785faa25c_2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6785faa25c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F670923-0160-D318-D57D-7DBE7D426A4C}"/>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C3723B2F-D0B7-A854-27D8-0E6D7B036B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8196" name="Slide Number Placeholder 3">
            <a:extLst>
              <a:ext uri="{FF2B5EF4-FFF2-40B4-BE49-F238E27FC236}">
                <a16:creationId xmlns:a16="http://schemas.microsoft.com/office/drawing/2014/main" id="{D373F9EF-0C9A-613A-2720-26411523672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A8C1C6-F2B2-41DA-8D55-23A2F79F3E9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6785faa25c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26785faa25c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6785faa25c_4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26785faa25c_4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6785faa25c_4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26785faa25c_4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6785faa25c_4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26785faa25c_4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6785faa25c_4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26785faa25c_4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785faa25c_4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26785faa25c_4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6785faa25c_4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26785faa25c_4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9cfe648aa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9cfe648a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B5211E33-48D6-F3AE-F0BF-630789EC33F5}"/>
              </a:ext>
            </a:extLst>
          </p:cNvPr>
          <p:cNvSpPr>
            <a:spLocks noGrp="1" noRot="1" noChangeAspect="1" noChangeArrowheads="1" noTextEdit="1"/>
          </p:cNvSpPr>
          <p:nvPr>
            <p:ph type="sldImg"/>
          </p:nvPr>
        </p:nvSpPr>
        <p:spPr>
          <a:ln/>
        </p:spPr>
      </p:sp>
      <p:sp>
        <p:nvSpPr>
          <p:cNvPr id="133123" name="Notes Placeholder 2">
            <a:extLst>
              <a:ext uri="{FF2B5EF4-FFF2-40B4-BE49-F238E27FC236}">
                <a16:creationId xmlns:a16="http://schemas.microsoft.com/office/drawing/2014/main" id="{89B1EC07-E00B-F446-00C4-B95625E1433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2-24</a:t>
            </a:r>
          </a:p>
        </p:txBody>
      </p:sp>
      <p:sp>
        <p:nvSpPr>
          <p:cNvPr id="133124" name="Slide Number Placeholder 3">
            <a:extLst>
              <a:ext uri="{FF2B5EF4-FFF2-40B4-BE49-F238E27FC236}">
                <a16:creationId xmlns:a16="http://schemas.microsoft.com/office/drawing/2014/main" id="{E69D383C-472A-9264-1395-5E0F8952FDA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62016B-3BA8-4F77-AB9E-8F872FC59DB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6785faa25c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6785faa25c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6785faa25c_7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6785faa25c_7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6785faa25c_7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6785faa25c_7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6785faa25c_7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6785faa25c_7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6785faa25c_7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6785faa25c_7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6785faa25c_7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6785faa25c_7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6785faa25c_7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6785faa25c_7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6785faa25c_7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6785faa25c_7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6785faa25c_7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6785faa25c_7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9a03609441_1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9a03609441_1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6785faa25c_7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6785faa25c_7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9cfe648aa3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9cfe648aa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9a03609441_1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9a03609441_1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9a03609441_1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9a03609441_1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9d02cd7cfd_1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9d02cd7cfd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9d02cd7cfd_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9d02cd7cfd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CC192FD-3B67-2F5C-C4D6-89CB865BB773}"/>
              </a:ext>
            </a:extLst>
          </p:cNvPr>
          <p:cNvGrpSpPr>
            <a:grpSpLocks/>
          </p:cNvGrpSpPr>
          <p:nvPr/>
        </p:nvGrpSpPr>
        <p:grpSpPr bwMode="auto">
          <a:xfrm>
            <a:off x="0" y="0"/>
            <a:ext cx="12198350" cy="6851650"/>
            <a:chOff x="1" y="0"/>
            <a:chExt cx="5763" cy="4316"/>
          </a:xfrm>
        </p:grpSpPr>
        <p:sp>
          <p:nvSpPr>
            <p:cNvPr id="3" name="Freeform 3">
              <a:extLst>
                <a:ext uri="{FF2B5EF4-FFF2-40B4-BE49-F238E27FC236}">
                  <a16:creationId xmlns:a16="http://schemas.microsoft.com/office/drawing/2014/main" id="{48B528B4-11BA-FB01-F496-53DF59BC096A}"/>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4" name="Freeform 4">
              <a:extLst>
                <a:ext uri="{FF2B5EF4-FFF2-40B4-BE49-F238E27FC236}">
                  <a16:creationId xmlns:a16="http://schemas.microsoft.com/office/drawing/2014/main" id="{252674D3-D990-9E25-9092-987D15379BCF}"/>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5" name="Freeform 5">
              <a:extLst>
                <a:ext uri="{FF2B5EF4-FFF2-40B4-BE49-F238E27FC236}">
                  <a16:creationId xmlns:a16="http://schemas.microsoft.com/office/drawing/2014/main" id="{0223B8F2-DA1A-56B7-3609-811D1056D9E5}"/>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6" name="Group 6">
              <a:extLst>
                <a:ext uri="{FF2B5EF4-FFF2-40B4-BE49-F238E27FC236}">
                  <a16:creationId xmlns:a16="http://schemas.microsoft.com/office/drawing/2014/main" id="{AB323D59-4455-EFE6-9B6F-26F4BBD6105F}"/>
                </a:ext>
              </a:extLst>
            </p:cNvPr>
            <p:cNvGrpSpPr>
              <a:grpSpLocks/>
            </p:cNvGrpSpPr>
            <p:nvPr/>
          </p:nvGrpSpPr>
          <p:grpSpPr bwMode="auto">
            <a:xfrm>
              <a:off x="288" y="0"/>
              <a:ext cx="5098" cy="4316"/>
              <a:chOff x="288" y="0"/>
              <a:chExt cx="5098" cy="4316"/>
            </a:xfrm>
          </p:grpSpPr>
          <p:sp>
            <p:nvSpPr>
              <p:cNvPr id="26" name="Freeform 7">
                <a:extLst>
                  <a:ext uri="{FF2B5EF4-FFF2-40B4-BE49-F238E27FC236}">
                    <a16:creationId xmlns:a16="http://schemas.microsoft.com/office/drawing/2014/main" id="{4346E9EE-52F8-48FF-B221-31AADB8C151B}"/>
                  </a:ext>
                </a:extLst>
              </p:cNvPr>
              <p:cNvSpPr>
                <a:spLocks/>
              </p:cNvSpPr>
              <p:nvPr userDrawn="1"/>
            </p:nvSpPr>
            <p:spPr bwMode="hidden">
              <a:xfrm>
                <a:off x="2790" y="0"/>
                <a:ext cx="70"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7" name="Freeform 8">
                <a:extLst>
                  <a:ext uri="{FF2B5EF4-FFF2-40B4-BE49-F238E27FC236}">
                    <a16:creationId xmlns:a16="http://schemas.microsoft.com/office/drawing/2014/main" id="{589E19C7-EABF-B1E9-4BFF-C2DC9EC584FE}"/>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8" name="Freeform 9">
                <a:extLst>
                  <a:ext uri="{FF2B5EF4-FFF2-40B4-BE49-F238E27FC236}">
                    <a16:creationId xmlns:a16="http://schemas.microsoft.com/office/drawing/2014/main" id="{CAED0429-2ED4-8D06-D8D2-DBF9EDF29051}"/>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9" name="Freeform 10">
                <a:extLst>
                  <a:ext uri="{FF2B5EF4-FFF2-40B4-BE49-F238E27FC236}">
                    <a16:creationId xmlns:a16="http://schemas.microsoft.com/office/drawing/2014/main" id="{CC38EC7A-D96C-D757-8B1A-58474CEF3C56}"/>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0" name="Freeform 11">
                <a:extLst>
                  <a:ext uri="{FF2B5EF4-FFF2-40B4-BE49-F238E27FC236}">
                    <a16:creationId xmlns:a16="http://schemas.microsoft.com/office/drawing/2014/main" id="{F44F4D1E-BA55-F822-8ADF-D1A2899C33B3}"/>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1" name="Freeform 12">
                <a:extLst>
                  <a:ext uri="{FF2B5EF4-FFF2-40B4-BE49-F238E27FC236}">
                    <a16:creationId xmlns:a16="http://schemas.microsoft.com/office/drawing/2014/main" id="{7165687B-C3AC-89D0-5CF0-948881DC9CF0}"/>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2" name="Freeform 13">
                <a:extLst>
                  <a:ext uri="{FF2B5EF4-FFF2-40B4-BE49-F238E27FC236}">
                    <a16:creationId xmlns:a16="http://schemas.microsoft.com/office/drawing/2014/main" id="{AE886871-2F1B-267E-D8F0-936CF03F8D00}"/>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3" name="Freeform 14">
                <a:extLst>
                  <a:ext uri="{FF2B5EF4-FFF2-40B4-BE49-F238E27FC236}">
                    <a16:creationId xmlns:a16="http://schemas.microsoft.com/office/drawing/2014/main" id="{CADA837B-A525-3207-18D1-76358B2FACC2}"/>
                  </a:ext>
                </a:extLst>
              </p:cNvPr>
              <p:cNvSpPr>
                <a:spLocks/>
              </p:cNvSpPr>
              <p:nvPr userDrawn="1"/>
            </p:nvSpPr>
            <p:spPr bwMode="hidden">
              <a:xfrm>
                <a:off x="2400"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4" name="Freeform 15">
                <a:extLst>
                  <a:ext uri="{FF2B5EF4-FFF2-40B4-BE49-F238E27FC236}">
                    <a16:creationId xmlns:a16="http://schemas.microsoft.com/office/drawing/2014/main" id="{558F4B06-634D-E350-3A90-0A4F0868906F}"/>
                  </a:ext>
                </a:extLst>
              </p:cNvPr>
              <p:cNvSpPr>
                <a:spLocks/>
              </p:cNvSpPr>
              <p:nvPr userDrawn="1"/>
            </p:nvSpPr>
            <p:spPr bwMode="hidden">
              <a:xfrm>
                <a:off x="1968"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5" name="Freeform 16">
                <a:extLst>
                  <a:ext uri="{FF2B5EF4-FFF2-40B4-BE49-F238E27FC236}">
                    <a16:creationId xmlns:a16="http://schemas.microsoft.com/office/drawing/2014/main" id="{82DBDEFD-60ED-B92E-3288-C05CEA8414BB}"/>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6" name="Freeform 17">
                <a:extLst>
                  <a:ext uri="{FF2B5EF4-FFF2-40B4-BE49-F238E27FC236}">
                    <a16:creationId xmlns:a16="http://schemas.microsoft.com/office/drawing/2014/main" id="{1E87944D-0227-B53A-BC3A-55036735EB7D}"/>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7" name="Freeform 18">
                <a:extLst>
                  <a:ext uri="{FF2B5EF4-FFF2-40B4-BE49-F238E27FC236}">
                    <a16:creationId xmlns:a16="http://schemas.microsoft.com/office/drawing/2014/main" id="{AFAE8F9A-E413-AF65-FAD1-1F5FCDBA8EE3}"/>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8" name="Freeform 19">
                <a:extLst>
                  <a:ext uri="{FF2B5EF4-FFF2-40B4-BE49-F238E27FC236}">
                    <a16:creationId xmlns:a16="http://schemas.microsoft.com/office/drawing/2014/main" id="{00637185-0257-B78C-A5B8-F19210CC6AC6}"/>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7" name="Freeform 20">
              <a:extLst>
                <a:ext uri="{FF2B5EF4-FFF2-40B4-BE49-F238E27FC236}">
                  <a16:creationId xmlns:a16="http://schemas.microsoft.com/office/drawing/2014/main" id="{E01EAFA0-B7C3-784C-78A1-E59A318FD70C}"/>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 name="Freeform 21">
              <a:extLst>
                <a:ext uri="{FF2B5EF4-FFF2-40B4-BE49-F238E27FC236}">
                  <a16:creationId xmlns:a16="http://schemas.microsoft.com/office/drawing/2014/main" id="{D9E3398E-3D47-F8DE-BB32-BCACE0307347}"/>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9" name="Freeform 22">
              <a:extLst>
                <a:ext uri="{FF2B5EF4-FFF2-40B4-BE49-F238E27FC236}">
                  <a16:creationId xmlns:a16="http://schemas.microsoft.com/office/drawing/2014/main" id="{BBF6E215-D6DA-581F-706E-238A0BF43585}"/>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 name="Freeform 23">
              <a:extLst>
                <a:ext uri="{FF2B5EF4-FFF2-40B4-BE49-F238E27FC236}">
                  <a16:creationId xmlns:a16="http://schemas.microsoft.com/office/drawing/2014/main" id="{366782BA-DA15-E2A9-4D61-41007117BF47}"/>
                </a:ext>
              </a:extLst>
            </p:cNvPr>
            <p:cNvSpPr>
              <a:spLocks/>
            </p:cNvSpPr>
            <p:nvPr/>
          </p:nvSpPr>
          <p:spPr bwMode="hidden">
            <a:xfrm>
              <a:off x="5041" y="0"/>
              <a:ext cx="719" cy="845"/>
            </a:xfrm>
            <a:custGeom>
              <a:avLst/>
              <a:gdLst>
                <a:gd name="T0" fmla="*/ 847 w 717"/>
                <a:gd name="T1" fmla="*/ 845 h 845"/>
                <a:gd name="T2" fmla="*/ 847 w 717"/>
                <a:gd name="T3" fmla="*/ 821 h 845"/>
                <a:gd name="T4" fmla="*/ 704 w 717"/>
                <a:gd name="T5" fmla="*/ 605 h 845"/>
                <a:gd name="T6" fmla="*/ 471 w 717"/>
                <a:gd name="T7" fmla="*/ 396 h 845"/>
                <a:gd name="T8" fmla="*/ 286 w 717"/>
                <a:gd name="T9" fmla="*/ 192 h 845"/>
                <a:gd name="T10" fmla="*/ 17 w 717"/>
                <a:gd name="T11" fmla="*/ 0 h 845"/>
                <a:gd name="T12" fmla="*/ 0 w 717"/>
                <a:gd name="T13" fmla="*/ 0 h 845"/>
                <a:gd name="T14" fmla="*/ 274 w 717"/>
                <a:gd name="T15" fmla="*/ 198 h 845"/>
                <a:gd name="T16" fmla="*/ 465 w 717"/>
                <a:gd name="T17" fmla="*/ 408 h 845"/>
                <a:gd name="T18" fmla="*/ 698 w 717"/>
                <a:gd name="T19" fmla="*/ 623 h 845"/>
                <a:gd name="T20" fmla="*/ 847 w 717"/>
                <a:gd name="T21" fmla="*/ 845 h 845"/>
                <a:gd name="T22" fmla="*/ 84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4">
              <a:extLst>
                <a:ext uri="{FF2B5EF4-FFF2-40B4-BE49-F238E27FC236}">
                  <a16:creationId xmlns:a16="http://schemas.microsoft.com/office/drawing/2014/main" id="{FFAB91DE-FFD3-3B9F-717C-951F1A402015}"/>
                </a:ext>
              </a:extLst>
            </p:cNvPr>
            <p:cNvSpPr>
              <a:spLocks/>
            </p:cNvSpPr>
            <p:nvPr/>
          </p:nvSpPr>
          <p:spPr bwMode="hidden">
            <a:xfrm>
              <a:off x="5352" y="0"/>
              <a:ext cx="408" cy="414"/>
            </a:xfrm>
            <a:custGeom>
              <a:avLst/>
              <a:gdLst>
                <a:gd name="T0" fmla="*/ 472 w 407"/>
                <a:gd name="T1" fmla="*/ 414 h 414"/>
                <a:gd name="T2" fmla="*/ 472 w 407"/>
                <a:gd name="T3" fmla="*/ 396 h 414"/>
                <a:gd name="T4" fmla="*/ 287 w 407"/>
                <a:gd name="T5" fmla="*/ 192 h 414"/>
                <a:gd name="T6" fmla="*/ 12 w 407"/>
                <a:gd name="T7" fmla="*/ 0 h 414"/>
                <a:gd name="T8" fmla="*/ 0 w 407"/>
                <a:gd name="T9" fmla="*/ 0 h 414"/>
                <a:gd name="T10" fmla="*/ 108 w 407"/>
                <a:gd name="T11" fmla="*/ 102 h 414"/>
                <a:gd name="T12" fmla="*/ 281 w 407"/>
                <a:gd name="T13" fmla="*/ 204 h 414"/>
                <a:gd name="T14" fmla="*/ 472 w 407"/>
                <a:gd name="T15" fmla="*/ 414 h 414"/>
                <a:gd name="T16" fmla="*/ 472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5">
              <a:extLst>
                <a:ext uri="{FF2B5EF4-FFF2-40B4-BE49-F238E27FC236}">
                  <a16:creationId xmlns:a16="http://schemas.microsoft.com/office/drawing/2014/main" id="{11449395-EE0A-8E50-62E5-36A96EECFB2C}"/>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3" name="Freeform 26">
              <a:extLst>
                <a:ext uri="{FF2B5EF4-FFF2-40B4-BE49-F238E27FC236}">
                  <a16:creationId xmlns:a16="http://schemas.microsoft.com/office/drawing/2014/main" id="{88EED0D6-4396-2EE2-6AB2-C951AAF4FE00}"/>
                </a:ext>
              </a:extLst>
            </p:cNvPr>
            <p:cNvSpPr>
              <a:spLocks/>
            </p:cNvSpPr>
            <p:nvPr/>
          </p:nvSpPr>
          <p:spPr bwMode="hidden">
            <a:xfrm>
              <a:off x="6" y="0"/>
              <a:ext cx="588" cy="599"/>
            </a:xfrm>
            <a:custGeom>
              <a:avLst/>
              <a:gdLst>
                <a:gd name="T0" fmla="*/ 716 w 586"/>
                <a:gd name="T1" fmla="*/ 0 h 599"/>
                <a:gd name="T2" fmla="*/ 698 w 586"/>
                <a:gd name="T3" fmla="*/ 0 h 599"/>
                <a:gd name="T4" fmla="*/ 504 w 586"/>
                <a:gd name="T5" fmla="*/ 132 h 599"/>
                <a:gd name="T6" fmla="*/ 322 w 586"/>
                <a:gd name="T7" fmla="*/ 270 h 599"/>
                <a:gd name="T8" fmla="*/ 120 w 586"/>
                <a:gd name="T9" fmla="*/ 420 h 599"/>
                <a:gd name="T10" fmla="*/ 0 w 586"/>
                <a:gd name="T11" fmla="*/ 575 h 599"/>
                <a:gd name="T12" fmla="*/ 0 w 586"/>
                <a:gd name="T13" fmla="*/ 599 h 599"/>
                <a:gd name="T14" fmla="*/ 120 w 586"/>
                <a:gd name="T15" fmla="*/ 432 h 599"/>
                <a:gd name="T16" fmla="*/ 322 w 586"/>
                <a:gd name="T17" fmla="*/ 282 h 599"/>
                <a:gd name="T18" fmla="*/ 516 w 586"/>
                <a:gd name="T19" fmla="*/ 138 h 599"/>
                <a:gd name="T20" fmla="*/ 716 w 586"/>
                <a:gd name="T21" fmla="*/ 0 h 599"/>
                <a:gd name="T22" fmla="*/ 71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7">
              <a:extLst>
                <a:ext uri="{FF2B5EF4-FFF2-40B4-BE49-F238E27FC236}">
                  <a16:creationId xmlns:a16="http://schemas.microsoft.com/office/drawing/2014/main" id="{2FA8AF2C-82AA-57A4-1C51-CDFDAF03B0F8}"/>
                </a:ext>
              </a:extLst>
            </p:cNvPr>
            <p:cNvSpPr>
              <a:spLocks/>
            </p:cNvSpPr>
            <p:nvPr/>
          </p:nvSpPr>
          <p:spPr bwMode="hidden">
            <a:xfrm>
              <a:off x="6" y="0"/>
              <a:ext cx="270" cy="252"/>
            </a:xfrm>
            <a:custGeom>
              <a:avLst/>
              <a:gdLst>
                <a:gd name="T0" fmla="*/ 334 w 269"/>
                <a:gd name="T1" fmla="*/ 0 h 252"/>
                <a:gd name="T2" fmla="*/ 316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34 w 269"/>
                <a:gd name="T15" fmla="*/ 0 h 252"/>
                <a:gd name="T16" fmla="*/ 334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Line 28">
              <a:extLst>
                <a:ext uri="{FF2B5EF4-FFF2-40B4-BE49-F238E27FC236}">
                  <a16:creationId xmlns:a16="http://schemas.microsoft.com/office/drawing/2014/main" id="{B2DA93F1-924F-B770-A8EA-8FD02C70082D}"/>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9">
              <a:extLst>
                <a:ext uri="{FF2B5EF4-FFF2-40B4-BE49-F238E27FC236}">
                  <a16:creationId xmlns:a16="http://schemas.microsoft.com/office/drawing/2014/main" id="{34C0CA99-3273-8C1E-6ED2-C88DD82A8ACF}"/>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0">
              <a:extLst>
                <a:ext uri="{FF2B5EF4-FFF2-40B4-BE49-F238E27FC236}">
                  <a16:creationId xmlns:a16="http://schemas.microsoft.com/office/drawing/2014/main" id="{32A4B146-52B9-AB99-ED59-A5882F08CFBA}"/>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 name="Group 31">
              <a:extLst>
                <a:ext uri="{FF2B5EF4-FFF2-40B4-BE49-F238E27FC236}">
                  <a16:creationId xmlns:a16="http://schemas.microsoft.com/office/drawing/2014/main" id="{378CBA35-9D02-E2F6-AF6D-634F23D690AB}"/>
                </a:ext>
              </a:extLst>
            </p:cNvPr>
            <p:cNvGrpSpPr>
              <a:grpSpLocks/>
            </p:cNvGrpSpPr>
            <p:nvPr/>
          </p:nvGrpSpPr>
          <p:grpSpPr bwMode="auto">
            <a:xfrm>
              <a:off x="1" y="392"/>
              <a:ext cx="5758" cy="1571"/>
              <a:chOff x="1" y="392"/>
              <a:chExt cx="5758" cy="1571"/>
            </a:xfrm>
          </p:grpSpPr>
          <p:sp>
            <p:nvSpPr>
              <p:cNvPr id="21" name="Line 32">
                <a:extLst>
                  <a:ext uri="{FF2B5EF4-FFF2-40B4-BE49-F238E27FC236}">
                    <a16:creationId xmlns:a16="http://schemas.microsoft.com/office/drawing/2014/main" id="{DB078448-AEEF-DE29-33DC-50D393E2AB31}"/>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3">
                <a:extLst>
                  <a:ext uri="{FF2B5EF4-FFF2-40B4-BE49-F238E27FC236}">
                    <a16:creationId xmlns:a16="http://schemas.microsoft.com/office/drawing/2014/main" id="{22F39B0E-2B26-5A7D-6790-4B3E413F5E1D}"/>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34">
                <a:extLst>
                  <a:ext uri="{FF2B5EF4-FFF2-40B4-BE49-F238E27FC236}">
                    <a16:creationId xmlns:a16="http://schemas.microsoft.com/office/drawing/2014/main" id="{402047BA-C0DC-C955-863A-AB5F9B570CBA}"/>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5">
                <a:extLst>
                  <a:ext uri="{FF2B5EF4-FFF2-40B4-BE49-F238E27FC236}">
                    <a16:creationId xmlns:a16="http://schemas.microsoft.com/office/drawing/2014/main" id="{FBB5B806-8F1E-CDF8-9AD6-1CDF62F90738}"/>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6">
                <a:extLst>
                  <a:ext uri="{FF2B5EF4-FFF2-40B4-BE49-F238E27FC236}">
                    <a16:creationId xmlns:a16="http://schemas.microsoft.com/office/drawing/2014/main" id="{BC3B2A2D-E1B7-EECD-9F44-28C91A758499}"/>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 name="Line 37">
              <a:extLst>
                <a:ext uri="{FF2B5EF4-FFF2-40B4-BE49-F238E27FC236}">
                  <a16:creationId xmlns:a16="http://schemas.microsoft.com/office/drawing/2014/main" id="{DDF52310-1551-062B-B510-359CEB47CFC2}"/>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8">
              <a:extLst>
                <a:ext uri="{FF2B5EF4-FFF2-40B4-BE49-F238E27FC236}">
                  <a16:creationId xmlns:a16="http://schemas.microsoft.com/office/drawing/2014/main" id="{F3612B18-F116-4166-E379-0196E37D54EE}"/>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4007"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a:t>Click to edit Master title style</a:t>
            </a:r>
          </a:p>
        </p:txBody>
      </p:sp>
      <p:sp>
        <p:nvSpPr>
          <p:cNvPr id="84008"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39" name="Rectangle 41">
            <a:extLst>
              <a:ext uri="{FF2B5EF4-FFF2-40B4-BE49-F238E27FC236}">
                <a16:creationId xmlns:a16="http://schemas.microsoft.com/office/drawing/2014/main" id="{0562996D-3E52-86CD-6296-1EA2D5BB1D6B}"/>
              </a:ext>
            </a:extLst>
          </p:cNvPr>
          <p:cNvSpPr>
            <a:spLocks noGrp="1" noChangeArrowheads="1"/>
          </p:cNvSpPr>
          <p:nvPr>
            <p:ph type="dt" sz="quarter" idx="10"/>
          </p:nvPr>
        </p:nvSpPr>
        <p:spPr/>
        <p:txBody>
          <a:bodyPr/>
          <a:lstStyle>
            <a:lvl1pPr>
              <a:defRPr/>
            </a:lvl1pPr>
          </a:lstStyle>
          <a:p>
            <a:pPr>
              <a:defRPr/>
            </a:pPr>
            <a:endParaRPr lang="en-US"/>
          </a:p>
        </p:txBody>
      </p:sp>
      <p:sp>
        <p:nvSpPr>
          <p:cNvPr id="40" name="Rectangle 42">
            <a:extLst>
              <a:ext uri="{FF2B5EF4-FFF2-40B4-BE49-F238E27FC236}">
                <a16:creationId xmlns:a16="http://schemas.microsoft.com/office/drawing/2014/main" id="{ACDE0AF9-F2FA-E56E-28D5-B3DED4CE4F4F}"/>
              </a:ext>
            </a:extLst>
          </p:cNvPr>
          <p:cNvSpPr>
            <a:spLocks noGrp="1" noChangeArrowheads="1"/>
          </p:cNvSpPr>
          <p:nvPr>
            <p:ph type="ftr" sz="quarter" idx="11"/>
          </p:nvPr>
        </p:nvSpPr>
        <p:spPr/>
        <p:txBody>
          <a:bodyPr/>
          <a:lstStyle>
            <a:lvl1pPr>
              <a:defRPr/>
            </a:lvl1pPr>
          </a:lstStyle>
          <a:p>
            <a:pPr>
              <a:defRPr/>
            </a:pPr>
            <a:endParaRPr lang="en-US"/>
          </a:p>
        </p:txBody>
      </p:sp>
      <p:sp>
        <p:nvSpPr>
          <p:cNvPr id="41" name="Rectangle 43">
            <a:extLst>
              <a:ext uri="{FF2B5EF4-FFF2-40B4-BE49-F238E27FC236}">
                <a16:creationId xmlns:a16="http://schemas.microsoft.com/office/drawing/2014/main" id="{BF66C065-1C96-4B03-1CDF-62EA04543B2C}"/>
              </a:ext>
            </a:extLst>
          </p:cNvPr>
          <p:cNvSpPr>
            <a:spLocks noGrp="1" noChangeArrowheads="1"/>
          </p:cNvSpPr>
          <p:nvPr>
            <p:ph type="sldNum" sz="quarter" idx="12"/>
          </p:nvPr>
        </p:nvSpPr>
        <p:spPr/>
        <p:txBody>
          <a:bodyPr/>
          <a:lstStyle>
            <a:lvl1pPr>
              <a:defRPr/>
            </a:lvl1pPr>
          </a:lstStyle>
          <a:p>
            <a:pPr>
              <a:defRPr/>
            </a:pPr>
            <a:fld id="{2BBA63CB-DB93-4C9D-99AE-FF34CDA9DF40}" type="slidenum">
              <a:rPr lang="en-US" altLang="en-US"/>
              <a:pPr>
                <a:defRPr/>
              </a:pPr>
              <a:t>‹#›</a:t>
            </a:fld>
            <a:endParaRPr lang="en-US" altLang="en-US"/>
          </a:p>
        </p:txBody>
      </p:sp>
    </p:spTree>
    <p:extLst>
      <p:ext uri="{BB962C8B-B14F-4D97-AF65-F5344CB8AC3E}">
        <p14:creationId xmlns:p14="http://schemas.microsoft.com/office/powerpoint/2010/main" val="118267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370B3BE2-D322-5DF9-5579-C4B8FF88B9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3F9A9EFC-F42A-5758-D5EA-62BDCA6DF3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63B9917A-30B0-1F72-2B34-6F5FDDB081BC}"/>
              </a:ext>
            </a:extLst>
          </p:cNvPr>
          <p:cNvSpPr>
            <a:spLocks noGrp="1" noChangeArrowheads="1"/>
          </p:cNvSpPr>
          <p:nvPr>
            <p:ph type="sldNum" sz="quarter" idx="12"/>
          </p:nvPr>
        </p:nvSpPr>
        <p:spPr>
          <a:ln/>
        </p:spPr>
        <p:txBody>
          <a:bodyPr/>
          <a:lstStyle>
            <a:lvl1pPr>
              <a:defRPr/>
            </a:lvl1pPr>
          </a:lstStyle>
          <a:p>
            <a:pPr>
              <a:defRPr/>
            </a:pPr>
            <a:fld id="{1DDA747C-21E4-4C33-A1FD-7BA3E60D8C94}" type="slidenum">
              <a:rPr lang="en-US" altLang="en-US"/>
              <a:pPr>
                <a:defRPr/>
              </a:pPr>
              <a:t>‹#›</a:t>
            </a:fld>
            <a:endParaRPr lang="en-US" altLang="en-US"/>
          </a:p>
        </p:txBody>
      </p:sp>
    </p:spTree>
    <p:extLst>
      <p:ext uri="{BB962C8B-B14F-4D97-AF65-F5344CB8AC3E}">
        <p14:creationId xmlns:p14="http://schemas.microsoft.com/office/powerpoint/2010/main" val="37340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3D33D555-6BF0-E167-DDE6-B708BB23C6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B80D47A4-C77D-E568-43A6-97C7175B28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88D52918-5393-E63F-C38C-5D856189D379}"/>
              </a:ext>
            </a:extLst>
          </p:cNvPr>
          <p:cNvSpPr>
            <a:spLocks noGrp="1" noChangeArrowheads="1"/>
          </p:cNvSpPr>
          <p:nvPr>
            <p:ph type="sldNum" sz="quarter" idx="12"/>
          </p:nvPr>
        </p:nvSpPr>
        <p:spPr>
          <a:ln/>
        </p:spPr>
        <p:txBody>
          <a:bodyPr/>
          <a:lstStyle>
            <a:lvl1pPr>
              <a:defRPr/>
            </a:lvl1pPr>
          </a:lstStyle>
          <a:p>
            <a:pPr>
              <a:defRPr/>
            </a:pPr>
            <a:fld id="{8881EE6F-A969-488F-8EA9-424B351C1FE0}" type="slidenum">
              <a:rPr lang="en-US" altLang="en-US"/>
              <a:pPr>
                <a:defRPr/>
              </a:pPr>
              <a:t>‹#›</a:t>
            </a:fld>
            <a:endParaRPr lang="en-US" altLang="en-US"/>
          </a:p>
        </p:txBody>
      </p:sp>
    </p:spTree>
    <p:extLst>
      <p:ext uri="{BB962C8B-B14F-4D97-AF65-F5344CB8AC3E}">
        <p14:creationId xmlns:p14="http://schemas.microsoft.com/office/powerpoint/2010/main" val="1535460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B711A13-63D0-5997-DCEF-898F938968A8}"/>
              </a:ext>
            </a:extLst>
          </p:cNvPr>
          <p:cNvGrpSpPr>
            <a:grpSpLocks/>
          </p:cNvGrpSpPr>
          <p:nvPr/>
        </p:nvGrpSpPr>
        <p:grpSpPr bwMode="auto">
          <a:xfrm>
            <a:off x="0" y="0"/>
            <a:ext cx="12187238" cy="6850063"/>
            <a:chOff x="0" y="0"/>
            <a:chExt cx="5758" cy="4315"/>
          </a:xfrm>
        </p:grpSpPr>
        <p:grpSp>
          <p:nvGrpSpPr>
            <p:cNvPr id="3" name="Group 3">
              <a:extLst>
                <a:ext uri="{FF2B5EF4-FFF2-40B4-BE49-F238E27FC236}">
                  <a16:creationId xmlns:a16="http://schemas.microsoft.com/office/drawing/2014/main" id="{21DD89FE-634E-55A2-423A-04DAABCB51A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CF07A2AB-32E6-D9FB-E6BC-5DD039F546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7" name="Freeform 5">
                <a:extLst>
                  <a:ext uri="{FF2B5EF4-FFF2-40B4-BE49-F238E27FC236}">
                    <a16:creationId xmlns:a16="http://schemas.microsoft.com/office/drawing/2014/main" id="{D0953865-EBB1-2218-F5A1-200EF96F532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8" name="Freeform 6">
                <a:extLst>
                  <a:ext uri="{FF2B5EF4-FFF2-40B4-BE49-F238E27FC236}">
                    <a16:creationId xmlns:a16="http://schemas.microsoft.com/office/drawing/2014/main" id="{5517A67E-DD58-75A2-E625-C3567D6AFEE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9" name="Freeform 7">
                <a:extLst>
                  <a:ext uri="{FF2B5EF4-FFF2-40B4-BE49-F238E27FC236}">
                    <a16:creationId xmlns:a16="http://schemas.microsoft.com/office/drawing/2014/main" id="{32AE2F08-2DFF-3EEB-30CE-959D05D9D48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26C317D1-4E59-6AC9-FA2E-1732D56F842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4" name="Freeform 9">
              <a:extLst>
                <a:ext uri="{FF2B5EF4-FFF2-40B4-BE49-F238E27FC236}">
                  <a16:creationId xmlns:a16="http://schemas.microsoft.com/office/drawing/2014/main" id="{05D7DD0A-E16E-86D8-1340-F4719FE0733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5" name="Freeform 10">
              <a:extLst>
                <a:ext uri="{FF2B5EF4-FFF2-40B4-BE49-F238E27FC236}">
                  <a16:creationId xmlns:a16="http://schemas.microsoft.com/office/drawing/2014/main" id="{94D01914-ED8B-1D77-05A0-CD320B29FE59}"/>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23" name="Rectangle 11"/>
          <p:cNvSpPr>
            <a:spLocks noGrp="1" noChangeArrowheads="1"/>
          </p:cNvSpPr>
          <p:nvPr>
            <p:ph type="ctrTitle" sz="quarter"/>
          </p:nvPr>
        </p:nvSpPr>
        <p:spPr>
          <a:xfrm>
            <a:off x="914400" y="1736727"/>
            <a:ext cx="10363200" cy="1920875"/>
          </a:xfrm>
        </p:spPr>
        <p:txBody>
          <a:bodyPr/>
          <a:lstStyle>
            <a:lvl1pPr>
              <a:defRPr sz="60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B959D2A5-DF96-2BA8-723B-7C129A6399DE}"/>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627684F7-C28D-0C6A-2D97-7C9D14911BF9}"/>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745B4A47-1F9F-8306-8F78-8EBD7445FC16}"/>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DD5D9339-16CE-4B29-A634-CF1B8131E249}" type="slidenum">
              <a:rPr lang="en-US"/>
              <a:pPr>
                <a:defRPr/>
              </a:pPr>
              <a:t>‹#›</a:t>
            </a:fld>
            <a:endParaRPr lang="en-US"/>
          </a:p>
        </p:txBody>
      </p:sp>
    </p:spTree>
    <p:extLst>
      <p:ext uri="{BB962C8B-B14F-4D97-AF65-F5344CB8AC3E}">
        <p14:creationId xmlns:p14="http://schemas.microsoft.com/office/powerpoint/2010/main" val="3774161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D03BD2E-9497-FC8D-F0CE-02A3E1602C0F}"/>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9924BF23-EC40-1AE2-0D24-E9A1BCE1991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1EFB634-5AF1-4103-A481-89FCB51DC38A}" type="slidenum">
              <a:rPr lang="en-US"/>
              <a:pPr>
                <a:defRPr/>
              </a:pPr>
              <a:t>‹#›</a:t>
            </a:fld>
            <a:endParaRPr lang="en-US"/>
          </a:p>
        </p:txBody>
      </p:sp>
      <p:sp>
        <p:nvSpPr>
          <p:cNvPr id="6" name="Rectangle 14">
            <a:extLst>
              <a:ext uri="{FF2B5EF4-FFF2-40B4-BE49-F238E27FC236}">
                <a16:creationId xmlns:a16="http://schemas.microsoft.com/office/drawing/2014/main" id="{DD064EE6-DBA2-B80C-E6A1-9B86757F932A}"/>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693272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74483064-AA0E-C768-F112-C5BD577ED5DC}"/>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E1090599-DD5E-750E-5167-51A5B9850F3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CFD4885-80AC-4155-B51E-08256487A0F5}" type="slidenum">
              <a:rPr lang="en-US"/>
              <a:pPr>
                <a:defRPr/>
              </a:pPr>
              <a:t>‹#›</a:t>
            </a:fld>
            <a:endParaRPr lang="en-US"/>
          </a:p>
        </p:txBody>
      </p:sp>
      <p:sp>
        <p:nvSpPr>
          <p:cNvPr id="6" name="Rectangle 14">
            <a:extLst>
              <a:ext uri="{FF2B5EF4-FFF2-40B4-BE49-F238E27FC236}">
                <a16:creationId xmlns:a16="http://schemas.microsoft.com/office/drawing/2014/main" id="{632E0B38-6073-77C9-E2E9-E7EEB0EA7BF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940824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452E09-DC17-A840-E968-A216C9762A1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790A0651-D288-497E-B309-8D1932B6A48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29F527F5-928A-4AB2-87CC-7B784DB8131C}" type="slidenum">
              <a:rPr lang="en-US"/>
              <a:pPr>
                <a:defRPr/>
              </a:pPr>
              <a:t>‹#›</a:t>
            </a:fld>
            <a:endParaRPr lang="en-US"/>
          </a:p>
        </p:txBody>
      </p:sp>
      <p:sp>
        <p:nvSpPr>
          <p:cNvPr id="7" name="Rectangle 14">
            <a:extLst>
              <a:ext uri="{FF2B5EF4-FFF2-40B4-BE49-F238E27FC236}">
                <a16:creationId xmlns:a16="http://schemas.microsoft.com/office/drawing/2014/main" id="{B69E5D2E-D5C2-C361-CE2B-F9377D95ED3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59129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D3AA0DE-88BF-DE74-FBBC-4A9CA4F12E5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292B5D0B-BBBD-B41D-AFF6-A5D8C066FD8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E76EAE16-9484-40D4-A481-97B6D4C86869}" type="slidenum">
              <a:rPr lang="en-US"/>
              <a:pPr>
                <a:defRPr/>
              </a:pPr>
              <a:t>‹#›</a:t>
            </a:fld>
            <a:endParaRPr lang="en-US"/>
          </a:p>
        </p:txBody>
      </p:sp>
      <p:sp>
        <p:nvSpPr>
          <p:cNvPr id="9" name="Rectangle 14">
            <a:extLst>
              <a:ext uri="{FF2B5EF4-FFF2-40B4-BE49-F238E27FC236}">
                <a16:creationId xmlns:a16="http://schemas.microsoft.com/office/drawing/2014/main" id="{22AB1F8D-E15D-7EF7-5DA0-D12C422191C1}"/>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053039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514C0DBB-5856-2DC7-D112-467F55FE0E51}"/>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08F11BCE-AF96-65BF-FDEE-F022B0D9079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A8ECE820-A5AD-44B8-864F-6349ADD86B89}" type="slidenum">
              <a:rPr lang="en-US"/>
              <a:pPr>
                <a:defRPr/>
              </a:pPr>
              <a:t>‹#›</a:t>
            </a:fld>
            <a:endParaRPr lang="en-US"/>
          </a:p>
        </p:txBody>
      </p:sp>
      <p:sp>
        <p:nvSpPr>
          <p:cNvPr id="5" name="Rectangle 14">
            <a:extLst>
              <a:ext uri="{FF2B5EF4-FFF2-40B4-BE49-F238E27FC236}">
                <a16:creationId xmlns:a16="http://schemas.microsoft.com/office/drawing/2014/main" id="{43D1991B-E848-3EED-300A-0A2F4A364EC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687964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131591-8769-86C8-ACA0-81A0146CAD83}"/>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73E9621F-C258-470F-6D95-A3E1B9697A3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271606C-9879-4F67-8CD1-B960FCE34EDD}" type="slidenum">
              <a:rPr lang="en-US"/>
              <a:pPr>
                <a:defRPr/>
              </a:pPr>
              <a:t>‹#›</a:t>
            </a:fld>
            <a:endParaRPr lang="en-US"/>
          </a:p>
        </p:txBody>
      </p:sp>
      <p:sp>
        <p:nvSpPr>
          <p:cNvPr id="4" name="Rectangle 14">
            <a:extLst>
              <a:ext uri="{FF2B5EF4-FFF2-40B4-BE49-F238E27FC236}">
                <a16:creationId xmlns:a16="http://schemas.microsoft.com/office/drawing/2014/main" id="{DC65176B-07FB-36A1-3CA1-50279FB38CC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525253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B0ED776F-B0D1-3CC0-9D56-401D4DBE72D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D823BAE7-6045-4DDA-622B-776B8EDF4A7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817FAC13-FBC3-42B9-962E-57CBE6705C95}" type="slidenum">
              <a:rPr lang="en-US"/>
              <a:pPr>
                <a:defRPr/>
              </a:pPr>
              <a:t>‹#›</a:t>
            </a:fld>
            <a:endParaRPr lang="en-US"/>
          </a:p>
        </p:txBody>
      </p:sp>
      <p:sp>
        <p:nvSpPr>
          <p:cNvPr id="7" name="Rectangle 14">
            <a:extLst>
              <a:ext uri="{FF2B5EF4-FFF2-40B4-BE49-F238E27FC236}">
                <a16:creationId xmlns:a16="http://schemas.microsoft.com/office/drawing/2014/main" id="{A74ADC4B-3711-FDBE-03B5-FF092125206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10181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F9EBB648-8C9B-D280-ABD5-38929157E1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5652DDEC-0E14-595F-1541-ABF497E3AC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5D6C6B6A-9976-0B41-D528-0FB05CCF497E}"/>
              </a:ext>
            </a:extLst>
          </p:cNvPr>
          <p:cNvSpPr>
            <a:spLocks noGrp="1" noChangeArrowheads="1"/>
          </p:cNvSpPr>
          <p:nvPr>
            <p:ph type="sldNum" sz="quarter" idx="12"/>
          </p:nvPr>
        </p:nvSpPr>
        <p:spPr>
          <a:ln/>
        </p:spPr>
        <p:txBody>
          <a:bodyPr/>
          <a:lstStyle>
            <a:lvl1pPr>
              <a:defRPr/>
            </a:lvl1pPr>
          </a:lstStyle>
          <a:p>
            <a:pPr>
              <a:defRPr/>
            </a:pPr>
            <a:fld id="{C81DE830-F8A9-4826-A1CA-931E6CA15499}" type="slidenum">
              <a:rPr lang="en-US" altLang="en-US"/>
              <a:pPr>
                <a:defRPr/>
              </a:pPr>
              <a:t>‹#›</a:t>
            </a:fld>
            <a:endParaRPr lang="en-US" altLang="en-US"/>
          </a:p>
        </p:txBody>
      </p:sp>
    </p:spTree>
    <p:extLst>
      <p:ext uri="{BB962C8B-B14F-4D97-AF65-F5344CB8AC3E}">
        <p14:creationId xmlns:p14="http://schemas.microsoft.com/office/powerpoint/2010/main" val="967703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C8C4645-9F27-F0B5-5989-0D5F726AC06B}"/>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A7854E96-3458-D770-E86C-1A30EEF006A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DD3003C-97E5-4176-A495-28370779AA42}" type="slidenum">
              <a:rPr lang="en-US"/>
              <a:pPr>
                <a:defRPr/>
              </a:pPr>
              <a:t>‹#›</a:t>
            </a:fld>
            <a:endParaRPr lang="en-US"/>
          </a:p>
        </p:txBody>
      </p:sp>
      <p:sp>
        <p:nvSpPr>
          <p:cNvPr id="7" name="Rectangle 14">
            <a:extLst>
              <a:ext uri="{FF2B5EF4-FFF2-40B4-BE49-F238E27FC236}">
                <a16:creationId xmlns:a16="http://schemas.microsoft.com/office/drawing/2014/main" id="{B4454B85-D39D-DF8A-EF7B-8A88D2F7A1A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895284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6B8E431-CE22-1C91-D501-E07F1EFD4AD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C0A01929-85AC-BA4A-672F-BC012C433CF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5B43599-18B9-4E30-BF14-BB7935E7B023}" type="slidenum">
              <a:rPr lang="en-US"/>
              <a:pPr>
                <a:defRPr/>
              </a:pPr>
              <a:t>‹#›</a:t>
            </a:fld>
            <a:endParaRPr lang="en-US"/>
          </a:p>
        </p:txBody>
      </p:sp>
      <p:sp>
        <p:nvSpPr>
          <p:cNvPr id="6" name="Rectangle 14">
            <a:extLst>
              <a:ext uri="{FF2B5EF4-FFF2-40B4-BE49-F238E27FC236}">
                <a16:creationId xmlns:a16="http://schemas.microsoft.com/office/drawing/2014/main" id="{41E82DEB-250B-F98D-ECD4-85BD47102E50}"/>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805831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A162B2A-A81E-C39D-FBB8-9D171141DED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1B6C17A1-B496-18D2-51A6-DB8868700C8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C4F2C1E-D71F-450A-BD71-AF87E94E5304}" type="slidenum">
              <a:rPr lang="en-US"/>
              <a:pPr>
                <a:defRPr/>
              </a:pPr>
              <a:t>‹#›</a:t>
            </a:fld>
            <a:endParaRPr lang="en-US"/>
          </a:p>
        </p:txBody>
      </p:sp>
      <p:sp>
        <p:nvSpPr>
          <p:cNvPr id="6" name="Rectangle 14">
            <a:extLst>
              <a:ext uri="{FF2B5EF4-FFF2-40B4-BE49-F238E27FC236}">
                <a16:creationId xmlns:a16="http://schemas.microsoft.com/office/drawing/2014/main" id="{E1F9149F-CBA8-9E91-411E-2BB761A4447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452722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96856BC-5320-6E1C-A1B6-A3DF80A08028}"/>
              </a:ext>
            </a:extLst>
          </p:cNvPr>
          <p:cNvGrpSpPr>
            <a:grpSpLocks/>
          </p:cNvGrpSpPr>
          <p:nvPr/>
        </p:nvGrpSpPr>
        <p:grpSpPr bwMode="auto">
          <a:xfrm>
            <a:off x="0" y="0"/>
            <a:ext cx="12187238" cy="6850063"/>
            <a:chOff x="0" y="0"/>
            <a:chExt cx="5758" cy="4315"/>
          </a:xfrm>
        </p:grpSpPr>
        <p:grpSp>
          <p:nvGrpSpPr>
            <p:cNvPr id="3" name="Group 3">
              <a:extLst>
                <a:ext uri="{FF2B5EF4-FFF2-40B4-BE49-F238E27FC236}">
                  <a16:creationId xmlns:a16="http://schemas.microsoft.com/office/drawing/2014/main" id="{4551116C-6362-8CC5-2F82-B0CCBA240118}"/>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F512F6B0-F674-602D-ED7F-FA202EB72788}"/>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7" name="Freeform 5">
                <a:extLst>
                  <a:ext uri="{FF2B5EF4-FFF2-40B4-BE49-F238E27FC236}">
                    <a16:creationId xmlns:a16="http://schemas.microsoft.com/office/drawing/2014/main" id="{781DBE51-03FA-DF51-7A22-E30364ADB335}"/>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8" name="Freeform 6">
                <a:extLst>
                  <a:ext uri="{FF2B5EF4-FFF2-40B4-BE49-F238E27FC236}">
                    <a16:creationId xmlns:a16="http://schemas.microsoft.com/office/drawing/2014/main" id="{2CE3DA5C-EB26-E9FE-C092-2F0366047437}"/>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9" name="Freeform 7">
                <a:extLst>
                  <a:ext uri="{FF2B5EF4-FFF2-40B4-BE49-F238E27FC236}">
                    <a16:creationId xmlns:a16="http://schemas.microsoft.com/office/drawing/2014/main" id="{3F864D87-5475-78D2-8388-FEDA1A111FA2}"/>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0E34B9EA-2BBD-2FDF-E5BE-FC83C4695381}"/>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4" name="Freeform 9">
              <a:extLst>
                <a:ext uri="{FF2B5EF4-FFF2-40B4-BE49-F238E27FC236}">
                  <a16:creationId xmlns:a16="http://schemas.microsoft.com/office/drawing/2014/main" id="{FD791378-E6EC-F305-221B-30A0EE020C24}"/>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5" name="Freeform 10">
              <a:extLst>
                <a:ext uri="{FF2B5EF4-FFF2-40B4-BE49-F238E27FC236}">
                  <a16:creationId xmlns:a16="http://schemas.microsoft.com/office/drawing/2014/main" id="{4A729A2A-63A9-D247-DCB3-6DBA3C319CF1}"/>
                </a:ext>
              </a:extLst>
            </p:cNvPr>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23" name="Rectangle 11"/>
          <p:cNvSpPr>
            <a:spLocks noGrp="1" noChangeArrowheads="1"/>
          </p:cNvSpPr>
          <p:nvPr>
            <p:ph type="ctrTitle" sz="quarter"/>
          </p:nvPr>
        </p:nvSpPr>
        <p:spPr>
          <a:xfrm>
            <a:off x="914400" y="1736727"/>
            <a:ext cx="10363200" cy="1920875"/>
          </a:xfrm>
        </p:spPr>
        <p:txBody>
          <a:bodyPr/>
          <a:lstStyle>
            <a:lvl1pPr>
              <a:defRPr sz="60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5E640F5D-5A85-7CBF-CC29-0717C100C9A1}"/>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EF58E271-84C3-A439-B2AB-5DCED4417228}"/>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AF16E160-CB5C-5F5F-DD1A-A506A5073AA6}"/>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DFBD48E6-CE5A-4293-A2DB-0860C6A95C80}" type="slidenum">
              <a:rPr lang="en-US"/>
              <a:pPr>
                <a:defRPr/>
              </a:pPr>
              <a:t>‹#›</a:t>
            </a:fld>
            <a:endParaRPr lang="en-US"/>
          </a:p>
        </p:txBody>
      </p:sp>
    </p:spTree>
    <p:extLst>
      <p:ext uri="{BB962C8B-B14F-4D97-AF65-F5344CB8AC3E}">
        <p14:creationId xmlns:p14="http://schemas.microsoft.com/office/powerpoint/2010/main" val="3297982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969CCF5A-1E53-87A9-19D6-73F177579820}"/>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876A3EC8-DE37-4564-3F60-7F62A9444E8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6E1A78B-57BE-429F-9295-14466BC15999}" type="slidenum">
              <a:rPr lang="en-US"/>
              <a:pPr>
                <a:defRPr/>
              </a:pPr>
              <a:t>‹#›</a:t>
            </a:fld>
            <a:endParaRPr lang="en-US"/>
          </a:p>
        </p:txBody>
      </p:sp>
      <p:sp>
        <p:nvSpPr>
          <p:cNvPr id="6" name="Rectangle 14">
            <a:extLst>
              <a:ext uri="{FF2B5EF4-FFF2-40B4-BE49-F238E27FC236}">
                <a16:creationId xmlns:a16="http://schemas.microsoft.com/office/drawing/2014/main" id="{E6E5D661-59AB-8B12-FCC0-F3955A38F6FB}"/>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532505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9098BCC5-F630-9F4E-9076-EBCB9083E356}"/>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0F5308B5-37F4-9595-46B9-5AF7DECE068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D60C2FC-AB67-4CE4-A02B-3E00DECB61F2}" type="slidenum">
              <a:rPr lang="en-US"/>
              <a:pPr>
                <a:defRPr/>
              </a:pPr>
              <a:t>‹#›</a:t>
            </a:fld>
            <a:endParaRPr lang="en-US"/>
          </a:p>
        </p:txBody>
      </p:sp>
      <p:sp>
        <p:nvSpPr>
          <p:cNvPr id="6" name="Rectangle 14">
            <a:extLst>
              <a:ext uri="{FF2B5EF4-FFF2-40B4-BE49-F238E27FC236}">
                <a16:creationId xmlns:a16="http://schemas.microsoft.com/office/drawing/2014/main" id="{F8F74E13-1FF6-5966-42C3-01032878FF2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969592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A9AE0775-7F40-E951-EC0F-135B2AAA4F2D}"/>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243906E7-9BAA-4BCE-1DB5-0BDB4248302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E5A56B70-A104-4015-AF7F-7ED725657EDB}" type="slidenum">
              <a:rPr lang="en-US"/>
              <a:pPr>
                <a:defRPr/>
              </a:pPr>
              <a:t>‹#›</a:t>
            </a:fld>
            <a:endParaRPr lang="en-US"/>
          </a:p>
        </p:txBody>
      </p:sp>
      <p:sp>
        <p:nvSpPr>
          <p:cNvPr id="7" name="Rectangle 14">
            <a:extLst>
              <a:ext uri="{FF2B5EF4-FFF2-40B4-BE49-F238E27FC236}">
                <a16:creationId xmlns:a16="http://schemas.microsoft.com/office/drawing/2014/main" id="{265BA152-6F39-3E8E-2675-427687E851C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625805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E07A210F-9882-4986-E811-264371F7819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1FA8541E-7AB1-F501-F964-C65B4095B84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BAE32C0C-8A20-4944-89CD-5F97024542F6}" type="slidenum">
              <a:rPr lang="en-US"/>
              <a:pPr>
                <a:defRPr/>
              </a:pPr>
              <a:t>‹#›</a:t>
            </a:fld>
            <a:endParaRPr lang="en-US"/>
          </a:p>
        </p:txBody>
      </p:sp>
      <p:sp>
        <p:nvSpPr>
          <p:cNvPr id="9" name="Rectangle 14">
            <a:extLst>
              <a:ext uri="{FF2B5EF4-FFF2-40B4-BE49-F238E27FC236}">
                <a16:creationId xmlns:a16="http://schemas.microsoft.com/office/drawing/2014/main" id="{E0952C51-AD72-E37B-9D5C-6C4A80C2D49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546946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8B18F3BB-BFE3-9978-7589-8575A03B5DB8}"/>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1E071744-BEDD-06ED-3C83-780813D1CC8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E9DAED3-3478-44D6-AEE3-1923FA161CD0}" type="slidenum">
              <a:rPr lang="en-US"/>
              <a:pPr>
                <a:defRPr/>
              </a:pPr>
              <a:t>‹#›</a:t>
            </a:fld>
            <a:endParaRPr lang="en-US"/>
          </a:p>
        </p:txBody>
      </p:sp>
      <p:sp>
        <p:nvSpPr>
          <p:cNvPr id="5" name="Rectangle 14">
            <a:extLst>
              <a:ext uri="{FF2B5EF4-FFF2-40B4-BE49-F238E27FC236}">
                <a16:creationId xmlns:a16="http://schemas.microsoft.com/office/drawing/2014/main" id="{47A1D8E0-6D72-5D64-0700-E79F646BAF8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861984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4EA6213-D055-C1F4-90CA-38BD4ACF1388}"/>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219867FA-5422-6C72-C729-24059E25B6A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970058D7-9124-400A-8A50-342AD97F3685}" type="slidenum">
              <a:rPr lang="en-US"/>
              <a:pPr>
                <a:defRPr/>
              </a:pPr>
              <a:t>‹#›</a:t>
            </a:fld>
            <a:endParaRPr lang="en-US"/>
          </a:p>
        </p:txBody>
      </p:sp>
      <p:sp>
        <p:nvSpPr>
          <p:cNvPr id="4" name="Rectangle 14">
            <a:extLst>
              <a:ext uri="{FF2B5EF4-FFF2-40B4-BE49-F238E27FC236}">
                <a16:creationId xmlns:a16="http://schemas.microsoft.com/office/drawing/2014/main" id="{D56B6166-9DC6-4BAF-BF42-BE8DEBF958A9}"/>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96059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D83548CB-0AE9-BD8B-44D8-784B511C87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668C9C2E-3A61-7136-8640-EB4658A027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DA483039-6BB9-6920-FDDF-C54E8707CCC2}"/>
              </a:ext>
            </a:extLst>
          </p:cNvPr>
          <p:cNvSpPr>
            <a:spLocks noGrp="1" noChangeArrowheads="1"/>
          </p:cNvSpPr>
          <p:nvPr>
            <p:ph type="sldNum" sz="quarter" idx="12"/>
          </p:nvPr>
        </p:nvSpPr>
        <p:spPr>
          <a:ln/>
        </p:spPr>
        <p:txBody>
          <a:bodyPr/>
          <a:lstStyle>
            <a:lvl1pPr>
              <a:defRPr/>
            </a:lvl1pPr>
          </a:lstStyle>
          <a:p>
            <a:pPr>
              <a:defRPr/>
            </a:pPr>
            <a:fld id="{2BDC061A-4030-4B3B-823D-C91D0634D12D}" type="slidenum">
              <a:rPr lang="en-US" altLang="en-US"/>
              <a:pPr>
                <a:defRPr/>
              </a:pPr>
              <a:t>‹#›</a:t>
            </a:fld>
            <a:endParaRPr lang="en-US" altLang="en-US"/>
          </a:p>
        </p:txBody>
      </p:sp>
    </p:spTree>
    <p:extLst>
      <p:ext uri="{BB962C8B-B14F-4D97-AF65-F5344CB8AC3E}">
        <p14:creationId xmlns:p14="http://schemas.microsoft.com/office/powerpoint/2010/main" val="994774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3984766E-593E-19CC-6B34-306A2BC42A8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1EDC864E-C7C9-99CA-ACFC-177CF7975A18}"/>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CAD9CC46-EBD7-4B3A-BDEB-56202F1A4E73}" type="slidenum">
              <a:rPr lang="en-US"/>
              <a:pPr>
                <a:defRPr/>
              </a:pPr>
              <a:t>‹#›</a:t>
            </a:fld>
            <a:endParaRPr lang="en-US"/>
          </a:p>
        </p:txBody>
      </p:sp>
      <p:sp>
        <p:nvSpPr>
          <p:cNvPr id="7" name="Rectangle 14">
            <a:extLst>
              <a:ext uri="{FF2B5EF4-FFF2-40B4-BE49-F238E27FC236}">
                <a16:creationId xmlns:a16="http://schemas.microsoft.com/office/drawing/2014/main" id="{C27D184D-5AEE-7DCE-9A69-E30D2CB533C9}"/>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249585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691F7083-6B02-2F0A-D287-A12104BA5262}"/>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7BEF4FFD-6E87-FE65-742D-CB235540C64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0EF571E-5EB4-4197-B87D-703B0439D72A}" type="slidenum">
              <a:rPr lang="en-US"/>
              <a:pPr>
                <a:defRPr/>
              </a:pPr>
              <a:t>‹#›</a:t>
            </a:fld>
            <a:endParaRPr lang="en-US"/>
          </a:p>
        </p:txBody>
      </p:sp>
      <p:sp>
        <p:nvSpPr>
          <p:cNvPr id="7" name="Rectangle 14">
            <a:extLst>
              <a:ext uri="{FF2B5EF4-FFF2-40B4-BE49-F238E27FC236}">
                <a16:creationId xmlns:a16="http://schemas.microsoft.com/office/drawing/2014/main" id="{4FE425FA-5D0A-CD70-315E-AF2F31DA549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63842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ED49EE98-A083-E9F9-9E34-6B7FFE4E8BF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31D76F69-60D4-366D-1D60-73F3A4B1E08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E21B88D-17C0-483C-BA6A-1624A1CC6C34}" type="slidenum">
              <a:rPr lang="en-US"/>
              <a:pPr>
                <a:defRPr/>
              </a:pPr>
              <a:t>‹#›</a:t>
            </a:fld>
            <a:endParaRPr lang="en-US"/>
          </a:p>
        </p:txBody>
      </p:sp>
      <p:sp>
        <p:nvSpPr>
          <p:cNvPr id="6" name="Rectangle 14">
            <a:extLst>
              <a:ext uri="{FF2B5EF4-FFF2-40B4-BE49-F238E27FC236}">
                <a16:creationId xmlns:a16="http://schemas.microsoft.com/office/drawing/2014/main" id="{F80A7624-396C-48D7-9994-A5F0F3019C1E}"/>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540117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AA2346D-17F2-D323-A512-269ACBB2204D}"/>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D9D09DE2-4017-91FC-8290-2B456AB94E15}"/>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B7E93DE8-CE10-4536-8840-B51584A8D224}" type="slidenum">
              <a:rPr lang="en-US"/>
              <a:pPr>
                <a:defRPr/>
              </a:pPr>
              <a:t>‹#›</a:t>
            </a:fld>
            <a:endParaRPr lang="en-US"/>
          </a:p>
        </p:txBody>
      </p:sp>
      <p:sp>
        <p:nvSpPr>
          <p:cNvPr id="6" name="Rectangle 14">
            <a:extLst>
              <a:ext uri="{FF2B5EF4-FFF2-40B4-BE49-F238E27FC236}">
                <a16:creationId xmlns:a16="http://schemas.microsoft.com/office/drawing/2014/main" id="{73AB3A64-6A22-991C-9825-3CADDF968F57}"/>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4232436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AB3230F-AD2A-B57A-DF53-7CB8BA808F76}"/>
              </a:ext>
            </a:extLst>
          </p:cNvPr>
          <p:cNvGrpSpPr>
            <a:grpSpLocks/>
          </p:cNvGrpSpPr>
          <p:nvPr/>
        </p:nvGrpSpPr>
        <p:grpSpPr bwMode="auto">
          <a:xfrm>
            <a:off x="0" y="0"/>
            <a:ext cx="12198350" cy="6851650"/>
            <a:chOff x="1" y="0"/>
            <a:chExt cx="5763" cy="4316"/>
          </a:xfrm>
        </p:grpSpPr>
        <p:sp>
          <p:nvSpPr>
            <p:cNvPr id="3" name="Freeform 3">
              <a:extLst>
                <a:ext uri="{FF2B5EF4-FFF2-40B4-BE49-F238E27FC236}">
                  <a16:creationId xmlns:a16="http://schemas.microsoft.com/office/drawing/2014/main" id="{A2BF9942-ED22-80B1-6A78-016E7A94143F}"/>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4" name="Freeform 4">
              <a:extLst>
                <a:ext uri="{FF2B5EF4-FFF2-40B4-BE49-F238E27FC236}">
                  <a16:creationId xmlns:a16="http://schemas.microsoft.com/office/drawing/2014/main" id="{1A9FBABF-0ACC-8562-810C-59981E9BE67D}"/>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5" name="Freeform 5">
              <a:extLst>
                <a:ext uri="{FF2B5EF4-FFF2-40B4-BE49-F238E27FC236}">
                  <a16:creationId xmlns:a16="http://schemas.microsoft.com/office/drawing/2014/main" id="{06CA903F-1C01-EE1D-BFB2-A86A5B025429}"/>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6" name="Group 6">
              <a:extLst>
                <a:ext uri="{FF2B5EF4-FFF2-40B4-BE49-F238E27FC236}">
                  <a16:creationId xmlns:a16="http://schemas.microsoft.com/office/drawing/2014/main" id="{F8592B7F-B3C4-3D16-89AE-4553A0B7759F}"/>
                </a:ext>
              </a:extLst>
            </p:cNvPr>
            <p:cNvGrpSpPr>
              <a:grpSpLocks/>
            </p:cNvGrpSpPr>
            <p:nvPr/>
          </p:nvGrpSpPr>
          <p:grpSpPr bwMode="auto">
            <a:xfrm>
              <a:off x="288" y="0"/>
              <a:ext cx="5098" cy="4316"/>
              <a:chOff x="288" y="0"/>
              <a:chExt cx="5098" cy="4316"/>
            </a:xfrm>
          </p:grpSpPr>
          <p:sp>
            <p:nvSpPr>
              <p:cNvPr id="26" name="Freeform 7">
                <a:extLst>
                  <a:ext uri="{FF2B5EF4-FFF2-40B4-BE49-F238E27FC236}">
                    <a16:creationId xmlns:a16="http://schemas.microsoft.com/office/drawing/2014/main" id="{750E5B7E-C84C-DA42-26C9-C9BD217614C7}"/>
                  </a:ext>
                </a:extLst>
              </p:cNvPr>
              <p:cNvSpPr>
                <a:spLocks/>
              </p:cNvSpPr>
              <p:nvPr userDrawn="1"/>
            </p:nvSpPr>
            <p:spPr bwMode="hidden">
              <a:xfrm>
                <a:off x="2790" y="0"/>
                <a:ext cx="71"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7" name="Freeform 8">
                <a:extLst>
                  <a:ext uri="{FF2B5EF4-FFF2-40B4-BE49-F238E27FC236}">
                    <a16:creationId xmlns:a16="http://schemas.microsoft.com/office/drawing/2014/main" id="{13C26B8F-2EF6-79AE-C59D-71DED307D689}"/>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8" name="Freeform 9">
                <a:extLst>
                  <a:ext uri="{FF2B5EF4-FFF2-40B4-BE49-F238E27FC236}">
                    <a16:creationId xmlns:a16="http://schemas.microsoft.com/office/drawing/2014/main" id="{D736A9CE-BCD9-9B0E-B212-A5DFFF7B6D89}"/>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9" name="Freeform 10">
                <a:extLst>
                  <a:ext uri="{FF2B5EF4-FFF2-40B4-BE49-F238E27FC236}">
                    <a16:creationId xmlns:a16="http://schemas.microsoft.com/office/drawing/2014/main" id="{7E9A0A5E-1BB3-491C-DC52-4BE098224BEE}"/>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0" name="Freeform 11">
                <a:extLst>
                  <a:ext uri="{FF2B5EF4-FFF2-40B4-BE49-F238E27FC236}">
                    <a16:creationId xmlns:a16="http://schemas.microsoft.com/office/drawing/2014/main" id="{2534A910-A427-D913-6B51-BCE550AC6268}"/>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1" name="Freeform 12">
                <a:extLst>
                  <a:ext uri="{FF2B5EF4-FFF2-40B4-BE49-F238E27FC236}">
                    <a16:creationId xmlns:a16="http://schemas.microsoft.com/office/drawing/2014/main" id="{3D0AE9BA-A6C3-90A9-5984-A7EEEC599907}"/>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2" name="Freeform 13">
                <a:extLst>
                  <a:ext uri="{FF2B5EF4-FFF2-40B4-BE49-F238E27FC236}">
                    <a16:creationId xmlns:a16="http://schemas.microsoft.com/office/drawing/2014/main" id="{A07BC1FE-7CF1-29B5-7940-B50C9D0C647A}"/>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3" name="Freeform 14">
                <a:extLst>
                  <a:ext uri="{FF2B5EF4-FFF2-40B4-BE49-F238E27FC236}">
                    <a16:creationId xmlns:a16="http://schemas.microsoft.com/office/drawing/2014/main" id="{43A6492C-AD2E-C11A-60A5-B6ED97254226}"/>
                  </a:ext>
                </a:extLst>
              </p:cNvPr>
              <p:cNvSpPr>
                <a:spLocks/>
              </p:cNvSpPr>
              <p:nvPr userDrawn="1"/>
            </p:nvSpPr>
            <p:spPr bwMode="hidden">
              <a:xfrm>
                <a:off x="2400"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4" name="Freeform 15">
                <a:extLst>
                  <a:ext uri="{FF2B5EF4-FFF2-40B4-BE49-F238E27FC236}">
                    <a16:creationId xmlns:a16="http://schemas.microsoft.com/office/drawing/2014/main" id="{A8819474-4320-3FEB-875E-5EA8E99C300F}"/>
                  </a:ext>
                </a:extLst>
              </p:cNvPr>
              <p:cNvSpPr>
                <a:spLocks/>
              </p:cNvSpPr>
              <p:nvPr userDrawn="1"/>
            </p:nvSpPr>
            <p:spPr bwMode="hidden">
              <a:xfrm>
                <a:off x="1968"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5" name="Freeform 16">
                <a:extLst>
                  <a:ext uri="{FF2B5EF4-FFF2-40B4-BE49-F238E27FC236}">
                    <a16:creationId xmlns:a16="http://schemas.microsoft.com/office/drawing/2014/main" id="{0CFF9C5D-A2DE-E90B-D6B0-1A9122AC1EF8}"/>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6" name="Freeform 17">
                <a:extLst>
                  <a:ext uri="{FF2B5EF4-FFF2-40B4-BE49-F238E27FC236}">
                    <a16:creationId xmlns:a16="http://schemas.microsoft.com/office/drawing/2014/main" id="{D6FD8B98-40E6-CE2A-439E-E8EC4762F384}"/>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7" name="Freeform 18">
                <a:extLst>
                  <a:ext uri="{FF2B5EF4-FFF2-40B4-BE49-F238E27FC236}">
                    <a16:creationId xmlns:a16="http://schemas.microsoft.com/office/drawing/2014/main" id="{81D0AE87-48B0-60D8-7476-6DBE16B44AFD}"/>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8" name="Freeform 19">
                <a:extLst>
                  <a:ext uri="{FF2B5EF4-FFF2-40B4-BE49-F238E27FC236}">
                    <a16:creationId xmlns:a16="http://schemas.microsoft.com/office/drawing/2014/main" id="{B6F0CCCD-E332-7741-AF97-B67B4678CF10}"/>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7" name="Freeform 20">
              <a:extLst>
                <a:ext uri="{FF2B5EF4-FFF2-40B4-BE49-F238E27FC236}">
                  <a16:creationId xmlns:a16="http://schemas.microsoft.com/office/drawing/2014/main" id="{B80B5E72-9806-4D47-D7BB-95DF67265B16}"/>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 name="Freeform 21">
              <a:extLst>
                <a:ext uri="{FF2B5EF4-FFF2-40B4-BE49-F238E27FC236}">
                  <a16:creationId xmlns:a16="http://schemas.microsoft.com/office/drawing/2014/main" id="{0E01921D-89A7-D75D-3F68-94F92690F91D}"/>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9" name="Freeform 22">
              <a:extLst>
                <a:ext uri="{FF2B5EF4-FFF2-40B4-BE49-F238E27FC236}">
                  <a16:creationId xmlns:a16="http://schemas.microsoft.com/office/drawing/2014/main" id="{CE800CED-EE44-017F-F80D-4F549C4DFE72}"/>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 name="Freeform 23">
              <a:extLst>
                <a:ext uri="{FF2B5EF4-FFF2-40B4-BE49-F238E27FC236}">
                  <a16:creationId xmlns:a16="http://schemas.microsoft.com/office/drawing/2014/main" id="{143D60E9-8BAD-9439-648A-A3C4AE81A8ED}"/>
                </a:ext>
              </a:extLst>
            </p:cNvPr>
            <p:cNvSpPr>
              <a:spLocks/>
            </p:cNvSpPr>
            <p:nvPr/>
          </p:nvSpPr>
          <p:spPr bwMode="hidden">
            <a:xfrm>
              <a:off x="5041" y="0"/>
              <a:ext cx="719" cy="845"/>
            </a:xfrm>
            <a:custGeom>
              <a:avLst/>
              <a:gdLst>
                <a:gd name="T0" fmla="*/ 833 w 717"/>
                <a:gd name="T1" fmla="*/ 845 h 845"/>
                <a:gd name="T2" fmla="*/ 833 w 717"/>
                <a:gd name="T3" fmla="*/ 821 h 845"/>
                <a:gd name="T4" fmla="*/ 690 w 717"/>
                <a:gd name="T5" fmla="*/ 605 h 845"/>
                <a:gd name="T6" fmla="*/ 464 w 717"/>
                <a:gd name="T7" fmla="*/ 396 h 845"/>
                <a:gd name="T8" fmla="*/ 279 w 717"/>
                <a:gd name="T9" fmla="*/ 192 h 845"/>
                <a:gd name="T10" fmla="*/ 17 w 717"/>
                <a:gd name="T11" fmla="*/ 0 h 845"/>
                <a:gd name="T12" fmla="*/ 0 w 717"/>
                <a:gd name="T13" fmla="*/ 0 h 845"/>
                <a:gd name="T14" fmla="*/ 267 w 717"/>
                <a:gd name="T15" fmla="*/ 198 h 845"/>
                <a:gd name="T16" fmla="*/ 458 w 717"/>
                <a:gd name="T17" fmla="*/ 408 h 845"/>
                <a:gd name="T18" fmla="*/ 684 w 717"/>
                <a:gd name="T19" fmla="*/ 623 h 845"/>
                <a:gd name="T20" fmla="*/ 833 w 717"/>
                <a:gd name="T21" fmla="*/ 845 h 845"/>
                <a:gd name="T22" fmla="*/ 8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4">
              <a:extLst>
                <a:ext uri="{FF2B5EF4-FFF2-40B4-BE49-F238E27FC236}">
                  <a16:creationId xmlns:a16="http://schemas.microsoft.com/office/drawing/2014/main" id="{3932A90F-F0CF-2C0E-F10E-BEB98EA2AAAC}"/>
                </a:ext>
              </a:extLst>
            </p:cNvPr>
            <p:cNvSpPr>
              <a:spLocks/>
            </p:cNvSpPr>
            <p:nvPr/>
          </p:nvSpPr>
          <p:spPr bwMode="hidden">
            <a:xfrm>
              <a:off x="5352" y="0"/>
              <a:ext cx="408" cy="414"/>
            </a:xfrm>
            <a:custGeom>
              <a:avLst/>
              <a:gdLst>
                <a:gd name="T0" fmla="*/ 465 w 407"/>
                <a:gd name="T1" fmla="*/ 414 h 414"/>
                <a:gd name="T2" fmla="*/ 465 w 407"/>
                <a:gd name="T3" fmla="*/ 396 h 414"/>
                <a:gd name="T4" fmla="*/ 280 w 407"/>
                <a:gd name="T5" fmla="*/ 192 h 414"/>
                <a:gd name="T6" fmla="*/ 12 w 407"/>
                <a:gd name="T7" fmla="*/ 0 h 414"/>
                <a:gd name="T8" fmla="*/ 0 w 407"/>
                <a:gd name="T9" fmla="*/ 0 h 414"/>
                <a:gd name="T10" fmla="*/ 108 w 407"/>
                <a:gd name="T11" fmla="*/ 102 h 414"/>
                <a:gd name="T12" fmla="*/ 274 w 407"/>
                <a:gd name="T13" fmla="*/ 204 h 414"/>
                <a:gd name="T14" fmla="*/ 465 w 407"/>
                <a:gd name="T15" fmla="*/ 414 h 414"/>
                <a:gd name="T16" fmla="*/ 46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5">
              <a:extLst>
                <a:ext uri="{FF2B5EF4-FFF2-40B4-BE49-F238E27FC236}">
                  <a16:creationId xmlns:a16="http://schemas.microsoft.com/office/drawing/2014/main" id="{67AAC591-59D3-4FC9-D45F-9B2CC71EE85B}"/>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3" name="Freeform 26">
              <a:extLst>
                <a:ext uri="{FF2B5EF4-FFF2-40B4-BE49-F238E27FC236}">
                  <a16:creationId xmlns:a16="http://schemas.microsoft.com/office/drawing/2014/main" id="{788FEEFF-B263-243D-6038-5ADF149DEF62}"/>
                </a:ext>
              </a:extLst>
            </p:cNvPr>
            <p:cNvSpPr>
              <a:spLocks/>
            </p:cNvSpPr>
            <p:nvPr/>
          </p:nvSpPr>
          <p:spPr bwMode="hidden">
            <a:xfrm>
              <a:off x="6" y="0"/>
              <a:ext cx="588" cy="599"/>
            </a:xfrm>
            <a:custGeom>
              <a:avLst/>
              <a:gdLst>
                <a:gd name="T0" fmla="*/ 702 w 586"/>
                <a:gd name="T1" fmla="*/ 0 h 599"/>
                <a:gd name="T2" fmla="*/ 684 w 586"/>
                <a:gd name="T3" fmla="*/ 0 h 599"/>
                <a:gd name="T4" fmla="*/ 490 w 586"/>
                <a:gd name="T5" fmla="*/ 132 h 599"/>
                <a:gd name="T6" fmla="*/ 315 w 586"/>
                <a:gd name="T7" fmla="*/ 270 h 599"/>
                <a:gd name="T8" fmla="*/ 120 w 586"/>
                <a:gd name="T9" fmla="*/ 420 h 599"/>
                <a:gd name="T10" fmla="*/ 0 w 586"/>
                <a:gd name="T11" fmla="*/ 575 h 599"/>
                <a:gd name="T12" fmla="*/ 0 w 586"/>
                <a:gd name="T13" fmla="*/ 599 h 599"/>
                <a:gd name="T14" fmla="*/ 120 w 586"/>
                <a:gd name="T15" fmla="*/ 432 h 599"/>
                <a:gd name="T16" fmla="*/ 315 w 586"/>
                <a:gd name="T17" fmla="*/ 282 h 599"/>
                <a:gd name="T18" fmla="*/ 502 w 586"/>
                <a:gd name="T19" fmla="*/ 138 h 599"/>
                <a:gd name="T20" fmla="*/ 702 w 586"/>
                <a:gd name="T21" fmla="*/ 0 h 599"/>
                <a:gd name="T22" fmla="*/ 7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7">
              <a:extLst>
                <a:ext uri="{FF2B5EF4-FFF2-40B4-BE49-F238E27FC236}">
                  <a16:creationId xmlns:a16="http://schemas.microsoft.com/office/drawing/2014/main" id="{0FDABE07-25A5-C04D-88E5-957855B2449C}"/>
                </a:ext>
              </a:extLst>
            </p:cNvPr>
            <p:cNvSpPr>
              <a:spLocks/>
            </p:cNvSpPr>
            <p:nvPr/>
          </p:nvSpPr>
          <p:spPr bwMode="hidden">
            <a:xfrm>
              <a:off x="6" y="0"/>
              <a:ext cx="270" cy="252"/>
            </a:xfrm>
            <a:custGeom>
              <a:avLst/>
              <a:gdLst>
                <a:gd name="T0" fmla="*/ 327 w 269"/>
                <a:gd name="T1" fmla="*/ 0 h 252"/>
                <a:gd name="T2" fmla="*/ 30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27 w 269"/>
                <a:gd name="T15" fmla="*/ 0 h 252"/>
                <a:gd name="T16" fmla="*/ 32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Line 28">
              <a:extLst>
                <a:ext uri="{FF2B5EF4-FFF2-40B4-BE49-F238E27FC236}">
                  <a16:creationId xmlns:a16="http://schemas.microsoft.com/office/drawing/2014/main" id="{24739EA4-137D-0DED-7001-ED36DA55085B}"/>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9">
              <a:extLst>
                <a:ext uri="{FF2B5EF4-FFF2-40B4-BE49-F238E27FC236}">
                  <a16:creationId xmlns:a16="http://schemas.microsoft.com/office/drawing/2014/main" id="{A83E8D2F-D9C7-F18F-A603-00BADE464A2E}"/>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0">
              <a:extLst>
                <a:ext uri="{FF2B5EF4-FFF2-40B4-BE49-F238E27FC236}">
                  <a16:creationId xmlns:a16="http://schemas.microsoft.com/office/drawing/2014/main" id="{D150DA9F-E62A-4172-DFC0-A5D2C14731B2}"/>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 name="Group 31">
              <a:extLst>
                <a:ext uri="{FF2B5EF4-FFF2-40B4-BE49-F238E27FC236}">
                  <a16:creationId xmlns:a16="http://schemas.microsoft.com/office/drawing/2014/main" id="{33FD751A-2B0C-2FD0-07B9-A11673DBC8DE}"/>
                </a:ext>
              </a:extLst>
            </p:cNvPr>
            <p:cNvGrpSpPr>
              <a:grpSpLocks/>
            </p:cNvGrpSpPr>
            <p:nvPr/>
          </p:nvGrpSpPr>
          <p:grpSpPr bwMode="auto">
            <a:xfrm>
              <a:off x="1" y="392"/>
              <a:ext cx="5758" cy="1571"/>
              <a:chOff x="1" y="392"/>
              <a:chExt cx="5758" cy="1571"/>
            </a:xfrm>
          </p:grpSpPr>
          <p:sp>
            <p:nvSpPr>
              <p:cNvPr id="21" name="Line 32">
                <a:extLst>
                  <a:ext uri="{FF2B5EF4-FFF2-40B4-BE49-F238E27FC236}">
                    <a16:creationId xmlns:a16="http://schemas.microsoft.com/office/drawing/2014/main" id="{84A6345D-E6C7-C409-6901-2D6B61EECEB4}"/>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3">
                <a:extLst>
                  <a:ext uri="{FF2B5EF4-FFF2-40B4-BE49-F238E27FC236}">
                    <a16:creationId xmlns:a16="http://schemas.microsoft.com/office/drawing/2014/main" id="{5127F877-9291-C5A1-70CC-957F0C2720D6}"/>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34">
                <a:extLst>
                  <a:ext uri="{FF2B5EF4-FFF2-40B4-BE49-F238E27FC236}">
                    <a16:creationId xmlns:a16="http://schemas.microsoft.com/office/drawing/2014/main" id="{3E37A3D7-1239-7ED3-34CA-802BFF22D7BC}"/>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5">
                <a:extLst>
                  <a:ext uri="{FF2B5EF4-FFF2-40B4-BE49-F238E27FC236}">
                    <a16:creationId xmlns:a16="http://schemas.microsoft.com/office/drawing/2014/main" id="{AE8AC25D-0901-3A73-6BF8-2510E6D2C7EB}"/>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6">
                <a:extLst>
                  <a:ext uri="{FF2B5EF4-FFF2-40B4-BE49-F238E27FC236}">
                    <a16:creationId xmlns:a16="http://schemas.microsoft.com/office/drawing/2014/main" id="{7E978102-CD5B-D805-06DB-5FBA9D521F9D}"/>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 name="Line 37">
              <a:extLst>
                <a:ext uri="{FF2B5EF4-FFF2-40B4-BE49-F238E27FC236}">
                  <a16:creationId xmlns:a16="http://schemas.microsoft.com/office/drawing/2014/main" id="{3DAF02EF-2AB5-4153-778B-E4D3A8308DBC}"/>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8">
              <a:extLst>
                <a:ext uri="{FF2B5EF4-FFF2-40B4-BE49-F238E27FC236}">
                  <a16:creationId xmlns:a16="http://schemas.microsoft.com/office/drawing/2014/main" id="{E76FB1B0-7894-3C67-3E0C-DF3AFD67DEA3}"/>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4007"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a:t>Click to edit Master title style</a:t>
            </a:r>
          </a:p>
        </p:txBody>
      </p:sp>
      <p:sp>
        <p:nvSpPr>
          <p:cNvPr id="84008"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39" name="Rectangle 41">
            <a:extLst>
              <a:ext uri="{FF2B5EF4-FFF2-40B4-BE49-F238E27FC236}">
                <a16:creationId xmlns:a16="http://schemas.microsoft.com/office/drawing/2014/main" id="{D0392D54-5C82-AC17-C07A-304FFD33216F}"/>
              </a:ext>
            </a:extLst>
          </p:cNvPr>
          <p:cNvSpPr>
            <a:spLocks noGrp="1" noChangeArrowheads="1"/>
          </p:cNvSpPr>
          <p:nvPr>
            <p:ph type="dt" sz="quarter" idx="10"/>
          </p:nvPr>
        </p:nvSpPr>
        <p:spPr/>
        <p:txBody>
          <a:bodyPr/>
          <a:lstStyle>
            <a:lvl1pPr>
              <a:defRPr/>
            </a:lvl1pPr>
          </a:lstStyle>
          <a:p>
            <a:pPr>
              <a:defRPr/>
            </a:pPr>
            <a:endParaRPr lang="en-US"/>
          </a:p>
        </p:txBody>
      </p:sp>
      <p:sp>
        <p:nvSpPr>
          <p:cNvPr id="40" name="Rectangle 42">
            <a:extLst>
              <a:ext uri="{FF2B5EF4-FFF2-40B4-BE49-F238E27FC236}">
                <a16:creationId xmlns:a16="http://schemas.microsoft.com/office/drawing/2014/main" id="{0C87EBCD-8EFF-9BE1-7B3E-5D580E9EF79F}"/>
              </a:ext>
            </a:extLst>
          </p:cNvPr>
          <p:cNvSpPr>
            <a:spLocks noGrp="1" noChangeArrowheads="1"/>
          </p:cNvSpPr>
          <p:nvPr>
            <p:ph type="ftr" sz="quarter" idx="11"/>
          </p:nvPr>
        </p:nvSpPr>
        <p:spPr/>
        <p:txBody>
          <a:bodyPr/>
          <a:lstStyle>
            <a:lvl1pPr>
              <a:defRPr/>
            </a:lvl1pPr>
          </a:lstStyle>
          <a:p>
            <a:pPr>
              <a:defRPr/>
            </a:pPr>
            <a:endParaRPr lang="en-US"/>
          </a:p>
        </p:txBody>
      </p:sp>
      <p:sp>
        <p:nvSpPr>
          <p:cNvPr id="41" name="Rectangle 43">
            <a:extLst>
              <a:ext uri="{FF2B5EF4-FFF2-40B4-BE49-F238E27FC236}">
                <a16:creationId xmlns:a16="http://schemas.microsoft.com/office/drawing/2014/main" id="{9004A2A3-8E00-BE89-32E3-7E70E63DC1A8}"/>
              </a:ext>
            </a:extLst>
          </p:cNvPr>
          <p:cNvSpPr>
            <a:spLocks noGrp="1" noChangeArrowheads="1"/>
          </p:cNvSpPr>
          <p:nvPr>
            <p:ph type="sldNum" sz="quarter" idx="12"/>
          </p:nvPr>
        </p:nvSpPr>
        <p:spPr/>
        <p:txBody>
          <a:bodyPr/>
          <a:lstStyle>
            <a:lvl1pPr>
              <a:defRPr/>
            </a:lvl1pPr>
          </a:lstStyle>
          <a:p>
            <a:pPr>
              <a:defRPr/>
            </a:pPr>
            <a:fld id="{2C89778C-67DB-4098-97FE-C4F6FAE3C32F}" type="slidenum">
              <a:rPr lang="en-US" altLang="en-US"/>
              <a:pPr>
                <a:defRPr/>
              </a:pPr>
              <a:t>‹#›</a:t>
            </a:fld>
            <a:endParaRPr lang="en-US" altLang="en-US"/>
          </a:p>
        </p:txBody>
      </p:sp>
    </p:spTree>
    <p:extLst>
      <p:ext uri="{BB962C8B-B14F-4D97-AF65-F5344CB8AC3E}">
        <p14:creationId xmlns:p14="http://schemas.microsoft.com/office/powerpoint/2010/main" val="323506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DE36D68D-82B8-5AF1-00E8-1048C9D6BD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FB0D5806-B802-1E20-E80B-19E072AE4C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9F3D7796-707C-583A-4E5C-92A89C6334D8}"/>
              </a:ext>
            </a:extLst>
          </p:cNvPr>
          <p:cNvSpPr>
            <a:spLocks noGrp="1" noChangeArrowheads="1"/>
          </p:cNvSpPr>
          <p:nvPr>
            <p:ph type="sldNum" sz="quarter" idx="12"/>
          </p:nvPr>
        </p:nvSpPr>
        <p:spPr>
          <a:ln/>
        </p:spPr>
        <p:txBody>
          <a:bodyPr/>
          <a:lstStyle>
            <a:lvl1pPr>
              <a:defRPr/>
            </a:lvl1pPr>
          </a:lstStyle>
          <a:p>
            <a:pPr>
              <a:defRPr/>
            </a:pPr>
            <a:fld id="{E897A5ED-4D2C-4CB1-9308-73EDD72E0274}" type="slidenum">
              <a:rPr lang="en-US" altLang="en-US"/>
              <a:pPr>
                <a:defRPr/>
              </a:pPr>
              <a:t>‹#›</a:t>
            </a:fld>
            <a:endParaRPr lang="en-US" altLang="en-US"/>
          </a:p>
        </p:txBody>
      </p:sp>
    </p:spTree>
    <p:extLst>
      <p:ext uri="{BB962C8B-B14F-4D97-AF65-F5344CB8AC3E}">
        <p14:creationId xmlns:p14="http://schemas.microsoft.com/office/powerpoint/2010/main" val="651211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5BC2E9B1-76B5-1DF6-A8AC-5CA0AEFC35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134B0D73-1378-5973-BCCC-42A38CDE0A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15B02DAE-3A78-B18F-CFA5-FE8371BDA401}"/>
              </a:ext>
            </a:extLst>
          </p:cNvPr>
          <p:cNvSpPr>
            <a:spLocks noGrp="1" noChangeArrowheads="1"/>
          </p:cNvSpPr>
          <p:nvPr>
            <p:ph type="sldNum" sz="quarter" idx="12"/>
          </p:nvPr>
        </p:nvSpPr>
        <p:spPr>
          <a:ln/>
        </p:spPr>
        <p:txBody>
          <a:bodyPr/>
          <a:lstStyle>
            <a:lvl1pPr>
              <a:defRPr/>
            </a:lvl1pPr>
          </a:lstStyle>
          <a:p>
            <a:pPr>
              <a:defRPr/>
            </a:pPr>
            <a:fld id="{7594E5E9-40FF-48A3-9419-DAB1479F171B}" type="slidenum">
              <a:rPr lang="en-US" altLang="en-US"/>
              <a:pPr>
                <a:defRPr/>
              </a:pPr>
              <a:t>‹#›</a:t>
            </a:fld>
            <a:endParaRPr lang="en-US" altLang="en-US"/>
          </a:p>
        </p:txBody>
      </p:sp>
    </p:spTree>
    <p:extLst>
      <p:ext uri="{BB962C8B-B14F-4D97-AF65-F5344CB8AC3E}">
        <p14:creationId xmlns:p14="http://schemas.microsoft.com/office/powerpoint/2010/main" val="12276258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60F06D4E-2BCA-ED9A-5309-AD7387D1660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1C346F9A-A53D-5D95-29B0-6E3D8B2461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F3D740F4-BB29-4475-5CB2-87B6CB0B0DFF}"/>
              </a:ext>
            </a:extLst>
          </p:cNvPr>
          <p:cNvSpPr>
            <a:spLocks noGrp="1" noChangeArrowheads="1"/>
          </p:cNvSpPr>
          <p:nvPr>
            <p:ph type="sldNum" sz="quarter" idx="12"/>
          </p:nvPr>
        </p:nvSpPr>
        <p:spPr>
          <a:ln/>
        </p:spPr>
        <p:txBody>
          <a:bodyPr/>
          <a:lstStyle>
            <a:lvl1pPr>
              <a:defRPr/>
            </a:lvl1pPr>
          </a:lstStyle>
          <a:p>
            <a:pPr>
              <a:defRPr/>
            </a:pPr>
            <a:fld id="{D52174BF-14BB-4331-B442-5ED6939218D3}" type="slidenum">
              <a:rPr lang="en-US" altLang="en-US"/>
              <a:pPr>
                <a:defRPr/>
              </a:pPr>
              <a:t>‹#›</a:t>
            </a:fld>
            <a:endParaRPr lang="en-US" altLang="en-US"/>
          </a:p>
        </p:txBody>
      </p:sp>
    </p:spTree>
    <p:extLst>
      <p:ext uri="{BB962C8B-B14F-4D97-AF65-F5344CB8AC3E}">
        <p14:creationId xmlns:p14="http://schemas.microsoft.com/office/powerpoint/2010/main" val="2179572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3C5C3878-6E0A-1E82-24AB-D3B252AD79A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id="{6E9C60FB-1C96-528A-BB5E-6B352DD1CB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90CC64C3-DC6D-E5DE-0504-625406E92B82}"/>
              </a:ext>
            </a:extLst>
          </p:cNvPr>
          <p:cNvSpPr>
            <a:spLocks noGrp="1" noChangeArrowheads="1"/>
          </p:cNvSpPr>
          <p:nvPr>
            <p:ph type="sldNum" sz="quarter" idx="12"/>
          </p:nvPr>
        </p:nvSpPr>
        <p:spPr>
          <a:ln/>
        </p:spPr>
        <p:txBody>
          <a:bodyPr/>
          <a:lstStyle>
            <a:lvl1pPr>
              <a:defRPr/>
            </a:lvl1pPr>
          </a:lstStyle>
          <a:p>
            <a:pPr>
              <a:defRPr/>
            </a:pPr>
            <a:fld id="{4AE97635-2513-4120-89D7-4AF3A9A287D1}" type="slidenum">
              <a:rPr lang="en-US" altLang="en-US"/>
              <a:pPr>
                <a:defRPr/>
              </a:pPr>
              <a:t>‹#›</a:t>
            </a:fld>
            <a:endParaRPr lang="en-US" altLang="en-US"/>
          </a:p>
        </p:txBody>
      </p:sp>
    </p:spTree>
    <p:extLst>
      <p:ext uri="{BB962C8B-B14F-4D97-AF65-F5344CB8AC3E}">
        <p14:creationId xmlns:p14="http://schemas.microsoft.com/office/powerpoint/2010/main" val="2215157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B3C624CD-2D6B-A3F9-9FE3-CA31BCE0BBF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C9059D1D-C343-3C29-FC53-DD6F058D09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6AEA6977-C85F-8519-F079-5F105836CC4C}"/>
              </a:ext>
            </a:extLst>
          </p:cNvPr>
          <p:cNvSpPr>
            <a:spLocks noGrp="1" noChangeArrowheads="1"/>
          </p:cNvSpPr>
          <p:nvPr>
            <p:ph type="sldNum" sz="quarter" idx="12"/>
          </p:nvPr>
        </p:nvSpPr>
        <p:spPr>
          <a:ln/>
        </p:spPr>
        <p:txBody>
          <a:bodyPr/>
          <a:lstStyle>
            <a:lvl1pPr>
              <a:defRPr/>
            </a:lvl1pPr>
          </a:lstStyle>
          <a:p>
            <a:pPr>
              <a:defRPr/>
            </a:pPr>
            <a:fld id="{D6ACE5A3-8BAF-44C9-9EB1-C5CDAB66666C}" type="slidenum">
              <a:rPr lang="en-US" altLang="en-US"/>
              <a:pPr>
                <a:defRPr/>
              </a:pPr>
              <a:t>‹#›</a:t>
            </a:fld>
            <a:endParaRPr lang="en-US" altLang="en-US"/>
          </a:p>
        </p:txBody>
      </p:sp>
    </p:spTree>
    <p:extLst>
      <p:ext uri="{BB962C8B-B14F-4D97-AF65-F5344CB8AC3E}">
        <p14:creationId xmlns:p14="http://schemas.microsoft.com/office/powerpoint/2010/main" val="220519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7F80ED30-B0DE-5AA3-A4AF-D811D414F7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AE9D2807-3408-8D3B-BEBA-AE01F13BC3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7A8BD194-7C89-AF1A-0F0E-9297028B28D8}"/>
              </a:ext>
            </a:extLst>
          </p:cNvPr>
          <p:cNvSpPr>
            <a:spLocks noGrp="1" noChangeArrowheads="1"/>
          </p:cNvSpPr>
          <p:nvPr>
            <p:ph type="sldNum" sz="quarter" idx="12"/>
          </p:nvPr>
        </p:nvSpPr>
        <p:spPr>
          <a:ln/>
        </p:spPr>
        <p:txBody>
          <a:bodyPr/>
          <a:lstStyle>
            <a:lvl1pPr>
              <a:defRPr/>
            </a:lvl1pPr>
          </a:lstStyle>
          <a:p>
            <a:pPr>
              <a:defRPr/>
            </a:pPr>
            <a:fld id="{ECA7000C-1692-4B69-9AC5-7630DBD36D47}" type="slidenum">
              <a:rPr lang="en-US" altLang="en-US"/>
              <a:pPr>
                <a:defRPr/>
              </a:pPr>
              <a:t>‹#›</a:t>
            </a:fld>
            <a:endParaRPr lang="en-US" altLang="en-US"/>
          </a:p>
        </p:txBody>
      </p:sp>
    </p:spTree>
    <p:extLst>
      <p:ext uri="{BB962C8B-B14F-4D97-AF65-F5344CB8AC3E}">
        <p14:creationId xmlns:p14="http://schemas.microsoft.com/office/powerpoint/2010/main" val="393718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AFCA007F-8E0F-3FA4-1377-A18B4A37CB5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id="{368F3BD2-B131-CE03-0B4E-7038AEBD6B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F7A741EA-8704-945C-6FEF-5FCBBFDD8FF3}"/>
              </a:ext>
            </a:extLst>
          </p:cNvPr>
          <p:cNvSpPr>
            <a:spLocks noGrp="1" noChangeArrowheads="1"/>
          </p:cNvSpPr>
          <p:nvPr>
            <p:ph type="sldNum" sz="quarter" idx="12"/>
          </p:nvPr>
        </p:nvSpPr>
        <p:spPr>
          <a:ln/>
        </p:spPr>
        <p:txBody>
          <a:bodyPr/>
          <a:lstStyle>
            <a:lvl1pPr>
              <a:defRPr/>
            </a:lvl1pPr>
          </a:lstStyle>
          <a:p>
            <a:pPr>
              <a:defRPr/>
            </a:pPr>
            <a:fld id="{544E59A4-7854-4EEA-972A-DBEEB6BF8EFE}" type="slidenum">
              <a:rPr lang="en-US" altLang="en-US"/>
              <a:pPr>
                <a:defRPr/>
              </a:pPr>
              <a:t>‹#›</a:t>
            </a:fld>
            <a:endParaRPr lang="en-US" altLang="en-US"/>
          </a:p>
        </p:txBody>
      </p:sp>
    </p:spTree>
    <p:extLst>
      <p:ext uri="{BB962C8B-B14F-4D97-AF65-F5344CB8AC3E}">
        <p14:creationId xmlns:p14="http://schemas.microsoft.com/office/powerpoint/2010/main" val="2651839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EDDBB9B1-7C30-20FF-E60D-8A4DC8B9E9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F4732896-5307-108C-8B4A-18FE68A340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D9828BD7-6DA4-95FF-2675-B348B642C717}"/>
              </a:ext>
            </a:extLst>
          </p:cNvPr>
          <p:cNvSpPr>
            <a:spLocks noGrp="1" noChangeArrowheads="1"/>
          </p:cNvSpPr>
          <p:nvPr>
            <p:ph type="sldNum" sz="quarter" idx="12"/>
          </p:nvPr>
        </p:nvSpPr>
        <p:spPr>
          <a:ln/>
        </p:spPr>
        <p:txBody>
          <a:bodyPr/>
          <a:lstStyle>
            <a:lvl1pPr>
              <a:defRPr/>
            </a:lvl1pPr>
          </a:lstStyle>
          <a:p>
            <a:pPr>
              <a:defRPr/>
            </a:pPr>
            <a:fld id="{1701CE52-17D8-498E-AD43-17881E2B832E}" type="slidenum">
              <a:rPr lang="en-US" altLang="en-US"/>
              <a:pPr>
                <a:defRPr/>
              </a:pPr>
              <a:t>‹#›</a:t>
            </a:fld>
            <a:endParaRPr lang="en-US" altLang="en-US"/>
          </a:p>
        </p:txBody>
      </p:sp>
    </p:spTree>
    <p:extLst>
      <p:ext uri="{BB962C8B-B14F-4D97-AF65-F5344CB8AC3E}">
        <p14:creationId xmlns:p14="http://schemas.microsoft.com/office/powerpoint/2010/main" val="2325819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0157F72A-7416-8DB8-6379-379D79E919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D7188380-A241-DB82-2416-F6FF9933E1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60587C65-1318-1D19-9006-891D8705FC6A}"/>
              </a:ext>
            </a:extLst>
          </p:cNvPr>
          <p:cNvSpPr>
            <a:spLocks noGrp="1" noChangeArrowheads="1"/>
          </p:cNvSpPr>
          <p:nvPr>
            <p:ph type="sldNum" sz="quarter" idx="12"/>
          </p:nvPr>
        </p:nvSpPr>
        <p:spPr>
          <a:ln/>
        </p:spPr>
        <p:txBody>
          <a:bodyPr/>
          <a:lstStyle>
            <a:lvl1pPr>
              <a:defRPr/>
            </a:lvl1pPr>
          </a:lstStyle>
          <a:p>
            <a:pPr>
              <a:defRPr/>
            </a:pPr>
            <a:fld id="{706362EF-236F-4F0C-AF88-6A795ADDC762}" type="slidenum">
              <a:rPr lang="en-US" altLang="en-US"/>
              <a:pPr>
                <a:defRPr/>
              </a:pPr>
              <a:t>‹#›</a:t>
            </a:fld>
            <a:endParaRPr lang="en-US" altLang="en-US"/>
          </a:p>
        </p:txBody>
      </p:sp>
    </p:spTree>
    <p:extLst>
      <p:ext uri="{BB962C8B-B14F-4D97-AF65-F5344CB8AC3E}">
        <p14:creationId xmlns:p14="http://schemas.microsoft.com/office/powerpoint/2010/main" val="2829872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8C066B4C-B0AE-E810-3DA2-45D8444FC2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FDC1BEA3-E939-8E8B-BC07-E00DB39EF3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FABA4BC1-A718-2657-F368-39F0897BC637}"/>
              </a:ext>
            </a:extLst>
          </p:cNvPr>
          <p:cNvSpPr>
            <a:spLocks noGrp="1" noChangeArrowheads="1"/>
          </p:cNvSpPr>
          <p:nvPr>
            <p:ph type="sldNum" sz="quarter" idx="12"/>
          </p:nvPr>
        </p:nvSpPr>
        <p:spPr>
          <a:ln/>
        </p:spPr>
        <p:txBody>
          <a:bodyPr/>
          <a:lstStyle>
            <a:lvl1pPr>
              <a:defRPr/>
            </a:lvl1pPr>
          </a:lstStyle>
          <a:p>
            <a:pPr>
              <a:defRPr/>
            </a:pPr>
            <a:fld id="{1BA5DAA2-9E41-423B-97D2-1DF38FD5874B}" type="slidenum">
              <a:rPr lang="en-US" altLang="en-US"/>
              <a:pPr>
                <a:defRPr/>
              </a:pPr>
              <a:t>‹#›</a:t>
            </a:fld>
            <a:endParaRPr lang="en-US" altLang="en-US"/>
          </a:p>
        </p:txBody>
      </p:sp>
    </p:spTree>
    <p:extLst>
      <p:ext uri="{BB962C8B-B14F-4D97-AF65-F5344CB8AC3E}">
        <p14:creationId xmlns:p14="http://schemas.microsoft.com/office/powerpoint/2010/main" val="39769329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C76F310F-A778-24C7-BF47-A7D5A84B4E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F5223F87-67D2-2BE6-1E77-B69E73F0AB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A1F7A1B2-5071-4E52-0886-BCF886CB6BD0}"/>
              </a:ext>
            </a:extLst>
          </p:cNvPr>
          <p:cNvSpPr>
            <a:spLocks noGrp="1" noChangeArrowheads="1"/>
          </p:cNvSpPr>
          <p:nvPr>
            <p:ph type="sldNum" sz="quarter" idx="12"/>
          </p:nvPr>
        </p:nvSpPr>
        <p:spPr>
          <a:ln/>
        </p:spPr>
        <p:txBody>
          <a:bodyPr/>
          <a:lstStyle>
            <a:lvl1pPr>
              <a:defRPr/>
            </a:lvl1pPr>
          </a:lstStyle>
          <a:p>
            <a:pPr>
              <a:defRPr/>
            </a:pPr>
            <a:fld id="{6BCB17E7-5FFC-4945-907F-037D6C072F8A}" type="slidenum">
              <a:rPr lang="en-US" altLang="en-US"/>
              <a:pPr>
                <a:defRPr/>
              </a:pPr>
              <a:t>‹#›</a:t>
            </a:fld>
            <a:endParaRPr lang="en-US" altLang="en-US"/>
          </a:p>
        </p:txBody>
      </p:sp>
    </p:spTree>
    <p:extLst>
      <p:ext uri="{BB962C8B-B14F-4D97-AF65-F5344CB8AC3E}">
        <p14:creationId xmlns:p14="http://schemas.microsoft.com/office/powerpoint/2010/main" val="35637871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8FB8DB3-0DDA-ABD8-098E-CA739D62A97A}"/>
              </a:ext>
            </a:extLst>
          </p:cNvPr>
          <p:cNvGrpSpPr>
            <a:grpSpLocks/>
          </p:cNvGrpSpPr>
          <p:nvPr/>
        </p:nvGrpSpPr>
        <p:grpSpPr bwMode="auto">
          <a:xfrm>
            <a:off x="0" y="0"/>
            <a:ext cx="12198350" cy="6851650"/>
            <a:chOff x="1" y="0"/>
            <a:chExt cx="5763" cy="4316"/>
          </a:xfrm>
        </p:grpSpPr>
        <p:sp>
          <p:nvSpPr>
            <p:cNvPr id="3" name="Freeform 3">
              <a:extLst>
                <a:ext uri="{FF2B5EF4-FFF2-40B4-BE49-F238E27FC236}">
                  <a16:creationId xmlns:a16="http://schemas.microsoft.com/office/drawing/2014/main" id="{6627BB72-4E48-4753-3F57-06F9715D3113}"/>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4" name="Freeform 4">
              <a:extLst>
                <a:ext uri="{FF2B5EF4-FFF2-40B4-BE49-F238E27FC236}">
                  <a16:creationId xmlns:a16="http://schemas.microsoft.com/office/drawing/2014/main" id="{99A63402-4A5F-7BE6-A69A-E24ED5EA422A}"/>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5" name="Freeform 5">
              <a:extLst>
                <a:ext uri="{FF2B5EF4-FFF2-40B4-BE49-F238E27FC236}">
                  <a16:creationId xmlns:a16="http://schemas.microsoft.com/office/drawing/2014/main" id="{FC3B47CA-8261-D7B8-B3CF-409F9538AD7C}"/>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6" name="Group 6">
              <a:extLst>
                <a:ext uri="{FF2B5EF4-FFF2-40B4-BE49-F238E27FC236}">
                  <a16:creationId xmlns:a16="http://schemas.microsoft.com/office/drawing/2014/main" id="{7A9C42C5-C5C9-DC62-1530-4440D3BC6997}"/>
                </a:ext>
              </a:extLst>
            </p:cNvPr>
            <p:cNvGrpSpPr>
              <a:grpSpLocks/>
            </p:cNvGrpSpPr>
            <p:nvPr/>
          </p:nvGrpSpPr>
          <p:grpSpPr bwMode="auto">
            <a:xfrm>
              <a:off x="288" y="0"/>
              <a:ext cx="5098" cy="4316"/>
              <a:chOff x="288" y="0"/>
              <a:chExt cx="5098" cy="4316"/>
            </a:xfrm>
          </p:grpSpPr>
          <p:sp>
            <p:nvSpPr>
              <p:cNvPr id="26" name="Freeform 7">
                <a:extLst>
                  <a:ext uri="{FF2B5EF4-FFF2-40B4-BE49-F238E27FC236}">
                    <a16:creationId xmlns:a16="http://schemas.microsoft.com/office/drawing/2014/main" id="{A404FC91-CA3F-F745-4507-FC0472E10A1B}"/>
                  </a:ext>
                </a:extLst>
              </p:cNvPr>
              <p:cNvSpPr>
                <a:spLocks/>
              </p:cNvSpPr>
              <p:nvPr userDrawn="1"/>
            </p:nvSpPr>
            <p:spPr bwMode="hidden">
              <a:xfrm>
                <a:off x="2790" y="0"/>
                <a:ext cx="70"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7" name="Freeform 8">
                <a:extLst>
                  <a:ext uri="{FF2B5EF4-FFF2-40B4-BE49-F238E27FC236}">
                    <a16:creationId xmlns:a16="http://schemas.microsoft.com/office/drawing/2014/main" id="{A7638BB7-DDA4-9C98-C847-1092751A4D0F}"/>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8" name="Freeform 9">
                <a:extLst>
                  <a:ext uri="{FF2B5EF4-FFF2-40B4-BE49-F238E27FC236}">
                    <a16:creationId xmlns:a16="http://schemas.microsoft.com/office/drawing/2014/main" id="{4C4C0226-BBB4-A9D5-9825-54A259C84B84}"/>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9" name="Freeform 10">
                <a:extLst>
                  <a:ext uri="{FF2B5EF4-FFF2-40B4-BE49-F238E27FC236}">
                    <a16:creationId xmlns:a16="http://schemas.microsoft.com/office/drawing/2014/main" id="{D78E10AB-6649-585F-C4D3-17FA3C0975E9}"/>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0" name="Freeform 11">
                <a:extLst>
                  <a:ext uri="{FF2B5EF4-FFF2-40B4-BE49-F238E27FC236}">
                    <a16:creationId xmlns:a16="http://schemas.microsoft.com/office/drawing/2014/main" id="{0F5E31B7-A451-2B61-017D-1484FA0FD840}"/>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1" name="Freeform 12">
                <a:extLst>
                  <a:ext uri="{FF2B5EF4-FFF2-40B4-BE49-F238E27FC236}">
                    <a16:creationId xmlns:a16="http://schemas.microsoft.com/office/drawing/2014/main" id="{3F68B3EC-B442-253C-768F-590081BB5391}"/>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2" name="Freeform 13">
                <a:extLst>
                  <a:ext uri="{FF2B5EF4-FFF2-40B4-BE49-F238E27FC236}">
                    <a16:creationId xmlns:a16="http://schemas.microsoft.com/office/drawing/2014/main" id="{C45EF810-EC60-7D57-F0C1-0288529C5F17}"/>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3" name="Freeform 14">
                <a:extLst>
                  <a:ext uri="{FF2B5EF4-FFF2-40B4-BE49-F238E27FC236}">
                    <a16:creationId xmlns:a16="http://schemas.microsoft.com/office/drawing/2014/main" id="{353B681F-D12D-DA15-8F7C-34D960893016}"/>
                  </a:ext>
                </a:extLst>
              </p:cNvPr>
              <p:cNvSpPr>
                <a:spLocks/>
              </p:cNvSpPr>
              <p:nvPr userDrawn="1"/>
            </p:nvSpPr>
            <p:spPr bwMode="hidden">
              <a:xfrm>
                <a:off x="2400"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4" name="Freeform 15">
                <a:extLst>
                  <a:ext uri="{FF2B5EF4-FFF2-40B4-BE49-F238E27FC236}">
                    <a16:creationId xmlns:a16="http://schemas.microsoft.com/office/drawing/2014/main" id="{64FB7CD2-1798-DAF0-CCF6-BB2971C63743}"/>
                  </a:ext>
                </a:extLst>
              </p:cNvPr>
              <p:cNvSpPr>
                <a:spLocks/>
              </p:cNvSpPr>
              <p:nvPr userDrawn="1"/>
            </p:nvSpPr>
            <p:spPr bwMode="hidden">
              <a:xfrm>
                <a:off x="1968"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5" name="Freeform 16">
                <a:extLst>
                  <a:ext uri="{FF2B5EF4-FFF2-40B4-BE49-F238E27FC236}">
                    <a16:creationId xmlns:a16="http://schemas.microsoft.com/office/drawing/2014/main" id="{0CCCD797-694C-0A86-11FB-FEDF93699407}"/>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6" name="Freeform 17">
                <a:extLst>
                  <a:ext uri="{FF2B5EF4-FFF2-40B4-BE49-F238E27FC236}">
                    <a16:creationId xmlns:a16="http://schemas.microsoft.com/office/drawing/2014/main" id="{F2321925-F924-C024-D540-E753B47805FC}"/>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7" name="Freeform 18">
                <a:extLst>
                  <a:ext uri="{FF2B5EF4-FFF2-40B4-BE49-F238E27FC236}">
                    <a16:creationId xmlns:a16="http://schemas.microsoft.com/office/drawing/2014/main" id="{C33FB8F2-BEE7-1ADF-FA27-BF0DE079FBC3}"/>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8" name="Freeform 19">
                <a:extLst>
                  <a:ext uri="{FF2B5EF4-FFF2-40B4-BE49-F238E27FC236}">
                    <a16:creationId xmlns:a16="http://schemas.microsoft.com/office/drawing/2014/main" id="{F3D24C03-8C49-6FF7-1132-3916B7FE713D}"/>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7" name="Freeform 20">
              <a:extLst>
                <a:ext uri="{FF2B5EF4-FFF2-40B4-BE49-F238E27FC236}">
                  <a16:creationId xmlns:a16="http://schemas.microsoft.com/office/drawing/2014/main" id="{C202AF9E-DA2D-0FD7-819A-5B79DD91491C}"/>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 name="Freeform 21">
              <a:extLst>
                <a:ext uri="{FF2B5EF4-FFF2-40B4-BE49-F238E27FC236}">
                  <a16:creationId xmlns:a16="http://schemas.microsoft.com/office/drawing/2014/main" id="{B709A3D5-A63C-CD29-7F66-0FA97883081B}"/>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9" name="Freeform 22">
              <a:extLst>
                <a:ext uri="{FF2B5EF4-FFF2-40B4-BE49-F238E27FC236}">
                  <a16:creationId xmlns:a16="http://schemas.microsoft.com/office/drawing/2014/main" id="{9FB364D0-33B5-475F-0EEF-B26F22422FCF}"/>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 name="Freeform 23">
              <a:extLst>
                <a:ext uri="{FF2B5EF4-FFF2-40B4-BE49-F238E27FC236}">
                  <a16:creationId xmlns:a16="http://schemas.microsoft.com/office/drawing/2014/main" id="{DDCBC5C6-3CF2-B09B-3474-D2F5E873907F}"/>
                </a:ext>
              </a:extLst>
            </p:cNvPr>
            <p:cNvSpPr>
              <a:spLocks/>
            </p:cNvSpPr>
            <p:nvPr/>
          </p:nvSpPr>
          <p:spPr bwMode="hidden">
            <a:xfrm>
              <a:off x="5041" y="0"/>
              <a:ext cx="719" cy="845"/>
            </a:xfrm>
            <a:custGeom>
              <a:avLst/>
              <a:gdLst>
                <a:gd name="T0" fmla="*/ 851 w 717"/>
                <a:gd name="T1" fmla="*/ 845 h 845"/>
                <a:gd name="T2" fmla="*/ 851 w 717"/>
                <a:gd name="T3" fmla="*/ 821 h 845"/>
                <a:gd name="T4" fmla="*/ 708 w 717"/>
                <a:gd name="T5" fmla="*/ 605 h 845"/>
                <a:gd name="T6" fmla="*/ 473 w 717"/>
                <a:gd name="T7" fmla="*/ 396 h 845"/>
                <a:gd name="T8" fmla="*/ 288 w 717"/>
                <a:gd name="T9" fmla="*/ 192 h 845"/>
                <a:gd name="T10" fmla="*/ 17 w 717"/>
                <a:gd name="T11" fmla="*/ 0 h 845"/>
                <a:gd name="T12" fmla="*/ 0 w 717"/>
                <a:gd name="T13" fmla="*/ 0 h 845"/>
                <a:gd name="T14" fmla="*/ 276 w 717"/>
                <a:gd name="T15" fmla="*/ 198 h 845"/>
                <a:gd name="T16" fmla="*/ 467 w 717"/>
                <a:gd name="T17" fmla="*/ 408 h 845"/>
                <a:gd name="T18" fmla="*/ 702 w 717"/>
                <a:gd name="T19" fmla="*/ 623 h 845"/>
                <a:gd name="T20" fmla="*/ 851 w 717"/>
                <a:gd name="T21" fmla="*/ 845 h 845"/>
                <a:gd name="T22" fmla="*/ 85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4">
              <a:extLst>
                <a:ext uri="{FF2B5EF4-FFF2-40B4-BE49-F238E27FC236}">
                  <a16:creationId xmlns:a16="http://schemas.microsoft.com/office/drawing/2014/main" id="{2D5E22E7-ED6E-BE6D-3D2F-E39FD0743661}"/>
                </a:ext>
              </a:extLst>
            </p:cNvPr>
            <p:cNvSpPr>
              <a:spLocks/>
            </p:cNvSpPr>
            <p:nvPr/>
          </p:nvSpPr>
          <p:spPr bwMode="hidden">
            <a:xfrm>
              <a:off x="5352" y="0"/>
              <a:ext cx="408" cy="414"/>
            </a:xfrm>
            <a:custGeom>
              <a:avLst/>
              <a:gdLst>
                <a:gd name="T0" fmla="*/ 474 w 407"/>
                <a:gd name="T1" fmla="*/ 414 h 414"/>
                <a:gd name="T2" fmla="*/ 474 w 407"/>
                <a:gd name="T3" fmla="*/ 396 h 414"/>
                <a:gd name="T4" fmla="*/ 289 w 407"/>
                <a:gd name="T5" fmla="*/ 192 h 414"/>
                <a:gd name="T6" fmla="*/ 12 w 407"/>
                <a:gd name="T7" fmla="*/ 0 h 414"/>
                <a:gd name="T8" fmla="*/ 0 w 407"/>
                <a:gd name="T9" fmla="*/ 0 h 414"/>
                <a:gd name="T10" fmla="*/ 108 w 407"/>
                <a:gd name="T11" fmla="*/ 102 h 414"/>
                <a:gd name="T12" fmla="*/ 283 w 407"/>
                <a:gd name="T13" fmla="*/ 204 h 414"/>
                <a:gd name="T14" fmla="*/ 474 w 407"/>
                <a:gd name="T15" fmla="*/ 414 h 414"/>
                <a:gd name="T16" fmla="*/ 474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5">
              <a:extLst>
                <a:ext uri="{FF2B5EF4-FFF2-40B4-BE49-F238E27FC236}">
                  <a16:creationId xmlns:a16="http://schemas.microsoft.com/office/drawing/2014/main" id="{84EFE0D1-E513-019E-98D9-E255A1C50B29}"/>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3" name="Freeform 26">
              <a:extLst>
                <a:ext uri="{FF2B5EF4-FFF2-40B4-BE49-F238E27FC236}">
                  <a16:creationId xmlns:a16="http://schemas.microsoft.com/office/drawing/2014/main" id="{F8E550BB-E56C-40FE-2AE5-E12AD8CB1CB5}"/>
                </a:ext>
              </a:extLst>
            </p:cNvPr>
            <p:cNvSpPr>
              <a:spLocks/>
            </p:cNvSpPr>
            <p:nvPr/>
          </p:nvSpPr>
          <p:spPr bwMode="hidden">
            <a:xfrm>
              <a:off x="6" y="0"/>
              <a:ext cx="588" cy="599"/>
            </a:xfrm>
            <a:custGeom>
              <a:avLst/>
              <a:gdLst>
                <a:gd name="T0" fmla="*/ 720 w 586"/>
                <a:gd name="T1" fmla="*/ 0 h 599"/>
                <a:gd name="T2" fmla="*/ 702 w 586"/>
                <a:gd name="T3" fmla="*/ 0 h 599"/>
                <a:gd name="T4" fmla="*/ 508 w 586"/>
                <a:gd name="T5" fmla="*/ 132 h 599"/>
                <a:gd name="T6" fmla="*/ 324 w 586"/>
                <a:gd name="T7" fmla="*/ 270 h 599"/>
                <a:gd name="T8" fmla="*/ 120 w 586"/>
                <a:gd name="T9" fmla="*/ 420 h 599"/>
                <a:gd name="T10" fmla="*/ 0 w 586"/>
                <a:gd name="T11" fmla="*/ 575 h 599"/>
                <a:gd name="T12" fmla="*/ 0 w 586"/>
                <a:gd name="T13" fmla="*/ 599 h 599"/>
                <a:gd name="T14" fmla="*/ 120 w 586"/>
                <a:gd name="T15" fmla="*/ 432 h 599"/>
                <a:gd name="T16" fmla="*/ 324 w 586"/>
                <a:gd name="T17" fmla="*/ 282 h 599"/>
                <a:gd name="T18" fmla="*/ 520 w 586"/>
                <a:gd name="T19" fmla="*/ 138 h 599"/>
                <a:gd name="T20" fmla="*/ 720 w 586"/>
                <a:gd name="T21" fmla="*/ 0 h 599"/>
                <a:gd name="T22" fmla="*/ 72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7">
              <a:extLst>
                <a:ext uri="{FF2B5EF4-FFF2-40B4-BE49-F238E27FC236}">
                  <a16:creationId xmlns:a16="http://schemas.microsoft.com/office/drawing/2014/main" id="{428900A4-24CE-CE37-E782-5E022AB63877}"/>
                </a:ext>
              </a:extLst>
            </p:cNvPr>
            <p:cNvSpPr>
              <a:spLocks/>
            </p:cNvSpPr>
            <p:nvPr/>
          </p:nvSpPr>
          <p:spPr bwMode="hidden">
            <a:xfrm>
              <a:off x="6" y="0"/>
              <a:ext cx="270" cy="252"/>
            </a:xfrm>
            <a:custGeom>
              <a:avLst/>
              <a:gdLst>
                <a:gd name="T0" fmla="*/ 336 w 269"/>
                <a:gd name="T1" fmla="*/ 0 h 252"/>
                <a:gd name="T2" fmla="*/ 318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36 w 269"/>
                <a:gd name="T15" fmla="*/ 0 h 252"/>
                <a:gd name="T16" fmla="*/ 336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Line 28">
              <a:extLst>
                <a:ext uri="{FF2B5EF4-FFF2-40B4-BE49-F238E27FC236}">
                  <a16:creationId xmlns:a16="http://schemas.microsoft.com/office/drawing/2014/main" id="{5A5D4B4E-02A1-6199-84CB-B03FB81DBE2D}"/>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9">
              <a:extLst>
                <a:ext uri="{FF2B5EF4-FFF2-40B4-BE49-F238E27FC236}">
                  <a16:creationId xmlns:a16="http://schemas.microsoft.com/office/drawing/2014/main" id="{1ABDE39B-9FBF-9A1B-8625-65664869BD35}"/>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0">
              <a:extLst>
                <a:ext uri="{FF2B5EF4-FFF2-40B4-BE49-F238E27FC236}">
                  <a16:creationId xmlns:a16="http://schemas.microsoft.com/office/drawing/2014/main" id="{C1DB0DEE-4D89-8D8C-2C23-0760D838979F}"/>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 name="Group 31">
              <a:extLst>
                <a:ext uri="{FF2B5EF4-FFF2-40B4-BE49-F238E27FC236}">
                  <a16:creationId xmlns:a16="http://schemas.microsoft.com/office/drawing/2014/main" id="{F4801518-0E00-06D4-2C88-57E469B3C96D}"/>
                </a:ext>
              </a:extLst>
            </p:cNvPr>
            <p:cNvGrpSpPr>
              <a:grpSpLocks/>
            </p:cNvGrpSpPr>
            <p:nvPr/>
          </p:nvGrpSpPr>
          <p:grpSpPr bwMode="auto">
            <a:xfrm>
              <a:off x="1" y="392"/>
              <a:ext cx="5758" cy="1571"/>
              <a:chOff x="1" y="392"/>
              <a:chExt cx="5758" cy="1571"/>
            </a:xfrm>
          </p:grpSpPr>
          <p:sp>
            <p:nvSpPr>
              <p:cNvPr id="21" name="Line 32">
                <a:extLst>
                  <a:ext uri="{FF2B5EF4-FFF2-40B4-BE49-F238E27FC236}">
                    <a16:creationId xmlns:a16="http://schemas.microsoft.com/office/drawing/2014/main" id="{AF426BEA-BC3E-A35D-45A7-FF698936B1FA}"/>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3">
                <a:extLst>
                  <a:ext uri="{FF2B5EF4-FFF2-40B4-BE49-F238E27FC236}">
                    <a16:creationId xmlns:a16="http://schemas.microsoft.com/office/drawing/2014/main" id="{29FFAAC2-4245-7D76-0E90-CA29C136FAF0}"/>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34">
                <a:extLst>
                  <a:ext uri="{FF2B5EF4-FFF2-40B4-BE49-F238E27FC236}">
                    <a16:creationId xmlns:a16="http://schemas.microsoft.com/office/drawing/2014/main" id="{D76A87C9-BAFC-C49A-1A27-7925A2F3F748}"/>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5">
                <a:extLst>
                  <a:ext uri="{FF2B5EF4-FFF2-40B4-BE49-F238E27FC236}">
                    <a16:creationId xmlns:a16="http://schemas.microsoft.com/office/drawing/2014/main" id="{96655552-53FC-676B-CE9E-4D26C5E5E2D1}"/>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6">
                <a:extLst>
                  <a:ext uri="{FF2B5EF4-FFF2-40B4-BE49-F238E27FC236}">
                    <a16:creationId xmlns:a16="http://schemas.microsoft.com/office/drawing/2014/main" id="{5EEE6A46-BC1F-2646-0F2F-1AB320CE79E1}"/>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 name="Line 37">
              <a:extLst>
                <a:ext uri="{FF2B5EF4-FFF2-40B4-BE49-F238E27FC236}">
                  <a16:creationId xmlns:a16="http://schemas.microsoft.com/office/drawing/2014/main" id="{47460015-9EEE-3BF9-EB4B-D68A2EEC0E9D}"/>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8">
              <a:extLst>
                <a:ext uri="{FF2B5EF4-FFF2-40B4-BE49-F238E27FC236}">
                  <a16:creationId xmlns:a16="http://schemas.microsoft.com/office/drawing/2014/main" id="{72BFDE79-FF9E-43F1-E440-7C0CD27D8FDB}"/>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4007"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a:t>Click to edit Master title style</a:t>
            </a:r>
          </a:p>
        </p:txBody>
      </p:sp>
      <p:sp>
        <p:nvSpPr>
          <p:cNvPr id="84008"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39" name="Rectangle 41">
            <a:extLst>
              <a:ext uri="{FF2B5EF4-FFF2-40B4-BE49-F238E27FC236}">
                <a16:creationId xmlns:a16="http://schemas.microsoft.com/office/drawing/2014/main" id="{602E7576-2F3F-9393-4EC6-A57C01F82E02}"/>
              </a:ext>
            </a:extLst>
          </p:cNvPr>
          <p:cNvSpPr>
            <a:spLocks noGrp="1" noChangeArrowheads="1"/>
          </p:cNvSpPr>
          <p:nvPr>
            <p:ph type="dt" sz="quarter" idx="10"/>
          </p:nvPr>
        </p:nvSpPr>
        <p:spPr/>
        <p:txBody>
          <a:bodyPr/>
          <a:lstStyle>
            <a:lvl1pPr>
              <a:defRPr/>
            </a:lvl1pPr>
          </a:lstStyle>
          <a:p>
            <a:pPr>
              <a:defRPr/>
            </a:pPr>
            <a:endParaRPr lang="en-US"/>
          </a:p>
        </p:txBody>
      </p:sp>
      <p:sp>
        <p:nvSpPr>
          <p:cNvPr id="40" name="Rectangle 42">
            <a:extLst>
              <a:ext uri="{FF2B5EF4-FFF2-40B4-BE49-F238E27FC236}">
                <a16:creationId xmlns:a16="http://schemas.microsoft.com/office/drawing/2014/main" id="{B1BDFD44-01E0-F667-C522-D98133098D9A}"/>
              </a:ext>
            </a:extLst>
          </p:cNvPr>
          <p:cNvSpPr>
            <a:spLocks noGrp="1" noChangeArrowheads="1"/>
          </p:cNvSpPr>
          <p:nvPr>
            <p:ph type="ftr" sz="quarter" idx="11"/>
          </p:nvPr>
        </p:nvSpPr>
        <p:spPr/>
        <p:txBody>
          <a:bodyPr/>
          <a:lstStyle>
            <a:lvl1pPr>
              <a:defRPr/>
            </a:lvl1pPr>
          </a:lstStyle>
          <a:p>
            <a:pPr>
              <a:defRPr/>
            </a:pPr>
            <a:endParaRPr lang="en-US"/>
          </a:p>
        </p:txBody>
      </p:sp>
      <p:sp>
        <p:nvSpPr>
          <p:cNvPr id="41" name="Rectangle 43">
            <a:extLst>
              <a:ext uri="{FF2B5EF4-FFF2-40B4-BE49-F238E27FC236}">
                <a16:creationId xmlns:a16="http://schemas.microsoft.com/office/drawing/2014/main" id="{58E84E41-D4E2-DABB-78DF-88F37257BEB3}"/>
              </a:ext>
            </a:extLst>
          </p:cNvPr>
          <p:cNvSpPr>
            <a:spLocks noGrp="1" noChangeArrowheads="1"/>
          </p:cNvSpPr>
          <p:nvPr>
            <p:ph type="sldNum" sz="quarter" idx="12"/>
          </p:nvPr>
        </p:nvSpPr>
        <p:spPr/>
        <p:txBody>
          <a:bodyPr/>
          <a:lstStyle>
            <a:lvl1pPr>
              <a:defRPr/>
            </a:lvl1pPr>
          </a:lstStyle>
          <a:p>
            <a:pPr>
              <a:defRPr/>
            </a:pPr>
            <a:fld id="{DC6746D5-B2BB-4283-B4F7-A92A51B7F226}" type="slidenum">
              <a:rPr lang="en-US" altLang="en-US"/>
              <a:pPr>
                <a:defRPr/>
              </a:pPr>
              <a:t>‹#›</a:t>
            </a:fld>
            <a:endParaRPr lang="en-US" altLang="en-US"/>
          </a:p>
        </p:txBody>
      </p:sp>
    </p:spTree>
    <p:extLst>
      <p:ext uri="{BB962C8B-B14F-4D97-AF65-F5344CB8AC3E}">
        <p14:creationId xmlns:p14="http://schemas.microsoft.com/office/powerpoint/2010/main" val="25587096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89D337B6-D217-4F5D-81B6-9C0B875EA2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318BB6F8-C1A0-6BEF-68C9-3024BF1B28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61655233-7ACF-383B-A44B-A26FF3BBB367}"/>
              </a:ext>
            </a:extLst>
          </p:cNvPr>
          <p:cNvSpPr>
            <a:spLocks noGrp="1" noChangeArrowheads="1"/>
          </p:cNvSpPr>
          <p:nvPr>
            <p:ph type="sldNum" sz="quarter" idx="12"/>
          </p:nvPr>
        </p:nvSpPr>
        <p:spPr>
          <a:ln/>
        </p:spPr>
        <p:txBody>
          <a:bodyPr/>
          <a:lstStyle>
            <a:lvl1pPr>
              <a:defRPr/>
            </a:lvl1pPr>
          </a:lstStyle>
          <a:p>
            <a:pPr>
              <a:defRPr/>
            </a:pPr>
            <a:fld id="{95674BD3-5EB7-48DC-B5F3-ACECE9C1470B}" type="slidenum">
              <a:rPr lang="en-US" altLang="en-US"/>
              <a:pPr>
                <a:defRPr/>
              </a:pPr>
              <a:t>‹#›</a:t>
            </a:fld>
            <a:endParaRPr lang="en-US" altLang="en-US"/>
          </a:p>
        </p:txBody>
      </p:sp>
    </p:spTree>
    <p:extLst>
      <p:ext uri="{BB962C8B-B14F-4D97-AF65-F5344CB8AC3E}">
        <p14:creationId xmlns:p14="http://schemas.microsoft.com/office/powerpoint/2010/main" val="1815931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6C5197F3-0B64-AE74-5278-BEC86A0A34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3CDB09C4-60EC-7E6C-63BB-625C983FEF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5A85DF62-87EE-8841-9681-88D77907C7E3}"/>
              </a:ext>
            </a:extLst>
          </p:cNvPr>
          <p:cNvSpPr>
            <a:spLocks noGrp="1" noChangeArrowheads="1"/>
          </p:cNvSpPr>
          <p:nvPr>
            <p:ph type="sldNum" sz="quarter" idx="12"/>
          </p:nvPr>
        </p:nvSpPr>
        <p:spPr>
          <a:ln/>
        </p:spPr>
        <p:txBody>
          <a:bodyPr/>
          <a:lstStyle>
            <a:lvl1pPr>
              <a:defRPr/>
            </a:lvl1pPr>
          </a:lstStyle>
          <a:p>
            <a:pPr>
              <a:defRPr/>
            </a:pPr>
            <a:fld id="{D5D7FE6E-E6A2-43E6-8E1D-534289BEC3D9}" type="slidenum">
              <a:rPr lang="en-US" altLang="en-US"/>
              <a:pPr>
                <a:defRPr/>
              </a:pPr>
              <a:t>‹#›</a:t>
            </a:fld>
            <a:endParaRPr lang="en-US" altLang="en-US"/>
          </a:p>
        </p:txBody>
      </p:sp>
    </p:spTree>
    <p:extLst>
      <p:ext uri="{BB962C8B-B14F-4D97-AF65-F5344CB8AC3E}">
        <p14:creationId xmlns:p14="http://schemas.microsoft.com/office/powerpoint/2010/main" val="42333134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435CEB48-6D9F-C7F2-C480-65102A4312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F3C8794B-84A8-DBD3-0DFE-BBCE642C26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D1E9671A-9079-2221-1441-35757FA076EA}"/>
              </a:ext>
            </a:extLst>
          </p:cNvPr>
          <p:cNvSpPr>
            <a:spLocks noGrp="1" noChangeArrowheads="1"/>
          </p:cNvSpPr>
          <p:nvPr>
            <p:ph type="sldNum" sz="quarter" idx="12"/>
          </p:nvPr>
        </p:nvSpPr>
        <p:spPr>
          <a:ln/>
        </p:spPr>
        <p:txBody>
          <a:bodyPr/>
          <a:lstStyle>
            <a:lvl1pPr>
              <a:defRPr/>
            </a:lvl1pPr>
          </a:lstStyle>
          <a:p>
            <a:pPr>
              <a:defRPr/>
            </a:pPr>
            <a:fld id="{5787CC16-E17D-4D24-9811-404269A4879A}" type="slidenum">
              <a:rPr lang="en-US" altLang="en-US"/>
              <a:pPr>
                <a:defRPr/>
              </a:pPr>
              <a:t>‹#›</a:t>
            </a:fld>
            <a:endParaRPr lang="en-US" altLang="en-US"/>
          </a:p>
        </p:txBody>
      </p:sp>
    </p:spTree>
    <p:extLst>
      <p:ext uri="{BB962C8B-B14F-4D97-AF65-F5344CB8AC3E}">
        <p14:creationId xmlns:p14="http://schemas.microsoft.com/office/powerpoint/2010/main" val="27128345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4E9E3CD1-9AE8-B147-6363-ACA22701665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id="{84E75CD1-B9EF-A272-5B15-EBE83A9FBB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AED71A5C-11C6-680C-65B7-AEB2EE16F8EB}"/>
              </a:ext>
            </a:extLst>
          </p:cNvPr>
          <p:cNvSpPr>
            <a:spLocks noGrp="1" noChangeArrowheads="1"/>
          </p:cNvSpPr>
          <p:nvPr>
            <p:ph type="sldNum" sz="quarter" idx="12"/>
          </p:nvPr>
        </p:nvSpPr>
        <p:spPr>
          <a:ln/>
        </p:spPr>
        <p:txBody>
          <a:bodyPr/>
          <a:lstStyle>
            <a:lvl1pPr>
              <a:defRPr/>
            </a:lvl1pPr>
          </a:lstStyle>
          <a:p>
            <a:pPr>
              <a:defRPr/>
            </a:pPr>
            <a:fld id="{343EF27C-4A8E-476D-90EA-36322C38870E}" type="slidenum">
              <a:rPr lang="en-US" altLang="en-US"/>
              <a:pPr>
                <a:defRPr/>
              </a:pPr>
              <a:t>‹#›</a:t>
            </a:fld>
            <a:endParaRPr lang="en-US" altLang="en-US"/>
          </a:p>
        </p:txBody>
      </p:sp>
    </p:spTree>
    <p:extLst>
      <p:ext uri="{BB962C8B-B14F-4D97-AF65-F5344CB8AC3E}">
        <p14:creationId xmlns:p14="http://schemas.microsoft.com/office/powerpoint/2010/main" val="396273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744E9DDB-D073-9F7C-B2C7-4F264B735C2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id="{5B024E73-B522-E033-CFDF-2AAC8F3FB6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1DD2C58F-1A20-BEB6-6770-9C1CC6358BC8}"/>
              </a:ext>
            </a:extLst>
          </p:cNvPr>
          <p:cNvSpPr>
            <a:spLocks noGrp="1" noChangeArrowheads="1"/>
          </p:cNvSpPr>
          <p:nvPr>
            <p:ph type="sldNum" sz="quarter" idx="12"/>
          </p:nvPr>
        </p:nvSpPr>
        <p:spPr>
          <a:ln/>
        </p:spPr>
        <p:txBody>
          <a:bodyPr/>
          <a:lstStyle>
            <a:lvl1pPr>
              <a:defRPr/>
            </a:lvl1pPr>
          </a:lstStyle>
          <a:p>
            <a:pPr>
              <a:defRPr/>
            </a:pPr>
            <a:fld id="{CF4C0C23-0D26-435D-904C-CC70F26FB17A}" type="slidenum">
              <a:rPr lang="en-US" altLang="en-US"/>
              <a:pPr>
                <a:defRPr/>
              </a:pPr>
              <a:t>‹#›</a:t>
            </a:fld>
            <a:endParaRPr lang="en-US" altLang="en-US"/>
          </a:p>
        </p:txBody>
      </p:sp>
    </p:spTree>
    <p:extLst>
      <p:ext uri="{BB962C8B-B14F-4D97-AF65-F5344CB8AC3E}">
        <p14:creationId xmlns:p14="http://schemas.microsoft.com/office/powerpoint/2010/main" val="8284843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71D5C023-05A3-B1D7-3C89-8B51C3CA914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73D5BC6D-9C2D-9AC6-C2FD-C2483045A0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2C45E1F6-2302-0A6C-8FC7-34B0EA7DEC02}"/>
              </a:ext>
            </a:extLst>
          </p:cNvPr>
          <p:cNvSpPr>
            <a:spLocks noGrp="1" noChangeArrowheads="1"/>
          </p:cNvSpPr>
          <p:nvPr>
            <p:ph type="sldNum" sz="quarter" idx="12"/>
          </p:nvPr>
        </p:nvSpPr>
        <p:spPr>
          <a:ln/>
        </p:spPr>
        <p:txBody>
          <a:bodyPr/>
          <a:lstStyle>
            <a:lvl1pPr>
              <a:defRPr/>
            </a:lvl1pPr>
          </a:lstStyle>
          <a:p>
            <a:pPr>
              <a:defRPr/>
            </a:pPr>
            <a:fld id="{D23564E3-7D24-4433-8C7C-569195BF1F19}" type="slidenum">
              <a:rPr lang="en-US" altLang="en-US"/>
              <a:pPr>
                <a:defRPr/>
              </a:pPr>
              <a:t>‹#›</a:t>
            </a:fld>
            <a:endParaRPr lang="en-US" altLang="en-US"/>
          </a:p>
        </p:txBody>
      </p:sp>
    </p:spTree>
    <p:extLst>
      <p:ext uri="{BB962C8B-B14F-4D97-AF65-F5344CB8AC3E}">
        <p14:creationId xmlns:p14="http://schemas.microsoft.com/office/powerpoint/2010/main" val="36035571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9664FAA1-D167-1ACA-78F0-841DB9B97A2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id="{25D6594E-62A1-090C-E33C-DB183343B1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B3FC0EF4-D537-C503-7A85-A393430A2A2B}"/>
              </a:ext>
            </a:extLst>
          </p:cNvPr>
          <p:cNvSpPr>
            <a:spLocks noGrp="1" noChangeArrowheads="1"/>
          </p:cNvSpPr>
          <p:nvPr>
            <p:ph type="sldNum" sz="quarter" idx="12"/>
          </p:nvPr>
        </p:nvSpPr>
        <p:spPr>
          <a:ln/>
        </p:spPr>
        <p:txBody>
          <a:bodyPr/>
          <a:lstStyle>
            <a:lvl1pPr>
              <a:defRPr/>
            </a:lvl1pPr>
          </a:lstStyle>
          <a:p>
            <a:pPr>
              <a:defRPr/>
            </a:pPr>
            <a:fld id="{B65DA9A6-CA10-4E46-8374-0343BAAA6CCD}" type="slidenum">
              <a:rPr lang="en-US" altLang="en-US"/>
              <a:pPr>
                <a:defRPr/>
              </a:pPr>
              <a:t>‹#›</a:t>
            </a:fld>
            <a:endParaRPr lang="en-US" altLang="en-US"/>
          </a:p>
        </p:txBody>
      </p:sp>
    </p:spTree>
    <p:extLst>
      <p:ext uri="{BB962C8B-B14F-4D97-AF65-F5344CB8AC3E}">
        <p14:creationId xmlns:p14="http://schemas.microsoft.com/office/powerpoint/2010/main" val="32134238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A03A4FF7-4959-71C8-6D0C-49324B0CD9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05BAC8ED-7BB4-1D4D-A229-422E9EF70B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76E652F2-8749-A0DB-C9AB-34A450B9085F}"/>
              </a:ext>
            </a:extLst>
          </p:cNvPr>
          <p:cNvSpPr>
            <a:spLocks noGrp="1" noChangeArrowheads="1"/>
          </p:cNvSpPr>
          <p:nvPr>
            <p:ph type="sldNum" sz="quarter" idx="12"/>
          </p:nvPr>
        </p:nvSpPr>
        <p:spPr>
          <a:ln/>
        </p:spPr>
        <p:txBody>
          <a:bodyPr/>
          <a:lstStyle>
            <a:lvl1pPr>
              <a:defRPr/>
            </a:lvl1pPr>
          </a:lstStyle>
          <a:p>
            <a:pPr>
              <a:defRPr/>
            </a:pPr>
            <a:fld id="{6B4F208B-080A-4941-AB3D-4B282EE9C025}" type="slidenum">
              <a:rPr lang="en-US" altLang="en-US"/>
              <a:pPr>
                <a:defRPr/>
              </a:pPr>
              <a:t>‹#›</a:t>
            </a:fld>
            <a:endParaRPr lang="en-US" altLang="en-US"/>
          </a:p>
        </p:txBody>
      </p:sp>
    </p:spTree>
    <p:extLst>
      <p:ext uri="{BB962C8B-B14F-4D97-AF65-F5344CB8AC3E}">
        <p14:creationId xmlns:p14="http://schemas.microsoft.com/office/powerpoint/2010/main" val="13341379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1A900887-984E-4AD0-420B-4D6C1FDB75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5CB44C2D-32AE-A2DF-FAF0-19E757523A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081AF7E4-6D5B-A59B-6D79-47BA8D0730E8}"/>
              </a:ext>
            </a:extLst>
          </p:cNvPr>
          <p:cNvSpPr>
            <a:spLocks noGrp="1" noChangeArrowheads="1"/>
          </p:cNvSpPr>
          <p:nvPr>
            <p:ph type="sldNum" sz="quarter" idx="12"/>
          </p:nvPr>
        </p:nvSpPr>
        <p:spPr>
          <a:ln/>
        </p:spPr>
        <p:txBody>
          <a:bodyPr/>
          <a:lstStyle>
            <a:lvl1pPr>
              <a:defRPr/>
            </a:lvl1pPr>
          </a:lstStyle>
          <a:p>
            <a:pPr>
              <a:defRPr/>
            </a:pPr>
            <a:fld id="{DF2BBB58-9C7B-43A7-A005-B0E16F6F2D1A}" type="slidenum">
              <a:rPr lang="en-US" altLang="en-US"/>
              <a:pPr>
                <a:defRPr/>
              </a:pPr>
              <a:t>‹#›</a:t>
            </a:fld>
            <a:endParaRPr lang="en-US" altLang="en-US"/>
          </a:p>
        </p:txBody>
      </p:sp>
    </p:spTree>
    <p:extLst>
      <p:ext uri="{BB962C8B-B14F-4D97-AF65-F5344CB8AC3E}">
        <p14:creationId xmlns:p14="http://schemas.microsoft.com/office/powerpoint/2010/main" val="10626675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61D3E5BC-D723-4B73-DB0F-C2E6709AF7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A30E1528-99CE-727F-86EA-DCC0C64060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A7664ED9-0B76-2770-D8C3-2410544590DC}"/>
              </a:ext>
            </a:extLst>
          </p:cNvPr>
          <p:cNvSpPr>
            <a:spLocks noGrp="1" noChangeArrowheads="1"/>
          </p:cNvSpPr>
          <p:nvPr>
            <p:ph type="sldNum" sz="quarter" idx="12"/>
          </p:nvPr>
        </p:nvSpPr>
        <p:spPr>
          <a:ln/>
        </p:spPr>
        <p:txBody>
          <a:bodyPr/>
          <a:lstStyle>
            <a:lvl1pPr>
              <a:defRPr/>
            </a:lvl1pPr>
          </a:lstStyle>
          <a:p>
            <a:pPr>
              <a:defRPr/>
            </a:pPr>
            <a:fld id="{F84FD4B3-579D-4A4E-9EBC-E7FEABF3AEEF}" type="slidenum">
              <a:rPr lang="en-US" altLang="en-US"/>
              <a:pPr>
                <a:defRPr/>
              </a:pPr>
              <a:t>‹#›</a:t>
            </a:fld>
            <a:endParaRPr lang="en-US" altLang="en-US"/>
          </a:p>
        </p:txBody>
      </p:sp>
    </p:spTree>
    <p:extLst>
      <p:ext uri="{BB962C8B-B14F-4D97-AF65-F5344CB8AC3E}">
        <p14:creationId xmlns:p14="http://schemas.microsoft.com/office/powerpoint/2010/main" val="28261818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43092486-495F-F546-D0F7-D57B9E2451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89621754-419D-4DAA-61C9-C0935193D0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5629F346-CA7D-EC1E-3193-28E3CC6CE2E3}"/>
              </a:ext>
            </a:extLst>
          </p:cNvPr>
          <p:cNvSpPr>
            <a:spLocks noGrp="1" noChangeArrowheads="1"/>
          </p:cNvSpPr>
          <p:nvPr>
            <p:ph type="sldNum" sz="quarter" idx="12"/>
          </p:nvPr>
        </p:nvSpPr>
        <p:spPr>
          <a:ln/>
        </p:spPr>
        <p:txBody>
          <a:bodyPr/>
          <a:lstStyle>
            <a:lvl1pPr>
              <a:defRPr/>
            </a:lvl1pPr>
          </a:lstStyle>
          <a:p>
            <a:pPr>
              <a:defRPr/>
            </a:pPr>
            <a:fld id="{F165F391-ABDC-4A50-B685-9509B2ECB99F}" type="slidenum">
              <a:rPr lang="en-US" altLang="en-US"/>
              <a:pPr>
                <a:defRPr/>
              </a:pPr>
              <a:t>‹#›</a:t>
            </a:fld>
            <a:endParaRPr lang="en-US" altLang="en-US"/>
          </a:p>
        </p:txBody>
      </p:sp>
    </p:spTree>
    <p:extLst>
      <p:ext uri="{BB962C8B-B14F-4D97-AF65-F5344CB8AC3E}">
        <p14:creationId xmlns:p14="http://schemas.microsoft.com/office/powerpoint/2010/main" val="31295744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710F021-D504-A3B8-2D26-AE2003BEBCC1}"/>
              </a:ext>
            </a:extLst>
          </p:cNvPr>
          <p:cNvGrpSpPr>
            <a:grpSpLocks/>
          </p:cNvGrpSpPr>
          <p:nvPr/>
        </p:nvGrpSpPr>
        <p:grpSpPr bwMode="auto">
          <a:xfrm>
            <a:off x="0" y="0"/>
            <a:ext cx="12198350" cy="6851650"/>
            <a:chOff x="1" y="0"/>
            <a:chExt cx="5763" cy="4316"/>
          </a:xfrm>
        </p:grpSpPr>
        <p:sp>
          <p:nvSpPr>
            <p:cNvPr id="3" name="Freeform 3">
              <a:extLst>
                <a:ext uri="{FF2B5EF4-FFF2-40B4-BE49-F238E27FC236}">
                  <a16:creationId xmlns:a16="http://schemas.microsoft.com/office/drawing/2014/main" id="{4C48B9B8-A9E1-B326-1F93-E080A717AF52}"/>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4" name="Freeform 4">
              <a:extLst>
                <a:ext uri="{FF2B5EF4-FFF2-40B4-BE49-F238E27FC236}">
                  <a16:creationId xmlns:a16="http://schemas.microsoft.com/office/drawing/2014/main" id="{CA3A1EA8-CE09-BEDC-284C-80F870CEE11E}"/>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5" name="Freeform 5">
              <a:extLst>
                <a:ext uri="{FF2B5EF4-FFF2-40B4-BE49-F238E27FC236}">
                  <a16:creationId xmlns:a16="http://schemas.microsoft.com/office/drawing/2014/main" id="{92770DDF-BDCF-D160-4738-269B9ABCC499}"/>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6" name="Group 6">
              <a:extLst>
                <a:ext uri="{FF2B5EF4-FFF2-40B4-BE49-F238E27FC236}">
                  <a16:creationId xmlns:a16="http://schemas.microsoft.com/office/drawing/2014/main" id="{C5F50AE3-797E-F8CA-3FB5-1D4814DE6307}"/>
                </a:ext>
              </a:extLst>
            </p:cNvPr>
            <p:cNvGrpSpPr>
              <a:grpSpLocks/>
            </p:cNvGrpSpPr>
            <p:nvPr/>
          </p:nvGrpSpPr>
          <p:grpSpPr bwMode="auto">
            <a:xfrm>
              <a:off x="288" y="0"/>
              <a:ext cx="5098" cy="4316"/>
              <a:chOff x="288" y="0"/>
              <a:chExt cx="5098" cy="4316"/>
            </a:xfrm>
          </p:grpSpPr>
          <p:sp>
            <p:nvSpPr>
              <p:cNvPr id="26" name="Freeform 7">
                <a:extLst>
                  <a:ext uri="{FF2B5EF4-FFF2-40B4-BE49-F238E27FC236}">
                    <a16:creationId xmlns:a16="http://schemas.microsoft.com/office/drawing/2014/main" id="{1497082C-4F5B-091B-1368-D162D0B6FC04}"/>
                  </a:ext>
                </a:extLst>
              </p:cNvPr>
              <p:cNvSpPr>
                <a:spLocks/>
              </p:cNvSpPr>
              <p:nvPr userDrawn="1"/>
            </p:nvSpPr>
            <p:spPr bwMode="hidden">
              <a:xfrm>
                <a:off x="2790" y="0"/>
                <a:ext cx="70"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7" name="Freeform 8">
                <a:extLst>
                  <a:ext uri="{FF2B5EF4-FFF2-40B4-BE49-F238E27FC236}">
                    <a16:creationId xmlns:a16="http://schemas.microsoft.com/office/drawing/2014/main" id="{73A25E7B-6928-67DC-7E4C-22067D7DCE8C}"/>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8" name="Freeform 9">
                <a:extLst>
                  <a:ext uri="{FF2B5EF4-FFF2-40B4-BE49-F238E27FC236}">
                    <a16:creationId xmlns:a16="http://schemas.microsoft.com/office/drawing/2014/main" id="{4E1A31EF-19C6-2AD2-6EAD-F6204D06F2D5}"/>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9" name="Freeform 10">
                <a:extLst>
                  <a:ext uri="{FF2B5EF4-FFF2-40B4-BE49-F238E27FC236}">
                    <a16:creationId xmlns:a16="http://schemas.microsoft.com/office/drawing/2014/main" id="{2328D1B9-FF25-D6B3-F533-BB05B48D6094}"/>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0" name="Freeform 11">
                <a:extLst>
                  <a:ext uri="{FF2B5EF4-FFF2-40B4-BE49-F238E27FC236}">
                    <a16:creationId xmlns:a16="http://schemas.microsoft.com/office/drawing/2014/main" id="{AFDBC668-CE11-6EE2-0B33-EC782794981E}"/>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1" name="Freeform 12">
                <a:extLst>
                  <a:ext uri="{FF2B5EF4-FFF2-40B4-BE49-F238E27FC236}">
                    <a16:creationId xmlns:a16="http://schemas.microsoft.com/office/drawing/2014/main" id="{F4994832-2FA6-C320-A6B9-2594F3A2F011}"/>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2" name="Freeform 13">
                <a:extLst>
                  <a:ext uri="{FF2B5EF4-FFF2-40B4-BE49-F238E27FC236}">
                    <a16:creationId xmlns:a16="http://schemas.microsoft.com/office/drawing/2014/main" id="{79A5C5D7-E8CE-BB6A-B36F-083DAAB894A0}"/>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3" name="Freeform 14">
                <a:extLst>
                  <a:ext uri="{FF2B5EF4-FFF2-40B4-BE49-F238E27FC236}">
                    <a16:creationId xmlns:a16="http://schemas.microsoft.com/office/drawing/2014/main" id="{FFF4BA58-CD9D-ECBA-573A-1AAA4E1A8032}"/>
                  </a:ext>
                </a:extLst>
              </p:cNvPr>
              <p:cNvSpPr>
                <a:spLocks/>
              </p:cNvSpPr>
              <p:nvPr userDrawn="1"/>
            </p:nvSpPr>
            <p:spPr bwMode="hidden">
              <a:xfrm>
                <a:off x="2400"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4" name="Freeform 15">
                <a:extLst>
                  <a:ext uri="{FF2B5EF4-FFF2-40B4-BE49-F238E27FC236}">
                    <a16:creationId xmlns:a16="http://schemas.microsoft.com/office/drawing/2014/main" id="{EA7A4FD8-6FA4-C4AD-E884-A343141C0B8D}"/>
                  </a:ext>
                </a:extLst>
              </p:cNvPr>
              <p:cNvSpPr>
                <a:spLocks/>
              </p:cNvSpPr>
              <p:nvPr userDrawn="1"/>
            </p:nvSpPr>
            <p:spPr bwMode="hidden">
              <a:xfrm>
                <a:off x="1968"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5" name="Freeform 16">
                <a:extLst>
                  <a:ext uri="{FF2B5EF4-FFF2-40B4-BE49-F238E27FC236}">
                    <a16:creationId xmlns:a16="http://schemas.microsoft.com/office/drawing/2014/main" id="{5F8E0666-9862-E0C4-1606-8F55CE9D7C0C}"/>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6" name="Freeform 17">
                <a:extLst>
                  <a:ext uri="{FF2B5EF4-FFF2-40B4-BE49-F238E27FC236}">
                    <a16:creationId xmlns:a16="http://schemas.microsoft.com/office/drawing/2014/main" id="{5A20A470-1B53-661F-5E0A-7746BAE52C8E}"/>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7" name="Freeform 18">
                <a:extLst>
                  <a:ext uri="{FF2B5EF4-FFF2-40B4-BE49-F238E27FC236}">
                    <a16:creationId xmlns:a16="http://schemas.microsoft.com/office/drawing/2014/main" id="{E5F39FA4-F67B-AF82-CCF1-7F3DB109A554}"/>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8" name="Freeform 19">
                <a:extLst>
                  <a:ext uri="{FF2B5EF4-FFF2-40B4-BE49-F238E27FC236}">
                    <a16:creationId xmlns:a16="http://schemas.microsoft.com/office/drawing/2014/main" id="{9B4A52D8-5DA8-31C5-A4D5-347EFC10FF9B}"/>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7" name="Freeform 20">
              <a:extLst>
                <a:ext uri="{FF2B5EF4-FFF2-40B4-BE49-F238E27FC236}">
                  <a16:creationId xmlns:a16="http://schemas.microsoft.com/office/drawing/2014/main" id="{109182BB-20AF-DCA2-2EFA-DF1BA99188CD}"/>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 name="Freeform 21">
              <a:extLst>
                <a:ext uri="{FF2B5EF4-FFF2-40B4-BE49-F238E27FC236}">
                  <a16:creationId xmlns:a16="http://schemas.microsoft.com/office/drawing/2014/main" id="{EAB4350E-3C78-EBA1-4CB3-571063DDE495}"/>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9" name="Freeform 22">
              <a:extLst>
                <a:ext uri="{FF2B5EF4-FFF2-40B4-BE49-F238E27FC236}">
                  <a16:creationId xmlns:a16="http://schemas.microsoft.com/office/drawing/2014/main" id="{F6524FBC-D0FB-CE74-00EF-ECCDAF60808E}"/>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 name="Freeform 23">
              <a:extLst>
                <a:ext uri="{FF2B5EF4-FFF2-40B4-BE49-F238E27FC236}">
                  <a16:creationId xmlns:a16="http://schemas.microsoft.com/office/drawing/2014/main" id="{D4B72B18-73D0-9FE9-BC12-2D145A4B5B7C}"/>
                </a:ext>
              </a:extLst>
            </p:cNvPr>
            <p:cNvSpPr>
              <a:spLocks/>
            </p:cNvSpPr>
            <p:nvPr/>
          </p:nvSpPr>
          <p:spPr bwMode="hidden">
            <a:xfrm>
              <a:off x="5041" y="0"/>
              <a:ext cx="719" cy="845"/>
            </a:xfrm>
            <a:custGeom>
              <a:avLst/>
              <a:gdLst>
                <a:gd name="T0" fmla="*/ 859 w 717"/>
                <a:gd name="T1" fmla="*/ 845 h 845"/>
                <a:gd name="T2" fmla="*/ 859 w 717"/>
                <a:gd name="T3" fmla="*/ 821 h 845"/>
                <a:gd name="T4" fmla="*/ 716 w 717"/>
                <a:gd name="T5" fmla="*/ 605 h 845"/>
                <a:gd name="T6" fmla="*/ 477 w 717"/>
                <a:gd name="T7" fmla="*/ 396 h 845"/>
                <a:gd name="T8" fmla="*/ 292 w 717"/>
                <a:gd name="T9" fmla="*/ 192 h 845"/>
                <a:gd name="T10" fmla="*/ 17 w 717"/>
                <a:gd name="T11" fmla="*/ 0 h 845"/>
                <a:gd name="T12" fmla="*/ 0 w 717"/>
                <a:gd name="T13" fmla="*/ 0 h 845"/>
                <a:gd name="T14" fmla="*/ 280 w 717"/>
                <a:gd name="T15" fmla="*/ 198 h 845"/>
                <a:gd name="T16" fmla="*/ 471 w 717"/>
                <a:gd name="T17" fmla="*/ 408 h 845"/>
                <a:gd name="T18" fmla="*/ 710 w 717"/>
                <a:gd name="T19" fmla="*/ 623 h 845"/>
                <a:gd name="T20" fmla="*/ 859 w 717"/>
                <a:gd name="T21" fmla="*/ 845 h 845"/>
                <a:gd name="T22" fmla="*/ 85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4">
              <a:extLst>
                <a:ext uri="{FF2B5EF4-FFF2-40B4-BE49-F238E27FC236}">
                  <a16:creationId xmlns:a16="http://schemas.microsoft.com/office/drawing/2014/main" id="{4FB277B6-F7D6-284C-3D94-D57934035AF1}"/>
                </a:ext>
              </a:extLst>
            </p:cNvPr>
            <p:cNvSpPr>
              <a:spLocks/>
            </p:cNvSpPr>
            <p:nvPr/>
          </p:nvSpPr>
          <p:spPr bwMode="hidden">
            <a:xfrm>
              <a:off x="5352" y="0"/>
              <a:ext cx="408" cy="414"/>
            </a:xfrm>
            <a:custGeom>
              <a:avLst/>
              <a:gdLst>
                <a:gd name="T0" fmla="*/ 478 w 407"/>
                <a:gd name="T1" fmla="*/ 414 h 414"/>
                <a:gd name="T2" fmla="*/ 478 w 407"/>
                <a:gd name="T3" fmla="*/ 396 h 414"/>
                <a:gd name="T4" fmla="*/ 293 w 407"/>
                <a:gd name="T5" fmla="*/ 192 h 414"/>
                <a:gd name="T6" fmla="*/ 12 w 407"/>
                <a:gd name="T7" fmla="*/ 0 h 414"/>
                <a:gd name="T8" fmla="*/ 0 w 407"/>
                <a:gd name="T9" fmla="*/ 0 h 414"/>
                <a:gd name="T10" fmla="*/ 108 w 407"/>
                <a:gd name="T11" fmla="*/ 102 h 414"/>
                <a:gd name="T12" fmla="*/ 287 w 407"/>
                <a:gd name="T13" fmla="*/ 204 h 414"/>
                <a:gd name="T14" fmla="*/ 478 w 407"/>
                <a:gd name="T15" fmla="*/ 414 h 414"/>
                <a:gd name="T16" fmla="*/ 47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5">
              <a:extLst>
                <a:ext uri="{FF2B5EF4-FFF2-40B4-BE49-F238E27FC236}">
                  <a16:creationId xmlns:a16="http://schemas.microsoft.com/office/drawing/2014/main" id="{C71D4A2F-1494-0387-AAA4-1F5C500526CB}"/>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3" name="Freeform 26">
              <a:extLst>
                <a:ext uri="{FF2B5EF4-FFF2-40B4-BE49-F238E27FC236}">
                  <a16:creationId xmlns:a16="http://schemas.microsoft.com/office/drawing/2014/main" id="{58B8F885-E575-FED7-8A82-9CB940B4EF50}"/>
                </a:ext>
              </a:extLst>
            </p:cNvPr>
            <p:cNvSpPr>
              <a:spLocks/>
            </p:cNvSpPr>
            <p:nvPr/>
          </p:nvSpPr>
          <p:spPr bwMode="hidden">
            <a:xfrm>
              <a:off x="6" y="0"/>
              <a:ext cx="588" cy="599"/>
            </a:xfrm>
            <a:custGeom>
              <a:avLst/>
              <a:gdLst>
                <a:gd name="T0" fmla="*/ 728 w 586"/>
                <a:gd name="T1" fmla="*/ 0 h 599"/>
                <a:gd name="T2" fmla="*/ 710 w 586"/>
                <a:gd name="T3" fmla="*/ 0 h 599"/>
                <a:gd name="T4" fmla="*/ 516 w 586"/>
                <a:gd name="T5" fmla="*/ 132 h 599"/>
                <a:gd name="T6" fmla="*/ 328 w 586"/>
                <a:gd name="T7" fmla="*/ 270 h 599"/>
                <a:gd name="T8" fmla="*/ 120 w 586"/>
                <a:gd name="T9" fmla="*/ 420 h 599"/>
                <a:gd name="T10" fmla="*/ 0 w 586"/>
                <a:gd name="T11" fmla="*/ 575 h 599"/>
                <a:gd name="T12" fmla="*/ 0 w 586"/>
                <a:gd name="T13" fmla="*/ 599 h 599"/>
                <a:gd name="T14" fmla="*/ 120 w 586"/>
                <a:gd name="T15" fmla="*/ 432 h 599"/>
                <a:gd name="T16" fmla="*/ 328 w 586"/>
                <a:gd name="T17" fmla="*/ 282 h 599"/>
                <a:gd name="T18" fmla="*/ 528 w 586"/>
                <a:gd name="T19" fmla="*/ 138 h 599"/>
                <a:gd name="T20" fmla="*/ 728 w 586"/>
                <a:gd name="T21" fmla="*/ 0 h 599"/>
                <a:gd name="T22" fmla="*/ 72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7">
              <a:extLst>
                <a:ext uri="{FF2B5EF4-FFF2-40B4-BE49-F238E27FC236}">
                  <a16:creationId xmlns:a16="http://schemas.microsoft.com/office/drawing/2014/main" id="{1D6106A5-785C-AFC8-8ADC-3AF91F249532}"/>
                </a:ext>
              </a:extLst>
            </p:cNvPr>
            <p:cNvSpPr>
              <a:spLocks/>
            </p:cNvSpPr>
            <p:nvPr/>
          </p:nvSpPr>
          <p:spPr bwMode="hidden">
            <a:xfrm>
              <a:off x="6" y="0"/>
              <a:ext cx="270" cy="252"/>
            </a:xfrm>
            <a:custGeom>
              <a:avLst/>
              <a:gdLst>
                <a:gd name="T0" fmla="*/ 340 w 269"/>
                <a:gd name="T1" fmla="*/ 0 h 252"/>
                <a:gd name="T2" fmla="*/ 32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40 w 269"/>
                <a:gd name="T15" fmla="*/ 0 h 252"/>
                <a:gd name="T16" fmla="*/ 34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Line 28">
              <a:extLst>
                <a:ext uri="{FF2B5EF4-FFF2-40B4-BE49-F238E27FC236}">
                  <a16:creationId xmlns:a16="http://schemas.microsoft.com/office/drawing/2014/main" id="{55672DF9-AFF0-03CB-B1E2-45C78AD3779F}"/>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9">
              <a:extLst>
                <a:ext uri="{FF2B5EF4-FFF2-40B4-BE49-F238E27FC236}">
                  <a16:creationId xmlns:a16="http://schemas.microsoft.com/office/drawing/2014/main" id="{FCA9D1D9-4EC6-A08A-18D5-2E05E969E2BD}"/>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0">
              <a:extLst>
                <a:ext uri="{FF2B5EF4-FFF2-40B4-BE49-F238E27FC236}">
                  <a16:creationId xmlns:a16="http://schemas.microsoft.com/office/drawing/2014/main" id="{1B725AC3-DC2A-D0D9-01F2-187498E2BFED}"/>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 name="Group 31">
              <a:extLst>
                <a:ext uri="{FF2B5EF4-FFF2-40B4-BE49-F238E27FC236}">
                  <a16:creationId xmlns:a16="http://schemas.microsoft.com/office/drawing/2014/main" id="{39E5CB3E-EDCE-C9A2-712D-9B6C21ADA95B}"/>
                </a:ext>
              </a:extLst>
            </p:cNvPr>
            <p:cNvGrpSpPr>
              <a:grpSpLocks/>
            </p:cNvGrpSpPr>
            <p:nvPr/>
          </p:nvGrpSpPr>
          <p:grpSpPr bwMode="auto">
            <a:xfrm>
              <a:off x="1" y="392"/>
              <a:ext cx="5758" cy="1571"/>
              <a:chOff x="1" y="392"/>
              <a:chExt cx="5758" cy="1571"/>
            </a:xfrm>
          </p:grpSpPr>
          <p:sp>
            <p:nvSpPr>
              <p:cNvPr id="21" name="Line 32">
                <a:extLst>
                  <a:ext uri="{FF2B5EF4-FFF2-40B4-BE49-F238E27FC236}">
                    <a16:creationId xmlns:a16="http://schemas.microsoft.com/office/drawing/2014/main" id="{BA8D2731-6311-A7C5-443A-FED243D1AD6A}"/>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3">
                <a:extLst>
                  <a:ext uri="{FF2B5EF4-FFF2-40B4-BE49-F238E27FC236}">
                    <a16:creationId xmlns:a16="http://schemas.microsoft.com/office/drawing/2014/main" id="{6ACA7BBB-0136-7403-FB9A-2BF55271BB98}"/>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34">
                <a:extLst>
                  <a:ext uri="{FF2B5EF4-FFF2-40B4-BE49-F238E27FC236}">
                    <a16:creationId xmlns:a16="http://schemas.microsoft.com/office/drawing/2014/main" id="{4F6CE743-A5E4-985F-372F-7B63B7610F93}"/>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5">
                <a:extLst>
                  <a:ext uri="{FF2B5EF4-FFF2-40B4-BE49-F238E27FC236}">
                    <a16:creationId xmlns:a16="http://schemas.microsoft.com/office/drawing/2014/main" id="{2121860A-1BF7-BDEB-92CC-A82A251F0641}"/>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6">
                <a:extLst>
                  <a:ext uri="{FF2B5EF4-FFF2-40B4-BE49-F238E27FC236}">
                    <a16:creationId xmlns:a16="http://schemas.microsoft.com/office/drawing/2014/main" id="{6144A475-9CE1-2CDB-87CC-25B3CAA0ADE7}"/>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 name="Line 37">
              <a:extLst>
                <a:ext uri="{FF2B5EF4-FFF2-40B4-BE49-F238E27FC236}">
                  <a16:creationId xmlns:a16="http://schemas.microsoft.com/office/drawing/2014/main" id="{A9A52FCD-CFAA-DE6A-E149-B56FB229D1BE}"/>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8">
              <a:extLst>
                <a:ext uri="{FF2B5EF4-FFF2-40B4-BE49-F238E27FC236}">
                  <a16:creationId xmlns:a16="http://schemas.microsoft.com/office/drawing/2014/main" id="{556DD1D4-AF58-737F-90EB-D8B7A16F19C8}"/>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4007"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a:t>Click to edit Master title style</a:t>
            </a:r>
          </a:p>
        </p:txBody>
      </p:sp>
      <p:sp>
        <p:nvSpPr>
          <p:cNvPr id="84008"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39" name="Rectangle 41">
            <a:extLst>
              <a:ext uri="{FF2B5EF4-FFF2-40B4-BE49-F238E27FC236}">
                <a16:creationId xmlns:a16="http://schemas.microsoft.com/office/drawing/2014/main" id="{C70984D1-088D-81B3-1F31-26F75D753CDD}"/>
              </a:ext>
            </a:extLst>
          </p:cNvPr>
          <p:cNvSpPr>
            <a:spLocks noGrp="1" noChangeArrowheads="1"/>
          </p:cNvSpPr>
          <p:nvPr>
            <p:ph type="dt" sz="quarter" idx="10"/>
          </p:nvPr>
        </p:nvSpPr>
        <p:spPr/>
        <p:txBody>
          <a:bodyPr/>
          <a:lstStyle>
            <a:lvl1pPr>
              <a:defRPr/>
            </a:lvl1pPr>
          </a:lstStyle>
          <a:p>
            <a:pPr>
              <a:defRPr/>
            </a:pPr>
            <a:endParaRPr lang="en-US"/>
          </a:p>
        </p:txBody>
      </p:sp>
      <p:sp>
        <p:nvSpPr>
          <p:cNvPr id="40" name="Rectangle 42">
            <a:extLst>
              <a:ext uri="{FF2B5EF4-FFF2-40B4-BE49-F238E27FC236}">
                <a16:creationId xmlns:a16="http://schemas.microsoft.com/office/drawing/2014/main" id="{A3BD4938-CF8D-2ED2-E680-7D908C781D0E}"/>
              </a:ext>
            </a:extLst>
          </p:cNvPr>
          <p:cNvSpPr>
            <a:spLocks noGrp="1" noChangeArrowheads="1"/>
          </p:cNvSpPr>
          <p:nvPr>
            <p:ph type="ftr" sz="quarter" idx="11"/>
          </p:nvPr>
        </p:nvSpPr>
        <p:spPr/>
        <p:txBody>
          <a:bodyPr/>
          <a:lstStyle>
            <a:lvl1pPr>
              <a:defRPr/>
            </a:lvl1pPr>
          </a:lstStyle>
          <a:p>
            <a:pPr>
              <a:defRPr/>
            </a:pPr>
            <a:endParaRPr lang="en-US"/>
          </a:p>
        </p:txBody>
      </p:sp>
      <p:sp>
        <p:nvSpPr>
          <p:cNvPr id="41" name="Rectangle 43">
            <a:extLst>
              <a:ext uri="{FF2B5EF4-FFF2-40B4-BE49-F238E27FC236}">
                <a16:creationId xmlns:a16="http://schemas.microsoft.com/office/drawing/2014/main" id="{EB68FB58-8FEB-F2B7-61EF-A8F76957979F}"/>
              </a:ext>
            </a:extLst>
          </p:cNvPr>
          <p:cNvSpPr>
            <a:spLocks noGrp="1" noChangeArrowheads="1"/>
          </p:cNvSpPr>
          <p:nvPr>
            <p:ph type="sldNum" sz="quarter" idx="12"/>
          </p:nvPr>
        </p:nvSpPr>
        <p:spPr/>
        <p:txBody>
          <a:bodyPr/>
          <a:lstStyle>
            <a:lvl1pPr>
              <a:defRPr/>
            </a:lvl1pPr>
          </a:lstStyle>
          <a:p>
            <a:pPr>
              <a:defRPr/>
            </a:pPr>
            <a:fld id="{F16BC189-2774-4C6C-9656-31105FA21555}" type="slidenum">
              <a:rPr lang="en-US" altLang="en-US"/>
              <a:pPr>
                <a:defRPr/>
              </a:pPr>
              <a:t>‹#›</a:t>
            </a:fld>
            <a:endParaRPr lang="en-US" altLang="en-US"/>
          </a:p>
        </p:txBody>
      </p:sp>
    </p:spTree>
    <p:extLst>
      <p:ext uri="{BB962C8B-B14F-4D97-AF65-F5344CB8AC3E}">
        <p14:creationId xmlns:p14="http://schemas.microsoft.com/office/powerpoint/2010/main" val="37983393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4BF3B9F1-5089-C486-BDEF-30209520C6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2639A96F-81F9-8023-FBCF-D8C4538A1D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F7C501AB-AE43-B714-4493-B8914E4A0EA5}"/>
              </a:ext>
            </a:extLst>
          </p:cNvPr>
          <p:cNvSpPr>
            <a:spLocks noGrp="1" noChangeArrowheads="1"/>
          </p:cNvSpPr>
          <p:nvPr>
            <p:ph type="sldNum" sz="quarter" idx="12"/>
          </p:nvPr>
        </p:nvSpPr>
        <p:spPr>
          <a:ln/>
        </p:spPr>
        <p:txBody>
          <a:bodyPr/>
          <a:lstStyle>
            <a:lvl1pPr>
              <a:defRPr/>
            </a:lvl1pPr>
          </a:lstStyle>
          <a:p>
            <a:pPr>
              <a:defRPr/>
            </a:pPr>
            <a:fld id="{E7829F37-4208-494C-B87F-4F7C96A725B6}" type="slidenum">
              <a:rPr lang="en-US" altLang="en-US"/>
              <a:pPr>
                <a:defRPr/>
              </a:pPr>
              <a:t>‹#›</a:t>
            </a:fld>
            <a:endParaRPr lang="en-US" altLang="en-US"/>
          </a:p>
        </p:txBody>
      </p:sp>
    </p:spTree>
    <p:extLst>
      <p:ext uri="{BB962C8B-B14F-4D97-AF65-F5344CB8AC3E}">
        <p14:creationId xmlns:p14="http://schemas.microsoft.com/office/powerpoint/2010/main" val="1372860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10848444-1F59-A2B4-2A11-166FFAC46F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10AD9356-F362-B09D-FFDA-EBF33468F1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1EE9ADF6-65D4-36EB-718F-2A31A0C1B69A}"/>
              </a:ext>
            </a:extLst>
          </p:cNvPr>
          <p:cNvSpPr>
            <a:spLocks noGrp="1" noChangeArrowheads="1"/>
          </p:cNvSpPr>
          <p:nvPr>
            <p:ph type="sldNum" sz="quarter" idx="12"/>
          </p:nvPr>
        </p:nvSpPr>
        <p:spPr>
          <a:ln/>
        </p:spPr>
        <p:txBody>
          <a:bodyPr/>
          <a:lstStyle>
            <a:lvl1pPr>
              <a:defRPr/>
            </a:lvl1pPr>
          </a:lstStyle>
          <a:p>
            <a:pPr>
              <a:defRPr/>
            </a:pPr>
            <a:fld id="{0996463B-6EEA-4E65-A687-C62E9F9922D5}" type="slidenum">
              <a:rPr lang="en-US" altLang="en-US"/>
              <a:pPr>
                <a:defRPr/>
              </a:pPr>
              <a:t>‹#›</a:t>
            </a:fld>
            <a:endParaRPr lang="en-US" altLang="en-US"/>
          </a:p>
        </p:txBody>
      </p:sp>
    </p:spTree>
    <p:extLst>
      <p:ext uri="{BB962C8B-B14F-4D97-AF65-F5344CB8AC3E}">
        <p14:creationId xmlns:p14="http://schemas.microsoft.com/office/powerpoint/2010/main" val="6750932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3BEC4B8B-E622-9DEE-8B27-60767BAE93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F9779E5D-F62C-CD3B-1C70-F1A451B10F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5F2B428A-1A3F-2E0C-0708-0E87C87CFEA8}"/>
              </a:ext>
            </a:extLst>
          </p:cNvPr>
          <p:cNvSpPr>
            <a:spLocks noGrp="1" noChangeArrowheads="1"/>
          </p:cNvSpPr>
          <p:nvPr>
            <p:ph type="sldNum" sz="quarter" idx="12"/>
          </p:nvPr>
        </p:nvSpPr>
        <p:spPr>
          <a:ln/>
        </p:spPr>
        <p:txBody>
          <a:bodyPr/>
          <a:lstStyle>
            <a:lvl1pPr>
              <a:defRPr/>
            </a:lvl1pPr>
          </a:lstStyle>
          <a:p>
            <a:pPr>
              <a:defRPr/>
            </a:pPr>
            <a:fld id="{3DEC4F95-AF40-452B-B5CC-6D45B30457FA}" type="slidenum">
              <a:rPr lang="en-US" altLang="en-US"/>
              <a:pPr>
                <a:defRPr/>
              </a:pPr>
              <a:t>‹#›</a:t>
            </a:fld>
            <a:endParaRPr lang="en-US" altLang="en-US"/>
          </a:p>
        </p:txBody>
      </p:sp>
    </p:spTree>
    <p:extLst>
      <p:ext uri="{BB962C8B-B14F-4D97-AF65-F5344CB8AC3E}">
        <p14:creationId xmlns:p14="http://schemas.microsoft.com/office/powerpoint/2010/main" val="379780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4453B512-FECC-F24C-9C70-236452FEA0C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DA2FE386-0518-220B-1F82-DE384CE8E8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8D0824FF-94E5-6AF3-B7B1-FAD305FD0B83}"/>
              </a:ext>
            </a:extLst>
          </p:cNvPr>
          <p:cNvSpPr>
            <a:spLocks noGrp="1" noChangeArrowheads="1"/>
          </p:cNvSpPr>
          <p:nvPr>
            <p:ph type="sldNum" sz="quarter" idx="12"/>
          </p:nvPr>
        </p:nvSpPr>
        <p:spPr>
          <a:ln/>
        </p:spPr>
        <p:txBody>
          <a:bodyPr/>
          <a:lstStyle>
            <a:lvl1pPr>
              <a:defRPr/>
            </a:lvl1pPr>
          </a:lstStyle>
          <a:p>
            <a:pPr>
              <a:defRPr/>
            </a:pPr>
            <a:fld id="{638F6C27-6450-446A-BC20-8780E54B545A}" type="slidenum">
              <a:rPr lang="en-US" altLang="en-US"/>
              <a:pPr>
                <a:defRPr/>
              </a:pPr>
              <a:t>‹#›</a:t>
            </a:fld>
            <a:endParaRPr lang="en-US" altLang="en-US"/>
          </a:p>
        </p:txBody>
      </p:sp>
    </p:spTree>
    <p:extLst>
      <p:ext uri="{BB962C8B-B14F-4D97-AF65-F5344CB8AC3E}">
        <p14:creationId xmlns:p14="http://schemas.microsoft.com/office/powerpoint/2010/main" val="32558936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7A78B00C-CD23-62D4-993D-BD342F05F17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id="{54FA5142-548F-E3B8-F1BF-B33B235DD5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4B028359-E8B6-906D-9A11-16C3690D7A18}"/>
              </a:ext>
            </a:extLst>
          </p:cNvPr>
          <p:cNvSpPr>
            <a:spLocks noGrp="1" noChangeArrowheads="1"/>
          </p:cNvSpPr>
          <p:nvPr>
            <p:ph type="sldNum" sz="quarter" idx="12"/>
          </p:nvPr>
        </p:nvSpPr>
        <p:spPr>
          <a:ln/>
        </p:spPr>
        <p:txBody>
          <a:bodyPr/>
          <a:lstStyle>
            <a:lvl1pPr>
              <a:defRPr/>
            </a:lvl1pPr>
          </a:lstStyle>
          <a:p>
            <a:pPr>
              <a:defRPr/>
            </a:pPr>
            <a:fld id="{9B7ED0CF-5263-4DBF-BFE5-0DA373C94EF1}" type="slidenum">
              <a:rPr lang="en-US" altLang="en-US"/>
              <a:pPr>
                <a:defRPr/>
              </a:pPr>
              <a:t>‹#›</a:t>
            </a:fld>
            <a:endParaRPr lang="en-US" altLang="en-US"/>
          </a:p>
        </p:txBody>
      </p:sp>
    </p:spTree>
    <p:extLst>
      <p:ext uri="{BB962C8B-B14F-4D97-AF65-F5344CB8AC3E}">
        <p14:creationId xmlns:p14="http://schemas.microsoft.com/office/powerpoint/2010/main" val="24840354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C982C287-9E3D-32F4-B491-3BD5A50520C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DC9EDF5F-AD78-8FC0-5440-03C8E0586B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B1F40D5C-2A2D-980C-6FC0-0FB5AC7D7338}"/>
              </a:ext>
            </a:extLst>
          </p:cNvPr>
          <p:cNvSpPr>
            <a:spLocks noGrp="1" noChangeArrowheads="1"/>
          </p:cNvSpPr>
          <p:nvPr>
            <p:ph type="sldNum" sz="quarter" idx="12"/>
          </p:nvPr>
        </p:nvSpPr>
        <p:spPr>
          <a:ln/>
        </p:spPr>
        <p:txBody>
          <a:bodyPr/>
          <a:lstStyle>
            <a:lvl1pPr>
              <a:defRPr/>
            </a:lvl1pPr>
          </a:lstStyle>
          <a:p>
            <a:pPr>
              <a:defRPr/>
            </a:pPr>
            <a:fld id="{6ADE06C3-448A-41B2-8420-4FB6790FB7F6}" type="slidenum">
              <a:rPr lang="en-US" altLang="en-US"/>
              <a:pPr>
                <a:defRPr/>
              </a:pPr>
              <a:t>‹#›</a:t>
            </a:fld>
            <a:endParaRPr lang="en-US" altLang="en-US"/>
          </a:p>
        </p:txBody>
      </p:sp>
    </p:spTree>
    <p:extLst>
      <p:ext uri="{BB962C8B-B14F-4D97-AF65-F5344CB8AC3E}">
        <p14:creationId xmlns:p14="http://schemas.microsoft.com/office/powerpoint/2010/main" val="497306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0F222855-FDB3-1868-BFBB-93EAE43FAC3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id="{17D97D9B-9738-818C-38BB-D5A48C118E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F0300DE0-9BC5-F27B-D6FC-D71E6ABED960}"/>
              </a:ext>
            </a:extLst>
          </p:cNvPr>
          <p:cNvSpPr>
            <a:spLocks noGrp="1" noChangeArrowheads="1"/>
          </p:cNvSpPr>
          <p:nvPr>
            <p:ph type="sldNum" sz="quarter" idx="12"/>
          </p:nvPr>
        </p:nvSpPr>
        <p:spPr>
          <a:ln/>
        </p:spPr>
        <p:txBody>
          <a:bodyPr/>
          <a:lstStyle>
            <a:lvl1pPr>
              <a:defRPr/>
            </a:lvl1pPr>
          </a:lstStyle>
          <a:p>
            <a:pPr>
              <a:defRPr/>
            </a:pPr>
            <a:fld id="{BD6E2D48-38E7-4764-88A2-4760107F4260}" type="slidenum">
              <a:rPr lang="en-US" altLang="en-US"/>
              <a:pPr>
                <a:defRPr/>
              </a:pPr>
              <a:t>‹#›</a:t>
            </a:fld>
            <a:endParaRPr lang="en-US" altLang="en-US"/>
          </a:p>
        </p:txBody>
      </p:sp>
    </p:spTree>
    <p:extLst>
      <p:ext uri="{BB962C8B-B14F-4D97-AF65-F5344CB8AC3E}">
        <p14:creationId xmlns:p14="http://schemas.microsoft.com/office/powerpoint/2010/main" val="10419441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DF30C032-400B-4937-2C00-C05FA417EF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11D42E6F-DD83-CF5F-D5A3-A8FC347281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956A16A8-BB6D-0AF9-E37D-279F6B9D7968}"/>
              </a:ext>
            </a:extLst>
          </p:cNvPr>
          <p:cNvSpPr>
            <a:spLocks noGrp="1" noChangeArrowheads="1"/>
          </p:cNvSpPr>
          <p:nvPr>
            <p:ph type="sldNum" sz="quarter" idx="12"/>
          </p:nvPr>
        </p:nvSpPr>
        <p:spPr>
          <a:ln/>
        </p:spPr>
        <p:txBody>
          <a:bodyPr/>
          <a:lstStyle>
            <a:lvl1pPr>
              <a:defRPr/>
            </a:lvl1pPr>
          </a:lstStyle>
          <a:p>
            <a:pPr>
              <a:defRPr/>
            </a:pPr>
            <a:fld id="{1B04BB98-1FFE-4644-8951-97198BB5A8F0}" type="slidenum">
              <a:rPr lang="en-US" altLang="en-US"/>
              <a:pPr>
                <a:defRPr/>
              </a:pPr>
              <a:t>‹#›</a:t>
            </a:fld>
            <a:endParaRPr lang="en-US" altLang="en-US"/>
          </a:p>
        </p:txBody>
      </p:sp>
    </p:spTree>
    <p:extLst>
      <p:ext uri="{BB962C8B-B14F-4D97-AF65-F5344CB8AC3E}">
        <p14:creationId xmlns:p14="http://schemas.microsoft.com/office/powerpoint/2010/main" val="25142876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9E4800A0-FDD8-0938-522D-49188273D8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7BAB588F-B160-0677-2DF5-DC6EAA8A1E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BE4EDBB5-0FD1-D880-58B8-4C1EB495C010}"/>
              </a:ext>
            </a:extLst>
          </p:cNvPr>
          <p:cNvSpPr>
            <a:spLocks noGrp="1" noChangeArrowheads="1"/>
          </p:cNvSpPr>
          <p:nvPr>
            <p:ph type="sldNum" sz="quarter" idx="12"/>
          </p:nvPr>
        </p:nvSpPr>
        <p:spPr>
          <a:ln/>
        </p:spPr>
        <p:txBody>
          <a:bodyPr/>
          <a:lstStyle>
            <a:lvl1pPr>
              <a:defRPr/>
            </a:lvl1pPr>
          </a:lstStyle>
          <a:p>
            <a:pPr>
              <a:defRPr/>
            </a:pPr>
            <a:fld id="{65632F96-9121-492E-B9CC-556680564B01}" type="slidenum">
              <a:rPr lang="en-US" altLang="en-US"/>
              <a:pPr>
                <a:defRPr/>
              </a:pPr>
              <a:t>‹#›</a:t>
            </a:fld>
            <a:endParaRPr lang="en-US" altLang="en-US"/>
          </a:p>
        </p:txBody>
      </p:sp>
    </p:spTree>
    <p:extLst>
      <p:ext uri="{BB962C8B-B14F-4D97-AF65-F5344CB8AC3E}">
        <p14:creationId xmlns:p14="http://schemas.microsoft.com/office/powerpoint/2010/main" val="22993704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BBA04848-7B74-B8F1-C3D9-214CC78E67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CAB71D64-650E-06CF-B0FA-87D0DF7D5F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D13265C0-F195-2875-4ED8-28756C88560D}"/>
              </a:ext>
            </a:extLst>
          </p:cNvPr>
          <p:cNvSpPr>
            <a:spLocks noGrp="1" noChangeArrowheads="1"/>
          </p:cNvSpPr>
          <p:nvPr>
            <p:ph type="sldNum" sz="quarter" idx="12"/>
          </p:nvPr>
        </p:nvSpPr>
        <p:spPr>
          <a:ln/>
        </p:spPr>
        <p:txBody>
          <a:bodyPr/>
          <a:lstStyle>
            <a:lvl1pPr>
              <a:defRPr/>
            </a:lvl1pPr>
          </a:lstStyle>
          <a:p>
            <a:pPr>
              <a:defRPr/>
            </a:pPr>
            <a:fld id="{6C930B1B-E3A3-436B-95C9-0F13A87AB575}" type="slidenum">
              <a:rPr lang="en-US" altLang="en-US"/>
              <a:pPr>
                <a:defRPr/>
              </a:pPr>
              <a:t>‹#›</a:t>
            </a:fld>
            <a:endParaRPr lang="en-US" altLang="en-US"/>
          </a:p>
        </p:txBody>
      </p:sp>
    </p:spTree>
    <p:extLst>
      <p:ext uri="{BB962C8B-B14F-4D97-AF65-F5344CB8AC3E}">
        <p14:creationId xmlns:p14="http://schemas.microsoft.com/office/powerpoint/2010/main" val="3436165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01797514-377B-AF6A-F612-2C851CA145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DFF4169C-0E32-E4A3-5256-A9EE3FE759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3FF771C9-8349-3588-F969-EA62E2D88CC3}"/>
              </a:ext>
            </a:extLst>
          </p:cNvPr>
          <p:cNvSpPr>
            <a:spLocks noGrp="1" noChangeArrowheads="1"/>
          </p:cNvSpPr>
          <p:nvPr>
            <p:ph type="sldNum" sz="quarter" idx="12"/>
          </p:nvPr>
        </p:nvSpPr>
        <p:spPr>
          <a:ln/>
        </p:spPr>
        <p:txBody>
          <a:bodyPr/>
          <a:lstStyle>
            <a:lvl1pPr>
              <a:defRPr/>
            </a:lvl1pPr>
          </a:lstStyle>
          <a:p>
            <a:pPr>
              <a:defRPr/>
            </a:pPr>
            <a:fld id="{354C4482-034B-4A4C-9D31-FCF6249D6F58}" type="slidenum">
              <a:rPr lang="en-US" altLang="en-US"/>
              <a:pPr>
                <a:defRPr/>
              </a:pPr>
              <a:t>‹#›</a:t>
            </a:fld>
            <a:endParaRPr lang="en-US" altLang="en-US"/>
          </a:p>
        </p:txBody>
      </p:sp>
    </p:spTree>
    <p:extLst>
      <p:ext uri="{BB962C8B-B14F-4D97-AF65-F5344CB8AC3E}">
        <p14:creationId xmlns:p14="http://schemas.microsoft.com/office/powerpoint/2010/main" val="33702658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562230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23889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3533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3457B084-31C9-97EE-CB07-7804E363B1F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id="{F1303996-9897-AE4C-0109-DFE4DF0F04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5948A1CF-3C54-F934-2409-F735975C7A2D}"/>
              </a:ext>
            </a:extLst>
          </p:cNvPr>
          <p:cNvSpPr>
            <a:spLocks noGrp="1" noChangeArrowheads="1"/>
          </p:cNvSpPr>
          <p:nvPr>
            <p:ph type="sldNum" sz="quarter" idx="12"/>
          </p:nvPr>
        </p:nvSpPr>
        <p:spPr>
          <a:ln/>
        </p:spPr>
        <p:txBody>
          <a:bodyPr/>
          <a:lstStyle>
            <a:lvl1pPr>
              <a:defRPr/>
            </a:lvl1pPr>
          </a:lstStyle>
          <a:p>
            <a:pPr>
              <a:defRPr/>
            </a:pPr>
            <a:fld id="{FD3DE374-6C91-4CB2-9B35-2AFD0E5A6143}" type="slidenum">
              <a:rPr lang="en-US" altLang="en-US"/>
              <a:pPr>
                <a:defRPr/>
              </a:pPr>
              <a:t>‹#›</a:t>
            </a:fld>
            <a:endParaRPr lang="en-US" altLang="en-US"/>
          </a:p>
        </p:txBody>
      </p:sp>
    </p:spTree>
    <p:extLst>
      <p:ext uri="{BB962C8B-B14F-4D97-AF65-F5344CB8AC3E}">
        <p14:creationId xmlns:p14="http://schemas.microsoft.com/office/powerpoint/2010/main" val="7727715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344213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931613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296862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000624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703551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086802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697926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524370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56" name="Google Shape;56;p14"/>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57" name="Google Shape;57;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695505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0" name="Google Shape;60;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6357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79828406-E5D9-E5E8-08BA-68A8CB4F74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E961FE09-E117-0C0D-F894-E81A529A67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8BB0CCCD-E78C-8D80-8307-977B0B6C4271}"/>
              </a:ext>
            </a:extLst>
          </p:cNvPr>
          <p:cNvSpPr>
            <a:spLocks noGrp="1" noChangeArrowheads="1"/>
          </p:cNvSpPr>
          <p:nvPr>
            <p:ph type="sldNum" sz="quarter" idx="12"/>
          </p:nvPr>
        </p:nvSpPr>
        <p:spPr>
          <a:ln/>
        </p:spPr>
        <p:txBody>
          <a:bodyPr/>
          <a:lstStyle>
            <a:lvl1pPr>
              <a:defRPr/>
            </a:lvl1pPr>
          </a:lstStyle>
          <a:p>
            <a:pPr>
              <a:defRPr/>
            </a:pPr>
            <a:fld id="{D21F160A-6E1B-4461-8457-1FCEE7C774E4}" type="slidenum">
              <a:rPr lang="en-US" altLang="en-US"/>
              <a:pPr>
                <a:defRPr/>
              </a:pPr>
              <a:t>‹#›</a:t>
            </a:fld>
            <a:endParaRPr lang="en-US" altLang="en-US"/>
          </a:p>
        </p:txBody>
      </p:sp>
    </p:spTree>
    <p:extLst>
      <p:ext uri="{BB962C8B-B14F-4D97-AF65-F5344CB8AC3E}">
        <p14:creationId xmlns:p14="http://schemas.microsoft.com/office/powerpoint/2010/main" val="33570073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64" name="Google Shape;64;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765192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68" name="Google Shape;68;p17"/>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69" name="Google Shape;69;p1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642026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56043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75" name="Google Shape;75;p19"/>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76" name="Google Shape;76;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68406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79" name="Google Shape;79;p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78719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0"/>
        <p:cNvGrpSpPr/>
        <p:nvPr/>
      </p:nvGrpSpPr>
      <p:grpSpPr>
        <a:xfrm>
          <a:off x="0" y="0"/>
          <a:ext cx="0" cy="0"/>
          <a:chOff x="0" y="0"/>
          <a:chExt cx="0" cy="0"/>
        </a:xfrm>
      </p:grpSpPr>
      <p:sp>
        <p:nvSpPr>
          <p:cNvPr id="81" name="Google Shape;81;p2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1"/>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3" name="Google Shape;83;p21"/>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84" name="Google Shape;84;p21"/>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546704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546744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91" name="Google Shape;91;p23"/>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280485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19768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6FBCE79-A213-177A-408A-E6DF7FB5D662}"/>
              </a:ext>
            </a:extLst>
          </p:cNvPr>
          <p:cNvGrpSpPr>
            <a:grpSpLocks/>
          </p:cNvGrpSpPr>
          <p:nvPr/>
        </p:nvGrpSpPr>
        <p:grpSpPr bwMode="auto">
          <a:xfrm>
            <a:off x="0" y="0"/>
            <a:ext cx="12198350" cy="6851650"/>
            <a:chOff x="1" y="0"/>
            <a:chExt cx="5763" cy="4316"/>
          </a:xfrm>
        </p:grpSpPr>
        <p:sp>
          <p:nvSpPr>
            <p:cNvPr id="3" name="Freeform 3">
              <a:extLst>
                <a:ext uri="{FF2B5EF4-FFF2-40B4-BE49-F238E27FC236}">
                  <a16:creationId xmlns:a16="http://schemas.microsoft.com/office/drawing/2014/main" id="{02CD4C47-D742-8B80-5B94-ABFA77C228CA}"/>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4" name="Freeform 4">
              <a:extLst>
                <a:ext uri="{FF2B5EF4-FFF2-40B4-BE49-F238E27FC236}">
                  <a16:creationId xmlns:a16="http://schemas.microsoft.com/office/drawing/2014/main" id="{53926B27-4E16-16A3-EBFC-36AAADD06FCA}"/>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5" name="Freeform 5">
              <a:extLst>
                <a:ext uri="{FF2B5EF4-FFF2-40B4-BE49-F238E27FC236}">
                  <a16:creationId xmlns:a16="http://schemas.microsoft.com/office/drawing/2014/main" id="{18B56683-E5B5-6CE9-AD39-D6E352540918}"/>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6" name="Group 6">
              <a:extLst>
                <a:ext uri="{FF2B5EF4-FFF2-40B4-BE49-F238E27FC236}">
                  <a16:creationId xmlns:a16="http://schemas.microsoft.com/office/drawing/2014/main" id="{E747494A-742F-96F2-1DDB-5C84FB85B1A9}"/>
                </a:ext>
              </a:extLst>
            </p:cNvPr>
            <p:cNvGrpSpPr>
              <a:grpSpLocks/>
            </p:cNvGrpSpPr>
            <p:nvPr/>
          </p:nvGrpSpPr>
          <p:grpSpPr bwMode="auto">
            <a:xfrm>
              <a:off x="288" y="0"/>
              <a:ext cx="5098" cy="4316"/>
              <a:chOff x="288" y="0"/>
              <a:chExt cx="5098" cy="4316"/>
            </a:xfrm>
          </p:grpSpPr>
          <p:sp>
            <p:nvSpPr>
              <p:cNvPr id="26" name="Freeform 7">
                <a:extLst>
                  <a:ext uri="{FF2B5EF4-FFF2-40B4-BE49-F238E27FC236}">
                    <a16:creationId xmlns:a16="http://schemas.microsoft.com/office/drawing/2014/main" id="{67239A69-766C-A6B1-436E-319CC3BA4AC6}"/>
                  </a:ext>
                </a:extLst>
              </p:cNvPr>
              <p:cNvSpPr>
                <a:spLocks/>
              </p:cNvSpPr>
              <p:nvPr userDrawn="1"/>
            </p:nvSpPr>
            <p:spPr bwMode="hidden">
              <a:xfrm>
                <a:off x="2790" y="0"/>
                <a:ext cx="70"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7" name="Freeform 8">
                <a:extLst>
                  <a:ext uri="{FF2B5EF4-FFF2-40B4-BE49-F238E27FC236}">
                    <a16:creationId xmlns:a16="http://schemas.microsoft.com/office/drawing/2014/main" id="{401B4BE9-77DE-DA76-8F79-19716C839F8D}"/>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8" name="Freeform 9">
                <a:extLst>
                  <a:ext uri="{FF2B5EF4-FFF2-40B4-BE49-F238E27FC236}">
                    <a16:creationId xmlns:a16="http://schemas.microsoft.com/office/drawing/2014/main" id="{4AC8639C-65FE-BE63-B988-9862AF071EA3}"/>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9" name="Freeform 10">
                <a:extLst>
                  <a:ext uri="{FF2B5EF4-FFF2-40B4-BE49-F238E27FC236}">
                    <a16:creationId xmlns:a16="http://schemas.microsoft.com/office/drawing/2014/main" id="{D1F73543-F634-8C0B-8001-14D52C2F8E1B}"/>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0" name="Freeform 11">
                <a:extLst>
                  <a:ext uri="{FF2B5EF4-FFF2-40B4-BE49-F238E27FC236}">
                    <a16:creationId xmlns:a16="http://schemas.microsoft.com/office/drawing/2014/main" id="{6E9BCFB7-E2AB-5F5A-DB0F-C3BF52466F7C}"/>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1" name="Freeform 12">
                <a:extLst>
                  <a:ext uri="{FF2B5EF4-FFF2-40B4-BE49-F238E27FC236}">
                    <a16:creationId xmlns:a16="http://schemas.microsoft.com/office/drawing/2014/main" id="{8B1FC3D4-5693-E5E6-A80D-26100D03C305}"/>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2" name="Freeform 13">
                <a:extLst>
                  <a:ext uri="{FF2B5EF4-FFF2-40B4-BE49-F238E27FC236}">
                    <a16:creationId xmlns:a16="http://schemas.microsoft.com/office/drawing/2014/main" id="{B8A1AD7A-B196-788C-1E04-0705630F2A04}"/>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3" name="Freeform 14">
                <a:extLst>
                  <a:ext uri="{FF2B5EF4-FFF2-40B4-BE49-F238E27FC236}">
                    <a16:creationId xmlns:a16="http://schemas.microsoft.com/office/drawing/2014/main" id="{35BE307E-752F-5ADD-5643-DBED1F813012}"/>
                  </a:ext>
                </a:extLst>
              </p:cNvPr>
              <p:cNvSpPr>
                <a:spLocks/>
              </p:cNvSpPr>
              <p:nvPr userDrawn="1"/>
            </p:nvSpPr>
            <p:spPr bwMode="hidden">
              <a:xfrm>
                <a:off x="2400"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4" name="Freeform 15">
                <a:extLst>
                  <a:ext uri="{FF2B5EF4-FFF2-40B4-BE49-F238E27FC236}">
                    <a16:creationId xmlns:a16="http://schemas.microsoft.com/office/drawing/2014/main" id="{F6827B64-E6B9-99A0-7006-13B1CD2F01B8}"/>
                  </a:ext>
                </a:extLst>
              </p:cNvPr>
              <p:cNvSpPr>
                <a:spLocks/>
              </p:cNvSpPr>
              <p:nvPr userDrawn="1"/>
            </p:nvSpPr>
            <p:spPr bwMode="hidden">
              <a:xfrm>
                <a:off x="1968"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5" name="Freeform 16">
                <a:extLst>
                  <a:ext uri="{FF2B5EF4-FFF2-40B4-BE49-F238E27FC236}">
                    <a16:creationId xmlns:a16="http://schemas.microsoft.com/office/drawing/2014/main" id="{3D2FF35B-7AF5-B513-898F-D2B8B6A058AD}"/>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6" name="Freeform 17">
                <a:extLst>
                  <a:ext uri="{FF2B5EF4-FFF2-40B4-BE49-F238E27FC236}">
                    <a16:creationId xmlns:a16="http://schemas.microsoft.com/office/drawing/2014/main" id="{760FEFE4-6B67-AEE2-041A-BF7F94E83038}"/>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7" name="Freeform 18">
                <a:extLst>
                  <a:ext uri="{FF2B5EF4-FFF2-40B4-BE49-F238E27FC236}">
                    <a16:creationId xmlns:a16="http://schemas.microsoft.com/office/drawing/2014/main" id="{A8235596-6FA2-4C0F-C877-B5ABBB179E34}"/>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8" name="Freeform 19">
                <a:extLst>
                  <a:ext uri="{FF2B5EF4-FFF2-40B4-BE49-F238E27FC236}">
                    <a16:creationId xmlns:a16="http://schemas.microsoft.com/office/drawing/2014/main" id="{95D29320-B09F-2CAF-EC59-7B5DADE6C8F1}"/>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7" name="Freeform 20">
              <a:extLst>
                <a:ext uri="{FF2B5EF4-FFF2-40B4-BE49-F238E27FC236}">
                  <a16:creationId xmlns:a16="http://schemas.microsoft.com/office/drawing/2014/main" id="{405A2969-9799-7A07-8675-F5C5DB8D48B7}"/>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 name="Freeform 21">
              <a:extLst>
                <a:ext uri="{FF2B5EF4-FFF2-40B4-BE49-F238E27FC236}">
                  <a16:creationId xmlns:a16="http://schemas.microsoft.com/office/drawing/2014/main" id="{BC92519C-64BA-3478-4DCB-380D51BF7C3B}"/>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9" name="Freeform 22">
              <a:extLst>
                <a:ext uri="{FF2B5EF4-FFF2-40B4-BE49-F238E27FC236}">
                  <a16:creationId xmlns:a16="http://schemas.microsoft.com/office/drawing/2014/main" id="{83919EE1-671D-BF1C-1910-2C69676B5727}"/>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 name="Freeform 23">
              <a:extLst>
                <a:ext uri="{FF2B5EF4-FFF2-40B4-BE49-F238E27FC236}">
                  <a16:creationId xmlns:a16="http://schemas.microsoft.com/office/drawing/2014/main" id="{F04CF362-F18D-4C0D-4F47-D8602DE8102E}"/>
                </a:ext>
              </a:extLst>
            </p:cNvPr>
            <p:cNvSpPr>
              <a:spLocks/>
            </p:cNvSpPr>
            <p:nvPr/>
          </p:nvSpPr>
          <p:spPr bwMode="hidden">
            <a:xfrm>
              <a:off x="5041" y="0"/>
              <a:ext cx="719" cy="845"/>
            </a:xfrm>
            <a:custGeom>
              <a:avLst/>
              <a:gdLst>
                <a:gd name="T0" fmla="*/ 851 w 717"/>
                <a:gd name="T1" fmla="*/ 845 h 845"/>
                <a:gd name="T2" fmla="*/ 851 w 717"/>
                <a:gd name="T3" fmla="*/ 821 h 845"/>
                <a:gd name="T4" fmla="*/ 708 w 717"/>
                <a:gd name="T5" fmla="*/ 605 h 845"/>
                <a:gd name="T6" fmla="*/ 473 w 717"/>
                <a:gd name="T7" fmla="*/ 396 h 845"/>
                <a:gd name="T8" fmla="*/ 288 w 717"/>
                <a:gd name="T9" fmla="*/ 192 h 845"/>
                <a:gd name="T10" fmla="*/ 17 w 717"/>
                <a:gd name="T11" fmla="*/ 0 h 845"/>
                <a:gd name="T12" fmla="*/ 0 w 717"/>
                <a:gd name="T13" fmla="*/ 0 h 845"/>
                <a:gd name="T14" fmla="*/ 276 w 717"/>
                <a:gd name="T15" fmla="*/ 198 h 845"/>
                <a:gd name="T16" fmla="*/ 467 w 717"/>
                <a:gd name="T17" fmla="*/ 408 h 845"/>
                <a:gd name="T18" fmla="*/ 702 w 717"/>
                <a:gd name="T19" fmla="*/ 623 h 845"/>
                <a:gd name="T20" fmla="*/ 851 w 717"/>
                <a:gd name="T21" fmla="*/ 845 h 845"/>
                <a:gd name="T22" fmla="*/ 85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4">
              <a:extLst>
                <a:ext uri="{FF2B5EF4-FFF2-40B4-BE49-F238E27FC236}">
                  <a16:creationId xmlns:a16="http://schemas.microsoft.com/office/drawing/2014/main" id="{F6A4D621-A3D7-0BCD-FFAE-F8BF632B0DE2}"/>
                </a:ext>
              </a:extLst>
            </p:cNvPr>
            <p:cNvSpPr>
              <a:spLocks/>
            </p:cNvSpPr>
            <p:nvPr/>
          </p:nvSpPr>
          <p:spPr bwMode="hidden">
            <a:xfrm>
              <a:off x="5352" y="0"/>
              <a:ext cx="408" cy="414"/>
            </a:xfrm>
            <a:custGeom>
              <a:avLst/>
              <a:gdLst>
                <a:gd name="T0" fmla="*/ 474 w 407"/>
                <a:gd name="T1" fmla="*/ 414 h 414"/>
                <a:gd name="T2" fmla="*/ 474 w 407"/>
                <a:gd name="T3" fmla="*/ 396 h 414"/>
                <a:gd name="T4" fmla="*/ 289 w 407"/>
                <a:gd name="T5" fmla="*/ 192 h 414"/>
                <a:gd name="T6" fmla="*/ 12 w 407"/>
                <a:gd name="T7" fmla="*/ 0 h 414"/>
                <a:gd name="T8" fmla="*/ 0 w 407"/>
                <a:gd name="T9" fmla="*/ 0 h 414"/>
                <a:gd name="T10" fmla="*/ 108 w 407"/>
                <a:gd name="T11" fmla="*/ 102 h 414"/>
                <a:gd name="T12" fmla="*/ 283 w 407"/>
                <a:gd name="T13" fmla="*/ 204 h 414"/>
                <a:gd name="T14" fmla="*/ 474 w 407"/>
                <a:gd name="T15" fmla="*/ 414 h 414"/>
                <a:gd name="T16" fmla="*/ 474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5">
              <a:extLst>
                <a:ext uri="{FF2B5EF4-FFF2-40B4-BE49-F238E27FC236}">
                  <a16:creationId xmlns:a16="http://schemas.microsoft.com/office/drawing/2014/main" id="{10BAC507-DE79-9E3B-998B-ECD76598C480}"/>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3" name="Freeform 26">
              <a:extLst>
                <a:ext uri="{FF2B5EF4-FFF2-40B4-BE49-F238E27FC236}">
                  <a16:creationId xmlns:a16="http://schemas.microsoft.com/office/drawing/2014/main" id="{E974FFBA-74F6-04D2-EECA-E08815A35C51}"/>
                </a:ext>
              </a:extLst>
            </p:cNvPr>
            <p:cNvSpPr>
              <a:spLocks/>
            </p:cNvSpPr>
            <p:nvPr/>
          </p:nvSpPr>
          <p:spPr bwMode="hidden">
            <a:xfrm>
              <a:off x="6" y="0"/>
              <a:ext cx="588" cy="599"/>
            </a:xfrm>
            <a:custGeom>
              <a:avLst/>
              <a:gdLst>
                <a:gd name="T0" fmla="*/ 720 w 586"/>
                <a:gd name="T1" fmla="*/ 0 h 599"/>
                <a:gd name="T2" fmla="*/ 702 w 586"/>
                <a:gd name="T3" fmla="*/ 0 h 599"/>
                <a:gd name="T4" fmla="*/ 508 w 586"/>
                <a:gd name="T5" fmla="*/ 132 h 599"/>
                <a:gd name="T6" fmla="*/ 324 w 586"/>
                <a:gd name="T7" fmla="*/ 270 h 599"/>
                <a:gd name="T8" fmla="*/ 120 w 586"/>
                <a:gd name="T9" fmla="*/ 420 h 599"/>
                <a:gd name="T10" fmla="*/ 0 w 586"/>
                <a:gd name="T11" fmla="*/ 575 h 599"/>
                <a:gd name="T12" fmla="*/ 0 w 586"/>
                <a:gd name="T13" fmla="*/ 599 h 599"/>
                <a:gd name="T14" fmla="*/ 120 w 586"/>
                <a:gd name="T15" fmla="*/ 432 h 599"/>
                <a:gd name="T16" fmla="*/ 324 w 586"/>
                <a:gd name="T17" fmla="*/ 282 h 599"/>
                <a:gd name="T18" fmla="*/ 520 w 586"/>
                <a:gd name="T19" fmla="*/ 138 h 599"/>
                <a:gd name="T20" fmla="*/ 720 w 586"/>
                <a:gd name="T21" fmla="*/ 0 h 599"/>
                <a:gd name="T22" fmla="*/ 72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7">
              <a:extLst>
                <a:ext uri="{FF2B5EF4-FFF2-40B4-BE49-F238E27FC236}">
                  <a16:creationId xmlns:a16="http://schemas.microsoft.com/office/drawing/2014/main" id="{CA92DDD8-0C0E-650E-9540-05C8992F8732}"/>
                </a:ext>
              </a:extLst>
            </p:cNvPr>
            <p:cNvSpPr>
              <a:spLocks/>
            </p:cNvSpPr>
            <p:nvPr/>
          </p:nvSpPr>
          <p:spPr bwMode="hidden">
            <a:xfrm>
              <a:off x="6" y="0"/>
              <a:ext cx="270" cy="252"/>
            </a:xfrm>
            <a:custGeom>
              <a:avLst/>
              <a:gdLst>
                <a:gd name="T0" fmla="*/ 336 w 269"/>
                <a:gd name="T1" fmla="*/ 0 h 252"/>
                <a:gd name="T2" fmla="*/ 318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36 w 269"/>
                <a:gd name="T15" fmla="*/ 0 h 252"/>
                <a:gd name="T16" fmla="*/ 336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Line 28">
              <a:extLst>
                <a:ext uri="{FF2B5EF4-FFF2-40B4-BE49-F238E27FC236}">
                  <a16:creationId xmlns:a16="http://schemas.microsoft.com/office/drawing/2014/main" id="{8E7D8646-E62F-DEB4-9FD8-ACCCA30FA0FC}"/>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9">
              <a:extLst>
                <a:ext uri="{FF2B5EF4-FFF2-40B4-BE49-F238E27FC236}">
                  <a16:creationId xmlns:a16="http://schemas.microsoft.com/office/drawing/2014/main" id="{EC542342-969D-94CF-0028-9C97769EA643}"/>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0">
              <a:extLst>
                <a:ext uri="{FF2B5EF4-FFF2-40B4-BE49-F238E27FC236}">
                  <a16:creationId xmlns:a16="http://schemas.microsoft.com/office/drawing/2014/main" id="{7A2135CB-FF6C-7F68-906D-5FAE5F7AC853}"/>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 name="Group 31">
              <a:extLst>
                <a:ext uri="{FF2B5EF4-FFF2-40B4-BE49-F238E27FC236}">
                  <a16:creationId xmlns:a16="http://schemas.microsoft.com/office/drawing/2014/main" id="{67F1AC53-00E7-CB85-640E-F1CDADE63911}"/>
                </a:ext>
              </a:extLst>
            </p:cNvPr>
            <p:cNvGrpSpPr>
              <a:grpSpLocks/>
            </p:cNvGrpSpPr>
            <p:nvPr/>
          </p:nvGrpSpPr>
          <p:grpSpPr bwMode="auto">
            <a:xfrm>
              <a:off x="1" y="392"/>
              <a:ext cx="5758" cy="1571"/>
              <a:chOff x="1" y="392"/>
              <a:chExt cx="5758" cy="1571"/>
            </a:xfrm>
          </p:grpSpPr>
          <p:sp>
            <p:nvSpPr>
              <p:cNvPr id="21" name="Line 32">
                <a:extLst>
                  <a:ext uri="{FF2B5EF4-FFF2-40B4-BE49-F238E27FC236}">
                    <a16:creationId xmlns:a16="http://schemas.microsoft.com/office/drawing/2014/main" id="{B539B3D3-50D2-2811-2FDB-02D7776B4A75}"/>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3">
                <a:extLst>
                  <a:ext uri="{FF2B5EF4-FFF2-40B4-BE49-F238E27FC236}">
                    <a16:creationId xmlns:a16="http://schemas.microsoft.com/office/drawing/2014/main" id="{D741A408-4AA6-7924-A7A5-95E86C6C1763}"/>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34">
                <a:extLst>
                  <a:ext uri="{FF2B5EF4-FFF2-40B4-BE49-F238E27FC236}">
                    <a16:creationId xmlns:a16="http://schemas.microsoft.com/office/drawing/2014/main" id="{1CDF4BA4-B7D8-AF34-0F8D-963F6D2E1720}"/>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5">
                <a:extLst>
                  <a:ext uri="{FF2B5EF4-FFF2-40B4-BE49-F238E27FC236}">
                    <a16:creationId xmlns:a16="http://schemas.microsoft.com/office/drawing/2014/main" id="{18E5233F-8057-D239-36D6-6A3FCC789E01}"/>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6">
                <a:extLst>
                  <a:ext uri="{FF2B5EF4-FFF2-40B4-BE49-F238E27FC236}">
                    <a16:creationId xmlns:a16="http://schemas.microsoft.com/office/drawing/2014/main" id="{7E244007-0564-3B56-78B6-1C86055D3D09}"/>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 name="Line 37">
              <a:extLst>
                <a:ext uri="{FF2B5EF4-FFF2-40B4-BE49-F238E27FC236}">
                  <a16:creationId xmlns:a16="http://schemas.microsoft.com/office/drawing/2014/main" id="{6B360AF6-2CA5-9F6F-0D65-A04A562608CF}"/>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8">
              <a:extLst>
                <a:ext uri="{FF2B5EF4-FFF2-40B4-BE49-F238E27FC236}">
                  <a16:creationId xmlns:a16="http://schemas.microsoft.com/office/drawing/2014/main" id="{61D747D9-AC67-CCE0-B17A-021D4E00778B}"/>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4007"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a:t>Click to edit Master title style</a:t>
            </a:r>
          </a:p>
        </p:txBody>
      </p:sp>
      <p:sp>
        <p:nvSpPr>
          <p:cNvPr id="84008"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39" name="Rectangle 41">
            <a:extLst>
              <a:ext uri="{FF2B5EF4-FFF2-40B4-BE49-F238E27FC236}">
                <a16:creationId xmlns:a16="http://schemas.microsoft.com/office/drawing/2014/main" id="{51534009-124F-70F8-15DB-59176DD127D9}"/>
              </a:ext>
            </a:extLst>
          </p:cNvPr>
          <p:cNvSpPr>
            <a:spLocks noGrp="1" noChangeArrowheads="1"/>
          </p:cNvSpPr>
          <p:nvPr>
            <p:ph type="dt" sz="quarter" idx="10"/>
          </p:nvPr>
        </p:nvSpPr>
        <p:spPr/>
        <p:txBody>
          <a:bodyPr/>
          <a:lstStyle>
            <a:lvl1pPr>
              <a:defRPr/>
            </a:lvl1pPr>
          </a:lstStyle>
          <a:p>
            <a:pPr>
              <a:defRPr/>
            </a:pPr>
            <a:endParaRPr lang="en-US"/>
          </a:p>
        </p:txBody>
      </p:sp>
      <p:sp>
        <p:nvSpPr>
          <p:cNvPr id="40" name="Rectangle 42">
            <a:extLst>
              <a:ext uri="{FF2B5EF4-FFF2-40B4-BE49-F238E27FC236}">
                <a16:creationId xmlns:a16="http://schemas.microsoft.com/office/drawing/2014/main" id="{8198B307-61E0-E90A-163F-33E2A7B9FBB6}"/>
              </a:ext>
            </a:extLst>
          </p:cNvPr>
          <p:cNvSpPr>
            <a:spLocks noGrp="1" noChangeArrowheads="1"/>
          </p:cNvSpPr>
          <p:nvPr>
            <p:ph type="ftr" sz="quarter" idx="11"/>
          </p:nvPr>
        </p:nvSpPr>
        <p:spPr/>
        <p:txBody>
          <a:bodyPr/>
          <a:lstStyle>
            <a:lvl1pPr>
              <a:defRPr/>
            </a:lvl1pPr>
          </a:lstStyle>
          <a:p>
            <a:pPr>
              <a:defRPr/>
            </a:pPr>
            <a:endParaRPr lang="en-US"/>
          </a:p>
        </p:txBody>
      </p:sp>
      <p:sp>
        <p:nvSpPr>
          <p:cNvPr id="41" name="Rectangle 43">
            <a:extLst>
              <a:ext uri="{FF2B5EF4-FFF2-40B4-BE49-F238E27FC236}">
                <a16:creationId xmlns:a16="http://schemas.microsoft.com/office/drawing/2014/main" id="{81689215-1BAF-5561-2400-A3622B56A024}"/>
              </a:ext>
            </a:extLst>
          </p:cNvPr>
          <p:cNvSpPr>
            <a:spLocks noGrp="1" noChangeArrowheads="1"/>
          </p:cNvSpPr>
          <p:nvPr>
            <p:ph type="sldNum" sz="quarter" idx="12"/>
          </p:nvPr>
        </p:nvSpPr>
        <p:spPr/>
        <p:txBody>
          <a:bodyPr/>
          <a:lstStyle>
            <a:lvl1pPr>
              <a:defRPr/>
            </a:lvl1pPr>
          </a:lstStyle>
          <a:p>
            <a:pPr>
              <a:defRPr/>
            </a:pPr>
            <a:fld id="{C33125F7-2A97-416B-B2B7-BEDCFC546204}" type="slidenum">
              <a:rPr lang="en-US" altLang="en-US"/>
              <a:pPr>
                <a:defRPr/>
              </a:pPr>
              <a:t>‹#›</a:t>
            </a:fld>
            <a:endParaRPr lang="en-US" altLang="en-US"/>
          </a:p>
        </p:txBody>
      </p:sp>
    </p:spTree>
    <p:extLst>
      <p:ext uri="{BB962C8B-B14F-4D97-AF65-F5344CB8AC3E}">
        <p14:creationId xmlns:p14="http://schemas.microsoft.com/office/powerpoint/2010/main" val="118833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505DA88F-B7A1-A604-F649-6B5BCA46B5D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ED5BB928-DF70-845F-0C3B-542E64D999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9A68F143-A7DC-6EC3-1EAC-26EEBB149198}"/>
              </a:ext>
            </a:extLst>
          </p:cNvPr>
          <p:cNvSpPr>
            <a:spLocks noGrp="1" noChangeArrowheads="1"/>
          </p:cNvSpPr>
          <p:nvPr>
            <p:ph type="sldNum" sz="quarter" idx="12"/>
          </p:nvPr>
        </p:nvSpPr>
        <p:spPr>
          <a:ln/>
        </p:spPr>
        <p:txBody>
          <a:bodyPr/>
          <a:lstStyle>
            <a:lvl1pPr>
              <a:defRPr/>
            </a:lvl1pPr>
          </a:lstStyle>
          <a:p>
            <a:pPr>
              <a:defRPr/>
            </a:pPr>
            <a:fld id="{A3EF4C22-348A-4869-81D9-E9513E904D7F}" type="slidenum">
              <a:rPr lang="en-US" altLang="en-US"/>
              <a:pPr>
                <a:defRPr/>
              </a:pPr>
              <a:t>‹#›</a:t>
            </a:fld>
            <a:endParaRPr lang="en-US" altLang="en-US"/>
          </a:p>
        </p:txBody>
      </p:sp>
    </p:spTree>
    <p:extLst>
      <p:ext uri="{BB962C8B-B14F-4D97-AF65-F5344CB8AC3E}">
        <p14:creationId xmlns:p14="http://schemas.microsoft.com/office/powerpoint/2010/main" val="7363045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C548090D-30A6-E426-4A88-093C1A360F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1204136F-0CCA-EA36-3B49-0897CAD6B5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EAAA04F5-5D1D-F47C-AE7E-E66AAAC78F20}"/>
              </a:ext>
            </a:extLst>
          </p:cNvPr>
          <p:cNvSpPr>
            <a:spLocks noGrp="1" noChangeArrowheads="1"/>
          </p:cNvSpPr>
          <p:nvPr>
            <p:ph type="sldNum" sz="quarter" idx="12"/>
          </p:nvPr>
        </p:nvSpPr>
        <p:spPr>
          <a:ln/>
        </p:spPr>
        <p:txBody>
          <a:bodyPr/>
          <a:lstStyle>
            <a:lvl1pPr>
              <a:defRPr/>
            </a:lvl1pPr>
          </a:lstStyle>
          <a:p>
            <a:pPr>
              <a:defRPr/>
            </a:pPr>
            <a:fld id="{E9455876-BCA9-436F-AA97-97165D71DFA2}" type="slidenum">
              <a:rPr lang="en-US" altLang="en-US"/>
              <a:pPr>
                <a:defRPr/>
              </a:pPr>
              <a:t>‹#›</a:t>
            </a:fld>
            <a:endParaRPr lang="en-US" altLang="en-US"/>
          </a:p>
        </p:txBody>
      </p:sp>
    </p:spTree>
    <p:extLst>
      <p:ext uri="{BB962C8B-B14F-4D97-AF65-F5344CB8AC3E}">
        <p14:creationId xmlns:p14="http://schemas.microsoft.com/office/powerpoint/2010/main" val="26026917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F04F0AE3-8A8B-A45D-F009-F281764512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479D0EE9-7879-34D3-A682-ECD2FD40BB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F7B04BC2-C2C8-7B53-3D1A-6ADC8B88434D}"/>
              </a:ext>
            </a:extLst>
          </p:cNvPr>
          <p:cNvSpPr>
            <a:spLocks noGrp="1" noChangeArrowheads="1"/>
          </p:cNvSpPr>
          <p:nvPr>
            <p:ph type="sldNum" sz="quarter" idx="12"/>
          </p:nvPr>
        </p:nvSpPr>
        <p:spPr>
          <a:ln/>
        </p:spPr>
        <p:txBody>
          <a:bodyPr/>
          <a:lstStyle>
            <a:lvl1pPr>
              <a:defRPr/>
            </a:lvl1pPr>
          </a:lstStyle>
          <a:p>
            <a:pPr>
              <a:defRPr/>
            </a:pPr>
            <a:fld id="{25E1E653-AC26-4F0A-9738-D9980E38F49D}" type="slidenum">
              <a:rPr lang="en-US" altLang="en-US"/>
              <a:pPr>
                <a:defRPr/>
              </a:pPr>
              <a:t>‹#›</a:t>
            </a:fld>
            <a:endParaRPr lang="en-US" altLang="en-US"/>
          </a:p>
        </p:txBody>
      </p:sp>
    </p:spTree>
    <p:extLst>
      <p:ext uri="{BB962C8B-B14F-4D97-AF65-F5344CB8AC3E}">
        <p14:creationId xmlns:p14="http://schemas.microsoft.com/office/powerpoint/2010/main" val="22164243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FC0C1C18-E3FC-8285-2C13-A1B7DD5D35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E712108B-C2B0-66B2-35A2-C3399C923C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AD7B5758-B6B3-6C30-EF04-B5EBD01DE7DA}"/>
              </a:ext>
            </a:extLst>
          </p:cNvPr>
          <p:cNvSpPr>
            <a:spLocks noGrp="1" noChangeArrowheads="1"/>
          </p:cNvSpPr>
          <p:nvPr>
            <p:ph type="sldNum" sz="quarter" idx="12"/>
          </p:nvPr>
        </p:nvSpPr>
        <p:spPr>
          <a:ln/>
        </p:spPr>
        <p:txBody>
          <a:bodyPr/>
          <a:lstStyle>
            <a:lvl1pPr>
              <a:defRPr/>
            </a:lvl1pPr>
          </a:lstStyle>
          <a:p>
            <a:pPr>
              <a:defRPr/>
            </a:pPr>
            <a:fld id="{1E942408-6676-4733-A826-D388AA652F97}" type="slidenum">
              <a:rPr lang="en-US" altLang="en-US"/>
              <a:pPr>
                <a:defRPr/>
              </a:pPr>
              <a:t>‹#›</a:t>
            </a:fld>
            <a:endParaRPr lang="en-US" altLang="en-US"/>
          </a:p>
        </p:txBody>
      </p:sp>
    </p:spTree>
    <p:extLst>
      <p:ext uri="{BB962C8B-B14F-4D97-AF65-F5344CB8AC3E}">
        <p14:creationId xmlns:p14="http://schemas.microsoft.com/office/powerpoint/2010/main" val="27679842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89C1D460-24B2-FCA7-77AF-D6C737FDDE1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id="{B9AF29A9-2A61-6956-FF6E-BC4A2C933F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7B6990B5-609D-ED3A-FFAD-3DDC82924ADC}"/>
              </a:ext>
            </a:extLst>
          </p:cNvPr>
          <p:cNvSpPr>
            <a:spLocks noGrp="1" noChangeArrowheads="1"/>
          </p:cNvSpPr>
          <p:nvPr>
            <p:ph type="sldNum" sz="quarter" idx="12"/>
          </p:nvPr>
        </p:nvSpPr>
        <p:spPr>
          <a:ln/>
        </p:spPr>
        <p:txBody>
          <a:bodyPr/>
          <a:lstStyle>
            <a:lvl1pPr>
              <a:defRPr/>
            </a:lvl1pPr>
          </a:lstStyle>
          <a:p>
            <a:pPr>
              <a:defRPr/>
            </a:pPr>
            <a:fld id="{E9D34DE0-E3CB-49C5-A035-F3915AC197E0}" type="slidenum">
              <a:rPr lang="en-US" altLang="en-US"/>
              <a:pPr>
                <a:defRPr/>
              </a:pPr>
              <a:t>‹#›</a:t>
            </a:fld>
            <a:endParaRPr lang="en-US" altLang="en-US"/>
          </a:p>
        </p:txBody>
      </p:sp>
    </p:spTree>
    <p:extLst>
      <p:ext uri="{BB962C8B-B14F-4D97-AF65-F5344CB8AC3E}">
        <p14:creationId xmlns:p14="http://schemas.microsoft.com/office/powerpoint/2010/main" val="40917559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04DB20B6-022F-5570-86F7-DEFFDF44483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A6BD22AC-FA13-809F-11D5-62C553ECB9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06F87537-DC3C-E0CD-86AB-E9F0581D4B79}"/>
              </a:ext>
            </a:extLst>
          </p:cNvPr>
          <p:cNvSpPr>
            <a:spLocks noGrp="1" noChangeArrowheads="1"/>
          </p:cNvSpPr>
          <p:nvPr>
            <p:ph type="sldNum" sz="quarter" idx="12"/>
          </p:nvPr>
        </p:nvSpPr>
        <p:spPr>
          <a:ln/>
        </p:spPr>
        <p:txBody>
          <a:bodyPr/>
          <a:lstStyle>
            <a:lvl1pPr>
              <a:defRPr/>
            </a:lvl1pPr>
          </a:lstStyle>
          <a:p>
            <a:pPr>
              <a:defRPr/>
            </a:pPr>
            <a:fld id="{7A034B71-4754-4C4B-ACA1-DD04E0DD95EB}" type="slidenum">
              <a:rPr lang="en-US" altLang="en-US"/>
              <a:pPr>
                <a:defRPr/>
              </a:pPr>
              <a:t>‹#›</a:t>
            </a:fld>
            <a:endParaRPr lang="en-US" altLang="en-US"/>
          </a:p>
        </p:txBody>
      </p:sp>
    </p:spTree>
    <p:extLst>
      <p:ext uri="{BB962C8B-B14F-4D97-AF65-F5344CB8AC3E}">
        <p14:creationId xmlns:p14="http://schemas.microsoft.com/office/powerpoint/2010/main" val="11372586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8F888C3C-4E78-2E0C-EC20-F3270811AA7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id="{B597A183-D96F-1B41-DAC9-FEDEC20AAB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98275556-EC32-C012-CC70-A673DDF2B00B}"/>
              </a:ext>
            </a:extLst>
          </p:cNvPr>
          <p:cNvSpPr>
            <a:spLocks noGrp="1" noChangeArrowheads="1"/>
          </p:cNvSpPr>
          <p:nvPr>
            <p:ph type="sldNum" sz="quarter" idx="12"/>
          </p:nvPr>
        </p:nvSpPr>
        <p:spPr>
          <a:ln/>
        </p:spPr>
        <p:txBody>
          <a:bodyPr/>
          <a:lstStyle>
            <a:lvl1pPr>
              <a:defRPr/>
            </a:lvl1pPr>
          </a:lstStyle>
          <a:p>
            <a:pPr>
              <a:defRPr/>
            </a:pPr>
            <a:fld id="{567CBCB7-1838-4DA0-AF2F-CECC6188BB04}" type="slidenum">
              <a:rPr lang="en-US" altLang="en-US"/>
              <a:pPr>
                <a:defRPr/>
              </a:pPr>
              <a:t>‹#›</a:t>
            </a:fld>
            <a:endParaRPr lang="en-US" altLang="en-US"/>
          </a:p>
        </p:txBody>
      </p:sp>
    </p:spTree>
    <p:extLst>
      <p:ext uri="{BB962C8B-B14F-4D97-AF65-F5344CB8AC3E}">
        <p14:creationId xmlns:p14="http://schemas.microsoft.com/office/powerpoint/2010/main" val="2868105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96C09C72-563C-7267-CAA7-D0BA850710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50C137D4-F71A-C12E-5E92-225A77E4C2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099C0F05-E499-58A5-878E-9C2F4220583E}"/>
              </a:ext>
            </a:extLst>
          </p:cNvPr>
          <p:cNvSpPr>
            <a:spLocks noGrp="1" noChangeArrowheads="1"/>
          </p:cNvSpPr>
          <p:nvPr>
            <p:ph type="sldNum" sz="quarter" idx="12"/>
          </p:nvPr>
        </p:nvSpPr>
        <p:spPr>
          <a:ln/>
        </p:spPr>
        <p:txBody>
          <a:bodyPr/>
          <a:lstStyle>
            <a:lvl1pPr>
              <a:defRPr/>
            </a:lvl1pPr>
          </a:lstStyle>
          <a:p>
            <a:pPr>
              <a:defRPr/>
            </a:pPr>
            <a:fld id="{028E38F7-1D2C-47D1-A22C-B12B03777E07}" type="slidenum">
              <a:rPr lang="en-US" altLang="en-US"/>
              <a:pPr>
                <a:defRPr/>
              </a:pPr>
              <a:t>‹#›</a:t>
            </a:fld>
            <a:endParaRPr lang="en-US" altLang="en-US"/>
          </a:p>
        </p:txBody>
      </p:sp>
    </p:spTree>
    <p:extLst>
      <p:ext uri="{BB962C8B-B14F-4D97-AF65-F5344CB8AC3E}">
        <p14:creationId xmlns:p14="http://schemas.microsoft.com/office/powerpoint/2010/main" val="28448616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DA8D958F-DA4C-6793-AFB3-0B062FAFC0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20D5A20E-4382-2DBB-BC00-282B421FAD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C51149FC-03B6-4F6F-5D36-905938B657CC}"/>
              </a:ext>
            </a:extLst>
          </p:cNvPr>
          <p:cNvSpPr>
            <a:spLocks noGrp="1" noChangeArrowheads="1"/>
          </p:cNvSpPr>
          <p:nvPr>
            <p:ph type="sldNum" sz="quarter" idx="12"/>
          </p:nvPr>
        </p:nvSpPr>
        <p:spPr>
          <a:ln/>
        </p:spPr>
        <p:txBody>
          <a:bodyPr/>
          <a:lstStyle>
            <a:lvl1pPr>
              <a:defRPr/>
            </a:lvl1pPr>
          </a:lstStyle>
          <a:p>
            <a:pPr>
              <a:defRPr/>
            </a:pPr>
            <a:fld id="{FF5A2367-CF7D-407C-A67E-6CF319D77D58}" type="slidenum">
              <a:rPr lang="en-US" altLang="en-US"/>
              <a:pPr>
                <a:defRPr/>
              </a:pPr>
              <a:t>‹#›</a:t>
            </a:fld>
            <a:endParaRPr lang="en-US" altLang="en-US"/>
          </a:p>
        </p:txBody>
      </p:sp>
    </p:spTree>
    <p:extLst>
      <p:ext uri="{BB962C8B-B14F-4D97-AF65-F5344CB8AC3E}">
        <p14:creationId xmlns:p14="http://schemas.microsoft.com/office/powerpoint/2010/main" val="32450938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62B8FF73-6313-F60E-C41C-805989086E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F7B5E967-5D9F-37BD-768C-E710CD6AC7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61423F2E-99B4-2C8B-C31F-C4D543CB3586}"/>
              </a:ext>
            </a:extLst>
          </p:cNvPr>
          <p:cNvSpPr>
            <a:spLocks noGrp="1" noChangeArrowheads="1"/>
          </p:cNvSpPr>
          <p:nvPr>
            <p:ph type="sldNum" sz="quarter" idx="12"/>
          </p:nvPr>
        </p:nvSpPr>
        <p:spPr>
          <a:ln/>
        </p:spPr>
        <p:txBody>
          <a:bodyPr/>
          <a:lstStyle>
            <a:lvl1pPr>
              <a:defRPr/>
            </a:lvl1pPr>
          </a:lstStyle>
          <a:p>
            <a:pPr>
              <a:defRPr/>
            </a:pPr>
            <a:fld id="{A4B431DD-84FC-42E1-B6C5-A735720D966B}" type="slidenum">
              <a:rPr lang="en-US" altLang="en-US"/>
              <a:pPr>
                <a:defRPr/>
              </a:pPr>
              <a:t>‹#›</a:t>
            </a:fld>
            <a:endParaRPr lang="en-US" altLang="en-US"/>
          </a:p>
        </p:txBody>
      </p:sp>
    </p:spTree>
    <p:extLst>
      <p:ext uri="{BB962C8B-B14F-4D97-AF65-F5344CB8AC3E}">
        <p14:creationId xmlns:p14="http://schemas.microsoft.com/office/powerpoint/2010/main" val="16003147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56E6834F-948A-7616-DE04-4A9B4F9C08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D5245C88-DB06-3062-8DBE-8C5350317E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A854CD44-C1B9-C7A5-B6A9-C48E59540C8D}"/>
              </a:ext>
            </a:extLst>
          </p:cNvPr>
          <p:cNvSpPr>
            <a:spLocks noGrp="1" noChangeArrowheads="1"/>
          </p:cNvSpPr>
          <p:nvPr>
            <p:ph type="sldNum" sz="quarter" idx="12"/>
          </p:nvPr>
        </p:nvSpPr>
        <p:spPr>
          <a:ln/>
        </p:spPr>
        <p:txBody>
          <a:bodyPr/>
          <a:lstStyle>
            <a:lvl1pPr>
              <a:defRPr/>
            </a:lvl1pPr>
          </a:lstStyle>
          <a:p>
            <a:pPr>
              <a:defRPr/>
            </a:pPr>
            <a:fld id="{4EFA0ADB-05DB-4AD0-A44C-52DA154A6993}" type="slidenum">
              <a:rPr lang="en-US" altLang="en-US"/>
              <a:pPr>
                <a:defRPr/>
              </a:pPr>
              <a:t>‹#›</a:t>
            </a:fld>
            <a:endParaRPr lang="en-US" altLang="en-US"/>
          </a:p>
        </p:txBody>
      </p:sp>
    </p:spTree>
    <p:extLst>
      <p:ext uri="{BB962C8B-B14F-4D97-AF65-F5344CB8AC3E}">
        <p14:creationId xmlns:p14="http://schemas.microsoft.com/office/powerpoint/2010/main" val="3708764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53522"/>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66B9CD84-9CA6-D9FA-A852-D6BFF1C1D1FF}"/>
              </a:ext>
            </a:extLst>
          </p:cNvPr>
          <p:cNvGrpSpPr>
            <a:grpSpLocks/>
          </p:cNvGrpSpPr>
          <p:nvPr/>
        </p:nvGrpSpPr>
        <p:grpSpPr bwMode="auto">
          <a:xfrm>
            <a:off x="1588" y="0"/>
            <a:ext cx="12198350" cy="6851650"/>
            <a:chOff x="1" y="0"/>
            <a:chExt cx="5763" cy="4316"/>
          </a:xfrm>
        </p:grpSpPr>
        <p:sp>
          <p:nvSpPr>
            <p:cNvPr id="82947" name="Freeform 3">
              <a:extLst>
                <a:ext uri="{FF2B5EF4-FFF2-40B4-BE49-F238E27FC236}">
                  <a16:creationId xmlns:a16="http://schemas.microsoft.com/office/drawing/2014/main" id="{C4BE204F-0FCB-B57D-F9DC-7633C6E0CF30}"/>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8" name="Freeform 4">
              <a:extLst>
                <a:ext uri="{FF2B5EF4-FFF2-40B4-BE49-F238E27FC236}">
                  <a16:creationId xmlns:a16="http://schemas.microsoft.com/office/drawing/2014/main" id="{62C4855C-9F7C-FFA9-3E17-3AFE7763FD1B}"/>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9" name="Freeform 5">
              <a:extLst>
                <a:ext uri="{FF2B5EF4-FFF2-40B4-BE49-F238E27FC236}">
                  <a16:creationId xmlns:a16="http://schemas.microsoft.com/office/drawing/2014/main" id="{E0E2079D-3E01-FB52-8441-53426288320D}"/>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2059" name="Group 6">
              <a:extLst>
                <a:ext uri="{FF2B5EF4-FFF2-40B4-BE49-F238E27FC236}">
                  <a16:creationId xmlns:a16="http://schemas.microsoft.com/office/drawing/2014/main" id="{AD7EC08A-BF62-EB91-D759-829387A44BFC}"/>
                </a:ext>
              </a:extLst>
            </p:cNvPr>
            <p:cNvGrpSpPr>
              <a:grpSpLocks/>
            </p:cNvGrpSpPr>
            <p:nvPr/>
          </p:nvGrpSpPr>
          <p:grpSpPr bwMode="auto">
            <a:xfrm>
              <a:off x="288" y="0"/>
              <a:ext cx="5098" cy="4316"/>
              <a:chOff x="288" y="0"/>
              <a:chExt cx="5098" cy="4316"/>
            </a:xfrm>
          </p:grpSpPr>
          <p:sp>
            <p:nvSpPr>
              <p:cNvPr id="82951" name="Freeform 7">
                <a:extLst>
                  <a:ext uri="{FF2B5EF4-FFF2-40B4-BE49-F238E27FC236}">
                    <a16:creationId xmlns:a16="http://schemas.microsoft.com/office/drawing/2014/main" id="{CB8E0CCC-68A3-6AC1-40DF-3792BC7BFD59}"/>
                  </a:ext>
                </a:extLst>
              </p:cNvPr>
              <p:cNvSpPr>
                <a:spLocks/>
              </p:cNvSpPr>
              <p:nvPr userDrawn="1"/>
            </p:nvSpPr>
            <p:spPr bwMode="hidden">
              <a:xfrm>
                <a:off x="2790" y="0"/>
                <a:ext cx="70"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2" name="Freeform 8">
                <a:extLst>
                  <a:ext uri="{FF2B5EF4-FFF2-40B4-BE49-F238E27FC236}">
                    <a16:creationId xmlns:a16="http://schemas.microsoft.com/office/drawing/2014/main" id="{E74FC747-A577-A670-4E5D-B2BD9AEDE87C}"/>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3" name="Freeform 9">
                <a:extLst>
                  <a:ext uri="{FF2B5EF4-FFF2-40B4-BE49-F238E27FC236}">
                    <a16:creationId xmlns:a16="http://schemas.microsoft.com/office/drawing/2014/main" id="{5AEA0788-1657-B4E4-03A8-0367684211DC}"/>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4" name="Freeform 10">
                <a:extLst>
                  <a:ext uri="{FF2B5EF4-FFF2-40B4-BE49-F238E27FC236}">
                    <a16:creationId xmlns:a16="http://schemas.microsoft.com/office/drawing/2014/main" id="{DC0D4997-4ADD-059D-A0B9-2A939801159B}"/>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5" name="Freeform 11">
                <a:extLst>
                  <a:ext uri="{FF2B5EF4-FFF2-40B4-BE49-F238E27FC236}">
                    <a16:creationId xmlns:a16="http://schemas.microsoft.com/office/drawing/2014/main" id="{798E0371-2290-1176-71EB-3487EF846515}"/>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6" name="Freeform 12">
                <a:extLst>
                  <a:ext uri="{FF2B5EF4-FFF2-40B4-BE49-F238E27FC236}">
                    <a16:creationId xmlns:a16="http://schemas.microsoft.com/office/drawing/2014/main" id="{90F6104E-6F23-53FF-D47E-A0DD1FA1E7D8}"/>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7" name="Freeform 13">
                <a:extLst>
                  <a:ext uri="{FF2B5EF4-FFF2-40B4-BE49-F238E27FC236}">
                    <a16:creationId xmlns:a16="http://schemas.microsoft.com/office/drawing/2014/main" id="{7579A3AD-FBF9-D646-5C19-BFB591724C28}"/>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8" name="Freeform 14">
                <a:extLst>
                  <a:ext uri="{FF2B5EF4-FFF2-40B4-BE49-F238E27FC236}">
                    <a16:creationId xmlns:a16="http://schemas.microsoft.com/office/drawing/2014/main" id="{D7BE52E0-7EE8-D78E-F1A8-19C5AF63FA9F}"/>
                  </a:ext>
                </a:extLst>
              </p:cNvPr>
              <p:cNvSpPr>
                <a:spLocks/>
              </p:cNvSpPr>
              <p:nvPr userDrawn="1"/>
            </p:nvSpPr>
            <p:spPr bwMode="hidden">
              <a:xfrm>
                <a:off x="2400"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9" name="Freeform 15">
                <a:extLst>
                  <a:ext uri="{FF2B5EF4-FFF2-40B4-BE49-F238E27FC236}">
                    <a16:creationId xmlns:a16="http://schemas.microsoft.com/office/drawing/2014/main" id="{80285890-0671-93E7-6670-487180D0EBFC}"/>
                  </a:ext>
                </a:extLst>
              </p:cNvPr>
              <p:cNvSpPr>
                <a:spLocks/>
              </p:cNvSpPr>
              <p:nvPr userDrawn="1"/>
            </p:nvSpPr>
            <p:spPr bwMode="hidden">
              <a:xfrm>
                <a:off x="1968"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0" name="Freeform 16">
                <a:extLst>
                  <a:ext uri="{FF2B5EF4-FFF2-40B4-BE49-F238E27FC236}">
                    <a16:creationId xmlns:a16="http://schemas.microsoft.com/office/drawing/2014/main" id="{FEF25F06-B918-CA1F-130F-EFE8EEF6718E}"/>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1" name="Freeform 17">
                <a:extLst>
                  <a:ext uri="{FF2B5EF4-FFF2-40B4-BE49-F238E27FC236}">
                    <a16:creationId xmlns:a16="http://schemas.microsoft.com/office/drawing/2014/main" id="{8EB5173F-0D83-1C0D-99D8-FB51C7F259A4}"/>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2" name="Freeform 18">
                <a:extLst>
                  <a:ext uri="{FF2B5EF4-FFF2-40B4-BE49-F238E27FC236}">
                    <a16:creationId xmlns:a16="http://schemas.microsoft.com/office/drawing/2014/main" id="{57F9E3D4-BBD9-6DFE-3321-98EF64F636E7}"/>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3" name="Freeform 19">
                <a:extLst>
                  <a:ext uri="{FF2B5EF4-FFF2-40B4-BE49-F238E27FC236}">
                    <a16:creationId xmlns:a16="http://schemas.microsoft.com/office/drawing/2014/main" id="{4E361891-5A01-1BC1-455F-6A4CFD320E5D}"/>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82964" name="Freeform 20">
              <a:extLst>
                <a:ext uri="{FF2B5EF4-FFF2-40B4-BE49-F238E27FC236}">
                  <a16:creationId xmlns:a16="http://schemas.microsoft.com/office/drawing/2014/main" id="{A8296528-4743-C51B-DD64-092D83638D61}"/>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5" name="Freeform 21">
              <a:extLst>
                <a:ext uri="{FF2B5EF4-FFF2-40B4-BE49-F238E27FC236}">
                  <a16:creationId xmlns:a16="http://schemas.microsoft.com/office/drawing/2014/main" id="{C0CC58F8-9F6C-F2AA-6241-43BEEC8896C9}"/>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6" name="Freeform 22">
              <a:extLst>
                <a:ext uri="{FF2B5EF4-FFF2-40B4-BE49-F238E27FC236}">
                  <a16:creationId xmlns:a16="http://schemas.microsoft.com/office/drawing/2014/main" id="{16546376-2BF7-EA89-4A15-F3F16D4A92C7}"/>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063" name="Freeform 23">
              <a:extLst>
                <a:ext uri="{FF2B5EF4-FFF2-40B4-BE49-F238E27FC236}">
                  <a16:creationId xmlns:a16="http://schemas.microsoft.com/office/drawing/2014/main" id="{83502C0A-2BF4-595F-6C00-00AC3BC89E63}"/>
                </a:ext>
              </a:extLst>
            </p:cNvPr>
            <p:cNvSpPr>
              <a:spLocks/>
            </p:cNvSpPr>
            <p:nvPr/>
          </p:nvSpPr>
          <p:spPr bwMode="hidden">
            <a:xfrm>
              <a:off x="5041" y="0"/>
              <a:ext cx="719" cy="845"/>
            </a:xfrm>
            <a:custGeom>
              <a:avLst/>
              <a:gdLst>
                <a:gd name="T0" fmla="*/ 847 w 717"/>
                <a:gd name="T1" fmla="*/ 845 h 845"/>
                <a:gd name="T2" fmla="*/ 847 w 717"/>
                <a:gd name="T3" fmla="*/ 821 h 845"/>
                <a:gd name="T4" fmla="*/ 704 w 717"/>
                <a:gd name="T5" fmla="*/ 605 h 845"/>
                <a:gd name="T6" fmla="*/ 471 w 717"/>
                <a:gd name="T7" fmla="*/ 396 h 845"/>
                <a:gd name="T8" fmla="*/ 286 w 717"/>
                <a:gd name="T9" fmla="*/ 192 h 845"/>
                <a:gd name="T10" fmla="*/ 17 w 717"/>
                <a:gd name="T11" fmla="*/ 0 h 845"/>
                <a:gd name="T12" fmla="*/ 0 w 717"/>
                <a:gd name="T13" fmla="*/ 0 h 845"/>
                <a:gd name="T14" fmla="*/ 274 w 717"/>
                <a:gd name="T15" fmla="*/ 198 h 845"/>
                <a:gd name="T16" fmla="*/ 465 w 717"/>
                <a:gd name="T17" fmla="*/ 408 h 845"/>
                <a:gd name="T18" fmla="*/ 698 w 717"/>
                <a:gd name="T19" fmla="*/ 623 h 845"/>
                <a:gd name="T20" fmla="*/ 847 w 717"/>
                <a:gd name="T21" fmla="*/ 845 h 845"/>
                <a:gd name="T22" fmla="*/ 84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24">
              <a:extLst>
                <a:ext uri="{FF2B5EF4-FFF2-40B4-BE49-F238E27FC236}">
                  <a16:creationId xmlns:a16="http://schemas.microsoft.com/office/drawing/2014/main" id="{0A5B5FC1-2DF5-E58D-11A4-A43906429A16}"/>
                </a:ext>
              </a:extLst>
            </p:cNvPr>
            <p:cNvSpPr>
              <a:spLocks/>
            </p:cNvSpPr>
            <p:nvPr/>
          </p:nvSpPr>
          <p:spPr bwMode="hidden">
            <a:xfrm>
              <a:off x="5352" y="0"/>
              <a:ext cx="408" cy="414"/>
            </a:xfrm>
            <a:custGeom>
              <a:avLst/>
              <a:gdLst>
                <a:gd name="T0" fmla="*/ 472 w 407"/>
                <a:gd name="T1" fmla="*/ 414 h 414"/>
                <a:gd name="T2" fmla="*/ 472 w 407"/>
                <a:gd name="T3" fmla="*/ 396 h 414"/>
                <a:gd name="T4" fmla="*/ 287 w 407"/>
                <a:gd name="T5" fmla="*/ 192 h 414"/>
                <a:gd name="T6" fmla="*/ 12 w 407"/>
                <a:gd name="T7" fmla="*/ 0 h 414"/>
                <a:gd name="T8" fmla="*/ 0 w 407"/>
                <a:gd name="T9" fmla="*/ 0 h 414"/>
                <a:gd name="T10" fmla="*/ 108 w 407"/>
                <a:gd name="T11" fmla="*/ 102 h 414"/>
                <a:gd name="T12" fmla="*/ 281 w 407"/>
                <a:gd name="T13" fmla="*/ 204 h 414"/>
                <a:gd name="T14" fmla="*/ 472 w 407"/>
                <a:gd name="T15" fmla="*/ 414 h 414"/>
                <a:gd name="T16" fmla="*/ 472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9" name="Freeform 25">
              <a:extLst>
                <a:ext uri="{FF2B5EF4-FFF2-40B4-BE49-F238E27FC236}">
                  <a16:creationId xmlns:a16="http://schemas.microsoft.com/office/drawing/2014/main" id="{80699662-58A6-95D5-5D1E-0BF76C92319C}"/>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066" name="Freeform 26">
              <a:extLst>
                <a:ext uri="{FF2B5EF4-FFF2-40B4-BE49-F238E27FC236}">
                  <a16:creationId xmlns:a16="http://schemas.microsoft.com/office/drawing/2014/main" id="{59AF04E5-B960-58D1-D913-6D8B52D0E3E7}"/>
                </a:ext>
              </a:extLst>
            </p:cNvPr>
            <p:cNvSpPr>
              <a:spLocks/>
            </p:cNvSpPr>
            <p:nvPr/>
          </p:nvSpPr>
          <p:spPr bwMode="hidden">
            <a:xfrm>
              <a:off x="6" y="0"/>
              <a:ext cx="588" cy="599"/>
            </a:xfrm>
            <a:custGeom>
              <a:avLst/>
              <a:gdLst>
                <a:gd name="T0" fmla="*/ 716 w 586"/>
                <a:gd name="T1" fmla="*/ 0 h 599"/>
                <a:gd name="T2" fmla="*/ 698 w 586"/>
                <a:gd name="T3" fmla="*/ 0 h 599"/>
                <a:gd name="T4" fmla="*/ 504 w 586"/>
                <a:gd name="T5" fmla="*/ 132 h 599"/>
                <a:gd name="T6" fmla="*/ 322 w 586"/>
                <a:gd name="T7" fmla="*/ 270 h 599"/>
                <a:gd name="T8" fmla="*/ 120 w 586"/>
                <a:gd name="T9" fmla="*/ 420 h 599"/>
                <a:gd name="T10" fmla="*/ 0 w 586"/>
                <a:gd name="T11" fmla="*/ 575 h 599"/>
                <a:gd name="T12" fmla="*/ 0 w 586"/>
                <a:gd name="T13" fmla="*/ 599 h 599"/>
                <a:gd name="T14" fmla="*/ 120 w 586"/>
                <a:gd name="T15" fmla="*/ 432 h 599"/>
                <a:gd name="T16" fmla="*/ 322 w 586"/>
                <a:gd name="T17" fmla="*/ 282 h 599"/>
                <a:gd name="T18" fmla="*/ 516 w 586"/>
                <a:gd name="T19" fmla="*/ 138 h 599"/>
                <a:gd name="T20" fmla="*/ 716 w 586"/>
                <a:gd name="T21" fmla="*/ 0 h 599"/>
                <a:gd name="T22" fmla="*/ 71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27">
              <a:extLst>
                <a:ext uri="{FF2B5EF4-FFF2-40B4-BE49-F238E27FC236}">
                  <a16:creationId xmlns:a16="http://schemas.microsoft.com/office/drawing/2014/main" id="{AD4EF59A-18F2-A50B-6820-1055F4612573}"/>
                </a:ext>
              </a:extLst>
            </p:cNvPr>
            <p:cNvSpPr>
              <a:spLocks/>
            </p:cNvSpPr>
            <p:nvPr/>
          </p:nvSpPr>
          <p:spPr bwMode="hidden">
            <a:xfrm>
              <a:off x="6" y="0"/>
              <a:ext cx="270" cy="252"/>
            </a:xfrm>
            <a:custGeom>
              <a:avLst/>
              <a:gdLst>
                <a:gd name="T0" fmla="*/ 334 w 269"/>
                <a:gd name="T1" fmla="*/ 0 h 252"/>
                <a:gd name="T2" fmla="*/ 316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34 w 269"/>
                <a:gd name="T15" fmla="*/ 0 h 252"/>
                <a:gd name="T16" fmla="*/ 334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Line 28">
              <a:extLst>
                <a:ext uri="{FF2B5EF4-FFF2-40B4-BE49-F238E27FC236}">
                  <a16:creationId xmlns:a16="http://schemas.microsoft.com/office/drawing/2014/main" id="{83693783-3D52-41AD-527C-69C6FC6D7C65}"/>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 name="Line 29">
              <a:extLst>
                <a:ext uri="{FF2B5EF4-FFF2-40B4-BE49-F238E27FC236}">
                  <a16:creationId xmlns:a16="http://schemas.microsoft.com/office/drawing/2014/main" id="{77CCF642-5375-26B7-5BB9-F0A54973DD95}"/>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Line 30">
              <a:extLst>
                <a:ext uri="{FF2B5EF4-FFF2-40B4-BE49-F238E27FC236}">
                  <a16:creationId xmlns:a16="http://schemas.microsoft.com/office/drawing/2014/main" id="{C46A667A-E302-57D0-2CF3-6C2C1872DD5D}"/>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71" name="Group 31">
              <a:extLst>
                <a:ext uri="{FF2B5EF4-FFF2-40B4-BE49-F238E27FC236}">
                  <a16:creationId xmlns:a16="http://schemas.microsoft.com/office/drawing/2014/main" id="{14A0D3BF-E489-6D1A-AC86-CBA7705F5FDA}"/>
                </a:ext>
              </a:extLst>
            </p:cNvPr>
            <p:cNvGrpSpPr>
              <a:grpSpLocks/>
            </p:cNvGrpSpPr>
            <p:nvPr/>
          </p:nvGrpSpPr>
          <p:grpSpPr bwMode="auto">
            <a:xfrm>
              <a:off x="1" y="392"/>
              <a:ext cx="5758" cy="1571"/>
              <a:chOff x="1" y="392"/>
              <a:chExt cx="5758" cy="1571"/>
            </a:xfrm>
          </p:grpSpPr>
          <p:sp>
            <p:nvSpPr>
              <p:cNvPr id="2074" name="Line 32">
                <a:extLst>
                  <a:ext uri="{FF2B5EF4-FFF2-40B4-BE49-F238E27FC236}">
                    <a16:creationId xmlns:a16="http://schemas.microsoft.com/office/drawing/2014/main" id="{178CD307-8AB3-DDD2-E0DC-CD0F68A4DA71}"/>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5" name="Line 33">
                <a:extLst>
                  <a:ext uri="{FF2B5EF4-FFF2-40B4-BE49-F238E27FC236}">
                    <a16:creationId xmlns:a16="http://schemas.microsoft.com/office/drawing/2014/main" id="{666C57AC-4A10-E859-7317-117529067EA5}"/>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 name="Line 34">
                <a:extLst>
                  <a:ext uri="{FF2B5EF4-FFF2-40B4-BE49-F238E27FC236}">
                    <a16:creationId xmlns:a16="http://schemas.microsoft.com/office/drawing/2014/main" id="{587B4960-062B-D65A-9892-ABC349AD4945}"/>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 name="Line 35">
                <a:extLst>
                  <a:ext uri="{FF2B5EF4-FFF2-40B4-BE49-F238E27FC236}">
                    <a16:creationId xmlns:a16="http://schemas.microsoft.com/office/drawing/2014/main" id="{6150DF01-06A8-24CF-3058-D7775E850432}"/>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Line 36">
                <a:extLst>
                  <a:ext uri="{FF2B5EF4-FFF2-40B4-BE49-F238E27FC236}">
                    <a16:creationId xmlns:a16="http://schemas.microsoft.com/office/drawing/2014/main" id="{73C89342-6553-9285-4496-FF63A4691CB2}"/>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72" name="Line 37">
              <a:extLst>
                <a:ext uri="{FF2B5EF4-FFF2-40B4-BE49-F238E27FC236}">
                  <a16:creationId xmlns:a16="http://schemas.microsoft.com/office/drawing/2014/main" id="{EBA4F2A2-D0A5-2A37-C59D-D3D8273554A8}"/>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 name="Line 38">
              <a:extLst>
                <a:ext uri="{FF2B5EF4-FFF2-40B4-BE49-F238E27FC236}">
                  <a16:creationId xmlns:a16="http://schemas.microsoft.com/office/drawing/2014/main" id="{3D3AE7C2-A960-88AA-5B15-BA8900F6C898}"/>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983" name="Rectangle 39">
            <a:extLst>
              <a:ext uri="{FF2B5EF4-FFF2-40B4-BE49-F238E27FC236}">
                <a16:creationId xmlns:a16="http://schemas.microsoft.com/office/drawing/2014/main" id="{203BABC5-4DA8-27C3-B9FE-D00C38464C59}"/>
              </a:ext>
            </a:extLst>
          </p:cNvPr>
          <p:cNvSpPr>
            <a:spLocks noGrp="1" noChangeArrowheads="1"/>
          </p:cNvSpPr>
          <p:nvPr>
            <p:ph type="title"/>
          </p:nvPr>
        </p:nvSpPr>
        <p:spPr bwMode="auto">
          <a:xfrm>
            <a:off x="609600" y="277813"/>
            <a:ext cx="109728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984" name="Rectangle 40">
            <a:extLst>
              <a:ext uri="{FF2B5EF4-FFF2-40B4-BE49-F238E27FC236}">
                <a16:creationId xmlns:a16="http://schemas.microsoft.com/office/drawing/2014/main" id="{86F6328B-8BFD-3D68-6CF8-68FD4750BEE0}"/>
              </a:ext>
            </a:extLst>
          </p:cNvPr>
          <p:cNvSpPr>
            <a:spLocks noGrp="1" noChangeArrowheads="1"/>
          </p:cNvSpPr>
          <p:nvPr>
            <p:ph type="dt" sz="half" idx="2"/>
          </p:nvPr>
        </p:nvSpPr>
        <p:spPr bwMode="auto">
          <a:xfrm>
            <a:off x="609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5" name="Rectangle 41">
            <a:extLst>
              <a:ext uri="{FF2B5EF4-FFF2-40B4-BE49-F238E27FC236}">
                <a16:creationId xmlns:a16="http://schemas.microsoft.com/office/drawing/2014/main" id="{F59733E8-F62E-7015-6F2E-DE09375791EE}"/>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6" name="Rectangle 42">
            <a:extLst>
              <a:ext uri="{FF2B5EF4-FFF2-40B4-BE49-F238E27FC236}">
                <a16:creationId xmlns:a16="http://schemas.microsoft.com/office/drawing/2014/main" id="{273CDF1F-5128-2369-3D78-9A482D083305}"/>
              </a:ext>
            </a:extLst>
          </p:cNvPr>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pPr>
              <a:defRPr/>
            </a:pPr>
            <a:fld id="{E90D48EF-BD09-4AE5-A24C-F3D980CBF20E}" type="slidenum">
              <a:rPr lang="en-US" altLang="en-US"/>
              <a:pPr>
                <a:defRPr/>
              </a:pPr>
              <a:t>‹#›</a:t>
            </a:fld>
            <a:endParaRPr lang="en-US" altLang="en-US"/>
          </a:p>
        </p:txBody>
      </p:sp>
      <p:sp>
        <p:nvSpPr>
          <p:cNvPr id="82987" name="Rectangle 43">
            <a:extLst>
              <a:ext uri="{FF2B5EF4-FFF2-40B4-BE49-F238E27FC236}">
                <a16:creationId xmlns:a16="http://schemas.microsoft.com/office/drawing/2014/main" id="{FE45B612-F60D-B28F-F8DD-152563B22320}"/>
              </a:ext>
            </a:extLst>
          </p:cNvPr>
          <p:cNvSpPr>
            <a:spLocks noGrp="1" noChangeArrowheads="1"/>
          </p:cNvSpPr>
          <p:nvPr>
            <p:ph type="body" idx="1"/>
          </p:nvPr>
        </p:nvSpPr>
        <p:spPr bwMode="auto">
          <a:xfrm>
            <a:off x="609600" y="1600200"/>
            <a:ext cx="109728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391959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139A81-9DD0-C453-5893-4F80A80C29F5}"/>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70310742-0D44-36D2-98CC-2C295E127802}"/>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cs typeface="Arial"/>
              </a:defRPr>
            </a:lvl1pPr>
          </a:lstStyle>
          <a:p>
            <a:pPr>
              <a:defRPr/>
            </a:pPr>
            <a:fld id="{54105A03-FD1B-46D6-AC1A-8785C5636655}" type="slidenum">
              <a:rPr lang="en-US"/>
              <a:pPr>
                <a:defRPr/>
              </a:pPr>
              <a:t>‹#›</a:t>
            </a:fld>
            <a:endParaRPr lang="en-US"/>
          </a:p>
        </p:txBody>
      </p:sp>
      <p:grpSp>
        <p:nvGrpSpPr>
          <p:cNvPr id="6148" name="Group 4">
            <a:extLst>
              <a:ext uri="{FF2B5EF4-FFF2-40B4-BE49-F238E27FC236}">
                <a16:creationId xmlns:a16="http://schemas.microsoft.com/office/drawing/2014/main" id="{2E7E69CC-BE52-4CAA-72B5-33AA2D418B11}"/>
              </a:ext>
            </a:extLst>
          </p:cNvPr>
          <p:cNvGrpSpPr>
            <a:grpSpLocks/>
          </p:cNvGrpSpPr>
          <p:nvPr/>
        </p:nvGrpSpPr>
        <p:grpSpPr bwMode="auto">
          <a:xfrm>
            <a:off x="0" y="0"/>
            <a:ext cx="12187238" cy="6850063"/>
            <a:chOff x="0" y="0"/>
            <a:chExt cx="5758" cy="4315"/>
          </a:xfrm>
        </p:grpSpPr>
        <p:grpSp>
          <p:nvGrpSpPr>
            <p:cNvPr id="6152" name="Group 5">
              <a:extLst>
                <a:ext uri="{FF2B5EF4-FFF2-40B4-BE49-F238E27FC236}">
                  <a16:creationId xmlns:a16="http://schemas.microsoft.com/office/drawing/2014/main" id="{B9061FD7-62F3-983F-9EC4-2112F82BE8FE}"/>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67C697B5-3067-9022-D210-4643AB484F5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12295" name="Freeform 7">
                <a:extLst>
                  <a:ext uri="{FF2B5EF4-FFF2-40B4-BE49-F238E27FC236}">
                    <a16:creationId xmlns:a16="http://schemas.microsoft.com/office/drawing/2014/main" id="{253AFD88-49F0-E4F5-CDA1-A148B5BC540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12296" name="Freeform 8">
                <a:extLst>
                  <a:ext uri="{FF2B5EF4-FFF2-40B4-BE49-F238E27FC236}">
                    <a16:creationId xmlns:a16="http://schemas.microsoft.com/office/drawing/2014/main" id="{BAF0D727-5DFF-5312-F7BD-21958EAC9E3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6158" name="Freeform 9">
                <a:extLst>
                  <a:ext uri="{FF2B5EF4-FFF2-40B4-BE49-F238E27FC236}">
                    <a16:creationId xmlns:a16="http://schemas.microsoft.com/office/drawing/2014/main" id="{4475DA56-8E5F-A297-8D20-3AC6A3329DC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8" name="Freeform 10">
                <a:extLst>
                  <a:ext uri="{FF2B5EF4-FFF2-40B4-BE49-F238E27FC236}">
                    <a16:creationId xmlns:a16="http://schemas.microsoft.com/office/drawing/2014/main" id="{34DADA3F-FD06-8051-B864-BDE39566711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12299" name="Freeform 11">
              <a:extLst>
                <a:ext uri="{FF2B5EF4-FFF2-40B4-BE49-F238E27FC236}">
                  <a16:creationId xmlns:a16="http://schemas.microsoft.com/office/drawing/2014/main" id="{A1CE4E2D-928B-E14C-A3E8-9B430087C61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6154" name="Freeform 12">
              <a:extLst>
                <a:ext uri="{FF2B5EF4-FFF2-40B4-BE49-F238E27FC236}">
                  <a16:creationId xmlns:a16="http://schemas.microsoft.com/office/drawing/2014/main" id="{B7AFB28A-201E-C22C-D7F0-1937A13D6EF5}"/>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01" name="Rectangle 13">
            <a:extLst>
              <a:ext uri="{FF2B5EF4-FFF2-40B4-BE49-F238E27FC236}">
                <a16:creationId xmlns:a16="http://schemas.microsoft.com/office/drawing/2014/main" id="{6DA33225-F567-E109-4A8E-1883F16AF256}"/>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69E21753-D283-C8ED-E66F-D29536043AFF}"/>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1D640E67-42B4-43E2-7D65-3F0286770689}"/>
              </a:ext>
            </a:extLst>
          </p:cNvPr>
          <p:cNvSpPr>
            <a:spLocks noGrp="1" noChangeArrowheads="1"/>
          </p:cNvSpPr>
          <p:nvPr>
            <p:ph type="body" idx="1"/>
          </p:nvPr>
        </p:nvSpPr>
        <p:spPr bwMode="auto">
          <a:xfrm>
            <a:off x="609600" y="1600200"/>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37153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177"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353"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53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706"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1313" indent="-341313"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1363" indent="-284163"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1413" indent="-227013"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598613" indent="-227013"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5813" indent="-227013"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47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648"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8825"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00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2A0B14E-86DD-9E08-329A-B0DDC03F4DED}"/>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F252A285-9703-F784-17B9-66EA16C0F857}"/>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cs typeface="Arial"/>
              </a:defRPr>
            </a:lvl1pPr>
          </a:lstStyle>
          <a:p>
            <a:pPr>
              <a:defRPr/>
            </a:pPr>
            <a:fld id="{F39B8103-8690-46E7-9A84-965C0BDADCB1}" type="slidenum">
              <a:rPr lang="en-US"/>
              <a:pPr>
                <a:defRPr/>
              </a:pPr>
              <a:t>‹#›</a:t>
            </a:fld>
            <a:endParaRPr lang="en-US"/>
          </a:p>
        </p:txBody>
      </p:sp>
      <p:grpSp>
        <p:nvGrpSpPr>
          <p:cNvPr id="3076" name="Group 4">
            <a:extLst>
              <a:ext uri="{FF2B5EF4-FFF2-40B4-BE49-F238E27FC236}">
                <a16:creationId xmlns:a16="http://schemas.microsoft.com/office/drawing/2014/main" id="{4AB242CF-C8D2-FE49-88E3-A8ABBAB342E2}"/>
              </a:ext>
            </a:extLst>
          </p:cNvPr>
          <p:cNvGrpSpPr>
            <a:grpSpLocks/>
          </p:cNvGrpSpPr>
          <p:nvPr/>
        </p:nvGrpSpPr>
        <p:grpSpPr bwMode="auto">
          <a:xfrm>
            <a:off x="0" y="0"/>
            <a:ext cx="12187238" cy="6850063"/>
            <a:chOff x="0" y="0"/>
            <a:chExt cx="5758" cy="4315"/>
          </a:xfrm>
        </p:grpSpPr>
        <p:grpSp>
          <p:nvGrpSpPr>
            <p:cNvPr id="3080" name="Group 5">
              <a:extLst>
                <a:ext uri="{FF2B5EF4-FFF2-40B4-BE49-F238E27FC236}">
                  <a16:creationId xmlns:a16="http://schemas.microsoft.com/office/drawing/2014/main" id="{BA3E66D6-557C-1B28-28F4-C24656736010}"/>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D0768150-8C63-368B-C43E-E4687E10F951}"/>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12295" name="Freeform 7">
                <a:extLst>
                  <a:ext uri="{FF2B5EF4-FFF2-40B4-BE49-F238E27FC236}">
                    <a16:creationId xmlns:a16="http://schemas.microsoft.com/office/drawing/2014/main" id="{AD149A9F-A5A1-E080-CAD3-1DEBB75AD5A8}"/>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12296" name="Freeform 8">
                <a:extLst>
                  <a:ext uri="{FF2B5EF4-FFF2-40B4-BE49-F238E27FC236}">
                    <a16:creationId xmlns:a16="http://schemas.microsoft.com/office/drawing/2014/main" id="{2EC2BB9D-0F8A-1CCE-40BB-37B8F038BE96}"/>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3086" name="Freeform 9">
                <a:extLst>
                  <a:ext uri="{FF2B5EF4-FFF2-40B4-BE49-F238E27FC236}">
                    <a16:creationId xmlns:a16="http://schemas.microsoft.com/office/drawing/2014/main" id="{43A2B1F3-D411-B83F-1240-442448E3CE43}"/>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8" name="Freeform 10">
                <a:extLst>
                  <a:ext uri="{FF2B5EF4-FFF2-40B4-BE49-F238E27FC236}">
                    <a16:creationId xmlns:a16="http://schemas.microsoft.com/office/drawing/2014/main" id="{B3F80F28-C1C1-EDBC-F611-DE69D12D94B6}"/>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12299" name="Freeform 11">
              <a:extLst>
                <a:ext uri="{FF2B5EF4-FFF2-40B4-BE49-F238E27FC236}">
                  <a16:creationId xmlns:a16="http://schemas.microsoft.com/office/drawing/2014/main" id="{27FB9B41-DD0B-44CF-FEA4-99B21822354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3082" name="Freeform 12">
              <a:extLst>
                <a:ext uri="{FF2B5EF4-FFF2-40B4-BE49-F238E27FC236}">
                  <a16:creationId xmlns:a16="http://schemas.microsoft.com/office/drawing/2014/main" id="{53EF416B-011C-3B38-352E-D6EC65860194}"/>
                </a:ext>
              </a:extLst>
            </p:cNvPr>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01" name="Rectangle 13">
            <a:extLst>
              <a:ext uri="{FF2B5EF4-FFF2-40B4-BE49-F238E27FC236}">
                <a16:creationId xmlns:a16="http://schemas.microsoft.com/office/drawing/2014/main" id="{D8E6A207-A3E7-5568-8D1C-83FA9211F85E}"/>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DCB54271-DD8B-F36E-FAB7-A87E9ABB9E27}"/>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0BA0C79E-46C8-1671-0AAE-744F2EA8AED8}"/>
              </a:ext>
            </a:extLst>
          </p:cNvPr>
          <p:cNvSpPr>
            <a:spLocks noGrp="1" noChangeArrowheads="1"/>
          </p:cNvSpPr>
          <p:nvPr>
            <p:ph type="body" idx="1"/>
          </p:nvPr>
        </p:nvSpPr>
        <p:spPr bwMode="auto">
          <a:xfrm>
            <a:off x="609600" y="1600200"/>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0314601"/>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177"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353"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53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706"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1313" indent="-341313"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1363" indent="-284163"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1413" indent="-227013"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598613" indent="-227013"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5813" indent="-227013"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47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648"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8825"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00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53522"/>
            </a:gs>
          </a:gsLst>
          <a:lin ang="5400000" scaled="1"/>
        </a:gra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6A21E3A9-F630-8F40-5D6C-9404ACB9AAC8}"/>
              </a:ext>
            </a:extLst>
          </p:cNvPr>
          <p:cNvGrpSpPr>
            <a:grpSpLocks/>
          </p:cNvGrpSpPr>
          <p:nvPr/>
        </p:nvGrpSpPr>
        <p:grpSpPr bwMode="auto">
          <a:xfrm>
            <a:off x="1588" y="0"/>
            <a:ext cx="12198350" cy="6851650"/>
            <a:chOff x="1" y="0"/>
            <a:chExt cx="5763" cy="4316"/>
          </a:xfrm>
        </p:grpSpPr>
        <p:sp>
          <p:nvSpPr>
            <p:cNvPr id="82947" name="Freeform 3">
              <a:extLst>
                <a:ext uri="{FF2B5EF4-FFF2-40B4-BE49-F238E27FC236}">
                  <a16:creationId xmlns:a16="http://schemas.microsoft.com/office/drawing/2014/main" id="{2C75BF82-B302-86B3-C68C-78406D56318E}"/>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8" name="Freeform 4">
              <a:extLst>
                <a:ext uri="{FF2B5EF4-FFF2-40B4-BE49-F238E27FC236}">
                  <a16:creationId xmlns:a16="http://schemas.microsoft.com/office/drawing/2014/main" id="{7C3F856E-AEDD-7C7C-ABE8-74C319328464}"/>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9" name="Freeform 5">
              <a:extLst>
                <a:ext uri="{FF2B5EF4-FFF2-40B4-BE49-F238E27FC236}">
                  <a16:creationId xmlns:a16="http://schemas.microsoft.com/office/drawing/2014/main" id="{D03E1AD7-2C19-BC52-8A2A-550483240DA9}"/>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5131" name="Group 6">
              <a:extLst>
                <a:ext uri="{FF2B5EF4-FFF2-40B4-BE49-F238E27FC236}">
                  <a16:creationId xmlns:a16="http://schemas.microsoft.com/office/drawing/2014/main" id="{1BF545F4-672B-7D9C-8C42-F8F192758277}"/>
                </a:ext>
              </a:extLst>
            </p:cNvPr>
            <p:cNvGrpSpPr>
              <a:grpSpLocks/>
            </p:cNvGrpSpPr>
            <p:nvPr/>
          </p:nvGrpSpPr>
          <p:grpSpPr bwMode="auto">
            <a:xfrm>
              <a:off x="288" y="0"/>
              <a:ext cx="5098" cy="4316"/>
              <a:chOff x="288" y="0"/>
              <a:chExt cx="5098" cy="4316"/>
            </a:xfrm>
          </p:grpSpPr>
          <p:sp>
            <p:nvSpPr>
              <p:cNvPr id="82951" name="Freeform 7">
                <a:extLst>
                  <a:ext uri="{FF2B5EF4-FFF2-40B4-BE49-F238E27FC236}">
                    <a16:creationId xmlns:a16="http://schemas.microsoft.com/office/drawing/2014/main" id="{2E673DAE-A6F7-C86C-269C-B660D66C9887}"/>
                  </a:ext>
                </a:extLst>
              </p:cNvPr>
              <p:cNvSpPr>
                <a:spLocks/>
              </p:cNvSpPr>
              <p:nvPr userDrawn="1"/>
            </p:nvSpPr>
            <p:spPr bwMode="hidden">
              <a:xfrm>
                <a:off x="2790" y="0"/>
                <a:ext cx="71"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2" name="Freeform 8">
                <a:extLst>
                  <a:ext uri="{FF2B5EF4-FFF2-40B4-BE49-F238E27FC236}">
                    <a16:creationId xmlns:a16="http://schemas.microsoft.com/office/drawing/2014/main" id="{032513D8-B655-35BD-3D29-0846F8EEB57D}"/>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3" name="Freeform 9">
                <a:extLst>
                  <a:ext uri="{FF2B5EF4-FFF2-40B4-BE49-F238E27FC236}">
                    <a16:creationId xmlns:a16="http://schemas.microsoft.com/office/drawing/2014/main" id="{C58C13E6-627C-4338-9003-F462FCF8B236}"/>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4" name="Freeform 10">
                <a:extLst>
                  <a:ext uri="{FF2B5EF4-FFF2-40B4-BE49-F238E27FC236}">
                    <a16:creationId xmlns:a16="http://schemas.microsoft.com/office/drawing/2014/main" id="{78D019F7-5945-B350-DBFE-BC243AAB4F77}"/>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5" name="Freeform 11">
                <a:extLst>
                  <a:ext uri="{FF2B5EF4-FFF2-40B4-BE49-F238E27FC236}">
                    <a16:creationId xmlns:a16="http://schemas.microsoft.com/office/drawing/2014/main" id="{B7D28AD9-784D-CB14-5F76-C608ED489F3A}"/>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6" name="Freeform 12">
                <a:extLst>
                  <a:ext uri="{FF2B5EF4-FFF2-40B4-BE49-F238E27FC236}">
                    <a16:creationId xmlns:a16="http://schemas.microsoft.com/office/drawing/2014/main" id="{056FE361-B84C-FC2B-2D85-A6F39AAEF27F}"/>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7" name="Freeform 13">
                <a:extLst>
                  <a:ext uri="{FF2B5EF4-FFF2-40B4-BE49-F238E27FC236}">
                    <a16:creationId xmlns:a16="http://schemas.microsoft.com/office/drawing/2014/main" id="{BD077FD2-30CD-E0E6-5D20-69EFD55BA7EE}"/>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8" name="Freeform 14">
                <a:extLst>
                  <a:ext uri="{FF2B5EF4-FFF2-40B4-BE49-F238E27FC236}">
                    <a16:creationId xmlns:a16="http://schemas.microsoft.com/office/drawing/2014/main" id="{CB788D5D-7513-F476-6AC6-916220B774C5}"/>
                  </a:ext>
                </a:extLst>
              </p:cNvPr>
              <p:cNvSpPr>
                <a:spLocks/>
              </p:cNvSpPr>
              <p:nvPr userDrawn="1"/>
            </p:nvSpPr>
            <p:spPr bwMode="hidden">
              <a:xfrm>
                <a:off x="2400"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9" name="Freeform 15">
                <a:extLst>
                  <a:ext uri="{FF2B5EF4-FFF2-40B4-BE49-F238E27FC236}">
                    <a16:creationId xmlns:a16="http://schemas.microsoft.com/office/drawing/2014/main" id="{49FD3D74-B60F-6A2C-B348-E6F4DD5B5265}"/>
                  </a:ext>
                </a:extLst>
              </p:cNvPr>
              <p:cNvSpPr>
                <a:spLocks/>
              </p:cNvSpPr>
              <p:nvPr userDrawn="1"/>
            </p:nvSpPr>
            <p:spPr bwMode="hidden">
              <a:xfrm>
                <a:off x="1968"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0" name="Freeform 16">
                <a:extLst>
                  <a:ext uri="{FF2B5EF4-FFF2-40B4-BE49-F238E27FC236}">
                    <a16:creationId xmlns:a16="http://schemas.microsoft.com/office/drawing/2014/main" id="{E77D77A6-EC10-4900-843C-95DB5C99916A}"/>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1" name="Freeform 17">
                <a:extLst>
                  <a:ext uri="{FF2B5EF4-FFF2-40B4-BE49-F238E27FC236}">
                    <a16:creationId xmlns:a16="http://schemas.microsoft.com/office/drawing/2014/main" id="{137E8BD0-41EF-E869-2909-B81DA192E67E}"/>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2" name="Freeform 18">
                <a:extLst>
                  <a:ext uri="{FF2B5EF4-FFF2-40B4-BE49-F238E27FC236}">
                    <a16:creationId xmlns:a16="http://schemas.microsoft.com/office/drawing/2014/main" id="{9D39F594-9490-4161-CC4C-2F55B3A9A83A}"/>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3" name="Freeform 19">
                <a:extLst>
                  <a:ext uri="{FF2B5EF4-FFF2-40B4-BE49-F238E27FC236}">
                    <a16:creationId xmlns:a16="http://schemas.microsoft.com/office/drawing/2014/main" id="{3B88B594-B977-01B3-921E-12B332B6E462}"/>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82964" name="Freeform 20">
              <a:extLst>
                <a:ext uri="{FF2B5EF4-FFF2-40B4-BE49-F238E27FC236}">
                  <a16:creationId xmlns:a16="http://schemas.microsoft.com/office/drawing/2014/main" id="{F2D1DFE8-693D-76F1-077D-EA2456EB03B2}"/>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5" name="Freeform 21">
              <a:extLst>
                <a:ext uri="{FF2B5EF4-FFF2-40B4-BE49-F238E27FC236}">
                  <a16:creationId xmlns:a16="http://schemas.microsoft.com/office/drawing/2014/main" id="{A8A2AF90-0197-81D8-D6F2-C2C68AFBC038}"/>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6" name="Freeform 22">
              <a:extLst>
                <a:ext uri="{FF2B5EF4-FFF2-40B4-BE49-F238E27FC236}">
                  <a16:creationId xmlns:a16="http://schemas.microsoft.com/office/drawing/2014/main" id="{AD87370B-B7D9-8FFF-405C-0400D4E6B011}"/>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5135" name="Freeform 23">
              <a:extLst>
                <a:ext uri="{FF2B5EF4-FFF2-40B4-BE49-F238E27FC236}">
                  <a16:creationId xmlns:a16="http://schemas.microsoft.com/office/drawing/2014/main" id="{B2AAFAFE-D9E1-7490-55DB-53F4E52E55FA}"/>
                </a:ext>
              </a:extLst>
            </p:cNvPr>
            <p:cNvSpPr>
              <a:spLocks/>
            </p:cNvSpPr>
            <p:nvPr/>
          </p:nvSpPr>
          <p:spPr bwMode="hidden">
            <a:xfrm>
              <a:off x="5041" y="0"/>
              <a:ext cx="719" cy="845"/>
            </a:xfrm>
            <a:custGeom>
              <a:avLst/>
              <a:gdLst>
                <a:gd name="T0" fmla="*/ 833 w 717"/>
                <a:gd name="T1" fmla="*/ 845 h 845"/>
                <a:gd name="T2" fmla="*/ 833 w 717"/>
                <a:gd name="T3" fmla="*/ 821 h 845"/>
                <a:gd name="T4" fmla="*/ 690 w 717"/>
                <a:gd name="T5" fmla="*/ 605 h 845"/>
                <a:gd name="T6" fmla="*/ 464 w 717"/>
                <a:gd name="T7" fmla="*/ 396 h 845"/>
                <a:gd name="T8" fmla="*/ 279 w 717"/>
                <a:gd name="T9" fmla="*/ 192 h 845"/>
                <a:gd name="T10" fmla="*/ 17 w 717"/>
                <a:gd name="T11" fmla="*/ 0 h 845"/>
                <a:gd name="T12" fmla="*/ 0 w 717"/>
                <a:gd name="T13" fmla="*/ 0 h 845"/>
                <a:gd name="T14" fmla="*/ 267 w 717"/>
                <a:gd name="T15" fmla="*/ 198 h 845"/>
                <a:gd name="T16" fmla="*/ 458 w 717"/>
                <a:gd name="T17" fmla="*/ 408 h 845"/>
                <a:gd name="T18" fmla="*/ 684 w 717"/>
                <a:gd name="T19" fmla="*/ 623 h 845"/>
                <a:gd name="T20" fmla="*/ 833 w 717"/>
                <a:gd name="T21" fmla="*/ 845 h 845"/>
                <a:gd name="T22" fmla="*/ 8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24">
              <a:extLst>
                <a:ext uri="{FF2B5EF4-FFF2-40B4-BE49-F238E27FC236}">
                  <a16:creationId xmlns:a16="http://schemas.microsoft.com/office/drawing/2014/main" id="{58713306-28A1-5DBE-C8E9-85218AABE51B}"/>
                </a:ext>
              </a:extLst>
            </p:cNvPr>
            <p:cNvSpPr>
              <a:spLocks/>
            </p:cNvSpPr>
            <p:nvPr/>
          </p:nvSpPr>
          <p:spPr bwMode="hidden">
            <a:xfrm>
              <a:off x="5352" y="0"/>
              <a:ext cx="408" cy="414"/>
            </a:xfrm>
            <a:custGeom>
              <a:avLst/>
              <a:gdLst>
                <a:gd name="T0" fmla="*/ 465 w 407"/>
                <a:gd name="T1" fmla="*/ 414 h 414"/>
                <a:gd name="T2" fmla="*/ 465 w 407"/>
                <a:gd name="T3" fmla="*/ 396 h 414"/>
                <a:gd name="T4" fmla="*/ 280 w 407"/>
                <a:gd name="T5" fmla="*/ 192 h 414"/>
                <a:gd name="T6" fmla="*/ 12 w 407"/>
                <a:gd name="T7" fmla="*/ 0 h 414"/>
                <a:gd name="T8" fmla="*/ 0 w 407"/>
                <a:gd name="T9" fmla="*/ 0 h 414"/>
                <a:gd name="T10" fmla="*/ 108 w 407"/>
                <a:gd name="T11" fmla="*/ 102 h 414"/>
                <a:gd name="T12" fmla="*/ 274 w 407"/>
                <a:gd name="T13" fmla="*/ 204 h 414"/>
                <a:gd name="T14" fmla="*/ 465 w 407"/>
                <a:gd name="T15" fmla="*/ 414 h 414"/>
                <a:gd name="T16" fmla="*/ 46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9" name="Freeform 25">
              <a:extLst>
                <a:ext uri="{FF2B5EF4-FFF2-40B4-BE49-F238E27FC236}">
                  <a16:creationId xmlns:a16="http://schemas.microsoft.com/office/drawing/2014/main" id="{6619F90A-7BDE-C3FB-F398-FCEE65EDFA02}"/>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5138" name="Freeform 26">
              <a:extLst>
                <a:ext uri="{FF2B5EF4-FFF2-40B4-BE49-F238E27FC236}">
                  <a16:creationId xmlns:a16="http://schemas.microsoft.com/office/drawing/2014/main" id="{1915F88F-9AE7-F7CF-BA5D-878FB1F554D2}"/>
                </a:ext>
              </a:extLst>
            </p:cNvPr>
            <p:cNvSpPr>
              <a:spLocks/>
            </p:cNvSpPr>
            <p:nvPr/>
          </p:nvSpPr>
          <p:spPr bwMode="hidden">
            <a:xfrm>
              <a:off x="6" y="0"/>
              <a:ext cx="588" cy="599"/>
            </a:xfrm>
            <a:custGeom>
              <a:avLst/>
              <a:gdLst>
                <a:gd name="T0" fmla="*/ 702 w 586"/>
                <a:gd name="T1" fmla="*/ 0 h 599"/>
                <a:gd name="T2" fmla="*/ 684 w 586"/>
                <a:gd name="T3" fmla="*/ 0 h 599"/>
                <a:gd name="T4" fmla="*/ 490 w 586"/>
                <a:gd name="T5" fmla="*/ 132 h 599"/>
                <a:gd name="T6" fmla="*/ 315 w 586"/>
                <a:gd name="T7" fmla="*/ 270 h 599"/>
                <a:gd name="T8" fmla="*/ 120 w 586"/>
                <a:gd name="T9" fmla="*/ 420 h 599"/>
                <a:gd name="T10" fmla="*/ 0 w 586"/>
                <a:gd name="T11" fmla="*/ 575 h 599"/>
                <a:gd name="T12" fmla="*/ 0 w 586"/>
                <a:gd name="T13" fmla="*/ 599 h 599"/>
                <a:gd name="T14" fmla="*/ 120 w 586"/>
                <a:gd name="T15" fmla="*/ 432 h 599"/>
                <a:gd name="T16" fmla="*/ 315 w 586"/>
                <a:gd name="T17" fmla="*/ 282 h 599"/>
                <a:gd name="T18" fmla="*/ 502 w 586"/>
                <a:gd name="T19" fmla="*/ 138 h 599"/>
                <a:gd name="T20" fmla="*/ 702 w 586"/>
                <a:gd name="T21" fmla="*/ 0 h 599"/>
                <a:gd name="T22" fmla="*/ 7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27">
              <a:extLst>
                <a:ext uri="{FF2B5EF4-FFF2-40B4-BE49-F238E27FC236}">
                  <a16:creationId xmlns:a16="http://schemas.microsoft.com/office/drawing/2014/main" id="{9E18ACB8-1ED0-23FD-06B4-A883DE213584}"/>
                </a:ext>
              </a:extLst>
            </p:cNvPr>
            <p:cNvSpPr>
              <a:spLocks/>
            </p:cNvSpPr>
            <p:nvPr/>
          </p:nvSpPr>
          <p:spPr bwMode="hidden">
            <a:xfrm>
              <a:off x="6" y="0"/>
              <a:ext cx="270" cy="252"/>
            </a:xfrm>
            <a:custGeom>
              <a:avLst/>
              <a:gdLst>
                <a:gd name="T0" fmla="*/ 327 w 269"/>
                <a:gd name="T1" fmla="*/ 0 h 252"/>
                <a:gd name="T2" fmla="*/ 30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27 w 269"/>
                <a:gd name="T15" fmla="*/ 0 h 252"/>
                <a:gd name="T16" fmla="*/ 32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Line 28">
              <a:extLst>
                <a:ext uri="{FF2B5EF4-FFF2-40B4-BE49-F238E27FC236}">
                  <a16:creationId xmlns:a16="http://schemas.microsoft.com/office/drawing/2014/main" id="{10D33CB9-3F23-5201-ECBA-DA1666D9F14D}"/>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1" name="Line 29">
              <a:extLst>
                <a:ext uri="{FF2B5EF4-FFF2-40B4-BE49-F238E27FC236}">
                  <a16:creationId xmlns:a16="http://schemas.microsoft.com/office/drawing/2014/main" id="{63737542-98B5-ECB5-D970-9BB67C4B6238}"/>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2" name="Line 30">
              <a:extLst>
                <a:ext uri="{FF2B5EF4-FFF2-40B4-BE49-F238E27FC236}">
                  <a16:creationId xmlns:a16="http://schemas.microsoft.com/office/drawing/2014/main" id="{DA85AEF5-DCCE-F660-CA16-40BCDB6D4E86}"/>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43" name="Group 31">
              <a:extLst>
                <a:ext uri="{FF2B5EF4-FFF2-40B4-BE49-F238E27FC236}">
                  <a16:creationId xmlns:a16="http://schemas.microsoft.com/office/drawing/2014/main" id="{EB6CC87A-F638-8A26-EB27-31ABCCA320C3}"/>
                </a:ext>
              </a:extLst>
            </p:cNvPr>
            <p:cNvGrpSpPr>
              <a:grpSpLocks/>
            </p:cNvGrpSpPr>
            <p:nvPr/>
          </p:nvGrpSpPr>
          <p:grpSpPr bwMode="auto">
            <a:xfrm>
              <a:off x="1" y="392"/>
              <a:ext cx="5758" cy="1571"/>
              <a:chOff x="1" y="392"/>
              <a:chExt cx="5758" cy="1571"/>
            </a:xfrm>
          </p:grpSpPr>
          <p:sp>
            <p:nvSpPr>
              <p:cNvPr id="5146" name="Line 32">
                <a:extLst>
                  <a:ext uri="{FF2B5EF4-FFF2-40B4-BE49-F238E27FC236}">
                    <a16:creationId xmlns:a16="http://schemas.microsoft.com/office/drawing/2014/main" id="{036E8CA3-18CD-E67B-A718-9F46BEB25B33}"/>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7" name="Line 33">
                <a:extLst>
                  <a:ext uri="{FF2B5EF4-FFF2-40B4-BE49-F238E27FC236}">
                    <a16:creationId xmlns:a16="http://schemas.microsoft.com/office/drawing/2014/main" id="{C36B3F1D-11D4-1CC6-BEA6-F5BFAE9BADCC}"/>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8" name="Line 34">
                <a:extLst>
                  <a:ext uri="{FF2B5EF4-FFF2-40B4-BE49-F238E27FC236}">
                    <a16:creationId xmlns:a16="http://schemas.microsoft.com/office/drawing/2014/main" id="{5163A08E-861F-2FBA-261C-2F53B39071D5}"/>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9" name="Line 35">
                <a:extLst>
                  <a:ext uri="{FF2B5EF4-FFF2-40B4-BE49-F238E27FC236}">
                    <a16:creationId xmlns:a16="http://schemas.microsoft.com/office/drawing/2014/main" id="{EBDF26A5-3705-36E4-1F6F-9CAC57346D06}"/>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0" name="Line 36">
                <a:extLst>
                  <a:ext uri="{FF2B5EF4-FFF2-40B4-BE49-F238E27FC236}">
                    <a16:creationId xmlns:a16="http://schemas.microsoft.com/office/drawing/2014/main" id="{D4DDFCE9-BB86-8CC1-951D-A8FDCCCA0DBC}"/>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44" name="Line 37">
              <a:extLst>
                <a:ext uri="{FF2B5EF4-FFF2-40B4-BE49-F238E27FC236}">
                  <a16:creationId xmlns:a16="http://schemas.microsoft.com/office/drawing/2014/main" id="{70318BFF-BDC9-BA6D-F5E6-E5CA30127D0B}"/>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5" name="Line 38">
              <a:extLst>
                <a:ext uri="{FF2B5EF4-FFF2-40B4-BE49-F238E27FC236}">
                  <a16:creationId xmlns:a16="http://schemas.microsoft.com/office/drawing/2014/main" id="{93644E3A-A21A-A966-FAD7-FF939D341F94}"/>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983" name="Rectangle 39">
            <a:extLst>
              <a:ext uri="{FF2B5EF4-FFF2-40B4-BE49-F238E27FC236}">
                <a16:creationId xmlns:a16="http://schemas.microsoft.com/office/drawing/2014/main" id="{14DEF324-8373-97CC-ACEA-F9794D794FCE}"/>
              </a:ext>
            </a:extLst>
          </p:cNvPr>
          <p:cNvSpPr>
            <a:spLocks noGrp="1" noChangeArrowheads="1"/>
          </p:cNvSpPr>
          <p:nvPr>
            <p:ph type="title"/>
          </p:nvPr>
        </p:nvSpPr>
        <p:spPr bwMode="auto">
          <a:xfrm>
            <a:off x="609600" y="277813"/>
            <a:ext cx="109728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984" name="Rectangle 40">
            <a:extLst>
              <a:ext uri="{FF2B5EF4-FFF2-40B4-BE49-F238E27FC236}">
                <a16:creationId xmlns:a16="http://schemas.microsoft.com/office/drawing/2014/main" id="{1BD20907-A22C-4A10-2264-2B4B1EC64395}"/>
              </a:ext>
            </a:extLst>
          </p:cNvPr>
          <p:cNvSpPr>
            <a:spLocks noGrp="1" noChangeArrowheads="1"/>
          </p:cNvSpPr>
          <p:nvPr>
            <p:ph type="dt" sz="half" idx="2"/>
          </p:nvPr>
        </p:nvSpPr>
        <p:spPr bwMode="auto">
          <a:xfrm>
            <a:off x="609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5" name="Rectangle 41">
            <a:extLst>
              <a:ext uri="{FF2B5EF4-FFF2-40B4-BE49-F238E27FC236}">
                <a16:creationId xmlns:a16="http://schemas.microsoft.com/office/drawing/2014/main" id="{9CDAD082-BDAE-AED0-C4F5-664FAF3DCF1F}"/>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6" name="Rectangle 42">
            <a:extLst>
              <a:ext uri="{FF2B5EF4-FFF2-40B4-BE49-F238E27FC236}">
                <a16:creationId xmlns:a16="http://schemas.microsoft.com/office/drawing/2014/main" id="{BF8A043E-BF2E-18E5-68F1-643D55A91767}"/>
              </a:ext>
            </a:extLst>
          </p:cNvPr>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pPr>
              <a:defRPr/>
            </a:pPr>
            <a:fld id="{D27B556A-BFF3-44DB-93ED-8593DA3E36F6}" type="slidenum">
              <a:rPr lang="en-US" altLang="en-US"/>
              <a:pPr>
                <a:defRPr/>
              </a:pPr>
              <a:t>‹#›</a:t>
            </a:fld>
            <a:endParaRPr lang="en-US" altLang="en-US"/>
          </a:p>
        </p:txBody>
      </p:sp>
      <p:sp>
        <p:nvSpPr>
          <p:cNvPr id="82987" name="Rectangle 43">
            <a:extLst>
              <a:ext uri="{FF2B5EF4-FFF2-40B4-BE49-F238E27FC236}">
                <a16:creationId xmlns:a16="http://schemas.microsoft.com/office/drawing/2014/main" id="{698AC1CB-E079-B0BF-A78D-39054591D6B7}"/>
              </a:ext>
            </a:extLst>
          </p:cNvPr>
          <p:cNvSpPr>
            <a:spLocks noGrp="1" noChangeArrowheads="1"/>
          </p:cNvSpPr>
          <p:nvPr>
            <p:ph type="body" idx="1"/>
          </p:nvPr>
        </p:nvSpPr>
        <p:spPr bwMode="auto">
          <a:xfrm>
            <a:off x="609600" y="1600200"/>
            <a:ext cx="109728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2614236"/>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53522"/>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66B8F105-8171-BEB2-DE10-BC29DF4DFD85}"/>
              </a:ext>
            </a:extLst>
          </p:cNvPr>
          <p:cNvGrpSpPr>
            <a:grpSpLocks/>
          </p:cNvGrpSpPr>
          <p:nvPr/>
        </p:nvGrpSpPr>
        <p:grpSpPr bwMode="auto">
          <a:xfrm>
            <a:off x="1588" y="0"/>
            <a:ext cx="12198350" cy="6851650"/>
            <a:chOff x="1" y="0"/>
            <a:chExt cx="5763" cy="4316"/>
          </a:xfrm>
        </p:grpSpPr>
        <p:sp>
          <p:nvSpPr>
            <p:cNvPr id="82947" name="Freeform 3">
              <a:extLst>
                <a:ext uri="{FF2B5EF4-FFF2-40B4-BE49-F238E27FC236}">
                  <a16:creationId xmlns:a16="http://schemas.microsoft.com/office/drawing/2014/main" id="{94835BC3-45B8-7022-8CCC-F5D00C9036C4}"/>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8" name="Freeform 4">
              <a:extLst>
                <a:ext uri="{FF2B5EF4-FFF2-40B4-BE49-F238E27FC236}">
                  <a16:creationId xmlns:a16="http://schemas.microsoft.com/office/drawing/2014/main" id="{677258A4-BF81-4248-03E2-A279D4EDAEFA}"/>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9" name="Freeform 5">
              <a:extLst>
                <a:ext uri="{FF2B5EF4-FFF2-40B4-BE49-F238E27FC236}">
                  <a16:creationId xmlns:a16="http://schemas.microsoft.com/office/drawing/2014/main" id="{BE0BDCBE-36AB-E7E8-5295-EAC7D1C2A100}"/>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2059" name="Group 6">
              <a:extLst>
                <a:ext uri="{FF2B5EF4-FFF2-40B4-BE49-F238E27FC236}">
                  <a16:creationId xmlns:a16="http://schemas.microsoft.com/office/drawing/2014/main" id="{5144D71C-83BD-34A1-BAE2-C448DF5AB850}"/>
                </a:ext>
              </a:extLst>
            </p:cNvPr>
            <p:cNvGrpSpPr>
              <a:grpSpLocks/>
            </p:cNvGrpSpPr>
            <p:nvPr/>
          </p:nvGrpSpPr>
          <p:grpSpPr bwMode="auto">
            <a:xfrm>
              <a:off x="288" y="0"/>
              <a:ext cx="5098" cy="4316"/>
              <a:chOff x="288" y="0"/>
              <a:chExt cx="5098" cy="4316"/>
            </a:xfrm>
          </p:grpSpPr>
          <p:sp>
            <p:nvSpPr>
              <p:cNvPr id="82951" name="Freeform 7">
                <a:extLst>
                  <a:ext uri="{FF2B5EF4-FFF2-40B4-BE49-F238E27FC236}">
                    <a16:creationId xmlns:a16="http://schemas.microsoft.com/office/drawing/2014/main" id="{50B9B14F-0853-1797-0DE9-F168DA2C8F03}"/>
                  </a:ext>
                </a:extLst>
              </p:cNvPr>
              <p:cNvSpPr>
                <a:spLocks/>
              </p:cNvSpPr>
              <p:nvPr userDrawn="1"/>
            </p:nvSpPr>
            <p:spPr bwMode="hidden">
              <a:xfrm>
                <a:off x="2790" y="0"/>
                <a:ext cx="70"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2" name="Freeform 8">
                <a:extLst>
                  <a:ext uri="{FF2B5EF4-FFF2-40B4-BE49-F238E27FC236}">
                    <a16:creationId xmlns:a16="http://schemas.microsoft.com/office/drawing/2014/main" id="{2FD7E2E6-6535-58A8-97A4-39F3AF2D46F7}"/>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3" name="Freeform 9">
                <a:extLst>
                  <a:ext uri="{FF2B5EF4-FFF2-40B4-BE49-F238E27FC236}">
                    <a16:creationId xmlns:a16="http://schemas.microsoft.com/office/drawing/2014/main" id="{E9BDD2CD-818D-218A-D35D-EFAEF9AC8199}"/>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4" name="Freeform 10">
                <a:extLst>
                  <a:ext uri="{FF2B5EF4-FFF2-40B4-BE49-F238E27FC236}">
                    <a16:creationId xmlns:a16="http://schemas.microsoft.com/office/drawing/2014/main" id="{AAA84B5D-D9B0-4FEC-60DE-75F873B3CD02}"/>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5" name="Freeform 11">
                <a:extLst>
                  <a:ext uri="{FF2B5EF4-FFF2-40B4-BE49-F238E27FC236}">
                    <a16:creationId xmlns:a16="http://schemas.microsoft.com/office/drawing/2014/main" id="{5DD9073A-4611-DCBF-B939-44438DFB45CE}"/>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6" name="Freeform 12">
                <a:extLst>
                  <a:ext uri="{FF2B5EF4-FFF2-40B4-BE49-F238E27FC236}">
                    <a16:creationId xmlns:a16="http://schemas.microsoft.com/office/drawing/2014/main" id="{C362F63A-9B47-5C6D-499D-899BFBD883AD}"/>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7" name="Freeform 13">
                <a:extLst>
                  <a:ext uri="{FF2B5EF4-FFF2-40B4-BE49-F238E27FC236}">
                    <a16:creationId xmlns:a16="http://schemas.microsoft.com/office/drawing/2014/main" id="{4B4E3A22-2484-471D-E775-4CB47838DE76}"/>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8" name="Freeform 14">
                <a:extLst>
                  <a:ext uri="{FF2B5EF4-FFF2-40B4-BE49-F238E27FC236}">
                    <a16:creationId xmlns:a16="http://schemas.microsoft.com/office/drawing/2014/main" id="{428D071A-B4F1-F10E-797E-1D1C3615EB30}"/>
                  </a:ext>
                </a:extLst>
              </p:cNvPr>
              <p:cNvSpPr>
                <a:spLocks/>
              </p:cNvSpPr>
              <p:nvPr userDrawn="1"/>
            </p:nvSpPr>
            <p:spPr bwMode="hidden">
              <a:xfrm>
                <a:off x="2400"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9" name="Freeform 15">
                <a:extLst>
                  <a:ext uri="{FF2B5EF4-FFF2-40B4-BE49-F238E27FC236}">
                    <a16:creationId xmlns:a16="http://schemas.microsoft.com/office/drawing/2014/main" id="{34756543-20A0-190A-6D9E-C048A7F2C86B}"/>
                  </a:ext>
                </a:extLst>
              </p:cNvPr>
              <p:cNvSpPr>
                <a:spLocks/>
              </p:cNvSpPr>
              <p:nvPr userDrawn="1"/>
            </p:nvSpPr>
            <p:spPr bwMode="hidden">
              <a:xfrm>
                <a:off x="1968"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0" name="Freeform 16">
                <a:extLst>
                  <a:ext uri="{FF2B5EF4-FFF2-40B4-BE49-F238E27FC236}">
                    <a16:creationId xmlns:a16="http://schemas.microsoft.com/office/drawing/2014/main" id="{9F245ED0-81B8-7F53-E6AA-57463333B74F}"/>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1" name="Freeform 17">
                <a:extLst>
                  <a:ext uri="{FF2B5EF4-FFF2-40B4-BE49-F238E27FC236}">
                    <a16:creationId xmlns:a16="http://schemas.microsoft.com/office/drawing/2014/main" id="{9F7345D8-AA97-FAE1-AA49-E1628E55BF1D}"/>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2" name="Freeform 18">
                <a:extLst>
                  <a:ext uri="{FF2B5EF4-FFF2-40B4-BE49-F238E27FC236}">
                    <a16:creationId xmlns:a16="http://schemas.microsoft.com/office/drawing/2014/main" id="{9353903C-E10C-AA0B-23D3-64263A3007E9}"/>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3" name="Freeform 19">
                <a:extLst>
                  <a:ext uri="{FF2B5EF4-FFF2-40B4-BE49-F238E27FC236}">
                    <a16:creationId xmlns:a16="http://schemas.microsoft.com/office/drawing/2014/main" id="{BF8CBECE-AE60-05AF-4596-AD444366FDD8}"/>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82964" name="Freeform 20">
              <a:extLst>
                <a:ext uri="{FF2B5EF4-FFF2-40B4-BE49-F238E27FC236}">
                  <a16:creationId xmlns:a16="http://schemas.microsoft.com/office/drawing/2014/main" id="{17A8563D-BCAD-4003-F63B-000FEF0BC18B}"/>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5" name="Freeform 21">
              <a:extLst>
                <a:ext uri="{FF2B5EF4-FFF2-40B4-BE49-F238E27FC236}">
                  <a16:creationId xmlns:a16="http://schemas.microsoft.com/office/drawing/2014/main" id="{A40DFF98-461A-2B21-BFFA-0D2CE3F6CFD7}"/>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6" name="Freeform 22">
              <a:extLst>
                <a:ext uri="{FF2B5EF4-FFF2-40B4-BE49-F238E27FC236}">
                  <a16:creationId xmlns:a16="http://schemas.microsoft.com/office/drawing/2014/main" id="{8D3F7015-A0A3-F7D9-BD61-40A38F9FCE55}"/>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063" name="Freeform 23">
              <a:extLst>
                <a:ext uri="{FF2B5EF4-FFF2-40B4-BE49-F238E27FC236}">
                  <a16:creationId xmlns:a16="http://schemas.microsoft.com/office/drawing/2014/main" id="{62D684A7-D656-F9D5-ECA0-9DA170075542}"/>
                </a:ext>
              </a:extLst>
            </p:cNvPr>
            <p:cNvSpPr>
              <a:spLocks/>
            </p:cNvSpPr>
            <p:nvPr/>
          </p:nvSpPr>
          <p:spPr bwMode="hidden">
            <a:xfrm>
              <a:off x="5041" y="0"/>
              <a:ext cx="719" cy="845"/>
            </a:xfrm>
            <a:custGeom>
              <a:avLst/>
              <a:gdLst>
                <a:gd name="T0" fmla="*/ 851 w 717"/>
                <a:gd name="T1" fmla="*/ 845 h 845"/>
                <a:gd name="T2" fmla="*/ 851 w 717"/>
                <a:gd name="T3" fmla="*/ 821 h 845"/>
                <a:gd name="T4" fmla="*/ 708 w 717"/>
                <a:gd name="T5" fmla="*/ 605 h 845"/>
                <a:gd name="T6" fmla="*/ 473 w 717"/>
                <a:gd name="T7" fmla="*/ 396 h 845"/>
                <a:gd name="T8" fmla="*/ 288 w 717"/>
                <a:gd name="T9" fmla="*/ 192 h 845"/>
                <a:gd name="T10" fmla="*/ 17 w 717"/>
                <a:gd name="T11" fmla="*/ 0 h 845"/>
                <a:gd name="T12" fmla="*/ 0 w 717"/>
                <a:gd name="T13" fmla="*/ 0 h 845"/>
                <a:gd name="T14" fmla="*/ 276 w 717"/>
                <a:gd name="T15" fmla="*/ 198 h 845"/>
                <a:gd name="T16" fmla="*/ 467 w 717"/>
                <a:gd name="T17" fmla="*/ 408 h 845"/>
                <a:gd name="T18" fmla="*/ 702 w 717"/>
                <a:gd name="T19" fmla="*/ 623 h 845"/>
                <a:gd name="T20" fmla="*/ 851 w 717"/>
                <a:gd name="T21" fmla="*/ 845 h 845"/>
                <a:gd name="T22" fmla="*/ 85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24">
              <a:extLst>
                <a:ext uri="{FF2B5EF4-FFF2-40B4-BE49-F238E27FC236}">
                  <a16:creationId xmlns:a16="http://schemas.microsoft.com/office/drawing/2014/main" id="{D2FD958C-FB96-7CAF-7DAD-032C516DF0A8}"/>
                </a:ext>
              </a:extLst>
            </p:cNvPr>
            <p:cNvSpPr>
              <a:spLocks/>
            </p:cNvSpPr>
            <p:nvPr/>
          </p:nvSpPr>
          <p:spPr bwMode="hidden">
            <a:xfrm>
              <a:off x="5352" y="0"/>
              <a:ext cx="408" cy="414"/>
            </a:xfrm>
            <a:custGeom>
              <a:avLst/>
              <a:gdLst>
                <a:gd name="T0" fmla="*/ 474 w 407"/>
                <a:gd name="T1" fmla="*/ 414 h 414"/>
                <a:gd name="T2" fmla="*/ 474 w 407"/>
                <a:gd name="T3" fmla="*/ 396 h 414"/>
                <a:gd name="T4" fmla="*/ 289 w 407"/>
                <a:gd name="T5" fmla="*/ 192 h 414"/>
                <a:gd name="T6" fmla="*/ 12 w 407"/>
                <a:gd name="T7" fmla="*/ 0 h 414"/>
                <a:gd name="T8" fmla="*/ 0 w 407"/>
                <a:gd name="T9" fmla="*/ 0 h 414"/>
                <a:gd name="T10" fmla="*/ 108 w 407"/>
                <a:gd name="T11" fmla="*/ 102 h 414"/>
                <a:gd name="T12" fmla="*/ 283 w 407"/>
                <a:gd name="T13" fmla="*/ 204 h 414"/>
                <a:gd name="T14" fmla="*/ 474 w 407"/>
                <a:gd name="T15" fmla="*/ 414 h 414"/>
                <a:gd name="T16" fmla="*/ 474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9" name="Freeform 25">
              <a:extLst>
                <a:ext uri="{FF2B5EF4-FFF2-40B4-BE49-F238E27FC236}">
                  <a16:creationId xmlns:a16="http://schemas.microsoft.com/office/drawing/2014/main" id="{C8E6CE95-A57F-91AD-1A64-12A81503E6DF}"/>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066" name="Freeform 26">
              <a:extLst>
                <a:ext uri="{FF2B5EF4-FFF2-40B4-BE49-F238E27FC236}">
                  <a16:creationId xmlns:a16="http://schemas.microsoft.com/office/drawing/2014/main" id="{0C0CAF67-9406-57BE-1340-7B9D8A78E84F}"/>
                </a:ext>
              </a:extLst>
            </p:cNvPr>
            <p:cNvSpPr>
              <a:spLocks/>
            </p:cNvSpPr>
            <p:nvPr/>
          </p:nvSpPr>
          <p:spPr bwMode="hidden">
            <a:xfrm>
              <a:off x="6" y="0"/>
              <a:ext cx="588" cy="599"/>
            </a:xfrm>
            <a:custGeom>
              <a:avLst/>
              <a:gdLst>
                <a:gd name="T0" fmla="*/ 720 w 586"/>
                <a:gd name="T1" fmla="*/ 0 h 599"/>
                <a:gd name="T2" fmla="*/ 702 w 586"/>
                <a:gd name="T3" fmla="*/ 0 h 599"/>
                <a:gd name="T4" fmla="*/ 508 w 586"/>
                <a:gd name="T5" fmla="*/ 132 h 599"/>
                <a:gd name="T6" fmla="*/ 324 w 586"/>
                <a:gd name="T7" fmla="*/ 270 h 599"/>
                <a:gd name="T8" fmla="*/ 120 w 586"/>
                <a:gd name="T9" fmla="*/ 420 h 599"/>
                <a:gd name="T10" fmla="*/ 0 w 586"/>
                <a:gd name="T11" fmla="*/ 575 h 599"/>
                <a:gd name="T12" fmla="*/ 0 w 586"/>
                <a:gd name="T13" fmla="*/ 599 h 599"/>
                <a:gd name="T14" fmla="*/ 120 w 586"/>
                <a:gd name="T15" fmla="*/ 432 h 599"/>
                <a:gd name="T16" fmla="*/ 324 w 586"/>
                <a:gd name="T17" fmla="*/ 282 h 599"/>
                <a:gd name="T18" fmla="*/ 520 w 586"/>
                <a:gd name="T19" fmla="*/ 138 h 599"/>
                <a:gd name="T20" fmla="*/ 720 w 586"/>
                <a:gd name="T21" fmla="*/ 0 h 599"/>
                <a:gd name="T22" fmla="*/ 72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27">
              <a:extLst>
                <a:ext uri="{FF2B5EF4-FFF2-40B4-BE49-F238E27FC236}">
                  <a16:creationId xmlns:a16="http://schemas.microsoft.com/office/drawing/2014/main" id="{F2FA87D0-D5C3-DAF6-5CEE-E1E494E36B43}"/>
                </a:ext>
              </a:extLst>
            </p:cNvPr>
            <p:cNvSpPr>
              <a:spLocks/>
            </p:cNvSpPr>
            <p:nvPr/>
          </p:nvSpPr>
          <p:spPr bwMode="hidden">
            <a:xfrm>
              <a:off x="6" y="0"/>
              <a:ext cx="270" cy="252"/>
            </a:xfrm>
            <a:custGeom>
              <a:avLst/>
              <a:gdLst>
                <a:gd name="T0" fmla="*/ 336 w 269"/>
                <a:gd name="T1" fmla="*/ 0 h 252"/>
                <a:gd name="T2" fmla="*/ 318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36 w 269"/>
                <a:gd name="T15" fmla="*/ 0 h 252"/>
                <a:gd name="T16" fmla="*/ 336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Line 28">
              <a:extLst>
                <a:ext uri="{FF2B5EF4-FFF2-40B4-BE49-F238E27FC236}">
                  <a16:creationId xmlns:a16="http://schemas.microsoft.com/office/drawing/2014/main" id="{DB0B2CE7-036E-1C56-E727-F449ABB502CE}"/>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 name="Line 29">
              <a:extLst>
                <a:ext uri="{FF2B5EF4-FFF2-40B4-BE49-F238E27FC236}">
                  <a16:creationId xmlns:a16="http://schemas.microsoft.com/office/drawing/2014/main" id="{212EC425-55F6-7FA0-2767-30B41BC30734}"/>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Line 30">
              <a:extLst>
                <a:ext uri="{FF2B5EF4-FFF2-40B4-BE49-F238E27FC236}">
                  <a16:creationId xmlns:a16="http://schemas.microsoft.com/office/drawing/2014/main" id="{4AF5702F-D337-5811-9AF5-75C9D48D215C}"/>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71" name="Group 31">
              <a:extLst>
                <a:ext uri="{FF2B5EF4-FFF2-40B4-BE49-F238E27FC236}">
                  <a16:creationId xmlns:a16="http://schemas.microsoft.com/office/drawing/2014/main" id="{883B14C7-D7C2-FC7F-4DE4-284032E6D7C0}"/>
                </a:ext>
              </a:extLst>
            </p:cNvPr>
            <p:cNvGrpSpPr>
              <a:grpSpLocks/>
            </p:cNvGrpSpPr>
            <p:nvPr/>
          </p:nvGrpSpPr>
          <p:grpSpPr bwMode="auto">
            <a:xfrm>
              <a:off x="1" y="392"/>
              <a:ext cx="5758" cy="1571"/>
              <a:chOff x="1" y="392"/>
              <a:chExt cx="5758" cy="1571"/>
            </a:xfrm>
          </p:grpSpPr>
          <p:sp>
            <p:nvSpPr>
              <p:cNvPr id="2074" name="Line 32">
                <a:extLst>
                  <a:ext uri="{FF2B5EF4-FFF2-40B4-BE49-F238E27FC236}">
                    <a16:creationId xmlns:a16="http://schemas.microsoft.com/office/drawing/2014/main" id="{32BC797E-9673-F093-9860-A6A08D6EF319}"/>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5" name="Line 33">
                <a:extLst>
                  <a:ext uri="{FF2B5EF4-FFF2-40B4-BE49-F238E27FC236}">
                    <a16:creationId xmlns:a16="http://schemas.microsoft.com/office/drawing/2014/main" id="{D74F2FF2-200D-84B2-449F-0256B7BD469D}"/>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 name="Line 34">
                <a:extLst>
                  <a:ext uri="{FF2B5EF4-FFF2-40B4-BE49-F238E27FC236}">
                    <a16:creationId xmlns:a16="http://schemas.microsoft.com/office/drawing/2014/main" id="{005E4199-5C9E-8188-166B-754F227D54DC}"/>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 name="Line 35">
                <a:extLst>
                  <a:ext uri="{FF2B5EF4-FFF2-40B4-BE49-F238E27FC236}">
                    <a16:creationId xmlns:a16="http://schemas.microsoft.com/office/drawing/2014/main" id="{B4CAC4A6-106C-0213-DBA2-007CA7046DA5}"/>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Line 36">
                <a:extLst>
                  <a:ext uri="{FF2B5EF4-FFF2-40B4-BE49-F238E27FC236}">
                    <a16:creationId xmlns:a16="http://schemas.microsoft.com/office/drawing/2014/main" id="{B837B98C-C874-8634-A7C1-B69B19B1FE08}"/>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72" name="Line 37">
              <a:extLst>
                <a:ext uri="{FF2B5EF4-FFF2-40B4-BE49-F238E27FC236}">
                  <a16:creationId xmlns:a16="http://schemas.microsoft.com/office/drawing/2014/main" id="{FEBF6BC9-FD38-3931-98A7-9E171BB586A3}"/>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 name="Line 38">
              <a:extLst>
                <a:ext uri="{FF2B5EF4-FFF2-40B4-BE49-F238E27FC236}">
                  <a16:creationId xmlns:a16="http://schemas.microsoft.com/office/drawing/2014/main" id="{1A39C1C8-56CC-75D1-15EA-9736EEC290B6}"/>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983" name="Rectangle 39">
            <a:extLst>
              <a:ext uri="{FF2B5EF4-FFF2-40B4-BE49-F238E27FC236}">
                <a16:creationId xmlns:a16="http://schemas.microsoft.com/office/drawing/2014/main" id="{18671224-4E01-5180-549D-48F1E9B3B62E}"/>
              </a:ext>
            </a:extLst>
          </p:cNvPr>
          <p:cNvSpPr>
            <a:spLocks noGrp="1" noChangeArrowheads="1"/>
          </p:cNvSpPr>
          <p:nvPr>
            <p:ph type="title"/>
          </p:nvPr>
        </p:nvSpPr>
        <p:spPr bwMode="auto">
          <a:xfrm>
            <a:off x="609600" y="277813"/>
            <a:ext cx="109728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984" name="Rectangle 40">
            <a:extLst>
              <a:ext uri="{FF2B5EF4-FFF2-40B4-BE49-F238E27FC236}">
                <a16:creationId xmlns:a16="http://schemas.microsoft.com/office/drawing/2014/main" id="{9BBFC8AF-3A68-4115-7BA9-89D782551106}"/>
              </a:ext>
            </a:extLst>
          </p:cNvPr>
          <p:cNvSpPr>
            <a:spLocks noGrp="1" noChangeArrowheads="1"/>
          </p:cNvSpPr>
          <p:nvPr>
            <p:ph type="dt" sz="half" idx="2"/>
          </p:nvPr>
        </p:nvSpPr>
        <p:spPr bwMode="auto">
          <a:xfrm>
            <a:off x="609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5" name="Rectangle 41">
            <a:extLst>
              <a:ext uri="{FF2B5EF4-FFF2-40B4-BE49-F238E27FC236}">
                <a16:creationId xmlns:a16="http://schemas.microsoft.com/office/drawing/2014/main" id="{1E535870-E6EB-B959-3820-1DF3E77C464F}"/>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6" name="Rectangle 42">
            <a:extLst>
              <a:ext uri="{FF2B5EF4-FFF2-40B4-BE49-F238E27FC236}">
                <a16:creationId xmlns:a16="http://schemas.microsoft.com/office/drawing/2014/main" id="{4590903C-48D6-1A87-71C5-2887CBAAB167}"/>
              </a:ext>
            </a:extLst>
          </p:cNvPr>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pPr>
              <a:defRPr/>
            </a:pPr>
            <a:fld id="{D5E6B8DE-84F4-479F-ABC7-B7F0F1FF856B}" type="slidenum">
              <a:rPr lang="en-US" altLang="en-US"/>
              <a:pPr>
                <a:defRPr/>
              </a:pPr>
              <a:t>‹#›</a:t>
            </a:fld>
            <a:endParaRPr lang="en-US" altLang="en-US"/>
          </a:p>
        </p:txBody>
      </p:sp>
      <p:sp>
        <p:nvSpPr>
          <p:cNvPr id="82987" name="Rectangle 43">
            <a:extLst>
              <a:ext uri="{FF2B5EF4-FFF2-40B4-BE49-F238E27FC236}">
                <a16:creationId xmlns:a16="http://schemas.microsoft.com/office/drawing/2014/main" id="{0F59F3A5-5C8F-9585-CE93-806D01A2CE15}"/>
              </a:ext>
            </a:extLst>
          </p:cNvPr>
          <p:cNvSpPr>
            <a:spLocks noGrp="1" noChangeArrowheads="1"/>
          </p:cNvSpPr>
          <p:nvPr>
            <p:ph type="body" idx="1"/>
          </p:nvPr>
        </p:nvSpPr>
        <p:spPr bwMode="auto">
          <a:xfrm>
            <a:off x="609600" y="1600200"/>
            <a:ext cx="109728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2708008"/>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5352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0A1FEB6-0BDB-CF86-2109-3D2A11D1FACF}"/>
              </a:ext>
            </a:extLst>
          </p:cNvPr>
          <p:cNvGrpSpPr>
            <a:grpSpLocks/>
          </p:cNvGrpSpPr>
          <p:nvPr/>
        </p:nvGrpSpPr>
        <p:grpSpPr bwMode="auto">
          <a:xfrm>
            <a:off x="1588" y="0"/>
            <a:ext cx="12198350" cy="6851650"/>
            <a:chOff x="1" y="0"/>
            <a:chExt cx="5763" cy="4316"/>
          </a:xfrm>
        </p:grpSpPr>
        <p:sp>
          <p:nvSpPr>
            <p:cNvPr id="82947" name="Freeform 3">
              <a:extLst>
                <a:ext uri="{FF2B5EF4-FFF2-40B4-BE49-F238E27FC236}">
                  <a16:creationId xmlns:a16="http://schemas.microsoft.com/office/drawing/2014/main" id="{6E3CCA18-0E4C-1DAE-DC33-9D317ABBD41D}"/>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8" name="Freeform 4">
              <a:extLst>
                <a:ext uri="{FF2B5EF4-FFF2-40B4-BE49-F238E27FC236}">
                  <a16:creationId xmlns:a16="http://schemas.microsoft.com/office/drawing/2014/main" id="{A2F3AAAD-EB17-E3C1-561E-C344D6F772D3}"/>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9" name="Freeform 5">
              <a:extLst>
                <a:ext uri="{FF2B5EF4-FFF2-40B4-BE49-F238E27FC236}">
                  <a16:creationId xmlns:a16="http://schemas.microsoft.com/office/drawing/2014/main" id="{E809A4B3-126E-43CF-D35E-02914C2009CD}"/>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1035" name="Group 6">
              <a:extLst>
                <a:ext uri="{FF2B5EF4-FFF2-40B4-BE49-F238E27FC236}">
                  <a16:creationId xmlns:a16="http://schemas.microsoft.com/office/drawing/2014/main" id="{CD92A97A-40EA-6C86-2E5C-06B626119ABE}"/>
                </a:ext>
              </a:extLst>
            </p:cNvPr>
            <p:cNvGrpSpPr>
              <a:grpSpLocks/>
            </p:cNvGrpSpPr>
            <p:nvPr/>
          </p:nvGrpSpPr>
          <p:grpSpPr bwMode="auto">
            <a:xfrm>
              <a:off x="288" y="0"/>
              <a:ext cx="5098" cy="4316"/>
              <a:chOff x="288" y="0"/>
              <a:chExt cx="5098" cy="4316"/>
            </a:xfrm>
          </p:grpSpPr>
          <p:sp>
            <p:nvSpPr>
              <p:cNvPr id="82951" name="Freeform 7">
                <a:extLst>
                  <a:ext uri="{FF2B5EF4-FFF2-40B4-BE49-F238E27FC236}">
                    <a16:creationId xmlns:a16="http://schemas.microsoft.com/office/drawing/2014/main" id="{588FA36F-AAFA-E695-53FC-5FD669AA2CEC}"/>
                  </a:ext>
                </a:extLst>
              </p:cNvPr>
              <p:cNvSpPr>
                <a:spLocks/>
              </p:cNvSpPr>
              <p:nvPr userDrawn="1"/>
            </p:nvSpPr>
            <p:spPr bwMode="hidden">
              <a:xfrm>
                <a:off x="2790" y="0"/>
                <a:ext cx="70"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2" name="Freeform 8">
                <a:extLst>
                  <a:ext uri="{FF2B5EF4-FFF2-40B4-BE49-F238E27FC236}">
                    <a16:creationId xmlns:a16="http://schemas.microsoft.com/office/drawing/2014/main" id="{903AC05B-9329-B867-042A-22AC61DCF2CD}"/>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3" name="Freeform 9">
                <a:extLst>
                  <a:ext uri="{FF2B5EF4-FFF2-40B4-BE49-F238E27FC236}">
                    <a16:creationId xmlns:a16="http://schemas.microsoft.com/office/drawing/2014/main" id="{61BC5405-23C8-A174-910C-3DAE7490837D}"/>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4" name="Freeform 10">
                <a:extLst>
                  <a:ext uri="{FF2B5EF4-FFF2-40B4-BE49-F238E27FC236}">
                    <a16:creationId xmlns:a16="http://schemas.microsoft.com/office/drawing/2014/main" id="{51B365DB-9F77-0A87-E53D-0D0E5F035724}"/>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5" name="Freeform 11">
                <a:extLst>
                  <a:ext uri="{FF2B5EF4-FFF2-40B4-BE49-F238E27FC236}">
                    <a16:creationId xmlns:a16="http://schemas.microsoft.com/office/drawing/2014/main" id="{8F2C8784-DF72-B55F-9206-B518F9BEFF1D}"/>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6" name="Freeform 12">
                <a:extLst>
                  <a:ext uri="{FF2B5EF4-FFF2-40B4-BE49-F238E27FC236}">
                    <a16:creationId xmlns:a16="http://schemas.microsoft.com/office/drawing/2014/main" id="{FD8D67F6-9692-897A-024A-43919543CA74}"/>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7" name="Freeform 13">
                <a:extLst>
                  <a:ext uri="{FF2B5EF4-FFF2-40B4-BE49-F238E27FC236}">
                    <a16:creationId xmlns:a16="http://schemas.microsoft.com/office/drawing/2014/main" id="{F6976F3A-FAA7-6DDF-DB72-26C4FC958233}"/>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8" name="Freeform 14">
                <a:extLst>
                  <a:ext uri="{FF2B5EF4-FFF2-40B4-BE49-F238E27FC236}">
                    <a16:creationId xmlns:a16="http://schemas.microsoft.com/office/drawing/2014/main" id="{E98690DA-C6DC-C61D-A1D0-49951663F5A0}"/>
                  </a:ext>
                </a:extLst>
              </p:cNvPr>
              <p:cNvSpPr>
                <a:spLocks/>
              </p:cNvSpPr>
              <p:nvPr userDrawn="1"/>
            </p:nvSpPr>
            <p:spPr bwMode="hidden">
              <a:xfrm>
                <a:off x="2400"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9" name="Freeform 15">
                <a:extLst>
                  <a:ext uri="{FF2B5EF4-FFF2-40B4-BE49-F238E27FC236}">
                    <a16:creationId xmlns:a16="http://schemas.microsoft.com/office/drawing/2014/main" id="{0B8396A2-D8C4-9AC7-CE40-23C98EDA7A5D}"/>
                  </a:ext>
                </a:extLst>
              </p:cNvPr>
              <p:cNvSpPr>
                <a:spLocks/>
              </p:cNvSpPr>
              <p:nvPr userDrawn="1"/>
            </p:nvSpPr>
            <p:spPr bwMode="hidden">
              <a:xfrm>
                <a:off x="1968"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0" name="Freeform 16">
                <a:extLst>
                  <a:ext uri="{FF2B5EF4-FFF2-40B4-BE49-F238E27FC236}">
                    <a16:creationId xmlns:a16="http://schemas.microsoft.com/office/drawing/2014/main" id="{7C14E724-787A-31A2-DF3D-D0EDBC00282F}"/>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1" name="Freeform 17">
                <a:extLst>
                  <a:ext uri="{FF2B5EF4-FFF2-40B4-BE49-F238E27FC236}">
                    <a16:creationId xmlns:a16="http://schemas.microsoft.com/office/drawing/2014/main" id="{DCDC57CA-E3CE-5855-A649-1979062C9E99}"/>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2" name="Freeform 18">
                <a:extLst>
                  <a:ext uri="{FF2B5EF4-FFF2-40B4-BE49-F238E27FC236}">
                    <a16:creationId xmlns:a16="http://schemas.microsoft.com/office/drawing/2014/main" id="{C2BF4E82-A2A0-E744-A3F1-EF0EB8AE577D}"/>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3" name="Freeform 19">
                <a:extLst>
                  <a:ext uri="{FF2B5EF4-FFF2-40B4-BE49-F238E27FC236}">
                    <a16:creationId xmlns:a16="http://schemas.microsoft.com/office/drawing/2014/main" id="{FBDA8F5B-0CBB-4FD6-B72E-CEA7A5B68D86}"/>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82964" name="Freeform 20">
              <a:extLst>
                <a:ext uri="{FF2B5EF4-FFF2-40B4-BE49-F238E27FC236}">
                  <a16:creationId xmlns:a16="http://schemas.microsoft.com/office/drawing/2014/main" id="{8E0783F7-E518-6C6F-DF37-995457AD232F}"/>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5" name="Freeform 21">
              <a:extLst>
                <a:ext uri="{FF2B5EF4-FFF2-40B4-BE49-F238E27FC236}">
                  <a16:creationId xmlns:a16="http://schemas.microsoft.com/office/drawing/2014/main" id="{D6DAB654-07ED-BCDC-0FA9-08212267CD17}"/>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6" name="Freeform 22">
              <a:extLst>
                <a:ext uri="{FF2B5EF4-FFF2-40B4-BE49-F238E27FC236}">
                  <a16:creationId xmlns:a16="http://schemas.microsoft.com/office/drawing/2014/main" id="{8C71863A-F3C4-4D8F-5BAB-81698102C5C3}"/>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39" name="Freeform 23">
              <a:extLst>
                <a:ext uri="{FF2B5EF4-FFF2-40B4-BE49-F238E27FC236}">
                  <a16:creationId xmlns:a16="http://schemas.microsoft.com/office/drawing/2014/main" id="{926DD84A-8622-7BDC-86E9-D384457264DA}"/>
                </a:ext>
              </a:extLst>
            </p:cNvPr>
            <p:cNvSpPr>
              <a:spLocks/>
            </p:cNvSpPr>
            <p:nvPr/>
          </p:nvSpPr>
          <p:spPr bwMode="hidden">
            <a:xfrm>
              <a:off x="5041" y="0"/>
              <a:ext cx="719" cy="845"/>
            </a:xfrm>
            <a:custGeom>
              <a:avLst/>
              <a:gdLst>
                <a:gd name="T0" fmla="*/ 859 w 717"/>
                <a:gd name="T1" fmla="*/ 845 h 845"/>
                <a:gd name="T2" fmla="*/ 859 w 717"/>
                <a:gd name="T3" fmla="*/ 821 h 845"/>
                <a:gd name="T4" fmla="*/ 716 w 717"/>
                <a:gd name="T5" fmla="*/ 605 h 845"/>
                <a:gd name="T6" fmla="*/ 477 w 717"/>
                <a:gd name="T7" fmla="*/ 396 h 845"/>
                <a:gd name="T8" fmla="*/ 292 w 717"/>
                <a:gd name="T9" fmla="*/ 192 h 845"/>
                <a:gd name="T10" fmla="*/ 17 w 717"/>
                <a:gd name="T11" fmla="*/ 0 h 845"/>
                <a:gd name="T12" fmla="*/ 0 w 717"/>
                <a:gd name="T13" fmla="*/ 0 h 845"/>
                <a:gd name="T14" fmla="*/ 280 w 717"/>
                <a:gd name="T15" fmla="*/ 198 h 845"/>
                <a:gd name="T16" fmla="*/ 471 w 717"/>
                <a:gd name="T17" fmla="*/ 408 h 845"/>
                <a:gd name="T18" fmla="*/ 710 w 717"/>
                <a:gd name="T19" fmla="*/ 623 h 845"/>
                <a:gd name="T20" fmla="*/ 859 w 717"/>
                <a:gd name="T21" fmla="*/ 845 h 845"/>
                <a:gd name="T22" fmla="*/ 85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a:extLst>
                <a:ext uri="{FF2B5EF4-FFF2-40B4-BE49-F238E27FC236}">
                  <a16:creationId xmlns:a16="http://schemas.microsoft.com/office/drawing/2014/main" id="{45E18DAD-0282-C38F-A0E0-CA8802946BC5}"/>
                </a:ext>
              </a:extLst>
            </p:cNvPr>
            <p:cNvSpPr>
              <a:spLocks/>
            </p:cNvSpPr>
            <p:nvPr/>
          </p:nvSpPr>
          <p:spPr bwMode="hidden">
            <a:xfrm>
              <a:off x="5352" y="0"/>
              <a:ext cx="408" cy="414"/>
            </a:xfrm>
            <a:custGeom>
              <a:avLst/>
              <a:gdLst>
                <a:gd name="T0" fmla="*/ 478 w 407"/>
                <a:gd name="T1" fmla="*/ 414 h 414"/>
                <a:gd name="T2" fmla="*/ 478 w 407"/>
                <a:gd name="T3" fmla="*/ 396 h 414"/>
                <a:gd name="T4" fmla="*/ 293 w 407"/>
                <a:gd name="T5" fmla="*/ 192 h 414"/>
                <a:gd name="T6" fmla="*/ 12 w 407"/>
                <a:gd name="T7" fmla="*/ 0 h 414"/>
                <a:gd name="T8" fmla="*/ 0 w 407"/>
                <a:gd name="T9" fmla="*/ 0 h 414"/>
                <a:gd name="T10" fmla="*/ 108 w 407"/>
                <a:gd name="T11" fmla="*/ 102 h 414"/>
                <a:gd name="T12" fmla="*/ 287 w 407"/>
                <a:gd name="T13" fmla="*/ 204 h 414"/>
                <a:gd name="T14" fmla="*/ 478 w 407"/>
                <a:gd name="T15" fmla="*/ 414 h 414"/>
                <a:gd name="T16" fmla="*/ 47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9" name="Freeform 25">
              <a:extLst>
                <a:ext uri="{FF2B5EF4-FFF2-40B4-BE49-F238E27FC236}">
                  <a16:creationId xmlns:a16="http://schemas.microsoft.com/office/drawing/2014/main" id="{909E6D42-52AC-23E4-1552-D2822014611A}"/>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42" name="Freeform 26">
              <a:extLst>
                <a:ext uri="{FF2B5EF4-FFF2-40B4-BE49-F238E27FC236}">
                  <a16:creationId xmlns:a16="http://schemas.microsoft.com/office/drawing/2014/main" id="{AC9809B3-C2FF-3A9D-1E30-D450BF10BB4B}"/>
                </a:ext>
              </a:extLst>
            </p:cNvPr>
            <p:cNvSpPr>
              <a:spLocks/>
            </p:cNvSpPr>
            <p:nvPr/>
          </p:nvSpPr>
          <p:spPr bwMode="hidden">
            <a:xfrm>
              <a:off x="6" y="0"/>
              <a:ext cx="588" cy="599"/>
            </a:xfrm>
            <a:custGeom>
              <a:avLst/>
              <a:gdLst>
                <a:gd name="T0" fmla="*/ 728 w 586"/>
                <a:gd name="T1" fmla="*/ 0 h 599"/>
                <a:gd name="T2" fmla="*/ 710 w 586"/>
                <a:gd name="T3" fmla="*/ 0 h 599"/>
                <a:gd name="T4" fmla="*/ 516 w 586"/>
                <a:gd name="T5" fmla="*/ 132 h 599"/>
                <a:gd name="T6" fmla="*/ 328 w 586"/>
                <a:gd name="T7" fmla="*/ 270 h 599"/>
                <a:gd name="T8" fmla="*/ 120 w 586"/>
                <a:gd name="T9" fmla="*/ 420 h 599"/>
                <a:gd name="T10" fmla="*/ 0 w 586"/>
                <a:gd name="T11" fmla="*/ 575 h 599"/>
                <a:gd name="T12" fmla="*/ 0 w 586"/>
                <a:gd name="T13" fmla="*/ 599 h 599"/>
                <a:gd name="T14" fmla="*/ 120 w 586"/>
                <a:gd name="T15" fmla="*/ 432 h 599"/>
                <a:gd name="T16" fmla="*/ 328 w 586"/>
                <a:gd name="T17" fmla="*/ 282 h 599"/>
                <a:gd name="T18" fmla="*/ 528 w 586"/>
                <a:gd name="T19" fmla="*/ 138 h 599"/>
                <a:gd name="T20" fmla="*/ 728 w 586"/>
                <a:gd name="T21" fmla="*/ 0 h 599"/>
                <a:gd name="T22" fmla="*/ 72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a:extLst>
                <a:ext uri="{FF2B5EF4-FFF2-40B4-BE49-F238E27FC236}">
                  <a16:creationId xmlns:a16="http://schemas.microsoft.com/office/drawing/2014/main" id="{6AFB3A19-42AA-040E-92DD-60BDBA5403D1}"/>
                </a:ext>
              </a:extLst>
            </p:cNvPr>
            <p:cNvSpPr>
              <a:spLocks/>
            </p:cNvSpPr>
            <p:nvPr/>
          </p:nvSpPr>
          <p:spPr bwMode="hidden">
            <a:xfrm>
              <a:off x="6" y="0"/>
              <a:ext cx="270" cy="252"/>
            </a:xfrm>
            <a:custGeom>
              <a:avLst/>
              <a:gdLst>
                <a:gd name="T0" fmla="*/ 340 w 269"/>
                <a:gd name="T1" fmla="*/ 0 h 252"/>
                <a:gd name="T2" fmla="*/ 32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40 w 269"/>
                <a:gd name="T15" fmla="*/ 0 h 252"/>
                <a:gd name="T16" fmla="*/ 34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a:extLst>
                <a:ext uri="{FF2B5EF4-FFF2-40B4-BE49-F238E27FC236}">
                  <a16:creationId xmlns:a16="http://schemas.microsoft.com/office/drawing/2014/main" id="{B96D860A-D6A5-3557-7245-79FED57EC61F}"/>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Line 29">
              <a:extLst>
                <a:ext uri="{FF2B5EF4-FFF2-40B4-BE49-F238E27FC236}">
                  <a16:creationId xmlns:a16="http://schemas.microsoft.com/office/drawing/2014/main" id="{BE04AC49-976C-76A3-580A-89A2928A2A61}"/>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Line 30">
              <a:extLst>
                <a:ext uri="{FF2B5EF4-FFF2-40B4-BE49-F238E27FC236}">
                  <a16:creationId xmlns:a16="http://schemas.microsoft.com/office/drawing/2014/main" id="{2EA07B31-4772-769C-B44D-639685C39C70}"/>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7" name="Group 31">
              <a:extLst>
                <a:ext uri="{FF2B5EF4-FFF2-40B4-BE49-F238E27FC236}">
                  <a16:creationId xmlns:a16="http://schemas.microsoft.com/office/drawing/2014/main" id="{B3FDCE9C-4077-E331-A3B1-5BA529DF05E1}"/>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103DEDF4-9EB0-C98F-EAF0-5304252AD4D5}"/>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Line 33">
                <a:extLst>
                  <a:ext uri="{FF2B5EF4-FFF2-40B4-BE49-F238E27FC236}">
                    <a16:creationId xmlns:a16="http://schemas.microsoft.com/office/drawing/2014/main" id="{35B20142-7441-31EF-B40C-C7A501CB3ABF}"/>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Line 34">
                <a:extLst>
                  <a:ext uri="{FF2B5EF4-FFF2-40B4-BE49-F238E27FC236}">
                    <a16:creationId xmlns:a16="http://schemas.microsoft.com/office/drawing/2014/main" id="{1840591F-498C-CE67-DEAF-0F5C3C3BBF6A}"/>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Line 35">
                <a:extLst>
                  <a:ext uri="{FF2B5EF4-FFF2-40B4-BE49-F238E27FC236}">
                    <a16:creationId xmlns:a16="http://schemas.microsoft.com/office/drawing/2014/main" id="{FEB238CA-77F2-3A5B-6A6E-E02A3E03A092}"/>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Line 36">
                <a:extLst>
                  <a:ext uri="{FF2B5EF4-FFF2-40B4-BE49-F238E27FC236}">
                    <a16:creationId xmlns:a16="http://schemas.microsoft.com/office/drawing/2014/main" id="{80243F7B-39B7-4883-DF3C-5B717107F810}"/>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8" name="Line 37">
              <a:extLst>
                <a:ext uri="{FF2B5EF4-FFF2-40B4-BE49-F238E27FC236}">
                  <a16:creationId xmlns:a16="http://schemas.microsoft.com/office/drawing/2014/main" id="{58D45649-F162-990B-EC2B-14E8EEACCD07}"/>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Line 38">
              <a:extLst>
                <a:ext uri="{FF2B5EF4-FFF2-40B4-BE49-F238E27FC236}">
                  <a16:creationId xmlns:a16="http://schemas.microsoft.com/office/drawing/2014/main" id="{36CC4BE5-D04B-2D5C-F88F-234E242866C1}"/>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983" name="Rectangle 39">
            <a:extLst>
              <a:ext uri="{FF2B5EF4-FFF2-40B4-BE49-F238E27FC236}">
                <a16:creationId xmlns:a16="http://schemas.microsoft.com/office/drawing/2014/main" id="{E3BE9BA2-F6EA-522A-4031-550536630BE6}"/>
              </a:ext>
            </a:extLst>
          </p:cNvPr>
          <p:cNvSpPr>
            <a:spLocks noGrp="1" noChangeArrowheads="1"/>
          </p:cNvSpPr>
          <p:nvPr>
            <p:ph type="title"/>
          </p:nvPr>
        </p:nvSpPr>
        <p:spPr bwMode="auto">
          <a:xfrm>
            <a:off x="609600" y="277813"/>
            <a:ext cx="109728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984" name="Rectangle 40">
            <a:extLst>
              <a:ext uri="{FF2B5EF4-FFF2-40B4-BE49-F238E27FC236}">
                <a16:creationId xmlns:a16="http://schemas.microsoft.com/office/drawing/2014/main" id="{DF37C92B-1819-05C4-2456-044A4D428844}"/>
              </a:ext>
            </a:extLst>
          </p:cNvPr>
          <p:cNvSpPr>
            <a:spLocks noGrp="1" noChangeArrowheads="1"/>
          </p:cNvSpPr>
          <p:nvPr>
            <p:ph type="dt" sz="half" idx="2"/>
          </p:nvPr>
        </p:nvSpPr>
        <p:spPr bwMode="auto">
          <a:xfrm>
            <a:off x="609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5" name="Rectangle 41">
            <a:extLst>
              <a:ext uri="{FF2B5EF4-FFF2-40B4-BE49-F238E27FC236}">
                <a16:creationId xmlns:a16="http://schemas.microsoft.com/office/drawing/2014/main" id="{6F987121-68B2-B87E-2135-616F16EB7511}"/>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6" name="Rectangle 42">
            <a:extLst>
              <a:ext uri="{FF2B5EF4-FFF2-40B4-BE49-F238E27FC236}">
                <a16:creationId xmlns:a16="http://schemas.microsoft.com/office/drawing/2014/main" id="{8EBF295C-EF51-FDFE-53CD-FC06C4D9FD3A}"/>
              </a:ext>
            </a:extLst>
          </p:cNvPr>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pPr>
              <a:defRPr/>
            </a:pPr>
            <a:fld id="{269AB6E1-563A-4343-B884-F92CFA101660}" type="slidenum">
              <a:rPr lang="en-US" altLang="en-US"/>
              <a:pPr>
                <a:defRPr/>
              </a:pPr>
              <a:t>‹#›</a:t>
            </a:fld>
            <a:endParaRPr lang="en-US" altLang="en-US"/>
          </a:p>
        </p:txBody>
      </p:sp>
      <p:sp>
        <p:nvSpPr>
          <p:cNvPr id="82987" name="Rectangle 43">
            <a:extLst>
              <a:ext uri="{FF2B5EF4-FFF2-40B4-BE49-F238E27FC236}">
                <a16:creationId xmlns:a16="http://schemas.microsoft.com/office/drawing/2014/main" id="{446EDD32-1954-B830-F1C4-9A7E28E1DAEA}"/>
              </a:ext>
            </a:extLst>
          </p:cNvPr>
          <p:cNvSpPr>
            <a:spLocks noGrp="1" noChangeArrowheads="1"/>
          </p:cNvSpPr>
          <p:nvPr>
            <p:ph type="body" idx="1"/>
          </p:nvPr>
        </p:nvSpPr>
        <p:spPr bwMode="auto">
          <a:xfrm>
            <a:off x="609600" y="1600200"/>
            <a:ext cx="109728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522639"/>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0">
              <a:srgbClr val="FF0000"/>
            </a:gs>
            <a:gs pos="100000">
              <a:srgbClr val="1C4587"/>
            </a:gs>
          </a:gsLst>
          <a:lin ang="2700006"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27096270"/>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a:gsLst>
            <a:gs pos="0">
              <a:srgbClr val="FF0000"/>
            </a:gs>
            <a:gs pos="100000">
              <a:srgbClr val="1C4587"/>
            </a:gs>
          </a:gsLst>
          <a:lin ang="2700006"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4280558"/>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53522"/>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A2C94A1E-0EAD-66E9-75D1-3D8B86173914}"/>
              </a:ext>
            </a:extLst>
          </p:cNvPr>
          <p:cNvGrpSpPr>
            <a:grpSpLocks/>
          </p:cNvGrpSpPr>
          <p:nvPr/>
        </p:nvGrpSpPr>
        <p:grpSpPr bwMode="auto">
          <a:xfrm>
            <a:off x="1588" y="0"/>
            <a:ext cx="12198350" cy="6851650"/>
            <a:chOff x="1" y="0"/>
            <a:chExt cx="5763" cy="4316"/>
          </a:xfrm>
        </p:grpSpPr>
        <p:sp>
          <p:nvSpPr>
            <p:cNvPr id="82947" name="Freeform 3">
              <a:extLst>
                <a:ext uri="{FF2B5EF4-FFF2-40B4-BE49-F238E27FC236}">
                  <a16:creationId xmlns:a16="http://schemas.microsoft.com/office/drawing/2014/main" id="{059D28AD-C3EE-A060-B2F1-E944D27384D2}"/>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8" name="Freeform 4">
              <a:extLst>
                <a:ext uri="{FF2B5EF4-FFF2-40B4-BE49-F238E27FC236}">
                  <a16:creationId xmlns:a16="http://schemas.microsoft.com/office/drawing/2014/main" id="{0CAE1418-EB7A-63ED-BCF0-DE3CCE6DE485}"/>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9" name="Freeform 5">
              <a:extLst>
                <a:ext uri="{FF2B5EF4-FFF2-40B4-BE49-F238E27FC236}">
                  <a16:creationId xmlns:a16="http://schemas.microsoft.com/office/drawing/2014/main" id="{71859656-1FE0-D1D8-9DDC-A1EA9CDEC62B}"/>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2059" name="Group 6">
              <a:extLst>
                <a:ext uri="{FF2B5EF4-FFF2-40B4-BE49-F238E27FC236}">
                  <a16:creationId xmlns:a16="http://schemas.microsoft.com/office/drawing/2014/main" id="{748CAA1D-B591-7522-50D1-BA5FBA466523}"/>
                </a:ext>
              </a:extLst>
            </p:cNvPr>
            <p:cNvGrpSpPr>
              <a:grpSpLocks/>
            </p:cNvGrpSpPr>
            <p:nvPr/>
          </p:nvGrpSpPr>
          <p:grpSpPr bwMode="auto">
            <a:xfrm>
              <a:off x="288" y="0"/>
              <a:ext cx="5098" cy="4316"/>
              <a:chOff x="288" y="0"/>
              <a:chExt cx="5098" cy="4316"/>
            </a:xfrm>
          </p:grpSpPr>
          <p:sp>
            <p:nvSpPr>
              <p:cNvPr id="82951" name="Freeform 7">
                <a:extLst>
                  <a:ext uri="{FF2B5EF4-FFF2-40B4-BE49-F238E27FC236}">
                    <a16:creationId xmlns:a16="http://schemas.microsoft.com/office/drawing/2014/main" id="{D15DE7CF-1E96-4487-9A76-1543FC1024F2}"/>
                  </a:ext>
                </a:extLst>
              </p:cNvPr>
              <p:cNvSpPr>
                <a:spLocks/>
              </p:cNvSpPr>
              <p:nvPr userDrawn="1"/>
            </p:nvSpPr>
            <p:spPr bwMode="hidden">
              <a:xfrm>
                <a:off x="2790" y="0"/>
                <a:ext cx="70"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2" name="Freeform 8">
                <a:extLst>
                  <a:ext uri="{FF2B5EF4-FFF2-40B4-BE49-F238E27FC236}">
                    <a16:creationId xmlns:a16="http://schemas.microsoft.com/office/drawing/2014/main" id="{F823D369-BC18-1FC8-0311-8F1F705E37B9}"/>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3" name="Freeform 9">
                <a:extLst>
                  <a:ext uri="{FF2B5EF4-FFF2-40B4-BE49-F238E27FC236}">
                    <a16:creationId xmlns:a16="http://schemas.microsoft.com/office/drawing/2014/main" id="{C16F190C-6144-037C-12F1-4F6BFADBA80E}"/>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4" name="Freeform 10">
                <a:extLst>
                  <a:ext uri="{FF2B5EF4-FFF2-40B4-BE49-F238E27FC236}">
                    <a16:creationId xmlns:a16="http://schemas.microsoft.com/office/drawing/2014/main" id="{0AC5DBDE-30C5-2EB0-7EF3-E3A7F4C3E01C}"/>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5" name="Freeform 11">
                <a:extLst>
                  <a:ext uri="{FF2B5EF4-FFF2-40B4-BE49-F238E27FC236}">
                    <a16:creationId xmlns:a16="http://schemas.microsoft.com/office/drawing/2014/main" id="{3A614139-472C-6A11-6047-628B47987F6E}"/>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6" name="Freeform 12">
                <a:extLst>
                  <a:ext uri="{FF2B5EF4-FFF2-40B4-BE49-F238E27FC236}">
                    <a16:creationId xmlns:a16="http://schemas.microsoft.com/office/drawing/2014/main" id="{829B316E-EEEB-6E58-E6E9-C23D05D6E05F}"/>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7" name="Freeform 13">
                <a:extLst>
                  <a:ext uri="{FF2B5EF4-FFF2-40B4-BE49-F238E27FC236}">
                    <a16:creationId xmlns:a16="http://schemas.microsoft.com/office/drawing/2014/main" id="{DC13C9FA-7471-83B0-787A-A3EDE4F61F08}"/>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8" name="Freeform 14">
                <a:extLst>
                  <a:ext uri="{FF2B5EF4-FFF2-40B4-BE49-F238E27FC236}">
                    <a16:creationId xmlns:a16="http://schemas.microsoft.com/office/drawing/2014/main" id="{3F3C5F96-304C-3F2B-CABC-5341CED25B1F}"/>
                  </a:ext>
                </a:extLst>
              </p:cNvPr>
              <p:cNvSpPr>
                <a:spLocks/>
              </p:cNvSpPr>
              <p:nvPr userDrawn="1"/>
            </p:nvSpPr>
            <p:spPr bwMode="hidden">
              <a:xfrm>
                <a:off x="2400"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9" name="Freeform 15">
                <a:extLst>
                  <a:ext uri="{FF2B5EF4-FFF2-40B4-BE49-F238E27FC236}">
                    <a16:creationId xmlns:a16="http://schemas.microsoft.com/office/drawing/2014/main" id="{E991F6DB-FE52-0976-39CE-29A9A74BA2F0}"/>
                  </a:ext>
                </a:extLst>
              </p:cNvPr>
              <p:cNvSpPr>
                <a:spLocks/>
              </p:cNvSpPr>
              <p:nvPr userDrawn="1"/>
            </p:nvSpPr>
            <p:spPr bwMode="hidden">
              <a:xfrm>
                <a:off x="1968"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0" name="Freeform 16">
                <a:extLst>
                  <a:ext uri="{FF2B5EF4-FFF2-40B4-BE49-F238E27FC236}">
                    <a16:creationId xmlns:a16="http://schemas.microsoft.com/office/drawing/2014/main" id="{3C0EEA55-2986-DB88-0CC0-57CBA52A3DB7}"/>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1" name="Freeform 17">
                <a:extLst>
                  <a:ext uri="{FF2B5EF4-FFF2-40B4-BE49-F238E27FC236}">
                    <a16:creationId xmlns:a16="http://schemas.microsoft.com/office/drawing/2014/main" id="{4C5FC6BB-B34E-8FE3-8800-FBB3BEC6C4EF}"/>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2" name="Freeform 18">
                <a:extLst>
                  <a:ext uri="{FF2B5EF4-FFF2-40B4-BE49-F238E27FC236}">
                    <a16:creationId xmlns:a16="http://schemas.microsoft.com/office/drawing/2014/main" id="{996B6369-C2E3-CD7F-D50C-AA38A832A578}"/>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3" name="Freeform 19">
                <a:extLst>
                  <a:ext uri="{FF2B5EF4-FFF2-40B4-BE49-F238E27FC236}">
                    <a16:creationId xmlns:a16="http://schemas.microsoft.com/office/drawing/2014/main" id="{72FAD7FE-98C3-7C1F-669F-69482516C525}"/>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82964" name="Freeform 20">
              <a:extLst>
                <a:ext uri="{FF2B5EF4-FFF2-40B4-BE49-F238E27FC236}">
                  <a16:creationId xmlns:a16="http://schemas.microsoft.com/office/drawing/2014/main" id="{76C3FC0D-B98C-A55A-779F-36501AA9CB66}"/>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5" name="Freeform 21">
              <a:extLst>
                <a:ext uri="{FF2B5EF4-FFF2-40B4-BE49-F238E27FC236}">
                  <a16:creationId xmlns:a16="http://schemas.microsoft.com/office/drawing/2014/main" id="{AD86D53C-965D-2009-B85B-9586C5249768}"/>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6" name="Freeform 22">
              <a:extLst>
                <a:ext uri="{FF2B5EF4-FFF2-40B4-BE49-F238E27FC236}">
                  <a16:creationId xmlns:a16="http://schemas.microsoft.com/office/drawing/2014/main" id="{16858594-835C-F0F1-153D-31F3D8A924F4}"/>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063" name="Freeform 23">
              <a:extLst>
                <a:ext uri="{FF2B5EF4-FFF2-40B4-BE49-F238E27FC236}">
                  <a16:creationId xmlns:a16="http://schemas.microsoft.com/office/drawing/2014/main" id="{74026209-CBF9-6D93-479B-B4D3866ADF89}"/>
                </a:ext>
              </a:extLst>
            </p:cNvPr>
            <p:cNvSpPr>
              <a:spLocks/>
            </p:cNvSpPr>
            <p:nvPr/>
          </p:nvSpPr>
          <p:spPr bwMode="hidden">
            <a:xfrm>
              <a:off x="5041" y="0"/>
              <a:ext cx="719" cy="845"/>
            </a:xfrm>
            <a:custGeom>
              <a:avLst/>
              <a:gdLst>
                <a:gd name="T0" fmla="*/ 851 w 717"/>
                <a:gd name="T1" fmla="*/ 845 h 845"/>
                <a:gd name="T2" fmla="*/ 851 w 717"/>
                <a:gd name="T3" fmla="*/ 821 h 845"/>
                <a:gd name="T4" fmla="*/ 708 w 717"/>
                <a:gd name="T5" fmla="*/ 605 h 845"/>
                <a:gd name="T6" fmla="*/ 473 w 717"/>
                <a:gd name="T7" fmla="*/ 396 h 845"/>
                <a:gd name="T8" fmla="*/ 288 w 717"/>
                <a:gd name="T9" fmla="*/ 192 h 845"/>
                <a:gd name="T10" fmla="*/ 17 w 717"/>
                <a:gd name="T11" fmla="*/ 0 h 845"/>
                <a:gd name="T12" fmla="*/ 0 w 717"/>
                <a:gd name="T13" fmla="*/ 0 h 845"/>
                <a:gd name="T14" fmla="*/ 276 w 717"/>
                <a:gd name="T15" fmla="*/ 198 h 845"/>
                <a:gd name="T16" fmla="*/ 467 w 717"/>
                <a:gd name="T17" fmla="*/ 408 h 845"/>
                <a:gd name="T18" fmla="*/ 702 w 717"/>
                <a:gd name="T19" fmla="*/ 623 h 845"/>
                <a:gd name="T20" fmla="*/ 851 w 717"/>
                <a:gd name="T21" fmla="*/ 845 h 845"/>
                <a:gd name="T22" fmla="*/ 85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24">
              <a:extLst>
                <a:ext uri="{FF2B5EF4-FFF2-40B4-BE49-F238E27FC236}">
                  <a16:creationId xmlns:a16="http://schemas.microsoft.com/office/drawing/2014/main" id="{9DF32A74-263D-3B37-4D9B-C6D9E6858452}"/>
                </a:ext>
              </a:extLst>
            </p:cNvPr>
            <p:cNvSpPr>
              <a:spLocks/>
            </p:cNvSpPr>
            <p:nvPr/>
          </p:nvSpPr>
          <p:spPr bwMode="hidden">
            <a:xfrm>
              <a:off x="5352" y="0"/>
              <a:ext cx="408" cy="414"/>
            </a:xfrm>
            <a:custGeom>
              <a:avLst/>
              <a:gdLst>
                <a:gd name="T0" fmla="*/ 474 w 407"/>
                <a:gd name="T1" fmla="*/ 414 h 414"/>
                <a:gd name="T2" fmla="*/ 474 w 407"/>
                <a:gd name="T3" fmla="*/ 396 h 414"/>
                <a:gd name="T4" fmla="*/ 289 w 407"/>
                <a:gd name="T5" fmla="*/ 192 h 414"/>
                <a:gd name="T6" fmla="*/ 12 w 407"/>
                <a:gd name="T7" fmla="*/ 0 h 414"/>
                <a:gd name="T8" fmla="*/ 0 w 407"/>
                <a:gd name="T9" fmla="*/ 0 h 414"/>
                <a:gd name="T10" fmla="*/ 108 w 407"/>
                <a:gd name="T11" fmla="*/ 102 h 414"/>
                <a:gd name="T12" fmla="*/ 283 w 407"/>
                <a:gd name="T13" fmla="*/ 204 h 414"/>
                <a:gd name="T14" fmla="*/ 474 w 407"/>
                <a:gd name="T15" fmla="*/ 414 h 414"/>
                <a:gd name="T16" fmla="*/ 474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9" name="Freeform 25">
              <a:extLst>
                <a:ext uri="{FF2B5EF4-FFF2-40B4-BE49-F238E27FC236}">
                  <a16:creationId xmlns:a16="http://schemas.microsoft.com/office/drawing/2014/main" id="{19DD6D40-88ED-C616-7E9D-4A149C85CEFC}"/>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066" name="Freeform 26">
              <a:extLst>
                <a:ext uri="{FF2B5EF4-FFF2-40B4-BE49-F238E27FC236}">
                  <a16:creationId xmlns:a16="http://schemas.microsoft.com/office/drawing/2014/main" id="{125E9A7D-F487-B1E8-E31A-A8BE7E423FB4}"/>
                </a:ext>
              </a:extLst>
            </p:cNvPr>
            <p:cNvSpPr>
              <a:spLocks/>
            </p:cNvSpPr>
            <p:nvPr/>
          </p:nvSpPr>
          <p:spPr bwMode="hidden">
            <a:xfrm>
              <a:off x="6" y="0"/>
              <a:ext cx="588" cy="599"/>
            </a:xfrm>
            <a:custGeom>
              <a:avLst/>
              <a:gdLst>
                <a:gd name="T0" fmla="*/ 720 w 586"/>
                <a:gd name="T1" fmla="*/ 0 h 599"/>
                <a:gd name="T2" fmla="*/ 702 w 586"/>
                <a:gd name="T3" fmla="*/ 0 h 599"/>
                <a:gd name="T4" fmla="*/ 508 w 586"/>
                <a:gd name="T5" fmla="*/ 132 h 599"/>
                <a:gd name="T6" fmla="*/ 324 w 586"/>
                <a:gd name="T7" fmla="*/ 270 h 599"/>
                <a:gd name="T8" fmla="*/ 120 w 586"/>
                <a:gd name="T9" fmla="*/ 420 h 599"/>
                <a:gd name="T10" fmla="*/ 0 w 586"/>
                <a:gd name="T11" fmla="*/ 575 h 599"/>
                <a:gd name="T12" fmla="*/ 0 w 586"/>
                <a:gd name="T13" fmla="*/ 599 h 599"/>
                <a:gd name="T14" fmla="*/ 120 w 586"/>
                <a:gd name="T15" fmla="*/ 432 h 599"/>
                <a:gd name="T16" fmla="*/ 324 w 586"/>
                <a:gd name="T17" fmla="*/ 282 h 599"/>
                <a:gd name="T18" fmla="*/ 520 w 586"/>
                <a:gd name="T19" fmla="*/ 138 h 599"/>
                <a:gd name="T20" fmla="*/ 720 w 586"/>
                <a:gd name="T21" fmla="*/ 0 h 599"/>
                <a:gd name="T22" fmla="*/ 72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27">
              <a:extLst>
                <a:ext uri="{FF2B5EF4-FFF2-40B4-BE49-F238E27FC236}">
                  <a16:creationId xmlns:a16="http://schemas.microsoft.com/office/drawing/2014/main" id="{92BE337A-4602-F14A-A051-A4AA38507557}"/>
                </a:ext>
              </a:extLst>
            </p:cNvPr>
            <p:cNvSpPr>
              <a:spLocks/>
            </p:cNvSpPr>
            <p:nvPr/>
          </p:nvSpPr>
          <p:spPr bwMode="hidden">
            <a:xfrm>
              <a:off x="6" y="0"/>
              <a:ext cx="270" cy="252"/>
            </a:xfrm>
            <a:custGeom>
              <a:avLst/>
              <a:gdLst>
                <a:gd name="T0" fmla="*/ 336 w 269"/>
                <a:gd name="T1" fmla="*/ 0 h 252"/>
                <a:gd name="T2" fmla="*/ 318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36 w 269"/>
                <a:gd name="T15" fmla="*/ 0 h 252"/>
                <a:gd name="T16" fmla="*/ 336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Line 28">
              <a:extLst>
                <a:ext uri="{FF2B5EF4-FFF2-40B4-BE49-F238E27FC236}">
                  <a16:creationId xmlns:a16="http://schemas.microsoft.com/office/drawing/2014/main" id="{6D1AB80F-299A-3A63-F460-2B38381D6974}"/>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 name="Line 29">
              <a:extLst>
                <a:ext uri="{FF2B5EF4-FFF2-40B4-BE49-F238E27FC236}">
                  <a16:creationId xmlns:a16="http://schemas.microsoft.com/office/drawing/2014/main" id="{0AA462A7-6141-1B82-161D-ADB75A949E34}"/>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Line 30">
              <a:extLst>
                <a:ext uri="{FF2B5EF4-FFF2-40B4-BE49-F238E27FC236}">
                  <a16:creationId xmlns:a16="http://schemas.microsoft.com/office/drawing/2014/main" id="{E329B0DD-C3B5-9CE0-5D6C-402C91695A71}"/>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71" name="Group 31">
              <a:extLst>
                <a:ext uri="{FF2B5EF4-FFF2-40B4-BE49-F238E27FC236}">
                  <a16:creationId xmlns:a16="http://schemas.microsoft.com/office/drawing/2014/main" id="{FB248B35-B500-9306-AD03-6997B522E05E}"/>
                </a:ext>
              </a:extLst>
            </p:cNvPr>
            <p:cNvGrpSpPr>
              <a:grpSpLocks/>
            </p:cNvGrpSpPr>
            <p:nvPr/>
          </p:nvGrpSpPr>
          <p:grpSpPr bwMode="auto">
            <a:xfrm>
              <a:off x="1" y="392"/>
              <a:ext cx="5758" cy="1571"/>
              <a:chOff x="1" y="392"/>
              <a:chExt cx="5758" cy="1571"/>
            </a:xfrm>
          </p:grpSpPr>
          <p:sp>
            <p:nvSpPr>
              <p:cNvPr id="2074" name="Line 32">
                <a:extLst>
                  <a:ext uri="{FF2B5EF4-FFF2-40B4-BE49-F238E27FC236}">
                    <a16:creationId xmlns:a16="http://schemas.microsoft.com/office/drawing/2014/main" id="{1725EF7E-EFFA-1AF7-5DEA-D308ED843032}"/>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5" name="Line 33">
                <a:extLst>
                  <a:ext uri="{FF2B5EF4-FFF2-40B4-BE49-F238E27FC236}">
                    <a16:creationId xmlns:a16="http://schemas.microsoft.com/office/drawing/2014/main" id="{FA172ACC-AAD3-D03C-0955-C25097BAD004}"/>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 name="Line 34">
                <a:extLst>
                  <a:ext uri="{FF2B5EF4-FFF2-40B4-BE49-F238E27FC236}">
                    <a16:creationId xmlns:a16="http://schemas.microsoft.com/office/drawing/2014/main" id="{7A0EBD80-6E59-1C72-C55E-513C63E5D380}"/>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 name="Line 35">
                <a:extLst>
                  <a:ext uri="{FF2B5EF4-FFF2-40B4-BE49-F238E27FC236}">
                    <a16:creationId xmlns:a16="http://schemas.microsoft.com/office/drawing/2014/main" id="{19B038D2-251B-49BF-21D2-3DFE55963AD3}"/>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Line 36">
                <a:extLst>
                  <a:ext uri="{FF2B5EF4-FFF2-40B4-BE49-F238E27FC236}">
                    <a16:creationId xmlns:a16="http://schemas.microsoft.com/office/drawing/2014/main" id="{99BC35DF-A798-65E4-BBDC-E4EA3AB569C9}"/>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72" name="Line 37">
              <a:extLst>
                <a:ext uri="{FF2B5EF4-FFF2-40B4-BE49-F238E27FC236}">
                  <a16:creationId xmlns:a16="http://schemas.microsoft.com/office/drawing/2014/main" id="{2A0DFE26-AD62-5A4B-99E5-F8A739A2F107}"/>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 name="Line 38">
              <a:extLst>
                <a:ext uri="{FF2B5EF4-FFF2-40B4-BE49-F238E27FC236}">
                  <a16:creationId xmlns:a16="http://schemas.microsoft.com/office/drawing/2014/main" id="{FA1F73E2-C392-B55E-CD6E-004A93E41970}"/>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983" name="Rectangle 39">
            <a:extLst>
              <a:ext uri="{FF2B5EF4-FFF2-40B4-BE49-F238E27FC236}">
                <a16:creationId xmlns:a16="http://schemas.microsoft.com/office/drawing/2014/main" id="{28EDB055-0F4A-F9DF-36E6-040F67FABE5E}"/>
              </a:ext>
            </a:extLst>
          </p:cNvPr>
          <p:cNvSpPr>
            <a:spLocks noGrp="1" noChangeArrowheads="1"/>
          </p:cNvSpPr>
          <p:nvPr>
            <p:ph type="title"/>
          </p:nvPr>
        </p:nvSpPr>
        <p:spPr bwMode="auto">
          <a:xfrm>
            <a:off x="609600" y="277813"/>
            <a:ext cx="109728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984" name="Rectangle 40">
            <a:extLst>
              <a:ext uri="{FF2B5EF4-FFF2-40B4-BE49-F238E27FC236}">
                <a16:creationId xmlns:a16="http://schemas.microsoft.com/office/drawing/2014/main" id="{65698B18-3923-1F80-B7AC-0BCD0584D26A}"/>
              </a:ext>
            </a:extLst>
          </p:cNvPr>
          <p:cNvSpPr>
            <a:spLocks noGrp="1" noChangeArrowheads="1"/>
          </p:cNvSpPr>
          <p:nvPr>
            <p:ph type="dt" sz="half" idx="2"/>
          </p:nvPr>
        </p:nvSpPr>
        <p:spPr bwMode="auto">
          <a:xfrm>
            <a:off x="609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5" name="Rectangle 41">
            <a:extLst>
              <a:ext uri="{FF2B5EF4-FFF2-40B4-BE49-F238E27FC236}">
                <a16:creationId xmlns:a16="http://schemas.microsoft.com/office/drawing/2014/main" id="{A2F1672D-F2B2-82A1-5EDD-BD9488FC77D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6" name="Rectangle 42">
            <a:extLst>
              <a:ext uri="{FF2B5EF4-FFF2-40B4-BE49-F238E27FC236}">
                <a16:creationId xmlns:a16="http://schemas.microsoft.com/office/drawing/2014/main" id="{AA720F33-985D-77BF-1ADF-7E0D49A5FB07}"/>
              </a:ext>
            </a:extLst>
          </p:cNvPr>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pPr>
              <a:defRPr/>
            </a:pPr>
            <a:fld id="{D2B595F6-BCEB-42A9-9A12-57AA7C78D0C3}" type="slidenum">
              <a:rPr lang="en-US" altLang="en-US"/>
              <a:pPr>
                <a:defRPr/>
              </a:pPr>
              <a:t>‹#›</a:t>
            </a:fld>
            <a:endParaRPr lang="en-US" altLang="en-US"/>
          </a:p>
        </p:txBody>
      </p:sp>
      <p:sp>
        <p:nvSpPr>
          <p:cNvPr id="82987" name="Rectangle 43">
            <a:extLst>
              <a:ext uri="{FF2B5EF4-FFF2-40B4-BE49-F238E27FC236}">
                <a16:creationId xmlns:a16="http://schemas.microsoft.com/office/drawing/2014/main" id="{BAA8C38D-5193-6CDF-1B64-CA5A55933B88}"/>
              </a:ext>
            </a:extLst>
          </p:cNvPr>
          <p:cNvSpPr>
            <a:spLocks noGrp="1" noChangeArrowheads="1"/>
          </p:cNvSpPr>
          <p:nvPr>
            <p:ph type="body" idx="1"/>
          </p:nvPr>
        </p:nvSpPr>
        <p:spPr bwMode="auto">
          <a:xfrm>
            <a:off x="609600" y="1600200"/>
            <a:ext cx="109728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9189809"/>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3" Type="http://schemas.openxmlformats.org/officeDocument/2006/relationships/hyperlink" Target="https://genius.com/13624320/Cory-asbury-reckless-love/O-it-chases-me-down-fights-til-im-found-leaves-the-ninety-nine" TargetMode="External"/><Relationship Id="rId2" Type="http://schemas.openxmlformats.org/officeDocument/2006/relationships/notesSlide" Target="../notesSlides/notesSlide12.xml"/><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hyperlink" Target="https://genius.com/13624320/Cory-asbury-reckless-love/O-it-chases-me-down-fights-til-im-found-leaves-the-ninety-nine" TargetMode="External"/><Relationship Id="rId2" Type="http://schemas.openxmlformats.org/officeDocument/2006/relationships/notesSlide" Target="../notesSlides/notesSlide14.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BA2C-7DEA-4F7E-0030-368A1716D2FA}"/>
              </a:ext>
            </a:extLst>
          </p:cNvPr>
          <p:cNvSpPr>
            <a:spLocks noGrp="1"/>
          </p:cNvSpPr>
          <p:nvPr>
            <p:ph type="title"/>
          </p:nvPr>
        </p:nvSpPr>
        <p:spPr>
          <a:xfrm>
            <a:off x="7813040" y="1209040"/>
            <a:ext cx="3769360" cy="3708400"/>
          </a:xfrm>
        </p:spPr>
        <p:txBody>
          <a:bodyPr/>
          <a:lstStyle/>
          <a:p>
            <a:r>
              <a:rPr lang="en-US" sz="5400" dirty="0"/>
              <a:t>Welcome!</a:t>
            </a:r>
          </a:p>
        </p:txBody>
      </p:sp>
      <p:pic>
        <p:nvPicPr>
          <p:cNvPr id="5" name="Content Placeholder 4" descr="A logo on a building&#10;&#10;Description automatically generated">
            <a:extLst>
              <a:ext uri="{FF2B5EF4-FFF2-40B4-BE49-F238E27FC236}">
                <a16:creationId xmlns:a16="http://schemas.microsoft.com/office/drawing/2014/main" id="{85E28BCA-9120-4026-95A5-E8B00F3D3A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120" y="36414"/>
            <a:ext cx="6858000" cy="6821586"/>
          </a:xfrm>
        </p:spPr>
      </p:pic>
    </p:spTree>
    <p:extLst>
      <p:ext uri="{BB962C8B-B14F-4D97-AF65-F5344CB8AC3E}">
        <p14:creationId xmlns:p14="http://schemas.microsoft.com/office/powerpoint/2010/main" val="1797659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2"/>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rmAutofit/>
          </a:bodyPr>
          <a:lstStyle/>
          <a:p>
            <a:r>
              <a:rPr lang="en">
                <a:solidFill>
                  <a:schemeClr val="lt1"/>
                </a:solidFill>
              </a:rPr>
              <a:t>Reckless Love</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3"/>
          <p:cNvSpPr txBox="1">
            <a:spLocks noGrp="1"/>
          </p:cNvSpPr>
          <p:nvPr>
            <p:ph type="ctrTitle"/>
          </p:nvPr>
        </p:nvSpPr>
        <p:spPr>
          <a:xfrm>
            <a:off x="415600" y="850600"/>
            <a:ext cx="11360800" cy="5742000"/>
          </a:xfrm>
          <a:prstGeom prst="rect">
            <a:avLst/>
          </a:prstGeom>
        </p:spPr>
        <p:txBody>
          <a:bodyPr spcFirstLastPara="1" wrap="square" lIns="121900" tIns="121900" rIns="121900" bIns="121900" anchor="t" anchorCtr="0">
            <a:normAutofit/>
          </a:bodyPr>
          <a:lstStyle/>
          <a:p>
            <a:pPr>
              <a:buSzPts val="1100"/>
            </a:pPr>
            <a:r>
              <a:rPr lang="en" sz="4800">
                <a:solidFill>
                  <a:schemeClr val="lt1"/>
                </a:solidFill>
              </a:rPr>
              <a:t>Before I spoke a word, You were singing over me</a:t>
            </a:r>
            <a:endParaRPr sz="4800">
              <a:solidFill>
                <a:schemeClr val="lt1"/>
              </a:solidFill>
            </a:endParaRPr>
          </a:p>
          <a:p>
            <a:pPr>
              <a:buSzPts val="1100"/>
            </a:pPr>
            <a:r>
              <a:rPr lang="en" sz="4800">
                <a:solidFill>
                  <a:schemeClr val="lt1"/>
                </a:solidFill>
              </a:rPr>
              <a:t>You have been so, so good to me</a:t>
            </a:r>
            <a:endParaRPr sz="4800">
              <a:solidFill>
                <a:schemeClr val="lt1"/>
              </a:solidFill>
            </a:endParaRPr>
          </a:p>
          <a:p>
            <a:pPr>
              <a:lnSpc>
                <a:spcPct val="115000"/>
              </a:lnSpc>
              <a:buSzPts val="1100"/>
            </a:pPr>
            <a:r>
              <a:rPr lang="en" sz="4800">
                <a:solidFill>
                  <a:schemeClr val="lt1"/>
                </a:solidFill>
              </a:rPr>
              <a:t>Before I took a breath, You breathed Your life in me</a:t>
            </a:r>
            <a:endParaRPr sz="4800">
              <a:solidFill>
                <a:schemeClr val="lt1"/>
              </a:solidFill>
            </a:endParaRPr>
          </a:p>
          <a:p>
            <a:r>
              <a:rPr lang="en" sz="4800">
                <a:solidFill>
                  <a:schemeClr val="lt1"/>
                </a:solidFill>
              </a:rPr>
              <a:t>You have been so, so kind to me</a:t>
            </a:r>
            <a:endParaRPr sz="48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4"/>
          <p:cNvSpPr txBox="1">
            <a:spLocks noGrp="1"/>
          </p:cNvSpPr>
          <p:nvPr>
            <p:ph type="ctrTitle"/>
          </p:nvPr>
        </p:nvSpPr>
        <p:spPr>
          <a:xfrm>
            <a:off x="415600" y="248100"/>
            <a:ext cx="11360800" cy="6344400"/>
          </a:xfrm>
          <a:prstGeom prst="rect">
            <a:avLst/>
          </a:prstGeom>
        </p:spPr>
        <p:txBody>
          <a:bodyPr spcFirstLastPara="1" wrap="square" lIns="121900" tIns="121900" rIns="121900" bIns="121900" anchor="t" anchorCtr="0">
            <a:normAutofit/>
          </a:bodyPr>
          <a:lstStyle/>
          <a:p>
            <a:pPr>
              <a:buSzPts val="1100"/>
            </a:pPr>
            <a:r>
              <a:rPr lang="en" sz="4000">
                <a:solidFill>
                  <a:schemeClr val="lt1"/>
                </a:solidFill>
              </a:rPr>
              <a:t>O, the overwhelming, never-ending, reckless love of God</a:t>
            </a:r>
            <a:endParaRPr sz="4000">
              <a:solidFill>
                <a:schemeClr val="lt1"/>
              </a:solidFill>
            </a:endParaRPr>
          </a:p>
          <a:p>
            <a:pPr>
              <a:lnSpc>
                <a:spcPct val="115000"/>
              </a:lnSpc>
              <a:buSzPts val="1100"/>
            </a:pPr>
            <a:r>
              <a:rPr lang="en" sz="4000">
                <a:solidFill>
                  <a:schemeClr val="lt1"/>
                </a:solidFill>
              </a:rPr>
              <a:t>O, it chases me down, fights 'til I'm found, leaves the ninety-nine</a:t>
            </a:r>
            <a:endParaRPr sz="4000">
              <a:solidFill>
                <a:schemeClr val="lt1"/>
              </a:solidFill>
            </a:endParaRPr>
          </a:p>
          <a:p>
            <a:pPr>
              <a:lnSpc>
                <a:spcPct val="115000"/>
              </a:lnSpc>
              <a:buSzPts val="1100"/>
            </a:pPr>
            <a:r>
              <a:rPr lang="en" sz="4000">
                <a:solidFill>
                  <a:schemeClr val="lt1"/>
                </a:solidFill>
              </a:rPr>
              <a:t>I couldn't earn it, and I don't deserve it, still, You give Yourself away</a:t>
            </a:r>
            <a:endParaRPr sz="4000">
              <a:solidFill>
                <a:schemeClr val="lt1"/>
              </a:solidFill>
            </a:endParaRPr>
          </a:p>
          <a:p>
            <a:r>
              <a:rPr lang="en" sz="4000">
                <a:solidFill>
                  <a:schemeClr val="lt1"/>
                </a:solidFill>
              </a:rPr>
              <a:t>O, the overwhelming, never-ending, reckless love of God</a:t>
            </a:r>
            <a:endParaRPr sz="40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5"/>
          <p:cNvSpPr txBox="1">
            <a:spLocks noGrp="1"/>
          </p:cNvSpPr>
          <p:nvPr>
            <p:ph type="ctrTitle"/>
          </p:nvPr>
        </p:nvSpPr>
        <p:spPr>
          <a:xfrm>
            <a:off x="415600" y="248100"/>
            <a:ext cx="11360800" cy="6344400"/>
          </a:xfrm>
          <a:prstGeom prst="rect">
            <a:avLst/>
          </a:prstGeom>
        </p:spPr>
        <p:txBody>
          <a:bodyPr spcFirstLastPara="1" wrap="square" lIns="121900" tIns="121900" rIns="121900" bIns="121900" anchor="t" anchorCtr="0">
            <a:normAutofit/>
          </a:bodyPr>
          <a:lstStyle/>
          <a:p>
            <a:pPr>
              <a:buSzPts val="1100"/>
            </a:pPr>
            <a:r>
              <a:rPr lang="en" sz="4800">
                <a:solidFill>
                  <a:schemeClr val="lt1"/>
                </a:solidFill>
              </a:rPr>
              <a:t>When I was Your foe, still Your love fought for me</a:t>
            </a:r>
            <a:endParaRPr sz="4800">
              <a:solidFill>
                <a:schemeClr val="lt1"/>
              </a:solidFill>
            </a:endParaRPr>
          </a:p>
          <a:p>
            <a:pPr>
              <a:buSzPts val="1100"/>
            </a:pPr>
            <a:r>
              <a:rPr lang="en" sz="4800">
                <a:solidFill>
                  <a:schemeClr val="lt1"/>
                </a:solidFill>
              </a:rPr>
              <a:t>You have been so, so good to me</a:t>
            </a:r>
            <a:endParaRPr sz="4800">
              <a:solidFill>
                <a:schemeClr val="lt1"/>
              </a:solidFill>
            </a:endParaRPr>
          </a:p>
          <a:p>
            <a:pPr>
              <a:buSzPts val="1100"/>
            </a:pPr>
            <a:r>
              <a:rPr lang="en" sz="4800">
                <a:solidFill>
                  <a:schemeClr val="lt1"/>
                </a:solidFill>
              </a:rPr>
              <a:t>When I felt no worth, You paid it all for me</a:t>
            </a:r>
            <a:endParaRPr sz="4800">
              <a:solidFill>
                <a:schemeClr val="lt1"/>
              </a:solidFill>
            </a:endParaRPr>
          </a:p>
          <a:p>
            <a:r>
              <a:rPr lang="en" sz="4800">
                <a:solidFill>
                  <a:schemeClr val="lt1"/>
                </a:solidFill>
              </a:rPr>
              <a:t>You have been so, so kind to me</a:t>
            </a:r>
            <a:endParaRPr sz="48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6"/>
          <p:cNvSpPr txBox="1">
            <a:spLocks noGrp="1"/>
          </p:cNvSpPr>
          <p:nvPr>
            <p:ph type="ctrTitle"/>
          </p:nvPr>
        </p:nvSpPr>
        <p:spPr>
          <a:xfrm>
            <a:off x="415600" y="248100"/>
            <a:ext cx="11360800" cy="6344400"/>
          </a:xfrm>
          <a:prstGeom prst="rect">
            <a:avLst/>
          </a:prstGeom>
        </p:spPr>
        <p:txBody>
          <a:bodyPr spcFirstLastPara="1" wrap="square" lIns="121900" tIns="121900" rIns="121900" bIns="121900" anchor="t" anchorCtr="0">
            <a:normAutofit fontScale="90000"/>
          </a:bodyPr>
          <a:lstStyle/>
          <a:p>
            <a:pPr>
              <a:buSzPct val="30555"/>
            </a:pPr>
            <a:r>
              <a:rPr lang="en" sz="4800">
                <a:solidFill>
                  <a:schemeClr val="lt1"/>
                </a:solidFill>
              </a:rPr>
              <a:t>O, the overwhelming, never-ending, reckless love of God</a:t>
            </a:r>
            <a:endParaRPr sz="4800">
              <a:solidFill>
                <a:schemeClr val="lt1"/>
              </a:solidFill>
            </a:endParaRPr>
          </a:p>
          <a:p>
            <a:pPr>
              <a:lnSpc>
                <a:spcPct val="115000"/>
              </a:lnSpc>
              <a:buSzPct val="30555"/>
            </a:pPr>
            <a:r>
              <a:rPr lang="en" sz="4800">
                <a:solidFill>
                  <a:schemeClr val="lt1"/>
                </a:solidFill>
                <a:uFill>
                  <a:noFill/>
                </a:uFill>
                <a:hlinkClick r:id="rId3">
                  <a:extLst>
                    <a:ext uri="{A12FA001-AC4F-418D-AE19-62706E023703}">
                      <ahyp:hlinkClr xmlns:ahyp="http://schemas.microsoft.com/office/drawing/2018/hyperlinkcolor" val="tx"/>
                    </a:ext>
                  </a:extLst>
                </a:hlinkClick>
              </a:rPr>
              <a:t>O, it chases me down, fights 'til I'm found, leaves the ninety-nine</a:t>
            </a:r>
            <a:endParaRPr sz="4800">
              <a:solidFill>
                <a:schemeClr val="lt1"/>
              </a:solidFill>
            </a:endParaRPr>
          </a:p>
          <a:p>
            <a:pPr>
              <a:lnSpc>
                <a:spcPct val="115000"/>
              </a:lnSpc>
              <a:buSzPct val="30555"/>
            </a:pPr>
            <a:r>
              <a:rPr lang="en" sz="4800">
                <a:solidFill>
                  <a:schemeClr val="lt1"/>
                </a:solidFill>
              </a:rPr>
              <a:t>I couldn't earn it, and I don't deserve it, still, You give Yourself away</a:t>
            </a:r>
            <a:endParaRPr sz="4800">
              <a:solidFill>
                <a:schemeClr val="lt1"/>
              </a:solidFill>
            </a:endParaRPr>
          </a:p>
          <a:p>
            <a:pPr>
              <a:lnSpc>
                <a:spcPct val="115000"/>
              </a:lnSpc>
              <a:buSzPct val="30555"/>
            </a:pPr>
            <a:r>
              <a:rPr lang="en" sz="4800">
                <a:solidFill>
                  <a:schemeClr val="lt1"/>
                </a:solidFill>
              </a:rPr>
              <a:t>O, the overwhelming, never-ending, reckless love of God</a:t>
            </a:r>
            <a:endParaRPr sz="4800">
              <a:solidFill>
                <a:schemeClr val="lt1"/>
              </a:solidFill>
            </a:endParaRPr>
          </a:p>
          <a:p>
            <a:endParaRPr sz="48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7"/>
          <p:cNvSpPr txBox="1">
            <a:spLocks noGrp="1"/>
          </p:cNvSpPr>
          <p:nvPr>
            <p:ph type="ctrTitle"/>
          </p:nvPr>
        </p:nvSpPr>
        <p:spPr>
          <a:xfrm>
            <a:off x="415600" y="248100"/>
            <a:ext cx="11360800" cy="6344400"/>
          </a:xfrm>
          <a:prstGeom prst="rect">
            <a:avLst/>
          </a:prstGeom>
        </p:spPr>
        <p:txBody>
          <a:bodyPr spcFirstLastPara="1" wrap="square" lIns="121900" tIns="121900" rIns="121900" bIns="121900" anchor="t" anchorCtr="0">
            <a:normAutofit fontScale="90000"/>
          </a:bodyPr>
          <a:lstStyle/>
          <a:p>
            <a:pPr>
              <a:lnSpc>
                <a:spcPct val="115000"/>
              </a:lnSpc>
            </a:pPr>
            <a:r>
              <a:rPr lang="en" sz="5333">
                <a:solidFill>
                  <a:schemeClr val="lt1"/>
                </a:solidFill>
              </a:rPr>
              <a:t>There's no shadow You won't light up</a:t>
            </a:r>
            <a:endParaRPr sz="5333">
              <a:solidFill>
                <a:schemeClr val="lt1"/>
              </a:solidFill>
            </a:endParaRPr>
          </a:p>
          <a:p>
            <a:pPr>
              <a:lnSpc>
                <a:spcPct val="115000"/>
              </a:lnSpc>
            </a:pPr>
            <a:r>
              <a:rPr lang="en" sz="5333">
                <a:solidFill>
                  <a:schemeClr val="lt1"/>
                </a:solidFill>
              </a:rPr>
              <a:t>Mountain You won't climb up</a:t>
            </a:r>
            <a:endParaRPr sz="5333">
              <a:solidFill>
                <a:schemeClr val="lt1"/>
              </a:solidFill>
            </a:endParaRPr>
          </a:p>
          <a:p>
            <a:pPr>
              <a:lnSpc>
                <a:spcPct val="115000"/>
              </a:lnSpc>
            </a:pPr>
            <a:r>
              <a:rPr lang="en" sz="5333">
                <a:solidFill>
                  <a:schemeClr val="lt1"/>
                </a:solidFill>
              </a:rPr>
              <a:t>Coming after me</a:t>
            </a:r>
            <a:endParaRPr sz="5333">
              <a:solidFill>
                <a:schemeClr val="lt1"/>
              </a:solidFill>
            </a:endParaRPr>
          </a:p>
          <a:p>
            <a:pPr>
              <a:lnSpc>
                <a:spcPct val="115000"/>
              </a:lnSpc>
            </a:pPr>
            <a:r>
              <a:rPr lang="en" sz="5333">
                <a:solidFill>
                  <a:schemeClr val="lt1"/>
                </a:solidFill>
              </a:rPr>
              <a:t>There's no wall You won't kick down</a:t>
            </a:r>
            <a:endParaRPr sz="5333">
              <a:solidFill>
                <a:schemeClr val="lt1"/>
              </a:solidFill>
            </a:endParaRPr>
          </a:p>
          <a:p>
            <a:pPr>
              <a:lnSpc>
                <a:spcPct val="115000"/>
              </a:lnSpc>
            </a:pPr>
            <a:r>
              <a:rPr lang="en" sz="5333">
                <a:solidFill>
                  <a:schemeClr val="lt1"/>
                </a:solidFill>
              </a:rPr>
              <a:t>Lie You won't tear down</a:t>
            </a:r>
            <a:endParaRPr sz="5333">
              <a:solidFill>
                <a:schemeClr val="lt1"/>
              </a:solidFill>
            </a:endParaRPr>
          </a:p>
          <a:p>
            <a:pPr>
              <a:lnSpc>
                <a:spcPct val="115000"/>
              </a:lnSpc>
            </a:pPr>
            <a:r>
              <a:rPr lang="en" sz="5333">
                <a:solidFill>
                  <a:schemeClr val="lt1"/>
                </a:solidFill>
              </a:rPr>
              <a:t>Coming after me</a:t>
            </a:r>
            <a:endParaRPr sz="5333">
              <a:solidFill>
                <a:schemeClr val="lt1"/>
              </a:solidFill>
            </a:endParaRPr>
          </a:p>
          <a:p>
            <a:pPr>
              <a:lnSpc>
                <a:spcPct val="115000"/>
              </a:lnSpc>
            </a:pPr>
            <a:r>
              <a:rPr lang="en" sz="5333">
                <a:solidFill>
                  <a:schemeClr val="lt1"/>
                </a:solidFill>
              </a:rPr>
              <a:t>(x4)</a:t>
            </a:r>
            <a:endParaRPr sz="5333">
              <a:solidFill>
                <a:schemeClr val="lt1"/>
              </a:solidFill>
            </a:endParaRPr>
          </a:p>
          <a:p>
            <a:endParaRPr sz="48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8"/>
          <p:cNvSpPr txBox="1">
            <a:spLocks noGrp="1"/>
          </p:cNvSpPr>
          <p:nvPr>
            <p:ph type="ctrTitle"/>
          </p:nvPr>
        </p:nvSpPr>
        <p:spPr>
          <a:xfrm>
            <a:off x="415600" y="159500"/>
            <a:ext cx="11360800" cy="6433200"/>
          </a:xfrm>
          <a:prstGeom prst="rect">
            <a:avLst/>
          </a:prstGeom>
        </p:spPr>
        <p:txBody>
          <a:bodyPr spcFirstLastPara="1" wrap="square" lIns="121900" tIns="121900" rIns="121900" bIns="121900" anchor="t" anchorCtr="0">
            <a:noAutofit/>
          </a:bodyPr>
          <a:lstStyle/>
          <a:p>
            <a:pPr>
              <a:buSzPts val="990"/>
            </a:pPr>
            <a:r>
              <a:rPr lang="en" sz="4053">
                <a:solidFill>
                  <a:schemeClr val="lt1"/>
                </a:solidFill>
              </a:rPr>
              <a:t>O, the overwhelming, never-ending, reckless love of God</a:t>
            </a:r>
            <a:endParaRPr sz="4053">
              <a:solidFill>
                <a:schemeClr val="lt1"/>
              </a:solidFill>
            </a:endParaRPr>
          </a:p>
          <a:p>
            <a:pPr>
              <a:lnSpc>
                <a:spcPct val="115000"/>
              </a:lnSpc>
              <a:buSzPts val="990"/>
            </a:pPr>
            <a:r>
              <a:rPr lang="en" sz="4053">
                <a:solidFill>
                  <a:schemeClr val="lt1"/>
                </a:solidFill>
                <a:uFill>
                  <a:noFill/>
                </a:uFill>
                <a:hlinkClick r:id="rId3">
                  <a:extLst>
                    <a:ext uri="{A12FA001-AC4F-418D-AE19-62706E023703}">
                      <ahyp:hlinkClr xmlns:ahyp="http://schemas.microsoft.com/office/drawing/2018/hyperlinkcolor" val="tx"/>
                    </a:ext>
                  </a:extLst>
                </a:hlinkClick>
              </a:rPr>
              <a:t>O, it chases me down, fights 'til I'm found, leaves the ninety-nine</a:t>
            </a:r>
            <a:endParaRPr sz="4053">
              <a:solidFill>
                <a:schemeClr val="lt1"/>
              </a:solidFill>
            </a:endParaRPr>
          </a:p>
          <a:p>
            <a:pPr>
              <a:lnSpc>
                <a:spcPct val="115000"/>
              </a:lnSpc>
              <a:buSzPts val="990"/>
            </a:pPr>
            <a:r>
              <a:rPr lang="en" sz="4053">
                <a:solidFill>
                  <a:schemeClr val="lt1"/>
                </a:solidFill>
              </a:rPr>
              <a:t>I couldn't earn it, and I don't deserve it, still, You give Yourself away</a:t>
            </a:r>
            <a:endParaRPr sz="4053">
              <a:solidFill>
                <a:schemeClr val="lt1"/>
              </a:solidFill>
            </a:endParaRPr>
          </a:p>
          <a:p>
            <a:pPr>
              <a:lnSpc>
                <a:spcPct val="115000"/>
              </a:lnSpc>
              <a:buSzPts val="990"/>
            </a:pPr>
            <a:r>
              <a:rPr lang="en" sz="4053">
                <a:solidFill>
                  <a:schemeClr val="lt1"/>
                </a:solidFill>
              </a:rPr>
              <a:t>O, the overwhelming, never-ending, reckless love of God</a:t>
            </a:r>
            <a:endParaRPr sz="4053">
              <a:solidFill>
                <a:schemeClr val="lt1"/>
              </a:solidFill>
            </a:endParaRPr>
          </a:p>
          <a:p>
            <a:pPr>
              <a:lnSpc>
                <a:spcPct val="115000"/>
              </a:lnSpc>
              <a:buSzPts val="990"/>
            </a:pPr>
            <a:r>
              <a:rPr lang="en" sz="4053">
                <a:solidFill>
                  <a:schemeClr val="lt1"/>
                </a:solidFill>
              </a:rPr>
              <a:t>[End]</a:t>
            </a:r>
            <a:endParaRPr sz="4053">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58B00-76A7-A54B-DFCA-E78DF12AC514}"/>
              </a:ext>
            </a:extLst>
          </p:cNvPr>
          <p:cNvSpPr>
            <a:spLocks noGrp="1"/>
          </p:cNvSpPr>
          <p:nvPr>
            <p:ph type="title"/>
          </p:nvPr>
        </p:nvSpPr>
        <p:spPr/>
        <p:txBody>
          <a:bodyPr/>
          <a:lstStyle/>
          <a:p>
            <a:endParaRPr lang="en-US"/>
          </a:p>
        </p:txBody>
      </p:sp>
      <p:pic>
        <p:nvPicPr>
          <p:cNvPr id="1026" name="Picture 2" descr="Fellowship Stock Illustrations – 5,604 Fellowship Stock Illustrations,  Vectors &amp; Clipart - Dreamstime">
            <a:extLst>
              <a:ext uri="{FF2B5EF4-FFF2-40B4-BE49-F238E27FC236}">
                <a16:creationId xmlns:a16="http://schemas.microsoft.com/office/drawing/2014/main" id="{C4641B8E-0D91-B3E6-3D4C-4C4EEAED80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14721"/>
            <a:ext cx="12192000" cy="579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864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9"/>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rmAutofit/>
          </a:bodyPr>
          <a:lstStyle/>
          <a:p>
            <a:r>
              <a:rPr lang="en">
                <a:solidFill>
                  <a:schemeClr val="lt1"/>
                </a:solidFill>
              </a:rPr>
              <a:t>Oceans</a:t>
            </a: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0"/>
          <p:cNvSpPr txBox="1">
            <a:spLocks noGrp="1"/>
          </p:cNvSpPr>
          <p:nvPr>
            <p:ph type="title"/>
          </p:nvPr>
        </p:nvSpPr>
        <p:spPr>
          <a:xfrm>
            <a:off x="415600" y="496200"/>
            <a:ext cx="11360800" cy="6202400"/>
          </a:xfrm>
          <a:prstGeom prst="rect">
            <a:avLst/>
          </a:prstGeom>
        </p:spPr>
        <p:txBody>
          <a:bodyPr spcFirstLastPara="1" wrap="square" lIns="121900" tIns="121900" rIns="121900" bIns="121900" anchor="t" anchorCtr="0">
            <a:noAutofit/>
          </a:bodyPr>
          <a:lstStyle/>
          <a:p>
            <a:pPr algn="ctr"/>
            <a:r>
              <a:rPr lang="en" sz="4800">
                <a:solidFill>
                  <a:schemeClr val="lt1"/>
                </a:solidFill>
              </a:rPr>
              <a:t>You call me out upon the waters</a:t>
            </a:r>
            <a:endParaRPr sz="4800">
              <a:solidFill>
                <a:schemeClr val="lt1"/>
              </a:solidFill>
            </a:endParaRPr>
          </a:p>
          <a:p>
            <a:pPr algn="ctr"/>
            <a:r>
              <a:rPr lang="en" sz="4800">
                <a:solidFill>
                  <a:schemeClr val="lt1"/>
                </a:solidFill>
              </a:rPr>
              <a:t>The great unknown where feet may fail</a:t>
            </a:r>
            <a:endParaRPr sz="4800">
              <a:solidFill>
                <a:schemeClr val="lt1"/>
              </a:solidFill>
            </a:endParaRPr>
          </a:p>
          <a:p>
            <a:pPr algn="ctr"/>
            <a:r>
              <a:rPr lang="en" sz="4800">
                <a:solidFill>
                  <a:schemeClr val="lt1"/>
                </a:solidFill>
              </a:rPr>
              <a:t>And there I find You in the mystery</a:t>
            </a:r>
            <a:endParaRPr sz="4800">
              <a:solidFill>
                <a:schemeClr val="lt1"/>
              </a:solidFill>
            </a:endParaRPr>
          </a:p>
          <a:p>
            <a:pPr algn="ctr"/>
            <a:r>
              <a:rPr lang="en" sz="4800">
                <a:solidFill>
                  <a:schemeClr val="lt1"/>
                </a:solidFill>
              </a:rPr>
              <a:t>In oceans deep my faith will stand</a:t>
            </a:r>
            <a:endParaRPr sz="48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415600" y="336700"/>
            <a:ext cx="11360800" cy="4498800"/>
          </a:xfrm>
          <a:prstGeom prst="rect">
            <a:avLst/>
          </a:prstGeom>
        </p:spPr>
        <p:txBody>
          <a:bodyPr spcFirstLastPara="1" wrap="square" lIns="121900" tIns="121900" rIns="121900" bIns="121900" anchor="b" anchorCtr="0">
            <a:normAutofit/>
          </a:bodyPr>
          <a:lstStyle/>
          <a:p>
            <a:pPr>
              <a:buSzPts val="1100"/>
            </a:pPr>
            <a:r>
              <a:rPr lang="en" sz="6667" b="1">
                <a:solidFill>
                  <a:schemeClr val="lt1"/>
                </a:solidFill>
              </a:rPr>
              <a:t>Thank You, Lord</a:t>
            </a:r>
            <a:endParaRPr sz="6667" b="1">
              <a:solidFill>
                <a:schemeClr val="lt1"/>
              </a:solidFill>
            </a:endParaRPr>
          </a:p>
          <a:p>
            <a:pPr>
              <a:buSzPts val="1100"/>
            </a:pPr>
            <a:r>
              <a:rPr lang="en" sz="4000">
                <a:solidFill>
                  <a:schemeClr val="lt1"/>
                </a:solidFill>
              </a:rPr>
              <a:t>(700)</a:t>
            </a:r>
            <a:endParaRPr sz="4000">
              <a:solidFill>
                <a:schemeClr val="lt1"/>
              </a:solidFill>
            </a:endParaRPr>
          </a:p>
          <a:p>
            <a:endParaRPr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1"/>
          <p:cNvSpPr txBox="1">
            <a:spLocks noGrp="1"/>
          </p:cNvSpPr>
          <p:nvPr>
            <p:ph type="title"/>
          </p:nvPr>
        </p:nvSpPr>
        <p:spPr>
          <a:xfrm>
            <a:off x="415600" y="496200"/>
            <a:ext cx="11360800" cy="6202400"/>
          </a:xfrm>
          <a:prstGeom prst="rect">
            <a:avLst/>
          </a:prstGeom>
        </p:spPr>
        <p:txBody>
          <a:bodyPr spcFirstLastPara="1" wrap="square" lIns="121900" tIns="121900" rIns="121900" bIns="121900" anchor="t" anchorCtr="0">
            <a:noAutofit/>
          </a:bodyPr>
          <a:lstStyle/>
          <a:p>
            <a:pPr algn="ctr"/>
            <a:r>
              <a:rPr lang="en" sz="4800">
                <a:solidFill>
                  <a:schemeClr val="lt1"/>
                </a:solidFill>
              </a:rPr>
              <a:t>I will call upon Your Name</a:t>
            </a:r>
            <a:endParaRPr sz="4800">
              <a:solidFill>
                <a:schemeClr val="lt1"/>
              </a:solidFill>
            </a:endParaRPr>
          </a:p>
          <a:p>
            <a:pPr algn="ctr"/>
            <a:r>
              <a:rPr lang="en" sz="4800">
                <a:solidFill>
                  <a:schemeClr val="lt1"/>
                </a:solidFill>
              </a:rPr>
              <a:t>And keep my eyes above the waves</a:t>
            </a:r>
            <a:endParaRPr sz="4800">
              <a:solidFill>
                <a:schemeClr val="lt1"/>
              </a:solidFill>
            </a:endParaRPr>
          </a:p>
          <a:p>
            <a:pPr algn="ctr"/>
            <a:r>
              <a:rPr lang="en" sz="4800">
                <a:solidFill>
                  <a:schemeClr val="lt1"/>
                </a:solidFill>
              </a:rPr>
              <a:t>When oceans rise</a:t>
            </a:r>
            <a:endParaRPr sz="4800">
              <a:solidFill>
                <a:schemeClr val="lt1"/>
              </a:solidFill>
            </a:endParaRPr>
          </a:p>
          <a:p>
            <a:pPr algn="ctr"/>
            <a:r>
              <a:rPr lang="en" sz="4800">
                <a:solidFill>
                  <a:schemeClr val="lt1"/>
                </a:solidFill>
              </a:rPr>
              <a:t>My soul will rest in Your embrace</a:t>
            </a:r>
            <a:endParaRPr sz="4800">
              <a:solidFill>
                <a:schemeClr val="lt1"/>
              </a:solidFill>
            </a:endParaRPr>
          </a:p>
          <a:p>
            <a:pPr algn="ctr"/>
            <a:r>
              <a:rPr lang="en" sz="4800">
                <a:solidFill>
                  <a:schemeClr val="lt1"/>
                </a:solidFill>
              </a:rPr>
              <a:t>For I am Yours and You are mine</a:t>
            </a:r>
            <a:endParaRPr sz="48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2"/>
          <p:cNvSpPr txBox="1">
            <a:spLocks noGrp="1"/>
          </p:cNvSpPr>
          <p:nvPr>
            <p:ph type="title"/>
          </p:nvPr>
        </p:nvSpPr>
        <p:spPr>
          <a:xfrm>
            <a:off x="415600" y="496200"/>
            <a:ext cx="11360800" cy="6202400"/>
          </a:xfrm>
          <a:prstGeom prst="rect">
            <a:avLst/>
          </a:prstGeom>
        </p:spPr>
        <p:txBody>
          <a:bodyPr spcFirstLastPara="1" wrap="square" lIns="121900" tIns="121900" rIns="121900" bIns="121900" anchor="t" anchorCtr="0">
            <a:noAutofit/>
          </a:bodyPr>
          <a:lstStyle/>
          <a:p>
            <a:pPr algn="ctr"/>
            <a:r>
              <a:rPr lang="en" sz="4800">
                <a:solidFill>
                  <a:schemeClr val="lt1"/>
                </a:solidFill>
              </a:rPr>
              <a:t>Your grace abounds in deepest waters</a:t>
            </a:r>
            <a:endParaRPr sz="4800">
              <a:solidFill>
                <a:schemeClr val="lt1"/>
              </a:solidFill>
            </a:endParaRPr>
          </a:p>
          <a:p>
            <a:pPr algn="ctr"/>
            <a:r>
              <a:rPr lang="en" sz="4800">
                <a:solidFill>
                  <a:schemeClr val="lt1"/>
                </a:solidFill>
              </a:rPr>
              <a:t>Your sovereign hand will be my guide</a:t>
            </a:r>
            <a:endParaRPr sz="4800">
              <a:solidFill>
                <a:schemeClr val="lt1"/>
              </a:solidFill>
            </a:endParaRPr>
          </a:p>
          <a:p>
            <a:pPr algn="ctr"/>
            <a:r>
              <a:rPr lang="en" sz="4800">
                <a:solidFill>
                  <a:schemeClr val="lt1"/>
                </a:solidFill>
              </a:rPr>
              <a:t>Where feet may fail and fear surrounds me</a:t>
            </a:r>
            <a:endParaRPr sz="4800">
              <a:solidFill>
                <a:schemeClr val="lt1"/>
              </a:solidFill>
            </a:endParaRPr>
          </a:p>
          <a:p>
            <a:pPr algn="ctr"/>
            <a:r>
              <a:rPr lang="en" sz="4800">
                <a:solidFill>
                  <a:schemeClr val="lt1"/>
                </a:solidFill>
              </a:rPr>
              <a:t>You’ve never failed and You won’t start now</a:t>
            </a:r>
            <a:endParaRPr sz="48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43"/>
          <p:cNvSpPr txBox="1">
            <a:spLocks noGrp="1"/>
          </p:cNvSpPr>
          <p:nvPr>
            <p:ph type="title"/>
          </p:nvPr>
        </p:nvSpPr>
        <p:spPr>
          <a:xfrm>
            <a:off x="415600" y="496200"/>
            <a:ext cx="11360800" cy="6202400"/>
          </a:xfrm>
          <a:prstGeom prst="rect">
            <a:avLst/>
          </a:prstGeom>
        </p:spPr>
        <p:txBody>
          <a:bodyPr spcFirstLastPara="1" wrap="square" lIns="121900" tIns="121900" rIns="121900" bIns="121900" anchor="t" anchorCtr="0">
            <a:noAutofit/>
          </a:bodyPr>
          <a:lstStyle/>
          <a:p>
            <a:pPr algn="ctr"/>
            <a:r>
              <a:rPr lang="en" sz="4800">
                <a:solidFill>
                  <a:schemeClr val="lt1"/>
                </a:solidFill>
              </a:rPr>
              <a:t>I will call upon Your Name</a:t>
            </a:r>
            <a:endParaRPr sz="4800">
              <a:solidFill>
                <a:schemeClr val="lt1"/>
              </a:solidFill>
            </a:endParaRPr>
          </a:p>
          <a:p>
            <a:pPr algn="ctr"/>
            <a:r>
              <a:rPr lang="en" sz="4800">
                <a:solidFill>
                  <a:schemeClr val="lt1"/>
                </a:solidFill>
              </a:rPr>
              <a:t>And keep my eyes above the waves</a:t>
            </a:r>
            <a:endParaRPr sz="4800">
              <a:solidFill>
                <a:schemeClr val="lt1"/>
              </a:solidFill>
            </a:endParaRPr>
          </a:p>
          <a:p>
            <a:pPr algn="ctr"/>
            <a:r>
              <a:rPr lang="en" sz="4800">
                <a:solidFill>
                  <a:schemeClr val="lt1"/>
                </a:solidFill>
              </a:rPr>
              <a:t>When oceans rise</a:t>
            </a:r>
            <a:endParaRPr sz="4800">
              <a:solidFill>
                <a:schemeClr val="lt1"/>
              </a:solidFill>
            </a:endParaRPr>
          </a:p>
          <a:p>
            <a:pPr algn="ctr"/>
            <a:r>
              <a:rPr lang="en" sz="4800">
                <a:solidFill>
                  <a:schemeClr val="lt1"/>
                </a:solidFill>
              </a:rPr>
              <a:t>My soul will rest in Your embrace</a:t>
            </a:r>
            <a:endParaRPr sz="4800">
              <a:solidFill>
                <a:schemeClr val="lt1"/>
              </a:solidFill>
            </a:endParaRPr>
          </a:p>
          <a:p>
            <a:pPr algn="ctr"/>
            <a:r>
              <a:rPr lang="en" sz="4800">
                <a:solidFill>
                  <a:schemeClr val="lt1"/>
                </a:solidFill>
              </a:rPr>
              <a:t>For I am Yours and You are mine</a:t>
            </a:r>
            <a:endParaRPr sz="48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4"/>
          <p:cNvSpPr txBox="1">
            <a:spLocks noGrp="1"/>
          </p:cNvSpPr>
          <p:nvPr>
            <p:ph type="title"/>
          </p:nvPr>
        </p:nvSpPr>
        <p:spPr>
          <a:xfrm>
            <a:off x="415600" y="496200"/>
            <a:ext cx="11360800" cy="6202400"/>
          </a:xfrm>
          <a:prstGeom prst="rect">
            <a:avLst/>
          </a:prstGeom>
        </p:spPr>
        <p:txBody>
          <a:bodyPr spcFirstLastPara="1" wrap="square" lIns="121900" tIns="121900" rIns="121900" bIns="121900" anchor="t" anchorCtr="0">
            <a:noAutofit/>
          </a:bodyPr>
          <a:lstStyle/>
          <a:p>
            <a:pPr algn="ctr"/>
            <a:r>
              <a:rPr lang="en" sz="4800">
                <a:solidFill>
                  <a:schemeClr val="lt1"/>
                </a:solidFill>
              </a:rPr>
              <a:t>Spirit lead me where my trust is without borders</a:t>
            </a:r>
            <a:endParaRPr sz="4800">
              <a:solidFill>
                <a:schemeClr val="lt1"/>
              </a:solidFill>
            </a:endParaRPr>
          </a:p>
          <a:p>
            <a:pPr algn="ctr"/>
            <a:r>
              <a:rPr lang="en" sz="4800">
                <a:solidFill>
                  <a:schemeClr val="lt1"/>
                </a:solidFill>
              </a:rPr>
              <a:t>Let me walk upon the waters</a:t>
            </a:r>
            <a:endParaRPr sz="4800">
              <a:solidFill>
                <a:schemeClr val="lt1"/>
              </a:solidFill>
            </a:endParaRPr>
          </a:p>
          <a:p>
            <a:pPr algn="ctr"/>
            <a:r>
              <a:rPr lang="en" sz="4800">
                <a:solidFill>
                  <a:schemeClr val="lt1"/>
                </a:solidFill>
              </a:rPr>
              <a:t>Wherever You would call me</a:t>
            </a:r>
            <a:endParaRPr sz="4800">
              <a:solidFill>
                <a:schemeClr val="lt1"/>
              </a:solidFill>
            </a:endParaRPr>
          </a:p>
          <a:p>
            <a:pPr algn="ctr"/>
            <a:r>
              <a:rPr lang="en" sz="4800">
                <a:solidFill>
                  <a:schemeClr val="lt1"/>
                </a:solidFill>
              </a:rPr>
              <a:t>Take me deeper than my feet could ever wander</a:t>
            </a:r>
            <a:endParaRPr sz="4800">
              <a:solidFill>
                <a:schemeClr val="lt1"/>
              </a:solidFill>
            </a:endParaRPr>
          </a:p>
          <a:p>
            <a:pPr algn="ctr"/>
            <a:r>
              <a:rPr lang="en" sz="4800">
                <a:solidFill>
                  <a:schemeClr val="lt1"/>
                </a:solidFill>
              </a:rPr>
              <a:t>And my faith will be made stronger</a:t>
            </a:r>
            <a:endParaRPr sz="4800">
              <a:solidFill>
                <a:schemeClr val="lt1"/>
              </a:solidFill>
            </a:endParaRPr>
          </a:p>
          <a:p>
            <a:pPr algn="ctr"/>
            <a:r>
              <a:rPr lang="en" sz="4800">
                <a:solidFill>
                  <a:schemeClr val="lt1"/>
                </a:solidFill>
              </a:rPr>
              <a:t>In the presence of my Savior</a:t>
            </a:r>
            <a:endParaRPr sz="48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5"/>
          <p:cNvSpPr txBox="1">
            <a:spLocks noGrp="1"/>
          </p:cNvSpPr>
          <p:nvPr>
            <p:ph type="title"/>
          </p:nvPr>
        </p:nvSpPr>
        <p:spPr>
          <a:xfrm>
            <a:off x="415600" y="496200"/>
            <a:ext cx="11360800" cy="6202400"/>
          </a:xfrm>
          <a:prstGeom prst="rect">
            <a:avLst/>
          </a:prstGeom>
        </p:spPr>
        <p:txBody>
          <a:bodyPr spcFirstLastPara="1" wrap="square" lIns="121900" tIns="121900" rIns="121900" bIns="121900" anchor="t" anchorCtr="0">
            <a:noAutofit/>
          </a:bodyPr>
          <a:lstStyle/>
          <a:p>
            <a:pPr algn="ctr"/>
            <a:r>
              <a:rPr lang="en" sz="4800">
                <a:solidFill>
                  <a:schemeClr val="lt1"/>
                </a:solidFill>
              </a:rPr>
              <a:t>I will call upon Your Name</a:t>
            </a:r>
            <a:endParaRPr sz="4800">
              <a:solidFill>
                <a:schemeClr val="lt1"/>
              </a:solidFill>
            </a:endParaRPr>
          </a:p>
          <a:p>
            <a:pPr algn="ctr"/>
            <a:r>
              <a:rPr lang="en" sz="4800">
                <a:solidFill>
                  <a:schemeClr val="lt1"/>
                </a:solidFill>
              </a:rPr>
              <a:t>Keep my eyes above the waves</a:t>
            </a:r>
            <a:endParaRPr sz="4800">
              <a:solidFill>
                <a:schemeClr val="lt1"/>
              </a:solidFill>
            </a:endParaRPr>
          </a:p>
          <a:p>
            <a:pPr algn="ctr"/>
            <a:r>
              <a:rPr lang="en" sz="4800">
                <a:solidFill>
                  <a:schemeClr val="lt1"/>
                </a:solidFill>
              </a:rPr>
              <a:t>My soul will rest in Your embrace</a:t>
            </a:r>
            <a:endParaRPr sz="4800">
              <a:solidFill>
                <a:schemeClr val="lt1"/>
              </a:solidFill>
            </a:endParaRPr>
          </a:p>
          <a:p>
            <a:pPr algn="ctr"/>
            <a:r>
              <a:rPr lang="en" sz="4800">
                <a:solidFill>
                  <a:schemeClr val="lt1"/>
                </a:solidFill>
              </a:rPr>
              <a:t>I am Yours and You are mine</a:t>
            </a:r>
            <a:endParaRPr sz="4800">
              <a:solidFill>
                <a:schemeClr val="lt1"/>
              </a:solidFill>
            </a:endParaRPr>
          </a:p>
          <a:p>
            <a:pPr algn="ctr"/>
            <a:r>
              <a:rPr lang="en" sz="4800">
                <a:solidFill>
                  <a:schemeClr val="lt1"/>
                </a:solidFill>
              </a:rPr>
              <a:t>I am Yours and You are mine</a:t>
            </a:r>
            <a:endParaRPr sz="4800">
              <a:solidFill>
                <a:schemeClr val="lt1"/>
              </a:solidFill>
            </a:endParaRPr>
          </a:p>
          <a:p>
            <a:pPr algn="ctr"/>
            <a:r>
              <a:rPr lang="en" sz="4800">
                <a:solidFill>
                  <a:schemeClr val="lt1"/>
                </a:solidFill>
              </a:rPr>
              <a:t>[End]</a:t>
            </a:r>
            <a:endParaRPr sz="48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FF06D-200F-632D-495A-2199746D6C9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82F9EB6-FF66-8D79-7D4E-975494992FB0}"/>
              </a:ext>
            </a:extLst>
          </p:cNvPr>
          <p:cNvPicPr>
            <a:picLocks noGrp="1" noChangeAspect="1"/>
          </p:cNvPicPr>
          <p:nvPr>
            <p:ph idx="1"/>
          </p:nvPr>
        </p:nvPicPr>
        <p:blipFill>
          <a:blip r:embed="rId2"/>
          <a:stretch>
            <a:fillRect/>
          </a:stretch>
        </p:blipFill>
        <p:spPr>
          <a:xfrm>
            <a:off x="0" y="22859"/>
            <a:ext cx="9083040" cy="6812281"/>
          </a:xfrm>
          <a:prstGeom prst="rect">
            <a:avLst/>
          </a:prstGeom>
        </p:spPr>
      </p:pic>
      <p:sp>
        <p:nvSpPr>
          <p:cNvPr id="5" name="TextBox 4">
            <a:extLst>
              <a:ext uri="{FF2B5EF4-FFF2-40B4-BE49-F238E27FC236}">
                <a16:creationId xmlns:a16="http://schemas.microsoft.com/office/drawing/2014/main" id="{D21AA0D6-F20F-C23C-95D7-F57C40F2EBE2}"/>
              </a:ext>
            </a:extLst>
          </p:cNvPr>
          <p:cNvSpPr txBox="1"/>
          <p:nvPr/>
        </p:nvSpPr>
        <p:spPr>
          <a:xfrm>
            <a:off x="9225280" y="2316480"/>
            <a:ext cx="2966720" cy="1323439"/>
          </a:xfrm>
          <a:prstGeom prst="rect">
            <a:avLst/>
          </a:prstGeom>
          <a:noFill/>
        </p:spPr>
        <p:txBody>
          <a:bodyPr wrap="square" rtlCol="0">
            <a:spAutoFit/>
          </a:bodyPr>
          <a:lstStyle/>
          <a:p>
            <a:r>
              <a:rPr lang="en-US" sz="4000" b="1" dirty="0"/>
              <a:t>Welcome</a:t>
            </a:r>
          </a:p>
          <a:p>
            <a:r>
              <a:rPr lang="en-US" sz="4000" b="1" dirty="0"/>
              <a:t>    Ken!</a:t>
            </a:r>
          </a:p>
        </p:txBody>
      </p:sp>
    </p:spTree>
    <p:extLst>
      <p:ext uri="{BB962C8B-B14F-4D97-AF65-F5344CB8AC3E}">
        <p14:creationId xmlns:p14="http://schemas.microsoft.com/office/powerpoint/2010/main" val="2492519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a:extLst>
              <a:ext uri="{FF2B5EF4-FFF2-40B4-BE49-F238E27FC236}">
                <a16:creationId xmlns:a16="http://schemas.microsoft.com/office/drawing/2014/main" id="{618C7F4C-DF4E-8BBE-02A5-A283EC243902}"/>
              </a:ext>
            </a:extLst>
          </p:cNvPr>
          <p:cNvSpPr txBox="1">
            <a:spLocks noChangeArrowheads="1"/>
          </p:cNvSpPr>
          <p:nvPr/>
        </p:nvSpPr>
        <p:spPr bwMode="auto">
          <a:xfrm>
            <a:off x="6858000" y="1828800"/>
            <a:ext cx="4343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Verdana" panose="020B0604030504040204" pitchFamily="34" charset="0"/>
                <a:ea typeface="+mn-ea"/>
                <a:cs typeface="Arial" panose="020B0604020202020204" pitchFamily="34" charset="0"/>
              </a:rPr>
              <a:t>Matthew XIX   Prophecies about the Death, Burial and Resurrection of Jesus</a:t>
            </a:r>
          </a:p>
        </p:txBody>
      </p:sp>
      <p:sp>
        <p:nvSpPr>
          <p:cNvPr id="7171" name="AutoShape 6" descr="data:image/jpeg;base64,/9j/4AAQSkZJRgABAQAAAQABAAD/2wCEAAkGBhMREBUUEhQWFBUUGB0XGBgXGBUYGBgdGBUcGBwYFB0YHCYeHRomGxYbIC8gIycsLC4sGB8xNTAqNycrLSkBCQoKDgwOGg8PGiokHyQvLCktLCwsLCksLCwpLCwsLCwpKSwsLCwsLCksLCwsKSwpKSkpLCwsLCksLCwsKSwpLP/AABEIALkAkAMBIgACEQEDEQH/xAAcAAACAgMBAQAAAAAAAAAAAAAFBgMEAQIHAAj/xABOEAACAQIEAQgECAoGCgMAAAABAhEAAwQSITEFBgcTIkFRYXEygZGzI0JSYnOhsdEUJTNUcnSCksHwFSRDU6KyFzVEg5OjwsPS4VVklP/EABoBAAIDAQEAAAAAAAAAAAAAAAIEAQMFBgD/xAAxEQACAQIEAwgBAgcAAAAAAAABAgADEQQSITFBUXEFExQiMoGhsWFCwRUjNFJykfD/2gAMAwEAAhEDEQA/AFjkryTucQe4qXFQ21DEvmIMtGka0xHmhvDfE2PZd+6pOaFou4o91pfeU7Y/iuR0TKWLzoIGgIBOp19IaDWsmpUy2sLzearUzkKdB+Ihnmju/nVj2XvurA5o7v51Y9l37qezxJOmFqesVzeG8RPf2+VUMNypR3VSpUuCVkiCQxXLM6GR21V355CSDWPH4EUX5o7n53Z/du/dWF5o7n53Y9l37qbTx4no4sv8L6OqawuYjfuB9lF1WveIPISGaqu5+BOe/wCiK5+d2f3bv3VleaNx/tdn927TdiuPKrBLY6RyYAG0jeIEn1aeNZtcLxl7V3FkH4us/uoftc+qiFduQns7j1N8CJ/+iK5+dWf3L1anmhufnVn1rdj7Kd35DK35S67nvhPqkEj2mtV5EomqXbinvASf8tT39uA+Z7vT/f8AES25pLh/2qx+7d+6sHmguDfFWP3bv3U4NwnF2utbfpQPimQfOGJB8gy1rZ5QDNkvqbTiCZkASY1nUDx1HjQ9+3ISc1Q7Nf2ikeZ9z/tdn9y7WRzPP+d2v3LtdDKzt6qpcSxvQIGiZZV0IHptlnXxofEtfYSA1Q6X+BEn/Q6353a/cuVkczbfnlr/AIdynHF8U6MuMubJa6Xca6kQNPCtF5RyjlUk21Zn6wAAUkDWN2ykgeFWDEMeAniatr3+BFEczT/ndr/h3KC8sOb9uH2kuG8l0O5SArLHVJ7fKur8J4ibqFtAAYGV8wMansEEeVLHPCf6lh/pz7s0dOsXJBEAPUDgEwdzR+ni/oU97TZxjhpvwpcBR2FJIMzmQyMrRpSfzSH4TFfQr70U+MapxBsR0hXtUY9PqCH4IZz9J8KLnSBoOXTSMuf5PVmtLHJ0QVdg6lWWMpU9Zy+YHMYIJ0oxnrw1pbMZZ3jShY4NAsDPIsEnUasCCIOumjVFexL4lzasmEHpPuNR9fgvbuYEZt+OYtjlsW/SuQD2iOwHw0LHwXxFFcDhFs2wq9m5O5J1LHxP89lT+TILG1zJOGcNSyOoNT6THUt5nu+rworbM0ucc5TWcFaN28dNlUek7b5V8fE7VxzlHy+xWNdg1xrVomFtqSqgdmcj0jFMUqDVNTtE6jXNp3jGcq8HZcJdxNlHn0TcE+uNvXFT/wBKWCwUXrRZtQouJJ8hOtfM1vA5euVLWzs0QCdtJPfpPjUuI4O1uGZV65hdYy6wNvZTPhk2vACPPpm4YoZxPAJeXK4ntB2KnvUjUVxLhnK3H4Uz+EM4Qeg5LqRMRrqIIiuvcD5QJjMOl63sw6w7VYbqfL65FK1KLU9ZYhsfzKFt7mDYI0tZPonu7SPBhuRsRqNRBI8Uwi37QXNAlWDLB2OYb6RIq1fsLdQowkER90dxB1HjQXhV5rVxsO52ModpG/qBEmO8NVG+sbBJ1G4klzgmc9e67EjKx6gldDkIAiNOzvNZXk2gDQzBnzhiMssLnxW02HZ2iiWXWpEGlRmMguZDgcIbY9Nm2EEKAI7soG/fSxzuLOAsH/7BHttH7qbiaU+dg/i6z+s/9l6Yw2ryq/mXrBnNQIbF/Qp72nlRNI3NQJfF/Qr72nqvYjcdJYfW3t9SIrFYQxvt2mt96rcReLFyN8pA/a6v8aVG8MC8rcBXpLty+e/KvrAJ+oIv7NHG+2hnJ8Rhk+dLfvMTV3EXiqMw1KqWH7IJ/hRbtaV1DqZxfnB5QHG43ImluwTbSZ1aeu58yD6gKFJhnCzKsFIJBG2XXUdum/qqhhBnJbNDGT6yST/Gjio1u2ojVyJjUElhHkdNR26VtHyCwi9Necnw3Ja9iLSZEvEtrAByDXYToBPbtWbnDCAbb4a4LloqXXr5ur6ZMT1Y1B747K6XyZxByBR2bwPv0A8TRbFXBHWLx3hgwHgY2pbvidbS1kANpxM8L6QFrdl20IMBiAc3V1mJy79kzTHzX4zoL9zDvKtdEqJkTbzFgfHKd+2KaOI4YOpKzE7sdz4TS1yW4cX4o9yDFnNJgxmZMgXXc6zHhXu8zqbzzIFsROm2noXykskZLy6MjAHyY6exo/eNEbZ1qPjK5sPdHbkJHmvWH1is1TLVJDSSxdDAMNiJ9R1FSAVQ4Ow6FY2GZR5BiB9VXVNeO8hhYzelXnUM8NtfrP8A2XppmlXnXH4ttfrQ9y9M4X1Sltx1g3mnMNiyP7lPe06MxpK5qDrjPoU97Topr2J3Et/W3t9TyioOK2/gH9R9jqauAV6/Zz22X5Ske3b64pUbywGVODD+rWo7FA9kj7Zq4NdCd9PbQ7k3fmyU2KMdP0uv/wBRHqq+/fU7G8FhdjPnrG4A4e9dt3BD22I/xb+RH203YvB2bXRZMykdGTLMwuSdZB0DDQyIgN7TnOnyea6qYm2mY21KXQok5ZBVj3x1gfCk88dW5gwtxSbtpkKsBp0YJkMZ31UDTURWyG7xQwiqeU2Ma8Tw3E3LEqrtaEyA2UMe9o1I8KF8I4PctlbpttbVT8KqG6uVc2UBy4gkgkga7a0zcB5TfAjJDLHo6E+QHb5b1e4pxFBgrpZVtroDEAAsYlgO3wFKioRdbS91ucxMSOK8Nd8U+YEojsgNw3CFybBAixmIjT51PXI3A5MIjf3hN2JmM0QPMAD2mhK8btqcSbb9IrpbcmIOcJlYR2HRSfOmfhGHa1h7SN6SoobwMSR7TQVn8tpAUDW8IJbqDiECzdJ2yN/kNTK1UeUV8Lhyva5C+fxm/wAINJLDGpmvAUy2FHcWHsYj+FXqhwVrJbRTuF18zqfrNTAVJktqTMA6xSzzqg/0ba/Wv+y9NSLSxzq/6utfrI9y9M4X1yhtx1gvmm9LGfQp72nJaTuaf0sZH9ynvacgDOtTidx0/eWD1t7fUnVKwGM15JrBNKQ4Gu3PwbFZzpbu+l3DrTPqYn1N4UZuLNVMfghdQqfUe7T7I3HcTVThHESjdBe3BhWPboNCe09x7R4ii3lh1GkL4YxXPOLciLVm9ct2SzNfsXGAaDBBBAXTtafLSn/H8StYdC91wqzHaWY/JQDc0qcJ5Qpjcf0ttWVLSC2uaNSWZidNthTVAOoLcIoSpe3Gc55N8WNq5BMSe3sP30WXDXMVclmLDOejUuEtqF3ZjB1J8KNc43Isa4nDpB3dV+thSPh+MXbG3nBpzRvMu8L/AChzjOGuWnuOTDPIaHDq0r1SCFWWDDu7RXXlkqJ3gT5xXCDxi811HjMUYMAy5lJGoBB0PlXT+S3OJaxULfC2bp0Bn4Nz3AnVG8GOuwJquvQqPTzAbSo1UD2jXaFBsQ/4RigBrbtb+JB6x9oC/svUvFuKH8jZku2hI7B3L8+J/RGp1gGzgOHizbCiJPpRtoIgeAGg8qztt40NBmk5apFM1E2m1TWxpQQTNlpW51D+LrX6yPcPTSNaVudJZ4da/WR7l6Zw3qlTeodYN5pxrjPoU97TtlpK5pPSxn0K+8p2mpxO46fvLAbO3t9TM1gtXs01gPrSsK4kbUucpuN4dGSwQbuIchUtpGYZj/aE9VV7we+eyqHLvlubBOGwpzYg6Mw16Oe758H9nek7hCNh8NfxczduH8HtH0mzMJu3BIMwoC/tGtbCYBqgzPtyiNbF5PTvN+UvELlxwjObjL1V1OxIgSdVSYies0STtTdyJ4UMMxttu4Dqx2JjWPIyCKVeSnJ9r13VsjhTe64Y5ut0YzQc25YzrGmhp5wmPW0fwbEqFuKA6EGQwOzWmAHiCIBGU01jQygIo8og4R1JJY+YwvxLGFdGBE9+x8uwikzjPCrNy4GKDMPEgesCmy/xJWQhoYRsf53paxYtWwTJbs62vhAj0j9tZYBvpNQEAeaAuO3FS2dYK6iNCCNvXI7aG4Ii6VZk6O6ZBOXNZvQwVs4HoEk6wCNZ0rfjilnVBlQCXdY0UDY3DG86xrEQT3ScGxKXLN1cpC4dlvrGjG24Fq6dPjAZHiugwdJqaebjMLFVRUfyyyMRieH4i2MM5CXtQlyGUSYa0SddH0kESCppq4Jzl2rsLiUOHfaes1qdtTEpr8r20q46w5wN4XDmu4O+jht8yXBlDKe4/BsPVVLjbKCzEyH61tVLxDjNmaDovWPiaKtgaVW+ljATEOs7PEwRsdRGx8Z2qZBpXGuSHLK5giFLG/he1Rq1v5yd36O3kda6/h8UlxFuW2DI4zKRsQe7+dCK5zE4R6DWO01KVYVJPGtK/OcPxan60PcvTKG7qXOc1PxYp7sSp/5TChw2jwz6l6wXzSeli/oU95TlccKCx0CgknuApN5ovTxf0Ke8pt4ogNi4JjqNr3ECQfaKLEbr/wBxhH1t7fUqYDiks2Y9UsqqIMhtQy+KgwCT8YkdlVuWPKIYHDNcGtxzktL3se3xAGtU+CG101wuwzWmHV1l3uLn6UjdvSIA2EHzpS5T4l8djwVlLNpOo7ghQpMPeg7kv1QPAVfh8MKlUDhF675Fi50DgPqTdfW7c3Kl9rYPy2J1P2RT5ewos9DhAJGHtA3H0CW9S925cJ+foBuYiq3JXo+mcshSxhClwOxGQFSWLXydSzMQ0gH0QO+ruItvizAQ9D+UW2ZW5iSuX4Ru4w4KIdO/UyOjqVVpG3KZARqg0lXhOJzliMyZrwXX0lS6nQpmHgwtHzolhlXERavggH4JisZlk9IhQkGOuhAYCR0oiheOxzXrBcv0nwl6znAgwAjWswgHRxGuorK8Ql+rINxRctnuOlxVP7ageqvEBl1i2Yq1xvJMYbYfJasqG2HSXGcsYmSbrZAD2aayNqo4ojDAloN875dVsA/Ft9huHSX7J076t47EJcaUIBIzW/nKwzFfMT6wPClzG3yqs7bKCfNogeyaBlUekQu9qHQmBbl4uL2Y6+G0KcoXyzEUZ5K24xmHU+jda5ZcHbK6Lak+EsPWKE8MwxNo7zcuW7f1m432Cmnk/g1dlzXBZFuyl3OwJAJxguR5tlApnLZLASwQljOA3LWBxFu6IezhyhOkPbRxcsspG8FWTvgrOwpWus1yxaVdclpCQBqXKZEXbeAW/hT/AMZ5TLe4djSvoqrqJ7Q75VI8SGBpDwjt0CWrY6Jcs3HmXdmUTl+SvxZ3gVCXLWM8doBxGBew8MBK6kT2Tse//wB07c2HKM2734K5m3elrfzXgkqPBgD618aTL9zKROoQ5dfkkbH6x7K9hcQbF5HU62biuPEZgZPq+ygxdEVaRBltFyrAz6Fya0vc5h/FY/WE/wAjUyZhuNjt/PlFK/Oc8cMHjiF+pGP2iuSw4s82t2XqIL5oj18X9CnvKcOKXQtq4SJGWDO3W6uvcOtqe6k7mjbrYv6Ffe018aKiwxuaICpufoZ1zfz3Udb1LDOjt7fURseSFcZmt2z8eVW7fnq9IPjMIkhRCwDVDJnAwV45Sqn8Huj5QMhCe1W7j9xpy4XyY1e/eJa4WYIQZDJ2GAdBGw9u9DoFvEZmAzAECY0mNR476+NXCtkNpBpCoLylw+/bxAFmDbyAtbt/E6S2CScR23WMaHZQVgUW/CoVGJjRZPb17LbdunRH2UDTFhMVcXsdA/ZAOVlJHiVEVJbxhVsp1lbTRoS0IdR6iwpjEnOivzlGDpEVGQ7Ca8QvTcvKdC92dgBmaxaYHzzrProLaxOiDY2yyeQnpE9moqTj3EEVxrJ6jQPTPprMbnqZKX8XxFi+kISRuQSDrq0dUel21pYdi1JRMfEUv5zCMwwxvZgrG30UENGYdZi6jedNR4yBVLj/AAe+9sKih5OuUgEwddD2/ozRjk5bYYe2SwZnZnYyDqDlUSO6FNFWwLsoKoSvzYaIOWSshozaDcmCYpF8SwfSbFPA0cil94jYayVs21j4RGuuynRhltGOqde/ail0G0mLH93aw9oadobb/ATrVziSDUMskGCp0J0nYwRt4HzqniLJa2bWd1U9cruJIgGG1mO2ml7RGzi0g9ks5JpNeV+OY42sBZw8/CYnLfuxsFj4JT4knNHhRvk8oucOvQP7SF0EwLYYid+2k/H22zguQeishVOvWCyqkz3SPZT5yStBOFqSCA126x0kna2oUdrHLAHnWgjqwDKd5k1qTUiUbcTnfGbcdbsJj2bfUfqqpiOsinvUqfNf/Rpg4zgGy3VI1WGHmujD2aUvqk2m+aw+sR91MNYiVoZ3nkriukwOGc7taSfUMs/VQznO/wBWp+sr7t6k5ub+fheH+YGT91z99ac54nhgPdiEPtRhXHKuWsw6zdTXL1EFc0Yl8X9AvvKNct7bXMOthGAbEXAgmOtCtcyjzKAR2zQbmhPWxf0Ke8qPnXLdHhcklhdYjLObS3oV8Z2irkXNXQT2Ia2f2+oQwZvYJwgW7fsE9YW7V9uiMCRbaIe1O0GQQRXuMA3Tmt2bqAje6Esj2O2b/DQTh3LlboXpzctOIzXLQDI3f01s9ZDpqVkUSxuDXFQ1u/bdQCYRlYknwJDTtoa1T2fTdszTNGLqILCLHFbqWbhe5ibRbQZbStdIGVhEnIvxjQlXu3zmVnRF0DsRm0AAyZANgB2wNZ3ozjOTbIxZcNcuMTM3CFT2JOnhIodjrTt1sTdQAbWUdQo7swBkD1E+NPrQphQJR3z3zX1g6866rbk/KaZn9Nz9i1XwVovftqhE5gogDKJ0JAO+nfUuPxdvbNmA2VBlQe3f2Vf5JWs94uRC2wYgdrfXsGHmRVeIdadMy7DUzVqAc40YdchCZSTooCgidQoYR4tlJ7PGnDDIqrvogVB1mEEjMxAU6gADwgMaX+E2Fe6hO1kF94kxlUHWZIlo7wY1o9ekAagwIJ+cTJG8GSfZPfXL1n4CbNcWfJwExdCt1DD6nR1DGNNyBocq/JOgNDMTydw7FcodDEdQ502A9H0hsx0AGkVfxJJUFRGhUknSSwMkAgliBkAECSZ7KpX8R1sqliGMSDDb9VidYgwfVVILQVZl1WJvKzk49qz0ue2yqwU5ZDHPrlgiJGk6yJFXcLy9w+GwNi2LbX76IxEytpC7MSSTqzQewad+po3xzDWsRctYe6xUZTeYAwSW0RetAzQCPYZoZcwYUfgdrCDK1ssxum3duWwdFFsKIW40aSx0M10mDB7oXmViqheobwFxLlpjUYZxYIIBCmymUBhMD43b30GxvF2xCvNuzbaBItoVkTMznOo8qJcqsLcRyl22bcABZ1IhYGYjQggb0s3XKkEaFT/PqrSyAC4igM65zQ4gnBXE+RfP+NFbT66L846/ip/C/b+wj+NKPM3i5uYlBpKJcjxVip/zU4c5J/FFz6a1XM1VC4lhNig11XrAXNH6WM+hT3lV+c/EZL+Ck5QGdjE6egJHcRJirPNEOtjPGynvKG88a9bCt9IPrQ0VC3fp7ycV+v2+oXOGwuPtk4m0Bftno7ly2cj5gNGYgHMrLqCQe0dlCsZyHw4M9JiQCNCyW7yx4PG1C+EcVuBVvWdXVcl1dGzBdiyzLLEbagjTepr3E8LeBe7aZTGuQu9sGd8khlPgwIrpMtjMS8H4/huDtCDiLpPcEs/UAWoQ+HttraR8o+NcaFHsA1q5dxGFtjMqi6ewuFCjytpp7ZoZicddxDRv2xsFHj2AUWUSRILgUaL1j3gQPJRufXNN/BGCiFBy3CD1gisBoELRpsAZ2kUr4ZAHVEMuxgv2LPyO7z+6mu/YBCgQpJCgnaCQsGeztnwrH7RexCTc7MpGzVhwjfwFALRdhIuNML8m1Pc3afD+0HdVrEy1wXS69aAAqrmhVg5yRt1iQAPi99V3xqKAloNcyKLYFsMwyqstBiNSV1ndapYnjCoozJeBzASbZiCQJMTsTm8dB21hkMW2lrXY5pYw112e+r9KqLOVLiAS0n8iwAzjogCSdy3gKlt4Yl1bYElQdwzSEJXu0LPHhpVEceUKtwujzGnWJLQADk9IEk+iTOjDtryYm4lm5dXD4iFRspNshQSuVSMwEAZmJMRr4VbkLt5RKb92tiYr43lHeOOv9AqEsejR2UsbYQZcyREEkk5o7qj4Rxc22v2Huxduuoa8WLgbi5czCSeqBHbJA0q7wDkepDnGXTaVYz27Zhjqfy7EEqh0hgCpka01W+hwqkYezbsD5QjMfO40sd+zvrpaaBVCrMdm1uYs8oOK4G+ciJdYKgRWkBlVRCgW21Yd5maQMUojQ5h2H7/Gn/lHxZLi/CwYkqYhge9D6U+enhSHinDSfjDfszfOpsCywBOi8z+EHSX7k9YW7akR8pi0nx+DHtpt5yB+Kbn01r7TSNzQYwjEOpGjWTr35HWJ8YanfnFP4pu/TWvtNczX/qTNah6V6wJzQjrYv6FPeVNzqcJa9gg6CTYcOR80gqxHlp7Kj5o/Sxn0Ke8pyxeLVN+31+Y8iKVdzTqKwjNRc7svT6nzth8SykFWKnvGn8+dXS127DF0kfGLKrfVXQeM83WExNwtZdsOx3VbZa2ZO4BiPVpQR+aDFA6X7JHjnH/TW9T7SosNTMt8K4NortaQflLmY9ydvmxG3lUN7HyMiAIm5A19bHcmiPKzkfdwAt9JdRzdzQFDaBY1Mgd9WeT3BsO6BixzyMuYB0DiSbd238YNEgg6wRuNXErLUF0lBQqdZV4DwnEYi4PwZCQpku3VQeLsdPV404cAwL3LrB81trM5ogkMRAAzAggjMQI12qpxfirWbQuWb3QMW/IpcFy0w26S1l61tfBgO7soJY5X31vB2uOJgOVYhmVZMGZBiZGlJ4vDGqM43Ebw2LakDT4GPfFrFzKqi9euNchFhwoztHoqoGnW7fknuNHcLwRbSBT1mA1Y6zp3zS5geUlq6C9u6MygZ8RdyK6A6lbNvTfXUaa6k6Cjq8pEZBIyM05QdWZexyOzQ6AxWC6sB5hNOm5tYGD8RhktXCQiNII6ygwDoY0kGo/6TuO5tq7dLbym2x9C6GmLF3szwhCsfSGm41gxeJa+5SyCY9N4kWwe0zpm+bPnFAOH8VPS4mxmV36pssdrrYd303I1BaNYkb6052er5/xFscyMm2svYzji22Cx8E9ubZYE9CLko2HuHfo8ykLO2lLdzjTZTaMq1oxbnUlJ9Hu00IPdpVi5xK6baX4zLkKXQewveuHWRBEmCCO0ULxeDt3Yawcj79Edv92f4SR49ldGukxbSniMQSTJJ8e/x8qHXD1vOpbrsNGEHxBmoDqR5VLHSEoj3zQ4mMWyRo9lwD4hlfT1CPVT9zif6pu/TWvtNc45reH3Hxtt0ByWszO3YAylQP0iY07ta6Nzjt+Kbv01r7TXN4oWxOnKaeG2XrFDkNyptYJ7xuq7LdthepBMq89p7qZ7nOTgT/Z4g+q399cpt7n+eytm2pc2O82Xwylibzqg5yMCI+Cv6baWtPKvHnNwX93iP+X99co7awdzUZV5QfCKeJj5yl49wvHG30yYv4MMFCG0vpETM/oihSJwhZyjHiRB69kyO4yKWBW/ZTCV3QWWVnAUm3jF0fB5Mpjj39ewPrivFOCj+xxx/wB7a/8AGld+2s3NqPxVXnI/h9KNCtwbUGxjde+9a+rq71Ph8dwlJy2MaJ0P9YVZHccgGlJyV5qFq7njCXBUuF/9x4wnHuGWZNnD4xM28Yka7bggg7dtUvw3hOn9TxLQZAOJA130hZFKfbUj9nkKgV3HGebA0hvHNuUfDCTOAvdfVh+FvDHvYbE1WbiXCBtw25PjinH8KWzUg39VF4ipzlfgqPKHrvG+GNAPDWMbTjLp+1ai/pLhf/xZ/wD13f8AxoIa8tR4ipzhDBUeUeOF85OGw1oWrOAyICTAxDbncklNT41T5Vc464zCth1w3RBnVy3Sl/RMxGUfbSoO2srQXubmGMNTXYT/2Q==">
            <a:extLst>
              <a:ext uri="{FF2B5EF4-FFF2-40B4-BE49-F238E27FC236}">
                <a16:creationId xmlns:a16="http://schemas.microsoft.com/office/drawing/2014/main" id="{776C0C19-BE12-B367-C17D-8F146C877C28}"/>
              </a:ext>
            </a:extLst>
          </p:cNvPr>
          <p:cNvSpPr>
            <a:spLocks noChangeAspect="1" noChangeArrowheads="1"/>
          </p:cNvSpPr>
          <p:nvPr/>
        </p:nvSpPr>
        <p:spPr bwMode="auto">
          <a:xfrm>
            <a:off x="1697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pic>
        <p:nvPicPr>
          <p:cNvPr id="7172" name="Picture 6">
            <a:extLst>
              <a:ext uri="{FF2B5EF4-FFF2-40B4-BE49-F238E27FC236}">
                <a16:creationId xmlns:a16="http://schemas.microsoft.com/office/drawing/2014/main" id="{882D5425-6FFF-E941-546B-30DE65844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19100"/>
            <a:ext cx="4572000" cy="612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2154-EC4C-E7FF-A7A0-AF1A6E701CC2}"/>
              </a:ext>
            </a:extLst>
          </p:cNvPr>
          <p:cNvSpPr>
            <a:spLocks noGrp="1"/>
          </p:cNvSpPr>
          <p:nvPr>
            <p:ph type="title"/>
          </p:nvPr>
        </p:nvSpPr>
        <p:spPr>
          <a:xfrm>
            <a:off x="3594100" y="277813"/>
            <a:ext cx="7988300" cy="1139825"/>
          </a:xfrm>
        </p:spPr>
        <p:txBody>
          <a:bodyPr/>
          <a:lstStyle/>
          <a:p>
            <a:pPr>
              <a:defRPr/>
            </a:pPr>
            <a:r>
              <a:rPr lang="en-US" b="1" dirty="0"/>
              <a:t>Matthew 26:6-13</a:t>
            </a:r>
          </a:p>
        </p:txBody>
      </p:sp>
      <p:sp>
        <p:nvSpPr>
          <p:cNvPr id="3" name="Content Placeholder 2">
            <a:extLst>
              <a:ext uri="{FF2B5EF4-FFF2-40B4-BE49-F238E27FC236}">
                <a16:creationId xmlns:a16="http://schemas.microsoft.com/office/drawing/2014/main" id="{D82C6845-A53F-72F6-F66C-7EF8820BA6EF}"/>
              </a:ext>
            </a:extLst>
          </p:cNvPr>
          <p:cNvSpPr>
            <a:spLocks noGrp="1"/>
          </p:cNvSpPr>
          <p:nvPr>
            <p:ph idx="1"/>
          </p:nvPr>
        </p:nvSpPr>
        <p:spPr>
          <a:xfrm>
            <a:off x="3886200" y="1600200"/>
            <a:ext cx="8153400" cy="4530725"/>
          </a:xfrm>
        </p:spPr>
        <p:txBody>
          <a:bodyPr/>
          <a:lstStyle/>
          <a:p>
            <a:pPr marL="0" indent="0">
              <a:buFont typeface="Wingdings" panose="05000000000000000000" pitchFamily="2" charset="2"/>
              <a:buNone/>
              <a:defRPr/>
            </a:pPr>
            <a:r>
              <a:rPr lang="en-US" b="1" dirty="0"/>
              <a:t>Matthew 26:6-13 Why is Jesus anointed with expensive perfume?  </a:t>
            </a:r>
          </a:p>
          <a:p>
            <a:pPr marL="0" indent="0">
              <a:buFont typeface="Wingdings" panose="05000000000000000000" pitchFamily="2" charset="2"/>
              <a:buNone/>
              <a:defRPr/>
            </a:pPr>
            <a:endParaRPr lang="en-US" sz="1000" b="1" dirty="0"/>
          </a:p>
          <a:p>
            <a:pPr marL="0" indent="0">
              <a:buFont typeface="Wingdings" panose="05000000000000000000" pitchFamily="2" charset="2"/>
              <a:buNone/>
              <a:defRPr/>
            </a:pPr>
            <a:endParaRPr lang="en-US" sz="1000" b="1" dirty="0"/>
          </a:p>
          <a:p>
            <a:pPr marL="0" indent="0">
              <a:buFont typeface="Wingdings" panose="05000000000000000000" pitchFamily="2" charset="2"/>
              <a:buNone/>
              <a:defRPr/>
            </a:pPr>
            <a:r>
              <a:rPr lang="en-US" b="1" dirty="0"/>
              <a:t>“to prepare me for burial.” </a:t>
            </a:r>
          </a:p>
          <a:p>
            <a:pPr marL="0" indent="0">
              <a:buFont typeface="Wingdings" panose="05000000000000000000" pitchFamily="2" charset="2"/>
              <a:buNone/>
              <a:defRPr/>
            </a:pPr>
            <a:endParaRPr lang="en-US" sz="1400" b="1" dirty="0"/>
          </a:p>
          <a:p>
            <a:pPr marL="0" indent="0">
              <a:buFont typeface="Wingdings" panose="05000000000000000000" pitchFamily="2" charset="2"/>
              <a:buNone/>
              <a:defRPr/>
            </a:pPr>
            <a:r>
              <a:rPr lang="en-US" b="1" dirty="0"/>
              <a:t>Mary is anointing Jesus Daniel 9:24   anoint = </a:t>
            </a:r>
            <a:r>
              <a:rPr lang="en-US" b="1" dirty="0" err="1"/>
              <a:t>meshioch</a:t>
            </a:r>
            <a:r>
              <a:rPr lang="en-US" b="1" dirty="0"/>
              <a:t> </a:t>
            </a:r>
          </a:p>
          <a:p>
            <a:pPr marL="0" indent="0">
              <a:buFont typeface="Wingdings" panose="05000000000000000000" pitchFamily="2" charset="2"/>
              <a:buNone/>
              <a:defRPr/>
            </a:pPr>
            <a:endParaRPr lang="en-US" sz="800" b="1" dirty="0"/>
          </a:p>
          <a:p>
            <a:pPr marL="0" marR="0" lvl="0" indent="0" algn="l" defTabSz="914400" rtl="0" eaLnBrk="0" fontAlgn="base" latinLnBrk="0" hangingPunct="0">
              <a:lnSpc>
                <a:spcPct val="100000"/>
              </a:lnSpc>
              <a:spcBef>
                <a:spcPct val="20000"/>
              </a:spcBef>
              <a:spcAft>
                <a:spcPct val="0"/>
              </a:spcAft>
              <a:buClr>
                <a:srgbClr val="73D588"/>
              </a:buClr>
              <a:buSzPct val="60000"/>
              <a:buFont typeface="Wingdings" panose="05000000000000000000" pitchFamily="2" charset="2"/>
              <a:buNone/>
              <a:tabLst/>
              <a:defRPr/>
            </a:pPr>
            <a:r>
              <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Verdana"/>
                <a:ea typeface="+mn-ea"/>
                <a:cs typeface="Arial"/>
              </a:rPr>
              <a:t>What extravagant thing will you do for Jesus?</a:t>
            </a:r>
          </a:p>
          <a:p>
            <a:pPr marL="0" indent="0">
              <a:buFont typeface="Wingdings" panose="05000000000000000000" pitchFamily="2" charset="2"/>
              <a:buNone/>
              <a:defRPr/>
            </a:pPr>
            <a:endParaRPr lang="en-US" b="1" dirty="0"/>
          </a:p>
          <a:p>
            <a:pPr marL="0" indent="0">
              <a:buFont typeface="Wingdings" panose="05000000000000000000" pitchFamily="2" charset="2"/>
              <a:buNone/>
              <a:defRPr/>
            </a:pPr>
            <a:endParaRPr lang="en-US" b="1" dirty="0"/>
          </a:p>
        </p:txBody>
      </p:sp>
      <p:pic>
        <p:nvPicPr>
          <p:cNvPr id="14340" name="Picture 3">
            <a:extLst>
              <a:ext uri="{FF2B5EF4-FFF2-40B4-BE49-F238E27FC236}">
                <a16:creationId xmlns:a16="http://schemas.microsoft.com/office/drawing/2014/main" id="{39FC470B-A37D-84CB-A8CF-A3F3A38A9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457200"/>
            <a:ext cx="3495675" cy="622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2136D-2E3C-0240-41E7-ECA642886B74}"/>
              </a:ext>
            </a:extLst>
          </p:cNvPr>
          <p:cNvSpPr>
            <a:spLocks noGrp="1"/>
          </p:cNvSpPr>
          <p:nvPr>
            <p:ph type="title"/>
          </p:nvPr>
        </p:nvSpPr>
        <p:spPr/>
        <p:txBody>
          <a:bodyPr/>
          <a:lstStyle/>
          <a:p>
            <a:pPr>
              <a:defRPr/>
            </a:pPr>
            <a:endParaRPr lang="en-US"/>
          </a:p>
        </p:txBody>
      </p:sp>
      <p:pic>
        <p:nvPicPr>
          <p:cNvPr id="15363" name="Picture 2" descr="Messiah In Hebrew | The WORD In HEBREW">
            <a:extLst>
              <a:ext uri="{FF2B5EF4-FFF2-40B4-BE49-F238E27FC236}">
                <a16:creationId xmlns:a16="http://schemas.microsoft.com/office/drawing/2014/main" id="{FC753BA3-073F-DD49-946E-9E0C85FEBD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277813"/>
            <a:ext cx="11125200" cy="625792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223A6-788C-104A-1D3B-D471F872DD8C}"/>
              </a:ext>
            </a:extLst>
          </p:cNvPr>
          <p:cNvSpPr>
            <a:spLocks noGrp="1"/>
          </p:cNvSpPr>
          <p:nvPr>
            <p:ph type="title"/>
          </p:nvPr>
        </p:nvSpPr>
        <p:spPr>
          <a:xfrm>
            <a:off x="609600" y="277813"/>
            <a:ext cx="11277600" cy="1550987"/>
          </a:xfrm>
        </p:spPr>
        <p:txBody>
          <a:bodyPr/>
          <a:lstStyle/>
          <a:p>
            <a:pPr>
              <a:defRPr/>
            </a:pPr>
            <a:r>
              <a:rPr lang="en-US" sz="4000" b="1" dirty="0"/>
              <a:t>Matthew 26:14-16 </a:t>
            </a:r>
            <a:br>
              <a:rPr lang="en-US" sz="4000" b="1" dirty="0"/>
            </a:br>
            <a:r>
              <a:rPr lang="en-US" sz="4000" b="1" dirty="0"/>
              <a:t>Why 30 pieces of silver? </a:t>
            </a:r>
            <a:endParaRPr lang="en-US" sz="4000" dirty="0"/>
          </a:p>
        </p:txBody>
      </p:sp>
      <p:sp>
        <p:nvSpPr>
          <p:cNvPr id="3" name="Content Placeholder 2">
            <a:extLst>
              <a:ext uri="{FF2B5EF4-FFF2-40B4-BE49-F238E27FC236}">
                <a16:creationId xmlns:a16="http://schemas.microsoft.com/office/drawing/2014/main" id="{483CB1C0-35FF-A0A6-CD20-71D529FBFCAB}"/>
              </a:ext>
            </a:extLst>
          </p:cNvPr>
          <p:cNvSpPr>
            <a:spLocks noGrp="1"/>
          </p:cNvSpPr>
          <p:nvPr>
            <p:ph idx="1"/>
          </p:nvPr>
        </p:nvSpPr>
        <p:spPr>
          <a:xfrm>
            <a:off x="6629400" y="2362200"/>
            <a:ext cx="4419600" cy="3886200"/>
          </a:xfrm>
        </p:spPr>
        <p:txBody>
          <a:bodyPr/>
          <a:lstStyle/>
          <a:p>
            <a:pPr marL="0" indent="0">
              <a:buFont typeface="Wingdings" panose="05000000000000000000" pitchFamily="2" charset="2"/>
              <a:buNone/>
              <a:defRPr/>
            </a:pPr>
            <a:r>
              <a:rPr lang="en-US" sz="2800" b="1" dirty="0"/>
              <a:t>Zechariah 11:8-14</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r>
              <a:rPr lang="en-US" sz="2800" b="1" dirty="0"/>
              <a:t>The handsome price at which they priced </a:t>
            </a:r>
            <a:r>
              <a:rPr lang="en-US" sz="2800" b="1" dirty="0">
                <a:solidFill>
                  <a:srgbClr val="FFFF00"/>
                </a:solidFill>
              </a:rPr>
              <a:t>me.</a:t>
            </a:r>
          </a:p>
          <a:p>
            <a:pPr marL="0" indent="0">
              <a:buFont typeface="Wingdings" panose="05000000000000000000" pitchFamily="2" charset="2"/>
              <a:buNone/>
              <a:defRPr/>
            </a:pPr>
            <a:endParaRPr lang="en-US" sz="2800" b="1" dirty="0">
              <a:solidFill>
                <a:srgbClr val="FFFF00"/>
              </a:solidFill>
            </a:endParaRPr>
          </a:p>
          <a:p>
            <a:pPr marL="0" indent="0">
              <a:buFont typeface="Wingdings" panose="05000000000000000000" pitchFamily="2" charset="2"/>
              <a:buNone/>
              <a:defRPr/>
            </a:pPr>
            <a:r>
              <a:rPr lang="en-US" sz="2800" b="1" dirty="0"/>
              <a:t>Jesus gave his life as a ransom for slaves</a:t>
            </a:r>
          </a:p>
        </p:txBody>
      </p:sp>
      <p:pic>
        <p:nvPicPr>
          <p:cNvPr id="16388" name="Picture 2" descr="Pin on Catholic to the Core">
            <a:extLst>
              <a:ext uri="{FF2B5EF4-FFF2-40B4-BE49-F238E27FC236}">
                <a16:creationId xmlns:a16="http://schemas.microsoft.com/office/drawing/2014/main" id="{710D7ACD-10B7-1FF3-8A5F-8EFC672D3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49425"/>
            <a:ext cx="54864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6"/>
          <p:cNvSpPr txBox="1">
            <a:spLocks noGrp="1"/>
          </p:cNvSpPr>
          <p:nvPr>
            <p:ph type="title"/>
          </p:nvPr>
        </p:nvSpPr>
        <p:spPr>
          <a:xfrm>
            <a:off x="415600" y="940200"/>
            <a:ext cx="11360800" cy="5297600"/>
          </a:xfrm>
          <a:prstGeom prst="rect">
            <a:avLst/>
          </a:prstGeom>
        </p:spPr>
        <p:txBody>
          <a:bodyPr spcFirstLastPara="1" wrap="square" lIns="121900" tIns="121900" rIns="121900" bIns="121900" anchor="t" anchorCtr="0">
            <a:normAutofit/>
          </a:bodyPr>
          <a:lstStyle/>
          <a:p>
            <a:pPr algn="ctr"/>
            <a:r>
              <a:rPr lang="en" sz="5363">
                <a:solidFill>
                  <a:schemeClr val="lt1"/>
                </a:solidFill>
              </a:rPr>
              <a:t>Thank You, Lord for loving me;</a:t>
            </a:r>
            <a:endParaRPr sz="5363">
              <a:solidFill>
                <a:schemeClr val="lt1"/>
              </a:solidFill>
            </a:endParaRPr>
          </a:p>
          <a:p>
            <a:pPr algn="ctr"/>
            <a:r>
              <a:rPr lang="en" sz="5363">
                <a:solidFill>
                  <a:schemeClr val="lt1"/>
                </a:solidFill>
              </a:rPr>
              <a:t>And thank You Lord for blessing me.</a:t>
            </a:r>
            <a:endParaRPr sz="5363">
              <a:solidFill>
                <a:schemeClr val="lt1"/>
              </a:solidFill>
            </a:endParaRPr>
          </a:p>
          <a:p>
            <a:pPr algn="ctr"/>
            <a:r>
              <a:rPr lang="en" sz="5363">
                <a:solidFill>
                  <a:schemeClr val="lt1"/>
                </a:solidFill>
              </a:rPr>
              <a:t>Thank you Lord for making me whole and saving my soul.</a:t>
            </a:r>
            <a:endParaRPr sz="5363">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4F69-744F-75B3-2C08-3571F990BAA7}"/>
              </a:ext>
            </a:extLst>
          </p:cNvPr>
          <p:cNvSpPr>
            <a:spLocks noGrp="1"/>
          </p:cNvSpPr>
          <p:nvPr>
            <p:ph type="title"/>
          </p:nvPr>
        </p:nvSpPr>
        <p:spPr/>
        <p:txBody>
          <a:bodyPr/>
          <a:lstStyle/>
          <a:p>
            <a:pPr>
              <a:defRPr/>
            </a:pPr>
            <a:r>
              <a:rPr lang="en-US" sz="4000" b="1" dirty="0"/>
              <a:t>Matthew 26-28    Death, Burial and Resurrection of Jesus Prophesied</a:t>
            </a:r>
          </a:p>
        </p:txBody>
      </p:sp>
      <p:sp>
        <p:nvSpPr>
          <p:cNvPr id="3" name="Content Placeholder 2">
            <a:extLst>
              <a:ext uri="{FF2B5EF4-FFF2-40B4-BE49-F238E27FC236}">
                <a16:creationId xmlns:a16="http://schemas.microsoft.com/office/drawing/2014/main" id="{A4DA03DA-E081-97F1-875D-92FCC78D48C2}"/>
              </a:ext>
            </a:extLst>
          </p:cNvPr>
          <p:cNvSpPr>
            <a:spLocks noGrp="1"/>
          </p:cNvSpPr>
          <p:nvPr>
            <p:ph idx="1"/>
          </p:nvPr>
        </p:nvSpPr>
        <p:spPr>
          <a:xfrm>
            <a:off x="685800" y="2209800"/>
            <a:ext cx="4572000" cy="3921125"/>
          </a:xfrm>
        </p:spPr>
        <p:txBody>
          <a:bodyPr/>
          <a:lstStyle/>
          <a:p>
            <a:pPr marL="0" indent="0">
              <a:buFont typeface="Wingdings" panose="05000000000000000000" pitchFamily="2" charset="2"/>
              <a:buNone/>
              <a:defRPr/>
            </a:pPr>
            <a:r>
              <a:rPr lang="en-US" sz="2800" b="1" dirty="0"/>
              <a:t>Matthew 26:1-2 Why must the Messiah be crucified on the eve of the Passover?</a:t>
            </a:r>
          </a:p>
          <a:p>
            <a:pPr marL="0" indent="0">
              <a:buFont typeface="Wingdings" panose="05000000000000000000" pitchFamily="2" charset="2"/>
              <a:buNone/>
              <a:defRPr/>
            </a:pPr>
            <a:endParaRPr lang="en-US" sz="1600" b="1" dirty="0"/>
          </a:p>
          <a:p>
            <a:pPr marL="0" indent="0">
              <a:buFont typeface="Wingdings" panose="05000000000000000000" pitchFamily="2" charset="2"/>
              <a:buNone/>
              <a:defRPr/>
            </a:pPr>
            <a:endParaRPr lang="en-US" sz="2800" b="1" dirty="0"/>
          </a:p>
        </p:txBody>
      </p:sp>
      <p:pic>
        <p:nvPicPr>
          <p:cNvPr id="13316" name="Picture 6" descr="The Passover Lamb">
            <a:extLst>
              <a:ext uri="{FF2B5EF4-FFF2-40B4-BE49-F238E27FC236}">
                <a16:creationId xmlns:a16="http://schemas.microsoft.com/office/drawing/2014/main" id="{235BD98D-D032-8F91-6D33-73E7F414B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68538"/>
            <a:ext cx="6465888"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20F53-FC8E-2182-C2EE-17C2A8A1DFE1}"/>
              </a:ext>
            </a:extLst>
          </p:cNvPr>
          <p:cNvSpPr>
            <a:spLocks noGrp="1"/>
          </p:cNvSpPr>
          <p:nvPr>
            <p:ph type="title"/>
          </p:nvPr>
        </p:nvSpPr>
        <p:spPr>
          <a:xfrm>
            <a:off x="533400" y="277813"/>
            <a:ext cx="11049000" cy="2465387"/>
          </a:xfrm>
        </p:spPr>
        <p:txBody>
          <a:bodyPr/>
          <a:lstStyle/>
          <a:p>
            <a:pPr>
              <a:defRPr/>
            </a:pPr>
            <a:r>
              <a:rPr lang="en-US" b="1" dirty="0"/>
              <a:t>Jesus the Passover Lamb</a:t>
            </a:r>
            <a:br>
              <a:rPr lang="en-US" b="1" dirty="0"/>
            </a:br>
            <a:r>
              <a:rPr lang="en-US" b="1" dirty="0"/>
              <a:t>This is my blood…</a:t>
            </a:r>
          </a:p>
        </p:txBody>
      </p:sp>
      <p:pic>
        <p:nvPicPr>
          <p:cNvPr id="19459" name="Picture 2">
            <a:extLst>
              <a:ext uri="{FF2B5EF4-FFF2-40B4-BE49-F238E27FC236}">
                <a16:creationId xmlns:a16="http://schemas.microsoft.com/office/drawing/2014/main" id="{6E18F25C-1B30-F72B-A08C-15D19DFFC7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5625" y="2819400"/>
            <a:ext cx="10934700" cy="32766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ECB17-634B-06A8-3661-C09A49F7FB0B}"/>
              </a:ext>
            </a:extLst>
          </p:cNvPr>
          <p:cNvSpPr>
            <a:spLocks noGrp="1"/>
          </p:cNvSpPr>
          <p:nvPr>
            <p:ph type="title"/>
          </p:nvPr>
        </p:nvSpPr>
        <p:spPr/>
        <p:txBody>
          <a:bodyPr/>
          <a:lstStyle/>
          <a:p>
            <a:pPr>
              <a:defRPr/>
            </a:pPr>
            <a:r>
              <a:rPr lang="en-US" b="1" dirty="0"/>
              <a:t>Matthew 26:31-35, 56</a:t>
            </a:r>
          </a:p>
        </p:txBody>
      </p:sp>
      <p:sp>
        <p:nvSpPr>
          <p:cNvPr id="3" name="Content Placeholder 2">
            <a:extLst>
              <a:ext uri="{FF2B5EF4-FFF2-40B4-BE49-F238E27FC236}">
                <a16:creationId xmlns:a16="http://schemas.microsoft.com/office/drawing/2014/main" id="{ECCFBCF4-DD40-D2AA-A9FD-72A88637E978}"/>
              </a:ext>
            </a:extLst>
          </p:cNvPr>
          <p:cNvSpPr>
            <a:spLocks noGrp="1"/>
          </p:cNvSpPr>
          <p:nvPr>
            <p:ph idx="1"/>
          </p:nvPr>
        </p:nvSpPr>
        <p:spPr>
          <a:xfrm>
            <a:off x="1981200" y="1600200"/>
            <a:ext cx="8229600" cy="2590800"/>
          </a:xfrm>
        </p:spPr>
        <p:txBody>
          <a:bodyPr/>
          <a:lstStyle/>
          <a:p>
            <a:pPr marL="0" indent="0">
              <a:buFont typeface="Wingdings" panose="05000000000000000000" pitchFamily="2" charset="2"/>
              <a:buNone/>
              <a:defRPr/>
            </a:pPr>
            <a:r>
              <a:rPr lang="en-US" sz="2800" b="1" dirty="0"/>
              <a:t>Zechariah 13:7</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r>
              <a:rPr lang="en-US" sz="2800" b="1" dirty="0"/>
              <a:t>Strike the shepherd and the sheep will be scattered.</a:t>
            </a:r>
          </a:p>
        </p:txBody>
      </p:sp>
      <p:pic>
        <p:nvPicPr>
          <p:cNvPr id="20484" name="Picture 2" descr="Our Shepherd">
            <a:extLst>
              <a:ext uri="{FF2B5EF4-FFF2-40B4-BE49-F238E27FC236}">
                <a16:creationId xmlns:a16="http://schemas.microsoft.com/office/drawing/2014/main" id="{06CD997A-9DE2-1184-6F62-172368377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4151313"/>
            <a:ext cx="10382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6F27-1B4F-970B-B850-513D13B8F1D4}"/>
              </a:ext>
            </a:extLst>
          </p:cNvPr>
          <p:cNvSpPr>
            <a:spLocks noGrp="1"/>
          </p:cNvSpPr>
          <p:nvPr>
            <p:ph type="title"/>
          </p:nvPr>
        </p:nvSpPr>
        <p:spPr/>
        <p:txBody>
          <a:bodyPr/>
          <a:lstStyle/>
          <a:p>
            <a:pPr>
              <a:defRPr/>
            </a:pPr>
            <a:r>
              <a:rPr lang="en-US" b="1" dirty="0"/>
              <a:t>Matthew 26:36-44 Jesus in the Garden</a:t>
            </a:r>
          </a:p>
        </p:txBody>
      </p:sp>
      <p:sp>
        <p:nvSpPr>
          <p:cNvPr id="3" name="Content Placeholder 2">
            <a:extLst>
              <a:ext uri="{FF2B5EF4-FFF2-40B4-BE49-F238E27FC236}">
                <a16:creationId xmlns:a16="http://schemas.microsoft.com/office/drawing/2014/main" id="{69F1C2BD-E434-15D2-ED48-E54106F455C7}"/>
              </a:ext>
            </a:extLst>
          </p:cNvPr>
          <p:cNvSpPr>
            <a:spLocks noGrp="1"/>
          </p:cNvSpPr>
          <p:nvPr>
            <p:ph idx="1"/>
          </p:nvPr>
        </p:nvSpPr>
        <p:spPr>
          <a:xfrm>
            <a:off x="1371600" y="1828800"/>
            <a:ext cx="9144000" cy="4302125"/>
          </a:xfrm>
        </p:spPr>
        <p:txBody>
          <a:bodyPr/>
          <a:lstStyle/>
          <a:p>
            <a:pPr marL="0" indent="0">
              <a:buFont typeface="Wingdings" panose="05000000000000000000" pitchFamily="2" charset="2"/>
              <a:buNone/>
              <a:defRPr/>
            </a:pPr>
            <a:r>
              <a:rPr lang="en-US" sz="2800" b="1" dirty="0"/>
              <a:t>Psalm 22:1  My God, my God, why have you forsaken me.</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r>
              <a:rPr lang="en-US" sz="2800" b="1" dirty="0"/>
              <a:t>Matthew 26:54-56  The Scripture must be fulfilled.  Which one? All of them!</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r>
              <a:rPr lang="en-US" sz="2800" b="1" dirty="0"/>
              <a:t>Jesus, not Judas or the Jewish leaders, is in control.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8F71-1876-BB64-167A-A1F746E4C7FD}"/>
              </a:ext>
            </a:extLst>
          </p:cNvPr>
          <p:cNvSpPr>
            <a:spLocks noGrp="1"/>
          </p:cNvSpPr>
          <p:nvPr>
            <p:ph type="title"/>
          </p:nvPr>
        </p:nvSpPr>
        <p:spPr/>
        <p:txBody>
          <a:bodyPr/>
          <a:lstStyle/>
          <a:p>
            <a:r>
              <a:rPr lang="en-US" b="1" dirty="0"/>
              <a:t>Matthew 26:47-53  Betrayal</a:t>
            </a:r>
          </a:p>
        </p:txBody>
      </p:sp>
      <p:sp>
        <p:nvSpPr>
          <p:cNvPr id="3" name="Content Placeholder 2">
            <a:extLst>
              <a:ext uri="{FF2B5EF4-FFF2-40B4-BE49-F238E27FC236}">
                <a16:creationId xmlns:a16="http://schemas.microsoft.com/office/drawing/2014/main" id="{4F73FEB5-B2A5-F5F4-9DB5-D38E8D7C7623}"/>
              </a:ext>
            </a:extLst>
          </p:cNvPr>
          <p:cNvSpPr>
            <a:spLocks noGrp="1"/>
          </p:cNvSpPr>
          <p:nvPr>
            <p:ph idx="1"/>
          </p:nvPr>
        </p:nvSpPr>
        <p:spPr>
          <a:xfrm>
            <a:off x="8199120" y="2346960"/>
            <a:ext cx="3677920" cy="3783965"/>
          </a:xfrm>
        </p:spPr>
        <p:txBody>
          <a:bodyPr/>
          <a:lstStyle/>
          <a:p>
            <a:pPr marL="0" indent="0">
              <a:buNone/>
            </a:pPr>
            <a:r>
              <a:rPr lang="en-US" b="1" dirty="0"/>
              <a:t>The one who dips his hand in the bowl with me will betray me…</a:t>
            </a:r>
          </a:p>
        </p:txBody>
      </p:sp>
      <p:pic>
        <p:nvPicPr>
          <p:cNvPr id="1026" name="Picture 2" descr="Judas Betrayal">
            <a:extLst>
              <a:ext uri="{FF2B5EF4-FFF2-40B4-BE49-F238E27FC236}">
                <a16:creationId xmlns:a16="http://schemas.microsoft.com/office/drawing/2014/main" id="{70D4484C-B3A1-0D1A-AD94-CBB527C19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 y="1727200"/>
            <a:ext cx="7654142" cy="4775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111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C131-2014-880B-E563-C8E10DD0F841}"/>
              </a:ext>
            </a:extLst>
          </p:cNvPr>
          <p:cNvSpPr>
            <a:spLocks noGrp="1"/>
          </p:cNvSpPr>
          <p:nvPr>
            <p:ph type="title"/>
          </p:nvPr>
        </p:nvSpPr>
        <p:spPr/>
        <p:txBody>
          <a:bodyPr/>
          <a:lstStyle/>
          <a:p>
            <a:pPr>
              <a:defRPr/>
            </a:pPr>
            <a:r>
              <a:rPr lang="en-US" b="1" dirty="0"/>
              <a:t>Matthew 26:59-64</a:t>
            </a:r>
          </a:p>
        </p:txBody>
      </p:sp>
      <p:sp>
        <p:nvSpPr>
          <p:cNvPr id="3" name="Content Placeholder 2">
            <a:extLst>
              <a:ext uri="{FF2B5EF4-FFF2-40B4-BE49-F238E27FC236}">
                <a16:creationId xmlns:a16="http://schemas.microsoft.com/office/drawing/2014/main" id="{41530AFF-B929-A4BE-DD31-A82131C881C3}"/>
              </a:ext>
            </a:extLst>
          </p:cNvPr>
          <p:cNvSpPr>
            <a:spLocks noGrp="1"/>
          </p:cNvSpPr>
          <p:nvPr>
            <p:ph idx="1"/>
          </p:nvPr>
        </p:nvSpPr>
        <p:spPr>
          <a:xfrm>
            <a:off x="609600" y="1645920"/>
            <a:ext cx="6553200" cy="4485005"/>
          </a:xfrm>
        </p:spPr>
        <p:txBody>
          <a:bodyPr/>
          <a:lstStyle/>
          <a:p>
            <a:pPr marL="0" indent="0">
              <a:buFont typeface="Wingdings" panose="05000000000000000000" pitchFamily="2" charset="2"/>
              <a:buNone/>
              <a:defRPr/>
            </a:pPr>
            <a:r>
              <a:rPr lang="en-US" sz="2800" b="1" dirty="0"/>
              <a:t>Isaiah 53:6-7  Like a sheep before her shearers is silent, so he did not open his mouth.</a:t>
            </a:r>
          </a:p>
          <a:p>
            <a:pPr marL="0" indent="0">
              <a:buFont typeface="Wingdings" panose="05000000000000000000" pitchFamily="2" charset="2"/>
              <a:buNone/>
              <a:defRPr/>
            </a:pPr>
            <a:endParaRPr lang="en-US" sz="1000" b="1" dirty="0"/>
          </a:p>
          <a:p>
            <a:pPr marL="0" indent="0">
              <a:buFont typeface="Wingdings" panose="05000000000000000000" pitchFamily="2" charset="2"/>
              <a:buNone/>
              <a:defRPr/>
            </a:pPr>
            <a:r>
              <a:rPr lang="en-US" sz="2800" b="1" dirty="0"/>
              <a:t>From now on you will see the Son of Man sitting at the right hand of the Mighty One (Psalm 110:1)  and coming on the clouds of heaven (Daniel 7:13).</a:t>
            </a:r>
          </a:p>
        </p:txBody>
      </p:sp>
      <p:pic>
        <p:nvPicPr>
          <p:cNvPr id="16386" name="Picture 2" descr="Sheep for the Slaughter – Ken Puls Music Blog">
            <a:extLst>
              <a:ext uri="{FF2B5EF4-FFF2-40B4-BE49-F238E27FC236}">
                <a16:creationId xmlns:a16="http://schemas.microsoft.com/office/drawing/2014/main" id="{08FE7DEC-DFE8-1C6D-120D-7B3EFB810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3320" y="2153920"/>
            <a:ext cx="4678680" cy="3119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01613-6EB1-F111-4D2D-9B91C69C5495}"/>
              </a:ext>
            </a:extLst>
          </p:cNvPr>
          <p:cNvSpPr>
            <a:spLocks noGrp="1"/>
          </p:cNvSpPr>
          <p:nvPr>
            <p:ph type="title"/>
          </p:nvPr>
        </p:nvSpPr>
        <p:spPr/>
        <p:txBody>
          <a:bodyPr/>
          <a:lstStyle/>
          <a:p>
            <a:pPr>
              <a:defRPr/>
            </a:pPr>
            <a:r>
              <a:rPr lang="en-US" sz="3200" b="1" dirty="0"/>
              <a:t>Matthew 26:65-68 Despised and Rejected</a:t>
            </a:r>
          </a:p>
        </p:txBody>
      </p:sp>
      <p:sp>
        <p:nvSpPr>
          <p:cNvPr id="3" name="Content Placeholder 2">
            <a:extLst>
              <a:ext uri="{FF2B5EF4-FFF2-40B4-BE49-F238E27FC236}">
                <a16:creationId xmlns:a16="http://schemas.microsoft.com/office/drawing/2014/main" id="{81507074-E3FD-E228-7AB4-AE2EA01771EA}"/>
              </a:ext>
            </a:extLst>
          </p:cNvPr>
          <p:cNvSpPr>
            <a:spLocks noGrp="1"/>
          </p:cNvSpPr>
          <p:nvPr>
            <p:ph idx="1"/>
          </p:nvPr>
        </p:nvSpPr>
        <p:spPr>
          <a:xfrm>
            <a:off x="2057400" y="1295400"/>
            <a:ext cx="8153400" cy="1524000"/>
          </a:xfrm>
        </p:spPr>
        <p:txBody>
          <a:bodyPr/>
          <a:lstStyle/>
          <a:p>
            <a:pPr marL="0" indent="0">
              <a:buFont typeface="Wingdings" panose="05000000000000000000" pitchFamily="2" charset="2"/>
              <a:buNone/>
              <a:defRPr/>
            </a:pPr>
            <a:r>
              <a:rPr lang="en-US" sz="2400" b="1" dirty="0"/>
              <a:t>Isaiah 53:3  He was despised and we held him in low esteem.</a:t>
            </a:r>
          </a:p>
          <a:p>
            <a:pPr marL="0" indent="0">
              <a:buFont typeface="Wingdings" panose="05000000000000000000" pitchFamily="2" charset="2"/>
              <a:buNone/>
              <a:defRPr/>
            </a:pPr>
            <a:r>
              <a:rPr lang="en-US" sz="2400" b="1" dirty="0"/>
              <a:t>They spit in his face and struck him with their fists</a:t>
            </a:r>
          </a:p>
        </p:txBody>
      </p:sp>
      <p:pic>
        <p:nvPicPr>
          <p:cNvPr id="101380" name="Picture 2" descr="TRUTH SENTENCED | Daily Manna with Your Mug">
            <a:extLst>
              <a:ext uri="{FF2B5EF4-FFF2-40B4-BE49-F238E27FC236}">
                <a16:creationId xmlns:a16="http://schemas.microsoft.com/office/drawing/2014/main" id="{E1EAC236-6DC0-F084-B415-C6F3096C3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718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2D929-B812-FAEB-361F-2612BC825804}"/>
              </a:ext>
            </a:extLst>
          </p:cNvPr>
          <p:cNvSpPr>
            <a:spLocks noGrp="1"/>
          </p:cNvSpPr>
          <p:nvPr>
            <p:ph type="title"/>
          </p:nvPr>
        </p:nvSpPr>
        <p:spPr/>
        <p:txBody>
          <a:bodyPr/>
          <a:lstStyle/>
          <a:p>
            <a:pPr>
              <a:defRPr/>
            </a:pPr>
            <a:r>
              <a:rPr lang="en-US" sz="3200" b="1" dirty="0"/>
              <a:t>Matthew 27:1-10  The Potter’s Field</a:t>
            </a:r>
          </a:p>
        </p:txBody>
      </p:sp>
      <p:sp>
        <p:nvSpPr>
          <p:cNvPr id="3" name="Content Placeholder 2">
            <a:extLst>
              <a:ext uri="{FF2B5EF4-FFF2-40B4-BE49-F238E27FC236}">
                <a16:creationId xmlns:a16="http://schemas.microsoft.com/office/drawing/2014/main" id="{6FB6866E-E03A-0CEF-FFB9-8EBE735F834E}"/>
              </a:ext>
            </a:extLst>
          </p:cNvPr>
          <p:cNvSpPr>
            <a:spLocks noGrp="1"/>
          </p:cNvSpPr>
          <p:nvPr>
            <p:ph idx="1"/>
          </p:nvPr>
        </p:nvSpPr>
        <p:spPr>
          <a:xfrm>
            <a:off x="5577840" y="1417638"/>
            <a:ext cx="6238240" cy="4713287"/>
          </a:xfrm>
        </p:spPr>
        <p:txBody>
          <a:bodyPr/>
          <a:lstStyle/>
          <a:p>
            <a:pPr marL="0" indent="0">
              <a:buFont typeface="Wingdings" panose="05000000000000000000" pitchFamily="2" charset="2"/>
              <a:buNone/>
              <a:defRPr/>
            </a:pPr>
            <a:r>
              <a:rPr lang="en-US" sz="2400" b="1" dirty="0"/>
              <a:t>Zechariah 11:12-13</a:t>
            </a:r>
          </a:p>
          <a:p>
            <a:pPr marL="0" indent="0">
              <a:buFont typeface="Wingdings" panose="05000000000000000000" pitchFamily="2" charset="2"/>
              <a:buNone/>
              <a:defRPr/>
            </a:pPr>
            <a:endParaRPr lang="en-US" sz="2400" b="1" dirty="0"/>
          </a:p>
          <a:p>
            <a:pPr marL="0" indent="0">
              <a:buFont typeface="Wingdings" panose="05000000000000000000" pitchFamily="2" charset="2"/>
              <a:buNone/>
              <a:defRPr/>
            </a:pPr>
            <a:r>
              <a:rPr lang="en-US" sz="2400" b="1" dirty="0"/>
              <a:t>And the Lord said to me, “Throw it to the potter.”</a:t>
            </a:r>
          </a:p>
        </p:txBody>
      </p:sp>
      <p:pic>
        <p:nvPicPr>
          <p:cNvPr id="102404" name="Picture 2" descr="Matthew 26 – Why Did Judas Do It? | Northwest Church Bible Blog">
            <a:extLst>
              <a:ext uri="{FF2B5EF4-FFF2-40B4-BE49-F238E27FC236}">
                <a16:creationId xmlns:a16="http://schemas.microsoft.com/office/drawing/2014/main" id="{0F7CCFAC-34FE-7798-E194-4D18CDD5C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28" y="1311116"/>
            <a:ext cx="4335462" cy="510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4" descr="18. Potters Field Bought - 30 Pieces of Silver - Matthew 27:1-10 ...">
            <a:extLst>
              <a:ext uri="{FF2B5EF4-FFF2-40B4-BE49-F238E27FC236}">
                <a16:creationId xmlns:a16="http://schemas.microsoft.com/office/drawing/2014/main" id="{527CEC7C-B17E-CDC6-7655-04AE17D35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458" y="3586569"/>
            <a:ext cx="5635942" cy="316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9401-CD9C-C10B-417A-15822AE92E48}"/>
              </a:ext>
            </a:extLst>
          </p:cNvPr>
          <p:cNvSpPr>
            <a:spLocks noGrp="1"/>
          </p:cNvSpPr>
          <p:nvPr>
            <p:ph type="title"/>
          </p:nvPr>
        </p:nvSpPr>
        <p:spPr/>
        <p:txBody>
          <a:bodyPr/>
          <a:lstStyle/>
          <a:p>
            <a:pPr>
              <a:defRPr/>
            </a:pPr>
            <a:r>
              <a:rPr lang="en-US" sz="4800" b="1" dirty="0"/>
              <a:t>Matthew 27:32-44  Crucifixion!</a:t>
            </a:r>
          </a:p>
        </p:txBody>
      </p:sp>
      <p:sp>
        <p:nvSpPr>
          <p:cNvPr id="3" name="Content Placeholder 2">
            <a:extLst>
              <a:ext uri="{FF2B5EF4-FFF2-40B4-BE49-F238E27FC236}">
                <a16:creationId xmlns:a16="http://schemas.microsoft.com/office/drawing/2014/main" id="{49A915CD-6C2D-BA7D-F357-7F6A7399CD58}"/>
              </a:ext>
            </a:extLst>
          </p:cNvPr>
          <p:cNvSpPr>
            <a:spLocks noGrp="1"/>
          </p:cNvSpPr>
          <p:nvPr>
            <p:ph idx="1"/>
          </p:nvPr>
        </p:nvSpPr>
        <p:spPr>
          <a:xfrm>
            <a:off x="477520" y="1706880"/>
            <a:ext cx="4475480" cy="4424045"/>
          </a:xfrm>
        </p:spPr>
        <p:txBody>
          <a:bodyPr/>
          <a:lstStyle/>
          <a:p>
            <a:pPr marL="0" indent="0">
              <a:buFont typeface="Wingdings" panose="05000000000000000000" pitchFamily="2" charset="2"/>
              <a:buNone/>
              <a:defRPr/>
            </a:pPr>
            <a:r>
              <a:rPr lang="en-US" sz="2800" b="1" dirty="0"/>
              <a:t>Leviticus 4:11-12</a:t>
            </a:r>
          </a:p>
          <a:p>
            <a:pPr marL="0" indent="0">
              <a:buFont typeface="Wingdings" panose="05000000000000000000" pitchFamily="2" charset="2"/>
              <a:buNone/>
              <a:defRPr/>
            </a:pPr>
            <a:endParaRPr lang="en-US" sz="1400" b="1" dirty="0"/>
          </a:p>
          <a:p>
            <a:pPr marL="0" indent="0">
              <a:buFont typeface="Wingdings" panose="05000000000000000000" pitchFamily="2" charset="2"/>
              <a:buNone/>
              <a:defRPr/>
            </a:pPr>
            <a:r>
              <a:rPr lang="en-US" sz="2800" b="1" dirty="0"/>
              <a:t>Psalm 69:21</a:t>
            </a:r>
          </a:p>
          <a:p>
            <a:pPr marL="0" indent="0">
              <a:buFont typeface="Wingdings" panose="05000000000000000000" pitchFamily="2" charset="2"/>
              <a:buNone/>
              <a:defRPr/>
            </a:pPr>
            <a:endParaRPr lang="en-US" sz="1400" b="1" dirty="0"/>
          </a:p>
          <a:p>
            <a:pPr marL="0" indent="0">
              <a:buFont typeface="Wingdings" panose="05000000000000000000" pitchFamily="2" charset="2"/>
              <a:buNone/>
              <a:defRPr/>
            </a:pPr>
            <a:r>
              <a:rPr lang="en-US" sz="2800" b="1" dirty="0"/>
              <a:t>Psalm 22:16</a:t>
            </a:r>
          </a:p>
          <a:p>
            <a:pPr marL="0" indent="0">
              <a:buFont typeface="Wingdings" panose="05000000000000000000" pitchFamily="2" charset="2"/>
              <a:buNone/>
              <a:defRPr/>
            </a:pPr>
            <a:endParaRPr lang="en-US" sz="1400" b="1" dirty="0"/>
          </a:p>
          <a:p>
            <a:pPr marL="0" indent="0">
              <a:buFont typeface="Wingdings" panose="05000000000000000000" pitchFamily="2" charset="2"/>
              <a:buNone/>
              <a:defRPr/>
            </a:pPr>
            <a:r>
              <a:rPr lang="en-US" sz="2800" b="1" dirty="0"/>
              <a:t>They have pierced my hands and my feet.</a:t>
            </a:r>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n-US" sz="2800" b="1" dirty="0"/>
              <a:t>Psalm 22:18 Divided my garments</a:t>
            </a:r>
          </a:p>
        </p:txBody>
      </p:sp>
      <p:pic>
        <p:nvPicPr>
          <p:cNvPr id="103428" name="Picture 2" descr="The Crucifixion of Christ">
            <a:extLst>
              <a:ext uri="{FF2B5EF4-FFF2-40B4-BE49-F238E27FC236}">
                <a16:creationId xmlns:a16="http://schemas.microsoft.com/office/drawing/2014/main" id="{0CAACC9A-A3FB-C523-AA46-B150F8671D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960" y="2013072"/>
            <a:ext cx="6802120" cy="453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1E34-18C0-4445-0AC6-33C102CAECFE}"/>
              </a:ext>
            </a:extLst>
          </p:cNvPr>
          <p:cNvSpPr>
            <a:spLocks noGrp="1"/>
          </p:cNvSpPr>
          <p:nvPr>
            <p:ph type="title"/>
          </p:nvPr>
        </p:nvSpPr>
        <p:spPr/>
        <p:txBody>
          <a:bodyPr/>
          <a:lstStyle/>
          <a:p>
            <a:pPr>
              <a:defRPr/>
            </a:pPr>
            <a:r>
              <a:rPr lang="en-US" sz="3600" b="1" dirty="0"/>
              <a:t>Matthew 27:32-35</a:t>
            </a:r>
          </a:p>
        </p:txBody>
      </p:sp>
      <p:sp>
        <p:nvSpPr>
          <p:cNvPr id="3" name="Content Placeholder 2">
            <a:extLst>
              <a:ext uri="{FF2B5EF4-FFF2-40B4-BE49-F238E27FC236}">
                <a16:creationId xmlns:a16="http://schemas.microsoft.com/office/drawing/2014/main" id="{C626B3D6-8B9F-3A8C-FA41-8281C74BD933}"/>
              </a:ext>
            </a:extLst>
          </p:cNvPr>
          <p:cNvSpPr>
            <a:spLocks noGrp="1"/>
          </p:cNvSpPr>
          <p:nvPr>
            <p:ph idx="1"/>
          </p:nvPr>
        </p:nvSpPr>
        <p:spPr/>
        <p:txBody>
          <a:bodyPr/>
          <a:lstStyle/>
          <a:p>
            <a:pPr marL="0" indent="0">
              <a:buFont typeface="Wingdings" panose="05000000000000000000" pitchFamily="2" charset="2"/>
              <a:buNone/>
              <a:defRPr/>
            </a:pPr>
            <a:r>
              <a:rPr lang="en-US" sz="2800" b="1" dirty="0"/>
              <a:t>Leviticus 4:11-12  Sin offering must be carried outside the city.</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r>
              <a:rPr lang="en-US" sz="2800" b="1" dirty="0"/>
              <a:t>Wine mixed with gall  Psalm 69:21</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r>
              <a:rPr lang="en-US" sz="2800" b="1" dirty="0"/>
              <a:t>Psalm 22:18  They divided my garments among them and cast lots for my clothing.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415600" y="1714500"/>
            <a:ext cx="11360800" cy="4523200"/>
          </a:xfrm>
          <a:prstGeom prst="rect">
            <a:avLst/>
          </a:prstGeom>
        </p:spPr>
        <p:txBody>
          <a:bodyPr spcFirstLastPara="1" wrap="square" lIns="121900" tIns="121900" rIns="121900" bIns="121900" anchor="t" anchorCtr="0">
            <a:noAutofit/>
          </a:bodyPr>
          <a:lstStyle/>
          <a:p>
            <a:pPr algn="ctr"/>
            <a:r>
              <a:rPr lang="en" sz="5363">
                <a:solidFill>
                  <a:schemeClr val="lt1"/>
                </a:solidFill>
              </a:rPr>
              <a:t>Than you Lord, for loving me.</a:t>
            </a:r>
            <a:endParaRPr sz="5363">
              <a:solidFill>
                <a:schemeClr val="lt1"/>
              </a:solidFill>
            </a:endParaRPr>
          </a:p>
          <a:p>
            <a:pPr algn="ctr"/>
            <a:r>
              <a:rPr lang="en" sz="5363">
                <a:solidFill>
                  <a:schemeClr val="lt1"/>
                </a:solidFill>
              </a:rPr>
              <a:t>Thank you Lord, for saving my soul</a:t>
            </a:r>
            <a:endParaRPr sz="5363">
              <a:solidFill>
                <a:schemeClr val="lt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B51E4-DA34-16BD-1CDB-5572D75AF3E3}"/>
              </a:ext>
            </a:extLst>
          </p:cNvPr>
          <p:cNvSpPr>
            <a:spLocks noGrp="1"/>
          </p:cNvSpPr>
          <p:nvPr>
            <p:ph type="title"/>
          </p:nvPr>
        </p:nvSpPr>
        <p:spPr>
          <a:xfrm>
            <a:off x="4175760" y="277813"/>
            <a:ext cx="7406640" cy="1139825"/>
          </a:xfrm>
        </p:spPr>
        <p:txBody>
          <a:bodyPr/>
          <a:lstStyle/>
          <a:p>
            <a:pPr>
              <a:defRPr/>
            </a:pPr>
            <a:r>
              <a:rPr lang="en-US" b="1" dirty="0"/>
              <a:t>Matthew 27:45-54</a:t>
            </a:r>
          </a:p>
        </p:txBody>
      </p:sp>
      <p:sp>
        <p:nvSpPr>
          <p:cNvPr id="3" name="Content Placeholder 2">
            <a:extLst>
              <a:ext uri="{FF2B5EF4-FFF2-40B4-BE49-F238E27FC236}">
                <a16:creationId xmlns:a16="http://schemas.microsoft.com/office/drawing/2014/main" id="{639AF9FD-4411-5EAD-6D86-053FC061EF5E}"/>
              </a:ext>
            </a:extLst>
          </p:cNvPr>
          <p:cNvSpPr>
            <a:spLocks noGrp="1"/>
          </p:cNvSpPr>
          <p:nvPr>
            <p:ph idx="1"/>
          </p:nvPr>
        </p:nvSpPr>
        <p:spPr>
          <a:xfrm>
            <a:off x="5232400" y="1600200"/>
            <a:ext cx="5496560" cy="4530725"/>
          </a:xfrm>
        </p:spPr>
        <p:txBody>
          <a:bodyPr/>
          <a:lstStyle/>
          <a:p>
            <a:pPr marL="0" indent="0">
              <a:buFont typeface="Wingdings" panose="05000000000000000000" pitchFamily="2" charset="2"/>
              <a:buNone/>
              <a:defRPr/>
            </a:pPr>
            <a:r>
              <a:rPr lang="en-US" sz="2800" b="1" dirty="0"/>
              <a:t>Psalm 22:1 My God, my God, why have your forsaken me?</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r>
              <a:rPr lang="en-US" sz="2800" b="1" dirty="0" err="1"/>
              <a:t>Zech</a:t>
            </a:r>
            <a:r>
              <a:rPr lang="en-US" sz="2800" b="1" dirty="0"/>
              <a:t> 12:10  They will look on me,  the one they have pierced. </a:t>
            </a:r>
          </a:p>
        </p:txBody>
      </p:sp>
      <p:pic>
        <p:nvPicPr>
          <p:cNvPr id="105476" name="Picture 2" descr="Bartolomé Estebán Murillo | The Crucifixion | The Met">
            <a:extLst>
              <a:ext uri="{FF2B5EF4-FFF2-40B4-BE49-F238E27FC236}">
                <a16:creationId xmlns:a16="http://schemas.microsoft.com/office/drawing/2014/main" id="{5E113E35-F09C-127D-E3F8-640F8ED65F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27" y="145136"/>
            <a:ext cx="4273233" cy="656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13871-E097-F452-BC91-0904A97052D5}"/>
              </a:ext>
            </a:extLst>
          </p:cNvPr>
          <p:cNvSpPr>
            <a:spLocks noGrp="1"/>
          </p:cNvSpPr>
          <p:nvPr>
            <p:ph type="title"/>
          </p:nvPr>
        </p:nvSpPr>
        <p:spPr>
          <a:xfrm>
            <a:off x="609600" y="277813"/>
            <a:ext cx="6238240" cy="1139825"/>
          </a:xfrm>
        </p:spPr>
        <p:txBody>
          <a:bodyPr/>
          <a:lstStyle/>
          <a:p>
            <a:pPr>
              <a:defRPr/>
            </a:pPr>
            <a:r>
              <a:rPr lang="en-US" sz="4800" b="1" dirty="0"/>
              <a:t>Matthew 27:51</a:t>
            </a:r>
          </a:p>
        </p:txBody>
      </p:sp>
      <p:sp>
        <p:nvSpPr>
          <p:cNvPr id="3" name="Content Placeholder 2">
            <a:extLst>
              <a:ext uri="{FF2B5EF4-FFF2-40B4-BE49-F238E27FC236}">
                <a16:creationId xmlns:a16="http://schemas.microsoft.com/office/drawing/2014/main" id="{90146085-964C-D7AE-8C69-114F9AF7D542}"/>
              </a:ext>
            </a:extLst>
          </p:cNvPr>
          <p:cNvSpPr>
            <a:spLocks noGrp="1"/>
          </p:cNvSpPr>
          <p:nvPr>
            <p:ph idx="1"/>
          </p:nvPr>
        </p:nvSpPr>
        <p:spPr>
          <a:xfrm>
            <a:off x="1046480" y="1981200"/>
            <a:ext cx="4592320" cy="4149725"/>
          </a:xfrm>
        </p:spPr>
        <p:txBody>
          <a:bodyPr/>
          <a:lstStyle/>
          <a:p>
            <a:pPr marL="0" indent="0">
              <a:buFont typeface="Wingdings" panose="05000000000000000000" pitchFamily="2" charset="2"/>
              <a:buNone/>
              <a:defRPr/>
            </a:pPr>
            <a:r>
              <a:rPr lang="en-US" sz="2800" b="1" dirty="0"/>
              <a:t>The curtain is torn in two.  Hebrews 10:19</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r>
              <a:rPr lang="en-US" sz="2800" b="1" dirty="0"/>
              <a:t>We now have access to the Holy of Holies!</a:t>
            </a:r>
          </a:p>
        </p:txBody>
      </p:sp>
      <p:pic>
        <p:nvPicPr>
          <p:cNvPr id="106500" name="Picture 2" descr="And behold, the curtain of the temple was torn in two, from top to ...">
            <a:extLst>
              <a:ext uri="{FF2B5EF4-FFF2-40B4-BE49-F238E27FC236}">
                <a16:creationId xmlns:a16="http://schemas.microsoft.com/office/drawing/2014/main" id="{B016DC2E-8FEB-750B-A397-467775017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2" y="138747"/>
            <a:ext cx="5320328" cy="644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26771-96DE-1902-BD30-41D16075F358}"/>
              </a:ext>
            </a:extLst>
          </p:cNvPr>
          <p:cNvSpPr>
            <a:spLocks noGrp="1"/>
          </p:cNvSpPr>
          <p:nvPr>
            <p:ph type="title"/>
          </p:nvPr>
        </p:nvSpPr>
        <p:spPr/>
        <p:txBody>
          <a:bodyPr/>
          <a:lstStyle/>
          <a:p>
            <a:pPr>
              <a:defRPr/>
            </a:pPr>
            <a:r>
              <a:rPr lang="en-US" b="1" dirty="0"/>
              <a:t>Matthew 27:57-60</a:t>
            </a:r>
          </a:p>
        </p:txBody>
      </p:sp>
      <p:sp>
        <p:nvSpPr>
          <p:cNvPr id="3" name="Content Placeholder 2">
            <a:extLst>
              <a:ext uri="{FF2B5EF4-FFF2-40B4-BE49-F238E27FC236}">
                <a16:creationId xmlns:a16="http://schemas.microsoft.com/office/drawing/2014/main" id="{9DAE682A-A71A-A3DE-7AFF-54E6CC817340}"/>
              </a:ext>
            </a:extLst>
          </p:cNvPr>
          <p:cNvSpPr>
            <a:spLocks noGrp="1"/>
          </p:cNvSpPr>
          <p:nvPr>
            <p:ph idx="1"/>
          </p:nvPr>
        </p:nvSpPr>
        <p:spPr>
          <a:xfrm>
            <a:off x="7853680" y="2274887"/>
            <a:ext cx="4338320" cy="3856038"/>
          </a:xfrm>
        </p:spPr>
        <p:txBody>
          <a:bodyPr/>
          <a:lstStyle/>
          <a:p>
            <a:pPr marL="0" indent="0">
              <a:buFont typeface="Wingdings" panose="05000000000000000000" pitchFamily="2" charset="2"/>
              <a:buNone/>
              <a:defRPr/>
            </a:pPr>
            <a:r>
              <a:rPr lang="en-US" b="1" dirty="0"/>
              <a:t>Isaiah 53:9  He was assigned a grave with the wicked, and with the rich in his death.</a:t>
            </a:r>
          </a:p>
        </p:txBody>
      </p:sp>
      <p:pic>
        <p:nvPicPr>
          <p:cNvPr id="107524" name="Picture 2" descr="Sealing the Tomb of Jesus - Olive Tree Blog">
            <a:extLst>
              <a:ext uri="{FF2B5EF4-FFF2-40B4-BE49-F238E27FC236}">
                <a16:creationId xmlns:a16="http://schemas.microsoft.com/office/drawing/2014/main" id="{E682A09C-63A0-0428-97DE-6F1A1E37B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20" y="1975643"/>
            <a:ext cx="6804025"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C047-332B-DD79-3CAD-528CAF0BCF96}"/>
              </a:ext>
            </a:extLst>
          </p:cNvPr>
          <p:cNvSpPr>
            <a:spLocks noGrp="1"/>
          </p:cNvSpPr>
          <p:nvPr>
            <p:ph type="title"/>
          </p:nvPr>
        </p:nvSpPr>
        <p:spPr/>
        <p:txBody>
          <a:bodyPr/>
          <a:lstStyle/>
          <a:p>
            <a:r>
              <a:rPr lang="en-US" b="1" dirty="0"/>
              <a:t>Matthew 281-7 Resurrection Foretold</a:t>
            </a:r>
            <a:endParaRPr lang="en-US" dirty="0"/>
          </a:p>
        </p:txBody>
      </p:sp>
      <p:sp>
        <p:nvSpPr>
          <p:cNvPr id="3" name="Content Placeholder 2">
            <a:extLst>
              <a:ext uri="{FF2B5EF4-FFF2-40B4-BE49-F238E27FC236}">
                <a16:creationId xmlns:a16="http://schemas.microsoft.com/office/drawing/2014/main" id="{3F127B38-7B99-E54C-30F4-344DC93AC52B}"/>
              </a:ext>
            </a:extLst>
          </p:cNvPr>
          <p:cNvSpPr>
            <a:spLocks noGrp="1"/>
          </p:cNvSpPr>
          <p:nvPr>
            <p:ph idx="1"/>
          </p:nvPr>
        </p:nvSpPr>
        <p:spPr>
          <a:xfrm>
            <a:off x="944880" y="1600200"/>
            <a:ext cx="10637520" cy="4530725"/>
          </a:xfrm>
        </p:spPr>
        <p:txBody>
          <a:bodyPr/>
          <a:lstStyle/>
          <a:p>
            <a:pPr marL="0" indent="0">
              <a:buNone/>
            </a:pPr>
            <a:r>
              <a:rPr lang="en-US" b="1" dirty="0"/>
              <a:t>Matthew 17:22-23 I will rise on the 3</a:t>
            </a:r>
            <a:r>
              <a:rPr lang="en-US" b="1" baseline="30000" dirty="0"/>
              <a:t>rd</a:t>
            </a:r>
            <a:r>
              <a:rPr lang="en-US" b="1" dirty="0"/>
              <a:t> day.</a:t>
            </a:r>
          </a:p>
          <a:p>
            <a:pPr marL="0" indent="0">
              <a:buNone/>
            </a:pPr>
            <a:endParaRPr lang="en-US" sz="1400" b="1" dirty="0"/>
          </a:p>
          <a:p>
            <a:pPr marL="0" indent="0">
              <a:buNone/>
            </a:pPr>
            <a:r>
              <a:rPr lang="en-US" b="1" dirty="0"/>
              <a:t>John 2:19 Destroy this temple and I will raise it again in three days.</a:t>
            </a:r>
          </a:p>
          <a:p>
            <a:pPr marL="0" indent="0">
              <a:buNone/>
            </a:pPr>
            <a:endParaRPr lang="en-US" sz="1400" b="1" dirty="0"/>
          </a:p>
          <a:p>
            <a:pPr marL="0" indent="0">
              <a:buNone/>
            </a:pPr>
            <a:r>
              <a:rPr lang="en-US" b="1" dirty="0"/>
              <a:t>Matthew 12:40  As Jonah was three days and three nights in the belly of a huge fish…</a:t>
            </a:r>
          </a:p>
          <a:p>
            <a:pPr marL="0" indent="0">
              <a:buNone/>
            </a:pPr>
            <a:endParaRPr lang="en-US" sz="1400" b="1" dirty="0"/>
          </a:p>
          <a:p>
            <a:pPr marL="0" indent="0">
              <a:buNone/>
            </a:pPr>
            <a:r>
              <a:rPr lang="en-US" b="1" dirty="0"/>
              <a:t>Genesis 22:1-16  On the third day…</a:t>
            </a:r>
          </a:p>
          <a:p>
            <a:pPr marL="0" indent="0">
              <a:buNone/>
            </a:pPr>
            <a:endParaRPr lang="en-US" b="1" dirty="0"/>
          </a:p>
        </p:txBody>
      </p:sp>
    </p:spTree>
    <p:extLst>
      <p:ext uri="{BB962C8B-B14F-4D97-AF65-F5344CB8AC3E}">
        <p14:creationId xmlns:p14="http://schemas.microsoft.com/office/powerpoint/2010/main" val="1448163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F6477-F69A-4439-3C53-F7FAC0AD59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1B25D6-DABF-BC5C-A6FD-BA0099A52069}"/>
              </a:ext>
            </a:extLst>
          </p:cNvPr>
          <p:cNvSpPr>
            <a:spLocks noGrp="1"/>
          </p:cNvSpPr>
          <p:nvPr>
            <p:ph type="title"/>
          </p:nvPr>
        </p:nvSpPr>
        <p:spPr/>
        <p:txBody>
          <a:bodyPr/>
          <a:lstStyle/>
          <a:p>
            <a:r>
              <a:rPr lang="en-US" b="1" dirty="0"/>
              <a:t>Matthew 281-7 Resurrection Foretold</a:t>
            </a:r>
            <a:endParaRPr lang="en-US" dirty="0"/>
          </a:p>
        </p:txBody>
      </p:sp>
      <p:sp>
        <p:nvSpPr>
          <p:cNvPr id="3" name="Content Placeholder 2">
            <a:extLst>
              <a:ext uri="{FF2B5EF4-FFF2-40B4-BE49-F238E27FC236}">
                <a16:creationId xmlns:a16="http://schemas.microsoft.com/office/drawing/2014/main" id="{88C5E08C-811C-08B7-D063-83E25E2BE832}"/>
              </a:ext>
            </a:extLst>
          </p:cNvPr>
          <p:cNvSpPr>
            <a:spLocks noGrp="1"/>
          </p:cNvSpPr>
          <p:nvPr>
            <p:ph idx="1"/>
          </p:nvPr>
        </p:nvSpPr>
        <p:spPr>
          <a:xfrm>
            <a:off x="833120" y="2032000"/>
            <a:ext cx="10749280" cy="4098925"/>
          </a:xfrm>
        </p:spPr>
        <p:txBody>
          <a:bodyPr/>
          <a:lstStyle/>
          <a:p>
            <a:pPr marL="0" indent="0">
              <a:buNone/>
            </a:pPr>
            <a:r>
              <a:rPr lang="en-US" b="1" dirty="0"/>
              <a:t>16</a:t>
            </a:r>
            <a:r>
              <a:rPr lang="en-US" b="1" baseline="30000" dirty="0"/>
              <a:t>th</a:t>
            </a:r>
            <a:r>
              <a:rPr lang="en-US" b="1" dirty="0"/>
              <a:t> of Nisan  The feast of </a:t>
            </a:r>
            <a:r>
              <a:rPr lang="en-US" b="1" dirty="0" err="1"/>
              <a:t>firstfruits</a:t>
            </a:r>
            <a:endParaRPr lang="en-US" b="1" dirty="0"/>
          </a:p>
          <a:p>
            <a:pPr marL="0" indent="0">
              <a:buNone/>
            </a:pPr>
            <a:r>
              <a:rPr lang="en-US" b="1" dirty="0"/>
              <a:t>Leviticus 23:10-15</a:t>
            </a:r>
          </a:p>
          <a:p>
            <a:pPr marL="0" indent="0">
              <a:buNone/>
            </a:pPr>
            <a:endParaRPr lang="en-US" b="1" dirty="0"/>
          </a:p>
          <a:p>
            <a:pPr marL="0" indent="0">
              <a:buNone/>
            </a:pPr>
            <a:r>
              <a:rPr lang="en-US" b="1" dirty="0"/>
              <a:t>Jesus is the </a:t>
            </a:r>
            <a:r>
              <a:rPr lang="en-US" b="1" dirty="0" err="1"/>
              <a:t>firstfruits</a:t>
            </a:r>
            <a:r>
              <a:rPr lang="en-US" b="1" dirty="0"/>
              <a:t> from the dead</a:t>
            </a:r>
          </a:p>
          <a:p>
            <a:pPr marL="0" indent="0">
              <a:buNone/>
            </a:pPr>
            <a:r>
              <a:rPr lang="en-US" b="1" dirty="0"/>
              <a:t>1 Cor 15:20-22</a:t>
            </a:r>
          </a:p>
        </p:txBody>
      </p:sp>
    </p:spTree>
    <p:extLst>
      <p:ext uri="{BB962C8B-B14F-4D97-AF65-F5344CB8AC3E}">
        <p14:creationId xmlns:p14="http://schemas.microsoft.com/office/powerpoint/2010/main" val="2471363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A15C2-F4F7-4A42-7425-E4B80DDB22B3}"/>
              </a:ext>
            </a:extLst>
          </p:cNvPr>
          <p:cNvSpPr>
            <a:spLocks noGrp="1"/>
          </p:cNvSpPr>
          <p:nvPr>
            <p:ph type="title"/>
          </p:nvPr>
        </p:nvSpPr>
        <p:spPr/>
        <p:txBody>
          <a:bodyPr/>
          <a:lstStyle/>
          <a:p>
            <a:r>
              <a:rPr lang="en-US" b="1" dirty="0"/>
              <a:t>What did Jesus do for you?</a:t>
            </a:r>
          </a:p>
        </p:txBody>
      </p:sp>
      <p:sp>
        <p:nvSpPr>
          <p:cNvPr id="3" name="Content Placeholder 2">
            <a:extLst>
              <a:ext uri="{FF2B5EF4-FFF2-40B4-BE49-F238E27FC236}">
                <a16:creationId xmlns:a16="http://schemas.microsoft.com/office/drawing/2014/main" id="{8D94407E-CB11-5313-3BB7-AB18100D5275}"/>
              </a:ext>
            </a:extLst>
          </p:cNvPr>
          <p:cNvSpPr>
            <a:spLocks noGrp="1"/>
          </p:cNvSpPr>
          <p:nvPr>
            <p:ph idx="1"/>
          </p:nvPr>
        </p:nvSpPr>
        <p:spPr/>
        <p:txBody>
          <a:bodyPr/>
          <a:lstStyle/>
          <a:p>
            <a:pPr marL="0" indent="0">
              <a:buNone/>
            </a:pPr>
            <a:r>
              <a:rPr lang="en-US" b="1" dirty="0"/>
              <a:t>betrayal    abandonment    false accusation    mocking    spitting   scourging   crucifixion    shame    humiliation   torture    forsaken by his Father     took the sins of the whole world on his shoulders</a:t>
            </a:r>
          </a:p>
          <a:p>
            <a:pPr marL="0" indent="0">
              <a:buNone/>
            </a:pPr>
            <a:endParaRPr lang="en-US" b="1" dirty="0"/>
          </a:p>
          <a:p>
            <a:pPr marL="0" indent="0">
              <a:buNone/>
            </a:pPr>
            <a:r>
              <a:rPr lang="en-US" b="1"/>
              <a:t>What will you do for Jesus   </a:t>
            </a:r>
            <a:endParaRPr lang="en-US" b="1" dirty="0"/>
          </a:p>
        </p:txBody>
      </p:sp>
    </p:spTree>
    <p:extLst>
      <p:ext uri="{BB962C8B-B14F-4D97-AF65-F5344CB8AC3E}">
        <p14:creationId xmlns:p14="http://schemas.microsoft.com/office/powerpoint/2010/main" val="3838848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6"/>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indent="0"/>
            <a:r>
              <a:rPr lang="en">
                <a:solidFill>
                  <a:schemeClr val="lt1"/>
                </a:solidFill>
              </a:rPr>
              <a:t>(362)</a:t>
            </a:r>
            <a:endParaRPr>
              <a:solidFill>
                <a:schemeClr val="lt1"/>
              </a:solidFill>
            </a:endParaRPr>
          </a:p>
        </p:txBody>
      </p:sp>
      <p:sp>
        <p:nvSpPr>
          <p:cNvPr id="205" name="Google Shape;205;p46"/>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r>
              <a:rPr lang="en" b="1">
                <a:solidFill>
                  <a:schemeClr val="lt1"/>
                </a:solidFill>
              </a:rPr>
              <a:t>For Those Tears I Died</a:t>
            </a:r>
            <a:endParaRPr b="1">
              <a:solidFill>
                <a:schemeClr val="lt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7"/>
          <p:cNvSpPr txBox="1">
            <a:spLocks noGrp="1"/>
          </p:cNvSpPr>
          <p:nvPr>
            <p:ph type="body" idx="1"/>
          </p:nvPr>
        </p:nvSpPr>
        <p:spPr>
          <a:xfrm>
            <a:off x="415600" y="602500"/>
            <a:ext cx="11360800" cy="5489600"/>
          </a:xfrm>
          <a:prstGeom prst="rect">
            <a:avLst/>
          </a:prstGeom>
          <a:noFill/>
          <a:ln>
            <a:noFill/>
          </a:ln>
        </p:spPr>
        <p:txBody>
          <a:bodyPr spcFirstLastPara="1" wrap="square" lIns="121900" tIns="121900" rIns="121900" bIns="121900" anchor="t" anchorCtr="0">
            <a:noAutofit/>
          </a:bodyPr>
          <a:lstStyle/>
          <a:p>
            <a:pPr marL="0" indent="0" algn="ctr">
              <a:buNone/>
            </a:pPr>
            <a:r>
              <a:rPr lang="en" sz="4000">
                <a:solidFill>
                  <a:schemeClr val="lt1"/>
                </a:solidFill>
              </a:rPr>
              <a:t>You said you’d come and share all my sorrows</a:t>
            </a:r>
            <a:endParaRPr sz="4000">
              <a:solidFill>
                <a:schemeClr val="lt1"/>
              </a:solidFill>
            </a:endParaRPr>
          </a:p>
          <a:p>
            <a:pPr marL="0" indent="0" algn="ctr">
              <a:spcBef>
                <a:spcPts val="1600"/>
              </a:spcBef>
              <a:buNone/>
            </a:pPr>
            <a:r>
              <a:rPr lang="en" sz="4000">
                <a:solidFill>
                  <a:schemeClr val="lt1"/>
                </a:solidFill>
              </a:rPr>
              <a:t>You said you’d be there for all my tomorrows</a:t>
            </a:r>
            <a:endParaRPr sz="4000">
              <a:solidFill>
                <a:schemeClr val="lt1"/>
              </a:solidFill>
            </a:endParaRPr>
          </a:p>
          <a:p>
            <a:pPr marL="0" indent="0" algn="ctr">
              <a:spcBef>
                <a:spcPts val="1600"/>
              </a:spcBef>
              <a:buNone/>
            </a:pPr>
            <a:r>
              <a:rPr lang="en" sz="4000">
                <a:solidFill>
                  <a:schemeClr val="lt1"/>
                </a:solidFill>
              </a:rPr>
              <a:t>I came so close to sending you away</a:t>
            </a:r>
            <a:endParaRPr sz="4000">
              <a:solidFill>
                <a:schemeClr val="lt1"/>
              </a:solidFill>
            </a:endParaRPr>
          </a:p>
          <a:p>
            <a:pPr marL="0" indent="0" algn="ctr">
              <a:spcBef>
                <a:spcPts val="1600"/>
              </a:spcBef>
              <a:buNone/>
            </a:pPr>
            <a:r>
              <a:rPr lang="en" sz="4000">
                <a:solidFill>
                  <a:schemeClr val="lt1"/>
                </a:solidFill>
              </a:rPr>
              <a:t>But just like you promised you came here to stay</a:t>
            </a:r>
            <a:endParaRPr sz="4000">
              <a:solidFill>
                <a:schemeClr val="lt1"/>
              </a:solidFill>
            </a:endParaRPr>
          </a:p>
          <a:p>
            <a:pPr marL="0" indent="0" algn="ctr">
              <a:spcBef>
                <a:spcPts val="1600"/>
              </a:spcBef>
              <a:spcAft>
                <a:spcPts val="1600"/>
              </a:spcAft>
              <a:buNone/>
            </a:pPr>
            <a:r>
              <a:rPr lang="en" sz="4000">
                <a:solidFill>
                  <a:schemeClr val="lt1"/>
                </a:solidFill>
              </a:rPr>
              <a:t>I just had to pray</a:t>
            </a:r>
            <a:endParaRPr sz="4000">
              <a:solidFill>
                <a:schemeClr val="lt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8"/>
          <p:cNvSpPr txBox="1">
            <a:spLocks noGrp="1"/>
          </p:cNvSpPr>
          <p:nvPr>
            <p:ph type="body" idx="1"/>
          </p:nvPr>
        </p:nvSpPr>
        <p:spPr>
          <a:xfrm>
            <a:off x="415600" y="248100"/>
            <a:ext cx="11360800" cy="5844000"/>
          </a:xfrm>
          <a:prstGeom prst="rect">
            <a:avLst/>
          </a:prstGeom>
          <a:noFill/>
          <a:ln>
            <a:noFill/>
          </a:ln>
        </p:spPr>
        <p:txBody>
          <a:bodyPr spcFirstLastPara="1" wrap="square" lIns="121900" tIns="121900" rIns="121900" bIns="121900" anchor="t" anchorCtr="0">
            <a:noAutofit/>
          </a:bodyPr>
          <a:lstStyle/>
          <a:p>
            <a:pPr marL="0" indent="0" algn="ctr">
              <a:buNone/>
            </a:pPr>
            <a:r>
              <a:rPr lang="en" sz="4000">
                <a:solidFill>
                  <a:schemeClr val="lt1"/>
                </a:solidFill>
              </a:rPr>
              <a:t>And Jesus said: </a:t>
            </a:r>
            <a:endParaRPr sz="4000">
              <a:solidFill>
                <a:schemeClr val="lt1"/>
              </a:solidFill>
            </a:endParaRPr>
          </a:p>
          <a:p>
            <a:pPr marL="0" indent="0" algn="ctr">
              <a:spcBef>
                <a:spcPts val="1600"/>
              </a:spcBef>
              <a:buNone/>
            </a:pPr>
            <a:r>
              <a:rPr lang="en" sz="4000">
                <a:solidFill>
                  <a:schemeClr val="lt1"/>
                </a:solidFill>
              </a:rPr>
              <a:t>“Come to the water, stand by my side</a:t>
            </a:r>
            <a:br>
              <a:rPr lang="en" sz="4000">
                <a:solidFill>
                  <a:schemeClr val="lt1"/>
                </a:solidFill>
              </a:rPr>
            </a:br>
            <a:r>
              <a:rPr lang="en" sz="4000">
                <a:solidFill>
                  <a:schemeClr val="lt1"/>
                </a:solidFill>
              </a:rPr>
              <a:t>I know you are thirsty, you won’t be denied.</a:t>
            </a:r>
            <a:endParaRPr sz="4000">
              <a:solidFill>
                <a:schemeClr val="lt1"/>
              </a:solidFill>
            </a:endParaRPr>
          </a:p>
          <a:p>
            <a:pPr marL="0" indent="0" algn="ctr">
              <a:spcBef>
                <a:spcPts val="1600"/>
              </a:spcBef>
              <a:buNone/>
            </a:pPr>
            <a:r>
              <a:rPr lang="en" sz="4000">
                <a:solidFill>
                  <a:schemeClr val="lt1"/>
                </a:solidFill>
              </a:rPr>
              <a:t>I felt every tear drop</a:t>
            </a:r>
            <a:endParaRPr sz="4000">
              <a:solidFill>
                <a:schemeClr val="lt1"/>
              </a:solidFill>
            </a:endParaRPr>
          </a:p>
          <a:p>
            <a:pPr marL="0" indent="0" algn="ctr">
              <a:spcBef>
                <a:spcPts val="1600"/>
              </a:spcBef>
              <a:buNone/>
            </a:pPr>
            <a:r>
              <a:rPr lang="en" sz="4000">
                <a:solidFill>
                  <a:schemeClr val="lt1"/>
                </a:solidFill>
              </a:rPr>
              <a:t>When in darkness you cried,</a:t>
            </a:r>
            <a:endParaRPr sz="4000">
              <a:solidFill>
                <a:schemeClr val="lt1"/>
              </a:solidFill>
            </a:endParaRPr>
          </a:p>
          <a:p>
            <a:pPr marL="0" indent="0" algn="ctr">
              <a:spcBef>
                <a:spcPts val="1600"/>
              </a:spcBef>
              <a:buNone/>
            </a:pPr>
            <a:r>
              <a:rPr lang="en" sz="4000">
                <a:solidFill>
                  <a:schemeClr val="lt1"/>
                </a:solidFill>
              </a:rPr>
              <a:t>And I strove to remind you</a:t>
            </a:r>
            <a:endParaRPr sz="4000">
              <a:solidFill>
                <a:schemeClr val="lt1"/>
              </a:solidFill>
            </a:endParaRPr>
          </a:p>
          <a:p>
            <a:pPr marL="0" indent="0" algn="ctr">
              <a:spcBef>
                <a:spcPts val="1600"/>
              </a:spcBef>
              <a:spcAft>
                <a:spcPts val="1600"/>
              </a:spcAft>
              <a:buNone/>
            </a:pPr>
            <a:r>
              <a:rPr lang="en" sz="4000">
                <a:solidFill>
                  <a:schemeClr val="lt1"/>
                </a:solidFill>
              </a:rPr>
              <a:t>That for those tears I died.”</a:t>
            </a:r>
            <a:endParaRPr sz="4000">
              <a:solidFill>
                <a:schemeClr val="lt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9"/>
          <p:cNvSpPr txBox="1">
            <a:spLocks noGrp="1"/>
          </p:cNvSpPr>
          <p:nvPr>
            <p:ph type="body" idx="1"/>
          </p:nvPr>
        </p:nvSpPr>
        <p:spPr>
          <a:xfrm>
            <a:off x="415600" y="602500"/>
            <a:ext cx="11360800" cy="5489600"/>
          </a:xfrm>
          <a:prstGeom prst="rect">
            <a:avLst/>
          </a:prstGeom>
          <a:noFill/>
          <a:ln>
            <a:noFill/>
          </a:ln>
        </p:spPr>
        <p:txBody>
          <a:bodyPr spcFirstLastPara="1" wrap="square" lIns="121900" tIns="121900" rIns="121900" bIns="121900" anchor="t" anchorCtr="0">
            <a:noAutofit/>
          </a:bodyPr>
          <a:lstStyle/>
          <a:p>
            <a:pPr marL="0" indent="0" algn="ctr">
              <a:buNone/>
            </a:pPr>
            <a:r>
              <a:rPr lang="en" sz="4133">
                <a:solidFill>
                  <a:schemeClr val="lt1"/>
                </a:solidFill>
              </a:rPr>
              <a:t>Your goodness so great, I can’t understand.</a:t>
            </a:r>
            <a:endParaRPr sz="4133">
              <a:solidFill>
                <a:schemeClr val="lt1"/>
              </a:solidFill>
            </a:endParaRPr>
          </a:p>
          <a:p>
            <a:pPr marL="0" indent="0" algn="ctr">
              <a:spcBef>
                <a:spcPts val="1600"/>
              </a:spcBef>
              <a:buNone/>
            </a:pPr>
            <a:r>
              <a:rPr lang="en" sz="4133">
                <a:solidFill>
                  <a:schemeClr val="lt1"/>
                </a:solidFill>
              </a:rPr>
              <a:t>And dear Lord, I know that all this was planned</a:t>
            </a:r>
            <a:endParaRPr sz="4133">
              <a:solidFill>
                <a:schemeClr val="lt1"/>
              </a:solidFill>
            </a:endParaRPr>
          </a:p>
          <a:p>
            <a:pPr marL="0" indent="0" algn="ctr">
              <a:spcBef>
                <a:spcPts val="1600"/>
              </a:spcBef>
              <a:buNone/>
            </a:pPr>
            <a:r>
              <a:rPr lang="en" sz="4133">
                <a:solidFill>
                  <a:schemeClr val="lt1"/>
                </a:solidFill>
              </a:rPr>
              <a:t>I know you’re here now, and always will be.</a:t>
            </a:r>
            <a:endParaRPr sz="4133">
              <a:solidFill>
                <a:schemeClr val="lt1"/>
              </a:solidFill>
            </a:endParaRPr>
          </a:p>
          <a:p>
            <a:pPr marL="0" indent="0" algn="ctr">
              <a:spcBef>
                <a:spcPts val="1600"/>
              </a:spcBef>
              <a:buNone/>
            </a:pPr>
            <a:r>
              <a:rPr lang="en" sz="4133">
                <a:solidFill>
                  <a:schemeClr val="lt1"/>
                </a:solidFill>
              </a:rPr>
              <a:t>Your love loosed my chains and in you I’m free</a:t>
            </a:r>
            <a:endParaRPr sz="4133">
              <a:solidFill>
                <a:schemeClr val="lt1"/>
              </a:solidFill>
            </a:endParaRPr>
          </a:p>
          <a:p>
            <a:pPr marL="0" indent="0" algn="ctr">
              <a:spcBef>
                <a:spcPts val="1600"/>
              </a:spcBef>
              <a:spcAft>
                <a:spcPts val="1600"/>
              </a:spcAft>
              <a:buNone/>
            </a:pPr>
            <a:r>
              <a:rPr lang="en" sz="4133">
                <a:solidFill>
                  <a:schemeClr val="lt1"/>
                </a:solidFill>
              </a:rPr>
              <a:t>But Jesus why me?</a:t>
            </a:r>
            <a:endParaRPr sz="4133">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8"/>
          <p:cNvSpPr txBox="1">
            <a:spLocks noGrp="1"/>
          </p:cNvSpPr>
          <p:nvPr>
            <p:ph type="title"/>
          </p:nvPr>
        </p:nvSpPr>
        <p:spPr>
          <a:xfrm>
            <a:off x="415600" y="903333"/>
            <a:ext cx="11360800" cy="5334400"/>
          </a:xfrm>
          <a:prstGeom prst="rect">
            <a:avLst/>
          </a:prstGeom>
        </p:spPr>
        <p:txBody>
          <a:bodyPr spcFirstLastPara="1" wrap="square" lIns="121900" tIns="121900" rIns="121900" bIns="121900" anchor="t" anchorCtr="0">
            <a:noAutofit/>
          </a:bodyPr>
          <a:lstStyle/>
          <a:p>
            <a:pPr algn="ctr"/>
            <a:r>
              <a:rPr lang="en" sz="5363">
                <a:solidFill>
                  <a:schemeClr val="lt1"/>
                </a:solidFill>
              </a:rPr>
              <a:t>Let us all with accord sing praises to Christ the Lord.</a:t>
            </a:r>
            <a:endParaRPr sz="5363">
              <a:solidFill>
                <a:schemeClr val="lt1"/>
              </a:solidFill>
            </a:endParaRPr>
          </a:p>
          <a:p>
            <a:pPr algn="ctr"/>
            <a:r>
              <a:rPr lang="en" sz="5363">
                <a:solidFill>
                  <a:schemeClr val="lt1"/>
                </a:solidFill>
              </a:rPr>
              <a:t>Lets us all unite in song and praise Him all day long.</a:t>
            </a:r>
            <a:endParaRPr sz="5363">
              <a:solidFill>
                <a:schemeClr val="lt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50"/>
          <p:cNvSpPr txBox="1">
            <a:spLocks noGrp="1"/>
          </p:cNvSpPr>
          <p:nvPr>
            <p:ph type="body" idx="1"/>
          </p:nvPr>
        </p:nvSpPr>
        <p:spPr>
          <a:xfrm>
            <a:off x="415600" y="248100"/>
            <a:ext cx="11360800" cy="5844000"/>
          </a:xfrm>
          <a:prstGeom prst="rect">
            <a:avLst/>
          </a:prstGeom>
          <a:noFill/>
          <a:ln>
            <a:noFill/>
          </a:ln>
        </p:spPr>
        <p:txBody>
          <a:bodyPr spcFirstLastPara="1" wrap="square" lIns="121900" tIns="121900" rIns="121900" bIns="121900" anchor="t" anchorCtr="0">
            <a:noAutofit/>
          </a:bodyPr>
          <a:lstStyle/>
          <a:p>
            <a:pPr marL="0" indent="0" algn="ctr">
              <a:buNone/>
            </a:pPr>
            <a:r>
              <a:rPr lang="en" sz="4000">
                <a:solidFill>
                  <a:schemeClr val="lt1"/>
                </a:solidFill>
              </a:rPr>
              <a:t>And Jesus said: </a:t>
            </a:r>
            <a:endParaRPr sz="4000">
              <a:solidFill>
                <a:schemeClr val="lt1"/>
              </a:solidFill>
            </a:endParaRPr>
          </a:p>
          <a:p>
            <a:pPr marL="0" indent="0" algn="ctr">
              <a:spcBef>
                <a:spcPts val="1600"/>
              </a:spcBef>
              <a:buNone/>
            </a:pPr>
            <a:r>
              <a:rPr lang="en" sz="4000">
                <a:solidFill>
                  <a:schemeClr val="lt1"/>
                </a:solidFill>
              </a:rPr>
              <a:t>“Come to the water, stand by my side</a:t>
            </a:r>
            <a:br>
              <a:rPr lang="en" sz="4000">
                <a:solidFill>
                  <a:schemeClr val="lt1"/>
                </a:solidFill>
              </a:rPr>
            </a:br>
            <a:r>
              <a:rPr lang="en" sz="4000">
                <a:solidFill>
                  <a:schemeClr val="lt1"/>
                </a:solidFill>
              </a:rPr>
              <a:t>I know you are thirsty, you won’t be denied.</a:t>
            </a:r>
            <a:endParaRPr sz="4000">
              <a:solidFill>
                <a:schemeClr val="lt1"/>
              </a:solidFill>
            </a:endParaRPr>
          </a:p>
          <a:p>
            <a:pPr marL="0" indent="0" algn="ctr">
              <a:spcBef>
                <a:spcPts val="1600"/>
              </a:spcBef>
              <a:buNone/>
            </a:pPr>
            <a:r>
              <a:rPr lang="en" sz="4000">
                <a:solidFill>
                  <a:schemeClr val="lt1"/>
                </a:solidFill>
              </a:rPr>
              <a:t>I felt every tear drop</a:t>
            </a:r>
            <a:endParaRPr sz="4000">
              <a:solidFill>
                <a:schemeClr val="lt1"/>
              </a:solidFill>
            </a:endParaRPr>
          </a:p>
          <a:p>
            <a:pPr marL="0" indent="0" algn="ctr">
              <a:spcBef>
                <a:spcPts val="1600"/>
              </a:spcBef>
              <a:buNone/>
            </a:pPr>
            <a:r>
              <a:rPr lang="en" sz="4000">
                <a:solidFill>
                  <a:schemeClr val="lt1"/>
                </a:solidFill>
              </a:rPr>
              <a:t>When in darkness you cried,</a:t>
            </a:r>
            <a:endParaRPr sz="4000">
              <a:solidFill>
                <a:schemeClr val="lt1"/>
              </a:solidFill>
            </a:endParaRPr>
          </a:p>
          <a:p>
            <a:pPr marL="0" indent="0" algn="ctr">
              <a:spcBef>
                <a:spcPts val="1600"/>
              </a:spcBef>
              <a:buNone/>
            </a:pPr>
            <a:r>
              <a:rPr lang="en" sz="4000">
                <a:solidFill>
                  <a:schemeClr val="lt1"/>
                </a:solidFill>
              </a:rPr>
              <a:t>And I strove to remind you</a:t>
            </a:r>
            <a:endParaRPr sz="4000">
              <a:solidFill>
                <a:schemeClr val="lt1"/>
              </a:solidFill>
            </a:endParaRPr>
          </a:p>
          <a:p>
            <a:pPr marL="0" indent="0" algn="ctr">
              <a:spcBef>
                <a:spcPts val="1600"/>
              </a:spcBef>
              <a:spcAft>
                <a:spcPts val="1600"/>
              </a:spcAft>
              <a:buNone/>
            </a:pPr>
            <a:r>
              <a:rPr lang="en" sz="4000">
                <a:solidFill>
                  <a:schemeClr val="lt1"/>
                </a:solidFill>
              </a:rPr>
              <a:t>That for those tears I died.”</a:t>
            </a:r>
            <a:endParaRPr sz="4000">
              <a:solidFill>
                <a:schemeClr val="lt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51"/>
          <p:cNvSpPr txBox="1">
            <a:spLocks noGrp="1"/>
          </p:cNvSpPr>
          <p:nvPr>
            <p:ph type="body" idx="1"/>
          </p:nvPr>
        </p:nvSpPr>
        <p:spPr>
          <a:xfrm>
            <a:off x="415600" y="602500"/>
            <a:ext cx="11360800" cy="5489600"/>
          </a:xfrm>
          <a:prstGeom prst="rect">
            <a:avLst/>
          </a:prstGeom>
          <a:noFill/>
          <a:ln>
            <a:noFill/>
          </a:ln>
        </p:spPr>
        <p:txBody>
          <a:bodyPr spcFirstLastPara="1" wrap="square" lIns="121900" tIns="121900" rIns="121900" bIns="121900" anchor="t" anchorCtr="0">
            <a:noAutofit/>
          </a:bodyPr>
          <a:lstStyle/>
          <a:p>
            <a:pPr marL="0" indent="0" algn="ctr">
              <a:buNone/>
            </a:pPr>
            <a:r>
              <a:rPr lang="en" sz="4000">
                <a:solidFill>
                  <a:schemeClr val="lt1"/>
                </a:solidFill>
              </a:rPr>
              <a:t>Jesus, I give you my heart and my soul</a:t>
            </a:r>
            <a:endParaRPr sz="4000">
              <a:solidFill>
                <a:schemeClr val="lt1"/>
              </a:solidFill>
            </a:endParaRPr>
          </a:p>
          <a:p>
            <a:pPr marL="0" indent="0" algn="ctr">
              <a:spcBef>
                <a:spcPts val="1600"/>
              </a:spcBef>
              <a:buNone/>
            </a:pPr>
            <a:r>
              <a:rPr lang="en" sz="4000">
                <a:solidFill>
                  <a:schemeClr val="lt1"/>
                </a:solidFill>
              </a:rPr>
              <a:t>I know that without God I’ll never be whole</a:t>
            </a:r>
            <a:endParaRPr sz="4000">
              <a:solidFill>
                <a:schemeClr val="lt1"/>
              </a:solidFill>
            </a:endParaRPr>
          </a:p>
          <a:p>
            <a:pPr marL="0" indent="0" algn="ctr">
              <a:spcBef>
                <a:spcPts val="1600"/>
              </a:spcBef>
              <a:buNone/>
            </a:pPr>
            <a:r>
              <a:rPr lang="en" sz="4000">
                <a:solidFill>
                  <a:schemeClr val="lt1"/>
                </a:solidFill>
              </a:rPr>
              <a:t>Savior you opened all the right doors</a:t>
            </a:r>
            <a:endParaRPr sz="4000">
              <a:solidFill>
                <a:schemeClr val="lt1"/>
              </a:solidFill>
            </a:endParaRPr>
          </a:p>
          <a:p>
            <a:pPr marL="0" indent="0" algn="ctr">
              <a:spcBef>
                <a:spcPts val="1600"/>
              </a:spcBef>
              <a:buNone/>
            </a:pPr>
            <a:r>
              <a:rPr lang="en" sz="4000">
                <a:solidFill>
                  <a:schemeClr val="lt1"/>
                </a:solidFill>
              </a:rPr>
              <a:t>And I thank you and praise you from Earth’s humble shores</a:t>
            </a:r>
            <a:endParaRPr sz="4000">
              <a:solidFill>
                <a:schemeClr val="lt1"/>
              </a:solidFill>
            </a:endParaRPr>
          </a:p>
          <a:p>
            <a:pPr marL="0" indent="0" algn="ctr">
              <a:spcBef>
                <a:spcPts val="1600"/>
              </a:spcBef>
              <a:spcAft>
                <a:spcPts val="1600"/>
              </a:spcAft>
              <a:buNone/>
            </a:pPr>
            <a:r>
              <a:rPr lang="en" sz="4000">
                <a:solidFill>
                  <a:schemeClr val="lt1"/>
                </a:solidFill>
              </a:rPr>
              <a:t>Take me, I’m yours</a:t>
            </a:r>
            <a:endParaRPr sz="4000">
              <a:solidFill>
                <a:schemeClr val="lt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52"/>
          <p:cNvSpPr txBox="1">
            <a:spLocks noGrp="1"/>
          </p:cNvSpPr>
          <p:nvPr>
            <p:ph type="body" idx="1"/>
          </p:nvPr>
        </p:nvSpPr>
        <p:spPr>
          <a:xfrm>
            <a:off x="415600" y="0"/>
            <a:ext cx="11360800" cy="6769200"/>
          </a:xfrm>
          <a:prstGeom prst="rect">
            <a:avLst/>
          </a:prstGeom>
          <a:noFill/>
          <a:ln>
            <a:noFill/>
          </a:ln>
        </p:spPr>
        <p:txBody>
          <a:bodyPr spcFirstLastPara="1" wrap="square" lIns="121900" tIns="121900" rIns="121900" bIns="121900" anchor="t" anchorCtr="0">
            <a:noAutofit/>
          </a:bodyPr>
          <a:lstStyle/>
          <a:p>
            <a:pPr marL="0" indent="0" algn="ctr">
              <a:buNone/>
            </a:pPr>
            <a:r>
              <a:rPr lang="en" sz="4000">
                <a:solidFill>
                  <a:schemeClr val="lt1"/>
                </a:solidFill>
              </a:rPr>
              <a:t>And Jesus said: </a:t>
            </a:r>
            <a:endParaRPr sz="4000">
              <a:solidFill>
                <a:schemeClr val="lt1"/>
              </a:solidFill>
            </a:endParaRPr>
          </a:p>
          <a:p>
            <a:pPr marL="0" indent="0" algn="ctr">
              <a:spcBef>
                <a:spcPts val="1600"/>
              </a:spcBef>
              <a:buNone/>
            </a:pPr>
            <a:r>
              <a:rPr lang="en" sz="4000">
                <a:solidFill>
                  <a:schemeClr val="lt1"/>
                </a:solidFill>
              </a:rPr>
              <a:t>“Come to the water, stand by my side</a:t>
            </a:r>
            <a:br>
              <a:rPr lang="en" sz="4000">
                <a:solidFill>
                  <a:schemeClr val="lt1"/>
                </a:solidFill>
              </a:rPr>
            </a:br>
            <a:r>
              <a:rPr lang="en" sz="4000">
                <a:solidFill>
                  <a:schemeClr val="lt1"/>
                </a:solidFill>
              </a:rPr>
              <a:t>I know you are thirsty, you won’t be denied.</a:t>
            </a:r>
            <a:endParaRPr sz="4000">
              <a:solidFill>
                <a:schemeClr val="lt1"/>
              </a:solidFill>
            </a:endParaRPr>
          </a:p>
          <a:p>
            <a:pPr marL="0" indent="0" algn="ctr">
              <a:spcBef>
                <a:spcPts val="1600"/>
              </a:spcBef>
              <a:buNone/>
            </a:pPr>
            <a:r>
              <a:rPr lang="en" sz="4000">
                <a:solidFill>
                  <a:schemeClr val="lt1"/>
                </a:solidFill>
              </a:rPr>
              <a:t>I felt every tear drop</a:t>
            </a:r>
            <a:endParaRPr sz="4000">
              <a:solidFill>
                <a:schemeClr val="lt1"/>
              </a:solidFill>
            </a:endParaRPr>
          </a:p>
          <a:p>
            <a:pPr marL="0" indent="0" algn="ctr">
              <a:spcBef>
                <a:spcPts val="1600"/>
              </a:spcBef>
              <a:buNone/>
            </a:pPr>
            <a:r>
              <a:rPr lang="en" sz="4000">
                <a:solidFill>
                  <a:schemeClr val="lt1"/>
                </a:solidFill>
              </a:rPr>
              <a:t>When in darkness you cried,</a:t>
            </a:r>
            <a:endParaRPr sz="4000">
              <a:solidFill>
                <a:schemeClr val="lt1"/>
              </a:solidFill>
            </a:endParaRPr>
          </a:p>
          <a:p>
            <a:pPr marL="0" indent="0" algn="ctr">
              <a:spcBef>
                <a:spcPts val="1600"/>
              </a:spcBef>
              <a:buNone/>
            </a:pPr>
            <a:r>
              <a:rPr lang="en" sz="4000">
                <a:solidFill>
                  <a:schemeClr val="lt1"/>
                </a:solidFill>
              </a:rPr>
              <a:t>And I strove to remind you</a:t>
            </a:r>
            <a:endParaRPr sz="4000">
              <a:solidFill>
                <a:schemeClr val="lt1"/>
              </a:solidFill>
            </a:endParaRPr>
          </a:p>
          <a:p>
            <a:pPr marL="0" indent="0" algn="ctr">
              <a:spcBef>
                <a:spcPts val="1600"/>
              </a:spcBef>
              <a:buNone/>
            </a:pPr>
            <a:r>
              <a:rPr lang="en" sz="4000">
                <a:solidFill>
                  <a:schemeClr val="lt1"/>
                </a:solidFill>
              </a:rPr>
              <a:t>That for those tears I died.”</a:t>
            </a:r>
            <a:endParaRPr sz="4000">
              <a:solidFill>
                <a:schemeClr val="lt1"/>
              </a:solidFill>
            </a:endParaRPr>
          </a:p>
          <a:p>
            <a:pPr marL="0" indent="0" algn="ctr">
              <a:spcBef>
                <a:spcPts val="1600"/>
              </a:spcBef>
              <a:spcAft>
                <a:spcPts val="1600"/>
              </a:spcAft>
              <a:buNone/>
            </a:pPr>
            <a:r>
              <a:rPr lang="en" sz="4000">
                <a:solidFill>
                  <a:schemeClr val="lt1"/>
                </a:solidFill>
              </a:rPr>
              <a:t>[End]</a:t>
            </a:r>
            <a:endParaRPr sz="4000">
              <a:solidFill>
                <a:schemeClr val="lt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261D-79B7-EC45-5F5E-90CF10C3A233}"/>
              </a:ext>
            </a:extLst>
          </p:cNvPr>
          <p:cNvSpPr>
            <a:spLocks noGrp="1"/>
          </p:cNvSpPr>
          <p:nvPr>
            <p:ph type="title"/>
          </p:nvPr>
        </p:nvSpPr>
        <p:spPr/>
        <p:txBody>
          <a:bodyPr/>
          <a:lstStyle/>
          <a:p>
            <a:pPr>
              <a:defRPr/>
            </a:pPr>
            <a:r>
              <a:rPr lang="en-US" sz="4800" b="1" dirty="0"/>
              <a:t>Communion</a:t>
            </a:r>
          </a:p>
        </p:txBody>
      </p:sp>
      <p:pic>
        <p:nvPicPr>
          <p:cNvPr id="130051" name="Picture 2" descr="What is the importance of the Lord's supper (or Communion)? - Biblword.net">
            <a:extLst>
              <a:ext uri="{FF2B5EF4-FFF2-40B4-BE49-F238E27FC236}">
                <a16:creationId xmlns:a16="http://schemas.microsoft.com/office/drawing/2014/main" id="{3DD75A0D-2EDE-7CF8-2DB2-2C5335D34A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6550" y="1471324"/>
            <a:ext cx="8978900" cy="5386676"/>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75DC-0F64-28C7-AFA0-3CAFCE8D2A25}"/>
              </a:ext>
            </a:extLst>
          </p:cNvPr>
          <p:cNvSpPr>
            <a:spLocks noGrp="1"/>
          </p:cNvSpPr>
          <p:nvPr>
            <p:ph type="title"/>
          </p:nvPr>
        </p:nvSpPr>
        <p:spPr/>
        <p:txBody>
          <a:bodyPr/>
          <a:lstStyle/>
          <a:p>
            <a:pPr>
              <a:defRPr/>
            </a:pPr>
            <a:r>
              <a:rPr lang="en-US" dirty="0"/>
              <a:t>Announcements</a:t>
            </a:r>
          </a:p>
        </p:txBody>
      </p:sp>
      <p:sp>
        <p:nvSpPr>
          <p:cNvPr id="131075" name="Content Placeholder 2">
            <a:extLst>
              <a:ext uri="{FF2B5EF4-FFF2-40B4-BE49-F238E27FC236}">
                <a16:creationId xmlns:a16="http://schemas.microsoft.com/office/drawing/2014/main" id="{9BE66C4E-A4E6-E2DC-D4A7-42A3B350635E}"/>
              </a:ext>
            </a:extLst>
          </p:cNvPr>
          <p:cNvSpPr>
            <a:spLocks noGrp="1" noChangeArrowheads="1"/>
          </p:cNvSpPr>
          <p:nvPr>
            <p:ph idx="1"/>
          </p:nvPr>
        </p:nvSpPr>
        <p:spPr>
          <a:xfrm>
            <a:off x="751841" y="1971039"/>
            <a:ext cx="6410960" cy="4358323"/>
          </a:xfrm>
        </p:spPr>
        <p:txBody>
          <a:bodyPr/>
          <a:lstStyle/>
          <a:p>
            <a:pPr marL="0" indent="0">
              <a:lnSpc>
                <a:spcPct val="107000"/>
              </a:lnSpc>
              <a:spcBef>
                <a:spcPct val="0"/>
              </a:spcBef>
              <a:buFont typeface="Wingdings" panose="05000000000000000000" pitchFamily="2" charset="2"/>
              <a:buNone/>
            </a:pPr>
            <a:r>
              <a:rPr lang="en-US" altLang="en-US" b="1" dirty="0">
                <a:effectLst/>
                <a:latin typeface="Calibri" panose="020F0502020204030204" pitchFamily="34" charset="0"/>
                <a:ea typeface="Calibri" panose="020F0502020204030204" pitchFamily="34" charset="0"/>
                <a:cs typeface="Times New Roman" panose="02020603050405020304" pitchFamily="18" charset="0"/>
              </a:rPr>
              <a:t>Bible Talk UCM Tues 12:00</a:t>
            </a:r>
          </a:p>
          <a:p>
            <a:pPr marL="0" indent="0">
              <a:lnSpc>
                <a:spcPct val="107000"/>
              </a:lnSpc>
              <a:spcBef>
                <a:spcPct val="0"/>
              </a:spcBef>
              <a:buFont typeface="Wingdings" panose="05000000000000000000" pitchFamily="2" charset="2"/>
              <a:buNone/>
            </a:pPr>
            <a:r>
              <a:rPr lang="en-US" altLang="en-US" b="1" dirty="0">
                <a:effectLst/>
                <a:latin typeface="Calibri" panose="020F0502020204030204" pitchFamily="34" charset="0"/>
                <a:ea typeface="Calibri" panose="020F0502020204030204" pitchFamily="34" charset="0"/>
                <a:cs typeface="Times New Roman" panose="02020603050405020304" pitchFamily="18" charset="0"/>
              </a:rPr>
              <a:t>Bible Talk at Oakes Tues 7:30</a:t>
            </a:r>
          </a:p>
          <a:p>
            <a:pPr marL="0" indent="0">
              <a:lnSpc>
                <a:spcPct val="107000"/>
              </a:lnSpc>
              <a:spcBef>
                <a:spcPct val="0"/>
              </a:spcBef>
              <a:buFont typeface="Wingdings" panose="05000000000000000000" pitchFamily="2" charset="2"/>
              <a:buNone/>
            </a:pPr>
            <a:r>
              <a:rPr lang="en-US" altLang="en-US" b="1" dirty="0">
                <a:effectLst/>
                <a:latin typeface="Calibri" panose="020F0502020204030204" pitchFamily="34" charset="0"/>
                <a:ea typeface="Calibri" panose="020F0502020204030204" pitchFamily="34" charset="0"/>
                <a:cs typeface="Times New Roman" panose="02020603050405020304" pitchFamily="18" charset="0"/>
              </a:rPr>
              <a:t>Bible Talk MC Wed 12:00 </a:t>
            </a:r>
          </a:p>
          <a:p>
            <a:pPr marL="0" indent="0">
              <a:lnSpc>
                <a:spcPct val="107000"/>
              </a:lnSpc>
              <a:spcBef>
                <a:spcPct val="0"/>
              </a:spcBef>
              <a:buFont typeface="Wingdings" panose="05000000000000000000" pitchFamily="2" charset="2"/>
              <a:buNone/>
            </a:pPr>
            <a:r>
              <a:rPr lang="en-US" altLang="en-US" b="1" dirty="0">
                <a:effectLst/>
                <a:latin typeface="Calibri" panose="020F0502020204030204" pitchFamily="34" charset="0"/>
                <a:ea typeface="Calibri" panose="020F0502020204030204" pitchFamily="34" charset="0"/>
                <a:cs typeface="Times New Roman" panose="02020603050405020304" pitchFamily="18" charset="0"/>
              </a:rPr>
              <a:t>Midweek Wed 7:30 UCM GLCR 120 </a:t>
            </a:r>
          </a:p>
          <a:p>
            <a:pPr marL="0" indent="0">
              <a:lnSpc>
                <a:spcPct val="107000"/>
              </a:lnSpc>
              <a:spcBef>
                <a:spcPct val="0"/>
              </a:spcBef>
              <a:buFont typeface="Wingdings" panose="05000000000000000000" pitchFamily="2" charset="2"/>
              <a:buNone/>
            </a:pPr>
            <a:r>
              <a:rPr lang="en-US" altLang="en-US" b="1" dirty="0">
                <a:effectLst/>
                <a:latin typeface="Calibri" panose="020F0502020204030204" pitchFamily="34" charset="0"/>
                <a:ea typeface="Calibri" panose="020F0502020204030204" pitchFamily="34" charset="0"/>
                <a:cs typeface="Times New Roman" panose="02020603050405020304" pitchFamily="18" charset="0"/>
              </a:rPr>
              <a:t>Women’s and Men’s Devotional Friday 7:00  Game Night and Prayer Night at </a:t>
            </a:r>
            <a:r>
              <a:rPr lang="en-US" altLang="en-US" b="1" dirty="0" err="1">
                <a:effectLst/>
                <a:latin typeface="Calibri" panose="020F0502020204030204" pitchFamily="34" charset="0"/>
                <a:ea typeface="Calibri" panose="020F0502020204030204" pitchFamily="34" charset="0"/>
                <a:cs typeface="Times New Roman" panose="02020603050405020304" pitchFamily="18" charset="0"/>
              </a:rPr>
              <a:t>UCMerced</a:t>
            </a:r>
            <a:endParaRPr lang="en-US" alt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ct val="0"/>
              </a:spcBef>
              <a:buFont typeface="Wingdings" panose="05000000000000000000" pitchFamily="2" charset="2"/>
              <a:buNone/>
            </a:pPr>
            <a:endParaRPr lang="en-US" alt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ct val="0"/>
              </a:spcBef>
              <a:buFont typeface="Wingdings" panose="05000000000000000000" pitchFamily="2" charset="2"/>
              <a:buNone/>
            </a:pPr>
            <a:endParaRPr lang="en-US" alt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ct val="0"/>
              </a:spcBef>
              <a:buFont typeface="Wingdings" panose="05000000000000000000" pitchFamily="2" charset="2"/>
              <a:buNone/>
            </a:pPr>
            <a:endParaRPr lang="en-US" altLang="en-US"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Game Night | Campbellsport Public Library">
            <a:extLst>
              <a:ext uri="{FF2B5EF4-FFF2-40B4-BE49-F238E27FC236}">
                <a16:creationId xmlns:a16="http://schemas.microsoft.com/office/drawing/2014/main" id="{0E3A75B7-BF94-137F-718F-1F8B94E08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1" y="1590040"/>
            <a:ext cx="4739322" cy="47393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B21B-91D5-12D0-EB81-F67F10BEF051}"/>
              </a:ext>
            </a:extLst>
          </p:cNvPr>
          <p:cNvSpPr>
            <a:spLocks noGrp="1"/>
          </p:cNvSpPr>
          <p:nvPr>
            <p:ph type="title"/>
          </p:nvPr>
        </p:nvSpPr>
        <p:spPr>
          <a:xfrm>
            <a:off x="599440" y="274638"/>
            <a:ext cx="10982960" cy="995362"/>
          </a:xfrm>
        </p:spPr>
        <p:txBody>
          <a:bodyPr/>
          <a:lstStyle/>
          <a:p>
            <a:pPr>
              <a:defRPr/>
            </a:pPr>
            <a:r>
              <a:rPr lang="en-US" dirty="0"/>
              <a:t>Coming Up</a:t>
            </a:r>
          </a:p>
        </p:txBody>
      </p:sp>
      <p:sp>
        <p:nvSpPr>
          <p:cNvPr id="132099" name="Content Placeholder 2">
            <a:extLst>
              <a:ext uri="{FF2B5EF4-FFF2-40B4-BE49-F238E27FC236}">
                <a16:creationId xmlns:a16="http://schemas.microsoft.com/office/drawing/2014/main" id="{7B5ADE7F-3709-BD9D-7057-73B833EEBAC6}"/>
              </a:ext>
            </a:extLst>
          </p:cNvPr>
          <p:cNvSpPr>
            <a:spLocks noGrp="1" noChangeArrowheads="1"/>
          </p:cNvSpPr>
          <p:nvPr>
            <p:ph idx="1"/>
          </p:nvPr>
        </p:nvSpPr>
        <p:spPr>
          <a:xfrm>
            <a:off x="924560" y="1270000"/>
            <a:ext cx="10891520" cy="4826001"/>
          </a:xfrm>
        </p:spPr>
        <p:txBody>
          <a:bodyPr/>
          <a:lstStyle/>
          <a:p>
            <a:pPr marL="0" indent="0">
              <a:lnSpc>
                <a:spcPct val="107000"/>
              </a:lnSpc>
              <a:spcBef>
                <a:spcPct val="0"/>
              </a:spcBef>
              <a:buFont typeface="Wingdings" panose="05000000000000000000" pitchFamily="2" charset="2"/>
              <a:buNone/>
            </a:pPr>
            <a:endParaRPr lang="en-US" alt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ct val="0"/>
              </a:spcBef>
              <a:buFont typeface="Wingdings" panose="05000000000000000000" pitchFamily="2" charset="2"/>
              <a:buNone/>
            </a:pPr>
            <a:r>
              <a:rPr lang="en-US" altLang="en-US" sz="3600" b="1" dirty="0">
                <a:effectLst/>
                <a:latin typeface="Calibri" panose="020F0502020204030204" pitchFamily="34" charset="0"/>
                <a:ea typeface="Calibri" panose="020F0502020204030204" pitchFamily="34" charset="0"/>
                <a:cs typeface="Times New Roman" panose="02020603050405020304" pitchFamily="18" charset="0"/>
              </a:rPr>
              <a:t>Sat 2/10 9:00 Food the needy at Catholic Charities</a:t>
            </a:r>
          </a:p>
          <a:p>
            <a:pPr marL="0" indent="0">
              <a:lnSpc>
                <a:spcPct val="107000"/>
              </a:lnSpc>
              <a:spcBef>
                <a:spcPct val="0"/>
              </a:spcBef>
              <a:buFont typeface="Wingdings" panose="05000000000000000000" pitchFamily="2" charset="2"/>
              <a:buNone/>
            </a:pPr>
            <a:r>
              <a:rPr lang="en-US" altLang="en-US" sz="3600" b="1" dirty="0">
                <a:effectLst/>
                <a:latin typeface="Calibri" panose="020F0502020204030204" pitchFamily="34" charset="0"/>
                <a:ea typeface="Calibri" panose="020F0502020204030204" pitchFamily="34" charset="0"/>
                <a:cs typeface="Times New Roman" panose="02020603050405020304" pitchFamily="18" charset="0"/>
              </a:rPr>
              <a:t>Will the Real Jesus Please Stand Up UCM Feb 16</a:t>
            </a:r>
            <a:r>
              <a:rPr lang="en-US" altLang="en-US" sz="3600" b="1" baseline="30000" dirty="0">
                <a:effectLst/>
                <a:latin typeface="Calibri" panose="020F0502020204030204" pitchFamily="34" charset="0"/>
                <a:ea typeface="Calibri" panose="020F0502020204030204" pitchFamily="34" charset="0"/>
                <a:cs typeface="Times New Roman" panose="02020603050405020304" pitchFamily="18" charset="0"/>
              </a:rPr>
              <a:t>th</a:t>
            </a:r>
            <a:endParaRPr lang="en-US" alt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ct val="0"/>
              </a:spcBef>
              <a:buFont typeface="Wingdings" panose="05000000000000000000" pitchFamily="2" charset="2"/>
              <a:buNone/>
            </a:pPr>
            <a:r>
              <a:rPr lang="en-US" altLang="en-US" sz="3600" b="1" dirty="0">
                <a:effectLst/>
                <a:latin typeface="Calibri" panose="020F0502020204030204" pitchFamily="34" charset="0"/>
                <a:ea typeface="Calibri" panose="020F0502020204030204" pitchFamily="34" charset="0"/>
                <a:cs typeface="Times New Roman" panose="02020603050405020304" pitchFamily="18" charset="0"/>
              </a:rPr>
              <a:t>“Barbie” Sister’s encouragement night Fresno Feb 17th</a:t>
            </a:r>
          </a:p>
          <a:p>
            <a:pPr marL="0" indent="0">
              <a:lnSpc>
                <a:spcPct val="107000"/>
              </a:lnSpc>
              <a:spcBef>
                <a:spcPct val="0"/>
              </a:spcBef>
              <a:buFont typeface="Wingdings" panose="05000000000000000000" pitchFamily="2" charset="2"/>
              <a:buNone/>
            </a:pPr>
            <a:r>
              <a:rPr lang="en-US" altLang="en-US" sz="3600" b="1" dirty="0">
                <a:effectLst/>
                <a:latin typeface="Calibri" panose="020F0502020204030204" pitchFamily="34" charset="0"/>
                <a:ea typeface="Calibri" panose="020F0502020204030204" pitchFamily="34" charset="0"/>
                <a:cs typeface="Times New Roman" panose="02020603050405020304" pitchFamily="18" charset="0"/>
              </a:rPr>
              <a:t>Love Feast Sun Feb 18th</a:t>
            </a:r>
          </a:p>
          <a:p>
            <a:pPr marL="0" indent="0">
              <a:lnSpc>
                <a:spcPct val="107000"/>
              </a:lnSpc>
              <a:spcBef>
                <a:spcPct val="0"/>
              </a:spcBef>
              <a:buFont typeface="Wingdings" panose="05000000000000000000" pitchFamily="2" charset="2"/>
              <a:buNone/>
            </a:pPr>
            <a:endParaRPr lang="en-US" alt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ct val="0"/>
              </a:spcBef>
              <a:buFont typeface="Wingdings" panose="05000000000000000000" pitchFamily="2" charset="2"/>
              <a:buNone/>
            </a:pPr>
            <a:r>
              <a:rPr lang="en-US" altLang="en-US" sz="3600" b="1" dirty="0">
                <a:effectLst/>
                <a:latin typeface="Calibri" panose="020F0502020204030204" pitchFamily="34" charset="0"/>
                <a:ea typeface="Calibri" panose="020F0502020204030204" pitchFamily="34" charset="0"/>
                <a:cs typeface="Times New Roman" panose="02020603050405020304" pitchFamily="18" charset="0"/>
              </a:rPr>
              <a:t>Campus Retreat March 22-24 Sierra Christian Camp</a:t>
            </a:r>
          </a:p>
          <a:p>
            <a:pPr marL="0" indent="0">
              <a:lnSpc>
                <a:spcPct val="107000"/>
              </a:lnSpc>
              <a:spcBef>
                <a:spcPct val="0"/>
              </a:spcBef>
              <a:buFont typeface="Wingdings" panose="05000000000000000000" pitchFamily="2" charset="2"/>
              <a:buNone/>
            </a:pPr>
            <a:endParaRPr lang="en-US" alt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ct val="0"/>
              </a:spcBef>
              <a:buFont typeface="Wingdings" panose="05000000000000000000" pitchFamily="2" charset="2"/>
              <a:buNone/>
            </a:pPr>
            <a:r>
              <a:rPr lang="en-US" altLang="en-US" sz="3600" b="1" dirty="0">
                <a:effectLst/>
                <a:latin typeface="Calibri" panose="020F0502020204030204" pitchFamily="34" charset="0"/>
                <a:ea typeface="Calibri" panose="020F0502020204030204" pitchFamily="34" charset="0"/>
                <a:cs typeface="Times New Roman" panose="02020603050405020304" pitchFamily="18" charset="0"/>
              </a:rPr>
              <a:t>Singles Conference in Yosemite Park May 31-June 2</a:t>
            </a:r>
          </a:p>
          <a:p>
            <a:pPr marL="0" indent="0">
              <a:lnSpc>
                <a:spcPct val="107000"/>
              </a:lnSpc>
              <a:spcBef>
                <a:spcPct val="0"/>
              </a:spcBef>
              <a:buFont typeface="Wingdings" panose="05000000000000000000" pitchFamily="2" charset="2"/>
              <a:buNone/>
            </a:pPr>
            <a:endParaRPr lang="en-US" alt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ct val="0"/>
              </a:spcBef>
              <a:buFont typeface="Wingdings" panose="05000000000000000000" pitchFamily="2" charset="2"/>
              <a:buNone/>
            </a:pPr>
            <a:r>
              <a:rPr lang="en-US" altLang="en-US" sz="3600" b="1" dirty="0">
                <a:effectLst/>
                <a:latin typeface="Calibri" panose="020F0502020204030204" pitchFamily="34" charset="0"/>
                <a:ea typeface="Calibri" panose="020F0502020204030204" pitchFamily="34" charset="0"/>
                <a:cs typeface="Times New Roman" panose="02020603050405020304" pitchFamily="18" charset="0"/>
              </a:rPr>
              <a:t>ICMC Aug 1-4 North Carolina!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A63B-0018-3AF4-39A8-143E748BC1F3}"/>
              </a:ext>
            </a:extLst>
          </p:cNvPr>
          <p:cNvSpPr>
            <a:spLocks noGrp="1"/>
          </p:cNvSpPr>
          <p:nvPr>
            <p:ph type="title"/>
          </p:nvPr>
        </p:nvSpPr>
        <p:spPr/>
        <p:txBody>
          <a:bodyPr/>
          <a:lstStyle/>
          <a:p>
            <a:endParaRPr lang="en-US"/>
          </a:p>
        </p:txBody>
      </p:sp>
      <p:pic>
        <p:nvPicPr>
          <p:cNvPr id="5" name="Content Placeholder 4" descr="A collage of statues&#10;&#10;Description automatically generated">
            <a:extLst>
              <a:ext uri="{FF2B5EF4-FFF2-40B4-BE49-F238E27FC236}">
                <a16:creationId xmlns:a16="http://schemas.microsoft.com/office/drawing/2014/main" id="{D501B8C1-292B-FB49-327E-06CE7FAB85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2960" y="71611"/>
            <a:ext cx="8006080" cy="6714777"/>
          </a:xfrm>
        </p:spPr>
      </p:pic>
    </p:spTree>
    <p:extLst>
      <p:ext uri="{BB962C8B-B14F-4D97-AF65-F5344CB8AC3E}">
        <p14:creationId xmlns:p14="http://schemas.microsoft.com/office/powerpoint/2010/main" val="19957307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1FEE-34F6-E84E-F81C-0095B071A556}"/>
              </a:ext>
            </a:extLst>
          </p:cNvPr>
          <p:cNvSpPr>
            <a:spLocks noGrp="1"/>
          </p:cNvSpPr>
          <p:nvPr>
            <p:ph type="title"/>
          </p:nvPr>
        </p:nvSpPr>
        <p:spPr/>
        <p:txBody>
          <a:bodyPr/>
          <a:lstStyle/>
          <a:p>
            <a:endParaRPr lang="en-US"/>
          </a:p>
        </p:txBody>
      </p:sp>
      <p:pic>
        <p:nvPicPr>
          <p:cNvPr id="5" name="Content Placeholder 4" descr="A poster with text and a drawing of a tent and mountains&#10;&#10;Description automatically generated">
            <a:extLst>
              <a:ext uri="{FF2B5EF4-FFF2-40B4-BE49-F238E27FC236}">
                <a16:creationId xmlns:a16="http://schemas.microsoft.com/office/drawing/2014/main" id="{DD31F9C1-8035-27B6-7E0F-1E41C36422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63121" cy="6898006"/>
          </a:xfrm>
        </p:spPr>
      </p:pic>
    </p:spTree>
    <p:extLst>
      <p:ext uri="{BB962C8B-B14F-4D97-AF65-F5344CB8AC3E}">
        <p14:creationId xmlns:p14="http://schemas.microsoft.com/office/powerpoint/2010/main" val="28757361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53"/>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rmAutofit/>
          </a:bodyPr>
          <a:lstStyle/>
          <a:p>
            <a:r>
              <a:rPr lang="en">
                <a:solidFill>
                  <a:schemeClr val="lt1"/>
                </a:solidFill>
              </a:rPr>
              <a:t>Take The Lord With You</a:t>
            </a:r>
            <a:endParaRPr>
              <a:solidFill>
                <a:schemeClr val="lt1"/>
              </a:solidFill>
            </a:endParaRPr>
          </a:p>
        </p:txBody>
      </p:sp>
      <p:sp>
        <p:nvSpPr>
          <p:cNvPr id="241" name="Google Shape;241;p53"/>
          <p:cNvSpPr txBox="1"/>
          <p:nvPr/>
        </p:nvSpPr>
        <p:spPr>
          <a:xfrm>
            <a:off x="1577167" y="3934034"/>
            <a:ext cx="9073200" cy="861734"/>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4000" kern="0">
                <a:solidFill>
                  <a:srgbClr val="FFFFFF"/>
                </a:solidFill>
                <a:latin typeface="Arial"/>
                <a:cs typeface="Arial"/>
                <a:sym typeface="Arial"/>
              </a:rPr>
              <a:t>(733)</a:t>
            </a:r>
            <a:endParaRPr sz="4000" kern="0">
              <a:solidFill>
                <a:srgbClr val="FFFFFF"/>
              </a:solidFill>
              <a:latin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54"/>
          <p:cNvSpPr txBox="1">
            <a:spLocks noGrp="1"/>
          </p:cNvSpPr>
          <p:nvPr>
            <p:ph type="title"/>
          </p:nvPr>
        </p:nvSpPr>
        <p:spPr>
          <a:xfrm>
            <a:off x="415600" y="593367"/>
            <a:ext cx="11360800" cy="5042000"/>
          </a:xfrm>
          <a:prstGeom prst="rect">
            <a:avLst/>
          </a:prstGeom>
        </p:spPr>
        <p:txBody>
          <a:bodyPr spcFirstLastPara="1" wrap="square" lIns="121900" tIns="121900" rIns="121900" bIns="121900" anchor="t" anchorCtr="0">
            <a:normAutofit/>
          </a:bodyPr>
          <a:lstStyle/>
          <a:p>
            <a:pPr algn="ctr">
              <a:buSzPts val="1100"/>
            </a:pPr>
            <a:r>
              <a:rPr lang="en">
                <a:solidFill>
                  <a:schemeClr val="lt1"/>
                </a:solidFill>
              </a:rPr>
              <a:t>You’ve got to take the Lord with you children, everywhere you go</a:t>
            </a:r>
            <a:endParaRPr>
              <a:solidFill>
                <a:schemeClr val="lt1"/>
              </a:solidFill>
            </a:endParaRPr>
          </a:p>
          <a:p>
            <a:pPr algn="ctr">
              <a:buSzPts val="1100"/>
            </a:pPr>
            <a:r>
              <a:rPr lang="en">
                <a:solidFill>
                  <a:schemeClr val="lt1"/>
                </a:solidFill>
              </a:rPr>
              <a:t>You’ve got to take the Lord with you children, everywhere you go</a:t>
            </a:r>
            <a:endParaRPr>
              <a:solidFill>
                <a:schemeClr val="lt1"/>
              </a:solidFill>
            </a:endParaRPr>
          </a:p>
          <a:p>
            <a:pPr algn="ctr">
              <a:buSzPts val="1100"/>
            </a:pPr>
            <a:r>
              <a:rPr lang="en">
                <a:solidFill>
                  <a:schemeClr val="lt1"/>
                </a:solidFill>
              </a:rPr>
              <a:t>You’ve got to take the Lord with you children, everywhere you go</a:t>
            </a:r>
            <a:endParaRPr>
              <a:solidFill>
                <a:schemeClr val="lt1"/>
              </a:solidFill>
            </a:endParaRPr>
          </a:p>
          <a:p>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415600" y="1714500"/>
            <a:ext cx="11360800" cy="4523200"/>
          </a:xfrm>
          <a:prstGeom prst="rect">
            <a:avLst/>
          </a:prstGeom>
        </p:spPr>
        <p:txBody>
          <a:bodyPr spcFirstLastPara="1" wrap="square" lIns="121900" tIns="121900" rIns="121900" bIns="121900" anchor="t" anchorCtr="0">
            <a:noAutofit/>
          </a:bodyPr>
          <a:lstStyle/>
          <a:p>
            <a:pPr algn="ctr"/>
            <a:r>
              <a:rPr lang="en" sz="5363">
                <a:solidFill>
                  <a:schemeClr val="lt1"/>
                </a:solidFill>
              </a:rPr>
              <a:t>Than you Lord, for loving me.</a:t>
            </a:r>
            <a:endParaRPr sz="5363">
              <a:solidFill>
                <a:schemeClr val="lt1"/>
              </a:solidFill>
            </a:endParaRPr>
          </a:p>
          <a:p>
            <a:pPr algn="ctr"/>
            <a:r>
              <a:rPr lang="en" sz="5363">
                <a:solidFill>
                  <a:schemeClr val="lt1"/>
                </a:solidFill>
              </a:rPr>
              <a:t>Thank you Lord, for saving my soul</a:t>
            </a:r>
            <a:endParaRPr sz="5363">
              <a:solidFill>
                <a:schemeClr val="lt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5"/>
          <p:cNvSpPr txBox="1">
            <a:spLocks noGrp="1"/>
          </p:cNvSpPr>
          <p:nvPr>
            <p:ph type="title"/>
          </p:nvPr>
        </p:nvSpPr>
        <p:spPr>
          <a:xfrm>
            <a:off x="415600" y="230367"/>
            <a:ext cx="11360800" cy="6397600"/>
          </a:xfrm>
          <a:prstGeom prst="rect">
            <a:avLst/>
          </a:prstGeom>
        </p:spPr>
        <p:txBody>
          <a:bodyPr spcFirstLastPara="1" wrap="square" lIns="121900" tIns="121900" rIns="121900" bIns="121900" anchor="t" anchorCtr="0">
            <a:normAutofit/>
          </a:bodyPr>
          <a:lstStyle/>
          <a:p>
            <a:pPr algn="ctr"/>
            <a:r>
              <a:rPr lang="en" sz="4000">
                <a:solidFill>
                  <a:schemeClr val="lt1"/>
                </a:solidFill>
              </a:rPr>
              <a:t>In the street</a:t>
            </a:r>
            <a:endParaRPr sz="4000">
              <a:solidFill>
                <a:schemeClr val="lt1"/>
              </a:solidFill>
            </a:endParaRPr>
          </a:p>
          <a:p>
            <a:pPr algn="ctr"/>
            <a:r>
              <a:rPr lang="en" sz="4000">
                <a:solidFill>
                  <a:schemeClr val="lt1"/>
                </a:solidFill>
              </a:rPr>
              <a:t>(In the street)</a:t>
            </a:r>
            <a:br>
              <a:rPr lang="en" sz="4000">
                <a:solidFill>
                  <a:schemeClr val="lt1"/>
                </a:solidFill>
              </a:rPr>
            </a:br>
            <a:r>
              <a:rPr lang="en" sz="4000">
                <a:solidFill>
                  <a:schemeClr val="lt1"/>
                </a:solidFill>
              </a:rPr>
              <a:t>In the home</a:t>
            </a:r>
            <a:endParaRPr sz="4000">
              <a:solidFill>
                <a:schemeClr val="lt1"/>
              </a:solidFill>
            </a:endParaRPr>
          </a:p>
          <a:p>
            <a:pPr algn="ctr"/>
            <a:r>
              <a:rPr lang="en" sz="4000">
                <a:solidFill>
                  <a:schemeClr val="lt1"/>
                </a:solidFill>
              </a:rPr>
              <a:t>(In the home)</a:t>
            </a:r>
            <a:br>
              <a:rPr lang="en" sz="4000">
                <a:solidFill>
                  <a:schemeClr val="lt1"/>
                </a:solidFill>
              </a:rPr>
            </a:br>
            <a:r>
              <a:rPr lang="en" sz="4000">
                <a:solidFill>
                  <a:schemeClr val="lt1"/>
                </a:solidFill>
              </a:rPr>
              <a:t>On the job</a:t>
            </a:r>
            <a:br>
              <a:rPr lang="en" sz="4000">
                <a:solidFill>
                  <a:schemeClr val="lt1"/>
                </a:solidFill>
              </a:rPr>
            </a:br>
            <a:r>
              <a:rPr lang="en" sz="4000">
                <a:solidFill>
                  <a:schemeClr val="lt1"/>
                </a:solidFill>
              </a:rPr>
              <a:t>(On the job)</a:t>
            </a:r>
            <a:br>
              <a:rPr lang="en" sz="4000">
                <a:solidFill>
                  <a:schemeClr val="lt1"/>
                </a:solidFill>
              </a:rPr>
            </a:br>
            <a:r>
              <a:rPr lang="en" sz="4000">
                <a:solidFill>
                  <a:schemeClr val="lt1"/>
                </a:solidFill>
              </a:rPr>
              <a:t>All alone</a:t>
            </a:r>
            <a:br>
              <a:rPr lang="en" sz="4000">
                <a:solidFill>
                  <a:schemeClr val="lt1"/>
                </a:solidFill>
              </a:rPr>
            </a:br>
            <a:r>
              <a:rPr lang="en" sz="4000">
                <a:solidFill>
                  <a:schemeClr val="lt1"/>
                </a:solidFill>
              </a:rPr>
              <a:t>(All alone)</a:t>
            </a:r>
            <a:endParaRPr sz="4000">
              <a:solidFill>
                <a:schemeClr val="lt1"/>
              </a:solidFill>
            </a:endParaRPr>
          </a:p>
          <a:p>
            <a:endParaRPr>
              <a:solidFill>
                <a:schemeClr val="lt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6"/>
          <p:cNvSpPr txBox="1">
            <a:spLocks noGrp="1"/>
          </p:cNvSpPr>
          <p:nvPr>
            <p:ph type="title"/>
          </p:nvPr>
        </p:nvSpPr>
        <p:spPr>
          <a:xfrm>
            <a:off x="415600" y="230367"/>
            <a:ext cx="11360800" cy="6397600"/>
          </a:xfrm>
          <a:prstGeom prst="rect">
            <a:avLst/>
          </a:prstGeom>
        </p:spPr>
        <p:txBody>
          <a:bodyPr spcFirstLastPara="1" wrap="square" lIns="121900" tIns="121900" rIns="121900" bIns="121900" anchor="t" anchorCtr="0">
            <a:normAutofit/>
          </a:bodyPr>
          <a:lstStyle/>
          <a:p>
            <a:pPr algn="ctr"/>
            <a:r>
              <a:rPr lang="en" sz="4000">
                <a:solidFill>
                  <a:schemeClr val="lt1"/>
                </a:solidFill>
              </a:rPr>
              <a:t>Highway</a:t>
            </a:r>
            <a:endParaRPr sz="4000">
              <a:solidFill>
                <a:schemeClr val="lt1"/>
              </a:solidFill>
            </a:endParaRPr>
          </a:p>
          <a:p>
            <a:pPr algn="ctr"/>
            <a:r>
              <a:rPr lang="en" sz="4000">
                <a:solidFill>
                  <a:schemeClr val="lt1"/>
                </a:solidFill>
              </a:rPr>
              <a:t>(Highway)</a:t>
            </a:r>
            <a:endParaRPr sz="4000">
              <a:solidFill>
                <a:schemeClr val="lt1"/>
              </a:solidFill>
            </a:endParaRPr>
          </a:p>
          <a:p>
            <a:pPr algn="ctr"/>
            <a:r>
              <a:rPr lang="en" sz="4000">
                <a:solidFill>
                  <a:schemeClr val="lt1"/>
                </a:solidFill>
              </a:rPr>
              <a:t>By the way</a:t>
            </a:r>
            <a:br>
              <a:rPr lang="en" sz="4000">
                <a:solidFill>
                  <a:schemeClr val="lt1"/>
                </a:solidFill>
              </a:rPr>
            </a:br>
            <a:r>
              <a:rPr lang="en" sz="4000">
                <a:solidFill>
                  <a:schemeClr val="lt1"/>
                </a:solidFill>
              </a:rPr>
              <a:t>(By the way)</a:t>
            </a:r>
            <a:endParaRPr sz="4000">
              <a:solidFill>
                <a:schemeClr val="lt1"/>
              </a:solidFill>
            </a:endParaRPr>
          </a:p>
          <a:p>
            <a:pPr algn="ctr"/>
            <a:r>
              <a:rPr lang="en" sz="4000">
                <a:solidFill>
                  <a:schemeClr val="lt1"/>
                </a:solidFill>
              </a:rPr>
              <a:t>Everywhere you go</a:t>
            </a:r>
            <a:endParaRPr sz="4000">
              <a:solidFill>
                <a:schemeClr val="lt1"/>
              </a:solidFill>
            </a:endParaRPr>
          </a:p>
          <a:p>
            <a:endParaRPr>
              <a:solidFill>
                <a:schemeClr val="lt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7"/>
          <p:cNvSpPr txBox="1">
            <a:spLocks noGrp="1"/>
          </p:cNvSpPr>
          <p:nvPr>
            <p:ph type="title"/>
          </p:nvPr>
        </p:nvSpPr>
        <p:spPr>
          <a:xfrm>
            <a:off x="415600" y="593367"/>
            <a:ext cx="11360800" cy="5998800"/>
          </a:xfrm>
          <a:prstGeom prst="rect">
            <a:avLst/>
          </a:prstGeom>
        </p:spPr>
        <p:txBody>
          <a:bodyPr spcFirstLastPara="1" wrap="square" lIns="121900" tIns="121900" rIns="121900" bIns="121900" anchor="t" anchorCtr="0">
            <a:normAutofit/>
          </a:bodyPr>
          <a:lstStyle/>
          <a:p>
            <a:pPr algn="ctr"/>
            <a:r>
              <a:rPr lang="en" sz="4400">
                <a:solidFill>
                  <a:schemeClr val="lt1"/>
                </a:solidFill>
              </a:rPr>
              <a:t>You’ve got to make disciples daily children, everywhere you go</a:t>
            </a:r>
            <a:endParaRPr sz="4400">
              <a:solidFill>
                <a:schemeClr val="lt1"/>
              </a:solidFill>
            </a:endParaRPr>
          </a:p>
          <a:p>
            <a:pPr algn="ctr"/>
            <a:r>
              <a:rPr lang="en" sz="4400">
                <a:solidFill>
                  <a:schemeClr val="lt1"/>
                </a:solidFill>
              </a:rPr>
              <a:t>You’ve got to make disciples daily children, everywhere you go</a:t>
            </a:r>
            <a:endParaRPr sz="4400">
              <a:solidFill>
                <a:schemeClr val="lt1"/>
              </a:solidFill>
            </a:endParaRPr>
          </a:p>
          <a:p>
            <a:pPr algn="ctr"/>
            <a:r>
              <a:rPr lang="en" sz="4400">
                <a:solidFill>
                  <a:schemeClr val="lt1"/>
                </a:solidFill>
              </a:rPr>
              <a:t>You’ve got to make disciples daily children, everywhere you go</a:t>
            </a:r>
            <a:endParaRPr sz="4400">
              <a:solidFill>
                <a:schemeClr val="lt1"/>
              </a:solidFill>
            </a:endParaRPr>
          </a:p>
          <a:p>
            <a:endParaRPr>
              <a:solidFill>
                <a:schemeClr val="lt1"/>
              </a:solidFill>
            </a:endParaRPr>
          </a:p>
          <a:p>
            <a:pPr algn="ctr"/>
            <a:endParaRPr>
              <a:solidFill>
                <a:schemeClr val="lt1"/>
              </a:solidFill>
            </a:endParaRPr>
          </a:p>
          <a:p>
            <a:endParaRPr>
              <a:solidFill>
                <a:schemeClr val="lt1"/>
              </a:solidFill>
            </a:endParaRPr>
          </a:p>
          <a:p>
            <a:pPr algn="ctr"/>
            <a:endParaRPr>
              <a:solidFill>
                <a:schemeClr val="lt1"/>
              </a:solidFill>
            </a:endParaRPr>
          </a:p>
          <a:p>
            <a:endParaRPr>
              <a:solidFill>
                <a:schemeClr val="lt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8"/>
          <p:cNvSpPr txBox="1">
            <a:spLocks noGrp="1"/>
          </p:cNvSpPr>
          <p:nvPr>
            <p:ph type="title"/>
          </p:nvPr>
        </p:nvSpPr>
        <p:spPr>
          <a:xfrm>
            <a:off x="415600" y="230367"/>
            <a:ext cx="11360800" cy="6397600"/>
          </a:xfrm>
          <a:prstGeom prst="rect">
            <a:avLst/>
          </a:prstGeom>
        </p:spPr>
        <p:txBody>
          <a:bodyPr spcFirstLastPara="1" wrap="square" lIns="121900" tIns="121900" rIns="121900" bIns="121900" anchor="t" anchorCtr="0">
            <a:normAutofit/>
          </a:bodyPr>
          <a:lstStyle/>
          <a:p>
            <a:pPr algn="ctr"/>
            <a:r>
              <a:rPr lang="en" sz="4000">
                <a:solidFill>
                  <a:schemeClr val="lt1"/>
                </a:solidFill>
              </a:rPr>
              <a:t>In the street</a:t>
            </a:r>
            <a:endParaRPr sz="4000">
              <a:solidFill>
                <a:schemeClr val="lt1"/>
              </a:solidFill>
            </a:endParaRPr>
          </a:p>
          <a:p>
            <a:pPr algn="ctr"/>
            <a:r>
              <a:rPr lang="en" sz="4000">
                <a:solidFill>
                  <a:schemeClr val="lt1"/>
                </a:solidFill>
              </a:rPr>
              <a:t>(In the street)</a:t>
            </a:r>
            <a:br>
              <a:rPr lang="en" sz="4000">
                <a:solidFill>
                  <a:schemeClr val="lt1"/>
                </a:solidFill>
              </a:rPr>
            </a:br>
            <a:r>
              <a:rPr lang="en" sz="4000">
                <a:solidFill>
                  <a:schemeClr val="lt1"/>
                </a:solidFill>
              </a:rPr>
              <a:t>In the home</a:t>
            </a:r>
            <a:endParaRPr sz="4000">
              <a:solidFill>
                <a:schemeClr val="lt1"/>
              </a:solidFill>
            </a:endParaRPr>
          </a:p>
          <a:p>
            <a:pPr algn="ctr"/>
            <a:r>
              <a:rPr lang="en" sz="4000">
                <a:solidFill>
                  <a:schemeClr val="lt1"/>
                </a:solidFill>
              </a:rPr>
              <a:t>(In the home)</a:t>
            </a:r>
            <a:br>
              <a:rPr lang="en" sz="4000">
                <a:solidFill>
                  <a:schemeClr val="lt1"/>
                </a:solidFill>
              </a:rPr>
            </a:br>
            <a:r>
              <a:rPr lang="en" sz="4000">
                <a:solidFill>
                  <a:schemeClr val="lt1"/>
                </a:solidFill>
              </a:rPr>
              <a:t>On the job</a:t>
            </a:r>
            <a:br>
              <a:rPr lang="en" sz="4000">
                <a:solidFill>
                  <a:schemeClr val="lt1"/>
                </a:solidFill>
              </a:rPr>
            </a:br>
            <a:r>
              <a:rPr lang="en" sz="4000">
                <a:solidFill>
                  <a:schemeClr val="lt1"/>
                </a:solidFill>
              </a:rPr>
              <a:t>(On the job)</a:t>
            </a:r>
            <a:br>
              <a:rPr lang="en" sz="4000">
                <a:solidFill>
                  <a:schemeClr val="lt1"/>
                </a:solidFill>
              </a:rPr>
            </a:br>
            <a:r>
              <a:rPr lang="en" sz="4000">
                <a:solidFill>
                  <a:schemeClr val="lt1"/>
                </a:solidFill>
              </a:rPr>
              <a:t>All alone</a:t>
            </a:r>
            <a:br>
              <a:rPr lang="en" sz="4000">
                <a:solidFill>
                  <a:schemeClr val="lt1"/>
                </a:solidFill>
              </a:rPr>
            </a:br>
            <a:r>
              <a:rPr lang="en" sz="4000">
                <a:solidFill>
                  <a:schemeClr val="lt1"/>
                </a:solidFill>
              </a:rPr>
              <a:t>(All alone)</a:t>
            </a:r>
            <a:endParaRPr sz="4000">
              <a:solidFill>
                <a:schemeClr val="lt1"/>
              </a:solidFill>
            </a:endParaRPr>
          </a:p>
          <a:p>
            <a:endParaRPr>
              <a:solidFill>
                <a:schemeClr val="lt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59"/>
          <p:cNvSpPr txBox="1">
            <a:spLocks noGrp="1"/>
          </p:cNvSpPr>
          <p:nvPr>
            <p:ph type="title"/>
          </p:nvPr>
        </p:nvSpPr>
        <p:spPr>
          <a:xfrm>
            <a:off x="415600" y="230367"/>
            <a:ext cx="11360800" cy="6397600"/>
          </a:xfrm>
          <a:prstGeom prst="rect">
            <a:avLst/>
          </a:prstGeom>
        </p:spPr>
        <p:txBody>
          <a:bodyPr spcFirstLastPara="1" wrap="square" lIns="121900" tIns="121900" rIns="121900" bIns="121900" anchor="t" anchorCtr="0">
            <a:normAutofit/>
          </a:bodyPr>
          <a:lstStyle/>
          <a:p>
            <a:pPr algn="ctr"/>
            <a:r>
              <a:rPr lang="en" sz="4000">
                <a:solidFill>
                  <a:schemeClr val="lt1"/>
                </a:solidFill>
              </a:rPr>
              <a:t>Highway</a:t>
            </a:r>
            <a:endParaRPr sz="4000">
              <a:solidFill>
                <a:schemeClr val="lt1"/>
              </a:solidFill>
            </a:endParaRPr>
          </a:p>
          <a:p>
            <a:pPr algn="ctr"/>
            <a:r>
              <a:rPr lang="en" sz="4000">
                <a:solidFill>
                  <a:schemeClr val="lt1"/>
                </a:solidFill>
              </a:rPr>
              <a:t>(Highway)</a:t>
            </a:r>
            <a:endParaRPr sz="4000">
              <a:solidFill>
                <a:schemeClr val="lt1"/>
              </a:solidFill>
            </a:endParaRPr>
          </a:p>
          <a:p>
            <a:pPr algn="ctr"/>
            <a:r>
              <a:rPr lang="en" sz="4000">
                <a:solidFill>
                  <a:schemeClr val="lt1"/>
                </a:solidFill>
              </a:rPr>
              <a:t>By the way</a:t>
            </a:r>
            <a:br>
              <a:rPr lang="en" sz="4000">
                <a:solidFill>
                  <a:schemeClr val="lt1"/>
                </a:solidFill>
              </a:rPr>
            </a:br>
            <a:r>
              <a:rPr lang="en" sz="4000">
                <a:solidFill>
                  <a:schemeClr val="lt1"/>
                </a:solidFill>
              </a:rPr>
              <a:t>(By the way)</a:t>
            </a:r>
            <a:endParaRPr sz="4000">
              <a:solidFill>
                <a:schemeClr val="lt1"/>
              </a:solidFill>
            </a:endParaRPr>
          </a:p>
          <a:p>
            <a:pPr algn="ctr"/>
            <a:r>
              <a:rPr lang="en" sz="4000">
                <a:solidFill>
                  <a:schemeClr val="lt1"/>
                </a:solidFill>
              </a:rPr>
              <a:t>Everywhere you go</a:t>
            </a:r>
            <a:endParaRPr sz="4000">
              <a:solidFill>
                <a:schemeClr val="lt1"/>
              </a:solidFill>
            </a:endParaRPr>
          </a:p>
          <a:p>
            <a:endParaRPr>
              <a:solidFill>
                <a:schemeClr val="lt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60"/>
          <p:cNvSpPr txBox="1">
            <a:spLocks noGrp="1"/>
          </p:cNvSpPr>
          <p:nvPr>
            <p:ph type="title"/>
          </p:nvPr>
        </p:nvSpPr>
        <p:spPr>
          <a:xfrm>
            <a:off x="415600" y="593367"/>
            <a:ext cx="11360800" cy="5998800"/>
          </a:xfrm>
          <a:prstGeom prst="rect">
            <a:avLst/>
          </a:prstGeom>
        </p:spPr>
        <p:txBody>
          <a:bodyPr spcFirstLastPara="1" wrap="square" lIns="121900" tIns="121900" rIns="121900" bIns="121900" anchor="t" anchorCtr="0">
            <a:normAutofit/>
          </a:bodyPr>
          <a:lstStyle/>
          <a:p>
            <a:pPr algn="ctr"/>
            <a:r>
              <a:rPr lang="en" sz="4400">
                <a:solidFill>
                  <a:schemeClr val="lt1"/>
                </a:solidFill>
              </a:rPr>
              <a:t>You’ve got to love your brothers daily children everywhere you go</a:t>
            </a:r>
            <a:endParaRPr sz="4400">
              <a:solidFill>
                <a:schemeClr val="lt1"/>
              </a:solidFill>
            </a:endParaRPr>
          </a:p>
          <a:p>
            <a:pPr algn="ctr"/>
            <a:r>
              <a:rPr lang="en" sz="4400">
                <a:solidFill>
                  <a:schemeClr val="lt1"/>
                </a:solidFill>
              </a:rPr>
              <a:t>You’ve got to love your brothers daily children everywhere you go</a:t>
            </a:r>
            <a:endParaRPr>
              <a:solidFill>
                <a:schemeClr val="lt1"/>
              </a:solidFill>
            </a:endParaRPr>
          </a:p>
          <a:p>
            <a:pPr algn="ctr"/>
            <a:r>
              <a:rPr lang="en" sz="4400">
                <a:solidFill>
                  <a:schemeClr val="lt1"/>
                </a:solidFill>
              </a:rPr>
              <a:t>You’ve got to love your brothers daily children everywhere you go</a:t>
            </a:r>
            <a:endParaRPr>
              <a:solidFill>
                <a:schemeClr val="lt1"/>
              </a:solidFill>
            </a:endParaRPr>
          </a:p>
          <a:p>
            <a:pPr algn="ctr"/>
            <a:endParaRPr sz="4400">
              <a:solidFill>
                <a:schemeClr val="lt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61"/>
          <p:cNvSpPr txBox="1">
            <a:spLocks noGrp="1"/>
          </p:cNvSpPr>
          <p:nvPr>
            <p:ph type="title"/>
          </p:nvPr>
        </p:nvSpPr>
        <p:spPr>
          <a:xfrm>
            <a:off x="415600" y="230367"/>
            <a:ext cx="11360800" cy="6397600"/>
          </a:xfrm>
          <a:prstGeom prst="rect">
            <a:avLst/>
          </a:prstGeom>
        </p:spPr>
        <p:txBody>
          <a:bodyPr spcFirstLastPara="1" wrap="square" lIns="121900" tIns="121900" rIns="121900" bIns="121900" anchor="t" anchorCtr="0">
            <a:normAutofit/>
          </a:bodyPr>
          <a:lstStyle/>
          <a:p>
            <a:pPr algn="ctr"/>
            <a:r>
              <a:rPr lang="en" sz="4000">
                <a:solidFill>
                  <a:schemeClr val="lt1"/>
                </a:solidFill>
              </a:rPr>
              <a:t>In the street</a:t>
            </a:r>
            <a:endParaRPr sz="4000">
              <a:solidFill>
                <a:schemeClr val="lt1"/>
              </a:solidFill>
            </a:endParaRPr>
          </a:p>
          <a:p>
            <a:pPr algn="ctr"/>
            <a:r>
              <a:rPr lang="en" sz="4000">
                <a:solidFill>
                  <a:schemeClr val="lt1"/>
                </a:solidFill>
              </a:rPr>
              <a:t>(In the street)</a:t>
            </a:r>
            <a:br>
              <a:rPr lang="en" sz="4000">
                <a:solidFill>
                  <a:schemeClr val="lt1"/>
                </a:solidFill>
              </a:rPr>
            </a:br>
            <a:r>
              <a:rPr lang="en" sz="4000">
                <a:solidFill>
                  <a:schemeClr val="lt1"/>
                </a:solidFill>
              </a:rPr>
              <a:t>In the home</a:t>
            </a:r>
            <a:endParaRPr sz="4000">
              <a:solidFill>
                <a:schemeClr val="lt1"/>
              </a:solidFill>
            </a:endParaRPr>
          </a:p>
          <a:p>
            <a:pPr algn="ctr"/>
            <a:r>
              <a:rPr lang="en" sz="4000">
                <a:solidFill>
                  <a:schemeClr val="lt1"/>
                </a:solidFill>
              </a:rPr>
              <a:t>(In the home)</a:t>
            </a:r>
            <a:br>
              <a:rPr lang="en" sz="4000">
                <a:solidFill>
                  <a:schemeClr val="lt1"/>
                </a:solidFill>
              </a:rPr>
            </a:br>
            <a:r>
              <a:rPr lang="en" sz="4000">
                <a:solidFill>
                  <a:schemeClr val="lt1"/>
                </a:solidFill>
              </a:rPr>
              <a:t>On the job</a:t>
            </a:r>
            <a:br>
              <a:rPr lang="en" sz="4000">
                <a:solidFill>
                  <a:schemeClr val="lt1"/>
                </a:solidFill>
              </a:rPr>
            </a:br>
            <a:r>
              <a:rPr lang="en" sz="4000">
                <a:solidFill>
                  <a:schemeClr val="lt1"/>
                </a:solidFill>
              </a:rPr>
              <a:t>(On the job)</a:t>
            </a:r>
            <a:br>
              <a:rPr lang="en" sz="4000">
                <a:solidFill>
                  <a:schemeClr val="lt1"/>
                </a:solidFill>
              </a:rPr>
            </a:br>
            <a:r>
              <a:rPr lang="en" sz="4000">
                <a:solidFill>
                  <a:schemeClr val="lt1"/>
                </a:solidFill>
              </a:rPr>
              <a:t>All alone</a:t>
            </a:r>
            <a:br>
              <a:rPr lang="en" sz="4000">
                <a:solidFill>
                  <a:schemeClr val="lt1"/>
                </a:solidFill>
              </a:rPr>
            </a:br>
            <a:r>
              <a:rPr lang="en" sz="4000">
                <a:solidFill>
                  <a:schemeClr val="lt1"/>
                </a:solidFill>
              </a:rPr>
              <a:t>(All alone)</a:t>
            </a:r>
            <a:endParaRPr sz="4000">
              <a:solidFill>
                <a:schemeClr val="lt1"/>
              </a:solidFill>
            </a:endParaRPr>
          </a:p>
          <a:p>
            <a:endParaRPr>
              <a:solidFill>
                <a:schemeClr val="lt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62"/>
          <p:cNvSpPr txBox="1">
            <a:spLocks noGrp="1"/>
          </p:cNvSpPr>
          <p:nvPr>
            <p:ph type="title"/>
          </p:nvPr>
        </p:nvSpPr>
        <p:spPr>
          <a:xfrm>
            <a:off x="415600" y="779733"/>
            <a:ext cx="11360800" cy="5848400"/>
          </a:xfrm>
          <a:prstGeom prst="rect">
            <a:avLst/>
          </a:prstGeom>
        </p:spPr>
        <p:txBody>
          <a:bodyPr spcFirstLastPara="1" wrap="square" lIns="121900" tIns="121900" rIns="121900" bIns="121900" anchor="t" anchorCtr="0">
            <a:normAutofit/>
          </a:bodyPr>
          <a:lstStyle/>
          <a:p>
            <a:pPr algn="ctr"/>
            <a:r>
              <a:rPr lang="en" sz="4000">
                <a:solidFill>
                  <a:schemeClr val="lt1"/>
                </a:solidFill>
              </a:rPr>
              <a:t>Highway</a:t>
            </a:r>
            <a:endParaRPr sz="4000">
              <a:solidFill>
                <a:schemeClr val="lt1"/>
              </a:solidFill>
            </a:endParaRPr>
          </a:p>
          <a:p>
            <a:pPr algn="ctr"/>
            <a:r>
              <a:rPr lang="en" sz="4000">
                <a:solidFill>
                  <a:schemeClr val="lt1"/>
                </a:solidFill>
              </a:rPr>
              <a:t>(Highway)</a:t>
            </a:r>
            <a:endParaRPr sz="4000">
              <a:solidFill>
                <a:schemeClr val="lt1"/>
              </a:solidFill>
            </a:endParaRPr>
          </a:p>
          <a:p>
            <a:pPr algn="ctr"/>
            <a:r>
              <a:rPr lang="en" sz="4000">
                <a:solidFill>
                  <a:schemeClr val="lt1"/>
                </a:solidFill>
              </a:rPr>
              <a:t>By the way</a:t>
            </a:r>
            <a:br>
              <a:rPr lang="en" sz="4000">
                <a:solidFill>
                  <a:schemeClr val="lt1"/>
                </a:solidFill>
              </a:rPr>
            </a:br>
            <a:r>
              <a:rPr lang="en" sz="4000">
                <a:solidFill>
                  <a:schemeClr val="lt1"/>
                </a:solidFill>
              </a:rPr>
              <a:t>(By the way)</a:t>
            </a:r>
            <a:endParaRPr sz="4000">
              <a:solidFill>
                <a:schemeClr val="lt1"/>
              </a:solidFill>
            </a:endParaRPr>
          </a:p>
          <a:p>
            <a:pPr algn="ctr"/>
            <a:r>
              <a:rPr lang="en" sz="4000">
                <a:solidFill>
                  <a:schemeClr val="lt1"/>
                </a:solidFill>
              </a:rPr>
              <a:t>Everywhere you go</a:t>
            </a:r>
            <a:endParaRPr sz="4000">
              <a:solidFill>
                <a:schemeClr val="lt1"/>
              </a:solidFill>
            </a:endParaRPr>
          </a:p>
          <a:p>
            <a:pPr algn="ctr"/>
            <a:endParaRPr sz="4000">
              <a:solidFill>
                <a:schemeClr val="lt1"/>
              </a:solidFill>
            </a:endParaRPr>
          </a:p>
          <a:p>
            <a:pPr algn="ctr"/>
            <a:r>
              <a:rPr lang="en" sz="4000">
                <a:solidFill>
                  <a:schemeClr val="lt1"/>
                </a:solidFill>
              </a:rPr>
              <a:t>[End]</a:t>
            </a:r>
            <a:endParaRPr sz="4000">
              <a:solidFill>
                <a:schemeClr val="lt1"/>
              </a:solidFill>
            </a:endParaRPr>
          </a:p>
          <a:p>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415600" y="968067"/>
            <a:ext cx="11360800" cy="5371600"/>
          </a:xfrm>
          <a:prstGeom prst="rect">
            <a:avLst/>
          </a:prstGeom>
        </p:spPr>
        <p:txBody>
          <a:bodyPr spcFirstLastPara="1" wrap="square" lIns="121900" tIns="121900" rIns="121900" bIns="121900" anchor="t" anchorCtr="0">
            <a:normAutofit/>
          </a:bodyPr>
          <a:lstStyle/>
          <a:p>
            <a:pPr algn="ctr"/>
            <a:r>
              <a:rPr lang="en" sz="5363">
                <a:solidFill>
                  <a:schemeClr val="lt1"/>
                </a:solidFill>
              </a:rPr>
              <a:t>Please reveal Your will for me so I can serve You for eternity.</a:t>
            </a:r>
            <a:endParaRPr sz="5363">
              <a:solidFill>
                <a:schemeClr val="lt1"/>
              </a:solidFill>
            </a:endParaRPr>
          </a:p>
          <a:p>
            <a:pPr algn="ctr"/>
            <a:r>
              <a:rPr lang="en" sz="5363">
                <a:solidFill>
                  <a:schemeClr val="lt1"/>
                </a:solidFill>
              </a:rPr>
              <a:t>Use my life in every way, take hold of it today.</a:t>
            </a:r>
            <a:endParaRPr sz="5363">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1"/>
          <p:cNvSpPr txBox="1">
            <a:spLocks noGrp="1"/>
          </p:cNvSpPr>
          <p:nvPr>
            <p:ph type="title"/>
          </p:nvPr>
        </p:nvSpPr>
        <p:spPr>
          <a:xfrm>
            <a:off x="415600" y="1714500"/>
            <a:ext cx="11360800" cy="4523200"/>
          </a:xfrm>
          <a:prstGeom prst="rect">
            <a:avLst/>
          </a:prstGeom>
        </p:spPr>
        <p:txBody>
          <a:bodyPr spcFirstLastPara="1" wrap="square" lIns="121900" tIns="121900" rIns="121900" bIns="121900" anchor="t" anchorCtr="0">
            <a:noAutofit/>
          </a:bodyPr>
          <a:lstStyle/>
          <a:p>
            <a:pPr algn="ctr"/>
            <a:r>
              <a:rPr lang="en" sz="5363">
                <a:solidFill>
                  <a:schemeClr val="lt1"/>
                </a:solidFill>
              </a:rPr>
              <a:t>Than you Lord, for loving me.</a:t>
            </a:r>
            <a:endParaRPr sz="5363">
              <a:solidFill>
                <a:schemeClr val="lt1"/>
              </a:solidFill>
            </a:endParaRPr>
          </a:p>
          <a:p>
            <a:pPr algn="ctr"/>
            <a:r>
              <a:rPr lang="en" sz="5363">
                <a:solidFill>
                  <a:schemeClr val="lt1"/>
                </a:solidFill>
              </a:rPr>
              <a:t>Thank you Lord, for saving my soul</a:t>
            </a:r>
            <a:endParaRPr sz="5363">
              <a:solidFill>
                <a:schemeClr val="lt1"/>
              </a:solidFill>
            </a:endParaRPr>
          </a:p>
          <a:p>
            <a:pPr algn="ctr"/>
            <a:r>
              <a:rPr lang="en" sz="5363">
                <a:solidFill>
                  <a:schemeClr val="lt1"/>
                </a:solidFill>
              </a:rPr>
              <a:t>[End]</a:t>
            </a:r>
            <a:endParaRPr sz="5363">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CC6C21-3317-5923-AFC8-43D66221DF1A}"/>
              </a:ext>
            </a:extLst>
          </p:cNvPr>
          <p:cNvSpPr>
            <a:spLocks noGrp="1"/>
          </p:cNvSpPr>
          <p:nvPr>
            <p:ph idx="1"/>
          </p:nvPr>
        </p:nvSpPr>
        <p:spPr>
          <a:xfrm>
            <a:off x="762000" y="609600"/>
            <a:ext cx="10820400" cy="1143000"/>
          </a:xfrm>
        </p:spPr>
        <p:txBody>
          <a:bodyPr/>
          <a:lstStyle/>
          <a:p>
            <a:pPr marL="0" indent="0" algn="ctr">
              <a:buFont typeface="Wingdings" panose="05000000000000000000" pitchFamily="2" charset="2"/>
              <a:buNone/>
              <a:defRPr/>
            </a:pPr>
            <a:endParaRPr lang="en-US" sz="4400" b="1" dirty="0"/>
          </a:p>
        </p:txBody>
      </p:sp>
      <p:pic>
        <p:nvPicPr>
          <p:cNvPr id="35845" name="Picture 5" descr="WELCOME. Hand drawn, typography poster. Vector illustration EPS 10.">
            <a:extLst>
              <a:ext uri="{FF2B5EF4-FFF2-40B4-BE49-F238E27FC236}">
                <a16:creationId xmlns:a16="http://schemas.microsoft.com/office/drawing/2014/main" id="{AC84DB50-24D6-34DE-C11C-15334A601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43132"/>
            <a:ext cx="12268200" cy="69442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2_Globe">
  <a:themeElements>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Globe">
  <a:themeElements>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Globe">
  <a:themeElements>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Globe">
  <a:themeElements>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Globe">
  <a:themeElements>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907</TotalTime>
  <Words>1826</Words>
  <Application>Microsoft Office PowerPoint</Application>
  <PresentationFormat>Widescreen</PresentationFormat>
  <Paragraphs>261</Paragraphs>
  <Slides>67</Slides>
  <Notes>40</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67</vt:i4>
      </vt:variant>
    </vt:vector>
  </HeadingPairs>
  <TitlesOfParts>
    <vt:vector size="82" baseType="lpstr">
      <vt:lpstr>Arial</vt:lpstr>
      <vt:lpstr>Calibri</vt:lpstr>
      <vt:lpstr>Garamond</vt:lpstr>
      <vt:lpstr>Times New Roman</vt:lpstr>
      <vt:lpstr>Verdana</vt:lpstr>
      <vt:lpstr>Wingdings</vt:lpstr>
      <vt:lpstr>2_Globe</vt:lpstr>
      <vt:lpstr>7_Stream</vt:lpstr>
      <vt:lpstr>3_Stream</vt:lpstr>
      <vt:lpstr>5_Globe</vt:lpstr>
      <vt:lpstr>3_Globe</vt:lpstr>
      <vt:lpstr>1_Globe</vt:lpstr>
      <vt:lpstr>Simple Light</vt:lpstr>
      <vt:lpstr>1_Simple Light</vt:lpstr>
      <vt:lpstr>4_Globe</vt:lpstr>
      <vt:lpstr>Welcome!</vt:lpstr>
      <vt:lpstr>Thank You, Lord (700) </vt:lpstr>
      <vt:lpstr>Thank You, Lord for loving me; And thank You Lord for blessing me. Thank you Lord for making me whole and saving my soul.</vt:lpstr>
      <vt:lpstr>Than you Lord, for loving me. Thank you Lord, for saving my soul</vt:lpstr>
      <vt:lpstr>Let us all with accord sing praises to Christ the Lord. Lets us all unite in song and praise Him all day long.</vt:lpstr>
      <vt:lpstr>Than you Lord, for loving me. Thank you Lord, for saving my soul</vt:lpstr>
      <vt:lpstr>Please reveal Your will for me so I can serve You for eternity. Use my life in every way, take hold of it today.</vt:lpstr>
      <vt:lpstr>Than you Lord, for loving me. Thank you Lord, for saving my soul [End]</vt:lpstr>
      <vt:lpstr>PowerPoint Presentation</vt:lpstr>
      <vt:lpstr>Reckless Love</vt:lpstr>
      <vt:lpstr>Before I spoke a word, You were singing over me You have been so, so good to me Before I took a breath, You breathed Your life in me You have been so, so kind to me</vt:lpstr>
      <vt:lpstr>O, the overwhelming, never-ending, reckless love of God O, it chases me down, fights 'til I'm found, leaves the ninety-nine I couldn't earn it, and I don't deserve it, still, You give Yourself away O, the overwhelming, never-ending, reckless love of God</vt:lpstr>
      <vt:lpstr>When I was Your foe, still Your love fought for me You have been so, so good to me When I felt no worth, You paid it all for me You have been so, so kind to me</vt:lpstr>
      <vt:lpstr>O, the overwhelming, never-ending, reckless love of God O, it chases me down, fights 'til I'm found, leaves the ninety-nine I couldn't earn it, and I don't deserve it, still, You give Yourself away O, the overwhelming, never-ending, reckless love of God </vt:lpstr>
      <vt:lpstr>There's no shadow You won't light up Mountain You won't climb up Coming after me There's no wall You won't kick down Lie You won't tear down Coming after me (x4) </vt:lpstr>
      <vt:lpstr>O, the overwhelming, never-ending, reckless love of God O, it chases me down, fights 'til I'm found, leaves the ninety-nine I couldn't earn it, and I don't deserve it, still, You give Yourself away O, the overwhelming, never-ending, reckless love of God [End]</vt:lpstr>
      <vt:lpstr>PowerPoint Presentation</vt:lpstr>
      <vt:lpstr>Oceans</vt:lpstr>
      <vt:lpstr>You call me out upon the waters The great unknown where feet may fail And there I find You in the mystery In oceans deep my faith will stand</vt:lpstr>
      <vt:lpstr>I will call upon Your Name And keep my eyes above the waves When oceans rise My soul will rest in Your embrace For I am Yours and You are mine</vt:lpstr>
      <vt:lpstr>Your grace abounds in deepest waters Your sovereign hand will be my guide Where feet may fail and fear surrounds me You’ve never failed and You won’t start now</vt:lpstr>
      <vt:lpstr>I will call upon Your Name And keep my eyes above the waves When oceans rise My soul will rest in Your embrace For I am Yours and You are mine</vt:lpstr>
      <vt:lpstr>Spirit lead me where my trust is without borders Let me walk upon the waters Wherever You would call me Take me deeper than my feet could ever wander And my faith will be made stronger In the presence of my Savior</vt:lpstr>
      <vt:lpstr>I will call upon Your Name Keep my eyes above the waves My soul will rest in Your embrace I am Yours and You are mine I am Yours and You are mine [End]</vt:lpstr>
      <vt:lpstr>PowerPoint Presentation</vt:lpstr>
      <vt:lpstr>PowerPoint Presentation</vt:lpstr>
      <vt:lpstr>Matthew 26:6-13</vt:lpstr>
      <vt:lpstr>PowerPoint Presentation</vt:lpstr>
      <vt:lpstr>Matthew 26:14-16  Why 30 pieces of silver? </vt:lpstr>
      <vt:lpstr>Matthew 26-28    Death, Burial and Resurrection of Jesus Prophesied</vt:lpstr>
      <vt:lpstr>Jesus the Passover Lamb This is my blood…</vt:lpstr>
      <vt:lpstr>Matthew 26:31-35, 56</vt:lpstr>
      <vt:lpstr>Matthew 26:36-44 Jesus in the Garden</vt:lpstr>
      <vt:lpstr>Matthew 26:47-53  Betrayal</vt:lpstr>
      <vt:lpstr>Matthew 26:59-64</vt:lpstr>
      <vt:lpstr>Matthew 26:65-68 Despised and Rejected</vt:lpstr>
      <vt:lpstr>Matthew 27:1-10  The Potter’s Field</vt:lpstr>
      <vt:lpstr>Matthew 27:32-44  Crucifixion!</vt:lpstr>
      <vt:lpstr>Matthew 27:32-35</vt:lpstr>
      <vt:lpstr>Matthew 27:45-54</vt:lpstr>
      <vt:lpstr>Matthew 27:51</vt:lpstr>
      <vt:lpstr>Matthew 27:57-60</vt:lpstr>
      <vt:lpstr>Matthew 281-7 Resurrection Foretold</vt:lpstr>
      <vt:lpstr>Matthew 281-7 Resurrection Foretold</vt:lpstr>
      <vt:lpstr>What did Jesus do for you?</vt:lpstr>
      <vt:lpstr>For Those Tears I Died</vt:lpstr>
      <vt:lpstr>PowerPoint Presentation</vt:lpstr>
      <vt:lpstr>PowerPoint Presentation</vt:lpstr>
      <vt:lpstr>PowerPoint Presentation</vt:lpstr>
      <vt:lpstr>PowerPoint Presentation</vt:lpstr>
      <vt:lpstr>PowerPoint Presentation</vt:lpstr>
      <vt:lpstr>PowerPoint Presentation</vt:lpstr>
      <vt:lpstr>Communion</vt:lpstr>
      <vt:lpstr>Announcements</vt:lpstr>
      <vt:lpstr>Coming Up</vt:lpstr>
      <vt:lpstr>PowerPoint Presentation</vt:lpstr>
      <vt:lpstr>PowerPoint Presentation</vt:lpstr>
      <vt:lpstr>Take The Lord With You</vt:lpstr>
      <vt:lpstr>You’ve got to take the Lord with you children, everywhere you go You’ve got to take the Lord with you children, everywhere you go You’ve got to take the Lord with you children, everywhere you go </vt:lpstr>
      <vt:lpstr>In the street (In the street) In the home (In the home) On the job (On the job) All alone (All alone) </vt:lpstr>
      <vt:lpstr>Highway (Highway) By the way (By the way) Everywhere you go </vt:lpstr>
      <vt:lpstr>You’ve got to make disciples daily children, everywhere you go You’ve got to make disciples daily children, everywhere you go You’ve got to make disciples daily children, everywhere you go     </vt:lpstr>
      <vt:lpstr>In the street (In the street) In the home (In the home) On the job (On the job) All alone (All alone) </vt:lpstr>
      <vt:lpstr>Highway (Highway) By the way (By the way) Everywhere you go </vt:lpstr>
      <vt:lpstr>You’ve got to love your brothers daily children everywhere you go You’ve got to love your brothers daily children everywhere you go You’ve got to love your brothers daily children everywhere you go </vt:lpstr>
      <vt:lpstr>In the street (In the street) In the home (In the home) On the job (On the job) All alone (All alone) </vt:lpstr>
      <vt:lpstr>Highway (Highway) By the way (By the way) Everywhere you go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Oakes</dc:creator>
  <cp:lastModifiedBy>John Oakes</cp:lastModifiedBy>
  <cp:revision>6</cp:revision>
  <dcterms:created xsi:type="dcterms:W3CDTF">2024-01-28T17:33:36Z</dcterms:created>
  <dcterms:modified xsi:type="dcterms:W3CDTF">2024-02-04T17:25:12Z</dcterms:modified>
</cp:coreProperties>
</file>