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6"/>
  </p:notesMasterIdLst>
  <p:sldIdLst>
    <p:sldId id="639" r:id="rId2"/>
    <p:sldId id="636" r:id="rId3"/>
    <p:sldId id="314" r:id="rId4"/>
    <p:sldId id="462" r:id="rId5"/>
    <p:sldId id="628" r:id="rId6"/>
    <p:sldId id="629" r:id="rId7"/>
    <p:sldId id="630" r:id="rId8"/>
    <p:sldId id="631" r:id="rId9"/>
    <p:sldId id="632" r:id="rId10"/>
    <p:sldId id="633" r:id="rId11"/>
    <p:sldId id="634" r:id="rId12"/>
    <p:sldId id="635" r:id="rId13"/>
    <p:sldId id="637" r:id="rId14"/>
    <p:sldId id="63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A575B-D0C2-47C6-A87C-B88EAE85547D}" v="5" dt="2024-01-04T00:18:2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59CA575B-D0C2-47C6-A87C-B88EAE85547D}"/>
    <pc:docChg chg="undo custSel addSld modSld sldOrd">
      <pc:chgData name="John Oakes" userId="1a36f0057432ea1f" providerId="LiveId" clId="{59CA575B-D0C2-47C6-A87C-B88EAE85547D}" dt="2024-01-04T02:55:43.283" v="383" actId="680"/>
      <pc:docMkLst>
        <pc:docMk/>
      </pc:docMkLst>
      <pc:sldChg chg="modSp mod">
        <pc:chgData name="John Oakes" userId="1a36f0057432ea1f" providerId="LiveId" clId="{59CA575B-D0C2-47C6-A87C-B88EAE85547D}" dt="2024-01-04T00:00:52.534" v="22" actId="20577"/>
        <pc:sldMkLst>
          <pc:docMk/>
          <pc:sldMk cId="0" sldId="314"/>
        </pc:sldMkLst>
        <pc:spChg chg="mod">
          <ac:chgData name="John Oakes" userId="1a36f0057432ea1f" providerId="LiveId" clId="{59CA575B-D0C2-47C6-A87C-B88EAE85547D}" dt="2024-01-04T00:00:52.534" v="22" actId="20577"/>
          <ac:spMkLst>
            <pc:docMk/>
            <pc:sldMk cId="0" sldId="314"/>
            <ac:spMk id="81922" creationId="{C30CD878-CE9C-41E8-9816-62A22086CE8E}"/>
          </ac:spMkLst>
        </pc:spChg>
      </pc:sldChg>
      <pc:sldChg chg="addSp modSp new mod ord">
        <pc:chgData name="John Oakes" userId="1a36f0057432ea1f" providerId="LiveId" clId="{59CA575B-D0C2-47C6-A87C-B88EAE85547D}" dt="2024-01-04T00:18:24.676" v="98" actId="1076"/>
        <pc:sldMkLst>
          <pc:docMk/>
          <pc:sldMk cId="698960633" sldId="636"/>
        </pc:sldMkLst>
        <pc:spChg chg="mod">
          <ac:chgData name="John Oakes" userId="1a36f0057432ea1f" providerId="LiveId" clId="{59CA575B-D0C2-47C6-A87C-B88EAE85547D}" dt="2024-01-04T00:14:08.002" v="41" actId="14100"/>
          <ac:spMkLst>
            <pc:docMk/>
            <pc:sldMk cId="698960633" sldId="636"/>
            <ac:spMk id="2" creationId="{9DEDBF57-6A18-F666-74FC-B49A1A2D45FA}"/>
          </ac:spMkLst>
        </pc:spChg>
        <pc:spChg chg="mod">
          <ac:chgData name="John Oakes" userId="1a36f0057432ea1f" providerId="LiveId" clId="{59CA575B-D0C2-47C6-A87C-B88EAE85547D}" dt="2024-01-04T00:18:13.533" v="95" actId="27636"/>
          <ac:spMkLst>
            <pc:docMk/>
            <pc:sldMk cId="698960633" sldId="636"/>
            <ac:spMk id="3" creationId="{D6B16EE1-207B-D2E6-62C4-E01BDAEE964A}"/>
          </ac:spMkLst>
        </pc:spChg>
        <pc:picChg chg="add mod">
          <ac:chgData name="John Oakes" userId="1a36f0057432ea1f" providerId="LiveId" clId="{59CA575B-D0C2-47C6-A87C-B88EAE85547D}" dt="2024-01-04T00:18:24.676" v="98" actId="1076"/>
          <ac:picMkLst>
            <pc:docMk/>
            <pc:sldMk cId="698960633" sldId="636"/>
            <ac:picMk id="1026" creationId="{3D8EF566-F93D-DEBC-DB0D-6CFC43C8261E}"/>
          </ac:picMkLst>
        </pc:picChg>
      </pc:sldChg>
      <pc:sldChg chg="new">
        <pc:chgData name="John Oakes" userId="1a36f0057432ea1f" providerId="LiveId" clId="{59CA575B-D0C2-47C6-A87C-B88EAE85547D}" dt="2024-01-04T00:19:18.063" v="99" actId="680"/>
        <pc:sldMkLst>
          <pc:docMk/>
          <pc:sldMk cId="3278218238" sldId="637"/>
        </pc:sldMkLst>
      </pc:sldChg>
      <pc:sldChg chg="modSp new mod">
        <pc:chgData name="John Oakes" userId="1a36f0057432ea1f" providerId="LiveId" clId="{59CA575B-D0C2-47C6-A87C-B88EAE85547D}" dt="2024-01-04T00:55:27.126" v="382" actId="20577"/>
        <pc:sldMkLst>
          <pc:docMk/>
          <pc:sldMk cId="89012516" sldId="638"/>
        </pc:sldMkLst>
        <pc:spChg chg="mod">
          <ac:chgData name="John Oakes" userId="1a36f0057432ea1f" providerId="LiveId" clId="{59CA575B-D0C2-47C6-A87C-B88EAE85547D}" dt="2024-01-04T00:19:46.234" v="138" actId="20577"/>
          <ac:spMkLst>
            <pc:docMk/>
            <pc:sldMk cId="89012516" sldId="638"/>
            <ac:spMk id="2" creationId="{86AAF9C6-9828-55E1-473B-6741D50EF04A}"/>
          </ac:spMkLst>
        </pc:spChg>
        <pc:spChg chg="mod">
          <ac:chgData name="John Oakes" userId="1a36f0057432ea1f" providerId="LiveId" clId="{59CA575B-D0C2-47C6-A87C-B88EAE85547D}" dt="2024-01-04T00:55:27.126" v="382" actId="20577"/>
          <ac:spMkLst>
            <pc:docMk/>
            <pc:sldMk cId="89012516" sldId="638"/>
            <ac:spMk id="3" creationId="{85C76B12-3211-6B25-A3EB-3C2CE155E44D}"/>
          </ac:spMkLst>
        </pc:spChg>
      </pc:sldChg>
      <pc:sldChg chg="new">
        <pc:chgData name="John Oakes" userId="1a36f0057432ea1f" providerId="LiveId" clId="{59CA575B-D0C2-47C6-A87C-B88EAE85547D}" dt="2024-01-04T02:55:43.283" v="383" actId="680"/>
        <pc:sldMkLst>
          <pc:docMk/>
          <pc:sldMk cId="374975368" sldId="63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3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8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3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21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0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2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4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0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4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3C03-FE44-40CF-8B93-CED2E0D63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579B6-011B-6834-BFA4-F8C34F30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3BF8-8061-42F0-A80C-2809DFA5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027" y="452718"/>
            <a:ext cx="7034063" cy="843422"/>
          </a:xfrm>
        </p:spPr>
        <p:txBody>
          <a:bodyPr/>
          <a:lstStyle/>
          <a:p>
            <a:pPr algn="ctr"/>
            <a:r>
              <a:rPr lang="en-US" b="1" dirty="0"/>
              <a:t>1 Tim 4:7-8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09FCC-4A4E-4525-AF3B-A642C7FC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076" y="2121763"/>
            <a:ext cx="3687192" cy="4126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Physical training is of some value…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But godliness has value for all things…</a:t>
            </a:r>
          </a:p>
        </p:txBody>
      </p:sp>
      <p:pic>
        <p:nvPicPr>
          <p:cNvPr id="8194" name="Picture 2" descr="You're truly fit if you can do these 10 pushup variations | GQ India">
            <a:extLst>
              <a:ext uri="{FF2B5EF4-FFF2-40B4-BE49-F238E27FC236}">
                <a16:creationId xmlns:a16="http://schemas.microsoft.com/office/drawing/2014/main" id="{B61675AA-DA76-4F00-8635-EE9F67D0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10" y="1691750"/>
            <a:ext cx="6730262" cy="378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5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ECE8-C192-4BF0-8825-3ACA3AC5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18" y="452718"/>
            <a:ext cx="7069573" cy="1056486"/>
          </a:xfrm>
        </p:spPr>
        <p:txBody>
          <a:bodyPr/>
          <a:lstStyle/>
          <a:p>
            <a:pPr algn="ctr"/>
            <a:r>
              <a:rPr lang="en-US" sz="3600" b="1" dirty="0"/>
              <a:t>2 Timothy 4:6-8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2D9BD-A74C-4E7D-B2AA-F141193B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68" y="1509204"/>
            <a:ext cx="5166803" cy="4739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For I am already being poured out like a drink offering, and the time for my departure has come. I have fought the good fight. I have finished the race. I have kept the faith. Now there is in store for me the crown of righteousness, which the Lord, the righteous judge, will award to me that day.</a:t>
            </a:r>
          </a:p>
        </p:txBody>
      </p:sp>
      <p:pic>
        <p:nvPicPr>
          <p:cNvPr id="9218" name="Picture 2" descr="Runner Crossing Finish Line by Jupiterimages">
            <a:extLst>
              <a:ext uri="{FF2B5EF4-FFF2-40B4-BE49-F238E27FC236}">
                <a16:creationId xmlns:a16="http://schemas.microsoft.com/office/drawing/2014/main" id="{AF6A1A01-3A61-42BF-B41C-D2C59458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18" y="1642369"/>
            <a:ext cx="6193132" cy="43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4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DBA1-3381-4E3C-AC84-E2644A8C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8" y="852257"/>
            <a:ext cx="5625484" cy="539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Let’s be Christian men</a:t>
            </a:r>
          </a:p>
          <a:p>
            <a:pPr marL="0" indent="0">
              <a:buNone/>
            </a:pPr>
            <a:r>
              <a:rPr lang="en-US" sz="2800" b="1" dirty="0"/>
              <a:t>Run so as to get the prize</a:t>
            </a:r>
          </a:p>
          <a:p>
            <a:pPr marL="0" indent="0">
              <a:buNone/>
            </a:pPr>
            <a:r>
              <a:rPr lang="en-US" sz="2800" b="1" dirty="0"/>
              <a:t>Go into strict training</a:t>
            </a:r>
          </a:p>
          <a:p>
            <a:pPr marL="0" indent="0">
              <a:buNone/>
            </a:pPr>
            <a:r>
              <a:rPr lang="en-US" sz="2800" b="1" dirty="0"/>
              <a:t>Train in godliness</a:t>
            </a:r>
          </a:p>
          <a:p>
            <a:pPr marL="0" indent="0">
              <a:buNone/>
            </a:pPr>
            <a:r>
              <a:rPr lang="en-US" sz="2800" b="1" dirty="0"/>
              <a:t>Finish the race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The result:</a:t>
            </a:r>
          </a:p>
          <a:p>
            <a:pPr marL="0" indent="0">
              <a:buNone/>
            </a:pPr>
            <a:r>
              <a:rPr lang="en-US" sz="2800" b="1" dirty="0"/>
              <a:t>Win as many as possible</a:t>
            </a:r>
          </a:p>
          <a:p>
            <a:pPr marL="0" indent="0">
              <a:buNone/>
            </a:pPr>
            <a:r>
              <a:rPr lang="en-US" sz="2800" b="1" dirty="0"/>
              <a:t>A crown that will last</a:t>
            </a:r>
          </a:p>
        </p:txBody>
      </p:sp>
      <p:pic>
        <p:nvPicPr>
          <p:cNvPr id="10242" name="Picture 2" descr="Finish Line Stock Photo by ©lightsource 10351494">
            <a:extLst>
              <a:ext uri="{FF2B5EF4-FFF2-40B4-BE49-F238E27FC236}">
                <a16:creationId xmlns:a16="http://schemas.microsoft.com/office/drawing/2014/main" id="{152B6F3D-ECAC-4056-A135-2091DCA8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39" y="2032988"/>
            <a:ext cx="5223029" cy="44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4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7AB-B683-DFA5-EC91-F8C39DAA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96F2-F4BA-490B-F881-38EE2806D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F9C6-9828-55E1-473B-6741D50E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Let’s Catch a Vision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76B12-3211-6B25-A3EB-3C2CE155E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60880"/>
            <a:ext cx="10546080" cy="4287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What activities do you want to see us have this year?   (text me at 858-344-5323)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2. What is your vision for us to do to be or to become this year?  (text me at 858-344-5323)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3. What is your personal vision for yourself this year?</a:t>
            </a:r>
          </a:p>
        </p:txBody>
      </p:sp>
    </p:spTree>
    <p:extLst>
      <p:ext uri="{BB962C8B-B14F-4D97-AF65-F5344CB8AC3E}">
        <p14:creationId xmlns:p14="http://schemas.microsoft.com/office/powerpoint/2010/main" val="8901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BF57-6A18-F666-74FC-B49A1A2D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452718"/>
            <a:ext cx="9410754" cy="827442"/>
          </a:xfrm>
        </p:spPr>
        <p:txBody>
          <a:bodyPr/>
          <a:lstStyle/>
          <a:p>
            <a:pPr algn="ctr"/>
            <a:r>
              <a:rPr lang="en-US" b="1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6EE1-207B-D2E6-62C4-E01BDAEE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1849120"/>
            <a:ext cx="5212079" cy="40639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 7:00 </a:t>
            </a:r>
            <a:r>
              <a:rPr lang="en-US" alt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Rollerland</a:t>
            </a: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1445 W 18</a:t>
            </a:r>
            <a:r>
              <a:rPr lang="en-US" altLang="en-US" sz="2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St.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worship in our new location Jan 28th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 Retreat March 22-24 Sierra Christian Camp!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Singles Conference in Yosemite Park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ICMC this summer!</a:t>
            </a:r>
          </a:p>
        </p:txBody>
      </p:sp>
      <p:pic>
        <p:nvPicPr>
          <p:cNvPr id="1026" name="Picture 2" descr="The Best Places to Try Roller Skating Around Fort Worth">
            <a:extLst>
              <a:ext uri="{FF2B5EF4-FFF2-40B4-BE49-F238E27FC236}">
                <a16:creationId xmlns:a16="http://schemas.microsoft.com/office/drawing/2014/main" id="{3D8EF566-F93D-DEBC-DB0D-6CFC43C8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624" y="1975945"/>
            <a:ext cx="6452560" cy="36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6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53087" y="603683"/>
            <a:ext cx="6949833" cy="84337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950" b="1" dirty="0">
                <a:solidFill>
                  <a:srgbClr val="FFFF00"/>
                </a:solidFill>
              </a:rPr>
              <a:t>2024 Vision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0216" y="4101484"/>
            <a:ext cx="6784116" cy="984866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876762" y="2681613"/>
            <a:ext cx="4429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Running the 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A496B-07BE-4E66-A308-914203E4AB66}"/>
              </a:ext>
            </a:extLst>
          </p:cNvPr>
          <p:cNvSpPr txBox="1"/>
          <p:nvPr/>
        </p:nvSpPr>
        <p:spPr>
          <a:xfrm>
            <a:off x="6167021" y="5965794"/>
            <a:ext cx="395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 Laurel Wreath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9DEE17-A3B0-44FD-9187-38250A98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02" y="1774934"/>
            <a:ext cx="44291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B7EC-046D-4670-8628-24A87AC4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128" y="452719"/>
            <a:ext cx="7113962" cy="976587"/>
          </a:xfrm>
        </p:spPr>
        <p:txBody>
          <a:bodyPr/>
          <a:lstStyle/>
          <a:p>
            <a:r>
              <a:rPr lang="en-US" sz="4000" b="1" dirty="0"/>
              <a:t>1 Corinthians 9:24-27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3260-66DC-477E-B5BF-E95D2F97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429305"/>
            <a:ext cx="6548763" cy="526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Do you not know that in a race all the runners run, but only one gets the prize? Run in such a way as to get the prize. Everyone who competes goes into strict training. They do it to get a crown that will not last, but we do it to get a crown that will last forever. Therefore, I do not run aimlessly. I do not fight like a boxer beating the air. No. I strike a blow to my body and make it my slave so that after I have preached to others, I myself will not be disqualified for the prize.</a:t>
            </a:r>
          </a:p>
        </p:txBody>
      </p:sp>
      <p:pic>
        <p:nvPicPr>
          <p:cNvPr id="2050" name="Picture 2" descr="Run To Win – I Corinthians 9:24-27 | Steve's Bible Meditations">
            <a:extLst>
              <a:ext uri="{FF2B5EF4-FFF2-40B4-BE49-F238E27FC236}">
                <a16:creationId xmlns:a16="http://schemas.microsoft.com/office/drawing/2014/main" id="{6A06E39A-D78F-49D3-A705-EADA4615F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44" y="1701409"/>
            <a:ext cx="4092928" cy="38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2A5C-A416-42C2-99C5-A4B54C38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250" y="452719"/>
            <a:ext cx="7122840" cy="1091997"/>
          </a:xfrm>
        </p:spPr>
        <p:txBody>
          <a:bodyPr/>
          <a:lstStyle/>
          <a:p>
            <a:pPr algn="ctr"/>
            <a:r>
              <a:rPr lang="en-US" sz="3600" b="1" dirty="0"/>
              <a:t>Running To Win The Prize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81B5-27B1-4E24-AF83-E2394227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835" y="1837679"/>
            <a:ext cx="5569258" cy="441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Pace Yourself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600" b="1" dirty="0"/>
              <a:t>But…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3600" b="1" dirty="0"/>
              <a:t>Give maximal effort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600" b="1" dirty="0"/>
              <a:t>End the Race completely exhausted</a:t>
            </a:r>
          </a:p>
        </p:txBody>
      </p:sp>
      <p:pic>
        <p:nvPicPr>
          <p:cNvPr id="3074" name="Picture 2" descr="R U Ready to Run | Unwritten">
            <a:extLst>
              <a:ext uri="{FF2B5EF4-FFF2-40B4-BE49-F238E27FC236}">
                <a16:creationId xmlns:a16="http://schemas.microsoft.com/office/drawing/2014/main" id="{F700C23C-3E4A-43D4-91F3-67104B44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" y="1837679"/>
            <a:ext cx="5703712" cy="379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0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37D2-6FF3-45C9-B449-7A3917B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But… The Christian Race is Not Like the Olympics in one way.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43B1-F9AE-4F59-AA52-D2377C28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50" y="5193437"/>
            <a:ext cx="7856738" cy="1054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Everyone who runs so as to win the prize, wins the prize.</a:t>
            </a:r>
          </a:p>
        </p:txBody>
      </p:sp>
      <p:pic>
        <p:nvPicPr>
          <p:cNvPr id="4098" name="Picture 2" descr="Run to Win |">
            <a:extLst>
              <a:ext uri="{FF2B5EF4-FFF2-40B4-BE49-F238E27FC236}">
                <a16:creationId xmlns:a16="http://schemas.microsoft.com/office/drawing/2014/main" id="{ADB6F87B-D3E9-4C4E-B201-E93667CB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68" y="1990828"/>
            <a:ext cx="7430610" cy="29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729E-4989-40A0-AAB4-54D8D1E9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Crown That Will 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F3FB-B96E-4A8B-90BD-9E238B13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771" y="3429000"/>
            <a:ext cx="1198486" cy="1054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vs</a:t>
            </a:r>
          </a:p>
        </p:txBody>
      </p:sp>
      <p:pic>
        <p:nvPicPr>
          <p:cNvPr id="5122" name="Picture 2" descr="Laurel wreath close-up Stock Photo by ©vanazi 67105213">
            <a:extLst>
              <a:ext uri="{FF2B5EF4-FFF2-40B4-BE49-F238E27FC236}">
                <a16:creationId xmlns:a16="http://schemas.microsoft.com/office/drawing/2014/main" id="{49E303D7-E2BB-433D-BF02-A8A28090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96" y="1313895"/>
            <a:ext cx="3306932" cy="33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C020832-4C8E-4B86-8366-C1EE898E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11" y="3066492"/>
            <a:ext cx="3517039" cy="35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AF54-BF37-4C92-B4E4-24054BF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518" y="452719"/>
            <a:ext cx="7069573" cy="976587"/>
          </a:xfrm>
        </p:spPr>
        <p:txBody>
          <a:bodyPr/>
          <a:lstStyle/>
          <a:p>
            <a:pPr algn="ctr"/>
            <a:r>
              <a:rPr lang="en-US" sz="4000" b="1" dirty="0"/>
              <a:t>Go Into Strict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79B7-DF6B-4CD2-9FC2-85980E99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181" y="1589104"/>
            <a:ext cx="4483223" cy="4659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Paul: I beat my body.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What is your training regimen?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Do you have a trainer/mentor?</a:t>
            </a:r>
          </a:p>
        </p:txBody>
      </p:sp>
      <p:pic>
        <p:nvPicPr>
          <p:cNvPr id="6146" name="Picture 2" descr="Man Jumping with Skipping Rope during the Training Stock Photo - Image of  athletic, lifestyle: 143306102">
            <a:extLst>
              <a:ext uri="{FF2B5EF4-FFF2-40B4-BE49-F238E27FC236}">
                <a16:creationId xmlns:a16="http://schemas.microsoft.com/office/drawing/2014/main" id="{AB4BB26C-B14A-4DB2-A2B8-4230E6D3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24" y="1374779"/>
            <a:ext cx="3668634" cy="58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1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893E-4D00-4723-8078-A2D3664C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027" y="452718"/>
            <a:ext cx="7034063" cy="958832"/>
          </a:xfrm>
        </p:spPr>
        <p:txBody>
          <a:bodyPr/>
          <a:lstStyle/>
          <a:p>
            <a:pPr algn="ctr"/>
            <a:r>
              <a:rPr lang="en-US" sz="3600" b="1" dirty="0"/>
              <a:t>Do Not Run Aimlessly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B37A-7BE4-4441-B661-5D85F3AD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026" y="1802167"/>
            <a:ext cx="4065974" cy="444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you have a plan?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 you have spiritual goals?</a:t>
            </a:r>
          </a:p>
        </p:txBody>
      </p:sp>
      <p:pic>
        <p:nvPicPr>
          <p:cNvPr id="7170" name="Picture 2" descr="Feeling lost? 6 Ways to Find Your Way Back">
            <a:extLst>
              <a:ext uri="{FF2B5EF4-FFF2-40B4-BE49-F238E27FC236}">
                <a16:creationId xmlns:a16="http://schemas.microsoft.com/office/drawing/2014/main" id="{08332CE7-8A25-41C2-819A-21AA8AEC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14" y="219555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25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5370</TotalTime>
  <Words>438</Words>
  <Application>Microsoft Office PowerPoint</Application>
  <PresentationFormat>Widescreen</PresentationFormat>
  <Paragraphs>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Announcements</vt:lpstr>
      <vt:lpstr>2024 Vision</vt:lpstr>
      <vt:lpstr>1 Corinthians 9:24-27</vt:lpstr>
      <vt:lpstr>Running To Win The Prize</vt:lpstr>
      <vt:lpstr>But… The Christian Race is Not Like the Olympics in one way.</vt:lpstr>
      <vt:lpstr>A Crown That Will Last</vt:lpstr>
      <vt:lpstr>Go Into Strict Training</vt:lpstr>
      <vt:lpstr>Do Not Run Aimlessly</vt:lpstr>
      <vt:lpstr>1 Tim 4:7-8</vt:lpstr>
      <vt:lpstr>2 Timothy 4:6-8</vt:lpstr>
      <vt:lpstr>PowerPoint Presentation</vt:lpstr>
      <vt:lpstr>PowerPoint Presentation</vt:lpstr>
      <vt:lpstr>Let’s Catch a Vision for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45</cp:revision>
  <dcterms:created xsi:type="dcterms:W3CDTF">2020-07-28T18:06:59Z</dcterms:created>
  <dcterms:modified xsi:type="dcterms:W3CDTF">2024-01-04T02:55:52Z</dcterms:modified>
</cp:coreProperties>
</file>