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96" r:id="rId2"/>
  </p:sldMasterIdLst>
  <p:notesMasterIdLst>
    <p:notesMasterId r:id="rId17"/>
  </p:notesMasterIdLst>
  <p:sldIdLst>
    <p:sldId id="256" r:id="rId3"/>
    <p:sldId id="261" r:id="rId4"/>
    <p:sldId id="327" r:id="rId5"/>
    <p:sldId id="641" r:id="rId6"/>
    <p:sldId id="268" r:id="rId7"/>
    <p:sldId id="285" r:id="rId8"/>
    <p:sldId id="286" r:id="rId9"/>
    <p:sldId id="287" r:id="rId10"/>
    <p:sldId id="642" r:id="rId11"/>
    <p:sldId id="270" r:id="rId12"/>
    <p:sldId id="269" r:id="rId13"/>
    <p:sldId id="640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54F1DC-792C-40D2-A9CF-7030E9126748}" v="50" dt="2024-02-26T02:27:51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B454F1DC-792C-40D2-A9CF-7030E9126748}"/>
    <pc:docChg chg="custSel addSld delSld modSld sldOrd delMainMaster">
      <pc:chgData name="John Oakes" userId="1a36f0057432ea1f" providerId="LiveId" clId="{B454F1DC-792C-40D2-A9CF-7030E9126748}" dt="2024-02-26T02:28:11.108" v="779" actId="2696"/>
      <pc:docMkLst>
        <pc:docMk/>
      </pc:docMkLst>
      <pc:sldChg chg="modSp mod">
        <pc:chgData name="John Oakes" userId="1a36f0057432ea1f" providerId="LiveId" clId="{B454F1DC-792C-40D2-A9CF-7030E9126748}" dt="2024-02-25T17:00:44.041" v="447" actId="14100"/>
        <pc:sldMkLst>
          <pc:docMk/>
          <pc:sldMk cId="2838258469" sldId="256"/>
        </pc:sldMkLst>
        <pc:spChg chg="mod">
          <ac:chgData name="John Oakes" userId="1a36f0057432ea1f" providerId="LiveId" clId="{B454F1DC-792C-40D2-A9CF-7030E9126748}" dt="2024-02-25T17:00:44.041" v="447" actId="14100"/>
          <ac:spMkLst>
            <pc:docMk/>
            <pc:sldMk cId="2838258469" sldId="256"/>
            <ac:spMk id="2" creationId="{53247B0A-DB87-470D-A5A6-286FFA6D3AD3}"/>
          </ac:spMkLst>
        </pc:spChg>
        <pc:spChg chg="mod">
          <ac:chgData name="John Oakes" userId="1a36f0057432ea1f" providerId="LiveId" clId="{B454F1DC-792C-40D2-A9CF-7030E9126748}" dt="2024-02-25T17:00:30.843" v="444" actId="14100"/>
          <ac:spMkLst>
            <pc:docMk/>
            <pc:sldMk cId="2838258469" sldId="256"/>
            <ac:spMk id="3" creationId="{B7CA8976-C3E2-4E8A-8EEE-06266CAABD9A}"/>
          </ac:spMkLst>
        </pc:spChg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0" sldId="257"/>
        </pc:sldMkLst>
      </pc:sldChg>
      <pc:sldChg chg="modSp del mod">
        <pc:chgData name="John Oakes" userId="1a36f0057432ea1f" providerId="LiveId" clId="{B454F1DC-792C-40D2-A9CF-7030E9126748}" dt="2024-02-26T02:26:18.544" v="775" actId="47"/>
        <pc:sldMkLst>
          <pc:docMk/>
          <pc:sldMk cId="0" sldId="258"/>
        </pc:sldMkLst>
        <pc:spChg chg="mod">
          <ac:chgData name="John Oakes" userId="1a36f0057432ea1f" providerId="LiveId" clId="{B454F1DC-792C-40D2-A9CF-7030E9126748}" dt="2024-02-25T15:31:36.364" v="117" actId="27636"/>
          <ac:spMkLst>
            <pc:docMk/>
            <pc:sldMk cId="0" sldId="258"/>
            <ac:spMk id="65" creationId="{00000000-0000-0000-0000-000000000000}"/>
          </ac:spMkLst>
        </pc:spChg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0" sldId="259"/>
        </pc:sldMkLst>
      </pc:sldChg>
      <pc:sldChg chg="modSp del mod">
        <pc:chgData name="John Oakes" userId="1a36f0057432ea1f" providerId="LiveId" clId="{B454F1DC-792C-40D2-A9CF-7030E9126748}" dt="2024-02-26T02:26:18.544" v="775" actId="47"/>
        <pc:sldMkLst>
          <pc:docMk/>
          <pc:sldMk cId="0" sldId="260"/>
        </pc:sldMkLst>
        <pc:spChg chg="mod">
          <ac:chgData name="John Oakes" userId="1a36f0057432ea1f" providerId="LiveId" clId="{B454F1DC-792C-40D2-A9CF-7030E9126748}" dt="2024-02-25T15:31:36.364" v="118" actId="27636"/>
          <ac:spMkLst>
            <pc:docMk/>
            <pc:sldMk cId="0" sldId="260"/>
            <ac:spMk id="75" creationId="{00000000-0000-0000-0000-000000000000}"/>
          </ac:spMkLst>
        </pc:spChg>
      </pc:sldChg>
      <pc:sldChg chg="modSp mod">
        <pc:chgData name="John Oakes" userId="1a36f0057432ea1f" providerId="LiveId" clId="{B454F1DC-792C-40D2-A9CF-7030E9126748}" dt="2024-02-25T16:09:07.117" v="258" actId="20577"/>
        <pc:sldMkLst>
          <pc:docMk/>
          <pc:sldMk cId="989651363" sldId="261"/>
        </pc:sldMkLst>
        <pc:spChg chg="mod">
          <ac:chgData name="John Oakes" userId="1a36f0057432ea1f" providerId="LiveId" clId="{B454F1DC-792C-40D2-A9CF-7030E9126748}" dt="2024-02-25T16:09:07.117" v="258" actId="20577"/>
          <ac:spMkLst>
            <pc:docMk/>
            <pc:sldMk cId="989651363" sldId="261"/>
            <ac:spMk id="3" creationId="{EC2B4831-0BCB-4DD2-ACEC-586C4EFCAF08}"/>
          </ac:spMkLst>
        </pc:spChg>
      </pc:sldChg>
      <pc:sldChg chg="modSp del mod">
        <pc:chgData name="John Oakes" userId="1a36f0057432ea1f" providerId="LiveId" clId="{B454F1DC-792C-40D2-A9CF-7030E9126748}" dt="2024-02-26T02:26:18.544" v="775" actId="47"/>
        <pc:sldMkLst>
          <pc:docMk/>
          <pc:sldMk cId="0" sldId="262"/>
        </pc:sldMkLst>
        <pc:spChg chg="mod">
          <ac:chgData name="John Oakes" userId="1a36f0057432ea1f" providerId="LiveId" clId="{B454F1DC-792C-40D2-A9CF-7030E9126748}" dt="2024-02-25T15:32:48.864" v="120" actId="27636"/>
          <ac:spMkLst>
            <pc:docMk/>
            <pc:sldMk cId="0" sldId="262"/>
            <ac:spMk id="85" creationId="{00000000-0000-0000-0000-000000000000}"/>
          </ac:spMkLst>
        </pc:spChg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0" sldId="263"/>
        </pc:sldMkLst>
      </pc:sldChg>
      <pc:sldChg chg="del">
        <pc:chgData name="John Oakes" userId="1a36f0057432ea1f" providerId="LiveId" clId="{B454F1DC-792C-40D2-A9CF-7030E9126748}" dt="2024-02-24T02:29:03.887" v="109" actId="47"/>
        <pc:sldMkLst>
          <pc:docMk/>
          <pc:sldMk cId="4129752736" sldId="263"/>
        </pc:sldMkLst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0" sldId="264"/>
        </pc:sldMkLst>
      </pc:sldChg>
      <pc:sldChg chg="del">
        <pc:chgData name="John Oakes" userId="1a36f0057432ea1f" providerId="LiveId" clId="{B454F1DC-792C-40D2-A9CF-7030E9126748}" dt="2024-02-25T17:28:04.705" v="722" actId="47"/>
        <pc:sldMkLst>
          <pc:docMk/>
          <pc:sldMk cId="44006761" sldId="265"/>
        </pc:sldMkLst>
      </pc:sldChg>
      <pc:sldChg chg="modSp del mod">
        <pc:chgData name="John Oakes" userId="1a36f0057432ea1f" providerId="LiveId" clId="{B454F1DC-792C-40D2-A9CF-7030E9126748}" dt="2024-02-25T16:11:18.652" v="280" actId="2696"/>
        <pc:sldMkLst>
          <pc:docMk/>
          <pc:sldMk cId="659159942" sldId="265"/>
        </pc:sldMkLst>
        <pc:spChg chg="mod">
          <ac:chgData name="John Oakes" userId="1a36f0057432ea1f" providerId="LiveId" clId="{B454F1DC-792C-40D2-A9CF-7030E9126748}" dt="2024-02-25T16:11:04.708" v="279" actId="20577"/>
          <ac:spMkLst>
            <pc:docMk/>
            <pc:sldMk cId="659159942" sldId="265"/>
            <ac:spMk id="3" creationId="{B43565B1-765B-4793-9525-D8E52D72804E}"/>
          </ac:spMkLst>
        </pc:spChg>
      </pc:sldChg>
      <pc:sldChg chg="del">
        <pc:chgData name="John Oakes" userId="1a36f0057432ea1f" providerId="LiveId" clId="{B454F1DC-792C-40D2-A9CF-7030E9126748}" dt="2024-02-25T17:09:30.572" v="708" actId="2696"/>
        <pc:sldMkLst>
          <pc:docMk/>
          <pc:sldMk cId="1447654138" sldId="265"/>
        </pc:sldMkLst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0" sldId="266"/>
        </pc:sldMkLst>
      </pc:sldChg>
      <pc:sldChg chg="del">
        <pc:chgData name="John Oakes" userId="1a36f0057432ea1f" providerId="LiveId" clId="{B454F1DC-792C-40D2-A9CF-7030E9126748}" dt="2024-02-24T02:29:12.300" v="110" actId="47"/>
        <pc:sldMkLst>
          <pc:docMk/>
          <pc:sldMk cId="1883138722" sldId="266"/>
        </pc:sldMkLst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0" sldId="267"/>
        </pc:sldMkLst>
      </pc:sldChg>
      <pc:sldChg chg="addSp delSp modSp mod">
        <pc:chgData name="John Oakes" userId="1a36f0057432ea1f" providerId="LiveId" clId="{B454F1DC-792C-40D2-A9CF-7030E9126748}" dt="2024-02-25T17:34:58.172" v="774" actId="1076"/>
        <pc:sldMkLst>
          <pc:docMk/>
          <pc:sldMk cId="557929235" sldId="268"/>
        </pc:sldMkLst>
        <pc:spChg chg="mod">
          <ac:chgData name="John Oakes" userId="1a36f0057432ea1f" providerId="LiveId" clId="{B454F1DC-792C-40D2-A9CF-7030E9126748}" dt="2024-02-25T17:03:36.805" v="588" actId="14100"/>
          <ac:spMkLst>
            <pc:docMk/>
            <pc:sldMk cId="557929235" sldId="268"/>
            <ac:spMk id="2" creationId="{88E4B3EA-03DC-4037-A050-4241928EAB18}"/>
          </ac:spMkLst>
        </pc:spChg>
        <pc:spChg chg="mod">
          <ac:chgData name="John Oakes" userId="1a36f0057432ea1f" providerId="LiveId" clId="{B454F1DC-792C-40D2-A9CF-7030E9126748}" dt="2024-02-25T17:34:52.686" v="771" actId="14100"/>
          <ac:spMkLst>
            <pc:docMk/>
            <pc:sldMk cId="557929235" sldId="268"/>
            <ac:spMk id="3" creationId="{F514E57C-A181-4EDA-89B7-EE823B7807C1}"/>
          </ac:spMkLst>
        </pc:spChg>
        <pc:picChg chg="del mod">
          <ac:chgData name="John Oakes" userId="1a36f0057432ea1f" providerId="LiveId" clId="{B454F1DC-792C-40D2-A9CF-7030E9126748}" dt="2024-02-25T17:31:59.404" v="752" actId="21"/>
          <ac:picMkLst>
            <pc:docMk/>
            <pc:sldMk cId="557929235" sldId="268"/>
            <ac:picMk id="4" creationId="{5A4352F5-EA28-4F6C-A580-E666D8129B7C}"/>
          </ac:picMkLst>
        </pc:picChg>
        <pc:picChg chg="add mod">
          <ac:chgData name="John Oakes" userId="1a36f0057432ea1f" providerId="LiveId" clId="{B454F1DC-792C-40D2-A9CF-7030E9126748}" dt="2024-02-25T17:34:58.172" v="774" actId="1076"/>
          <ac:picMkLst>
            <pc:docMk/>
            <pc:sldMk cId="557929235" sldId="268"/>
            <ac:picMk id="1026" creationId="{9D52D567-EB62-8E0E-2B07-6E2929A3C73C}"/>
          </ac:picMkLst>
        </pc:picChg>
      </pc:sldChg>
      <pc:sldChg chg="ord">
        <pc:chgData name="John Oakes" userId="1a36f0057432ea1f" providerId="LiveId" clId="{B454F1DC-792C-40D2-A9CF-7030E9126748}" dt="2024-02-25T16:22:26.074" v="418"/>
        <pc:sldMkLst>
          <pc:docMk/>
          <pc:sldMk cId="918935892" sldId="270"/>
        </pc:sldMkLst>
      </pc:sldChg>
      <pc:sldChg chg="modSp del mod">
        <pc:chgData name="John Oakes" userId="1a36f0057432ea1f" providerId="LiveId" clId="{B454F1DC-792C-40D2-A9CF-7030E9126748}" dt="2024-02-25T16:59:48.748" v="427" actId="47"/>
        <pc:sldMkLst>
          <pc:docMk/>
          <pc:sldMk cId="2032610182" sldId="271"/>
        </pc:sldMkLst>
        <pc:spChg chg="mod">
          <ac:chgData name="John Oakes" userId="1a36f0057432ea1f" providerId="LiveId" clId="{B454F1DC-792C-40D2-A9CF-7030E9126748}" dt="2024-02-25T16:59:21.917" v="422" actId="20577"/>
          <ac:spMkLst>
            <pc:docMk/>
            <pc:sldMk cId="2032610182" sldId="271"/>
            <ac:spMk id="3" creationId="{BD0DEB1C-AAAE-40FE-B9EF-2DE20AC18536}"/>
          </ac:spMkLst>
        </pc:spChg>
      </pc:sldChg>
      <pc:sldChg chg="del">
        <pc:chgData name="John Oakes" userId="1a36f0057432ea1f" providerId="LiveId" clId="{B454F1DC-792C-40D2-A9CF-7030E9126748}" dt="2024-02-26T02:28:11.108" v="779" actId="2696"/>
        <pc:sldMkLst>
          <pc:docMk/>
          <pc:sldMk cId="898994698" sldId="274"/>
        </pc:sldMkLst>
      </pc:sldChg>
      <pc:sldChg chg="del">
        <pc:chgData name="John Oakes" userId="1a36f0057432ea1f" providerId="LiveId" clId="{B454F1DC-792C-40D2-A9CF-7030E9126748}" dt="2024-02-26T02:28:11.108" v="779" actId="2696"/>
        <pc:sldMkLst>
          <pc:docMk/>
          <pc:sldMk cId="1850865051" sldId="275"/>
        </pc:sldMkLst>
      </pc:sldChg>
      <pc:sldChg chg="del">
        <pc:chgData name="John Oakes" userId="1a36f0057432ea1f" providerId="LiveId" clId="{B454F1DC-792C-40D2-A9CF-7030E9126748}" dt="2024-02-26T02:28:11.108" v="779" actId="2696"/>
        <pc:sldMkLst>
          <pc:docMk/>
          <pc:sldMk cId="2235608204" sldId="276"/>
        </pc:sldMkLst>
      </pc:sldChg>
      <pc:sldChg chg="del">
        <pc:chgData name="John Oakes" userId="1a36f0057432ea1f" providerId="LiveId" clId="{B454F1DC-792C-40D2-A9CF-7030E9126748}" dt="2024-02-26T02:28:11.108" v="779" actId="2696"/>
        <pc:sldMkLst>
          <pc:docMk/>
          <pc:sldMk cId="3447124367" sldId="277"/>
        </pc:sldMkLst>
      </pc:sldChg>
      <pc:sldChg chg="del">
        <pc:chgData name="John Oakes" userId="1a36f0057432ea1f" providerId="LiveId" clId="{B454F1DC-792C-40D2-A9CF-7030E9126748}" dt="2024-02-26T02:28:11.108" v="779" actId="2696"/>
        <pc:sldMkLst>
          <pc:docMk/>
          <pc:sldMk cId="3587598015" sldId="278"/>
        </pc:sldMkLst>
      </pc:sldChg>
      <pc:sldChg chg="del">
        <pc:chgData name="John Oakes" userId="1a36f0057432ea1f" providerId="LiveId" clId="{B454F1DC-792C-40D2-A9CF-7030E9126748}" dt="2024-02-26T02:28:11.108" v="779" actId="2696"/>
        <pc:sldMkLst>
          <pc:docMk/>
          <pc:sldMk cId="2072923752" sldId="279"/>
        </pc:sldMkLst>
      </pc:sldChg>
      <pc:sldChg chg="del">
        <pc:chgData name="John Oakes" userId="1a36f0057432ea1f" providerId="LiveId" clId="{B454F1DC-792C-40D2-A9CF-7030E9126748}" dt="2024-02-26T02:28:11.108" v="779" actId="2696"/>
        <pc:sldMkLst>
          <pc:docMk/>
          <pc:sldMk cId="3386589994" sldId="280"/>
        </pc:sldMkLst>
      </pc:sldChg>
      <pc:sldChg chg="del">
        <pc:chgData name="John Oakes" userId="1a36f0057432ea1f" providerId="LiveId" clId="{B454F1DC-792C-40D2-A9CF-7030E9126748}" dt="2024-02-26T02:28:11.108" v="779" actId="2696"/>
        <pc:sldMkLst>
          <pc:docMk/>
          <pc:sldMk cId="1557017090" sldId="281"/>
        </pc:sldMkLst>
      </pc:sldChg>
      <pc:sldChg chg="del">
        <pc:chgData name="John Oakes" userId="1a36f0057432ea1f" providerId="LiveId" clId="{B454F1DC-792C-40D2-A9CF-7030E9126748}" dt="2024-02-26T02:28:11.108" v="779" actId="2696"/>
        <pc:sldMkLst>
          <pc:docMk/>
          <pc:sldMk cId="3918753048" sldId="282"/>
        </pc:sldMkLst>
      </pc:sldChg>
      <pc:sldChg chg="del">
        <pc:chgData name="John Oakes" userId="1a36f0057432ea1f" providerId="LiveId" clId="{B454F1DC-792C-40D2-A9CF-7030E9126748}" dt="2024-02-26T02:28:11.108" v="779" actId="2696"/>
        <pc:sldMkLst>
          <pc:docMk/>
          <pc:sldMk cId="1268900230" sldId="283"/>
        </pc:sldMkLst>
      </pc:sldChg>
      <pc:sldChg chg="del">
        <pc:chgData name="John Oakes" userId="1a36f0057432ea1f" providerId="LiveId" clId="{B454F1DC-792C-40D2-A9CF-7030E9126748}" dt="2024-02-26T02:27:40.498" v="777" actId="2696"/>
        <pc:sldMkLst>
          <pc:docMk/>
          <pc:sldMk cId="1932991299" sldId="284"/>
        </pc:sldMkLst>
      </pc:sldChg>
      <pc:sldChg chg="add del">
        <pc:chgData name="John Oakes" userId="1a36f0057432ea1f" providerId="LiveId" clId="{B454F1DC-792C-40D2-A9CF-7030E9126748}" dt="2024-02-26T02:28:11.108" v="779" actId="2696"/>
        <pc:sldMkLst>
          <pc:docMk/>
          <pc:sldMk cId="2955379198" sldId="284"/>
        </pc:sldMkLst>
      </pc:sldChg>
      <pc:sldChg chg="addSp delSp modSp new mod ord">
        <pc:chgData name="John Oakes" userId="1a36f0057432ea1f" providerId="LiveId" clId="{B454F1DC-792C-40D2-A9CF-7030E9126748}" dt="2024-02-24T02:29:34.157" v="112"/>
        <pc:sldMkLst>
          <pc:docMk/>
          <pc:sldMk cId="2008173578" sldId="285"/>
        </pc:sldMkLst>
        <pc:spChg chg="mod">
          <ac:chgData name="John Oakes" userId="1a36f0057432ea1f" providerId="LiveId" clId="{B454F1DC-792C-40D2-A9CF-7030E9126748}" dt="2024-02-24T02:03:38.710" v="76" actId="14100"/>
          <ac:spMkLst>
            <pc:docMk/>
            <pc:sldMk cId="2008173578" sldId="285"/>
            <ac:spMk id="2" creationId="{6CF286C9-2FCE-9E66-E4F0-5F40E009E4BE}"/>
          </ac:spMkLst>
        </pc:spChg>
        <pc:spChg chg="del">
          <ac:chgData name="John Oakes" userId="1a36f0057432ea1f" providerId="LiveId" clId="{B454F1DC-792C-40D2-A9CF-7030E9126748}" dt="2024-02-24T02:03:07.737" v="62"/>
          <ac:spMkLst>
            <pc:docMk/>
            <pc:sldMk cId="2008173578" sldId="285"/>
            <ac:spMk id="3" creationId="{86F2843A-9D21-F2DD-F338-776D5798A92F}"/>
          </ac:spMkLst>
        </pc:spChg>
        <pc:picChg chg="add mod">
          <ac:chgData name="John Oakes" userId="1a36f0057432ea1f" providerId="LiveId" clId="{B454F1DC-792C-40D2-A9CF-7030E9126748}" dt="2024-02-24T02:03:47.849" v="79" actId="1076"/>
          <ac:picMkLst>
            <pc:docMk/>
            <pc:sldMk cId="2008173578" sldId="285"/>
            <ac:picMk id="1026" creationId="{C1109B0F-AE78-CE0C-D2A3-2AD33DA5EE95}"/>
          </ac:picMkLst>
        </pc:picChg>
      </pc:sldChg>
      <pc:sldChg chg="addSp delSp modSp new ord">
        <pc:chgData name="John Oakes" userId="1a36f0057432ea1f" providerId="LiveId" clId="{B454F1DC-792C-40D2-A9CF-7030E9126748}" dt="2024-02-25T16:11:56.978" v="290" actId="1076"/>
        <pc:sldMkLst>
          <pc:docMk/>
          <pc:sldMk cId="798493258" sldId="286"/>
        </pc:sldMkLst>
        <pc:spChg chg="del">
          <ac:chgData name="John Oakes" userId="1a36f0057432ea1f" providerId="LiveId" clId="{B454F1DC-792C-40D2-A9CF-7030E9126748}" dt="2024-02-24T02:04:50.262" v="81"/>
          <ac:spMkLst>
            <pc:docMk/>
            <pc:sldMk cId="798493258" sldId="286"/>
            <ac:spMk id="3" creationId="{212F07F7-3910-60B5-2C42-E4FB398010B7}"/>
          </ac:spMkLst>
        </pc:spChg>
        <pc:picChg chg="add mod">
          <ac:chgData name="John Oakes" userId="1a36f0057432ea1f" providerId="LiveId" clId="{B454F1DC-792C-40D2-A9CF-7030E9126748}" dt="2024-02-25T16:11:56.978" v="290" actId="1076"/>
          <ac:picMkLst>
            <pc:docMk/>
            <pc:sldMk cId="798493258" sldId="286"/>
            <ac:picMk id="2050" creationId="{77B88A00-B44A-BA7E-1A80-AF69F5F4D694}"/>
          </ac:picMkLst>
        </pc:picChg>
      </pc:sldChg>
      <pc:sldChg chg="addSp delSp modSp new ord">
        <pc:chgData name="John Oakes" userId="1a36f0057432ea1f" providerId="LiveId" clId="{B454F1DC-792C-40D2-A9CF-7030E9126748}" dt="2024-02-25T16:11:41.879" v="286" actId="1076"/>
        <pc:sldMkLst>
          <pc:docMk/>
          <pc:sldMk cId="3936220832" sldId="287"/>
        </pc:sldMkLst>
        <pc:spChg chg="del">
          <ac:chgData name="John Oakes" userId="1a36f0057432ea1f" providerId="LiveId" clId="{B454F1DC-792C-40D2-A9CF-7030E9126748}" dt="2024-02-24T02:05:19.522" v="83"/>
          <ac:spMkLst>
            <pc:docMk/>
            <pc:sldMk cId="3936220832" sldId="287"/>
            <ac:spMk id="3" creationId="{E460964C-046E-66B7-5275-0D2BC13445AC}"/>
          </ac:spMkLst>
        </pc:spChg>
        <pc:picChg chg="add mod">
          <ac:chgData name="John Oakes" userId="1a36f0057432ea1f" providerId="LiveId" clId="{B454F1DC-792C-40D2-A9CF-7030E9126748}" dt="2024-02-25T16:11:41.879" v="286" actId="1076"/>
          <ac:picMkLst>
            <pc:docMk/>
            <pc:sldMk cId="3936220832" sldId="287"/>
            <ac:picMk id="3074" creationId="{53065696-86DE-BF12-2723-20B34F497A71}"/>
          </ac:picMkLst>
        </pc:picChg>
      </pc:sldChg>
      <pc:sldChg chg="addSp delSp modSp new del mod ord">
        <pc:chgData name="John Oakes" userId="1a36f0057432ea1f" providerId="LiveId" clId="{B454F1DC-792C-40D2-A9CF-7030E9126748}" dt="2024-02-26T02:26:18.544" v="775" actId="47"/>
        <pc:sldMkLst>
          <pc:docMk/>
          <pc:sldMk cId="3939297580" sldId="288"/>
        </pc:sldMkLst>
        <pc:spChg chg="del">
          <ac:chgData name="John Oakes" userId="1a36f0057432ea1f" providerId="LiveId" clId="{B454F1DC-792C-40D2-A9CF-7030E9126748}" dt="2024-02-24T02:15:31.278" v="89" actId="931"/>
          <ac:spMkLst>
            <pc:docMk/>
            <pc:sldMk cId="3939297580" sldId="288"/>
            <ac:spMk id="3" creationId="{F9D9DD54-DFEE-A9A2-1DCD-EB7E7097DB5D}"/>
          </ac:spMkLst>
        </pc:spChg>
        <pc:picChg chg="add mod">
          <ac:chgData name="John Oakes" userId="1a36f0057432ea1f" providerId="LiveId" clId="{B454F1DC-792C-40D2-A9CF-7030E9126748}" dt="2024-02-24T02:24:07.678" v="108" actId="1076"/>
          <ac:picMkLst>
            <pc:docMk/>
            <pc:sldMk cId="3939297580" sldId="288"/>
            <ac:picMk id="5" creationId="{CF796FB8-687B-C88A-F188-9AF51CC43BB1}"/>
          </ac:picMkLst>
        </pc:picChg>
      </pc:sldChg>
      <pc:sldChg chg="addSp delSp modSp new del mod ord">
        <pc:chgData name="John Oakes" userId="1a36f0057432ea1f" providerId="LiveId" clId="{B454F1DC-792C-40D2-A9CF-7030E9126748}" dt="2024-02-26T02:26:18.544" v="775" actId="47"/>
        <pc:sldMkLst>
          <pc:docMk/>
          <pc:sldMk cId="1792626348" sldId="289"/>
        </pc:sldMkLst>
        <pc:spChg chg="del">
          <ac:chgData name="John Oakes" userId="1a36f0057432ea1f" providerId="LiveId" clId="{B454F1DC-792C-40D2-A9CF-7030E9126748}" dt="2024-02-24T02:15:12.040" v="86" actId="931"/>
          <ac:spMkLst>
            <pc:docMk/>
            <pc:sldMk cId="1792626348" sldId="289"/>
            <ac:spMk id="3" creationId="{0B3EF2DF-14CA-A06D-83CA-63D9B9421434}"/>
          </ac:spMkLst>
        </pc:spChg>
        <pc:picChg chg="add mod">
          <ac:chgData name="John Oakes" userId="1a36f0057432ea1f" providerId="LiveId" clId="{B454F1DC-792C-40D2-A9CF-7030E9126748}" dt="2024-02-24T02:16:09.455" v="101" actId="1076"/>
          <ac:picMkLst>
            <pc:docMk/>
            <pc:sldMk cId="1792626348" sldId="289"/>
            <ac:picMk id="5" creationId="{AD4E27C1-6BA4-7419-F98A-0BFA5EADA44D}"/>
          </ac:picMkLst>
        </pc:picChg>
      </pc:sldChg>
      <pc:sldChg chg="del">
        <pc:chgData name="John Oakes" userId="1a36f0057432ea1f" providerId="LiveId" clId="{B454F1DC-792C-40D2-A9CF-7030E9126748}" dt="2024-02-26T02:26:36.795" v="776" actId="47"/>
        <pc:sldMkLst>
          <pc:docMk/>
          <pc:sldMk cId="0" sldId="290"/>
        </pc:sldMkLst>
      </pc:sldChg>
      <pc:sldChg chg="del">
        <pc:chgData name="John Oakes" userId="1a36f0057432ea1f" providerId="LiveId" clId="{B454F1DC-792C-40D2-A9CF-7030E9126748}" dt="2024-02-26T02:26:36.795" v="776" actId="47"/>
        <pc:sldMkLst>
          <pc:docMk/>
          <pc:sldMk cId="0" sldId="291"/>
        </pc:sldMkLst>
      </pc:sldChg>
      <pc:sldChg chg="del">
        <pc:chgData name="John Oakes" userId="1a36f0057432ea1f" providerId="LiveId" clId="{B454F1DC-792C-40D2-A9CF-7030E9126748}" dt="2024-02-26T02:26:36.795" v="776" actId="47"/>
        <pc:sldMkLst>
          <pc:docMk/>
          <pc:sldMk cId="0" sldId="292"/>
        </pc:sldMkLst>
      </pc:sldChg>
      <pc:sldChg chg="del">
        <pc:chgData name="John Oakes" userId="1a36f0057432ea1f" providerId="LiveId" clId="{B454F1DC-792C-40D2-A9CF-7030E9126748}" dt="2024-02-26T02:26:36.795" v="776" actId="47"/>
        <pc:sldMkLst>
          <pc:docMk/>
          <pc:sldMk cId="0" sldId="293"/>
        </pc:sldMkLst>
      </pc:sldChg>
      <pc:sldChg chg="del">
        <pc:chgData name="John Oakes" userId="1a36f0057432ea1f" providerId="LiveId" clId="{B454F1DC-792C-40D2-A9CF-7030E9126748}" dt="2024-02-26T02:26:36.795" v="776" actId="47"/>
        <pc:sldMkLst>
          <pc:docMk/>
          <pc:sldMk cId="0" sldId="294"/>
        </pc:sldMkLst>
      </pc:sldChg>
      <pc:sldChg chg="modSp mod">
        <pc:chgData name="John Oakes" userId="1a36f0057432ea1f" providerId="LiveId" clId="{B454F1DC-792C-40D2-A9CF-7030E9126748}" dt="2024-02-25T17:27:36.055" v="721" actId="20577"/>
        <pc:sldMkLst>
          <pc:docMk/>
          <pc:sldMk cId="262224872" sldId="327"/>
        </pc:sldMkLst>
        <pc:spChg chg="mod">
          <ac:chgData name="John Oakes" userId="1a36f0057432ea1f" providerId="LiveId" clId="{B454F1DC-792C-40D2-A9CF-7030E9126748}" dt="2024-02-25T17:27:36.055" v="721" actId="20577"/>
          <ac:spMkLst>
            <pc:docMk/>
            <pc:sldMk cId="262224872" sldId="327"/>
            <ac:spMk id="3" creationId="{A677BD4D-9753-D759-7D21-D579E225BFF9}"/>
          </ac:spMkLst>
        </pc:spChg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0" sldId="328"/>
        </pc:sldMkLst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0" sldId="329"/>
        </pc:sldMkLst>
      </pc:sldChg>
      <pc:sldChg chg="del">
        <pc:chgData name="John Oakes" userId="1a36f0057432ea1f" providerId="LiveId" clId="{B454F1DC-792C-40D2-A9CF-7030E9126748}" dt="2024-02-26T02:26:36.795" v="776" actId="47"/>
        <pc:sldMkLst>
          <pc:docMk/>
          <pc:sldMk cId="2875736164" sldId="492"/>
        </pc:sldMkLst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0" sldId="543"/>
        </pc:sldMkLst>
      </pc:sldChg>
      <pc:sldChg chg="del">
        <pc:chgData name="John Oakes" userId="1a36f0057432ea1f" providerId="LiveId" clId="{B454F1DC-792C-40D2-A9CF-7030E9126748}" dt="2024-02-26T02:26:36.795" v="776" actId="47"/>
        <pc:sldMkLst>
          <pc:docMk/>
          <pc:sldMk cId="0" sldId="602"/>
        </pc:sldMkLst>
      </pc:sldChg>
      <pc:sldChg chg="del">
        <pc:chgData name="John Oakes" userId="1a36f0057432ea1f" providerId="LiveId" clId="{B454F1DC-792C-40D2-A9CF-7030E9126748}" dt="2024-02-26T02:26:36.795" v="776" actId="47"/>
        <pc:sldMkLst>
          <pc:docMk/>
          <pc:sldMk cId="0" sldId="609"/>
        </pc:sldMkLst>
      </pc:sldChg>
      <pc:sldChg chg="modSp del mod">
        <pc:chgData name="John Oakes" userId="1a36f0057432ea1f" providerId="LiveId" clId="{B454F1DC-792C-40D2-A9CF-7030E9126748}" dt="2024-02-26T02:26:36.795" v="776" actId="47"/>
        <pc:sldMkLst>
          <pc:docMk/>
          <pc:sldMk cId="0" sldId="611"/>
        </pc:sldMkLst>
        <pc:spChg chg="mod">
          <ac:chgData name="John Oakes" userId="1a36f0057432ea1f" providerId="LiveId" clId="{B454F1DC-792C-40D2-A9CF-7030E9126748}" dt="2024-02-25T15:52:18.009" v="247" actId="20577"/>
          <ac:spMkLst>
            <pc:docMk/>
            <pc:sldMk cId="0" sldId="611"/>
            <ac:spMk id="132099" creationId="{7B5ADE7F-3709-BD9D-7057-73B833EEBAC6}"/>
          </ac:spMkLst>
        </pc:spChg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1797659483" sldId="612"/>
        </pc:sldMkLst>
      </pc:sldChg>
      <pc:sldChg chg="addSp delSp modSp del mod">
        <pc:chgData name="John Oakes" userId="1a36f0057432ea1f" providerId="LiveId" clId="{B454F1DC-792C-40D2-A9CF-7030E9126748}" dt="2024-02-26T02:26:36.795" v="776" actId="47"/>
        <pc:sldMkLst>
          <pc:docMk/>
          <pc:sldMk cId="0" sldId="614"/>
        </pc:sldMkLst>
        <pc:spChg chg="mod">
          <ac:chgData name="John Oakes" userId="1a36f0057432ea1f" providerId="LiveId" clId="{B454F1DC-792C-40D2-A9CF-7030E9126748}" dt="2024-02-25T15:51:37.606" v="203" actId="14100"/>
          <ac:spMkLst>
            <pc:docMk/>
            <pc:sldMk cId="0" sldId="614"/>
            <ac:spMk id="131075" creationId="{9BE66C4E-A4E6-E2DC-D4A7-42A3B350635E}"/>
          </ac:spMkLst>
        </pc:spChg>
        <pc:picChg chg="add mod">
          <ac:chgData name="John Oakes" userId="1a36f0057432ea1f" providerId="LiveId" clId="{B454F1DC-792C-40D2-A9CF-7030E9126748}" dt="2024-02-25T15:50:40.065" v="135" actId="1076"/>
          <ac:picMkLst>
            <pc:docMk/>
            <pc:sldMk cId="0" sldId="614"/>
            <ac:picMk id="3" creationId="{9A74734C-6625-6212-33E2-20FE10C3C353}"/>
          </ac:picMkLst>
        </pc:picChg>
        <pc:picChg chg="del">
          <ac:chgData name="John Oakes" userId="1a36f0057432ea1f" providerId="LiveId" clId="{B454F1DC-792C-40D2-A9CF-7030E9126748}" dt="2024-02-25T15:49:59.824" v="132" actId="478"/>
          <ac:picMkLst>
            <pc:docMk/>
            <pc:sldMk cId="0" sldId="614"/>
            <ac:picMk id="1026" creationId="{0E3A75B7-BF94-137F-718F-1F8B94E0844F}"/>
          </ac:picMkLst>
        </pc:picChg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3282475642" sldId="615"/>
        </pc:sldMkLst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0" sldId="616"/>
        </pc:sldMkLst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0" sldId="617"/>
        </pc:sldMkLst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0" sldId="618"/>
        </pc:sldMkLst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0" sldId="619"/>
        </pc:sldMkLst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0" sldId="620"/>
        </pc:sldMkLst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0" sldId="621"/>
        </pc:sldMkLst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0" sldId="622"/>
        </pc:sldMkLst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0" sldId="623"/>
        </pc:sldMkLst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0" sldId="624"/>
        </pc:sldMkLst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0" sldId="625"/>
        </pc:sldMkLst>
      </pc:sldChg>
      <pc:sldChg chg="del">
        <pc:chgData name="John Oakes" userId="1a36f0057432ea1f" providerId="LiveId" clId="{B454F1DC-792C-40D2-A9CF-7030E9126748}" dt="2024-02-26T02:26:18.544" v="775" actId="47"/>
        <pc:sldMkLst>
          <pc:docMk/>
          <pc:sldMk cId="0" sldId="626"/>
        </pc:sldMkLst>
      </pc:sldChg>
      <pc:sldChg chg="del">
        <pc:chgData name="John Oakes" userId="1a36f0057432ea1f" providerId="LiveId" clId="{B454F1DC-792C-40D2-A9CF-7030E9126748}" dt="2024-02-26T02:26:36.795" v="776" actId="47"/>
        <pc:sldMkLst>
          <pc:docMk/>
          <pc:sldMk cId="0" sldId="627"/>
        </pc:sldMkLst>
      </pc:sldChg>
      <pc:sldChg chg="del">
        <pc:chgData name="John Oakes" userId="1a36f0057432ea1f" providerId="LiveId" clId="{B454F1DC-792C-40D2-A9CF-7030E9126748}" dt="2024-02-26T02:26:36.795" v="776" actId="47"/>
        <pc:sldMkLst>
          <pc:docMk/>
          <pc:sldMk cId="0" sldId="628"/>
        </pc:sldMkLst>
      </pc:sldChg>
      <pc:sldChg chg="del">
        <pc:chgData name="John Oakes" userId="1a36f0057432ea1f" providerId="LiveId" clId="{B454F1DC-792C-40D2-A9CF-7030E9126748}" dt="2024-02-26T02:26:36.795" v="776" actId="47"/>
        <pc:sldMkLst>
          <pc:docMk/>
          <pc:sldMk cId="0" sldId="629"/>
        </pc:sldMkLst>
      </pc:sldChg>
      <pc:sldChg chg="del">
        <pc:chgData name="John Oakes" userId="1a36f0057432ea1f" providerId="LiveId" clId="{B454F1DC-792C-40D2-A9CF-7030E9126748}" dt="2024-02-26T02:26:36.795" v="776" actId="47"/>
        <pc:sldMkLst>
          <pc:docMk/>
          <pc:sldMk cId="0" sldId="630"/>
        </pc:sldMkLst>
      </pc:sldChg>
      <pc:sldChg chg="del">
        <pc:chgData name="John Oakes" userId="1a36f0057432ea1f" providerId="LiveId" clId="{B454F1DC-792C-40D2-A9CF-7030E9126748}" dt="2024-02-26T02:26:36.795" v="776" actId="47"/>
        <pc:sldMkLst>
          <pc:docMk/>
          <pc:sldMk cId="0" sldId="631"/>
        </pc:sldMkLst>
      </pc:sldChg>
      <pc:sldChg chg="modSp del mod">
        <pc:chgData name="John Oakes" userId="1a36f0057432ea1f" providerId="LiveId" clId="{B454F1DC-792C-40D2-A9CF-7030E9126748}" dt="2024-02-26T02:26:36.795" v="776" actId="47"/>
        <pc:sldMkLst>
          <pc:docMk/>
          <pc:sldMk cId="0" sldId="632"/>
        </pc:sldMkLst>
        <pc:spChg chg="mod">
          <ac:chgData name="John Oakes" userId="1a36f0057432ea1f" providerId="LiveId" clId="{B454F1DC-792C-40D2-A9CF-7030E9126748}" dt="2024-02-25T15:35:01.159" v="121" actId="27636"/>
          <ac:spMkLst>
            <pc:docMk/>
            <pc:sldMk cId="0" sldId="632"/>
            <ac:spMk id="192" creationId="{00000000-0000-0000-0000-000000000000}"/>
          </ac:spMkLst>
        </pc:spChg>
      </pc:sldChg>
      <pc:sldChg chg="del">
        <pc:chgData name="John Oakes" userId="1a36f0057432ea1f" providerId="LiveId" clId="{B454F1DC-792C-40D2-A9CF-7030E9126748}" dt="2024-02-26T02:26:36.795" v="776" actId="47"/>
        <pc:sldMkLst>
          <pc:docMk/>
          <pc:sldMk cId="0" sldId="633"/>
        </pc:sldMkLst>
      </pc:sldChg>
      <pc:sldChg chg="del">
        <pc:chgData name="John Oakes" userId="1a36f0057432ea1f" providerId="LiveId" clId="{B454F1DC-792C-40D2-A9CF-7030E9126748}" dt="2024-02-26T02:26:36.795" v="776" actId="47"/>
        <pc:sldMkLst>
          <pc:docMk/>
          <pc:sldMk cId="0" sldId="634"/>
        </pc:sldMkLst>
      </pc:sldChg>
      <pc:sldChg chg="del">
        <pc:chgData name="John Oakes" userId="1a36f0057432ea1f" providerId="LiveId" clId="{B454F1DC-792C-40D2-A9CF-7030E9126748}" dt="2024-02-26T02:26:36.795" v="776" actId="47"/>
        <pc:sldMkLst>
          <pc:docMk/>
          <pc:sldMk cId="0" sldId="635"/>
        </pc:sldMkLst>
      </pc:sldChg>
      <pc:sldChg chg="del">
        <pc:chgData name="John Oakes" userId="1a36f0057432ea1f" providerId="LiveId" clId="{B454F1DC-792C-40D2-A9CF-7030E9126748}" dt="2024-02-26T02:26:36.795" v="776" actId="47"/>
        <pc:sldMkLst>
          <pc:docMk/>
          <pc:sldMk cId="0" sldId="636"/>
        </pc:sldMkLst>
      </pc:sldChg>
      <pc:sldChg chg="del">
        <pc:chgData name="John Oakes" userId="1a36f0057432ea1f" providerId="LiveId" clId="{B454F1DC-792C-40D2-A9CF-7030E9126748}" dt="2024-02-26T02:26:36.795" v="776" actId="47"/>
        <pc:sldMkLst>
          <pc:docMk/>
          <pc:sldMk cId="0" sldId="637"/>
        </pc:sldMkLst>
      </pc:sldChg>
      <pc:sldChg chg="modSp del mod">
        <pc:chgData name="John Oakes" userId="1a36f0057432ea1f" providerId="LiveId" clId="{B454F1DC-792C-40D2-A9CF-7030E9126748}" dt="2024-02-26T02:26:36.795" v="776" actId="47"/>
        <pc:sldMkLst>
          <pc:docMk/>
          <pc:sldMk cId="0" sldId="638"/>
        </pc:sldMkLst>
        <pc:spChg chg="mod">
          <ac:chgData name="John Oakes" userId="1a36f0057432ea1f" providerId="LiveId" clId="{B454F1DC-792C-40D2-A9CF-7030E9126748}" dt="2024-02-25T15:36:34.534" v="122" actId="27636"/>
          <ac:spMkLst>
            <pc:docMk/>
            <pc:sldMk cId="0" sldId="638"/>
            <ac:spMk id="223" creationId="{00000000-0000-0000-0000-000000000000}"/>
          </ac:spMkLst>
        </pc:spChg>
      </pc:sldChg>
      <pc:sldChg chg="addSp delSp modSp new del mod">
        <pc:chgData name="John Oakes" userId="1a36f0057432ea1f" providerId="LiveId" clId="{B454F1DC-792C-40D2-A9CF-7030E9126748}" dt="2024-02-26T02:26:36.795" v="776" actId="47"/>
        <pc:sldMkLst>
          <pc:docMk/>
          <pc:sldMk cId="2460721890" sldId="639"/>
        </pc:sldMkLst>
        <pc:spChg chg="del">
          <ac:chgData name="John Oakes" userId="1a36f0057432ea1f" providerId="LiveId" clId="{B454F1DC-792C-40D2-A9CF-7030E9126748}" dt="2024-02-25T15:46:58.312" v="124"/>
          <ac:spMkLst>
            <pc:docMk/>
            <pc:sldMk cId="2460721890" sldId="639"/>
            <ac:spMk id="3" creationId="{FA7BAA27-2E62-20E8-757E-6B08925D264C}"/>
          </ac:spMkLst>
        </pc:spChg>
        <pc:picChg chg="add mod">
          <ac:chgData name="John Oakes" userId="1a36f0057432ea1f" providerId="LiveId" clId="{B454F1DC-792C-40D2-A9CF-7030E9126748}" dt="2024-02-25T15:48:45.864" v="131" actId="1076"/>
          <ac:picMkLst>
            <pc:docMk/>
            <pc:sldMk cId="2460721890" sldId="639"/>
            <ac:picMk id="5" creationId="{3CA46EAB-1CD9-6E3F-D48E-29215F93E16C}"/>
          </ac:picMkLst>
        </pc:picChg>
      </pc:sldChg>
      <pc:sldChg chg="addSp delSp modSp mod">
        <pc:chgData name="John Oakes" userId="1a36f0057432ea1f" providerId="LiveId" clId="{B454F1DC-792C-40D2-A9CF-7030E9126748}" dt="2024-02-25T16:59:42.161" v="426" actId="20577"/>
        <pc:sldMkLst>
          <pc:docMk/>
          <pc:sldMk cId="0" sldId="640"/>
        </pc:sldMkLst>
        <pc:spChg chg="mod">
          <ac:chgData name="John Oakes" userId="1a36f0057432ea1f" providerId="LiveId" clId="{B454F1DC-792C-40D2-A9CF-7030E9126748}" dt="2024-02-25T16:18:49.003" v="409" actId="6549"/>
          <ac:spMkLst>
            <pc:docMk/>
            <pc:sldMk cId="0" sldId="640"/>
            <ac:spMk id="2" creationId="{9FB5261D-79B7-EC45-5F5E-90CF10C3A233}"/>
          </ac:spMkLst>
        </pc:spChg>
        <pc:spChg chg="add mod">
          <ac:chgData name="John Oakes" userId="1a36f0057432ea1f" providerId="LiveId" clId="{B454F1DC-792C-40D2-A9CF-7030E9126748}" dt="2024-02-25T16:59:42.161" v="426" actId="20577"/>
          <ac:spMkLst>
            <pc:docMk/>
            <pc:sldMk cId="0" sldId="640"/>
            <ac:spMk id="3" creationId="{5D5482E8-6EC1-6D77-9B39-51E3A47071FF}"/>
          </ac:spMkLst>
        </pc:spChg>
        <pc:picChg chg="del">
          <ac:chgData name="John Oakes" userId="1a36f0057432ea1f" providerId="LiveId" clId="{B454F1DC-792C-40D2-A9CF-7030E9126748}" dt="2024-02-25T16:18:52.754" v="410" actId="478"/>
          <ac:picMkLst>
            <pc:docMk/>
            <pc:sldMk cId="0" sldId="640"/>
            <ac:picMk id="130051" creationId="{3DD75A0D-2EDE-7CF8-2DB2-2C5335D34A9B}"/>
          </ac:picMkLst>
        </pc:picChg>
      </pc:sldChg>
      <pc:sldChg chg="modSp new mod">
        <pc:chgData name="John Oakes" userId="1a36f0057432ea1f" providerId="LiveId" clId="{B454F1DC-792C-40D2-A9CF-7030E9126748}" dt="2024-02-25T17:02:48.903" v="569" actId="113"/>
        <pc:sldMkLst>
          <pc:docMk/>
          <pc:sldMk cId="67403189" sldId="641"/>
        </pc:sldMkLst>
        <pc:spChg chg="mod">
          <ac:chgData name="John Oakes" userId="1a36f0057432ea1f" providerId="LiveId" clId="{B454F1DC-792C-40D2-A9CF-7030E9126748}" dt="2024-02-25T17:02:03.241" v="470" actId="20577"/>
          <ac:spMkLst>
            <pc:docMk/>
            <pc:sldMk cId="67403189" sldId="641"/>
            <ac:spMk id="2" creationId="{A508B2D2-1130-9B06-267E-4B2E297042D6}"/>
          </ac:spMkLst>
        </pc:spChg>
        <pc:spChg chg="mod">
          <ac:chgData name="John Oakes" userId="1a36f0057432ea1f" providerId="LiveId" clId="{B454F1DC-792C-40D2-A9CF-7030E9126748}" dt="2024-02-25T17:02:48.903" v="569" actId="113"/>
          <ac:spMkLst>
            <pc:docMk/>
            <pc:sldMk cId="67403189" sldId="641"/>
            <ac:spMk id="3" creationId="{96772836-E88B-E952-3605-1DEDF62FD6DD}"/>
          </ac:spMkLst>
        </pc:spChg>
      </pc:sldChg>
      <pc:sldChg chg="addSp modSp new mod">
        <pc:chgData name="John Oakes" userId="1a36f0057432ea1f" providerId="LiveId" clId="{B454F1DC-792C-40D2-A9CF-7030E9126748}" dt="2024-02-25T17:32:50.300" v="766" actId="27636"/>
        <pc:sldMkLst>
          <pc:docMk/>
          <pc:sldMk cId="175832643" sldId="642"/>
        </pc:sldMkLst>
        <pc:spChg chg="mod">
          <ac:chgData name="John Oakes" userId="1a36f0057432ea1f" providerId="LiveId" clId="{B454F1DC-792C-40D2-A9CF-7030E9126748}" dt="2024-02-25T17:32:10.622" v="754" actId="14100"/>
          <ac:spMkLst>
            <pc:docMk/>
            <pc:sldMk cId="175832643" sldId="642"/>
            <ac:spMk id="2" creationId="{FDA5EB61-3943-5E66-3DE1-6BB1A940A486}"/>
          </ac:spMkLst>
        </pc:spChg>
        <pc:spChg chg="mod">
          <ac:chgData name="John Oakes" userId="1a36f0057432ea1f" providerId="LiveId" clId="{B454F1DC-792C-40D2-A9CF-7030E9126748}" dt="2024-02-25T17:32:50.300" v="766" actId="27636"/>
          <ac:spMkLst>
            <pc:docMk/>
            <pc:sldMk cId="175832643" sldId="642"/>
            <ac:spMk id="3" creationId="{685A1D26-0B19-F4C1-AA8C-2EF762F2AF8F}"/>
          </ac:spMkLst>
        </pc:spChg>
        <pc:picChg chg="add mod">
          <ac:chgData name="John Oakes" userId="1a36f0057432ea1f" providerId="LiveId" clId="{B454F1DC-792C-40D2-A9CF-7030E9126748}" dt="2024-02-25T17:32:23.488" v="760" actId="1076"/>
          <ac:picMkLst>
            <pc:docMk/>
            <pc:sldMk cId="175832643" sldId="642"/>
            <ac:picMk id="4" creationId="{3D7DBA7B-58EA-D05D-93E9-808931C97E1E}"/>
          </ac:picMkLst>
        </pc:picChg>
      </pc:sldChg>
      <pc:sldMasterChg chg="del delSldLayout">
        <pc:chgData name="John Oakes" userId="1a36f0057432ea1f" providerId="LiveId" clId="{B454F1DC-792C-40D2-A9CF-7030E9126748}" dt="2024-02-26T02:26:36.795" v="776" actId="47"/>
        <pc:sldMasterMkLst>
          <pc:docMk/>
          <pc:sldMasterMk cId="1019707649" sldId="2147483660"/>
        </pc:sldMasterMkLst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019707649" sldId="2147483660"/>
            <pc:sldLayoutMk cId="506481391" sldId="2147483661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019707649" sldId="2147483660"/>
            <pc:sldLayoutMk cId="96653426" sldId="2147483662"/>
          </pc:sldLayoutMkLst>
        </pc:sldLayoutChg>
        <pc:sldLayoutChg chg="del">
          <pc:chgData name="John Oakes" userId="1a36f0057432ea1f" providerId="LiveId" clId="{B454F1DC-792C-40D2-A9CF-7030E9126748}" dt="2024-02-26T02:26:18.544" v="775" actId="47"/>
          <pc:sldLayoutMkLst>
            <pc:docMk/>
            <pc:sldMasterMk cId="1019707649" sldId="2147483660"/>
            <pc:sldLayoutMk cId="4012213027" sldId="2147483663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019707649" sldId="2147483660"/>
            <pc:sldLayoutMk cId="3257324954" sldId="2147483664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019707649" sldId="2147483660"/>
            <pc:sldLayoutMk cId="862784351" sldId="2147483665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019707649" sldId="2147483660"/>
            <pc:sldLayoutMk cId="2019099643" sldId="2147483666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019707649" sldId="2147483660"/>
            <pc:sldLayoutMk cId="1981174678" sldId="2147483667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019707649" sldId="2147483660"/>
            <pc:sldLayoutMk cId="4160312947" sldId="2147483668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019707649" sldId="2147483660"/>
            <pc:sldLayoutMk cId="3827399386" sldId="2147483669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019707649" sldId="2147483660"/>
            <pc:sldLayoutMk cId="2907208132" sldId="2147483670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019707649" sldId="2147483660"/>
            <pc:sldLayoutMk cId="1029708608" sldId="2147483671"/>
          </pc:sldLayoutMkLst>
        </pc:sldLayoutChg>
      </pc:sldMasterChg>
      <pc:sldMasterChg chg="del delSldLayout">
        <pc:chgData name="John Oakes" userId="1a36f0057432ea1f" providerId="LiveId" clId="{B454F1DC-792C-40D2-A9CF-7030E9126748}" dt="2024-02-26T02:26:36.795" v="776" actId="47"/>
        <pc:sldMasterMkLst>
          <pc:docMk/>
          <pc:sldMasterMk cId="3526620917" sldId="2147483672"/>
        </pc:sldMasterMkLst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526620917" sldId="2147483672"/>
            <pc:sldLayoutMk cId="565925349" sldId="2147483673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526620917" sldId="2147483672"/>
            <pc:sldLayoutMk cId="2956252951" sldId="2147483674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526620917" sldId="2147483672"/>
            <pc:sldLayoutMk cId="1292709675" sldId="2147483675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526620917" sldId="2147483672"/>
            <pc:sldLayoutMk cId="869784443" sldId="2147483676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526620917" sldId="2147483672"/>
            <pc:sldLayoutMk cId="3653558164" sldId="2147483677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526620917" sldId="2147483672"/>
            <pc:sldLayoutMk cId="2017327099" sldId="2147483678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526620917" sldId="2147483672"/>
            <pc:sldLayoutMk cId="3434482195" sldId="2147483679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526620917" sldId="2147483672"/>
            <pc:sldLayoutMk cId="4147291103" sldId="2147483680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526620917" sldId="2147483672"/>
            <pc:sldLayoutMk cId="3647614618" sldId="2147483681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526620917" sldId="2147483672"/>
            <pc:sldLayoutMk cId="2634501779" sldId="2147483682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526620917" sldId="2147483672"/>
            <pc:sldLayoutMk cId="4048798209" sldId="2147483683"/>
          </pc:sldLayoutMkLst>
        </pc:sldLayoutChg>
      </pc:sldMasterChg>
      <pc:sldMasterChg chg="del delSldLayout">
        <pc:chgData name="John Oakes" userId="1a36f0057432ea1f" providerId="LiveId" clId="{B454F1DC-792C-40D2-A9CF-7030E9126748}" dt="2024-02-26T02:26:18.544" v="775" actId="47"/>
        <pc:sldMasterMkLst>
          <pc:docMk/>
          <pc:sldMasterMk cId="2781133720" sldId="2147483684"/>
        </pc:sldMasterMkLst>
        <pc:sldLayoutChg chg="del">
          <pc:chgData name="John Oakes" userId="1a36f0057432ea1f" providerId="LiveId" clId="{B454F1DC-792C-40D2-A9CF-7030E9126748}" dt="2024-02-26T02:26:18.544" v="775" actId="47"/>
          <pc:sldLayoutMkLst>
            <pc:docMk/>
            <pc:sldMasterMk cId="2781133720" sldId="2147483684"/>
            <pc:sldLayoutMk cId="3774643822" sldId="2147483685"/>
          </pc:sldLayoutMkLst>
        </pc:sldLayoutChg>
        <pc:sldLayoutChg chg="del">
          <pc:chgData name="John Oakes" userId="1a36f0057432ea1f" providerId="LiveId" clId="{B454F1DC-792C-40D2-A9CF-7030E9126748}" dt="2024-02-26T02:26:18.544" v="775" actId="47"/>
          <pc:sldLayoutMkLst>
            <pc:docMk/>
            <pc:sldMasterMk cId="2781133720" sldId="2147483684"/>
            <pc:sldLayoutMk cId="3415569704" sldId="2147483686"/>
          </pc:sldLayoutMkLst>
        </pc:sldLayoutChg>
        <pc:sldLayoutChg chg="del">
          <pc:chgData name="John Oakes" userId="1a36f0057432ea1f" providerId="LiveId" clId="{B454F1DC-792C-40D2-A9CF-7030E9126748}" dt="2024-02-26T02:26:18.544" v="775" actId="47"/>
          <pc:sldLayoutMkLst>
            <pc:docMk/>
            <pc:sldMasterMk cId="2781133720" sldId="2147483684"/>
            <pc:sldLayoutMk cId="938417453" sldId="2147483687"/>
          </pc:sldLayoutMkLst>
        </pc:sldLayoutChg>
        <pc:sldLayoutChg chg="del">
          <pc:chgData name="John Oakes" userId="1a36f0057432ea1f" providerId="LiveId" clId="{B454F1DC-792C-40D2-A9CF-7030E9126748}" dt="2024-02-26T02:26:18.544" v="775" actId="47"/>
          <pc:sldLayoutMkLst>
            <pc:docMk/>
            <pc:sldMasterMk cId="2781133720" sldId="2147483684"/>
            <pc:sldLayoutMk cId="1072488616" sldId="2147483688"/>
          </pc:sldLayoutMkLst>
        </pc:sldLayoutChg>
        <pc:sldLayoutChg chg="del">
          <pc:chgData name="John Oakes" userId="1a36f0057432ea1f" providerId="LiveId" clId="{B454F1DC-792C-40D2-A9CF-7030E9126748}" dt="2024-02-26T02:26:18.544" v="775" actId="47"/>
          <pc:sldLayoutMkLst>
            <pc:docMk/>
            <pc:sldMasterMk cId="2781133720" sldId="2147483684"/>
            <pc:sldLayoutMk cId="3271143050" sldId="2147483689"/>
          </pc:sldLayoutMkLst>
        </pc:sldLayoutChg>
        <pc:sldLayoutChg chg="del">
          <pc:chgData name="John Oakes" userId="1a36f0057432ea1f" providerId="LiveId" clId="{B454F1DC-792C-40D2-A9CF-7030E9126748}" dt="2024-02-26T02:26:18.544" v="775" actId="47"/>
          <pc:sldLayoutMkLst>
            <pc:docMk/>
            <pc:sldMasterMk cId="2781133720" sldId="2147483684"/>
            <pc:sldLayoutMk cId="1907107878" sldId="2147483690"/>
          </pc:sldLayoutMkLst>
        </pc:sldLayoutChg>
        <pc:sldLayoutChg chg="del">
          <pc:chgData name="John Oakes" userId="1a36f0057432ea1f" providerId="LiveId" clId="{B454F1DC-792C-40D2-A9CF-7030E9126748}" dt="2024-02-26T02:26:18.544" v="775" actId="47"/>
          <pc:sldLayoutMkLst>
            <pc:docMk/>
            <pc:sldMasterMk cId="2781133720" sldId="2147483684"/>
            <pc:sldLayoutMk cId="3088333403" sldId="2147483691"/>
          </pc:sldLayoutMkLst>
        </pc:sldLayoutChg>
        <pc:sldLayoutChg chg="del">
          <pc:chgData name="John Oakes" userId="1a36f0057432ea1f" providerId="LiveId" clId="{B454F1DC-792C-40D2-A9CF-7030E9126748}" dt="2024-02-26T02:26:18.544" v="775" actId="47"/>
          <pc:sldLayoutMkLst>
            <pc:docMk/>
            <pc:sldMasterMk cId="2781133720" sldId="2147483684"/>
            <pc:sldLayoutMk cId="3208871421" sldId="2147483692"/>
          </pc:sldLayoutMkLst>
        </pc:sldLayoutChg>
        <pc:sldLayoutChg chg="del">
          <pc:chgData name="John Oakes" userId="1a36f0057432ea1f" providerId="LiveId" clId="{B454F1DC-792C-40D2-A9CF-7030E9126748}" dt="2024-02-26T02:26:18.544" v="775" actId="47"/>
          <pc:sldLayoutMkLst>
            <pc:docMk/>
            <pc:sldMasterMk cId="2781133720" sldId="2147483684"/>
            <pc:sldLayoutMk cId="2216889952" sldId="2147483693"/>
          </pc:sldLayoutMkLst>
        </pc:sldLayoutChg>
        <pc:sldLayoutChg chg="del">
          <pc:chgData name="John Oakes" userId="1a36f0057432ea1f" providerId="LiveId" clId="{B454F1DC-792C-40D2-A9CF-7030E9126748}" dt="2024-02-26T02:26:18.544" v="775" actId="47"/>
          <pc:sldLayoutMkLst>
            <pc:docMk/>
            <pc:sldMasterMk cId="2781133720" sldId="2147483684"/>
            <pc:sldLayoutMk cId="4215238362" sldId="2147483694"/>
          </pc:sldLayoutMkLst>
        </pc:sldLayoutChg>
        <pc:sldLayoutChg chg="del">
          <pc:chgData name="John Oakes" userId="1a36f0057432ea1f" providerId="LiveId" clId="{B454F1DC-792C-40D2-A9CF-7030E9126748}" dt="2024-02-26T02:26:18.544" v="775" actId="47"/>
          <pc:sldLayoutMkLst>
            <pc:docMk/>
            <pc:sldMasterMk cId="2781133720" sldId="2147483684"/>
            <pc:sldLayoutMk cId="200939050" sldId="2147483695"/>
          </pc:sldLayoutMkLst>
        </pc:sldLayoutChg>
      </pc:sldMasterChg>
      <pc:sldMasterChg chg="del delSldLayout">
        <pc:chgData name="John Oakes" userId="1a36f0057432ea1f" providerId="LiveId" clId="{B454F1DC-792C-40D2-A9CF-7030E9126748}" dt="2024-02-26T02:26:36.795" v="776" actId="47"/>
        <pc:sldMasterMkLst>
          <pc:docMk/>
          <pc:sldMasterMk cId="1771945899" sldId="2147483708"/>
        </pc:sldMasterMkLst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771945899" sldId="2147483708"/>
            <pc:sldLayoutMk cId="552747100" sldId="2147483709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771945899" sldId="2147483708"/>
            <pc:sldLayoutMk cId="1747188099" sldId="2147483710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771945899" sldId="2147483708"/>
            <pc:sldLayoutMk cId="2147166181" sldId="2147483711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771945899" sldId="2147483708"/>
            <pc:sldLayoutMk cId="1816188816" sldId="2147483712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771945899" sldId="2147483708"/>
            <pc:sldLayoutMk cId="2353117565" sldId="2147483713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771945899" sldId="2147483708"/>
            <pc:sldLayoutMk cId="587467510" sldId="2147483714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771945899" sldId="2147483708"/>
            <pc:sldLayoutMk cId="2996269786" sldId="2147483715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771945899" sldId="2147483708"/>
            <pc:sldLayoutMk cId="3096842626" sldId="2147483716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771945899" sldId="2147483708"/>
            <pc:sldLayoutMk cId="2592069932" sldId="2147483717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771945899" sldId="2147483708"/>
            <pc:sldLayoutMk cId="1827621963" sldId="2147483718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1771945899" sldId="2147483708"/>
            <pc:sldLayoutMk cId="2142215140" sldId="2147483719"/>
          </pc:sldLayoutMkLst>
        </pc:sldLayoutChg>
      </pc:sldMasterChg>
      <pc:sldMasterChg chg="del delSldLayout">
        <pc:chgData name="John Oakes" userId="1a36f0057432ea1f" providerId="LiveId" clId="{B454F1DC-792C-40D2-A9CF-7030E9126748}" dt="2024-02-26T02:26:36.795" v="776" actId="47"/>
        <pc:sldMasterMkLst>
          <pc:docMk/>
          <pc:sldMasterMk cId="3084276949" sldId="2147483720"/>
        </pc:sldMasterMkLst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084276949" sldId="2147483720"/>
            <pc:sldLayoutMk cId="1248830354" sldId="2147483721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084276949" sldId="2147483720"/>
            <pc:sldLayoutMk cId="3307527261" sldId="2147483722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084276949" sldId="2147483720"/>
            <pc:sldLayoutMk cId="2247754855" sldId="2147483723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084276949" sldId="2147483720"/>
            <pc:sldLayoutMk cId="1676766336" sldId="2147483724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084276949" sldId="2147483720"/>
            <pc:sldLayoutMk cId="3849564694" sldId="2147483725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084276949" sldId="2147483720"/>
            <pc:sldLayoutMk cId="2979638622" sldId="2147483726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084276949" sldId="2147483720"/>
            <pc:sldLayoutMk cId="4227259054" sldId="2147483727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084276949" sldId="2147483720"/>
            <pc:sldLayoutMk cId="366949163" sldId="2147483728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084276949" sldId="2147483720"/>
            <pc:sldLayoutMk cId="2065527518" sldId="2147483729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084276949" sldId="2147483720"/>
            <pc:sldLayoutMk cId="2786203337" sldId="2147483730"/>
          </pc:sldLayoutMkLst>
        </pc:sldLayoutChg>
        <pc:sldLayoutChg chg="del">
          <pc:chgData name="John Oakes" userId="1a36f0057432ea1f" providerId="LiveId" clId="{B454F1DC-792C-40D2-A9CF-7030E9126748}" dt="2024-02-26T02:26:36.795" v="776" actId="47"/>
          <pc:sldLayoutMkLst>
            <pc:docMk/>
            <pc:sldMasterMk cId="3084276949" sldId="2147483720"/>
            <pc:sldLayoutMk cId="2314796225" sldId="21474837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DCC19-73C5-47AC-83AA-2BA5E870CB9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41CC7-2E28-40EC-854D-10B1EDE11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4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AB3230F-AD2A-B57A-DF53-7CB8BA808F7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8350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2BF9942-ED22-80B1-6A78-016E7A9414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9FBABF-0ACC-8562-810C-59981E9BE6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6CA903F-1C01-EE1D-BFB2-A86A5B0254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F8592B7F-B3C4-3D16-89AE-4553A0B775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750E5B7E-C84C-DA42-26C9-C9BD217614C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1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13C26B8F-2EF6-79AE-C59D-71DED307D6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D736A9CE-BCD9-9B0E-B212-A5DFFF7B6D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7E9A0A5E-1BB3-491C-DC52-4BE098224B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2534A910-A427-D913-6B51-BCE550AC62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3D0AE9BA-A6C3-90A9-5984-A7EEEC5999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A07BC1FE-7CF1-29B5-7940-B50C9D0C647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43A6492C-AD2E-C11A-60A5-B6ED972542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A8819474-4320-3FEB-875E-5EA8E99C30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0CFF9C5D-A2DE-E90B-D6B0-1A9122AC1E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D6FD8B98-40E6-CE2A-439E-E8EC4762F3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81D0AE87-48B0-60D8-7476-6DBE16B44AF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B6F0CCCD-E332-7741-AF97-B67B4678CF1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B80B5E72-9806-4D47-D7BB-95DF67265B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0E01921D-89A7-D75D-3F68-94F92690F9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E800CED-EE44-017F-F80D-4F549C4DFE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143D60E9-8BAD-9439-648A-A3C4AE81A8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33 w 717"/>
                <a:gd name="T1" fmla="*/ 845 h 845"/>
                <a:gd name="T2" fmla="*/ 833 w 717"/>
                <a:gd name="T3" fmla="*/ 821 h 845"/>
                <a:gd name="T4" fmla="*/ 690 w 717"/>
                <a:gd name="T5" fmla="*/ 605 h 845"/>
                <a:gd name="T6" fmla="*/ 464 w 717"/>
                <a:gd name="T7" fmla="*/ 396 h 845"/>
                <a:gd name="T8" fmla="*/ 279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7 w 717"/>
                <a:gd name="T15" fmla="*/ 198 h 845"/>
                <a:gd name="T16" fmla="*/ 458 w 717"/>
                <a:gd name="T17" fmla="*/ 408 h 845"/>
                <a:gd name="T18" fmla="*/ 684 w 717"/>
                <a:gd name="T19" fmla="*/ 623 h 845"/>
                <a:gd name="T20" fmla="*/ 833 w 717"/>
                <a:gd name="T21" fmla="*/ 845 h 845"/>
                <a:gd name="T22" fmla="*/ 83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3932A90F-F0CF-2C0E-F10E-BEB98EA2AA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65 w 407"/>
                <a:gd name="T1" fmla="*/ 414 h 414"/>
                <a:gd name="T2" fmla="*/ 465 w 407"/>
                <a:gd name="T3" fmla="*/ 396 h 414"/>
                <a:gd name="T4" fmla="*/ 280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74 w 407"/>
                <a:gd name="T13" fmla="*/ 204 h 414"/>
                <a:gd name="T14" fmla="*/ 465 w 407"/>
                <a:gd name="T15" fmla="*/ 414 h 414"/>
                <a:gd name="T16" fmla="*/ 465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67AAC591-59D3-4FC9-D45F-9B2CC71EE8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788FEEFF-B263-243D-6038-5ADF149DEF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02 w 586"/>
                <a:gd name="T1" fmla="*/ 0 h 599"/>
                <a:gd name="T2" fmla="*/ 684 w 586"/>
                <a:gd name="T3" fmla="*/ 0 h 599"/>
                <a:gd name="T4" fmla="*/ 490 w 586"/>
                <a:gd name="T5" fmla="*/ 132 h 599"/>
                <a:gd name="T6" fmla="*/ 315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15 w 586"/>
                <a:gd name="T17" fmla="*/ 282 h 599"/>
                <a:gd name="T18" fmla="*/ 502 w 586"/>
                <a:gd name="T19" fmla="*/ 138 h 599"/>
                <a:gd name="T20" fmla="*/ 702 w 586"/>
                <a:gd name="T21" fmla="*/ 0 h 599"/>
                <a:gd name="T22" fmla="*/ 70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0FDABE07-25A5-C04D-88E5-957855B244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7 w 269"/>
                <a:gd name="T1" fmla="*/ 0 h 252"/>
                <a:gd name="T2" fmla="*/ 309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7 w 269"/>
                <a:gd name="T15" fmla="*/ 0 h 252"/>
                <a:gd name="T16" fmla="*/ 327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24739EA4-137D-0DED-7001-ED36DA55085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A83E8D2F-D9C7-F18F-A603-00BADE464A2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D150DA9F-E62A-4172-DFC0-A5D2C14731B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33FD751A-2B0C-2FD0-07B9-A11673DBC8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84A6345D-E6C7-C409-6901-2D6B61EECE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5127F877-9291-C5A1-70CC-957F0C2720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3E37A3D7-1239-7ED3-34CA-802BFF22D7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AE8AC25D-0901-3A73-6BF8-2510E6D2C7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7E978102-CD5B-D805-06DB-5FBA9D521F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3DAF02EF-2AB5-4153-778B-E4D3A8308DB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E76FB1B0-7894-3C67-3E0C-DF3AFD67DEA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D0392D54-5C82-AC17-C07A-304FFD33216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0C87EBCD-8EFF-9BE1-7B3E-5D580E9EF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9004A2A3-8E00-BE89-32E3-7E70E63DC1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778C-67DB-4098-97FE-C4F6FAE3C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291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DE36D68D-82B8-5AF1-00E8-1048C9D6BD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B0D5806-B802-1E20-E80B-19E072AE4C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9F3D7796-707C-583A-4E5C-92A89C633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7A5ED-4D2C-4CB1-9308-73EDD72E0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527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5BC2E9B1-76B5-1DF6-A8AC-5CA0AEFC3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34B0D73-1378-5973-BCCC-42A38CDE0A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15B02DAE-3A78-B18F-CFA5-FE8371BDA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4E5E9-40FF-48A3-9419-DAB1479F1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44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60F06D4E-2BCA-ED9A-5309-AD7387D16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1C346F9A-A53D-5D95-29B0-6E3D8B246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F3D740F4-BB29-4475-5CB2-87B6CB0B0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74BF-14BB-4331-B442-5ED6939218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738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3C5C3878-6E0A-1E82-24AB-D3B252AD79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6E9C60FB-1C96-528A-BB5E-6B352DD1C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90CC64C3-DC6D-E5DE-0504-625406E92B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97635-2513-4120-89D7-4AF3A9A28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77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B3C624CD-2D6B-A3F9-9FE3-CA31BCE0B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C9059D1D-C343-3C29-FC53-DD6F058D09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6AEA6977-C85F-8519-F079-5F105836C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CE5A3-8BAF-44C9-9EB1-C5CDAB666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49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AFCA007F-8E0F-3FA4-1377-A18B4A37C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368F3BD2-B131-CE03-0B4E-7038AEBD6B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F7A741EA-8704-945C-6FEF-5FCBBFDD8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E59A4-7854-4EEA-972A-DBEEB6BF8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408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EDDBB9B1-7C30-20FF-E60D-8A4DC8B9E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F4732896-5307-108C-8B4A-18FE68A340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D9828BD7-6DA4-95FF-2675-B348B642C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1CE52-17D8-498E-AD43-17881E2B8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76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0157F72A-7416-8DB8-6379-379D79E91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D7188380-A241-DB82-2416-F6FF9933E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60587C65-1318-1D19-9006-891D8705F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362EF-236F-4F0C-AF88-6A795ADDC7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295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8C066B4C-B0AE-E810-3DA2-45D8444FC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DC1BEA3-E939-8E8B-BC07-E00DB39EF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FABA4BC1-A718-2657-F368-39F0897BC6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5DAA2-9E41-423B-97D2-1DF38FD58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707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C76F310F-A778-24C7-BF47-A7D5A84B4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5223F87-67D2-2BE6-1E77-B69E73F0AB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A1F7A1B2-5071-4E52-0886-BCF886CB6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B17E7-5FFC-4945-907F-037D6C072F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1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6A21E3A9-F630-8F40-5D6C-9404ACB9AAC8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98350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2C75BF82-B302-86B3-C68C-78406D5631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7C3F856E-AEDD-7C7C-ABE8-74C31932846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D03E1AD7-2C19-BC52-8A2A-550483240D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5131" name="Group 6">
              <a:extLst>
                <a:ext uri="{FF2B5EF4-FFF2-40B4-BE49-F238E27FC236}">
                  <a16:creationId xmlns:a16="http://schemas.microsoft.com/office/drawing/2014/main" id="{1BF545F4-672B-7D9C-8C42-F8F1927582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2E673DAE-A6F7-C86C-269C-B660D66C98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1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032513D8-B655-35BD-3D29-0846F8EEB57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C58C13E6-627C-4338-9003-F462FCF8B2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78D019F7-5945-B350-DBFE-BC243AAB4F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B7D28AD9-784D-CB14-5F76-C608ED489F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056FE361-B84C-FC2B-2D85-A6F39AAEF2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BD077FD2-30CD-E0E6-5D20-69EFD55BA7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CB788D5D-7513-F476-6AC6-916220B774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49FD3D74-B60F-6A2C-B348-E6F4DD5B526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E77D77A6-EC10-4900-843C-95DB5C9991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137E8BD0-41EF-E869-2909-B81DA192E6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9D39F594-9490-4161-CC4C-2F55B3A9A8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3B88B594-B977-01B3-921E-12B332B6E46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F2D1DFE8-693D-76F1-077D-EA2456EB03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A8A2AF90-0197-81D8-D6F2-C2C68AFBC0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AD87370B-B7D9-8FFF-405C-0400D4E6B0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135" name="Freeform 23">
              <a:extLst>
                <a:ext uri="{FF2B5EF4-FFF2-40B4-BE49-F238E27FC236}">
                  <a16:creationId xmlns:a16="http://schemas.microsoft.com/office/drawing/2014/main" id="{B2AAFAFE-D9E1-7490-55DB-53F4E52E55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33 w 717"/>
                <a:gd name="T1" fmla="*/ 845 h 845"/>
                <a:gd name="T2" fmla="*/ 833 w 717"/>
                <a:gd name="T3" fmla="*/ 821 h 845"/>
                <a:gd name="T4" fmla="*/ 690 w 717"/>
                <a:gd name="T5" fmla="*/ 605 h 845"/>
                <a:gd name="T6" fmla="*/ 464 w 717"/>
                <a:gd name="T7" fmla="*/ 396 h 845"/>
                <a:gd name="T8" fmla="*/ 279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7 w 717"/>
                <a:gd name="T15" fmla="*/ 198 h 845"/>
                <a:gd name="T16" fmla="*/ 458 w 717"/>
                <a:gd name="T17" fmla="*/ 408 h 845"/>
                <a:gd name="T18" fmla="*/ 684 w 717"/>
                <a:gd name="T19" fmla="*/ 623 h 845"/>
                <a:gd name="T20" fmla="*/ 833 w 717"/>
                <a:gd name="T21" fmla="*/ 845 h 845"/>
                <a:gd name="T22" fmla="*/ 83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24">
              <a:extLst>
                <a:ext uri="{FF2B5EF4-FFF2-40B4-BE49-F238E27FC236}">
                  <a16:creationId xmlns:a16="http://schemas.microsoft.com/office/drawing/2014/main" id="{58713306-28A1-5DBE-C8E9-85218AABE5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65 w 407"/>
                <a:gd name="T1" fmla="*/ 414 h 414"/>
                <a:gd name="T2" fmla="*/ 465 w 407"/>
                <a:gd name="T3" fmla="*/ 396 h 414"/>
                <a:gd name="T4" fmla="*/ 280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74 w 407"/>
                <a:gd name="T13" fmla="*/ 204 h 414"/>
                <a:gd name="T14" fmla="*/ 465 w 407"/>
                <a:gd name="T15" fmla="*/ 414 h 414"/>
                <a:gd name="T16" fmla="*/ 465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6619F90A-7BDE-C3FB-F398-FCEE65EDFA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138" name="Freeform 26">
              <a:extLst>
                <a:ext uri="{FF2B5EF4-FFF2-40B4-BE49-F238E27FC236}">
                  <a16:creationId xmlns:a16="http://schemas.microsoft.com/office/drawing/2014/main" id="{1915F88F-9AE7-F7CF-BA5D-878FB1F554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02 w 586"/>
                <a:gd name="T1" fmla="*/ 0 h 599"/>
                <a:gd name="T2" fmla="*/ 684 w 586"/>
                <a:gd name="T3" fmla="*/ 0 h 599"/>
                <a:gd name="T4" fmla="*/ 490 w 586"/>
                <a:gd name="T5" fmla="*/ 132 h 599"/>
                <a:gd name="T6" fmla="*/ 315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15 w 586"/>
                <a:gd name="T17" fmla="*/ 282 h 599"/>
                <a:gd name="T18" fmla="*/ 502 w 586"/>
                <a:gd name="T19" fmla="*/ 138 h 599"/>
                <a:gd name="T20" fmla="*/ 702 w 586"/>
                <a:gd name="T21" fmla="*/ 0 h 599"/>
                <a:gd name="T22" fmla="*/ 70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27">
              <a:extLst>
                <a:ext uri="{FF2B5EF4-FFF2-40B4-BE49-F238E27FC236}">
                  <a16:creationId xmlns:a16="http://schemas.microsoft.com/office/drawing/2014/main" id="{9E18ACB8-1ED0-23FD-06B4-A883DE2135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7 w 269"/>
                <a:gd name="T1" fmla="*/ 0 h 252"/>
                <a:gd name="T2" fmla="*/ 309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7 w 269"/>
                <a:gd name="T15" fmla="*/ 0 h 252"/>
                <a:gd name="T16" fmla="*/ 327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28">
              <a:extLst>
                <a:ext uri="{FF2B5EF4-FFF2-40B4-BE49-F238E27FC236}">
                  <a16:creationId xmlns:a16="http://schemas.microsoft.com/office/drawing/2014/main" id="{10D33CB9-3F23-5201-ECBA-DA1666D9F14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29">
              <a:extLst>
                <a:ext uri="{FF2B5EF4-FFF2-40B4-BE49-F238E27FC236}">
                  <a16:creationId xmlns:a16="http://schemas.microsoft.com/office/drawing/2014/main" id="{63737542-98B5-ECB5-D970-9BB67C4B623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30">
              <a:extLst>
                <a:ext uri="{FF2B5EF4-FFF2-40B4-BE49-F238E27FC236}">
                  <a16:creationId xmlns:a16="http://schemas.microsoft.com/office/drawing/2014/main" id="{DA85AEF5-DCCE-F660-CA16-40BCDB6D4E8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3" name="Group 31">
              <a:extLst>
                <a:ext uri="{FF2B5EF4-FFF2-40B4-BE49-F238E27FC236}">
                  <a16:creationId xmlns:a16="http://schemas.microsoft.com/office/drawing/2014/main" id="{EB6CC87A-F638-8A26-EB27-31ABCCA320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46" name="Line 32">
                <a:extLst>
                  <a:ext uri="{FF2B5EF4-FFF2-40B4-BE49-F238E27FC236}">
                    <a16:creationId xmlns:a16="http://schemas.microsoft.com/office/drawing/2014/main" id="{036E8CA3-18CD-E67B-A718-9F46BEB25B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Line 33">
                <a:extLst>
                  <a:ext uri="{FF2B5EF4-FFF2-40B4-BE49-F238E27FC236}">
                    <a16:creationId xmlns:a16="http://schemas.microsoft.com/office/drawing/2014/main" id="{C36B3F1D-11D4-1CC6-BEA6-F5BFAE9BAD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Line 34">
                <a:extLst>
                  <a:ext uri="{FF2B5EF4-FFF2-40B4-BE49-F238E27FC236}">
                    <a16:creationId xmlns:a16="http://schemas.microsoft.com/office/drawing/2014/main" id="{5163A08E-861F-2FBA-261C-2F53B39071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Line 35">
                <a:extLst>
                  <a:ext uri="{FF2B5EF4-FFF2-40B4-BE49-F238E27FC236}">
                    <a16:creationId xmlns:a16="http://schemas.microsoft.com/office/drawing/2014/main" id="{EBDF26A5-3705-36E4-1F6F-9CAC57346D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Line 36">
                <a:extLst>
                  <a:ext uri="{FF2B5EF4-FFF2-40B4-BE49-F238E27FC236}">
                    <a16:creationId xmlns:a16="http://schemas.microsoft.com/office/drawing/2014/main" id="{D4DDFCE9-BB86-8CC1-951D-A8FDCCCA0D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4" name="Line 37">
              <a:extLst>
                <a:ext uri="{FF2B5EF4-FFF2-40B4-BE49-F238E27FC236}">
                  <a16:creationId xmlns:a16="http://schemas.microsoft.com/office/drawing/2014/main" id="{70318BFF-BDC9-BA6D-F5E6-E5CA30127D0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38">
              <a:extLst>
                <a:ext uri="{FF2B5EF4-FFF2-40B4-BE49-F238E27FC236}">
                  <a16:creationId xmlns:a16="http://schemas.microsoft.com/office/drawing/2014/main" id="{93644E3A-A21A-A966-FAD7-FF939D341F9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14DEF324-8373-97CC-ACEA-F9794D794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1BD20907-A22C-4A10-2264-2B4B1EC643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9CDAD082-BDAE-AED0-C4F5-664FAF3DCF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BF8A043E-BF2E-18E5-68F1-643D55A917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27B556A-BFF3-44DB-93ED-8593DA3E3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698AC1CB-E079-B0BF-A78D-39054591D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26296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47B0A-DB87-470D-A5A6-286FFA6D3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84085"/>
            <a:ext cx="10373360" cy="994299"/>
          </a:xfrm>
        </p:spPr>
        <p:txBody>
          <a:bodyPr>
            <a:noAutofit/>
          </a:bodyPr>
          <a:lstStyle/>
          <a:p>
            <a:r>
              <a:rPr lang="en-US" sz="4400" b="1" dirty="0"/>
              <a:t>The Book of Job: Is God Good?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A8976-C3E2-4E8A-8EEE-06266CAAB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4640" y="5299969"/>
            <a:ext cx="8220212" cy="878888"/>
          </a:xfrm>
        </p:spPr>
        <p:txBody>
          <a:bodyPr>
            <a:normAutofit/>
          </a:bodyPr>
          <a:lstStyle/>
          <a:p>
            <a:r>
              <a:rPr lang="en-US" sz="4000" b="1" dirty="0"/>
              <a:t>God and Suffering II</a:t>
            </a:r>
          </a:p>
        </p:txBody>
      </p:sp>
      <p:pic>
        <p:nvPicPr>
          <p:cNvPr id="1026" name="Picture 2" descr="Causes of Discouragement: Get Help From the Bible - Writing for JESUS">
            <a:extLst>
              <a:ext uri="{FF2B5EF4-FFF2-40B4-BE49-F238E27FC236}">
                <a16:creationId xmlns:a16="http://schemas.microsoft.com/office/drawing/2014/main" id="{BA84A6CC-35BB-4635-92BC-484F93755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72" y="1455896"/>
            <a:ext cx="5761608" cy="38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25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7BFE7-2760-4283-9168-70ACB2CB6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A question for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0A9EE-6F27-4C48-A7AB-9C5315311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2991775"/>
            <a:ext cx="4305669" cy="2474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Can you love a God you cannot control?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3200" b="1" dirty="0"/>
              <a:t>Psalm 77:19</a:t>
            </a:r>
          </a:p>
        </p:txBody>
      </p:sp>
      <p:pic>
        <p:nvPicPr>
          <p:cNvPr id="3074" name="Picture 2" descr="8 Ways to *Lose* Control...and Let God Take Control">
            <a:extLst>
              <a:ext uri="{FF2B5EF4-FFF2-40B4-BE49-F238E27FC236}">
                <a16:creationId xmlns:a16="http://schemas.microsoft.com/office/drawing/2014/main" id="{E101A513-D7B3-4502-A9C1-22F45F202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92" y="2308194"/>
            <a:ext cx="6351608" cy="363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3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05B-E899-4C91-BDAE-49DC76AC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Eliphaz, Bildad and </a:t>
            </a:r>
            <a:r>
              <a:rPr lang="en-US" b="1" dirty="0" err="1"/>
              <a:t>zophar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2BE4-1516-442B-89B4-50E65DAE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2" y="2015732"/>
            <a:ext cx="6169980" cy="40377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They sympathized and comforted him.</a:t>
            </a: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No one said a word to him.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400" b="1" dirty="0"/>
              <a:t>It will be OK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400" b="1" dirty="0"/>
              <a:t>You will get through this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400" b="1" dirty="0"/>
              <a:t>God will use this for your benefit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400" b="1" dirty="0" err="1"/>
              <a:t>He/She</a:t>
            </a:r>
            <a:r>
              <a:rPr lang="en-US" sz="2400" b="1" dirty="0"/>
              <a:t> is with God now</a:t>
            </a: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They wept aloud with him.</a:t>
            </a:r>
          </a:p>
        </p:txBody>
      </p:sp>
      <p:pic>
        <p:nvPicPr>
          <p:cNvPr id="2050" name="Picture 2" descr="No More Bildad, Zophar or Eliphaz for Me | Bill&amp;#39;s Blog">
            <a:extLst>
              <a:ext uri="{FF2B5EF4-FFF2-40B4-BE49-F238E27FC236}">
                <a16:creationId xmlns:a16="http://schemas.microsoft.com/office/drawing/2014/main" id="{D355178E-C981-4C14-98DE-1FE38129F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24" y="2015732"/>
            <a:ext cx="5238484" cy="37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4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261D-79B7-EC45-5F5E-90CF10C3A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/>
              <a:t>Why Do We Suffer?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482E8-6EC1-6D77-9B39-51E3A4707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a. Sin of others (Exodus 34:6-7)</a:t>
            </a:r>
          </a:p>
          <a:p>
            <a:pPr marL="0" indent="0">
              <a:buNone/>
            </a:pPr>
            <a:r>
              <a:rPr lang="en-US" sz="2800" b="1" dirty="0"/>
              <a:t>b. Our own sin (Exodus 34:6-7)</a:t>
            </a:r>
          </a:p>
          <a:p>
            <a:pPr marL="0" indent="0">
              <a:buNone/>
            </a:pPr>
            <a:r>
              <a:rPr lang="en-US" sz="2800" b="1" dirty="0"/>
              <a:t>c. Natural Causes</a:t>
            </a:r>
          </a:p>
          <a:p>
            <a:pPr marL="0" indent="0">
              <a:buNone/>
            </a:pPr>
            <a:r>
              <a:rPr lang="en-US" sz="2800" b="1" dirty="0"/>
              <a:t>d. No suffering, no joy  Psalm 30:5</a:t>
            </a:r>
          </a:p>
          <a:p>
            <a:pPr marL="0" indent="0">
              <a:buNone/>
            </a:pPr>
            <a:r>
              <a:rPr lang="en-US" sz="2800" b="1" dirty="0"/>
              <a:t>e. Helps us to grow and be more reliant on God (James 1:2-4)</a:t>
            </a:r>
          </a:p>
          <a:p>
            <a:pPr marL="0" indent="0">
              <a:buNone/>
            </a:pPr>
            <a:r>
              <a:rPr lang="en-US" sz="2800" b="1" dirty="0"/>
              <a:t>f. Our godly response gives glory of God (John 9:3)</a:t>
            </a:r>
          </a:p>
          <a:p>
            <a:pPr marL="0" indent="0">
              <a:buNone/>
            </a:pPr>
            <a:r>
              <a:rPr lang="en-US" sz="2800" b="1" dirty="0"/>
              <a:t>g. Come to know Christ (Colossians 1:24)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8360-774B-4ACC-AE0E-3BFD1ED5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Job 3:1-26  Job is mourning!  Lament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06B75-376A-472A-A4D2-5F49AC811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774" y="2015732"/>
            <a:ext cx="5788240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Job is discouraged, angry at God, depressed, lamenting…</a:t>
            </a:r>
          </a:p>
          <a:p>
            <a:pPr marL="0" indent="0">
              <a:buNone/>
            </a:pPr>
            <a:r>
              <a:rPr lang="en-US" sz="2400" b="1" dirty="0"/>
              <a:t>But, Is Job sinning?</a:t>
            </a:r>
          </a:p>
          <a:p>
            <a:pPr marL="0" indent="0">
              <a:buNone/>
            </a:pPr>
            <a:r>
              <a:rPr lang="en-US" sz="2400" b="1" dirty="0"/>
              <a:t>2/3 of Psalms are laments.</a:t>
            </a:r>
          </a:p>
          <a:p>
            <a:pPr marL="0" indent="0">
              <a:buNone/>
            </a:pPr>
            <a:r>
              <a:rPr lang="en-US" sz="2400" b="1" dirty="0"/>
              <a:t>What about Lamentations?  (Lamentations 3:22-23)</a:t>
            </a:r>
          </a:p>
        </p:txBody>
      </p:sp>
      <p:pic>
        <p:nvPicPr>
          <p:cNvPr id="4098" name="Picture 2" descr="Lamentation">
            <a:extLst>
              <a:ext uri="{FF2B5EF4-FFF2-40B4-BE49-F238E27FC236}">
                <a16:creationId xmlns:a16="http://schemas.microsoft.com/office/drawing/2014/main" id="{EAFA15B4-22FE-4CCD-85D0-9342AC1D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7" y="1511074"/>
            <a:ext cx="4542407" cy="454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384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88309-4CCD-4E5F-96BF-008BB5AF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37858-0A79-4088-AADE-31F18893A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33" y="2246050"/>
            <a:ext cx="10113822" cy="3220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Experiencing grief, loss or suffering does not mean God does not love us</a:t>
            </a:r>
          </a:p>
          <a:p>
            <a:pPr marL="0" indent="0">
              <a:buNone/>
            </a:pPr>
            <a:r>
              <a:rPr lang="en-US" sz="2800" b="1" dirty="0"/>
              <a:t>It is not our job to “fix” those who are feeling loss</a:t>
            </a:r>
          </a:p>
          <a:p>
            <a:pPr marL="0" indent="0">
              <a:buNone/>
            </a:pPr>
            <a:r>
              <a:rPr lang="en-US" sz="2800" b="1" dirty="0"/>
              <a:t>Suffering is one of God’s greatest gifts</a:t>
            </a:r>
          </a:p>
          <a:p>
            <a:pPr marL="0" indent="0">
              <a:buNone/>
            </a:pPr>
            <a:r>
              <a:rPr lang="en-US" sz="2800" b="1" dirty="0"/>
              <a:t>Can you love a God you cannot control?</a:t>
            </a:r>
          </a:p>
        </p:txBody>
      </p:sp>
    </p:spTree>
    <p:extLst>
      <p:ext uri="{BB962C8B-B14F-4D97-AF65-F5344CB8AC3E}">
        <p14:creationId xmlns:p14="http://schemas.microsoft.com/office/powerpoint/2010/main" val="262922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6133-FE1B-4E73-B122-832C8B990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Job and Theodicy: Is God Good?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B4831-0BCB-4DD2-ACEC-586C4EFCA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Why is there evil in the world?</a:t>
            </a:r>
          </a:p>
          <a:p>
            <a:pPr marL="0" indent="0">
              <a:buNone/>
            </a:pPr>
            <a:r>
              <a:rPr lang="en-US" sz="2800" b="1" dirty="0"/>
              <a:t>Why is there suffering in the world?</a:t>
            </a:r>
          </a:p>
          <a:p>
            <a:pPr marL="0" indent="0">
              <a:buNone/>
            </a:pPr>
            <a:r>
              <a:rPr lang="en-US" sz="2800" b="1" dirty="0"/>
              <a:t>Why do we Christians suffer?</a:t>
            </a:r>
          </a:p>
          <a:p>
            <a:pPr marL="0" indent="0">
              <a:buNone/>
            </a:pPr>
            <a:r>
              <a:rPr lang="en-US" sz="2800" b="1" dirty="0"/>
              <a:t>What should we do when we suffer and when others suffer?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8965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84B6-FCA2-3041-1DC4-E1672BF1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04519"/>
            <a:ext cx="11846559" cy="1049235"/>
          </a:xfrm>
        </p:spPr>
        <p:txBody>
          <a:bodyPr/>
          <a:lstStyle/>
          <a:p>
            <a:r>
              <a:rPr lang="en-US" b="1" dirty="0"/>
              <a:t>Job 1:12  Why?  Why did God “sic” Satan on Job?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7BD4D-9753-D759-7D21-D579E225B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To show Satan?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Gill Sans MT" panose="020B0502020104020203"/>
              </a:rPr>
              <a:t>To test Job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 that Job can prove to God and to himself how faithful he is?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 our sake?   James 5:11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B2D2-1130-9B06-267E-4B2E29704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Job 1:13-20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72836-E88B-E952-3605-1DEDF62FD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Job is having a really bad day!</a:t>
            </a:r>
          </a:p>
          <a:p>
            <a:pPr marL="0" indent="0">
              <a:buNone/>
            </a:pPr>
            <a:r>
              <a:rPr lang="en-US" sz="3200" b="1" dirty="0"/>
              <a:t>Would you be doubting God’s goodness at this point?</a:t>
            </a:r>
          </a:p>
        </p:txBody>
      </p:sp>
    </p:spTree>
    <p:extLst>
      <p:ext uri="{BB962C8B-B14F-4D97-AF65-F5344CB8AC3E}">
        <p14:creationId xmlns:p14="http://schemas.microsoft.com/office/powerpoint/2010/main" val="6740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B3EA-03DC-4037-A050-4241928E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61" y="457201"/>
            <a:ext cx="9673094" cy="13965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Job 1:20-22   Job’s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4E57C-A181-4EDA-89B7-EE823B780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440" y="2407920"/>
            <a:ext cx="6099255" cy="3616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Job 1:20  Job went into mourning.  Do we know how to mourn?</a:t>
            </a:r>
          </a:p>
          <a:p>
            <a:pPr marL="0" indent="0">
              <a:buNone/>
            </a:pPr>
            <a:r>
              <a:rPr lang="en-US" sz="2800" b="1" dirty="0"/>
              <a:t>Job worshipped God</a:t>
            </a:r>
          </a:p>
          <a:p>
            <a:pPr marL="0" indent="0">
              <a:buNone/>
            </a:pP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Job 1:22 Job is faithful.  “In all this, Job did not sin”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1026" name="Picture 2" descr="Job 01 - Job's first test - Scene 02 - Disaster befalls Job | Bible Cartoons">
            <a:extLst>
              <a:ext uri="{FF2B5EF4-FFF2-40B4-BE49-F238E27FC236}">
                <a16:creationId xmlns:a16="http://schemas.microsoft.com/office/drawing/2014/main" id="{9D52D567-EB62-8E0E-2B07-6E2929A3C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" y="2057400"/>
            <a:ext cx="6057899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2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286C9-2FCE-9E66-E4F0-5F40E009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1" y="457201"/>
            <a:ext cx="9896614" cy="139655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Mourning</a:t>
            </a:r>
          </a:p>
        </p:txBody>
      </p:sp>
      <p:pic>
        <p:nvPicPr>
          <p:cNvPr id="1026" name="Picture 2" descr="Mourning the dead in the Middle East">
            <a:extLst>
              <a:ext uri="{FF2B5EF4-FFF2-40B4-BE49-F238E27FC236}">
                <a16:creationId xmlns:a16="http://schemas.microsoft.com/office/drawing/2014/main" id="{C1109B0F-AE78-CE0C-D2A3-2AD33DA5EE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24" y="1310640"/>
            <a:ext cx="10260352" cy="539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17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BA37-2EF8-7ADF-D004-4D1DF08F9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he 77 percent - Professional mourners in Africa – DW – 03/25/2020">
            <a:extLst>
              <a:ext uri="{FF2B5EF4-FFF2-40B4-BE49-F238E27FC236}">
                <a16:creationId xmlns:a16="http://schemas.microsoft.com/office/drawing/2014/main" id="{77B88A00-B44A-BA7E-1A80-AF69F5F4D6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802"/>
            <a:ext cx="12402318" cy="697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9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619E0-ED08-7BCE-E573-DD95347E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he Professional Mourners of Mani, Greece - Atlas Obscura">
            <a:extLst>
              <a:ext uri="{FF2B5EF4-FFF2-40B4-BE49-F238E27FC236}">
                <a16:creationId xmlns:a16="http://schemas.microsoft.com/office/drawing/2014/main" id="{53065696-86DE-BF12-2723-20B34F497A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85" y="0"/>
            <a:ext cx="9952262" cy="676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220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5EB61-3943-5E66-3DE1-6BB1A940A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717" y="804519"/>
            <a:ext cx="3798137" cy="1049235"/>
          </a:xfrm>
        </p:spPr>
        <p:txBody>
          <a:bodyPr>
            <a:normAutofit/>
          </a:bodyPr>
          <a:lstStyle/>
          <a:p>
            <a:r>
              <a:rPr lang="en-US" sz="3600" b="1" dirty="0"/>
              <a:t>Job 2:1-10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A1D26-0B19-F4C1-AA8C-2EF762F2A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761" y="2015732"/>
            <a:ext cx="5914744" cy="403774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Skin for skin =  property for person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US" sz="1400" b="1" dirty="0">
              <a:solidFill>
                <a:prstClr val="black"/>
              </a:solidFill>
              <a:latin typeface="Gill Sans MT" panose="020B0502020104020203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2600" b="1" dirty="0">
                <a:solidFill>
                  <a:prstClr val="black"/>
                </a:solidFill>
                <a:latin typeface="Gill Sans MT" panose="020B0502020104020203"/>
              </a:rPr>
              <a:t>2:9 Thanks a lot, wife!!!   Proverbs 18:24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US" sz="1400" b="1" dirty="0">
              <a:solidFill>
                <a:prstClr val="black"/>
              </a:solidFill>
              <a:latin typeface="Gill Sans MT" panose="020B0502020104020203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2:10 Shall we accept good from God and not trouble?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DBA7B-58EA-D05D-93E9-808931C97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95" y="-475798"/>
            <a:ext cx="5029974" cy="662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264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5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1194</TotalTime>
  <Words>411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Gill Sans MT</vt:lpstr>
      <vt:lpstr>Verdana</vt:lpstr>
      <vt:lpstr>Wingdings</vt:lpstr>
      <vt:lpstr>Gallery</vt:lpstr>
      <vt:lpstr>5_Globe</vt:lpstr>
      <vt:lpstr>The Book of Job: Is God Good?</vt:lpstr>
      <vt:lpstr>Job and Theodicy: Is God Good?</vt:lpstr>
      <vt:lpstr>Job 1:12  Why?  Why did God “sic” Satan on Job?</vt:lpstr>
      <vt:lpstr>Job 1:13-20</vt:lpstr>
      <vt:lpstr>Job 1:20-22   Job’s response</vt:lpstr>
      <vt:lpstr>Mourning</vt:lpstr>
      <vt:lpstr>PowerPoint Presentation</vt:lpstr>
      <vt:lpstr>PowerPoint Presentation</vt:lpstr>
      <vt:lpstr>Job 2:1-10</vt:lpstr>
      <vt:lpstr>A question for us</vt:lpstr>
      <vt:lpstr>Eliphaz, Bildad and zophar</vt:lpstr>
      <vt:lpstr>Why Do We Suffer?</vt:lpstr>
      <vt:lpstr>Job 3:1-26  Job is mourning!  Lament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Emotionally healthy spirituality</dc:title>
  <dc:creator>John Oakes</dc:creator>
  <cp:lastModifiedBy>John Oakes</cp:lastModifiedBy>
  <cp:revision>14</cp:revision>
  <dcterms:created xsi:type="dcterms:W3CDTF">2021-11-12T00:54:27Z</dcterms:created>
  <dcterms:modified xsi:type="dcterms:W3CDTF">2024-02-26T02:28:16Z</dcterms:modified>
</cp:coreProperties>
</file>