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85" r:id="rId2"/>
    <p:sldId id="286" r:id="rId3"/>
    <p:sldId id="269" r:id="rId4"/>
    <p:sldId id="272" r:id="rId5"/>
    <p:sldId id="273" r:id="rId6"/>
    <p:sldId id="275" r:id="rId7"/>
    <p:sldId id="274" r:id="rId8"/>
    <p:sldId id="276" r:id="rId9"/>
    <p:sldId id="277" r:id="rId10"/>
    <p:sldId id="278" r:id="rId11"/>
    <p:sldId id="281" r:id="rId12"/>
    <p:sldId id="279" r:id="rId13"/>
    <p:sldId id="280" r:id="rId14"/>
    <p:sldId id="282" r:id="rId15"/>
    <p:sldId id="284" r:id="rId16"/>
    <p:sldId id="28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154044-29D5-4429-A2FB-6F44C1DF6085}" v="25" dt="2024-03-03T17:28:06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7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Oakes" userId="1a36f0057432ea1f" providerId="LiveId" clId="{17154044-29D5-4429-A2FB-6F44C1DF6085}"/>
    <pc:docChg chg="custSel addSld delSld modSld sldOrd delMainMaster">
      <pc:chgData name="John Oakes" userId="1a36f0057432ea1f" providerId="LiveId" clId="{17154044-29D5-4429-A2FB-6F44C1DF6085}" dt="2024-03-04T03:26:32.850" v="934" actId="47"/>
      <pc:docMkLst>
        <pc:docMk/>
      </pc:docMkLst>
      <pc:sldChg chg="del">
        <pc:chgData name="John Oakes" userId="1a36f0057432ea1f" providerId="LiveId" clId="{17154044-29D5-4429-A2FB-6F44C1DF6085}" dt="2024-03-04T03:24:20.936" v="930" actId="47"/>
        <pc:sldMkLst>
          <pc:docMk/>
          <pc:sldMk cId="0" sldId="256"/>
        </pc:sldMkLst>
      </pc:sldChg>
      <pc:sldChg chg="modSp del mod">
        <pc:chgData name="John Oakes" userId="1a36f0057432ea1f" providerId="LiveId" clId="{17154044-29D5-4429-A2FB-6F44C1DF6085}" dt="2024-03-03T03:43:56.235" v="329" actId="47"/>
        <pc:sldMkLst>
          <pc:docMk/>
          <pc:sldMk cId="2838258469" sldId="256"/>
        </pc:sldMkLst>
        <pc:spChg chg="mod">
          <ac:chgData name="John Oakes" userId="1a36f0057432ea1f" providerId="LiveId" clId="{17154044-29D5-4429-A2FB-6F44C1DF6085}" dt="2024-03-03T03:16:36.590" v="63" actId="20577"/>
          <ac:spMkLst>
            <pc:docMk/>
            <pc:sldMk cId="2838258469" sldId="256"/>
            <ac:spMk id="2" creationId="{53247B0A-DB87-470D-A5A6-286FFA6D3AD3}"/>
          </ac:spMkLst>
        </pc:spChg>
        <pc:spChg chg="mod">
          <ac:chgData name="John Oakes" userId="1a36f0057432ea1f" providerId="LiveId" clId="{17154044-29D5-4429-A2FB-6F44C1DF6085}" dt="2024-03-03T03:16:44.059" v="93" actId="20577"/>
          <ac:spMkLst>
            <pc:docMk/>
            <pc:sldMk cId="2838258469" sldId="256"/>
            <ac:spMk id="3" creationId="{B7CA8976-C3E2-4E8A-8EEE-06266CAABD9A}"/>
          </ac:spMkLst>
        </pc:spChg>
      </pc:sldChg>
      <pc:sldChg chg="del">
        <pc:chgData name="John Oakes" userId="1a36f0057432ea1f" providerId="LiveId" clId="{17154044-29D5-4429-A2FB-6F44C1DF6085}" dt="2024-03-04T03:24:20.936" v="930" actId="47"/>
        <pc:sldMkLst>
          <pc:docMk/>
          <pc:sldMk cId="0" sldId="257"/>
        </pc:sldMkLst>
      </pc:sldChg>
      <pc:sldChg chg="del">
        <pc:chgData name="John Oakes" userId="1a36f0057432ea1f" providerId="LiveId" clId="{17154044-29D5-4429-A2FB-6F44C1DF6085}" dt="2024-03-04T03:24:20.936" v="930" actId="47"/>
        <pc:sldMkLst>
          <pc:docMk/>
          <pc:sldMk cId="0" sldId="258"/>
        </pc:sldMkLst>
      </pc:sldChg>
      <pc:sldChg chg="del">
        <pc:chgData name="John Oakes" userId="1a36f0057432ea1f" providerId="LiveId" clId="{17154044-29D5-4429-A2FB-6F44C1DF6085}" dt="2024-03-04T03:24:20.936" v="930" actId="47"/>
        <pc:sldMkLst>
          <pc:docMk/>
          <pc:sldMk cId="0" sldId="259"/>
        </pc:sldMkLst>
      </pc:sldChg>
      <pc:sldChg chg="del">
        <pc:chgData name="John Oakes" userId="1a36f0057432ea1f" providerId="LiveId" clId="{17154044-29D5-4429-A2FB-6F44C1DF6085}" dt="2024-03-04T03:24:20.936" v="930" actId="47"/>
        <pc:sldMkLst>
          <pc:docMk/>
          <pc:sldMk cId="0" sldId="260"/>
        </pc:sldMkLst>
      </pc:sldChg>
      <pc:sldChg chg="del">
        <pc:chgData name="John Oakes" userId="1a36f0057432ea1f" providerId="LiveId" clId="{17154044-29D5-4429-A2FB-6F44C1DF6085}" dt="2024-03-04T03:24:20.936" v="930" actId="47"/>
        <pc:sldMkLst>
          <pc:docMk/>
          <pc:sldMk cId="0" sldId="261"/>
        </pc:sldMkLst>
      </pc:sldChg>
      <pc:sldChg chg="del">
        <pc:chgData name="John Oakes" userId="1a36f0057432ea1f" providerId="LiveId" clId="{17154044-29D5-4429-A2FB-6F44C1DF6085}" dt="2024-03-03T03:44:08.224" v="330" actId="47"/>
        <pc:sldMkLst>
          <pc:docMk/>
          <pc:sldMk cId="989651363" sldId="261"/>
        </pc:sldMkLst>
      </pc:sldChg>
      <pc:sldChg chg="del">
        <pc:chgData name="John Oakes" userId="1a36f0057432ea1f" providerId="LiveId" clId="{17154044-29D5-4429-A2FB-6F44C1DF6085}" dt="2024-03-04T03:24:20.936" v="930" actId="47"/>
        <pc:sldMkLst>
          <pc:docMk/>
          <pc:sldMk cId="0" sldId="262"/>
        </pc:sldMkLst>
      </pc:sldChg>
      <pc:sldChg chg="del">
        <pc:chgData name="John Oakes" userId="1a36f0057432ea1f" providerId="LiveId" clId="{17154044-29D5-4429-A2FB-6F44C1DF6085}" dt="2024-03-04T03:24:20.936" v="930" actId="47"/>
        <pc:sldMkLst>
          <pc:docMk/>
          <pc:sldMk cId="0" sldId="263"/>
        </pc:sldMkLst>
      </pc:sldChg>
      <pc:sldChg chg="del">
        <pc:chgData name="John Oakes" userId="1a36f0057432ea1f" providerId="LiveId" clId="{17154044-29D5-4429-A2FB-6F44C1DF6085}" dt="2024-03-04T03:24:20.936" v="930" actId="47"/>
        <pc:sldMkLst>
          <pc:docMk/>
          <pc:sldMk cId="0" sldId="264"/>
        </pc:sldMkLst>
      </pc:sldChg>
      <pc:sldChg chg="del">
        <pc:chgData name="John Oakes" userId="1a36f0057432ea1f" providerId="LiveId" clId="{17154044-29D5-4429-A2FB-6F44C1DF6085}" dt="2024-03-04T03:24:20.936" v="930" actId="47"/>
        <pc:sldMkLst>
          <pc:docMk/>
          <pc:sldMk cId="0" sldId="265"/>
        </pc:sldMkLst>
      </pc:sldChg>
      <pc:sldChg chg="del">
        <pc:chgData name="John Oakes" userId="1a36f0057432ea1f" providerId="LiveId" clId="{17154044-29D5-4429-A2FB-6F44C1DF6085}" dt="2024-03-04T03:24:20.936" v="930" actId="47"/>
        <pc:sldMkLst>
          <pc:docMk/>
          <pc:sldMk cId="0" sldId="266"/>
        </pc:sldMkLst>
      </pc:sldChg>
      <pc:sldChg chg="del">
        <pc:chgData name="John Oakes" userId="1a36f0057432ea1f" providerId="LiveId" clId="{17154044-29D5-4429-A2FB-6F44C1DF6085}" dt="2024-03-04T03:24:20.936" v="930" actId="47"/>
        <pc:sldMkLst>
          <pc:docMk/>
          <pc:sldMk cId="0" sldId="267"/>
        </pc:sldMkLst>
      </pc:sldChg>
      <pc:sldChg chg="del">
        <pc:chgData name="John Oakes" userId="1a36f0057432ea1f" providerId="LiveId" clId="{17154044-29D5-4429-A2FB-6F44C1DF6085}" dt="2024-03-04T03:24:20.936" v="930" actId="47"/>
        <pc:sldMkLst>
          <pc:docMk/>
          <pc:sldMk cId="0" sldId="268"/>
        </pc:sldMkLst>
      </pc:sldChg>
      <pc:sldChg chg="modSp mod">
        <pc:chgData name="John Oakes" userId="1a36f0057432ea1f" providerId="LiveId" clId="{17154044-29D5-4429-A2FB-6F44C1DF6085}" dt="2024-03-03T17:30:28.218" v="770" actId="255"/>
        <pc:sldMkLst>
          <pc:docMk/>
          <pc:sldMk cId="2736845295" sldId="269"/>
        </pc:sldMkLst>
        <pc:spChg chg="mod">
          <ac:chgData name="John Oakes" userId="1a36f0057432ea1f" providerId="LiveId" clId="{17154044-29D5-4429-A2FB-6F44C1DF6085}" dt="2024-03-03T03:44:55.170" v="355" actId="20577"/>
          <ac:spMkLst>
            <pc:docMk/>
            <pc:sldMk cId="2736845295" sldId="269"/>
            <ac:spMk id="2" creationId="{1B0C905B-E899-4C91-BDAE-49DC76ACC365}"/>
          </ac:spMkLst>
        </pc:spChg>
        <pc:spChg chg="mod">
          <ac:chgData name="John Oakes" userId="1a36f0057432ea1f" providerId="LiveId" clId="{17154044-29D5-4429-A2FB-6F44C1DF6085}" dt="2024-03-03T17:30:28.218" v="770" actId="255"/>
          <ac:spMkLst>
            <pc:docMk/>
            <pc:sldMk cId="2736845295" sldId="269"/>
            <ac:spMk id="3" creationId="{C1CB2BE4-1516-442B-89B4-50E65DAE050B}"/>
          </ac:spMkLst>
        </pc:spChg>
      </pc:sldChg>
      <pc:sldChg chg="del">
        <pc:chgData name="John Oakes" userId="1a36f0057432ea1f" providerId="LiveId" clId="{17154044-29D5-4429-A2FB-6F44C1DF6085}" dt="2024-03-04T03:24:20.936" v="930" actId="47"/>
        <pc:sldMkLst>
          <pc:docMk/>
          <pc:sldMk cId="0" sldId="270"/>
        </pc:sldMkLst>
      </pc:sldChg>
      <pc:sldChg chg="del">
        <pc:chgData name="John Oakes" userId="1a36f0057432ea1f" providerId="LiveId" clId="{17154044-29D5-4429-A2FB-6F44C1DF6085}" dt="2024-03-03T03:47:25.928" v="356" actId="2696"/>
        <pc:sldMkLst>
          <pc:docMk/>
          <pc:sldMk cId="918935892" sldId="270"/>
        </pc:sldMkLst>
      </pc:sldChg>
      <pc:sldChg chg="del">
        <pc:chgData name="John Oakes" userId="1a36f0057432ea1f" providerId="LiveId" clId="{17154044-29D5-4429-A2FB-6F44C1DF6085}" dt="2024-03-03T17:31:33.633" v="771" actId="2696"/>
        <pc:sldMkLst>
          <pc:docMk/>
          <pc:sldMk cId="2032610182" sldId="271"/>
        </pc:sldMkLst>
      </pc:sldChg>
      <pc:sldChg chg="modSp mod">
        <pc:chgData name="John Oakes" userId="1a36f0057432ea1f" providerId="LiveId" clId="{17154044-29D5-4429-A2FB-6F44C1DF6085}" dt="2024-03-03T03:48:08.881" v="359" actId="14100"/>
        <pc:sldMkLst>
          <pc:docMk/>
          <pc:sldMk cId="3711384975" sldId="272"/>
        </pc:sldMkLst>
        <pc:spChg chg="mod">
          <ac:chgData name="John Oakes" userId="1a36f0057432ea1f" providerId="LiveId" clId="{17154044-29D5-4429-A2FB-6F44C1DF6085}" dt="2024-03-03T03:48:08.881" v="359" actId="14100"/>
          <ac:spMkLst>
            <pc:docMk/>
            <pc:sldMk cId="3711384975" sldId="272"/>
            <ac:spMk id="3" creationId="{7EC06B75-376A-472A-A4D2-5F49AC811A9A}"/>
          </ac:spMkLst>
        </pc:spChg>
      </pc:sldChg>
      <pc:sldChg chg="modSp mod">
        <pc:chgData name="John Oakes" userId="1a36f0057432ea1f" providerId="LiveId" clId="{17154044-29D5-4429-A2FB-6F44C1DF6085}" dt="2024-03-03T17:32:41.012" v="829" actId="20577"/>
        <pc:sldMkLst>
          <pc:docMk/>
          <pc:sldMk cId="898994698" sldId="273"/>
        </pc:sldMkLst>
        <pc:spChg chg="mod">
          <ac:chgData name="John Oakes" userId="1a36f0057432ea1f" providerId="LiveId" clId="{17154044-29D5-4429-A2FB-6F44C1DF6085}" dt="2024-03-03T17:32:41.012" v="829" actId="20577"/>
          <ac:spMkLst>
            <pc:docMk/>
            <pc:sldMk cId="898994698" sldId="273"/>
            <ac:spMk id="3" creationId="{1A9BC232-6D3F-49E0-B665-D631602C3559}"/>
          </ac:spMkLst>
        </pc:spChg>
      </pc:sldChg>
      <pc:sldChg chg="modSp mod">
        <pc:chgData name="John Oakes" userId="1a36f0057432ea1f" providerId="LiveId" clId="{17154044-29D5-4429-A2FB-6F44C1DF6085}" dt="2024-03-03T17:34:41.996" v="850" actId="20577"/>
        <pc:sldMkLst>
          <pc:docMk/>
          <pc:sldMk cId="3447124367" sldId="276"/>
        </pc:sldMkLst>
        <pc:spChg chg="mod">
          <ac:chgData name="John Oakes" userId="1a36f0057432ea1f" providerId="LiveId" clId="{17154044-29D5-4429-A2FB-6F44C1DF6085}" dt="2024-03-03T17:34:41.996" v="850" actId="20577"/>
          <ac:spMkLst>
            <pc:docMk/>
            <pc:sldMk cId="3447124367" sldId="276"/>
            <ac:spMk id="3" creationId="{08484E78-0133-4CB6-B326-00F428A3134E}"/>
          </ac:spMkLst>
        </pc:spChg>
      </pc:sldChg>
      <pc:sldChg chg="modSp mod">
        <pc:chgData name="John Oakes" userId="1a36f0057432ea1f" providerId="LiveId" clId="{17154044-29D5-4429-A2FB-6F44C1DF6085}" dt="2024-03-03T03:48:45.593" v="377" actId="20577"/>
        <pc:sldMkLst>
          <pc:docMk/>
          <pc:sldMk cId="3587598015" sldId="277"/>
        </pc:sldMkLst>
        <pc:spChg chg="mod">
          <ac:chgData name="John Oakes" userId="1a36f0057432ea1f" providerId="LiveId" clId="{17154044-29D5-4429-A2FB-6F44C1DF6085}" dt="2024-03-03T03:48:45.593" v="377" actId="20577"/>
          <ac:spMkLst>
            <pc:docMk/>
            <pc:sldMk cId="3587598015" sldId="277"/>
            <ac:spMk id="3" creationId="{CAE1110C-F77C-442B-9A42-DF54F42BF439}"/>
          </ac:spMkLst>
        </pc:spChg>
      </pc:sldChg>
      <pc:sldChg chg="modSp mod">
        <pc:chgData name="John Oakes" userId="1a36f0057432ea1f" providerId="LiveId" clId="{17154044-29D5-4429-A2FB-6F44C1DF6085}" dt="2024-03-03T17:35:11.071" v="858" actId="20577"/>
        <pc:sldMkLst>
          <pc:docMk/>
          <pc:sldMk cId="2072923752" sldId="278"/>
        </pc:sldMkLst>
        <pc:spChg chg="mod">
          <ac:chgData name="John Oakes" userId="1a36f0057432ea1f" providerId="LiveId" clId="{17154044-29D5-4429-A2FB-6F44C1DF6085}" dt="2024-03-03T17:35:11.071" v="858" actId="20577"/>
          <ac:spMkLst>
            <pc:docMk/>
            <pc:sldMk cId="2072923752" sldId="278"/>
            <ac:spMk id="3" creationId="{ADC066FB-9B4F-423E-A347-C8387295FC34}"/>
          </ac:spMkLst>
        </pc:spChg>
      </pc:sldChg>
      <pc:sldChg chg="modSp mod">
        <pc:chgData name="John Oakes" userId="1a36f0057432ea1f" providerId="LiveId" clId="{17154044-29D5-4429-A2FB-6F44C1DF6085}" dt="2024-03-03T17:36:35.229" v="860" actId="14100"/>
        <pc:sldMkLst>
          <pc:docMk/>
          <pc:sldMk cId="3386589994" sldId="280"/>
        </pc:sldMkLst>
        <pc:spChg chg="mod">
          <ac:chgData name="John Oakes" userId="1a36f0057432ea1f" providerId="LiveId" clId="{17154044-29D5-4429-A2FB-6F44C1DF6085}" dt="2024-03-03T17:36:35.229" v="860" actId="14100"/>
          <ac:spMkLst>
            <pc:docMk/>
            <pc:sldMk cId="3386589994" sldId="280"/>
            <ac:spMk id="3" creationId="{F8B286F5-E40B-48D9-BDAB-EB9A81FECA96}"/>
          </ac:spMkLst>
        </pc:spChg>
      </pc:sldChg>
      <pc:sldChg chg="modSp mod">
        <pc:chgData name="John Oakes" userId="1a36f0057432ea1f" providerId="LiveId" clId="{17154044-29D5-4429-A2FB-6F44C1DF6085}" dt="2024-03-03T17:38:01.566" v="929" actId="20577"/>
        <pc:sldMkLst>
          <pc:docMk/>
          <pc:sldMk cId="1268900230" sldId="282"/>
        </pc:sldMkLst>
        <pc:spChg chg="mod">
          <ac:chgData name="John Oakes" userId="1a36f0057432ea1f" providerId="LiveId" clId="{17154044-29D5-4429-A2FB-6F44C1DF6085}" dt="2024-03-03T17:38:01.566" v="929" actId="20577"/>
          <ac:spMkLst>
            <pc:docMk/>
            <pc:sldMk cId="1268900230" sldId="282"/>
            <ac:spMk id="3" creationId="{84CD0B3A-01D1-479F-8135-E0EEC016607F}"/>
          </ac:spMkLst>
        </pc:spChg>
      </pc:sldChg>
      <pc:sldChg chg="modSp mod">
        <pc:chgData name="John Oakes" userId="1a36f0057432ea1f" providerId="LiveId" clId="{17154044-29D5-4429-A2FB-6F44C1DF6085}" dt="2024-03-03T03:42:35.017" v="327" actId="20577"/>
        <pc:sldMkLst>
          <pc:docMk/>
          <pc:sldMk cId="1932991299" sldId="283"/>
        </pc:sldMkLst>
        <pc:spChg chg="mod">
          <ac:chgData name="John Oakes" userId="1a36f0057432ea1f" providerId="LiveId" clId="{17154044-29D5-4429-A2FB-6F44C1DF6085}" dt="2024-03-03T03:39:43.389" v="294" actId="14100"/>
          <ac:spMkLst>
            <pc:docMk/>
            <pc:sldMk cId="1932991299" sldId="283"/>
            <ac:spMk id="2" creationId="{29B93E75-4789-4689-8495-7710DF6C5B10}"/>
          </ac:spMkLst>
        </pc:spChg>
        <pc:spChg chg="mod">
          <ac:chgData name="John Oakes" userId="1a36f0057432ea1f" providerId="LiveId" clId="{17154044-29D5-4429-A2FB-6F44C1DF6085}" dt="2024-03-03T03:42:35.017" v="327" actId="20577"/>
          <ac:spMkLst>
            <pc:docMk/>
            <pc:sldMk cId="1932991299" sldId="283"/>
            <ac:spMk id="3" creationId="{F7420141-5B3A-4728-A8EC-AE4DF7445E3A}"/>
          </ac:spMkLst>
        </pc:spChg>
      </pc:sldChg>
      <pc:sldChg chg="modSp new mod">
        <pc:chgData name="John Oakes" userId="1a36f0057432ea1f" providerId="LiveId" clId="{17154044-29D5-4429-A2FB-6F44C1DF6085}" dt="2024-03-03T03:38:30.887" v="260" actId="313"/>
        <pc:sldMkLst>
          <pc:docMk/>
          <pc:sldMk cId="1380494374" sldId="284"/>
        </pc:sldMkLst>
        <pc:spChg chg="mod">
          <ac:chgData name="John Oakes" userId="1a36f0057432ea1f" providerId="LiveId" clId="{17154044-29D5-4429-A2FB-6F44C1DF6085}" dt="2024-03-03T03:37:45.379" v="124" actId="20577"/>
          <ac:spMkLst>
            <pc:docMk/>
            <pc:sldMk cId="1380494374" sldId="284"/>
            <ac:spMk id="2" creationId="{A412396B-6715-1BE4-59AA-8320CD594B84}"/>
          </ac:spMkLst>
        </pc:spChg>
        <pc:spChg chg="mod">
          <ac:chgData name="John Oakes" userId="1a36f0057432ea1f" providerId="LiveId" clId="{17154044-29D5-4429-A2FB-6F44C1DF6085}" dt="2024-03-03T03:38:30.887" v="260" actId="313"/>
          <ac:spMkLst>
            <pc:docMk/>
            <pc:sldMk cId="1380494374" sldId="284"/>
            <ac:spMk id="3" creationId="{6D91DB6E-2BC3-FC0E-3D21-54E0C538B8E8}"/>
          </ac:spMkLst>
        </pc:spChg>
      </pc:sldChg>
      <pc:sldChg chg="modSp mod">
        <pc:chgData name="John Oakes" userId="1a36f0057432ea1f" providerId="LiveId" clId="{17154044-29D5-4429-A2FB-6F44C1DF6085}" dt="2024-03-03T03:43:52.884" v="328" actId="20577"/>
        <pc:sldMkLst>
          <pc:docMk/>
          <pc:sldMk cId="714795628" sldId="285"/>
        </pc:sldMkLst>
        <pc:spChg chg="mod">
          <ac:chgData name="John Oakes" userId="1a36f0057432ea1f" providerId="LiveId" clId="{17154044-29D5-4429-A2FB-6F44C1DF6085}" dt="2024-03-03T03:43:52.884" v="328" actId="20577"/>
          <ac:spMkLst>
            <pc:docMk/>
            <pc:sldMk cId="714795628" sldId="285"/>
            <ac:spMk id="3" creationId="{B7CA8976-C3E2-4E8A-8EEE-06266CAABD9A}"/>
          </ac:spMkLst>
        </pc:spChg>
      </pc:sldChg>
      <pc:sldChg chg="addSp delSp modSp new del mod ord">
        <pc:chgData name="John Oakes" userId="1a36f0057432ea1f" providerId="LiveId" clId="{17154044-29D5-4429-A2FB-6F44C1DF6085}" dt="2024-03-04T03:24:20.936" v="930" actId="47"/>
        <pc:sldMkLst>
          <pc:docMk/>
          <pc:sldMk cId="3738709715" sldId="287"/>
        </pc:sldMkLst>
        <pc:spChg chg="mod">
          <ac:chgData name="John Oakes" userId="1a36f0057432ea1f" providerId="LiveId" clId="{17154044-29D5-4429-A2FB-6F44C1DF6085}" dt="2024-03-03T03:55:44.937" v="424" actId="20577"/>
          <ac:spMkLst>
            <pc:docMk/>
            <pc:sldMk cId="3738709715" sldId="287"/>
            <ac:spMk id="2" creationId="{7133C2BF-0A0A-CC35-198E-28AEB7C70FAC}"/>
          </ac:spMkLst>
        </pc:spChg>
        <pc:spChg chg="del">
          <ac:chgData name="John Oakes" userId="1a36f0057432ea1f" providerId="LiveId" clId="{17154044-29D5-4429-A2FB-6F44C1DF6085}" dt="2024-03-03T03:54:24.476" v="380" actId="931"/>
          <ac:spMkLst>
            <pc:docMk/>
            <pc:sldMk cId="3738709715" sldId="287"/>
            <ac:spMk id="3" creationId="{8AF4338B-0FA7-3EDA-8B51-DC78B716AC71}"/>
          </ac:spMkLst>
        </pc:spChg>
        <pc:picChg chg="add mod">
          <ac:chgData name="John Oakes" userId="1a36f0057432ea1f" providerId="LiveId" clId="{17154044-29D5-4429-A2FB-6F44C1DF6085}" dt="2024-03-03T03:56:03.246" v="428" actId="1076"/>
          <ac:picMkLst>
            <pc:docMk/>
            <pc:sldMk cId="3738709715" sldId="287"/>
            <ac:picMk id="5" creationId="{CF0D11AF-51DD-5DE2-F0FB-E4C1E1B81C9F}"/>
          </ac:picMkLst>
        </pc:picChg>
      </pc:sldChg>
      <pc:sldChg chg="addSp delSp modSp new del mod ord">
        <pc:chgData name="John Oakes" userId="1a36f0057432ea1f" providerId="LiveId" clId="{17154044-29D5-4429-A2FB-6F44C1DF6085}" dt="2024-03-04T03:24:20.936" v="930" actId="47"/>
        <pc:sldMkLst>
          <pc:docMk/>
          <pc:sldMk cId="1341878525" sldId="288"/>
        </pc:sldMkLst>
        <pc:spChg chg="mod">
          <ac:chgData name="John Oakes" userId="1a36f0057432ea1f" providerId="LiveId" clId="{17154044-29D5-4429-A2FB-6F44C1DF6085}" dt="2024-03-03T03:54:56.672" v="398" actId="5793"/>
          <ac:spMkLst>
            <pc:docMk/>
            <pc:sldMk cId="1341878525" sldId="288"/>
            <ac:spMk id="2" creationId="{E25AF1C5-E2E0-182B-30AD-D8483AB61F18}"/>
          </ac:spMkLst>
        </pc:spChg>
        <pc:spChg chg="del">
          <ac:chgData name="John Oakes" userId="1a36f0057432ea1f" providerId="LiveId" clId="{17154044-29D5-4429-A2FB-6F44C1DF6085}" dt="2024-03-03T03:54:35.656" v="383" actId="931"/>
          <ac:spMkLst>
            <pc:docMk/>
            <pc:sldMk cId="1341878525" sldId="288"/>
            <ac:spMk id="3" creationId="{06A68761-38A4-19B3-830A-BAC0B83A6E2D}"/>
          </ac:spMkLst>
        </pc:spChg>
        <pc:picChg chg="add mod">
          <ac:chgData name="John Oakes" userId="1a36f0057432ea1f" providerId="LiveId" clId="{17154044-29D5-4429-A2FB-6F44C1DF6085}" dt="2024-03-03T03:55:11.351" v="402" actId="1076"/>
          <ac:picMkLst>
            <pc:docMk/>
            <pc:sldMk cId="1341878525" sldId="288"/>
            <ac:picMk id="5" creationId="{6E492460-F59F-759E-4293-8FEE0549BAA8}"/>
          </ac:picMkLst>
        </pc:picChg>
      </pc:sldChg>
      <pc:sldChg chg="del">
        <pc:chgData name="John Oakes" userId="1a36f0057432ea1f" providerId="LiveId" clId="{17154044-29D5-4429-A2FB-6F44C1DF6085}" dt="2024-03-04T03:24:20.936" v="930" actId="47"/>
        <pc:sldMkLst>
          <pc:docMk/>
          <pc:sldMk cId="0" sldId="543"/>
        </pc:sldMkLst>
      </pc:sldChg>
      <pc:sldChg chg="del">
        <pc:chgData name="John Oakes" userId="1a36f0057432ea1f" providerId="LiveId" clId="{17154044-29D5-4429-A2FB-6F44C1DF6085}" dt="2024-03-04T03:26:29.654" v="933" actId="47"/>
        <pc:sldMkLst>
          <pc:docMk/>
          <pc:sldMk cId="0" sldId="602"/>
        </pc:sldMkLst>
      </pc:sldChg>
      <pc:sldChg chg="del">
        <pc:chgData name="John Oakes" userId="1a36f0057432ea1f" providerId="LiveId" clId="{17154044-29D5-4429-A2FB-6F44C1DF6085}" dt="2024-03-04T03:24:51.962" v="932" actId="47"/>
        <pc:sldMkLst>
          <pc:docMk/>
          <pc:sldMk cId="0" sldId="609"/>
        </pc:sldMkLst>
      </pc:sldChg>
      <pc:sldChg chg="del">
        <pc:chgData name="John Oakes" userId="1a36f0057432ea1f" providerId="LiveId" clId="{17154044-29D5-4429-A2FB-6F44C1DF6085}" dt="2024-03-04T03:24:20.936" v="930" actId="47"/>
        <pc:sldMkLst>
          <pc:docMk/>
          <pc:sldMk cId="1797659483" sldId="612"/>
        </pc:sldMkLst>
      </pc:sldChg>
      <pc:sldChg chg="del">
        <pc:chgData name="John Oakes" userId="1a36f0057432ea1f" providerId="LiveId" clId="{17154044-29D5-4429-A2FB-6F44C1DF6085}" dt="2024-03-04T03:24:20.936" v="930" actId="47"/>
        <pc:sldMkLst>
          <pc:docMk/>
          <pc:sldMk cId="3282475642" sldId="615"/>
        </pc:sldMkLst>
      </pc:sldChg>
      <pc:sldChg chg="addSp delSp modSp del mod">
        <pc:chgData name="John Oakes" userId="1a36f0057432ea1f" providerId="LiveId" clId="{17154044-29D5-4429-A2FB-6F44C1DF6085}" dt="2024-03-04T03:26:29.654" v="933" actId="47"/>
        <pc:sldMkLst>
          <pc:docMk/>
          <pc:sldMk cId="0" sldId="616"/>
        </pc:sldMkLst>
        <pc:spChg chg="mod">
          <ac:chgData name="John Oakes" userId="1a36f0057432ea1f" providerId="LiveId" clId="{17154044-29D5-4429-A2FB-6F44C1DF6085}" dt="2024-03-03T16:04:10.203" v="642" actId="14100"/>
          <ac:spMkLst>
            <pc:docMk/>
            <pc:sldMk cId="0" sldId="616"/>
            <ac:spMk id="131075" creationId="{9BE66C4E-A4E6-E2DC-D4A7-42A3B350635E}"/>
          </ac:spMkLst>
        </pc:spChg>
        <pc:picChg chg="del">
          <ac:chgData name="John Oakes" userId="1a36f0057432ea1f" providerId="LiveId" clId="{17154044-29D5-4429-A2FB-6F44C1DF6085}" dt="2024-03-03T16:02:16.380" v="625" actId="478"/>
          <ac:picMkLst>
            <pc:docMk/>
            <pc:sldMk cId="0" sldId="616"/>
            <ac:picMk id="3" creationId="{9A74734C-6625-6212-33E2-20FE10C3C353}"/>
          </ac:picMkLst>
        </pc:picChg>
        <pc:picChg chg="add del mod">
          <ac:chgData name="John Oakes" userId="1a36f0057432ea1f" providerId="LiveId" clId="{17154044-29D5-4429-A2FB-6F44C1DF6085}" dt="2024-03-03T17:27:13.349" v="764" actId="478"/>
          <ac:picMkLst>
            <pc:docMk/>
            <pc:sldMk cId="0" sldId="616"/>
            <ac:picMk id="1026" creationId="{DEA71B68-765A-6AC9-8414-EA276D0658FC}"/>
          </ac:picMkLst>
        </pc:picChg>
        <pc:picChg chg="add mod">
          <ac:chgData name="John Oakes" userId="1a36f0057432ea1f" providerId="LiveId" clId="{17154044-29D5-4429-A2FB-6F44C1DF6085}" dt="2024-03-03T17:28:06.733" v="769" actId="1076"/>
          <ac:picMkLst>
            <pc:docMk/>
            <pc:sldMk cId="0" sldId="616"/>
            <ac:picMk id="1028" creationId="{8A8E3B34-A2BD-D899-3834-2F8318C962C1}"/>
          </ac:picMkLst>
        </pc:picChg>
      </pc:sldChg>
      <pc:sldChg chg="modSp del mod">
        <pc:chgData name="John Oakes" userId="1a36f0057432ea1f" providerId="LiveId" clId="{17154044-29D5-4429-A2FB-6F44C1DF6085}" dt="2024-03-04T03:26:29.654" v="933" actId="47"/>
        <pc:sldMkLst>
          <pc:docMk/>
          <pc:sldMk cId="0" sldId="617"/>
        </pc:sldMkLst>
        <pc:spChg chg="mod">
          <ac:chgData name="John Oakes" userId="1a36f0057432ea1f" providerId="LiveId" clId="{17154044-29D5-4429-A2FB-6F44C1DF6085}" dt="2024-03-03T16:04:31.798" v="643" actId="14100"/>
          <ac:spMkLst>
            <pc:docMk/>
            <pc:sldMk cId="0" sldId="617"/>
            <ac:spMk id="132099" creationId="{7B5ADE7F-3709-BD9D-7057-73B833EEBAC6}"/>
          </ac:spMkLst>
        </pc:spChg>
      </pc:sldChg>
      <pc:sldChg chg="del">
        <pc:chgData name="John Oakes" userId="1a36f0057432ea1f" providerId="LiveId" clId="{17154044-29D5-4429-A2FB-6F44C1DF6085}" dt="2024-03-04T03:26:29.654" v="933" actId="47"/>
        <pc:sldMkLst>
          <pc:docMk/>
          <pc:sldMk cId="3664214799" sldId="618"/>
        </pc:sldMkLst>
      </pc:sldChg>
      <pc:sldChg chg="del">
        <pc:chgData name="John Oakes" userId="1a36f0057432ea1f" providerId="LiveId" clId="{17154044-29D5-4429-A2FB-6F44C1DF6085}" dt="2024-03-04T03:26:29.654" v="933" actId="47"/>
        <pc:sldMkLst>
          <pc:docMk/>
          <pc:sldMk cId="2460721890" sldId="639"/>
        </pc:sldMkLst>
      </pc:sldChg>
      <pc:sldChg chg="del">
        <pc:chgData name="John Oakes" userId="1a36f0057432ea1f" providerId="LiveId" clId="{17154044-29D5-4429-A2FB-6F44C1DF6085}" dt="2024-03-04T03:24:20.936" v="930" actId="47"/>
        <pc:sldMkLst>
          <pc:docMk/>
          <pc:sldMk cId="0" sldId="640"/>
        </pc:sldMkLst>
      </pc:sldChg>
      <pc:sldChg chg="del">
        <pc:chgData name="John Oakes" userId="1a36f0057432ea1f" providerId="LiveId" clId="{17154044-29D5-4429-A2FB-6F44C1DF6085}" dt="2024-03-04T03:24:20.936" v="930" actId="47"/>
        <pc:sldMkLst>
          <pc:docMk/>
          <pc:sldMk cId="0" sldId="641"/>
        </pc:sldMkLst>
      </pc:sldChg>
      <pc:sldChg chg="del">
        <pc:chgData name="John Oakes" userId="1a36f0057432ea1f" providerId="LiveId" clId="{17154044-29D5-4429-A2FB-6F44C1DF6085}" dt="2024-03-04T03:24:20.936" v="930" actId="47"/>
        <pc:sldMkLst>
          <pc:docMk/>
          <pc:sldMk cId="0" sldId="642"/>
        </pc:sldMkLst>
      </pc:sldChg>
      <pc:sldChg chg="del">
        <pc:chgData name="John Oakes" userId="1a36f0057432ea1f" providerId="LiveId" clId="{17154044-29D5-4429-A2FB-6F44C1DF6085}" dt="2024-03-04T03:24:20.936" v="930" actId="47"/>
        <pc:sldMkLst>
          <pc:docMk/>
          <pc:sldMk cId="0" sldId="643"/>
        </pc:sldMkLst>
      </pc:sldChg>
      <pc:sldChg chg="del">
        <pc:chgData name="John Oakes" userId="1a36f0057432ea1f" providerId="LiveId" clId="{17154044-29D5-4429-A2FB-6F44C1DF6085}" dt="2024-03-04T03:24:20.936" v="930" actId="47"/>
        <pc:sldMkLst>
          <pc:docMk/>
          <pc:sldMk cId="0" sldId="644"/>
        </pc:sldMkLst>
      </pc:sldChg>
      <pc:sldChg chg="del">
        <pc:chgData name="John Oakes" userId="1a36f0057432ea1f" providerId="LiveId" clId="{17154044-29D5-4429-A2FB-6F44C1DF6085}" dt="2024-03-04T03:24:20.936" v="930" actId="47"/>
        <pc:sldMkLst>
          <pc:docMk/>
          <pc:sldMk cId="0" sldId="645"/>
        </pc:sldMkLst>
      </pc:sldChg>
      <pc:sldChg chg="del">
        <pc:chgData name="John Oakes" userId="1a36f0057432ea1f" providerId="LiveId" clId="{17154044-29D5-4429-A2FB-6F44C1DF6085}" dt="2024-03-04T03:24:20.936" v="930" actId="47"/>
        <pc:sldMkLst>
          <pc:docMk/>
          <pc:sldMk cId="0" sldId="646"/>
        </pc:sldMkLst>
      </pc:sldChg>
      <pc:sldChg chg="modSp new del mod ord">
        <pc:chgData name="John Oakes" userId="1a36f0057432ea1f" providerId="LiveId" clId="{17154044-29D5-4429-A2FB-6F44C1DF6085}" dt="2024-03-04T03:24:42.797" v="931" actId="47"/>
        <pc:sldMkLst>
          <pc:docMk/>
          <pc:sldMk cId="802442050" sldId="647"/>
        </pc:sldMkLst>
        <pc:spChg chg="mod">
          <ac:chgData name="John Oakes" userId="1a36f0057432ea1f" providerId="LiveId" clId="{17154044-29D5-4429-A2FB-6F44C1DF6085}" dt="2024-03-03T17:10:09.982" v="674" actId="20577"/>
          <ac:spMkLst>
            <pc:docMk/>
            <pc:sldMk cId="802442050" sldId="647"/>
            <ac:spMk id="2" creationId="{5B8F9B72-73FF-506B-42E1-1411A0C22810}"/>
          </ac:spMkLst>
        </pc:spChg>
        <pc:spChg chg="mod">
          <ac:chgData name="John Oakes" userId="1a36f0057432ea1f" providerId="LiveId" clId="{17154044-29D5-4429-A2FB-6F44C1DF6085}" dt="2024-03-03T17:09:40.978" v="653" actId="14100"/>
          <ac:spMkLst>
            <pc:docMk/>
            <pc:sldMk cId="802442050" sldId="647"/>
            <ac:spMk id="3" creationId="{B4A89F99-A556-9092-ACCD-E3F3E3836244}"/>
          </ac:spMkLst>
        </pc:spChg>
      </pc:sldChg>
      <pc:sldChg chg="del">
        <pc:chgData name="John Oakes" userId="1a36f0057432ea1f" providerId="LiveId" clId="{17154044-29D5-4429-A2FB-6F44C1DF6085}" dt="2024-03-04T03:26:29.654" v="933" actId="47"/>
        <pc:sldMkLst>
          <pc:docMk/>
          <pc:sldMk cId="0" sldId="648"/>
        </pc:sldMkLst>
      </pc:sldChg>
      <pc:sldChg chg="del">
        <pc:chgData name="John Oakes" userId="1a36f0057432ea1f" providerId="LiveId" clId="{17154044-29D5-4429-A2FB-6F44C1DF6085}" dt="2024-03-04T03:26:29.654" v="933" actId="47"/>
        <pc:sldMkLst>
          <pc:docMk/>
          <pc:sldMk cId="0" sldId="649"/>
        </pc:sldMkLst>
      </pc:sldChg>
      <pc:sldChg chg="del">
        <pc:chgData name="John Oakes" userId="1a36f0057432ea1f" providerId="LiveId" clId="{17154044-29D5-4429-A2FB-6F44C1DF6085}" dt="2024-03-04T03:26:29.654" v="933" actId="47"/>
        <pc:sldMkLst>
          <pc:docMk/>
          <pc:sldMk cId="0" sldId="650"/>
        </pc:sldMkLst>
      </pc:sldChg>
      <pc:sldChg chg="del">
        <pc:chgData name="John Oakes" userId="1a36f0057432ea1f" providerId="LiveId" clId="{17154044-29D5-4429-A2FB-6F44C1DF6085}" dt="2024-03-04T03:26:29.654" v="933" actId="47"/>
        <pc:sldMkLst>
          <pc:docMk/>
          <pc:sldMk cId="0" sldId="651"/>
        </pc:sldMkLst>
      </pc:sldChg>
      <pc:sldChg chg="del">
        <pc:chgData name="John Oakes" userId="1a36f0057432ea1f" providerId="LiveId" clId="{17154044-29D5-4429-A2FB-6F44C1DF6085}" dt="2024-03-04T03:26:29.654" v="933" actId="47"/>
        <pc:sldMkLst>
          <pc:docMk/>
          <pc:sldMk cId="0" sldId="652"/>
        </pc:sldMkLst>
      </pc:sldChg>
      <pc:sldChg chg="del">
        <pc:chgData name="John Oakes" userId="1a36f0057432ea1f" providerId="LiveId" clId="{17154044-29D5-4429-A2FB-6F44C1DF6085}" dt="2024-03-04T03:26:29.654" v="933" actId="47"/>
        <pc:sldMkLst>
          <pc:docMk/>
          <pc:sldMk cId="0" sldId="653"/>
        </pc:sldMkLst>
      </pc:sldChg>
      <pc:sldChg chg="del">
        <pc:chgData name="John Oakes" userId="1a36f0057432ea1f" providerId="LiveId" clId="{17154044-29D5-4429-A2FB-6F44C1DF6085}" dt="2024-03-04T03:26:32.850" v="934" actId="47"/>
        <pc:sldMkLst>
          <pc:docMk/>
          <pc:sldMk cId="0" sldId="654"/>
        </pc:sldMkLst>
      </pc:sldChg>
      <pc:sldChg chg="modSp del mod">
        <pc:chgData name="John Oakes" userId="1a36f0057432ea1f" providerId="LiveId" clId="{17154044-29D5-4429-A2FB-6F44C1DF6085}" dt="2024-03-04T03:24:42.797" v="931" actId="47"/>
        <pc:sldMkLst>
          <pc:docMk/>
          <pc:sldMk cId="2786144342" sldId="655"/>
        </pc:sldMkLst>
        <pc:spChg chg="mod">
          <ac:chgData name="John Oakes" userId="1a36f0057432ea1f" providerId="LiveId" clId="{17154044-29D5-4429-A2FB-6F44C1DF6085}" dt="2024-03-03T17:12:35.343" v="695" actId="20577"/>
          <ac:spMkLst>
            <pc:docMk/>
            <pc:sldMk cId="2786144342" sldId="655"/>
            <ac:spMk id="162" creationId="{1ABEC232-9BB0-4C42-E64A-E58582628ACE}"/>
          </ac:spMkLst>
        </pc:spChg>
        <pc:spChg chg="mod">
          <ac:chgData name="John Oakes" userId="1a36f0057432ea1f" providerId="LiveId" clId="{17154044-29D5-4429-A2FB-6F44C1DF6085}" dt="2024-03-03T17:12:41.833" v="700" actId="20577"/>
          <ac:spMkLst>
            <pc:docMk/>
            <pc:sldMk cId="2786144342" sldId="655"/>
            <ac:spMk id="163" creationId="{94AAB66F-E627-327E-6C78-716A75C77B2C}"/>
          </ac:spMkLst>
        </pc:spChg>
      </pc:sldChg>
      <pc:sldChg chg="modSp new del mod">
        <pc:chgData name="John Oakes" userId="1a36f0057432ea1f" providerId="LiveId" clId="{17154044-29D5-4429-A2FB-6F44C1DF6085}" dt="2024-03-04T03:24:42.797" v="931" actId="47"/>
        <pc:sldMkLst>
          <pc:docMk/>
          <pc:sldMk cId="2859921841" sldId="656"/>
        </pc:sldMkLst>
        <pc:spChg chg="mod">
          <ac:chgData name="John Oakes" userId="1a36f0057432ea1f" providerId="LiveId" clId="{17154044-29D5-4429-A2FB-6F44C1DF6085}" dt="2024-03-03T17:17:01.428" v="733" actId="14100"/>
          <ac:spMkLst>
            <pc:docMk/>
            <pc:sldMk cId="2859921841" sldId="656"/>
            <ac:spMk id="3" creationId="{F3B014AD-9779-C014-A4B3-9E80FAABC715}"/>
          </ac:spMkLst>
        </pc:spChg>
      </pc:sldChg>
      <pc:sldChg chg="modSp new del mod ord">
        <pc:chgData name="John Oakes" userId="1a36f0057432ea1f" providerId="LiveId" clId="{17154044-29D5-4429-A2FB-6F44C1DF6085}" dt="2024-03-04T03:24:42.797" v="931" actId="47"/>
        <pc:sldMkLst>
          <pc:docMk/>
          <pc:sldMk cId="1491606157" sldId="657"/>
        </pc:sldMkLst>
        <pc:spChg chg="mod">
          <ac:chgData name="John Oakes" userId="1a36f0057432ea1f" providerId="LiveId" clId="{17154044-29D5-4429-A2FB-6F44C1DF6085}" dt="2024-03-03T17:16:55.485" v="732" actId="14100"/>
          <ac:spMkLst>
            <pc:docMk/>
            <pc:sldMk cId="1491606157" sldId="657"/>
            <ac:spMk id="3" creationId="{667234B8-1342-DA80-0053-0C4D9DBF5B9A}"/>
          </ac:spMkLst>
        </pc:spChg>
      </pc:sldChg>
      <pc:sldChg chg="modSp new del mod">
        <pc:chgData name="John Oakes" userId="1a36f0057432ea1f" providerId="LiveId" clId="{17154044-29D5-4429-A2FB-6F44C1DF6085}" dt="2024-03-04T03:24:42.797" v="931" actId="47"/>
        <pc:sldMkLst>
          <pc:docMk/>
          <pc:sldMk cId="1315524880" sldId="658"/>
        </pc:sldMkLst>
        <pc:spChg chg="mod">
          <ac:chgData name="John Oakes" userId="1a36f0057432ea1f" providerId="LiveId" clId="{17154044-29D5-4429-A2FB-6F44C1DF6085}" dt="2024-03-03T17:16:33.465" v="731" actId="14100"/>
          <ac:spMkLst>
            <pc:docMk/>
            <pc:sldMk cId="1315524880" sldId="658"/>
            <ac:spMk id="3" creationId="{DDB103E2-FB91-726B-FB41-52D06C2CBF06}"/>
          </ac:spMkLst>
        </pc:spChg>
      </pc:sldChg>
      <pc:sldChg chg="modSp new del mod">
        <pc:chgData name="John Oakes" userId="1a36f0057432ea1f" providerId="LiveId" clId="{17154044-29D5-4429-A2FB-6F44C1DF6085}" dt="2024-03-04T03:24:51.962" v="932" actId="47"/>
        <pc:sldMkLst>
          <pc:docMk/>
          <pc:sldMk cId="1565307830" sldId="659"/>
        </pc:sldMkLst>
        <pc:spChg chg="mod">
          <ac:chgData name="John Oakes" userId="1a36f0057432ea1f" providerId="LiveId" clId="{17154044-29D5-4429-A2FB-6F44C1DF6085}" dt="2024-03-03T17:18:11.576" v="763" actId="20577"/>
          <ac:spMkLst>
            <pc:docMk/>
            <pc:sldMk cId="1565307830" sldId="659"/>
            <ac:spMk id="3" creationId="{8D2AA220-1CB7-2077-BEA3-D90AB3F0247F}"/>
          </ac:spMkLst>
        </pc:spChg>
      </pc:sldChg>
      <pc:sldChg chg="add del">
        <pc:chgData name="John Oakes" userId="1a36f0057432ea1f" providerId="LiveId" clId="{17154044-29D5-4429-A2FB-6F44C1DF6085}" dt="2024-03-03T17:13:51.535" v="709"/>
        <pc:sldMkLst>
          <pc:docMk/>
          <pc:sldMk cId="1459803763" sldId="660"/>
        </pc:sldMkLst>
      </pc:sldChg>
      <pc:sldMasterChg chg="del delSldLayout">
        <pc:chgData name="John Oakes" userId="1a36f0057432ea1f" providerId="LiveId" clId="{17154044-29D5-4429-A2FB-6F44C1DF6085}" dt="2024-03-04T03:26:29.654" v="933" actId="47"/>
        <pc:sldMasterMkLst>
          <pc:docMk/>
          <pc:sldMasterMk cId="3796692728" sldId="2147483660"/>
        </pc:sldMasterMkLst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3796692728" sldId="2147483660"/>
            <pc:sldLayoutMk cId="731393526" sldId="2147483661"/>
          </pc:sldLayoutMkLst>
        </pc:sldLayoutChg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3796692728" sldId="2147483660"/>
            <pc:sldLayoutMk cId="3660081668" sldId="2147483662"/>
          </pc:sldLayoutMkLst>
        </pc:sldLayoutChg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3796692728" sldId="2147483660"/>
            <pc:sldLayoutMk cId="1417385549" sldId="2147483663"/>
          </pc:sldLayoutMkLst>
        </pc:sldLayoutChg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3796692728" sldId="2147483660"/>
            <pc:sldLayoutMk cId="1975332922" sldId="2147483664"/>
          </pc:sldLayoutMkLst>
        </pc:sldLayoutChg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3796692728" sldId="2147483660"/>
            <pc:sldLayoutMk cId="2456365319" sldId="2147483665"/>
          </pc:sldLayoutMkLst>
        </pc:sldLayoutChg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3796692728" sldId="2147483660"/>
            <pc:sldLayoutMk cId="3620640864" sldId="2147483666"/>
          </pc:sldLayoutMkLst>
        </pc:sldLayoutChg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3796692728" sldId="2147483660"/>
            <pc:sldLayoutMk cId="2059281535" sldId="2147483667"/>
          </pc:sldLayoutMkLst>
        </pc:sldLayoutChg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3796692728" sldId="2147483660"/>
            <pc:sldLayoutMk cId="3043722393" sldId="2147483668"/>
          </pc:sldLayoutMkLst>
        </pc:sldLayoutChg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3796692728" sldId="2147483660"/>
            <pc:sldLayoutMk cId="1247685141" sldId="2147483669"/>
          </pc:sldLayoutMkLst>
        </pc:sldLayoutChg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3796692728" sldId="2147483660"/>
            <pc:sldLayoutMk cId="124678756" sldId="2147483670"/>
          </pc:sldLayoutMkLst>
        </pc:sldLayoutChg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3796692728" sldId="2147483660"/>
            <pc:sldLayoutMk cId="480331767" sldId="2147483671"/>
          </pc:sldLayoutMkLst>
        </pc:sldLayoutChg>
      </pc:sldMasterChg>
      <pc:sldMasterChg chg="del delSldLayout">
        <pc:chgData name="John Oakes" userId="1a36f0057432ea1f" providerId="LiveId" clId="{17154044-29D5-4429-A2FB-6F44C1DF6085}" dt="2024-03-04T03:24:20.936" v="930" actId="47"/>
        <pc:sldMasterMkLst>
          <pc:docMk/>
          <pc:sldMasterMk cId="758810718" sldId="2147483672"/>
        </pc:sldMasterMkLst>
        <pc:sldLayoutChg chg="del">
          <pc:chgData name="John Oakes" userId="1a36f0057432ea1f" providerId="LiveId" clId="{17154044-29D5-4429-A2FB-6F44C1DF6085}" dt="2024-03-04T03:24:20.936" v="930" actId="47"/>
          <pc:sldLayoutMkLst>
            <pc:docMk/>
            <pc:sldMasterMk cId="758810718" sldId="2147483672"/>
            <pc:sldLayoutMk cId="3553695080" sldId="2147483673"/>
          </pc:sldLayoutMkLst>
        </pc:sldLayoutChg>
        <pc:sldLayoutChg chg="del">
          <pc:chgData name="John Oakes" userId="1a36f0057432ea1f" providerId="LiveId" clId="{17154044-29D5-4429-A2FB-6F44C1DF6085}" dt="2024-03-04T03:24:20.936" v="930" actId="47"/>
          <pc:sldLayoutMkLst>
            <pc:docMk/>
            <pc:sldMasterMk cId="758810718" sldId="2147483672"/>
            <pc:sldLayoutMk cId="2860067077" sldId="2147483674"/>
          </pc:sldLayoutMkLst>
        </pc:sldLayoutChg>
        <pc:sldLayoutChg chg="del">
          <pc:chgData name="John Oakes" userId="1a36f0057432ea1f" providerId="LiveId" clId="{17154044-29D5-4429-A2FB-6F44C1DF6085}" dt="2024-03-04T03:24:20.936" v="930" actId="47"/>
          <pc:sldLayoutMkLst>
            <pc:docMk/>
            <pc:sldMasterMk cId="758810718" sldId="2147483672"/>
            <pc:sldLayoutMk cId="1291397829" sldId="2147483675"/>
          </pc:sldLayoutMkLst>
        </pc:sldLayoutChg>
        <pc:sldLayoutChg chg="del">
          <pc:chgData name="John Oakes" userId="1a36f0057432ea1f" providerId="LiveId" clId="{17154044-29D5-4429-A2FB-6F44C1DF6085}" dt="2024-03-04T03:24:20.936" v="930" actId="47"/>
          <pc:sldLayoutMkLst>
            <pc:docMk/>
            <pc:sldMasterMk cId="758810718" sldId="2147483672"/>
            <pc:sldLayoutMk cId="1952393050" sldId="2147483676"/>
          </pc:sldLayoutMkLst>
        </pc:sldLayoutChg>
        <pc:sldLayoutChg chg="del">
          <pc:chgData name="John Oakes" userId="1a36f0057432ea1f" providerId="LiveId" clId="{17154044-29D5-4429-A2FB-6F44C1DF6085}" dt="2024-03-04T03:24:20.936" v="930" actId="47"/>
          <pc:sldLayoutMkLst>
            <pc:docMk/>
            <pc:sldMasterMk cId="758810718" sldId="2147483672"/>
            <pc:sldLayoutMk cId="4095766511" sldId="2147483677"/>
          </pc:sldLayoutMkLst>
        </pc:sldLayoutChg>
        <pc:sldLayoutChg chg="del">
          <pc:chgData name="John Oakes" userId="1a36f0057432ea1f" providerId="LiveId" clId="{17154044-29D5-4429-A2FB-6F44C1DF6085}" dt="2024-03-04T03:24:20.936" v="930" actId="47"/>
          <pc:sldLayoutMkLst>
            <pc:docMk/>
            <pc:sldMasterMk cId="758810718" sldId="2147483672"/>
            <pc:sldLayoutMk cId="1920279028" sldId="2147483678"/>
          </pc:sldLayoutMkLst>
        </pc:sldLayoutChg>
        <pc:sldLayoutChg chg="del">
          <pc:chgData name="John Oakes" userId="1a36f0057432ea1f" providerId="LiveId" clId="{17154044-29D5-4429-A2FB-6F44C1DF6085}" dt="2024-03-04T03:24:20.936" v="930" actId="47"/>
          <pc:sldLayoutMkLst>
            <pc:docMk/>
            <pc:sldMasterMk cId="758810718" sldId="2147483672"/>
            <pc:sldLayoutMk cId="2846888450" sldId="2147483679"/>
          </pc:sldLayoutMkLst>
        </pc:sldLayoutChg>
        <pc:sldLayoutChg chg="del">
          <pc:chgData name="John Oakes" userId="1a36f0057432ea1f" providerId="LiveId" clId="{17154044-29D5-4429-A2FB-6F44C1DF6085}" dt="2024-03-04T03:24:20.936" v="930" actId="47"/>
          <pc:sldLayoutMkLst>
            <pc:docMk/>
            <pc:sldMasterMk cId="758810718" sldId="2147483672"/>
            <pc:sldLayoutMk cId="4260728814" sldId="2147483680"/>
          </pc:sldLayoutMkLst>
        </pc:sldLayoutChg>
        <pc:sldLayoutChg chg="del">
          <pc:chgData name="John Oakes" userId="1a36f0057432ea1f" providerId="LiveId" clId="{17154044-29D5-4429-A2FB-6F44C1DF6085}" dt="2024-03-04T03:24:20.936" v="930" actId="47"/>
          <pc:sldLayoutMkLst>
            <pc:docMk/>
            <pc:sldMasterMk cId="758810718" sldId="2147483672"/>
            <pc:sldLayoutMk cId="2473834341" sldId="2147483681"/>
          </pc:sldLayoutMkLst>
        </pc:sldLayoutChg>
        <pc:sldLayoutChg chg="del">
          <pc:chgData name="John Oakes" userId="1a36f0057432ea1f" providerId="LiveId" clId="{17154044-29D5-4429-A2FB-6F44C1DF6085}" dt="2024-03-04T03:24:20.936" v="930" actId="47"/>
          <pc:sldLayoutMkLst>
            <pc:docMk/>
            <pc:sldMasterMk cId="758810718" sldId="2147483672"/>
            <pc:sldLayoutMk cId="3166379368" sldId="2147483682"/>
          </pc:sldLayoutMkLst>
        </pc:sldLayoutChg>
        <pc:sldLayoutChg chg="del">
          <pc:chgData name="John Oakes" userId="1a36f0057432ea1f" providerId="LiveId" clId="{17154044-29D5-4429-A2FB-6F44C1DF6085}" dt="2024-03-04T03:24:20.936" v="930" actId="47"/>
          <pc:sldLayoutMkLst>
            <pc:docMk/>
            <pc:sldMasterMk cId="758810718" sldId="2147483672"/>
            <pc:sldLayoutMk cId="1289367341" sldId="2147483683"/>
          </pc:sldLayoutMkLst>
        </pc:sldLayoutChg>
      </pc:sldMasterChg>
      <pc:sldMasterChg chg="del delSldLayout">
        <pc:chgData name="John Oakes" userId="1a36f0057432ea1f" providerId="LiveId" clId="{17154044-29D5-4429-A2FB-6F44C1DF6085}" dt="2024-03-04T03:24:51.962" v="932" actId="47"/>
        <pc:sldMasterMkLst>
          <pc:docMk/>
          <pc:sldMasterMk cId="3667855117" sldId="2147483684"/>
        </pc:sldMasterMkLst>
        <pc:sldLayoutChg chg="del">
          <pc:chgData name="John Oakes" userId="1a36f0057432ea1f" providerId="LiveId" clId="{17154044-29D5-4429-A2FB-6F44C1DF6085}" dt="2024-03-04T03:24:51.962" v="932" actId="47"/>
          <pc:sldLayoutMkLst>
            <pc:docMk/>
            <pc:sldMasterMk cId="3667855117" sldId="2147483684"/>
            <pc:sldLayoutMk cId="612663161" sldId="2147483685"/>
          </pc:sldLayoutMkLst>
        </pc:sldLayoutChg>
        <pc:sldLayoutChg chg="del">
          <pc:chgData name="John Oakes" userId="1a36f0057432ea1f" providerId="LiveId" clId="{17154044-29D5-4429-A2FB-6F44C1DF6085}" dt="2024-03-04T03:24:51.962" v="932" actId="47"/>
          <pc:sldLayoutMkLst>
            <pc:docMk/>
            <pc:sldMasterMk cId="3667855117" sldId="2147483684"/>
            <pc:sldLayoutMk cId="2766698424" sldId="2147483686"/>
          </pc:sldLayoutMkLst>
        </pc:sldLayoutChg>
        <pc:sldLayoutChg chg="del">
          <pc:chgData name="John Oakes" userId="1a36f0057432ea1f" providerId="LiveId" clId="{17154044-29D5-4429-A2FB-6F44C1DF6085}" dt="2024-03-04T03:24:51.962" v="932" actId="47"/>
          <pc:sldLayoutMkLst>
            <pc:docMk/>
            <pc:sldMasterMk cId="3667855117" sldId="2147483684"/>
            <pc:sldLayoutMk cId="690857645" sldId="2147483687"/>
          </pc:sldLayoutMkLst>
        </pc:sldLayoutChg>
        <pc:sldLayoutChg chg="del">
          <pc:chgData name="John Oakes" userId="1a36f0057432ea1f" providerId="LiveId" clId="{17154044-29D5-4429-A2FB-6F44C1DF6085}" dt="2024-03-04T03:24:51.962" v="932" actId="47"/>
          <pc:sldLayoutMkLst>
            <pc:docMk/>
            <pc:sldMasterMk cId="3667855117" sldId="2147483684"/>
            <pc:sldLayoutMk cId="1768674393" sldId="2147483688"/>
          </pc:sldLayoutMkLst>
        </pc:sldLayoutChg>
        <pc:sldLayoutChg chg="del">
          <pc:chgData name="John Oakes" userId="1a36f0057432ea1f" providerId="LiveId" clId="{17154044-29D5-4429-A2FB-6F44C1DF6085}" dt="2024-03-04T03:24:51.962" v="932" actId="47"/>
          <pc:sldLayoutMkLst>
            <pc:docMk/>
            <pc:sldMasterMk cId="3667855117" sldId="2147483684"/>
            <pc:sldLayoutMk cId="2496746867" sldId="2147483689"/>
          </pc:sldLayoutMkLst>
        </pc:sldLayoutChg>
        <pc:sldLayoutChg chg="del">
          <pc:chgData name="John Oakes" userId="1a36f0057432ea1f" providerId="LiveId" clId="{17154044-29D5-4429-A2FB-6F44C1DF6085}" dt="2024-03-04T03:24:51.962" v="932" actId="47"/>
          <pc:sldLayoutMkLst>
            <pc:docMk/>
            <pc:sldMasterMk cId="3667855117" sldId="2147483684"/>
            <pc:sldLayoutMk cId="2972325507" sldId="2147483690"/>
          </pc:sldLayoutMkLst>
        </pc:sldLayoutChg>
        <pc:sldLayoutChg chg="del">
          <pc:chgData name="John Oakes" userId="1a36f0057432ea1f" providerId="LiveId" clId="{17154044-29D5-4429-A2FB-6F44C1DF6085}" dt="2024-03-04T03:24:51.962" v="932" actId="47"/>
          <pc:sldLayoutMkLst>
            <pc:docMk/>
            <pc:sldMasterMk cId="3667855117" sldId="2147483684"/>
            <pc:sldLayoutMk cId="3992280295" sldId="2147483691"/>
          </pc:sldLayoutMkLst>
        </pc:sldLayoutChg>
        <pc:sldLayoutChg chg="del">
          <pc:chgData name="John Oakes" userId="1a36f0057432ea1f" providerId="LiveId" clId="{17154044-29D5-4429-A2FB-6F44C1DF6085}" dt="2024-03-04T03:24:51.962" v="932" actId="47"/>
          <pc:sldLayoutMkLst>
            <pc:docMk/>
            <pc:sldMasterMk cId="3667855117" sldId="2147483684"/>
            <pc:sldLayoutMk cId="2432082068" sldId="2147483692"/>
          </pc:sldLayoutMkLst>
        </pc:sldLayoutChg>
        <pc:sldLayoutChg chg="del">
          <pc:chgData name="John Oakes" userId="1a36f0057432ea1f" providerId="LiveId" clId="{17154044-29D5-4429-A2FB-6F44C1DF6085}" dt="2024-03-04T03:24:51.962" v="932" actId="47"/>
          <pc:sldLayoutMkLst>
            <pc:docMk/>
            <pc:sldMasterMk cId="3667855117" sldId="2147483684"/>
            <pc:sldLayoutMk cId="3940840346" sldId="2147483693"/>
          </pc:sldLayoutMkLst>
        </pc:sldLayoutChg>
        <pc:sldLayoutChg chg="del">
          <pc:chgData name="John Oakes" userId="1a36f0057432ea1f" providerId="LiveId" clId="{17154044-29D5-4429-A2FB-6F44C1DF6085}" dt="2024-03-04T03:24:51.962" v="932" actId="47"/>
          <pc:sldLayoutMkLst>
            <pc:docMk/>
            <pc:sldMasterMk cId="3667855117" sldId="2147483684"/>
            <pc:sldLayoutMk cId="3115034578" sldId="2147483694"/>
          </pc:sldLayoutMkLst>
        </pc:sldLayoutChg>
        <pc:sldLayoutChg chg="del">
          <pc:chgData name="John Oakes" userId="1a36f0057432ea1f" providerId="LiveId" clId="{17154044-29D5-4429-A2FB-6F44C1DF6085}" dt="2024-03-04T03:24:51.962" v="932" actId="47"/>
          <pc:sldLayoutMkLst>
            <pc:docMk/>
            <pc:sldMasterMk cId="3667855117" sldId="2147483684"/>
            <pc:sldLayoutMk cId="76332298" sldId="2147483695"/>
          </pc:sldLayoutMkLst>
        </pc:sldLayoutChg>
      </pc:sldMasterChg>
      <pc:sldMasterChg chg="del delSldLayout">
        <pc:chgData name="John Oakes" userId="1a36f0057432ea1f" providerId="LiveId" clId="{17154044-29D5-4429-A2FB-6F44C1DF6085}" dt="2024-03-04T03:26:29.654" v="933" actId="47"/>
        <pc:sldMasterMkLst>
          <pc:docMk/>
          <pc:sldMasterMk cId="899047812" sldId="2147483696"/>
        </pc:sldMasterMkLst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899047812" sldId="2147483696"/>
            <pc:sldLayoutMk cId="1717097427" sldId="2147483697"/>
          </pc:sldLayoutMkLst>
        </pc:sldLayoutChg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899047812" sldId="2147483696"/>
            <pc:sldLayoutMk cId="2089927175" sldId="2147483698"/>
          </pc:sldLayoutMkLst>
        </pc:sldLayoutChg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899047812" sldId="2147483696"/>
            <pc:sldLayoutMk cId="1283604462" sldId="2147483699"/>
          </pc:sldLayoutMkLst>
        </pc:sldLayoutChg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899047812" sldId="2147483696"/>
            <pc:sldLayoutMk cId="4275139067" sldId="2147483700"/>
          </pc:sldLayoutMkLst>
        </pc:sldLayoutChg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899047812" sldId="2147483696"/>
            <pc:sldLayoutMk cId="2366224676" sldId="2147483701"/>
          </pc:sldLayoutMkLst>
        </pc:sldLayoutChg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899047812" sldId="2147483696"/>
            <pc:sldLayoutMk cId="2910870330" sldId="2147483702"/>
          </pc:sldLayoutMkLst>
        </pc:sldLayoutChg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899047812" sldId="2147483696"/>
            <pc:sldLayoutMk cId="1873815453" sldId="2147483703"/>
          </pc:sldLayoutMkLst>
        </pc:sldLayoutChg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899047812" sldId="2147483696"/>
            <pc:sldLayoutMk cId="861544765" sldId="2147483704"/>
          </pc:sldLayoutMkLst>
        </pc:sldLayoutChg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899047812" sldId="2147483696"/>
            <pc:sldLayoutMk cId="4241193221" sldId="2147483705"/>
          </pc:sldLayoutMkLst>
        </pc:sldLayoutChg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899047812" sldId="2147483696"/>
            <pc:sldLayoutMk cId="3864690569" sldId="2147483706"/>
          </pc:sldLayoutMkLst>
        </pc:sldLayoutChg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899047812" sldId="2147483696"/>
            <pc:sldLayoutMk cId="2306165491" sldId="2147483707"/>
          </pc:sldLayoutMkLst>
        </pc:sldLayoutChg>
      </pc:sldMasterChg>
      <pc:sldMasterChg chg="del delSldLayout">
        <pc:chgData name="John Oakes" userId="1a36f0057432ea1f" providerId="LiveId" clId="{17154044-29D5-4429-A2FB-6F44C1DF6085}" dt="2024-03-04T03:26:29.654" v="933" actId="47"/>
        <pc:sldMasterMkLst>
          <pc:docMk/>
          <pc:sldMasterMk cId="2140919005" sldId="2147483708"/>
        </pc:sldMasterMkLst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2140919005" sldId="2147483708"/>
            <pc:sldLayoutMk cId="2565081868" sldId="2147483709"/>
          </pc:sldLayoutMkLst>
        </pc:sldLayoutChg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2140919005" sldId="2147483708"/>
            <pc:sldLayoutMk cId="3769221042" sldId="2147483710"/>
          </pc:sldLayoutMkLst>
        </pc:sldLayoutChg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2140919005" sldId="2147483708"/>
            <pc:sldLayoutMk cId="2778114627" sldId="2147483711"/>
          </pc:sldLayoutMkLst>
        </pc:sldLayoutChg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2140919005" sldId="2147483708"/>
            <pc:sldLayoutMk cId="588692379" sldId="2147483712"/>
          </pc:sldLayoutMkLst>
        </pc:sldLayoutChg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2140919005" sldId="2147483708"/>
            <pc:sldLayoutMk cId="1725505119" sldId="2147483713"/>
          </pc:sldLayoutMkLst>
        </pc:sldLayoutChg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2140919005" sldId="2147483708"/>
            <pc:sldLayoutMk cId="181299226" sldId="2147483714"/>
          </pc:sldLayoutMkLst>
        </pc:sldLayoutChg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2140919005" sldId="2147483708"/>
            <pc:sldLayoutMk cId="254021570" sldId="2147483715"/>
          </pc:sldLayoutMkLst>
        </pc:sldLayoutChg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2140919005" sldId="2147483708"/>
            <pc:sldLayoutMk cId="4086285131" sldId="2147483716"/>
          </pc:sldLayoutMkLst>
        </pc:sldLayoutChg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2140919005" sldId="2147483708"/>
            <pc:sldLayoutMk cId="196882857" sldId="2147483717"/>
          </pc:sldLayoutMkLst>
        </pc:sldLayoutChg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2140919005" sldId="2147483708"/>
            <pc:sldLayoutMk cId="3081130783" sldId="2147483718"/>
          </pc:sldLayoutMkLst>
        </pc:sldLayoutChg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2140919005" sldId="2147483708"/>
            <pc:sldLayoutMk cId="1955678350" sldId="2147483719"/>
          </pc:sldLayoutMkLst>
        </pc:sldLayoutChg>
      </pc:sldMasterChg>
      <pc:sldMasterChg chg="del delSldLayout">
        <pc:chgData name="John Oakes" userId="1a36f0057432ea1f" providerId="LiveId" clId="{17154044-29D5-4429-A2FB-6F44C1DF6085}" dt="2024-03-04T03:26:32.850" v="934" actId="47"/>
        <pc:sldMasterMkLst>
          <pc:docMk/>
          <pc:sldMasterMk cId="1390018505" sldId="2147483720"/>
        </pc:sldMasterMkLst>
        <pc:sldLayoutChg chg="del">
          <pc:chgData name="John Oakes" userId="1a36f0057432ea1f" providerId="LiveId" clId="{17154044-29D5-4429-A2FB-6F44C1DF6085}" dt="2024-03-04T03:26:29.654" v="933" actId="47"/>
          <pc:sldLayoutMkLst>
            <pc:docMk/>
            <pc:sldMasterMk cId="1390018505" sldId="2147483720"/>
            <pc:sldLayoutMk cId="4057032583" sldId="2147483721"/>
          </pc:sldLayoutMkLst>
        </pc:sldLayoutChg>
        <pc:sldLayoutChg chg="del">
          <pc:chgData name="John Oakes" userId="1a36f0057432ea1f" providerId="LiveId" clId="{17154044-29D5-4429-A2FB-6F44C1DF6085}" dt="2024-03-04T03:26:32.850" v="934" actId="47"/>
          <pc:sldLayoutMkLst>
            <pc:docMk/>
            <pc:sldMasterMk cId="1390018505" sldId="2147483720"/>
            <pc:sldLayoutMk cId="2616328786" sldId="2147483722"/>
          </pc:sldLayoutMkLst>
        </pc:sldLayoutChg>
        <pc:sldLayoutChg chg="del">
          <pc:chgData name="John Oakes" userId="1a36f0057432ea1f" providerId="LiveId" clId="{17154044-29D5-4429-A2FB-6F44C1DF6085}" dt="2024-03-04T03:24:51.962" v="932" actId="47"/>
          <pc:sldLayoutMkLst>
            <pc:docMk/>
            <pc:sldMasterMk cId="1390018505" sldId="2147483720"/>
            <pc:sldLayoutMk cId="479404566" sldId="2147483723"/>
          </pc:sldLayoutMkLst>
        </pc:sldLayoutChg>
        <pc:sldLayoutChg chg="del">
          <pc:chgData name="John Oakes" userId="1a36f0057432ea1f" providerId="LiveId" clId="{17154044-29D5-4429-A2FB-6F44C1DF6085}" dt="2024-03-04T03:26:32.850" v="934" actId="47"/>
          <pc:sldLayoutMkLst>
            <pc:docMk/>
            <pc:sldMasterMk cId="1390018505" sldId="2147483720"/>
            <pc:sldLayoutMk cId="2191309120" sldId="2147483724"/>
          </pc:sldLayoutMkLst>
        </pc:sldLayoutChg>
        <pc:sldLayoutChg chg="del">
          <pc:chgData name="John Oakes" userId="1a36f0057432ea1f" providerId="LiveId" clId="{17154044-29D5-4429-A2FB-6F44C1DF6085}" dt="2024-03-04T03:26:32.850" v="934" actId="47"/>
          <pc:sldLayoutMkLst>
            <pc:docMk/>
            <pc:sldMasterMk cId="1390018505" sldId="2147483720"/>
            <pc:sldLayoutMk cId="2871969404" sldId="2147483725"/>
          </pc:sldLayoutMkLst>
        </pc:sldLayoutChg>
        <pc:sldLayoutChg chg="del">
          <pc:chgData name="John Oakes" userId="1a36f0057432ea1f" providerId="LiveId" clId="{17154044-29D5-4429-A2FB-6F44C1DF6085}" dt="2024-03-04T03:26:32.850" v="934" actId="47"/>
          <pc:sldLayoutMkLst>
            <pc:docMk/>
            <pc:sldMasterMk cId="1390018505" sldId="2147483720"/>
            <pc:sldLayoutMk cId="4187565546" sldId="2147483726"/>
          </pc:sldLayoutMkLst>
        </pc:sldLayoutChg>
        <pc:sldLayoutChg chg="del">
          <pc:chgData name="John Oakes" userId="1a36f0057432ea1f" providerId="LiveId" clId="{17154044-29D5-4429-A2FB-6F44C1DF6085}" dt="2024-03-04T03:26:32.850" v="934" actId="47"/>
          <pc:sldLayoutMkLst>
            <pc:docMk/>
            <pc:sldMasterMk cId="1390018505" sldId="2147483720"/>
            <pc:sldLayoutMk cId="491180287" sldId="2147483727"/>
          </pc:sldLayoutMkLst>
        </pc:sldLayoutChg>
        <pc:sldLayoutChg chg="del">
          <pc:chgData name="John Oakes" userId="1a36f0057432ea1f" providerId="LiveId" clId="{17154044-29D5-4429-A2FB-6F44C1DF6085}" dt="2024-03-04T03:26:32.850" v="934" actId="47"/>
          <pc:sldLayoutMkLst>
            <pc:docMk/>
            <pc:sldMasterMk cId="1390018505" sldId="2147483720"/>
            <pc:sldLayoutMk cId="2944469058" sldId="2147483728"/>
          </pc:sldLayoutMkLst>
        </pc:sldLayoutChg>
        <pc:sldLayoutChg chg="del">
          <pc:chgData name="John Oakes" userId="1a36f0057432ea1f" providerId="LiveId" clId="{17154044-29D5-4429-A2FB-6F44C1DF6085}" dt="2024-03-04T03:26:32.850" v="934" actId="47"/>
          <pc:sldLayoutMkLst>
            <pc:docMk/>
            <pc:sldMasterMk cId="1390018505" sldId="2147483720"/>
            <pc:sldLayoutMk cId="1975554435" sldId="2147483729"/>
          </pc:sldLayoutMkLst>
        </pc:sldLayoutChg>
        <pc:sldLayoutChg chg="del">
          <pc:chgData name="John Oakes" userId="1a36f0057432ea1f" providerId="LiveId" clId="{17154044-29D5-4429-A2FB-6F44C1DF6085}" dt="2024-03-04T03:26:32.850" v="934" actId="47"/>
          <pc:sldLayoutMkLst>
            <pc:docMk/>
            <pc:sldMasterMk cId="1390018505" sldId="2147483720"/>
            <pc:sldLayoutMk cId="644068992" sldId="2147483730"/>
          </pc:sldLayoutMkLst>
        </pc:sldLayoutChg>
        <pc:sldLayoutChg chg="del">
          <pc:chgData name="John Oakes" userId="1a36f0057432ea1f" providerId="LiveId" clId="{17154044-29D5-4429-A2FB-6F44C1DF6085}" dt="2024-03-04T03:26:32.850" v="934" actId="47"/>
          <pc:sldLayoutMkLst>
            <pc:docMk/>
            <pc:sldMasterMk cId="1390018505" sldId="2147483720"/>
            <pc:sldLayoutMk cId="4197564278" sldId="214748373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A16DF-BB37-4BA6-98E1-49E2D29C99A1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C41FA-C193-42E8-8D57-AA870D884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13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47B0A-DB87-470D-A5A6-286FFA6D3A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284085"/>
            <a:ext cx="10373360" cy="994299"/>
          </a:xfrm>
        </p:spPr>
        <p:txBody>
          <a:bodyPr>
            <a:noAutofit/>
          </a:bodyPr>
          <a:lstStyle/>
          <a:p>
            <a:r>
              <a:rPr lang="en-US" sz="4400" b="1" dirty="0"/>
              <a:t>The Book of Job: Is God Good?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CA8976-C3E2-4E8A-8EEE-06266CAABD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34640" y="5299969"/>
            <a:ext cx="8220212" cy="878888"/>
          </a:xfrm>
        </p:spPr>
        <p:txBody>
          <a:bodyPr>
            <a:normAutofit/>
          </a:bodyPr>
          <a:lstStyle/>
          <a:p>
            <a:r>
              <a:rPr lang="en-US" sz="4000" b="1" dirty="0"/>
              <a:t>God and Suffering III</a:t>
            </a:r>
          </a:p>
        </p:txBody>
      </p:sp>
      <p:pic>
        <p:nvPicPr>
          <p:cNvPr id="1026" name="Picture 2" descr="Causes of Discouragement: Get Help From the Bible - Writing for JESUS">
            <a:extLst>
              <a:ext uri="{FF2B5EF4-FFF2-40B4-BE49-F238E27FC236}">
                <a16:creationId xmlns:a16="http://schemas.microsoft.com/office/drawing/2014/main" id="{BA84A6CC-35BB-4635-92BC-484F93755D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572" y="1455896"/>
            <a:ext cx="5761608" cy="3844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795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43C8A-0AEF-45D6-A475-B367B7CAD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Job 29   job’s defense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066FB-9B4F-423E-A347-C8387295F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Job 29:7-20   I am actually quite awesome.</a:t>
            </a:r>
          </a:p>
          <a:p>
            <a:pPr marL="0" indent="0">
              <a:buNone/>
            </a:pPr>
            <a:r>
              <a:rPr lang="en-US" sz="2800" b="1" dirty="0"/>
              <a:t>I, I, I, I, I, I did this and I did that.</a:t>
            </a:r>
          </a:p>
          <a:p>
            <a:pPr marL="0" indent="0">
              <a:buNone/>
            </a:pPr>
            <a:r>
              <a:rPr lang="en-US" sz="2800" b="1" dirty="0"/>
              <a:t>Job has a little to learn about humility and compassion.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Job 31:1-6  I am blameless (again).</a:t>
            </a:r>
          </a:p>
        </p:txBody>
      </p:sp>
    </p:spTree>
    <p:extLst>
      <p:ext uri="{BB962C8B-B14F-4D97-AF65-F5344CB8AC3E}">
        <p14:creationId xmlns:p14="http://schemas.microsoft.com/office/powerpoint/2010/main" val="2072923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7BA5F-403F-41A3-8356-A7C70CADC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Job 30  Job reaches rock bottom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99A5B-5E6F-40A8-B6B0-ACAB31AD3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082" y="2015732"/>
            <a:ext cx="5628442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Job 30:16-23</a:t>
            </a:r>
          </a:p>
          <a:p>
            <a:pPr marL="0" indent="0">
              <a:buNone/>
            </a:pPr>
            <a:r>
              <a:rPr lang="en-US" sz="2800" b="1" dirty="0"/>
              <a:t>v. 19  God threw me in the mud.</a:t>
            </a:r>
          </a:p>
          <a:p>
            <a:pPr marL="0" indent="0">
              <a:buNone/>
            </a:pPr>
            <a:r>
              <a:rPr lang="en-US" sz="2800" b="1" dirty="0"/>
              <a:t>v. 21 God turned on me ruthlessly.</a:t>
            </a:r>
          </a:p>
          <a:p>
            <a:pPr marL="0" indent="0">
              <a:buNone/>
            </a:pPr>
            <a:r>
              <a:rPr lang="en-US" sz="2800" b="1" dirty="0"/>
              <a:t>v. 23 God, you are killing me.</a:t>
            </a:r>
          </a:p>
        </p:txBody>
      </p:sp>
      <p:pic>
        <p:nvPicPr>
          <p:cNvPr id="1026" name="Picture 2" descr="NATIONAL GRIEF AWARENESS DAY - August 30, 2022 - National Today">
            <a:extLst>
              <a:ext uri="{FF2B5EF4-FFF2-40B4-BE49-F238E27FC236}">
                <a16:creationId xmlns:a16="http://schemas.microsoft.com/office/drawing/2014/main" id="{6800324D-2C7C-4728-84E7-2367C4E51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14" y="1615735"/>
            <a:ext cx="4505417" cy="450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017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B063A-2705-4079-93C6-D92DC7EE2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Job 32 &amp; 33  Elihu weighs 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36963-31E6-4417-AA01-F93BEBFB5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335" y="2015732"/>
            <a:ext cx="10786369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Job 32:1-5, Job 33:8-27</a:t>
            </a:r>
          </a:p>
          <a:p>
            <a:pPr marL="0" indent="0">
              <a:buNone/>
            </a:pPr>
            <a:r>
              <a:rPr lang="en-US" sz="2800" b="1" dirty="0"/>
              <a:t>Job should not justify himself before God.</a:t>
            </a:r>
          </a:p>
          <a:p>
            <a:pPr marL="0" indent="0">
              <a:buNone/>
            </a:pPr>
            <a:r>
              <a:rPr lang="en-US" sz="2800" b="1" dirty="0"/>
              <a:t>E, B &amp; Z  You are too judgmental.  Don’t condemn Job</a:t>
            </a:r>
          </a:p>
          <a:p>
            <a:pPr marL="0" indent="0">
              <a:buNone/>
            </a:pPr>
            <a:r>
              <a:rPr lang="en-US" sz="2800" b="1" dirty="0"/>
              <a:t>God’s ways are a mystery.  He will let you know why you are suffering.</a:t>
            </a:r>
          </a:p>
        </p:txBody>
      </p:sp>
    </p:spTree>
    <p:extLst>
      <p:ext uri="{BB962C8B-B14F-4D97-AF65-F5344CB8AC3E}">
        <p14:creationId xmlns:p14="http://schemas.microsoft.com/office/powerpoint/2010/main" val="3918753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46929-7FBA-48FB-85A2-736D57C02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Job 38-40  God finally speaks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286F5-E40B-48D9-BDAB-EB9A81FEC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876821" cy="34506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30+ chapters of lament, 3 chapters of questions, 1 chapter of answers.</a:t>
            </a:r>
          </a:p>
          <a:p>
            <a:pPr marL="0" indent="0">
              <a:buNone/>
            </a:pPr>
            <a:r>
              <a:rPr lang="en-US" sz="2800" b="1" dirty="0"/>
              <a:t>Job 38:1-18  Brace yourself like a man.  Who do you think you are?</a:t>
            </a:r>
          </a:p>
          <a:p>
            <a:pPr marL="0" indent="0">
              <a:buNone/>
            </a:pPr>
            <a:r>
              <a:rPr lang="en-US" sz="2800" b="1" dirty="0"/>
              <a:t>77 Questions</a:t>
            </a:r>
          </a:p>
          <a:p>
            <a:pPr marL="0" indent="0">
              <a:buNone/>
            </a:pPr>
            <a:r>
              <a:rPr lang="en-US" sz="2800" b="1" dirty="0"/>
              <a:t>Job 40:1-2  Will you correct me?  Will you accuse me?</a:t>
            </a:r>
          </a:p>
        </p:txBody>
      </p:sp>
    </p:spTree>
    <p:extLst>
      <p:ext uri="{BB962C8B-B14F-4D97-AF65-F5344CB8AC3E}">
        <p14:creationId xmlns:p14="http://schemas.microsoft.com/office/powerpoint/2010/main" val="3386589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4E505-1BEE-43CD-9C41-92B7324FD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Job 42    Job repents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D0B3A-01D1-479F-8135-E0EEC0166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Job 42:3-6  God, your ways are a mystery.</a:t>
            </a:r>
          </a:p>
          <a:p>
            <a:pPr marL="0" indent="0">
              <a:buNone/>
            </a:pPr>
            <a:r>
              <a:rPr lang="en-US" sz="2800" b="1" dirty="0"/>
              <a:t>v. 5  Now my eyes have see you.</a:t>
            </a:r>
          </a:p>
          <a:p>
            <a:pPr marL="0" indent="0">
              <a:buNone/>
            </a:pPr>
            <a:r>
              <a:rPr lang="en-US" sz="2800" b="1" dirty="0"/>
              <a:t>Job will never be the same again.  Job has come out stronger at the end, even, than at </a:t>
            </a:r>
            <a:r>
              <a:rPr lang="en-US" sz="2800" b="1"/>
              <a:t>the beginning.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68900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2396B-6715-1BE4-59AA-8320CD594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Job 42:10-17  Epilogue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1DB6E-2BC3-FC0E-3D21-54E0C538B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After all this, “The Lord blessed the later part of Job’s life more than the former part.”</a:t>
            </a:r>
          </a:p>
        </p:txBody>
      </p:sp>
    </p:spTree>
    <p:extLst>
      <p:ext uri="{BB962C8B-B14F-4D97-AF65-F5344CB8AC3E}">
        <p14:creationId xmlns:p14="http://schemas.microsoft.com/office/powerpoint/2010/main" val="1380494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93E75-4789-4689-8495-7710DF6C5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1281" y="545977"/>
            <a:ext cx="9703574" cy="130777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20141-5B3A-4728-A8EC-AE4DF7445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040" y="1960880"/>
            <a:ext cx="12120880" cy="43511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/>
              <a:t>Suffering, grief and loss are an opportunity to connect with God.</a:t>
            </a:r>
            <a:endParaRPr lang="en-US" sz="200" b="1" dirty="0"/>
          </a:p>
          <a:p>
            <a:pPr marL="0" indent="0">
              <a:buNone/>
            </a:pPr>
            <a:r>
              <a:rPr lang="en-US" sz="3000" b="1" dirty="0"/>
              <a:t>Job became a better person through suffering. So can you.</a:t>
            </a:r>
          </a:p>
          <a:p>
            <a:pPr marL="0" indent="0">
              <a:buNone/>
            </a:pPr>
            <a:endParaRPr lang="en-US" sz="200" b="1" dirty="0"/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US" sz="3000" b="1" dirty="0">
                <a:solidFill>
                  <a:prstClr val="black"/>
                </a:solidFill>
                <a:latin typeface="Gill Sans MT" panose="020B0502020104020203"/>
              </a:rPr>
              <a:t>W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 will mourn and lament when we suffer loss.  It is OK and good.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en-US" sz="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3000" b="1" dirty="0"/>
              <a:t>Suffering and loss do NOT demonstrate God does not love us. On the contrary, they are how God refines us—part of how we come to know Him.</a:t>
            </a:r>
          </a:p>
          <a:p>
            <a:pPr marL="0" indent="0">
              <a:buNone/>
            </a:pPr>
            <a:r>
              <a:rPr lang="en-US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2991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6133-FE1B-4E73-B122-832C8B990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Job and Theodicy: Is God Good?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B4831-0BCB-4DD2-ACEC-586C4EFCA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Why is there evil in the world?</a:t>
            </a:r>
          </a:p>
          <a:p>
            <a:pPr marL="0" indent="0">
              <a:buNone/>
            </a:pPr>
            <a:r>
              <a:rPr lang="en-US" sz="2800" b="1" dirty="0"/>
              <a:t>Why is there suffering in the world?</a:t>
            </a:r>
          </a:p>
          <a:p>
            <a:pPr marL="0" indent="0">
              <a:buNone/>
            </a:pPr>
            <a:r>
              <a:rPr lang="en-US" sz="2800" b="1" dirty="0"/>
              <a:t>Why do we Christians suffer?</a:t>
            </a:r>
          </a:p>
          <a:p>
            <a:pPr marL="0" indent="0">
              <a:buNone/>
            </a:pPr>
            <a:r>
              <a:rPr lang="en-US" sz="2800" b="1" dirty="0"/>
              <a:t>What should we do when we suffer and when others suffer?</a:t>
            </a: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55601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05B-E899-4C91-BDAE-49DC76ACC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Job 2:11-13 Eliphaz, Bildad and Zophar</a:t>
            </a:r>
            <a:br>
              <a:rPr lang="en-US" b="1" dirty="0"/>
            </a:br>
            <a:r>
              <a:rPr lang="en-US" b="1" dirty="0"/>
              <a:t>A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B2BE4-1516-442B-89B4-50E65DAE0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50" y="2301417"/>
            <a:ext cx="6134471" cy="3752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They sympathized and comforted him.</a:t>
            </a:r>
          </a:p>
          <a:p>
            <a:pPr marL="0" indent="0">
              <a:buNone/>
            </a:pPr>
            <a:r>
              <a:rPr lang="en-US" sz="3600" b="1" dirty="0"/>
              <a:t>No one said a word to him.</a:t>
            </a:r>
          </a:p>
          <a:p>
            <a:pPr marL="0" indent="0">
              <a:buNone/>
            </a:pPr>
            <a:r>
              <a:rPr lang="en-US" sz="3600" b="1" dirty="0"/>
              <a:t>They wept aloud with him.</a:t>
            </a:r>
          </a:p>
        </p:txBody>
      </p:sp>
      <p:pic>
        <p:nvPicPr>
          <p:cNvPr id="2050" name="Picture 2" descr="No More Bildad, Zophar or Eliphaz for Me | Bill&amp;#39;s Blog">
            <a:extLst>
              <a:ext uri="{FF2B5EF4-FFF2-40B4-BE49-F238E27FC236}">
                <a16:creationId xmlns:a16="http://schemas.microsoft.com/office/drawing/2014/main" id="{D355178E-C981-4C14-98DE-1FE38129F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524" y="2015732"/>
            <a:ext cx="5238484" cy="375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845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48360-774B-4ACC-AE0E-3BFD1ED54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Job 3:1-26  Job is mourning!  Lament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06B75-376A-472A-A4D2-5F49AC811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0" y="2164080"/>
            <a:ext cx="6013734" cy="3302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Job is discouraged, angry at God, depressed, lamenting…</a:t>
            </a:r>
          </a:p>
          <a:p>
            <a:pPr marL="0" indent="0">
              <a:buNone/>
            </a:pPr>
            <a:r>
              <a:rPr lang="en-US" sz="3200" b="1" dirty="0"/>
              <a:t>But, Is Job sinning?</a:t>
            </a:r>
          </a:p>
          <a:p>
            <a:pPr marL="0" indent="0">
              <a:buNone/>
            </a:pPr>
            <a:r>
              <a:rPr lang="en-US" sz="3200" b="1" dirty="0"/>
              <a:t>2/3 of Psalms are laments.</a:t>
            </a:r>
          </a:p>
        </p:txBody>
      </p:sp>
      <p:pic>
        <p:nvPicPr>
          <p:cNvPr id="4098" name="Picture 2" descr="Lamentation">
            <a:extLst>
              <a:ext uri="{FF2B5EF4-FFF2-40B4-BE49-F238E27FC236}">
                <a16:creationId xmlns:a16="http://schemas.microsoft.com/office/drawing/2014/main" id="{EAFA15B4-22FE-4CCD-85D0-9342AC1D5C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87" y="1511074"/>
            <a:ext cx="4542407" cy="454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384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6F600-0E1C-48C9-AC99-44682176E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Job 4 &amp; 5    Eliphaz speaks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BC232-6D3F-49E0-B665-D631602C3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Job 4:1-9   The innocent will not be destroyed.</a:t>
            </a:r>
          </a:p>
          <a:p>
            <a:pPr marL="0" indent="0">
              <a:buNone/>
            </a:pPr>
            <a:r>
              <a:rPr lang="en-US" sz="2800" b="1" dirty="0"/>
              <a:t>You are reaping what you have sowed.</a:t>
            </a:r>
          </a:p>
          <a:p>
            <a:pPr marL="0" indent="0">
              <a:buNone/>
            </a:pPr>
            <a:r>
              <a:rPr lang="en-US" sz="2800" b="1" dirty="0"/>
              <a:t>Our suffering is due to our own sin.</a:t>
            </a:r>
          </a:p>
          <a:p>
            <a:pPr marL="0" indent="0">
              <a:buNone/>
            </a:pPr>
            <a:r>
              <a:rPr lang="en-US" sz="2800" b="1" dirty="0"/>
              <a:t>But Eliphaz is wrong!</a:t>
            </a:r>
          </a:p>
          <a:p>
            <a:pPr marL="0" indent="0">
              <a:buNone/>
            </a:pPr>
            <a:r>
              <a:rPr lang="en-US" sz="2800" b="1" dirty="0"/>
              <a:t>Job 5:8 Appeal to God based on your righteousness.</a:t>
            </a:r>
          </a:p>
        </p:txBody>
      </p:sp>
    </p:spTree>
    <p:extLst>
      <p:ext uri="{BB962C8B-B14F-4D97-AF65-F5344CB8AC3E}">
        <p14:creationId xmlns:p14="http://schemas.microsoft.com/office/powerpoint/2010/main" val="898994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29E4E-F688-4078-801A-DB847DCEB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Job 6 &amp; 7   Job replies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5D1B9-2DF4-4B1D-9597-6E90899FE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8283" y="2015732"/>
            <a:ext cx="9696571" cy="3932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Job 6:1-3  If you were in my sandals.  How about a little support!</a:t>
            </a:r>
          </a:p>
          <a:p>
            <a:pPr marL="0" indent="0">
              <a:buNone/>
            </a:pPr>
            <a:r>
              <a:rPr lang="en-US" sz="2800" b="1" dirty="0"/>
              <a:t>Job 6:14-21  You are lousy friends!</a:t>
            </a:r>
          </a:p>
          <a:p>
            <a:pPr marL="0" indent="0">
              <a:buNone/>
            </a:pPr>
            <a:r>
              <a:rPr lang="en-US" sz="2800" b="1" dirty="0"/>
              <a:t>Job 6:22-30   I am a righteous man and deserve none of this suffering.</a:t>
            </a:r>
          </a:p>
          <a:p>
            <a:pPr marL="0" indent="0">
              <a:buNone/>
            </a:pPr>
            <a:r>
              <a:rPr lang="en-US" sz="2800" b="1" dirty="0"/>
              <a:t>Job 7:17-21  I am innocent.  God is unfair.</a:t>
            </a:r>
          </a:p>
        </p:txBody>
      </p:sp>
    </p:spTree>
    <p:extLst>
      <p:ext uri="{BB962C8B-B14F-4D97-AF65-F5344CB8AC3E}">
        <p14:creationId xmlns:p14="http://schemas.microsoft.com/office/powerpoint/2010/main" val="1850865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2051B-B6DE-422E-A3B1-B8142E3E1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Job 8    Bildad agrees with </a:t>
            </a:r>
            <a:r>
              <a:rPr lang="en-US" b="1" dirty="0" err="1"/>
              <a:t>eliphaz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9D032-C8B4-4122-BDA8-8FE564CAA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Job 8:1-7   </a:t>
            </a:r>
          </a:p>
          <a:p>
            <a:pPr marL="0" indent="0">
              <a:buNone/>
            </a:pPr>
            <a:r>
              <a:rPr lang="en-US" sz="2800" b="1" dirty="0"/>
              <a:t>How dare you challenge God.</a:t>
            </a:r>
          </a:p>
          <a:p>
            <a:pPr marL="0" indent="0">
              <a:buNone/>
            </a:pPr>
            <a:r>
              <a:rPr lang="en-US" sz="2800" b="1" dirty="0"/>
              <a:t>Your children got what they deserved.</a:t>
            </a:r>
          </a:p>
          <a:p>
            <a:pPr marL="0" indent="0">
              <a:buNone/>
            </a:pPr>
            <a:r>
              <a:rPr lang="en-US" sz="2800" b="1" dirty="0"/>
              <a:t>If you stop sinning, God will restore you.        Ouch!</a:t>
            </a:r>
          </a:p>
        </p:txBody>
      </p:sp>
    </p:spTree>
    <p:extLst>
      <p:ext uri="{BB962C8B-B14F-4D97-AF65-F5344CB8AC3E}">
        <p14:creationId xmlns:p14="http://schemas.microsoft.com/office/powerpoint/2010/main" val="2235608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9817D-E971-4FD3-82DD-06E61AB2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Job 9 &amp; 10  Job replies to </a:t>
            </a:r>
            <a:r>
              <a:rPr lang="en-US" b="1" dirty="0" err="1"/>
              <a:t>bildad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84E78-0133-4CB6-B326-00F428A3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687" y="2015732"/>
            <a:ext cx="10493406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Job 9:20-22   I am blameless.  God destroys the blameless.</a:t>
            </a:r>
          </a:p>
          <a:p>
            <a:pPr marL="0" indent="0">
              <a:buNone/>
            </a:pPr>
            <a:r>
              <a:rPr lang="en-US" sz="2800" b="1" dirty="0"/>
              <a:t>Job 10:1-8   You treat the wicked better than me.  </a:t>
            </a:r>
          </a:p>
          <a:p>
            <a:pPr marL="0" indent="0">
              <a:buNone/>
            </a:pPr>
            <a:r>
              <a:rPr lang="en-US" sz="2800" b="1" dirty="0"/>
              <a:t>I am not guilty!</a:t>
            </a:r>
          </a:p>
        </p:txBody>
      </p:sp>
    </p:spTree>
    <p:extLst>
      <p:ext uri="{BB962C8B-B14F-4D97-AF65-F5344CB8AC3E}">
        <p14:creationId xmlns:p14="http://schemas.microsoft.com/office/powerpoint/2010/main" val="3447124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60625-5DCE-47D7-98EC-DADE68110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Job 11  Zophar’s 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1110C-F77C-442B-9A42-DF54F42BF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Job 11:13-19   If you are sufficiently devoted, if you stop sinning and repent, everything will be awesome.  God will give you only blessings.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Job 13:13-19  Job’s response: Repent of what?   I will be vindicated.</a:t>
            </a:r>
          </a:p>
        </p:txBody>
      </p:sp>
    </p:spTree>
    <p:extLst>
      <p:ext uri="{BB962C8B-B14F-4D97-AF65-F5344CB8AC3E}">
        <p14:creationId xmlns:p14="http://schemas.microsoft.com/office/powerpoint/2010/main" val="358759801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2020</TotalTime>
  <Words>658</Words>
  <Application>Microsoft Office PowerPoint</Application>
  <PresentationFormat>Widescreen</PresentationFormat>
  <Paragraphs>74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Aptos</vt:lpstr>
      <vt:lpstr>Arial</vt:lpstr>
      <vt:lpstr>Gill Sans MT</vt:lpstr>
      <vt:lpstr>Gallery</vt:lpstr>
      <vt:lpstr>The Book of Job: Is God Good?</vt:lpstr>
      <vt:lpstr>Job and Theodicy: Is God Good?</vt:lpstr>
      <vt:lpstr>Job 2:11-13 Eliphaz, Bildad and Zophar A Model</vt:lpstr>
      <vt:lpstr>Job 3:1-26  Job is mourning!  Lament</vt:lpstr>
      <vt:lpstr>Job 4 &amp; 5    Eliphaz speaks</vt:lpstr>
      <vt:lpstr>Job 6 &amp; 7   Job replies</vt:lpstr>
      <vt:lpstr>Job 8    Bildad agrees with eliphaz</vt:lpstr>
      <vt:lpstr>Job 9 &amp; 10  Job replies to bildad</vt:lpstr>
      <vt:lpstr>Job 11  Zophar’s turn</vt:lpstr>
      <vt:lpstr>Job 29   job’s defense</vt:lpstr>
      <vt:lpstr>Job 30  Job reaches rock bottom</vt:lpstr>
      <vt:lpstr>Job 32 &amp; 33  Elihu weighs in</vt:lpstr>
      <vt:lpstr>Job 38-40  God finally speaks</vt:lpstr>
      <vt:lpstr>Job 42    Job repents</vt:lpstr>
      <vt:lpstr>Job 42:10-17  Epilogue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Emotionally healthy spirituality</dc:title>
  <dc:creator>John Oakes</dc:creator>
  <cp:lastModifiedBy>John Oakes</cp:lastModifiedBy>
  <cp:revision>18</cp:revision>
  <dcterms:created xsi:type="dcterms:W3CDTF">2021-11-12T00:54:27Z</dcterms:created>
  <dcterms:modified xsi:type="dcterms:W3CDTF">2024-03-04T03:26:40Z</dcterms:modified>
</cp:coreProperties>
</file>