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92" r:id="rId2"/>
    <p:sldMasterId id="2147483728" r:id="rId3"/>
    <p:sldMasterId id="2147483740" r:id="rId4"/>
    <p:sldMasterId id="2147484484" r:id="rId5"/>
    <p:sldMasterId id="2147484498" r:id="rId6"/>
    <p:sldMasterId id="2147484944" r:id="rId7"/>
    <p:sldMasterId id="2147484956" r:id="rId8"/>
    <p:sldMasterId id="2147485448" r:id="rId9"/>
    <p:sldMasterId id="2147485460" r:id="rId10"/>
    <p:sldMasterId id="2147485780" r:id="rId11"/>
    <p:sldMasterId id="2147485792" r:id="rId12"/>
    <p:sldMasterId id="2147485806" r:id="rId13"/>
    <p:sldMasterId id="2147485818" r:id="rId14"/>
  </p:sldMasterIdLst>
  <p:notesMasterIdLst>
    <p:notesMasterId r:id="rId225"/>
  </p:notesMasterIdLst>
  <p:sldIdLst>
    <p:sldId id="256" r:id="rId15"/>
    <p:sldId id="424" r:id="rId16"/>
    <p:sldId id="257" r:id="rId17"/>
    <p:sldId id="277" r:id="rId18"/>
    <p:sldId id="336" r:id="rId19"/>
    <p:sldId id="337" r:id="rId20"/>
    <p:sldId id="259" r:id="rId21"/>
    <p:sldId id="258" r:id="rId22"/>
    <p:sldId id="278" r:id="rId23"/>
    <p:sldId id="399" r:id="rId24"/>
    <p:sldId id="400" r:id="rId25"/>
    <p:sldId id="261" r:id="rId26"/>
    <p:sldId id="371" r:id="rId27"/>
    <p:sldId id="344" r:id="rId28"/>
    <p:sldId id="401" r:id="rId29"/>
    <p:sldId id="262" r:id="rId30"/>
    <p:sldId id="279" r:id="rId31"/>
    <p:sldId id="402" r:id="rId32"/>
    <p:sldId id="404" r:id="rId33"/>
    <p:sldId id="343" r:id="rId34"/>
    <p:sldId id="367" r:id="rId35"/>
    <p:sldId id="372" r:id="rId36"/>
    <p:sldId id="373" r:id="rId37"/>
    <p:sldId id="374" r:id="rId38"/>
    <p:sldId id="345" r:id="rId39"/>
    <p:sldId id="368" r:id="rId40"/>
    <p:sldId id="346" r:id="rId41"/>
    <p:sldId id="375" r:id="rId42"/>
    <p:sldId id="376" r:id="rId43"/>
    <p:sldId id="377" r:id="rId44"/>
    <p:sldId id="347" r:id="rId45"/>
    <p:sldId id="348" r:id="rId46"/>
    <p:sldId id="349" r:id="rId47"/>
    <p:sldId id="366" r:id="rId48"/>
    <p:sldId id="338" r:id="rId49"/>
    <p:sldId id="339" r:id="rId50"/>
    <p:sldId id="380" r:id="rId51"/>
    <p:sldId id="381" r:id="rId52"/>
    <p:sldId id="382" r:id="rId53"/>
    <p:sldId id="405" r:id="rId54"/>
    <p:sldId id="282" r:id="rId55"/>
    <p:sldId id="385" r:id="rId56"/>
    <p:sldId id="383" r:id="rId57"/>
    <p:sldId id="384" r:id="rId58"/>
    <p:sldId id="386" r:id="rId59"/>
    <p:sldId id="387" r:id="rId60"/>
    <p:sldId id="406" r:id="rId61"/>
    <p:sldId id="263" r:id="rId62"/>
    <p:sldId id="369" r:id="rId63"/>
    <p:sldId id="390" r:id="rId64"/>
    <p:sldId id="284" r:id="rId65"/>
    <p:sldId id="391" r:id="rId66"/>
    <p:sldId id="354" r:id="rId67"/>
    <p:sldId id="355" r:id="rId68"/>
    <p:sldId id="393" r:id="rId69"/>
    <p:sldId id="394" r:id="rId70"/>
    <p:sldId id="395" r:id="rId71"/>
    <p:sldId id="370" r:id="rId72"/>
    <p:sldId id="265" r:id="rId73"/>
    <p:sldId id="271" r:id="rId74"/>
    <p:sldId id="266" r:id="rId75"/>
    <p:sldId id="398" r:id="rId76"/>
    <p:sldId id="264" r:id="rId77"/>
    <p:sldId id="267" r:id="rId78"/>
    <p:sldId id="407" r:id="rId79"/>
    <p:sldId id="411" r:id="rId80"/>
    <p:sldId id="409" r:id="rId81"/>
    <p:sldId id="730" r:id="rId82"/>
    <p:sldId id="426" r:id="rId83"/>
    <p:sldId id="731" r:id="rId84"/>
    <p:sldId id="732" r:id="rId85"/>
    <p:sldId id="737" r:id="rId86"/>
    <p:sldId id="269" r:id="rId87"/>
    <p:sldId id="274" r:id="rId88"/>
    <p:sldId id="739" r:id="rId89"/>
    <p:sldId id="738" r:id="rId90"/>
    <p:sldId id="733" r:id="rId91"/>
    <p:sldId id="422" r:id="rId92"/>
    <p:sldId id="749" r:id="rId93"/>
    <p:sldId id="735" r:id="rId94"/>
    <p:sldId id="736" r:id="rId95"/>
    <p:sldId id="423" r:id="rId96"/>
    <p:sldId id="744" r:id="rId97"/>
    <p:sldId id="310" r:id="rId98"/>
    <p:sldId id="285" r:id="rId99"/>
    <p:sldId id="273" r:id="rId100"/>
    <p:sldId id="311" r:id="rId101"/>
    <p:sldId id="750" r:id="rId102"/>
    <p:sldId id="745" r:id="rId103"/>
    <p:sldId id="746" r:id="rId104"/>
    <p:sldId id="312" r:id="rId105"/>
    <p:sldId id="747" r:id="rId106"/>
    <p:sldId id="740" r:id="rId107"/>
    <p:sldId id="752" r:id="rId108"/>
    <p:sldId id="753" r:id="rId109"/>
    <p:sldId id="741" r:id="rId110"/>
    <p:sldId id="754" r:id="rId111"/>
    <p:sldId id="762" r:id="rId112"/>
    <p:sldId id="742" r:id="rId113"/>
    <p:sldId id="743" r:id="rId114"/>
    <p:sldId id="755" r:id="rId115"/>
    <p:sldId id="757" r:id="rId116"/>
    <p:sldId id="314" r:id="rId117"/>
    <p:sldId id="315" r:id="rId118"/>
    <p:sldId id="316" r:id="rId119"/>
    <p:sldId id="317" r:id="rId120"/>
    <p:sldId id="318" r:id="rId121"/>
    <p:sldId id="319" r:id="rId122"/>
    <p:sldId id="320" r:id="rId123"/>
    <p:sldId id="321" r:id="rId124"/>
    <p:sldId id="322" r:id="rId125"/>
    <p:sldId id="323" r:id="rId126"/>
    <p:sldId id="324" r:id="rId127"/>
    <p:sldId id="325" r:id="rId128"/>
    <p:sldId id="326" r:id="rId129"/>
    <p:sldId id="327" r:id="rId130"/>
    <p:sldId id="328" r:id="rId131"/>
    <p:sldId id="329" r:id="rId132"/>
    <p:sldId id="330" r:id="rId133"/>
    <p:sldId id="331" r:id="rId134"/>
    <p:sldId id="332" r:id="rId135"/>
    <p:sldId id="333" r:id="rId136"/>
    <p:sldId id="334" r:id="rId137"/>
    <p:sldId id="335" r:id="rId138"/>
    <p:sldId id="756" r:id="rId139"/>
    <p:sldId id="758" r:id="rId140"/>
    <p:sldId id="771" r:id="rId141"/>
    <p:sldId id="769" r:id="rId142"/>
    <p:sldId id="772" r:id="rId143"/>
    <p:sldId id="773" r:id="rId144"/>
    <p:sldId id="774" r:id="rId145"/>
    <p:sldId id="768" r:id="rId146"/>
    <p:sldId id="770" r:id="rId147"/>
    <p:sldId id="759" r:id="rId148"/>
    <p:sldId id="760" r:id="rId149"/>
    <p:sldId id="433" r:id="rId150"/>
    <p:sldId id="434" r:id="rId151"/>
    <p:sldId id="435" r:id="rId152"/>
    <p:sldId id="436" r:id="rId153"/>
    <p:sldId id="437" r:id="rId154"/>
    <p:sldId id="439" r:id="rId155"/>
    <p:sldId id="440" r:id="rId156"/>
    <p:sldId id="441" r:id="rId157"/>
    <p:sldId id="714" r:id="rId158"/>
    <p:sldId id="442" r:id="rId159"/>
    <p:sldId id="443" r:id="rId160"/>
    <p:sldId id="444" r:id="rId161"/>
    <p:sldId id="445" r:id="rId162"/>
    <p:sldId id="446" r:id="rId163"/>
    <p:sldId id="717" r:id="rId164"/>
    <p:sldId id="716" r:id="rId165"/>
    <p:sldId id="447" r:id="rId166"/>
    <p:sldId id="711" r:id="rId167"/>
    <p:sldId id="712" r:id="rId168"/>
    <p:sldId id="713" r:id="rId169"/>
    <p:sldId id="449" r:id="rId170"/>
    <p:sldId id="451" r:id="rId171"/>
    <p:sldId id="453" r:id="rId172"/>
    <p:sldId id="438" r:id="rId173"/>
    <p:sldId id="454" r:id="rId174"/>
    <p:sldId id="455" r:id="rId175"/>
    <p:sldId id="456" r:id="rId176"/>
    <p:sldId id="457" r:id="rId177"/>
    <p:sldId id="458" r:id="rId178"/>
    <p:sldId id="459" r:id="rId179"/>
    <p:sldId id="460" r:id="rId180"/>
    <p:sldId id="461" r:id="rId181"/>
    <p:sldId id="462" r:id="rId182"/>
    <p:sldId id="463" r:id="rId183"/>
    <p:sldId id="464" r:id="rId184"/>
    <p:sldId id="465" r:id="rId185"/>
    <p:sldId id="466" r:id="rId186"/>
    <p:sldId id="467" r:id="rId187"/>
    <p:sldId id="468" r:id="rId188"/>
    <p:sldId id="469" r:id="rId189"/>
    <p:sldId id="470" r:id="rId190"/>
    <p:sldId id="471" r:id="rId191"/>
    <p:sldId id="472" r:id="rId192"/>
    <p:sldId id="473" r:id="rId193"/>
    <p:sldId id="474" r:id="rId194"/>
    <p:sldId id="718" r:id="rId195"/>
    <p:sldId id="475" r:id="rId196"/>
    <p:sldId id="476" r:id="rId197"/>
    <p:sldId id="477" r:id="rId198"/>
    <p:sldId id="478" r:id="rId199"/>
    <p:sldId id="479" r:id="rId200"/>
    <p:sldId id="480" r:id="rId201"/>
    <p:sldId id="481" r:id="rId202"/>
    <p:sldId id="482" r:id="rId203"/>
    <p:sldId id="483" r:id="rId204"/>
    <p:sldId id="484" r:id="rId205"/>
    <p:sldId id="485" r:id="rId206"/>
    <p:sldId id="486" r:id="rId207"/>
    <p:sldId id="487" r:id="rId208"/>
    <p:sldId id="719" r:id="rId209"/>
    <p:sldId id="634" r:id="rId210"/>
    <p:sldId id="635" r:id="rId211"/>
    <p:sldId id="636" r:id="rId212"/>
    <p:sldId id="637" r:id="rId213"/>
    <p:sldId id="638" r:id="rId214"/>
    <p:sldId id="639" r:id="rId215"/>
    <p:sldId id="640" r:id="rId216"/>
    <p:sldId id="641" r:id="rId217"/>
    <p:sldId id="642" r:id="rId218"/>
    <p:sldId id="643" r:id="rId219"/>
    <p:sldId id="644" r:id="rId220"/>
    <p:sldId id="645" r:id="rId221"/>
    <p:sldId id="646" r:id="rId222"/>
    <p:sldId id="647" r:id="rId223"/>
    <p:sldId id="648" r:id="rId2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4" autoAdjust="0"/>
    <p:restoredTop sz="94720"/>
  </p:normalViewPr>
  <p:slideViewPr>
    <p:cSldViewPr>
      <p:cViewPr varScale="1">
        <p:scale>
          <a:sx n="105" d="100"/>
          <a:sy n="105" d="100"/>
        </p:scale>
        <p:origin x="1896"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1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59" Type="http://schemas.openxmlformats.org/officeDocument/2006/relationships/slide" Target="slides/slide145.xml"/><Relationship Id="rId170" Type="http://schemas.openxmlformats.org/officeDocument/2006/relationships/slide" Target="slides/slide156.xml"/><Relationship Id="rId191" Type="http://schemas.openxmlformats.org/officeDocument/2006/relationships/slide" Target="slides/slide177.xml"/><Relationship Id="rId205" Type="http://schemas.openxmlformats.org/officeDocument/2006/relationships/slide" Target="slides/slide191.xml"/><Relationship Id="rId226" Type="http://schemas.openxmlformats.org/officeDocument/2006/relationships/presProps" Target="presProps.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slide" Target="slides/slide135.xml"/><Relationship Id="rId5" Type="http://schemas.openxmlformats.org/officeDocument/2006/relationships/slideMaster" Target="slideMasters/slideMaster5.xml"/><Relationship Id="rId95" Type="http://schemas.openxmlformats.org/officeDocument/2006/relationships/slide" Target="slides/slide81.xml"/><Relationship Id="rId160" Type="http://schemas.openxmlformats.org/officeDocument/2006/relationships/slide" Target="slides/slide146.xml"/><Relationship Id="rId181" Type="http://schemas.openxmlformats.org/officeDocument/2006/relationships/slide" Target="slides/slide167.xml"/><Relationship Id="rId216" Type="http://schemas.openxmlformats.org/officeDocument/2006/relationships/slide" Target="slides/slide202.xml"/><Relationship Id="rId22" Type="http://schemas.openxmlformats.org/officeDocument/2006/relationships/slide" Target="slides/slide8.xml"/><Relationship Id="rId43" Type="http://schemas.openxmlformats.org/officeDocument/2006/relationships/slide" Target="slides/slide29.xml"/><Relationship Id="rId64" Type="http://schemas.openxmlformats.org/officeDocument/2006/relationships/slide" Target="slides/slide50.xml"/><Relationship Id="rId118" Type="http://schemas.openxmlformats.org/officeDocument/2006/relationships/slide" Target="slides/slide104.xml"/><Relationship Id="rId139" Type="http://schemas.openxmlformats.org/officeDocument/2006/relationships/slide" Target="slides/slide125.xml"/><Relationship Id="rId85" Type="http://schemas.openxmlformats.org/officeDocument/2006/relationships/slide" Target="slides/slide71.xml"/><Relationship Id="rId150" Type="http://schemas.openxmlformats.org/officeDocument/2006/relationships/slide" Target="slides/slide136.xml"/><Relationship Id="rId171" Type="http://schemas.openxmlformats.org/officeDocument/2006/relationships/slide" Target="slides/slide157.xml"/><Relationship Id="rId192" Type="http://schemas.openxmlformats.org/officeDocument/2006/relationships/slide" Target="slides/slide178.xml"/><Relationship Id="rId206" Type="http://schemas.openxmlformats.org/officeDocument/2006/relationships/slide" Target="slides/slide192.xml"/><Relationship Id="rId227" Type="http://schemas.openxmlformats.org/officeDocument/2006/relationships/viewProps" Target="viewProps.xml"/><Relationship Id="rId12" Type="http://schemas.openxmlformats.org/officeDocument/2006/relationships/slideMaster" Target="slideMasters/slideMaster12.xml"/><Relationship Id="rId33" Type="http://schemas.openxmlformats.org/officeDocument/2006/relationships/slide" Target="slides/slide19.xml"/><Relationship Id="rId108" Type="http://schemas.openxmlformats.org/officeDocument/2006/relationships/slide" Target="slides/slide94.xml"/><Relationship Id="rId129" Type="http://schemas.openxmlformats.org/officeDocument/2006/relationships/slide" Target="slides/slide115.xml"/><Relationship Id="rId54" Type="http://schemas.openxmlformats.org/officeDocument/2006/relationships/slide" Target="slides/slide40.xml"/><Relationship Id="rId75" Type="http://schemas.openxmlformats.org/officeDocument/2006/relationships/slide" Target="slides/slide61.xml"/><Relationship Id="rId96" Type="http://schemas.openxmlformats.org/officeDocument/2006/relationships/slide" Target="slides/slide82.xml"/><Relationship Id="rId140" Type="http://schemas.openxmlformats.org/officeDocument/2006/relationships/slide" Target="slides/slide126.xml"/><Relationship Id="rId161" Type="http://schemas.openxmlformats.org/officeDocument/2006/relationships/slide" Target="slides/slide147.xml"/><Relationship Id="rId182" Type="http://schemas.openxmlformats.org/officeDocument/2006/relationships/slide" Target="slides/slide168.xml"/><Relationship Id="rId217" Type="http://schemas.openxmlformats.org/officeDocument/2006/relationships/slide" Target="slides/slide203.xml"/><Relationship Id="rId6" Type="http://schemas.openxmlformats.org/officeDocument/2006/relationships/slideMaster" Target="slideMasters/slideMaster6.xml"/><Relationship Id="rId23" Type="http://schemas.openxmlformats.org/officeDocument/2006/relationships/slide" Target="slides/slide9.xml"/><Relationship Id="rId119" Type="http://schemas.openxmlformats.org/officeDocument/2006/relationships/slide" Target="slides/slide105.xml"/><Relationship Id="rId44" Type="http://schemas.openxmlformats.org/officeDocument/2006/relationships/slide" Target="slides/slide30.xml"/><Relationship Id="rId65" Type="http://schemas.openxmlformats.org/officeDocument/2006/relationships/slide" Target="slides/slide51.xml"/><Relationship Id="rId86" Type="http://schemas.openxmlformats.org/officeDocument/2006/relationships/slide" Target="slides/slide72.xml"/><Relationship Id="rId130" Type="http://schemas.openxmlformats.org/officeDocument/2006/relationships/slide" Target="slides/slide116.xml"/><Relationship Id="rId151" Type="http://schemas.openxmlformats.org/officeDocument/2006/relationships/slide" Target="slides/slide137.xml"/><Relationship Id="rId172" Type="http://schemas.openxmlformats.org/officeDocument/2006/relationships/slide" Target="slides/slide158.xml"/><Relationship Id="rId193" Type="http://schemas.openxmlformats.org/officeDocument/2006/relationships/slide" Target="slides/slide179.xml"/><Relationship Id="rId207" Type="http://schemas.openxmlformats.org/officeDocument/2006/relationships/slide" Target="slides/slide193.xml"/><Relationship Id="rId228" Type="http://schemas.openxmlformats.org/officeDocument/2006/relationships/theme" Target="theme/theme1.xml"/><Relationship Id="rId13" Type="http://schemas.openxmlformats.org/officeDocument/2006/relationships/slideMaster" Target="slideMasters/slideMaster13.xml"/><Relationship Id="rId109" Type="http://schemas.openxmlformats.org/officeDocument/2006/relationships/slide" Target="slides/slide95.xml"/><Relationship Id="rId34" Type="http://schemas.openxmlformats.org/officeDocument/2006/relationships/slide" Target="slides/slide20.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20" Type="http://schemas.openxmlformats.org/officeDocument/2006/relationships/slide" Target="slides/slide106.xml"/><Relationship Id="rId141" Type="http://schemas.openxmlformats.org/officeDocument/2006/relationships/slide" Target="slides/slide127.xml"/><Relationship Id="rId7" Type="http://schemas.openxmlformats.org/officeDocument/2006/relationships/slideMaster" Target="slideMasters/slideMaster7.xml"/><Relationship Id="rId162" Type="http://schemas.openxmlformats.org/officeDocument/2006/relationships/slide" Target="slides/slide148.xml"/><Relationship Id="rId183" Type="http://schemas.openxmlformats.org/officeDocument/2006/relationships/slide" Target="slides/slide169.xml"/><Relationship Id="rId218" Type="http://schemas.openxmlformats.org/officeDocument/2006/relationships/slide" Target="slides/slide204.xml"/><Relationship Id="rId24" Type="http://schemas.openxmlformats.org/officeDocument/2006/relationships/slide" Target="slides/slide10.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31" Type="http://schemas.openxmlformats.org/officeDocument/2006/relationships/slide" Target="slides/slide117.xml"/><Relationship Id="rId152" Type="http://schemas.openxmlformats.org/officeDocument/2006/relationships/slide" Target="slides/slide138.xml"/><Relationship Id="rId173" Type="http://schemas.openxmlformats.org/officeDocument/2006/relationships/slide" Target="slides/slide159.xml"/><Relationship Id="rId194" Type="http://schemas.openxmlformats.org/officeDocument/2006/relationships/slide" Target="slides/slide180.xml"/><Relationship Id="rId208" Type="http://schemas.openxmlformats.org/officeDocument/2006/relationships/slide" Target="slides/slide194.xml"/><Relationship Id="rId229" Type="http://schemas.openxmlformats.org/officeDocument/2006/relationships/tableStyles" Target="tableStyles.xml"/><Relationship Id="rId14" Type="http://schemas.openxmlformats.org/officeDocument/2006/relationships/slideMaster" Target="slideMasters/slideMaster14.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8" Type="http://schemas.openxmlformats.org/officeDocument/2006/relationships/slideMaster" Target="slideMasters/slideMaster8.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184" Type="http://schemas.openxmlformats.org/officeDocument/2006/relationships/slide" Target="slides/slide170.xml"/><Relationship Id="rId219" Type="http://schemas.openxmlformats.org/officeDocument/2006/relationships/slide" Target="slides/slide205.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79" Type="http://schemas.openxmlformats.org/officeDocument/2006/relationships/slide" Target="slides/slide165.xml"/><Relationship Id="rId195" Type="http://schemas.openxmlformats.org/officeDocument/2006/relationships/slide" Target="slides/slide181.xml"/><Relationship Id="rId209" Type="http://schemas.openxmlformats.org/officeDocument/2006/relationships/slide" Target="slides/slide195.xml"/><Relationship Id="rId190" Type="http://schemas.openxmlformats.org/officeDocument/2006/relationships/slide" Target="slides/slide176.xml"/><Relationship Id="rId204" Type="http://schemas.openxmlformats.org/officeDocument/2006/relationships/slide" Target="slides/slide190.xml"/><Relationship Id="rId220" Type="http://schemas.openxmlformats.org/officeDocument/2006/relationships/slide" Target="slides/slide206.xml"/><Relationship Id="rId225" Type="http://schemas.openxmlformats.org/officeDocument/2006/relationships/notesMaster" Target="notesMasters/notesMaster1.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164" Type="http://schemas.openxmlformats.org/officeDocument/2006/relationships/slide" Target="slides/slide150.xml"/><Relationship Id="rId169" Type="http://schemas.openxmlformats.org/officeDocument/2006/relationships/slide" Target="slides/slide155.xml"/><Relationship Id="rId185" Type="http://schemas.openxmlformats.org/officeDocument/2006/relationships/slide" Target="slides/slide17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6.xml"/><Relationship Id="rId210" Type="http://schemas.openxmlformats.org/officeDocument/2006/relationships/slide" Target="slides/slide196.xml"/><Relationship Id="rId215" Type="http://schemas.openxmlformats.org/officeDocument/2006/relationships/slide" Target="slides/slide201.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slide" Target="slides/slide140.xml"/><Relationship Id="rId175" Type="http://schemas.openxmlformats.org/officeDocument/2006/relationships/slide" Target="slides/slide161.xml"/><Relationship Id="rId196" Type="http://schemas.openxmlformats.org/officeDocument/2006/relationships/slide" Target="slides/slide182.xml"/><Relationship Id="rId200" Type="http://schemas.openxmlformats.org/officeDocument/2006/relationships/slide" Target="slides/slide186.xml"/><Relationship Id="rId16" Type="http://schemas.openxmlformats.org/officeDocument/2006/relationships/slide" Target="slides/slide2.xml"/><Relationship Id="rId221" Type="http://schemas.openxmlformats.org/officeDocument/2006/relationships/slide" Target="slides/slide207.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 Id="rId165" Type="http://schemas.openxmlformats.org/officeDocument/2006/relationships/slide" Target="slides/slide151.xml"/><Relationship Id="rId186" Type="http://schemas.openxmlformats.org/officeDocument/2006/relationships/slide" Target="slides/slide172.xml"/><Relationship Id="rId211" Type="http://schemas.openxmlformats.org/officeDocument/2006/relationships/slide" Target="slides/slide197.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 Id="rId80" Type="http://schemas.openxmlformats.org/officeDocument/2006/relationships/slide" Target="slides/slide66.xml"/><Relationship Id="rId155" Type="http://schemas.openxmlformats.org/officeDocument/2006/relationships/slide" Target="slides/slide141.xml"/><Relationship Id="rId176" Type="http://schemas.openxmlformats.org/officeDocument/2006/relationships/slide" Target="slides/slide162.xml"/><Relationship Id="rId197" Type="http://schemas.openxmlformats.org/officeDocument/2006/relationships/slide" Target="slides/slide183.xml"/><Relationship Id="rId201" Type="http://schemas.openxmlformats.org/officeDocument/2006/relationships/slide" Target="slides/slide187.xml"/><Relationship Id="rId222" Type="http://schemas.openxmlformats.org/officeDocument/2006/relationships/slide" Target="slides/slide208.xml"/><Relationship Id="rId17" Type="http://schemas.openxmlformats.org/officeDocument/2006/relationships/slide" Target="slides/slide3.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24" Type="http://schemas.openxmlformats.org/officeDocument/2006/relationships/slide" Target="slides/slide110.xml"/><Relationship Id="rId70" Type="http://schemas.openxmlformats.org/officeDocument/2006/relationships/slide" Target="slides/slide56.xml"/><Relationship Id="rId91" Type="http://schemas.openxmlformats.org/officeDocument/2006/relationships/slide" Target="slides/slide77.xml"/><Relationship Id="rId145" Type="http://schemas.openxmlformats.org/officeDocument/2006/relationships/slide" Target="slides/slide131.xml"/><Relationship Id="rId166" Type="http://schemas.openxmlformats.org/officeDocument/2006/relationships/slide" Target="slides/slide152.xml"/><Relationship Id="rId187" Type="http://schemas.openxmlformats.org/officeDocument/2006/relationships/slide" Target="slides/slide173.xml"/><Relationship Id="rId1" Type="http://schemas.openxmlformats.org/officeDocument/2006/relationships/slideMaster" Target="slideMasters/slideMaster1.xml"/><Relationship Id="rId212" Type="http://schemas.openxmlformats.org/officeDocument/2006/relationships/slide" Target="slides/slide198.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60" Type="http://schemas.openxmlformats.org/officeDocument/2006/relationships/slide" Target="slides/slide46.xml"/><Relationship Id="rId81" Type="http://schemas.openxmlformats.org/officeDocument/2006/relationships/slide" Target="slides/slide67.xml"/><Relationship Id="rId135" Type="http://schemas.openxmlformats.org/officeDocument/2006/relationships/slide" Target="slides/slide121.xml"/><Relationship Id="rId156" Type="http://schemas.openxmlformats.org/officeDocument/2006/relationships/slide" Target="slides/slide142.xml"/><Relationship Id="rId177" Type="http://schemas.openxmlformats.org/officeDocument/2006/relationships/slide" Target="slides/slide163.xml"/><Relationship Id="rId198" Type="http://schemas.openxmlformats.org/officeDocument/2006/relationships/slide" Target="slides/slide184.xml"/><Relationship Id="rId202" Type="http://schemas.openxmlformats.org/officeDocument/2006/relationships/slide" Target="slides/slide188.xml"/><Relationship Id="rId223" Type="http://schemas.openxmlformats.org/officeDocument/2006/relationships/slide" Target="slides/slide209.xml"/><Relationship Id="rId18" Type="http://schemas.openxmlformats.org/officeDocument/2006/relationships/slide" Target="slides/slide4.xml"/><Relationship Id="rId39" Type="http://schemas.openxmlformats.org/officeDocument/2006/relationships/slide" Target="slides/slide25.xml"/><Relationship Id="rId50" Type="http://schemas.openxmlformats.org/officeDocument/2006/relationships/slide" Target="slides/slide36.xml"/><Relationship Id="rId104" Type="http://schemas.openxmlformats.org/officeDocument/2006/relationships/slide" Target="slides/slide90.xml"/><Relationship Id="rId125" Type="http://schemas.openxmlformats.org/officeDocument/2006/relationships/slide" Target="slides/slide111.xml"/><Relationship Id="rId146" Type="http://schemas.openxmlformats.org/officeDocument/2006/relationships/slide" Target="slides/slide132.xml"/><Relationship Id="rId167" Type="http://schemas.openxmlformats.org/officeDocument/2006/relationships/slide" Target="slides/slide153.xml"/><Relationship Id="rId188" Type="http://schemas.openxmlformats.org/officeDocument/2006/relationships/slide" Target="slides/slide174.xml"/><Relationship Id="rId71" Type="http://schemas.openxmlformats.org/officeDocument/2006/relationships/slide" Target="slides/slide57.xml"/><Relationship Id="rId92" Type="http://schemas.openxmlformats.org/officeDocument/2006/relationships/slide" Target="slides/slide78.xml"/><Relationship Id="rId213" Type="http://schemas.openxmlformats.org/officeDocument/2006/relationships/slide" Target="slides/slide199.xml"/><Relationship Id="rId2" Type="http://schemas.openxmlformats.org/officeDocument/2006/relationships/slideMaster" Target="slideMasters/slideMaster2.xml"/><Relationship Id="rId29" Type="http://schemas.openxmlformats.org/officeDocument/2006/relationships/slide" Target="slides/slide15.xml"/><Relationship Id="rId40" Type="http://schemas.openxmlformats.org/officeDocument/2006/relationships/slide" Target="slides/slide26.xml"/><Relationship Id="rId115" Type="http://schemas.openxmlformats.org/officeDocument/2006/relationships/slide" Target="slides/slide101.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slide" Target="slides/slide164.xml"/><Relationship Id="rId61" Type="http://schemas.openxmlformats.org/officeDocument/2006/relationships/slide" Target="slides/slide47.xml"/><Relationship Id="rId82" Type="http://schemas.openxmlformats.org/officeDocument/2006/relationships/slide" Target="slides/slide68.xml"/><Relationship Id="rId199" Type="http://schemas.openxmlformats.org/officeDocument/2006/relationships/slide" Target="slides/slide185.xml"/><Relationship Id="rId203" Type="http://schemas.openxmlformats.org/officeDocument/2006/relationships/slide" Target="slides/slide189.xml"/><Relationship Id="rId19" Type="http://schemas.openxmlformats.org/officeDocument/2006/relationships/slide" Target="slides/slide5.xml"/><Relationship Id="rId224" Type="http://schemas.openxmlformats.org/officeDocument/2006/relationships/slide" Target="slides/slide210.xml"/><Relationship Id="rId30" Type="http://schemas.openxmlformats.org/officeDocument/2006/relationships/slide" Target="slides/slide1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189" Type="http://schemas.openxmlformats.org/officeDocument/2006/relationships/slide" Target="slides/slide175.xml"/><Relationship Id="rId3" Type="http://schemas.openxmlformats.org/officeDocument/2006/relationships/slideMaster" Target="slideMasters/slideMaster3.xml"/><Relationship Id="rId214" Type="http://schemas.openxmlformats.org/officeDocument/2006/relationships/slide" Target="slides/slide20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81765DC-A5A2-4CAC-0C0B-36CAA3CC78C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1747" name="Rectangle 3">
            <a:extLst>
              <a:ext uri="{FF2B5EF4-FFF2-40B4-BE49-F238E27FC236}">
                <a16:creationId xmlns:a16="http://schemas.microsoft.com/office/drawing/2014/main" id="{74382476-B6BD-F5BA-CE30-795EB7C5369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2228" name="Rectangle 4">
            <a:extLst>
              <a:ext uri="{FF2B5EF4-FFF2-40B4-BE49-F238E27FC236}">
                <a16:creationId xmlns:a16="http://schemas.microsoft.com/office/drawing/2014/main" id="{4F30E7BF-7D2E-F00A-D12C-5488C498D13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566B5243-66F8-BB13-9C92-30A4A4B7911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Cliquez pour modifier les styles du texte principal</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31750" name="Rectangle 6">
            <a:extLst>
              <a:ext uri="{FF2B5EF4-FFF2-40B4-BE49-F238E27FC236}">
                <a16:creationId xmlns:a16="http://schemas.microsoft.com/office/drawing/2014/main" id="{A09CFE72-D33D-0106-3A6F-C247373CDFE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1751" name="Rectangle 7">
            <a:extLst>
              <a:ext uri="{FF2B5EF4-FFF2-40B4-BE49-F238E27FC236}">
                <a16:creationId xmlns:a16="http://schemas.microsoft.com/office/drawing/2014/main" id="{1A027BF2-46AF-4A03-878C-3299D597281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44A1D07-D205-1447-8ACE-58B5FFA9C428}"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78D8FCA-4989-6048-B605-031D84879C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4B8A76-986B-4640-892C-D21C6D2FEEE0}" type="slidenum">
              <a:rPr lang="en-US" altLang="en-US" smtClean="0"/>
              <a:t>1</a:t>
            </a:fld>
            <a:endParaRPr lang="en-US" altLang="en-US"/>
          </a:p>
        </p:txBody>
      </p:sp>
      <p:sp>
        <p:nvSpPr>
          <p:cNvPr id="54275" name="Rectangle 2">
            <a:extLst>
              <a:ext uri="{FF2B5EF4-FFF2-40B4-BE49-F238E27FC236}">
                <a16:creationId xmlns:a16="http://schemas.microsoft.com/office/drawing/2014/main" id="{56DE65B1-65DA-11D2-34FD-C2BCB4FD4C0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328CDF4-67FA-0368-8D3D-11B4CB51B7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471165E-D61F-0D58-9A04-86382DA4A2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874553-71D7-F940-A575-E1B0DB824A05}" type="slidenum">
              <a:rPr lang="en-US" altLang="en-US" smtClean="0"/>
              <a:t>11</a:t>
            </a:fld>
            <a:endParaRPr lang="en-US" altLang="en-US"/>
          </a:p>
        </p:txBody>
      </p:sp>
      <p:sp>
        <p:nvSpPr>
          <p:cNvPr id="75779" name="Rectangle 2">
            <a:extLst>
              <a:ext uri="{FF2B5EF4-FFF2-40B4-BE49-F238E27FC236}">
                <a16:creationId xmlns:a16="http://schemas.microsoft.com/office/drawing/2014/main" id="{54E94367-4008-8EA2-C750-C6B9218B6A26}"/>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B5CB2DF5-5085-8DBE-5871-47ED3F3CA6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7">
            <a:extLst>
              <a:ext uri="{FF2B5EF4-FFF2-40B4-BE49-F238E27FC236}">
                <a16:creationId xmlns:a16="http://schemas.microsoft.com/office/drawing/2014/main" id="{867CD672-5300-6326-2910-6C18F4B556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676069-D854-45AF-9FBE-0D48485F473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5555" name="Rectangle 2">
            <a:extLst>
              <a:ext uri="{FF2B5EF4-FFF2-40B4-BE49-F238E27FC236}">
                <a16:creationId xmlns:a16="http://schemas.microsoft.com/office/drawing/2014/main" id="{F22A8D5A-836A-55F7-E788-8A9269CF90DF}"/>
              </a:ext>
            </a:extLst>
          </p:cNvPr>
          <p:cNvSpPr>
            <a:spLocks noGrp="1" noRot="1" noChangeAspect="1" noChangeArrowheads="1" noTextEdit="1"/>
          </p:cNvSpPr>
          <p:nvPr>
            <p:ph type="sldImg"/>
          </p:nvPr>
        </p:nvSpPr>
        <p:spPr>
          <a:ln/>
        </p:spPr>
      </p:sp>
      <p:sp>
        <p:nvSpPr>
          <p:cNvPr id="535556" name="Rectangle 3">
            <a:extLst>
              <a:ext uri="{FF2B5EF4-FFF2-40B4-BE49-F238E27FC236}">
                <a16:creationId xmlns:a16="http://schemas.microsoft.com/office/drawing/2014/main" id="{D0E15EB1-E159-9F5E-8592-0FA78ED1ED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a:extLst>
              <a:ext uri="{FF2B5EF4-FFF2-40B4-BE49-F238E27FC236}">
                <a16:creationId xmlns:a16="http://schemas.microsoft.com/office/drawing/2014/main" id="{277C3AE8-D0C5-F073-350A-F4ABA975BA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A0F974-0A45-49F0-8DD7-4A48C101ED6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7603" name="Rectangle 2">
            <a:extLst>
              <a:ext uri="{FF2B5EF4-FFF2-40B4-BE49-F238E27FC236}">
                <a16:creationId xmlns:a16="http://schemas.microsoft.com/office/drawing/2014/main" id="{9FAC6A06-0273-11E8-E575-952A773318F0}"/>
              </a:ext>
            </a:extLst>
          </p:cNvPr>
          <p:cNvSpPr>
            <a:spLocks noGrp="1" noRot="1" noChangeAspect="1" noChangeArrowheads="1" noTextEdit="1"/>
          </p:cNvSpPr>
          <p:nvPr>
            <p:ph type="sldImg"/>
          </p:nvPr>
        </p:nvSpPr>
        <p:spPr>
          <a:ln/>
        </p:spPr>
      </p:sp>
      <p:sp>
        <p:nvSpPr>
          <p:cNvPr id="537604" name="Rectangle 3">
            <a:extLst>
              <a:ext uri="{FF2B5EF4-FFF2-40B4-BE49-F238E27FC236}">
                <a16:creationId xmlns:a16="http://schemas.microsoft.com/office/drawing/2014/main" id="{9FE23282-A90F-403C-3AB6-9D86029875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7">
            <a:extLst>
              <a:ext uri="{FF2B5EF4-FFF2-40B4-BE49-F238E27FC236}">
                <a16:creationId xmlns:a16="http://schemas.microsoft.com/office/drawing/2014/main" id="{4F5F126D-2951-8E33-7A09-FF3CBC9634D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F79BBD-F9B7-412B-8356-1359363831A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9651" name="Rectangle 2">
            <a:extLst>
              <a:ext uri="{FF2B5EF4-FFF2-40B4-BE49-F238E27FC236}">
                <a16:creationId xmlns:a16="http://schemas.microsoft.com/office/drawing/2014/main" id="{7ED62C45-610F-0227-D4C3-4D84223CF8F4}"/>
              </a:ext>
            </a:extLst>
          </p:cNvPr>
          <p:cNvSpPr>
            <a:spLocks noGrp="1" noRot="1" noChangeAspect="1" noChangeArrowheads="1" noTextEdit="1"/>
          </p:cNvSpPr>
          <p:nvPr>
            <p:ph type="sldImg"/>
          </p:nvPr>
        </p:nvSpPr>
        <p:spPr>
          <a:ln/>
        </p:spPr>
      </p:sp>
      <p:sp>
        <p:nvSpPr>
          <p:cNvPr id="539652" name="Rectangle 3">
            <a:extLst>
              <a:ext uri="{FF2B5EF4-FFF2-40B4-BE49-F238E27FC236}">
                <a16:creationId xmlns:a16="http://schemas.microsoft.com/office/drawing/2014/main" id="{DE53FB73-777A-44FF-0FC9-076E750550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7">
            <a:extLst>
              <a:ext uri="{FF2B5EF4-FFF2-40B4-BE49-F238E27FC236}">
                <a16:creationId xmlns:a16="http://schemas.microsoft.com/office/drawing/2014/main" id="{96C82AB6-4238-B1CA-513A-84E568D2D3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18A23A-46F8-4C0C-96BB-A5BEF3C5C41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1699" name="Rectangle 2">
            <a:extLst>
              <a:ext uri="{FF2B5EF4-FFF2-40B4-BE49-F238E27FC236}">
                <a16:creationId xmlns:a16="http://schemas.microsoft.com/office/drawing/2014/main" id="{18144E3A-CE06-FE05-83EE-3F21969CA9C3}"/>
              </a:ext>
            </a:extLst>
          </p:cNvPr>
          <p:cNvSpPr>
            <a:spLocks noGrp="1" noRot="1" noChangeAspect="1" noChangeArrowheads="1" noTextEdit="1"/>
          </p:cNvSpPr>
          <p:nvPr>
            <p:ph type="sldImg"/>
          </p:nvPr>
        </p:nvSpPr>
        <p:spPr>
          <a:ln/>
        </p:spPr>
      </p:sp>
      <p:sp>
        <p:nvSpPr>
          <p:cNvPr id="541700" name="Rectangle 3">
            <a:extLst>
              <a:ext uri="{FF2B5EF4-FFF2-40B4-BE49-F238E27FC236}">
                <a16:creationId xmlns:a16="http://schemas.microsoft.com/office/drawing/2014/main" id="{82F3F889-4494-1167-DD97-BF13674680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a:extLst>
              <a:ext uri="{FF2B5EF4-FFF2-40B4-BE49-F238E27FC236}">
                <a16:creationId xmlns:a16="http://schemas.microsoft.com/office/drawing/2014/main" id="{241FF8A0-1503-ED37-DB49-C1290350A8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37FF44-7D69-48AA-A8F0-ED7104B4A7D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3747" name="Rectangle 2">
            <a:extLst>
              <a:ext uri="{FF2B5EF4-FFF2-40B4-BE49-F238E27FC236}">
                <a16:creationId xmlns:a16="http://schemas.microsoft.com/office/drawing/2014/main" id="{B70910B2-8626-03CC-2DF0-5EB310E34D32}"/>
              </a:ext>
            </a:extLst>
          </p:cNvPr>
          <p:cNvSpPr>
            <a:spLocks noGrp="1" noRot="1" noChangeAspect="1" noChangeArrowheads="1" noTextEdit="1"/>
          </p:cNvSpPr>
          <p:nvPr>
            <p:ph type="sldImg"/>
          </p:nvPr>
        </p:nvSpPr>
        <p:spPr>
          <a:ln/>
        </p:spPr>
      </p:sp>
      <p:sp>
        <p:nvSpPr>
          <p:cNvPr id="543748" name="Rectangle 3">
            <a:extLst>
              <a:ext uri="{FF2B5EF4-FFF2-40B4-BE49-F238E27FC236}">
                <a16:creationId xmlns:a16="http://schemas.microsoft.com/office/drawing/2014/main" id="{8B89657F-C10B-32C4-872A-C06F12B6C5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7">
            <a:extLst>
              <a:ext uri="{FF2B5EF4-FFF2-40B4-BE49-F238E27FC236}">
                <a16:creationId xmlns:a16="http://schemas.microsoft.com/office/drawing/2014/main" id="{AF430F4A-8DE5-1A4B-A8FC-AF6B6AAD6F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E934ED-312D-4BDE-8B27-C63D508490C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5795" name="Rectangle 2">
            <a:extLst>
              <a:ext uri="{FF2B5EF4-FFF2-40B4-BE49-F238E27FC236}">
                <a16:creationId xmlns:a16="http://schemas.microsoft.com/office/drawing/2014/main" id="{A6D528B7-368E-ECF7-1418-89766C4CD993}"/>
              </a:ext>
            </a:extLst>
          </p:cNvPr>
          <p:cNvSpPr>
            <a:spLocks noGrp="1" noRot="1" noChangeAspect="1" noChangeArrowheads="1" noTextEdit="1"/>
          </p:cNvSpPr>
          <p:nvPr>
            <p:ph type="sldImg"/>
          </p:nvPr>
        </p:nvSpPr>
        <p:spPr>
          <a:ln/>
        </p:spPr>
      </p:sp>
      <p:sp>
        <p:nvSpPr>
          <p:cNvPr id="545796" name="Rectangle 3">
            <a:extLst>
              <a:ext uri="{FF2B5EF4-FFF2-40B4-BE49-F238E27FC236}">
                <a16:creationId xmlns:a16="http://schemas.microsoft.com/office/drawing/2014/main" id="{7CF6B155-A777-DABF-9E54-5216D96CBB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7">
            <a:extLst>
              <a:ext uri="{FF2B5EF4-FFF2-40B4-BE49-F238E27FC236}">
                <a16:creationId xmlns:a16="http://schemas.microsoft.com/office/drawing/2014/main" id="{EA81FF43-9E5B-186E-4163-FD90BB75D15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47A705-5E14-4F94-B9E2-04BB37BAEE8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7843" name="Rectangle 2">
            <a:extLst>
              <a:ext uri="{FF2B5EF4-FFF2-40B4-BE49-F238E27FC236}">
                <a16:creationId xmlns:a16="http://schemas.microsoft.com/office/drawing/2014/main" id="{C52227A9-9418-1CB4-D356-DAA00D28059A}"/>
              </a:ext>
            </a:extLst>
          </p:cNvPr>
          <p:cNvSpPr>
            <a:spLocks noGrp="1" noRot="1" noChangeAspect="1" noChangeArrowheads="1" noTextEdit="1"/>
          </p:cNvSpPr>
          <p:nvPr>
            <p:ph type="sldImg"/>
          </p:nvPr>
        </p:nvSpPr>
        <p:spPr>
          <a:ln/>
        </p:spPr>
      </p:sp>
      <p:sp>
        <p:nvSpPr>
          <p:cNvPr id="547844" name="Rectangle 3">
            <a:extLst>
              <a:ext uri="{FF2B5EF4-FFF2-40B4-BE49-F238E27FC236}">
                <a16:creationId xmlns:a16="http://schemas.microsoft.com/office/drawing/2014/main" id="{9952E0E6-4FE5-B909-CADF-E8FD3724D2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7">
            <a:extLst>
              <a:ext uri="{FF2B5EF4-FFF2-40B4-BE49-F238E27FC236}">
                <a16:creationId xmlns:a16="http://schemas.microsoft.com/office/drawing/2014/main" id="{F6D774B6-0F78-A756-8D11-AC7B9BB2186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CB690F-7BCD-4578-86E8-787C1EB456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9891" name="Rectangle 2">
            <a:extLst>
              <a:ext uri="{FF2B5EF4-FFF2-40B4-BE49-F238E27FC236}">
                <a16:creationId xmlns:a16="http://schemas.microsoft.com/office/drawing/2014/main" id="{508102D8-59C9-F085-C3C4-8B33D3C80628}"/>
              </a:ext>
            </a:extLst>
          </p:cNvPr>
          <p:cNvSpPr>
            <a:spLocks noGrp="1" noRot="1" noChangeAspect="1" noChangeArrowheads="1" noTextEdit="1"/>
          </p:cNvSpPr>
          <p:nvPr>
            <p:ph type="sldImg"/>
          </p:nvPr>
        </p:nvSpPr>
        <p:spPr>
          <a:ln/>
        </p:spPr>
      </p:sp>
      <p:sp>
        <p:nvSpPr>
          <p:cNvPr id="549892" name="Rectangle 3">
            <a:extLst>
              <a:ext uri="{FF2B5EF4-FFF2-40B4-BE49-F238E27FC236}">
                <a16:creationId xmlns:a16="http://schemas.microsoft.com/office/drawing/2014/main" id="{E1CB8772-784A-D3B6-30DE-7E1F5A3EB61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7">
            <a:extLst>
              <a:ext uri="{FF2B5EF4-FFF2-40B4-BE49-F238E27FC236}">
                <a16:creationId xmlns:a16="http://schemas.microsoft.com/office/drawing/2014/main" id="{B0CB6B04-C664-BD66-A3C8-37E2E1C288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8BA171-58C0-471C-A6AC-22073CA5678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1939" name="Rectangle 2">
            <a:extLst>
              <a:ext uri="{FF2B5EF4-FFF2-40B4-BE49-F238E27FC236}">
                <a16:creationId xmlns:a16="http://schemas.microsoft.com/office/drawing/2014/main" id="{A35D1FD6-36FE-C738-7311-631FD6589419}"/>
              </a:ext>
            </a:extLst>
          </p:cNvPr>
          <p:cNvSpPr>
            <a:spLocks noGrp="1" noRot="1" noChangeAspect="1" noChangeArrowheads="1" noTextEdit="1"/>
          </p:cNvSpPr>
          <p:nvPr>
            <p:ph type="sldImg"/>
          </p:nvPr>
        </p:nvSpPr>
        <p:spPr>
          <a:ln/>
        </p:spPr>
      </p:sp>
      <p:sp>
        <p:nvSpPr>
          <p:cNvPr id="551940" name="Rectangle 3">
            <a:extLst>
              <a:ext uri="{FF2B5EF4-FFF2-40B4-BE49-F238E27FC236}">
                <a16:creationId xmlns:a16="http://schemas.microsoft.com/office/drawing/2014/main" id="{B71D2BC8-B069-E053-6B2E-6CDB68637B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7">
            <a:extLst>
              <a:ext uri="{FF2B5EF4-FFF2-40B4-BE49-F238E27FC236}">
                <a16:creationId xmlns:a16="http://schemas.microsoft.com/office/drawing/2014/main" id="{E04ED3CA-DDF2-2B22-64F1-DE9F2CCAEA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DEB004-EC60-432C-870F-7FA6D3D2E1E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3987" name="Rectangle 2">
            <a:extLst>
              <a:ext uri="{FF2B5EF4-FFF2-40B4-BE49-F238E27FC236}">
                <a16:creationId xmlns:a16="http://schemas.microsoft.com/office/drawing/2014/main" id="{5A888ADE-56D3-38A4-D8C3-D3C720034240}"/>
              </a:ext>
            </a:extLst>
          </p:cNvPr>
          <p:cNvSpPr>
            <a:spLocks noGrp="1" noRot="1" noChangeAspect="1" noChangeArrowheads="1" noTextEdit="1"/>
          </p:cNvSpPr>
          <p:nvPr>
            <p:ph type="sldImg"/>
          </p:nvPr>
        </p:nvSpPr>
        <p:spPr>
          <a:ln/>
        </p:spPr>
      </p:sp>
      <p:sp>
        <p:nvSpPr>
          <p:cNvPr id="553988" name="Rectangle 3">
            <a:extLst>
              <a:ext uri="{FF2B5EF4-FFF2-40B4-BE49-F238E27FC236}">
                <a16:creationId xmlns:a16="http://schemas.microsoft.com/office/drawing/2014/main" id="{EFD280EF-AE53-7675-2652-8A7A1AADD6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A728346-80B6-D462-E8F6-DB859A57FB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B3C720-21D1-3C42-81D9-8A09D10C2625}" type="slidenum">
              <a:rPr lang="en-US" altLang="en-US" smtClean="0"/>
              <a:t>12</a:t>
            </a:fld>
            <a:endParaRPr lang="en-US" altLang="en-US"/>
          </a:p>
        </p:txBody>
      </p:sp>
      <p:sp>
        <p:nvSpPr>
          <p:cNvPr id="77827" name="Rectangle 2">
            <a:extLst>
              <a:ext uri="{FF2B5EF4-FFF2-40B4-BE49-F238E27FC236}">
                <a16:creationId xmlns:a16="http://schemas.microsoft.com/office/drawing/2014/main" id="{0C53110F-BA9C-8CAD-4520-2ECCE5337EC4}"/>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96E1E680-1C80-E9AD-EE1E-BE209B2397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7">
            <a:extLst>
              <a:ext uri="{FF2B5EF4-FFF2-40B4-BE49-F238E27FC236}">
                <a16:creationId xmlns:a16="http://schemas.microsoft.com/office/drawing/2014/main" id="{FCB566AD-807E-8605-49F7-0174802022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7F3DD2F-598E-4CD7-9D29-34648355D96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6035" name="Rectangle 2">
            <a:extLst>
              <a:ext uri="{FF2B5EF4-FFF2-40B4-BE49-F238E27FC236}">
                <a16:creationId xmlns:a16="http://schemas.microsoft.com/office/drawing/2014/main" id="{7B8C0D67-B361-A2A3-9AFB-EE0A103A8448}"/>
              </a:ext>
            </a:extLst>
          </p:cNvPr>
          <p:cNvSpPr>
            <a:spLocks noGrp="1" noRot="1" noChangeAspect="1" noChangeArrowheads="1" noTextEdit="1"/>
          </p:cNvSpPr>
          <p:nvPr>
            <p:ph type="sldImg"/>
          </p:nvPr>
        </p:nvSpPr>
        <p:spPr>
          <a:ln/>
        </p:spPr>
      </p:sp>
      <p:sp>
        <p:nvSpPr>
          <p:cNvPr id="556036" name="Rectangle 3">
            <a:extLst>
              <a:ext uri="{FF2B5EF4-FFF2-40B4-BE49-F238E27FC236}">
                <a16:creationId xmlns:a16="http://schemas.microsoft.com/office/drawing/2014/main" id="{D711C02F-15B6-A7BC-08F8-F1394B1AE3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a:extLst>
              <a:ext uri="{FF2B5EF4-FFF2-40B4-BE49-F238E27FC236}">
                <a16:creationId xmlns:a16="http://schemas.microsoft.com/office/drawing/2014/main" id="{952FF281-14BF-F171-2949-1C40BDF878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191485-7D8C-4AD9-8AFB-0CDBEF4B397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8083" name="Rectangle 2">
            <a:extLst>
              <a:ext uri="{FF2B5EF4-FFF2-40B4-BE49-F238E27FC236}">
                <a16:creationId xmlns:a16="http://schemas.microsoft.com/office/drawing/2014/main" id="{8E404473-4883-0C9A-B3EA-BC94FB80775B}"/>
              </a:ext>
            </a:extLst>
          </p:cNvPr>
          <p:cNvSpPr>
            <a:spLocks noGrp="1" noRot="1" noChangeAspect="1" noChangeArrowheads="1" noTextEdit="1"/>
          </p:cNvSpPr>
          <p:nvPr>
            <p:ph type="sldImg"/>
          </p:nvPr>
        </p:nvSpPr>
        <p:spPr>
          <a:ln/>
        </p:spPr>
      </p:sp>
      <p:sp>
        <p:nvSpPr>
          <p:cNvPr id="558084" name="Rectangle 3">
            <a:extLst>
              <a:ext uri="{FF2B5EF4-FFF2-40B4-BE49-F238E27FC236}">
                <a16:creationId xmlns:a16="http://schemas.microsoft.com/office/drawing/2014/main" id="{77A5FC56-74FC-03FF-9EFD-B1EF18E7F8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7">
            <a:extLst>
              <a:ext uri="{FF2B5EF4-FFF2-40B4-BE49-F238E27FC236}">
                <a16:creationId xmlns:a16="http://schemas.microsoft.com/office/drawing/2014/main" id="{28BAB25F-9BBC-EB3C-8D93-C2FD4A820A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BE1809-0FCC-4B9E-BAFC-53A4A7F3F8D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0131" name="Rectangle 2">
            <a:extLst>
              <a:ext uri="{FF2B5EF4-FFF2-40B4-BE49-F238E27FC236}">
                <a16:creationId xmlns:a16="http://schemas.microsoft.com/office/drawing/2014/main" id="{2CA499A5-8753-787C-7A5D-5A8FEEBF31AA}"/>
              </a:ext>
            </a:extLst>
          </p:cNvPr>
          <p:cNvSpPr>
            <a:spLocks noGrp="1" noRot="1" noChangeAspect="1" noChangeArrowheads="1" noTextEdit="1"/>
          </p:cNvSpPr>
          <p:nvPr>
            <p:ph type="sldImg"/>
          </p:nvPr>
        </p:nvSpPr>
        <p:spPr>
          <a:ln/>
        </p:spPr>
      </p:sp>
      <p:sp>
        <p:nvSpPr>
          <p:cNvPr id="560132" name="Rectangle 3">
            <a:extLst>
              <a:ext uri="{FF2B5EF4-FFF2-40B4-BE49-F238E27FC236}">
                <a16:creationId xmlns:a16="http://schemas.microsoft.com/office/drawing/2014/main" id="{06F85B92-6765-F94F-46DF-DE9AEEC3C9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7">
            <a:extLst>
              <a:ext uri="{FF2B5EF4-FFF2-40B4-BE49-F238E27FC236}">
                <a16:creationId xmlns:a16="http://schemas.microsoft.com/office/drawing/2014/main" id="{817A6524-1714-1DAC-BEE0-5367AD68F4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7437F0-97F4-4ABD-AF7A-5595C478CC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2179" name="Rectangle 2">
            <a:extLst>
              <a:ext uri="{FF2B5EF4-FFF2-40B4-BE49-F238E27FC236}">
                <a16:creationId xmlns:a16="http://schemas.microsoft.com/office/drawing/2014/main" id="{ECAE844D-57F1-DD1C-9515-355AEF40F83B}"/>
              </a:ext>
            </a:extLst>
          </p:cNvPr>
          <p:cNvSpPr>
            <a:spLocks noGrp="1" noRot="1" noChangeAspect="1" noChangeArrowheads="1" noTextEdit="1"/>
          </p:cNvSpPr>
          <p:nvPr>
            <p:ph type="sldImg"/>
          </p:nvPr>
        </p:nvSpPr>
        <p:spPr>
          <a:ln/>
        </p:spPr>
      </p:sp>
      <p:sp>
        <p:nvSpPr>
          <p:cNvPr id="562180" name="Rectangle 3">
            <a:extLst>
              <a:ext uri="{FF2B5EF4-FFF2-40B4-BE49-F238E27FC236}">
                <a16:creationId xmlns:a16="http://schemas.microsoft.com/office/drawing/2014/main" id="{A7488C5D-A215-71DC-730C-621B55879B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7">
            <a:extLst>
              <a:ext uri="{FF2B5EF4-FFF2-40B4-BE49-F238E27FC236}">
                <a16:creationId xmlns:a16="http://schemas.microsoft.com/office/drawing/2014/main" id="{96C31C8C-6909-D068-27B3-545B8E8018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E1331F-5B4A-48E2-81DD-E645603C03A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4227" name="Rectangle 2">
            <a:extLst>
              <a:ext uri="{FF2B5EF4-FFF2-40B4-BE49-F238E27FC236}">
                <a16:creationId xmlns:a16="http://schemas.microsoft.com/office/drawing/2014/main" id="{6934ABEB-61B5-CC37-2BB8-E052A103FAFA}"/>
              </a:ext>
            </a:extLst>
          </p:cNvPr>
          <p:cNvSpPr>
            <a:spLocks noGrp="1" noRot="1" noChangeAspect="1" noChangeArrowheads="1" noTextEdit="1"/>
          </p:cNvSpPr>
          <p:nvPr>
            <p:ph type="sldImg"/>
          </p:nvPr>
        </p:nvSpPr>
        <p:spPr>
          <a:ln/>
        </p:spPr>
      </p:sp>
      <p:sp>
        <p:nvSpPr>
          <p:cNvPr id="564228" name="Rectangle 3">
            <a:extLst>
              <a:ext uri="{FF2B5EF4-FFF2-40B4-BE49-F238E27FC236}">
                <a16:creationId xmlns:a16="http://schemas.microsoft.com/office/drawing/2014/main" id="{32CA387B-CE53-F297-ECBF-1E8D62CC61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7">
            <a:extLst>
              <a:ext uri="{FF2B5EF4-FFF2-40B4-BE49-F238E27FC236}">
                <a16:creationId xmlns:a16="http://schemas.microsoft.com/office/drawing/2014/main" id="{DBC0C8BE-130D-C581-9117-713A09FE47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0E18AE-2AF4-485F-8C67-A98BFD67AF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6275" name="Rectangle 2">
            <a:extLst>
              <a:ext uri="{FF2B5EF4-FFF2-40B4-BE49-F238E27FC236}">
                <a16:creationId xmlns:a16="http://schemas.microsoft.com/office/drawing/2014/main" id="{342A7819-AFF8-9FB6-7D35-017C0F9C96C6}"/>
              </a:ext>
            </a:extLst>
          </p:cNvPr>
          <p:cNvSpPr>
            <a:spLocks noGrp="1" noRot="1" noChangeAspect="1" noChangeArrowheads="1" noTextEdit="1"/>
          </p:cNvSpPr>
          <p:nvPr>
            <p:ph type="sldImg"/>
          </p:nvPr>
        </p:nvSpPr>
        <p:spPr>
          <a:ln/>
        </p:spPr>
      </p:sp>
      <p:sp>
        <p:nvSpPr>
          <p:cNvPr id="566276" name="Rectangle 3">
            <a:extLst>
              <a:ext uri="{FF2B5EF4-FFF2-40B4-BE49-F238E27FC236}">
                <a16:creationId xmlns:a16="http://schemas.microsoft.com/office/drawing/2014/main" id="{24DC9D48-A327-A2F6-FE99-33EF687C2D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7">
            <a:extLst>
              <a:ext uri="{FF2B5EF4-FFF2-40B4-BE49-F238E27FC236}">
                <a16:creationId xmlns:a16="http://schemas.microsoft.com/office/drawing/2014/main" id="{D399B74D-7F07-2A37-A4F3-1261BB53396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4D0CA4-8583-4612-9D4C-7DD12C967A9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68323" name="Rectangle 2">
            <a:extLst>
              <a:ext uri="{FF2B5EF4-FFF2-40B4-BE49-F238E27FC236}">
                <a16:creationId xmlns:a16="http://schemas.microsoft.com/office/drawing/2014/main" id="{FED53935-4A81-C2C0-3E4D-F0E295980E86}"/>
              </a:ext>
            </a:extLst>
          </p:cNvPr>
          <p:cNvSpPr>
            <a:spLocks noGrp="1" noRot="1" noChangeAspect="1" noChangeArrowheads="1" noTextEdit="1"/>
          </p:cNvSpPr>
          <p:nvPr>
            <p:ph type="sldImg"/>
          </p:nvPr>
        </p:nvSpPr>
        <p:spPr>
          <a:ln/>
        </p:spPr>
      </p:sp>
      <p:sp>
        <p:nvSpPr>
          <p:cNvPr id="568324" name="Rectangle 3">
            <a:extLst>
              <a:ext uri="{FF2B5EF4-FFF2-40B4-BE49-F238E27FC236}">
                <a16:creationId xmlns:a16="http://schemas.microsoft.com/office/drawing/2014/main" id="{B21C74DE-18EC-4E48-3D1A-37E045206C0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a:extLst>
              <a:ext uri="{FF2B5EF4-FFF2-40B4-BE49-F238E27FC236}">
                <a16:creationId xmlns:a16="http://schemas.microsoft.com/office/drawing/2014/main" id="{C5916187-3976-0743-3BF6-19FD934466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18094A-7066-4F1D-8986-A51C039DAC6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0371" name="Rectangle 2">
            <a:extLst>
              <a:ext uri="{FF2B5EF4-FFF2-40B4-BE49-F238E27FC236}">
                <a16:creationId xmlns:a16="http://schemas.microsoft.com/office/drawing/2014/main" id="{AC6B03D0-B5E4-A028-242A-A9FB82795647}"/>
              </a:ext>
            </a:extLst>
          </p:cNvPr>
          <p:cNvSpPr>
            <a:spLocks noGrp="1" noRot="1" noChangeAspect="1" noChangeArrowheads="1" noTextEdit="1"/>
          </p:cNvSpPr>
          <p:nvPr>
            <p:ph type="sldImg"/>
          </p:nvPr>
        </p:nvSpPr>
        <p:spPr>
          <a:ln/>
        </p:spPr>
      </p:sp>
      <p:sp>
        <p:nvSpPr>
          <p:cNvPr id="570372" name="Rectangle 3">
            <a:extLst>
              <a:ext uri="{FF2B5EF4-FFF2-40B4-BE49-F238E27FC236}">
                <a16:creationId xmlns:a16="http://schemas.microsoft.com/office/drawing/2014/main" id="{F0EC41CE-E866-9CA8-1323-FABECBE30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a:extLst>
              <a:ext uri="{FF2B5EF4-FFF2-40B4-BE49-F238E27FC236}">
                <a16:creationId xmlns:a16="http://schemas.microsoft.com/office/drawing/2014/main" id="{E0BCE685-1C1B-0664-F648-9DC0081CA93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CB2F5CF-AA66-4F76-88DB-844DBCB2359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2419" name="Rectangle 2">
            <a:extLst>
              <a:ext uri="{FF2B5EF4-FFF2-40B4-BE49-F238E27FC236}">
                <a16:creationId xmlns:a16="http://schemas.microsoft.com/office/drawing/2014/main" id="{7BF7A46A-D953-5200-911C-02042D864FAF}"/>
              </a:ext>
            </a:extLst>
          </p:cNvPr>
          <p:cNvSpPr>
            <a:spLocks noGrp="1" noRot="1" noChangeAspect="1" noChangeArrowheads="1" noTextEdit="1"/>
          </p:cNvSpPr>
          <p:nvPr>
            <p:ph type="sldImg"/>
          </p:nvPr>
        </p:nvSpPr>
        <p:spPr>
          <a:ln/>
        </p:spPr>
      </p:sp>
      <p:sp>
        <p:nvSpPr>
          <p:cNvPr id="572420" name="Rectangle 3">
            <a:extLst>
              <a:ext uri="{FF2B5EF4-FFF2-40B4-BE49-F238E27FC236}">
                <a16:creationId xmlns:a16="http://schemas.microsoft.com/office/drawing/2014/main" id="{8F84511A-AAF7-2B87-6543-269FA43C29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7">
            <a:extLst>
              <a:ext uri="{FF2B5EF4-FFF2-40B4-BE49-F238E27FC236}">
                <a16:creationId xmlns:a16="http://schemas.microsoft.com/office/drawing/2014/main" id="{D47EBEB7-677B-32AD-E8B5-63424CC7799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83B648-F6AF-4598-912C-16456B7BC18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4467" name="Rectangle 2">
            <a:extLst>
              <a:ext uri="{FF2B5EF4-FFF2-40B4-BE49-F238E27FC236}">
                <a16:creationId xmlns:a16="http://schemas.microsoft.com/office/drawing/2014/main" id="{69EC6BD7-87B7-F2F1-5A66-511CAA2CB1F5}"/>
              </a:ext>
            </a:extLst>
          </p:cNvPr>
          <p:cNvSpPr>
            <a:spLocks noGrp="1" noRot="1" noChangeAspect="1" noChangeArrowheads="1" noTextEdit="1"/>
          </p:cNvSpPr>
          <p:nvPr>
            <p:ph type="sldImg"/>
          </p:nvPr>
        </p:nvSpPr>
        <p:spPr>
          <a:ln/>
        </p:spPr>
      </p:sp>
      <p:sp>
        <p:nvSpPr>
          <p:cNvPr id="574468" name="Rectangle 3">
            <a:extLst>
              <a:ext uri="{FF2B5EF4-FFF2-40B4-BE49-F238E27FC236}">
                <a16:creationId xmlns:a16="http://schemas.microsoft.com/office/drawing/2014/main" id="{A8F3057E-F738-D8EF-6FBF-A72723479D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AD2C089A-8B7A-4A4C-3AE2-016DD9AF11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9B3A3A-E4B1-6440-BDDE-21251C3DDDDA}" type="slidenum">
              <a:rPr lang="en-US" altLang="en-US" smtClean="0"/>
              <a:t>13</a:t>
            </a:fld>
            <a:endParaRPr lang="en-US" altLang="en-US"/>
          </a:p>
        </p:txBody>
      </p:sp>
      <p:sp>
        <p:nvSpPr>
          <p:cNvPr id="79875" name="Rectangle 2">
            <a:extLst>
              <a:ext uri="{FF2B5EF4-FFF2-40B4-BE49-F238E27FC236}">
                <a16:creationId xmlns:a16="http://schemas.microsoft.com/office/drawing/2014/main" id="{BD6B3BBD-83D7-8667-F013-8CEBC49386A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8179F1B4-6C29-805C-E6E5-7798C00779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7">
            <a:extLst>
              <a:ext uri="{FF2B5EF4-FFF2-40B4-BE49-F238E27FC236}">
                <a16:creationId xmlns:a16="http://schemas.microsoft.com/office/drawing/2014/main" id="{9AE4BD35-C9B3-F0A6-5E6F-3251B3CA86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BE733C-9B72-4EE0-9249-7456D4A2D5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76515" name="Rectangle 2">
            <a:extLst>
              <a:ext uri="{FF2B5EF4-FFF2-40B4-BE49-F238E27FC236}">
                <a16:creationId xmlns:a16="http://schemas.microsoft.com/office/drawing/2014/main" id="{F3B829E8-032A-1108-4FCE-026A52557C6A}"/>
              </a:ext>
            </a:extLst>
          </p:cNvPr>
          <p:cNvSpPr>
            <a:spLocks noGrp="1" noRot="1" noChangeAspect="1" noChangeArrowheads="1" noTextEdit="1"/>
          </p:cNvSpPr>
          <p:nvPr>
            <p:ph type="sldImg"/>
          </p:nvPr>
        </p:nvSpPr>
        <p:spPr>
          <a:ln/>
        </p:spPr>
      </p:sp>
      <p:sp>
        <p:nvSpPr>
          <p:cNvPr id="576516" name="Rectangle 3">
            <a:extLst>
              <a:ext uri="{FF2B5EF4-FFF2-40B4-BE49-F238E27FC236}">
                <a16:creationId xmlns:a16="http://schemas.microsoft.com/office/drawing/2014/main" id="{06A9722E-ECC1-D86F-9ACF-D8B635AC7F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Image Placeholder 1">
            <a:extLst>
              <a:ext uri="{FF2B5EF4-FFF2-40B4-BE49-F238E27FC236}">
                <a16:creationId xmlns:a16="http://schemas.microsoft.com/office/drawing/2014/main" id="{F48843FC-2659-F2BB-B02B-705F25E1EA19}"/>
              </a:ext>
            </a:extLst>
          </p:cNvPr>
          <p:cNvSpPr>
            <a:spLocks noGrp="1" noRot="1" noChangeAspect="1" noChangeArrowheads="1" noTextEdit="1"/>
          </p:cNvSpPr>
          <p:nvPr>
            <p:ph type="sldImg"/>
          </p:nvPr>
        </p:nvSpPr>
        <p:spPr>
          <a:ln/>
        </p:spPr>
      </p:sp>
      <p:sp>
        <p:nvSpPr>
          <p:cNvPr id="578563" name="Notes Placeholder 2">
            <a:extLst>
              <a:ext uri="{FF2B5EF4-FFF2-40B4-BE49-F238E27FC236}">
                <a16:creationId xmlns:a16="http://schemas.microsoft.com/office/drawing/2014/main" id="{758030DE-AE13-38C8-EAAF-37BB044D0B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578564" name="Slide Number Placeholder 3">
            <a:extLst>
              <a:ext uri="{FF2B5EF4-FFF2-40B4-BE49-F238E27FC236}">
                <a16:creationId xmlns:a16="http://schemas.microsoft.com/office/drawing/2014/main" id="{8FC12066-6D6C-E15A-D8BC-0FB34B98D84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D5F17F-0D24-4B9B-A223-4DF329C23DD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7">
            <a:extLst>
              <a:ext uri="{FF2B5EF4-FFF2-40B4-BE49-F238E27FC236}">
                <a16:creationId xmlns:a16="http://schemas.microsoft.com/office/drawing/2014/main" id="{59E9A90E-E543-742E-54CF-5E448AA9334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3D4C5E-CB43-4A5B-850B-615FF0D6C88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0611" name="Rectangle 2">
            <a:extLst>
              <a:ext uri="{FF2B5EF4-FFF2-40B4-BE49-F238E27FC236}">
                <a16:creationId xmlns:a16="http://schemas.microsoft.com/office/drawing/2014/main" id="{F3E6B103-21B6-2943-F4B4-DDCC65D67751}"/>
              </a:ext>
            </a:extLst>
          </p:cNvPr>
          <p:cNvSpPr>
            <a:spLocks noGrp="1" noRot="1" noChangeAspect="1" noChangeArrowheads="1" noTextEdit="1"/>
          </p:cNvSpPr>
          <p:nvPr>
            <p:ph type="sldImg"/>
          </p:nvPr>
        </p:nvSpPr>
        <p:spPr>
          <a:ln/>
        </p:spPr>
      </p:sp>
      <p:sp>
        <p:nvSpPr>
          <p:cNvPr id="580612" name="Rectangle 3">
            <a:extLst>
              <a:ext uri="{FF2B5EF4-FFF2-40B4-BE49-F238E27FC236}">
                <a16:creationId xmlns:a16="http://schemas.microsoft.com/office/drawing/2014/main" id="{68BFD70B-DAD9-247D-8FBA-7F1DE5E917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7">
            <a:extLst>
              <a:ext uri="{FF2B5EF4-FFF2-40B4-BE49-F238E27FC236}">
                <a16:creationId xmlns:a16="http://schemas.microsoft.com/office/drawing/2014/main" id="{BA444CA9-9D67-AA95-AE25-16F7AA7D26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2FAE8F-3562-4DE4-901A-9B75D64E38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2659" name="Rectangle 2">
            <a:extLst>
              <a:ext uri="{FF2B5EF4-FFF2-40B4-BE49-F238E27FC236}">
                <a16:creationId xmlns:a16="http://schemas.microsoft.com/office/drawing/2014/main" id="{E0CECACF-0C67-BBBF-DD7D-34C3E1306D8F}"/>
              </a:ext>
            </a:extLst>
          </p:cNvPr>
          <p:cNvSpPr>
            <a:spLocks noGrp="1" noRot="1" noChangeAspect="1" noChangeArrowheads="1" noTextEdit="1"/>
          </p:cNvSpPr>
          <p:nvPr>
            <p:ph type="sldImg"/>
          </p:nvPr>
        </p:nvSpPr>
        <p:spPr>
          <a:ln/>
        </p:spPr>
      </p:sp>
      <p:sp>
        <p:nvSpPr>
          <p:cNvPr id="582660" name="Rectangle 3">
            <a:extLst>
              <a:ext uri="{FF2B5EF4-FFF2-40B4-BE49-F238E27FC236}">
                <a16:creationId xmlns:a16="http://schemas.microsoft.com/office/drawing/2014/main" id="{033539C2-5282-8B55-71BE-0BF75AEC94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7">
            <a:extLst>
              <a:ext uri="{FF2B5EF4-FFF2-40B4-BE49-F238E27FC236}">
                <a16:creationId xmlns:a16="http://schemas.microsoft.com/office/drawing/2014/main" id="{CF875119-012B-73DA-4B1C-D06FB8FC4D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D469E6-7E79-47FA-9D38-BAB8FC0C340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4707" name="Rectangle 2">
            <a:extLst>
              <a:ext uri="{FF2B5EF4-FFF2-40B4-BE49-F238E27FC236}">
                <a16:creationId xmlns:a16="http://schemas.microsoft.com/office/drawing/2014/main" id="{26C23F54-D798-295E-1FC6-52F4BB874D44}"/>
              </a:ext>
            </a:extLst>
          </p:cNvPr>
          <p:cNvSpPr>
            <a:spLocks noGrp="1" noRot="1" noChangeAspect="1" noChangeArrowheads="1" noTextEdit="1"/>
          </p:cNvSpPr>
          <p:nvPr>
            <p:ph type="sldImg"/>
          </p:nvPr>
        </p:nvSpPr>
        <p:spPr>
          <a:ln/>
        </p:spPr>
      </p:sp>
      <p:sp>
        <p:nvSpPr>
          <p:cNvPr id="584708" name="Rectangle 3">
            <a:extLst>
              <a:ext uri="{FF2B5EF4-FFF2-40B4-BE49-F238E27FC236}">
                <a16:creationId xmlns:a16="http://schemas.microsoft.com/office/drawing/2014/main" id="{7C7C0FDC-9E94-A300-10AF-B75E0B480D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7">
            <a:extLst>
              <a:ext uri="{FF2B5EF4-FFF2-40B4-BE49-F238E27FC236}">
                <a16:creationId xmlns:a16="http://schemas.microsoft.com/office/drawing/2014/main" id="{99CB695E-3D44-02B5-7DC3-9AA9B0F118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9F495-3B8A-456D-B0B6-62AEEAED2D1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6755" name="Rectangle 2">
            <a:extLst>
              <a:ext uri="{FF2B5EF4-FFF2-40B4-BE49-F238E27FC236}">
                <a16:creationId xmlns:a16="http://schemas.microsoft.com/office/drawing/2014/main" id="{1514F38F-5F2A-0A84-E72B-BEA963274A6C}"/>
              </a:ext>
            </a:extLst>
          </p:cNvPr>
          <p:cNvSpPr>
            <a:spLocks noGrp="1" noRot="1" noChangeAspect="1" noChangeArrowheads="1" noTextEdit="1"/>
          </p:cNvSpPr>
          <p:nvPr>
            <p:ph type="sldImg"/>
          </p:nvPr>
        </p:nvSpPr>
        <p:spPr>
          <a:ln/>
        </p:spPr>
      </p:sp>
      <p:sp>
        <p:nvSpPr>
          <p:cNvPr id="586756" name="Rectangle 3">
            <a:extLst>
              <a:ext uri="{FF2B5EF4-FFF2-40B4-BE49-F238E27FC236}">
                <a16:creationId xmlns:a16="http://schemas.microsoft.com/office/drawing/2014/main" id="{E53C5D5F-C3EC-6D88-8418-410DAF27E1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7">
            <a:extLst>
              <a:ext uri="{FF2B5EF4-FFF2-40B4-BE49-F238E27FC236}">
                <a16:creationId xmlns:a16="http://schemas.microsoft.com/office/drawing/2014/main" id="{A1B5BEE6-5E36-08E6-B42B-D5879EEA28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D29ACD-3F8B-4AFF-BA32-4C4A258C931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88803" name="Rectangle 2">
            <a:extLst>
              <a:ext uri="{FF2B5EF4-FFF2-40B4-BE49-F238E27FC236}">
                <a16:creationId xmlns:a16="http://schemas.microsoft.com/office/drawing/2014/main" id="{C6EF637C-1799-C9F7-9257-B0D294D4FFA8}"/>
              </a:ext>
            </a:extLst>
          </p:cNvPr>
          <p:cNvSpPr>
            <a:spLocks noGrp="1" noRot="1" noChangeAspect="1" noChangeArrowheads="1" noTextEdit="1"/>
          </p:cNvSpPr>
          <p:nvPr>
            <p:ph type="sldImg"/>
          </p:nvPr>
        </p:nvSpPr>
        <p:spPr>
          <a:ln/>
        </p:spPr>
      </p:sp>
      <p:sp>
        <p:nvSpPr>
          <p:cNvPr id="588804" name="Rectangle 3">
            <a:extLst>
              <a:ext uri="{FF2B5EF4-FFF2-40B4-BE49-F238E27FC236}">
                <a16:creationId xmlns:a16="http://schemas.microsoft.com/office/drawing/2014/main" id="{272F5004-21B7-E8B0-796A-982F0B941F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7">
            <a:extLst>
              <a:ext uri="{FF2B5EF4-FFF2-40B4-BE49-F238E27FC236}">
                <a16:creationId xmlns:a16="http://schemas.microsoft.com/office/drawing/2014/main" id="{43E757CD-6023-6CFB-DE68-4D42A5650B3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7CA8C6-F462-4486-BEF5-F83444A0FF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0851" name="Rectangle 2">
            <a:extLst>
              <a:ext uri="{FF2B5EF4-FFF2-40B4-BE49-F238E27FC236}">
                <a16:creationId xmlns:a16="http://schemas.microsoft.com/office/drawing/2014/main" id="{A9E423E6-4479-E521-F718-6F1E324BC6EA}"/>
              </a:ext>
            </a:extLst>
          </p:cNvPr>
          <p:cNvSpPr>
            <a:spLocks noGrp="1" noRot="1" noChangeAspect="1" noChangeArrowheads="1" noTextEdit="1"/>
          </p:cNvSpPr>
          <p:nvPr>
            <p:ph type="sldImg"/>
          </p:nvPr>
        </p:nvSpPr>
        <p:spPr>
          <a:ln/>
        </p:spPr>
      </p:sp>
      <p:sp>
        <p:nvSpPr>
          <p:cNvPr id="590852" name="Rectangle 3">
            <a:extLst>
              <a:ext uri="{FF2B5EF4-FFF2-40B4-BE49-F238E27FC236}">
                <a16:creationId xmlns:a16="http://schemas.microsoft.com/office/drawing/2014/main" id="{2C555D9A-9BF2-E85A-1A08-CEA8C17E1A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a:extLst>
              <a:ext uri="{FF2B5EF4-FFF2-40B4-BE49-F238E27FC236}">
                <a16:creationId xmlns:a16="http://schemas.microsoft.com/office/drawing/2014/main" id="{9A85DB36-E2DC-6EFB-5A55-4D29D00F1E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94D18F-ADA7-4F32-B564-58A2F7F50E9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2899" name="Rectangle 2">
            <a:extLst>
              <a:ext uri="{FF2B5EF4-FFF2-40B4-BE49-F238E27FC236}">
                <a16:creationId xmlns:a16="http://schemas.microsoft.com/office/drawing/2014/main" id="{4EC4FD7F-A1B4-586F-E708-62EFD0F5C1CD}"/>
              </a:ext>
            </a:extLst>
          </p:cNvPr>
          <p:cNvSpPr>
            <a:spLocks noGrp="1" noRot="1" noChangeAspect="1" noChangeArrowheads="1" noTextEdit="1"/>
          </p:cNvSpPr>
          <p:nvPr>
            <p:ph type="sldImg"/>
          </p:nvPr>
        </p:nvSpPr>
        <p:spPr>
          <a:ln/>
        </p:spPr>
      </p:sp>
      <p:sp>
        <p:nvSpPr>
          <p:cNvPr id="592900" name="Rectangle 3">
            <a:extLst>
              <a:ext uri="{FF2B5EF4-FFF2-40B4-BE49-F238E27FC236}">
                <a16:creationId xmlns:a16="http://schemas.microsoft.com/office/drawing/2014/main" id="{E9273A0F-6C78-3137-C60A-0FD17E64B5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a:extLst>
              <a:ext uri="{FF2B5EF4-FFF2-40B4-BE49-F238E27FC236}">
                <a16:creationId xmlns:a16="http://schemas.microsoft.com/office/drawing/2014/main" id="{33FA240E-02D7-64E5-645D-A54A83A15B3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5CEE6D-AEFB-43A9-8FED-704B5BBB2A3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4947" name="Rectangle 2">
            <a:extLst>
              <a:ext uri="{FF2B5EF4-FFF2-40B4-BE49-F238E27FC236}">
                <a16:creationId xmlns:a16="http://schemas.microsoft.com/office/drawing/2014/main" id="{752A67FD-7280-DF89-90A8-7836C7775A97}"/>
              </a:ext>
            </a:extLst>
          </p:cNvPr>
          <p:cNvSpPr>
            <a:spLocks noGrp="1" noRot="1" noChangeAspect="1" noChangeArrowheads="1" noTextEdit="1"/>
          </p:cNvSpPr>
          <p:nvPr>
            <p:ph type="sldImg"/>
          </p:nvPr>
        </p:nvSpPr>
        <p:spPr>
          <a:ln/>
        </p:spPr>
      </p:sp>
      <p:sp>
        <p:nvSpPr>
          <p:cNvPr id="594948" name="Rectangle 3">
            <a:extLst>
              <a:ext uri="{FF2B5EF4-FFF2-40B4-BE49-F238E27FC236}">
                <a16:creationId xmlns:a16="http://schemas.microsoft.com/office/drawing/2014/main" id="{29F71734-F8F0-2E48-D6B6-C4228E2496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25E12F6-8C5C-FCE9-98CD-19DFC9B8B7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CE0D3F-0AF9-DE41-9717-1947B89652BD}" type="slidenum">
              <a:rPr lang="en-US" altLang="en-US" smtClean="0">
                <a:solidFill>
                  <a:srgbClr val="000000"/>
                </a:solidFill>
              </a:rPr>
              <a:t>14</a:t>
            </a:fld>
            <a:endParaRPr lang="en-US" altLang="en-US">
              <a:solidFill>
                <a:srgbClr val="000000"/>
              </a:solidFill>
            </a:endParaRPr>
          </a:p>
        </p:txBody>
      </p:sp>
      <p:sp>
        <p:nvSpPr>
          <p:cNvPr id="81923" name="Rectangle 2">
            <a:extLst>
              <a:ext uri="{FF2B5EF4-FFF2-40B4-BE49-F238E27FC236}">
                <a16:creationId xmlns:a16="http://schemas.microsoft.com/office/drawing/2014/main" id="{02AE14BA-A8D8-738B-B41D-2AAA73CC555B}"/>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3A0F0EEB-AC7E-9CF9-87F1-FCF09E24A2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a:extLst>
              <a:ext uri="{FF2B5EF4-FFF2-40B4-BE49-F238E27FC236}">
                <a16:creationId xmlns:a16="http://schemas.microsoft.com/office/drawing/2014/main" id="{72FA196E-23D7-564C-1BC6-AE2F4BBA99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C7B0BC-77CB-4839-A738-160C83F5B79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6995" name="Rectangle 2">
            <a:extLst>
              <a:ext uri="{FF2B5EF4-FFF2-40B4-BE49-F238E27FC236}">
                <a16:creationId xmlns:a16="http://schemas.microsoft.com/office/drawing/2014/main" id="{989B29A9-20B1-F761-079B-F3B4D66AEE1C}"/>
              </a:ext>
            </a:extLst>
          </p:cNvPr>
          <p:cNvSpPr>
            <a:spLocks noGrp="1" noRot="1" noChangeAspect="1" noChangeArrowheads="1" noTextEdit="1"/>
          </p:cNvSpPr>
          <p:nvPr>
            <p:ph type="sldImg"/>
          </p:nvPr>
        </p:nvSpPr>
        <p:spPr>
          <a:ln/>
        </p:spPr>
      </p:sp>
      <p:sp>
        <p:nvSpPr>
          <p:cNvPr id="596996" name="Rectangle 3">
            <a:extLst>
              <a:ext uri="{FF2B5EF4-FFF2-40B4-BE49-F238E27FC236}">
                <a16:creationId xmlns:a16="http://schemas.microsoft.com/office/drawing/2014/main" id="{A3499991-4C8A-F0C2-7859-E4E4ADB9DB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a:extLst>
              <a:ext uri="{FF2B5EF4-FFF2-40B4-BE49-F238E27FC236}">
                <a16:creationId xmlns:a16="http://schemas.microsoft.com/office/drawing/2014/main" id="{5B137C99-C7F4-4C74-6118-FA11E4D8E1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F9532C-DFFD-4C92-8DF7-9DF4B8F6F13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99043" name="Rectangle 2">
            <a:extLst>
              <a:ext uri="{FF2B5EF4-FFF2-40B4-BE49-F238E27FC236}">
                <a16:creationId xmlns:a16="http://schemas.microsoft.com/office/drawing/2014/main" id="{8CFBAE80-FEA4-B16B-9EBD-A731159BE51C}"/>
              </a:ext>
            </a:extLst>
          </p:cNvPr>
          <p:cNvSpPr>
            <a:spLocks noGrp="1" noRot="1" noChangeAspect="1" noChangeArrowheads="1" noTextEdit="1"/>
          </p:cNvSpPr>
          <p:nvPr>
            <p:ph type="sldImg"/>
          </p:nvPr>
        </p:nvSpPr>
        <p:spPr>
          <a:ln/>
        </p:spPr>
      </p:sp>
      <p:sp>
        <p:nvSpPr>
          <p:cNvPr id="599044" name="Rectangle 3">
            <a:extLst>
              <a:ext uri="{FF2B5EF4-FFF2-40B4-BE49-F238E27FC236}">
                <a16:creationId xmlns:a16="http://schemas.microsoft.com/office/drawing/2014/main" id="{A843BCAE-67E7-F4DA-7C13-2262A0B9B1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a:extLst>
              <a:ext uri="{FF2B5EF4-FFF2-40B4-BE49-F238E27FC236}">
                <a16:creationId xmlns:a16="http://schemas.microsoft.com/office/drawing/2014/main" id="{3F6B7DD1-C4B7-3950-96B0-55F5E83374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A47E93-EF21-4698-96C4-7AACD60BBA5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1091" name="Rectangle 2">
            <a:extLst>
              <a:ext uri="{FF2B5EF4-FFF2-40B4-BE49-F238E27FC236}">
                <a16:creationId xmlns:a16="http://schemas.microsoft.com/office/drawing/2014/main" id="{7ECA1DDC-DCBB-8A45-2E51-09B20BDE1FD1}"/>
              </a:ext>
            </a:extLst>
          </p:cNvPr>
          <p:cNvSpPr>
            <a:spLocks noGrp="1" noRot="1" noChangeAspect="1" noChangeArrowheads="1" noTextEdit="1"/>
          </p:cNvSpPr>
          <p:nvPr>
            <p:ph type="sldImg"/>
          </p:nvPr>
        </p:nvSpPr>
        <p:spPr>
          <a:ln/>
        </p:spPr>
      </p:sp>
      <p:sp>
        <p:nvSpPr>
          <p:cNvPr id="601092" name="Rectangle 3">
            <a:extLst>
              <a:ext uri="{FF2B5EF4-FFF2-40B4-BE49-F238E27FC236}">
                <a16:creationId xmlns:a16="http://schemas.microsoft.com/office/drawing/2014/main" id="{1372546A-7965-D67E-5D1C-288EFD395E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a:extLst>
              <a:ext uri="{FF2B5EF4-FFF2-40B4-BE49-F238E27FC236}">
                <a16:creationId xmlns:a16="http://schemas.microsoft.com/office/drawing/2014/main" id="{19306C63-C0E7-6894-7F8D-AE30BB0C69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77BAC7-13D3-4A3C-9E21-0C6D0945FEB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3139" name="Rectangle 2">
            <a:extLst>
              <a:ext uri="{FF2B5EF4-FFF2-40B4-BE49-F238E27FC236}">
                <a16:creationId xmlns:a16="http://schemas.microsoft.com/office/drawing/2014/main" id="{E52940EB-A126-61A3-49AA-A0C3945692C7}"/>
              </a:ext>
            </a:extLst>
          </p:cNvPr>
          <p:cNvSpPr>
            <a:spLocks noGrp="1" noRot="1" noChangeAspect="1" noChangeArrowheads="1" noTextEdit="1"/>
          </p:cNvSpPr>
          <p:nvPr>
            <p:ph type="sldImg"/>
          </p:nvPr>
        </p:nvSpPr>
        <p:spPr>
          <a:ln/>
        </p:spPr>
      </p:sp>
      <p:sp>
        <p:nvSpPr>
          <p:cNvPr id="603140" name="Rectangle 3">
            <a:extLst>
              <a:ext uri="{FF2B5EF4-FFF2-40B4-BE49-F238E27FC236}">
                <a16:creationId xmlns:a16="http://schemas.microsoft.com/office/drawing/2014/main" id="{86079989-72ED-8D53-A153-E3B763B20E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a:extLst>
              <a:ext uri="{FF2B5EF4-FFF2-40B4-BE49-F238E27FC236}">
                <a16:creationId xmlns:a16="http://schemas.microsoft.com/office/drawing/2014/main" id="{EB28C113-A445-5903-F73A-DB53D89A1C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5AA67C-04D5-4184-81F1-CDDCEDB5B47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5187" name="Rectangle 2">
            <a:extLst>
              <a:ext uri="{FF2B5EF4-FFF2-40B4-BE49-F238E27FC236}">
                <a16:creationId xmlns:a16="http://schemas.microsoft.com/office/drawing/2014/main" id="{98AF9ED5-53DB-0377-9AD6-A0CFF89B9F52}"/>
              </a:ext>
            </a:extLst>
          </p:cNvPr>
          <p:cNvSpPr>
            <a:spLocks noGrp="1" noRot="1" noChangeAspect="1" noChangeArrowheads="1" noTextEdit="1"/>
          </p:cNvSpPr>
          <p:nvPr>
            <p:ph type="sldImg"/>
          </p:nvPr>
        </p:nvSpPr>
        <p:spPr>
          <a:ln/>
        </p:spPr>
      </p:sp>
      <p:sp>
        <p:nvSpPr>
          <p:cNvPr id="605188" name="Rectangle 3">
            <a:extLst>
              <a:ext uri="{FF2B5EF4-FFF2-40B4-BE49-F238E27FC236}">
                <a16:creationId xmlns:a16="http://schemas.microsoft.com/office/drawing/2014/main" id="{DCBCF9A9-6983-62F7-2D8B-3771F20E0E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Image Placeholder 1">
            <a:extLst>
              <a:ext uri="{FF2B5EF4-FFF2-40B4-BE49-F238E27FC236}">
                <a16:creationId xmlns:a16="http://schemas.microsoft.com/office/drawing/2014/main" id="{2D54A39F-2CFE-1B03-86D1-BE5691491B09}"/>
              </a:ext>
            </a:extLst>
          </p:cNvPr>
          <p:cNvSpPr>
            <a:spLocks noGrp="1" noRot="1" noChangeAspect="1" noChangeArrowheads="1" noTextEdit="1"/>
          </p:cNvSpPr>
          <p:nvPr>
            <p:ph type="sldImg"/>
          </p:nvPr>
        </p:nvSpPr>
        <p:spPr>
          <a:ln/>
        </p:spPr>
      </p:sp>
      <p:sp>
        <p:nvSpPr>
          <p:cNvPr id="607235" name="Notes Placeholder 2">
            <a:extLst>
              <a:ext uri="{FF2B5EF4-FFF2-40B4-BE49-F238E27FC236}">
                <a16:creationId xmlns:a16="http://schemas.microsoft.com/office/drawing/2014/main" id="{70E53520-A79F-C90C-B014-330962091B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07236" name="Slide Number Placeholder 3">
            <a:extLst>
              <a:ext uri="{FF2B5EF4-FFF2-40B4-BE49-F238E27FC236}">
                <a16:creationId xmlns:a16="http://schemas.microsoft.com/office/drawing/2014/main" id="{64EB6672-5E50-ED96-BBCD-CC075E86719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3EE327C-EA0D-4682-BD55-E36B2A859F2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Image Placeholder 1">
            <a:extLst>
              <a:ext uri="{FF2B5EF4-FFF2-40B4-BE49-F238E27FC236}">
                <a16:creationId xmlns:a16="http://schemas.microsoft.com/office/drawing/2014/main" id="{D8474F2D-48FE-57BE-0F9E-FEE4EC0F2EAB}"/>
              </a:ext>
            </a:extLst>
          </p:cNvPr>
          <p:cNvSpPr>
            <a:spLocks noGrp="1" noRot="1" noChangeAspect="1" noChangeArrowheads="1" noTextEdit="1"/>
          </p:cNvSpPr>
          <p:nvPr>
            <p:ph type="sldImg"/>
          </p:nvPr>
        </p:nvSpPr>
        <p:spPr>
          <a:ln/>
        </p:spPr>
      </p:sp>
      <p:sp>
        <p:nvSpPr>
          <p:cNvPr id="609283" name="Notes Placeholder 2">
            <a:extLst>
              <a:ext uri="{FF2B5EF4-FFF2-40B4-BE49-F238E27FC236}">
                <a16:creationId xmlns:a16="http://schemas.microsoft.com/office/drawing/2014/main" id="{600C6ADA-5553-9AC2-E314-1A4D4E0914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09284" name="Slide Number Placeholder 3">
            <a:extLst>
              <a:ext uri="{FF2B5EF4-FFF2-40B4-BE49-F238E27FC236}">
                <a16:creationId xmlns:a16="http://schemas.microsoft.com/office/drawing/2014/main" id="{ABEE9269-266E-2386-B54E-7FF58D54619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BE12A4-A487-44AD-BEEF-953FAAFB3A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Slide Image Placeholder 1">
            <a:extLst>
              <a:ext uri="{FF2B5EF4-FFF2-40B4-BE49-F238E27FC236}">
                <a16:creationId xmlns:a16="http://schemas.microsoft.com/office/drawing/2014/main" id="{A99859B4-D15F-1205-7ACA-9507A7E4ACF3}"/>
              </a:ext>
            </a:extLst>
          </p:cNvPr>
          <p:cNvSpPr>
            <a:spLocks noGrp="1" noRot="1" noChangeAspect="1" noChangeArrowheads="1" noTextEdit="1"/>
          </p:cNvSpPr>
          <p:nvPr>
            <p:ph type="sldImg"/>
          </p:nvPr>
        </p:nvSpPr>
        <p:spPr>
          <a:ln/>
        </p:spPr>
      </p:sp>
      <p:sp>
        <p:nvSpPr>
          <p:cNvPr id="611331" name="Notes Placeholder 2">
            <a:extLst>
              <a:ext uri="{FF2B5EF4-FFF2-40B4-BE49-F238E27FC236}">
                <a16:creationId xmlns:a16="http://schemas.microsoft.com/office/drawing/2014/main" id="{FF0A203C-19B9-2F0C-46C3-CE4433AF77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11332" name="Slide Number Placeholder 3">
            <a:extLst>
              <a:ext uri="{FF2B5EF4-FFF2-40B4-BE49-F238E27FC236}">
                <a16:creationId xmlns:a16="http://schemas.microsoft.com/office/drawing/2014/main" id="{A668C256-8F55-A8D0-4CEC-53E5BB6902A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9D7E82-92A5-405C-B9EF-CF9AF5364D1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Image Placeholder 1">
            <a:extLst>
              <a:ext uri="{FF2B5EF4-FFF2-40B4-BE49-F238E27FC236}">
                <a16:creationId xmlns:a16="http://schemas.microsoft.com/office/drawing/2014/main" id="{56CCA7A0-2ADE-5D89-7088-6321CF3BF94F}"/>
              </a:ext>
            </a:extLst>
          </p:cNvPr>
          <p:cNvSpPr>
            <a:spLocks noGrp="1" noRot="1" noChangeAspect="1" noChangeArrowheads="1" noTextEdit="1"/>
          </p:cNvSpPr>
          <p:nvPr>
            <p:ph type="sldImg"/>
          </p:nvPr>
        </p:nvSpPr>
        <p:spPr>
          <a:ln/>
        </p:spPr>
      </p:sp>
      <p:sp>
        <p:nvSpPr>
          <p:cNvPr id="613379" name="Notes Placeholder 2">
            <a:extLst>
              <a:ext uri="{FF2B5EF4-FFF2-40B4-BE49-F238E27FC236}">
                <a16:creationId xmlns:a16="http://schemas.microsoft.com/office/drawing/2014/main" id="{B08FCE66-EB7B-6AFF-8CA9-3C0BB3DB22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13380" name="Slide Number Placeholder 3">
            <a:extLst>
              <a:ext uri="{FF2B5EF4-FFF2-40B4-BE49-F238E27FC236}">
                <a16:creationId xmlns:a16="http://schemas.microsoft.com/office/drawing/2014/main" id="{33060BA3-A111-AFB1-822E-28B48DABCD9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8C6962-9BAC-4C8E-A9ED-7247976A16E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Image Placeholder 1">
            <a:extLst>
              <a:ext uri="{FF2B5EF4-FFF2-40B4-BE49-F238E27FC236}">
                <a16:creationId xmlns:a16="http://schemas.microsoft.com/office/drawing/2014/main" id="{D48EB89E-674E-6832-51FB-395FDCAA2874}"/>
              </a:ext>
            </a:extLst>
          </p:cNvPr>
          <p:cNvSpPr>
            <a:spLocks noGrp="1" noRot="1" noChangeAspect="1" noChangeArrowheads="1" noTextEdit="1"/>
          </p:cNvSpPr>
          <p:nvPr>
            <p:ph type="sldImg"/>
          </p:nvPr>
        </p:nvSpPr>
        <p:spPr>
          <a:ln/>
        </p:spPr>
      </p:sp>
      <p:sp>
        <p:nvSpPr>
          <p:cNvPr id="615427" name="Notes Placeholder 2">
            <a:extLst>
              <a:ext uri="{FF2B5EF4-FFF2-40B4-BE49-F238E27FC236}">
                <a16:creationId xmlns:a16="http://schemas.microsoft.com/office/drawing/2014/main" id="{7E3DB529-6A65-EC4F-F637-75ED96667D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15428" name="Slide Number Placeholder 3">
            <a:extLst>
              <a:ext uri="{FF2B5EF4-FFF2-40B4-BE49-F238E27FC236}">
                <a16:creationId xmlns:a16="http://schemas.microsoft.com/office/drawing/2014/main" id="{6A7E36F7-E971-C9C1-D9C8-3D5F440433A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66967C-2734-403E-AA43-2C849E2F289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12B3CB6-98F5-E9A3-0868-1632DCA02A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E36368-2140-5D47-9787-5EDA4A192BE3}" type="slidenum">
              <a:rPr lang="en-US" altLang="en-US" smtClean="0"/>
              <a:t>15</a:t>
            </a:fld>
            <a:endParaRPr lang="en-US" altLang="en-US"/>
          </a:p>
        </p:txBody>
      </p:sp>
      <p:sp>
        <p:nvSpPr>
          <p:cNvPr id="83971" name="Rectangle 2">
            <a:extLst>
              <a:ext uri="{FF2B5EF4-FFF2-40B4-BE49-F238E27FC236}">
                <a16:creationId xmlns:a16="http://schemas.microsoft.com/office/drawing/2014/main" id="{46331C89-7B66-ACB6-139D-4AE3138C6F8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C8FA7FAE-85C8-B021-7189-81B25C95BF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Image Placeholder 1">
            <a:extLst>
              <a:ext uri="{FF2B5EF4-FFF2-40B4-BE49-F238E27FC236}">
                <a16:creationId xmlns:a16="http://schemas.microsoft.com/office/drawing/2014/main" id="{43A05FB7-3AC0-570E-0B34-735A3C2DE8D5}"/>
              </a:ext>
            </a:extLst>
          </p:cNvPr>
          <p:cNvSpPr>
            <a:spLocks noGrp="1" noRot="1" noChangeAspect="1" noChangeArrowheads="1" noTextEdit="1"/>
          </p:cNvSpPr>
          <p:nvPr>
            <p:ph type="sldImg"/>
          </p:nvPr>
        </p:nvSpPr>
        <p:spPr>
          <a:ln/>
        </p:spPr>
      </p:sp>
      <p:sp>
        <p:nvSpPr>
          <p:cNvPr id="617475" name="Notes Placeholder 2">
            <a:extLst>
              <a:ext uri="{FF2B5EF4-FFF2-40B4-BE49-F238E27FC236}">
                <a16:creationId xmlns:a16="http://schemas.microsoft.com/office/drawing/2014/main" id="{F2028553-5505-68D3-533C-5EB06BA619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17476" name="Slide Number Placeholder 3">
            <a:extLst>
              <a:ext uri="{FF2B5EF4-FFF2-40B4-BE49-F238E27FC236}">
                <a16:creationId xmlns:a16="http://schemas.microsoft.com/office/drawing/2014/main" id="{29697258-AEF2-4000-11A3-A71322168E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4C1D35-B3A8-43A9-BF25-28A94603FE2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Image Placeholder 1">
            <a:extLst>
              <a:ext uri="{FF2B5EF4-FFF2-40B4-BE49-F238E27FC236}">
                <a16:creationId xmlns:a16="http://schemas.microsoft.com/office/drawing/2014/main" id="{DB5B17CD-87FB-2F92-CE5D-35C516283068}"/>
              </a:ext>
            </a:extLst>
          </p:cNvPr>
          <p:cNvSpPr>
            <a:spLocks noGrp="1" noRot="1" noChangeAspect="1" noChangeArrowheads="1" noTextEdit="1"/>
          </p:cNvSpPr>
          <p:nvPr>
            <p:ph type="sldImg"/>
          </p:nvPr>
        </p:nvSpPr>
        <p:spPr>
          <a:ln/>
        </p:spPr>
      </p:sp>
      <p:sp>
        <p:nvSpPr>
          <p:cNvPr id="619523" name="Notes Placeholder 2">
            <a:extLst>
              <a:ext uri="{FF2B5EF4-FFF2-40B4-BE49-F238E27FC236}">
                <a16:creationId xmlns:a16="http://schemas.microsoft.com/office/drawing/2014/main" id="{F5452ED7-9D27-64C7-2783-9371FD35A0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19524" name="Slide Number Placeholder 3">
            <a:extLst>
              <a:ext uri="{FF2B5EF4-FFF2-40B4-BE49-F238E27FC236}">
                <a16:creationId xmlns:a16="http://schemas.microsoft.com/office/drawing/2014/main" id="{211F1A49-8AEE-AE1B-F605-4D090C4A12C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212F2C-740F-4449-B219-0DD1FE8150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Image Placeholder 1">
            <a:extLst>
              <a:ext uri="{FF2B5EF4-FFF2-40B4-BE49-F238E27FC236}">
                <a16:creationId xmlns:a16="http://schemas.microsoft.com/office/drawing/2014/main" id="{B6122C53-B347-2B29-C452-257F92CE81E5}"/>
              </a:ext>
            </a:extLst>
          </p:cNvPr>
          <p:cNvSpPr>
            <a:spLocks noGrp="1" noRot="1" noChangeAspect="1" noChangeArrowheads="1" noTextEdit="1"/>
          </p:cNvSpPr>
          <p:nvPr>
            <p:ph type="sldImg"/>
          </p:nvPr>
        </p:nvSpPr>
        <p:spPr>
          <a:ln/>
        </p:spPr>
      </p:sp>
      <p:sp>
        <p:nvSpPr>
          <p:cNvPr id="621571" name="Notes Placeholder 2">
            <a:extLst>
              <a:ext uri="{FF2B5EF4-FFF2-40B4-BE49-F238E27FC236}">
                <a16:creationId xmlns:a16="http://schemas.microsoft.com/office/drawing/2014/main" id="{0A112405-A876-655E-D05C-5482FAA3F3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21572" name="Slide Number Placeholder 3">
            <a:extLst>
              <a:ext uri="{FF2B5EF4-FFF2-40B4-BE49-F238E27FC236}">
                <a16:creationId xmlns:a16="http://schemas.microsoft.com/office/drawing/2014/main" id="{E1ED4DFD-224B-2676-C0A8-70CE8445043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13231A-9F0A-425C-9204-0CC3CEC545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Image Placeholder 1">
            <a:extLst>
              <a:ext uri="{FF2B5EF4-FFF2-40B4-BE49-F238E27FC236}">
                <a16:creationId xmlns:a16="http://schemas.microsoft.com/office/drawing/2014/main" id="{C7CA5CDF-5BF5-DF8F-7F66-A10B814BAC45}"/>
              </a:ext>
            </a:extLst>
          </p:cNvPr>
          <p:cNvSpPr>
            <a:spLocks noGrp="1" noRot="1" noChangeAspect="1" noChangeArrowheads="1" noTextEdit="1"/>
          </p:cNvSpPr>
          <p:nvPr>
            <p:ph type="sldImg"/>
          </p:nvPr>
        </p:nvSpPr>
        <p:spPr>
          <a:ln/>
        </p:spPr>
      </p:sp>
      <p:sp>
        <p:nvSpPr>
          <p:cNvPr id="623619" name="Notes Placeholder 2">
            <a:extLst>
              <a:ext uri="{FF2B5EF4-FFF2-40B4-BE49-F238E27FC236}">
                <a16:creationId xmlns:a16="http://schemas.microsoft.com/office/drawing/2014/main" id="{D86B22A3-AA1B-192C-4B68-18E436DA14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23620" name="Slide Number Placeholder 3">
            <a:extLst>
              <a:ext uri="{FF2B5EF4-FFF2-40B4-BE49-F238E27FC236}">
                <a16:creationId xmlns:a16="http://schemas.microsoft.com/office/drawing/2014/main" id="{6FC45552-5046-6779-9006-C23E0CDB33E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4A6D77-1968-4862-9B82-D45AB85C4E5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Image Placeholder 1">
            <a:extLst>
              <a:ext uri="{FF2B5EF4-FFF2-40B4-BE49-F238E27FC236}">
                <a16:creationId xmlns:a16="http://schemas.microsoft.com/office/drawing/2014/main" id="{E91997C8-DDD8-E714-3F56-E81472882C83}"/>
              </a:ext>
            </a:extLst>
          </p:cNvPr>
          <p:cNvSpPr>
            <a:spLocks noGrp="1" noRot="1" noChangeAspect="1" noChangeArrowheads="1" noTextEdit="1"/>
          </p:cNvSpPr>
          <p:nvPr>
            <p:ph type="sldImg"/>
          </p:nvPr>
        </p:nvSpPr>
        <p:spPr>
          <a:ln/>
        </p:spPr>
      </p:sp>
      <p:sp>
        <p:nvSpPr>
          <p:cNvPr id="625667" name="Notes Placeholder 2">
            <a:extLst>
              <a:ext uri="{FF2B5EF4-FFF2-40B4-BE49-F238E27FC236}">
                <a16:creationId xmlns:a16="http://schemas.microsoft.com/office/drawing/2014/main" id="{382832F5-6CBE-8C67-F894-D4F23B684A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25668" name="Slide Number Placeholder 3">
            <a:extLst>
              <a:ext uri="{FF2B5EF4-FFF2-40B4-BE49-F238E27FC236}">
                <a16:creationId xmlns:a16="http://schemas.microsoft.com/office/drawing/2014/main" id="{F10D44D3-ED53-6D6D-A188-BBC39F5A6C8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70E-E2B0-4A10-90C0-33D6757AA33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Image Placeholder 1">
            <a:extLst>
              <a:ext uri="{FF2B5EF4-FFF2-40B4-BE49-F238E27FC236}">
                <a16:creationId xmlns:a16="http://schemas.microsoft.com/office/drawing/2014/main" id="{9CB57B5B-0787-76F6-DED3-FC0EACAD1271}"/>
              </a:ext>
            </a:extLst>
          </p:cNvPr>
          <p:cNvSpPr>
            <a:spLocks noGrp="1" noRot="1" noChangeAspect="1" noChangeArrowheads="1" noTextEdit="1"/>
          </p:cNvSpPr>
          <p:nvPr>
            <p:ph type="sldImg"/>
          </p:nvPr>
        </p:nvSpPr>
        <p:spPr>
          <a:ln/>
        </p:spPr>
      </p:sp>
      <p:sp>
        <p:nvSpPr>
          <p:cNvPr id="627715" name="Notes Placeholder 2">
            <a:extLst>
              <a:ext uri="{FF2B5EF4-FFF2-40B4-BE49-F238E27FC236}">
                <a16:creationId xmlns:a16="http://schemas.microsoft.com/office/drawing/2014/main" id="{DF91615E-7C4D-2559-F55D-9386B72E31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27716" name="Slide Number Placeholder 3">
            <a:extLst>
              <a:ext uri="{FF2B5EF4-FFF2-40B4-BE49-F238E27FC236}">
                <a16:creationId xmlns:a16="http://schemas.microsoft.com/office/drawing/2014/main" id="{8823FF76-E366-1810-BB97-83A51DFF2F3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3D91C4-9870-4223-86B1-29F79970C62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Image Placeholder 1">
            <a:extLst>
              <a:ext uri="{FF2B5EF4-FFF2-40B4-BE49-F238E27FC236}">
                <a16:creationId xmlns:a16="http://schemas.microsoft.com/office/drawing/2014/main" id="{7C8E9938-EDF6-7F33-A783-222CE174E64B}"/>
              </a:ext>
            </a:extLst>
          </p:cNvPr>
          <p:cNvSpPr>
            <a:spLocks noGrp="1" noRot="1" noChangeAspect="1" noChangeArrowheads="1" noTextEdit="1"/>
          </p:cNvSpPr>
          <p:nvPr>
            <p:ph type="sldImg"/>
          </p:nvPr>
        </p:nvSpPr>
        <p:spPr>
          <a:ln/>
        </p:spPr>
      </p:sp>
      <p:sp>
        <p:nvSpPr>
          <p:cNvPr id="629763" name="Notes Placeholder 2">
            <a:extLst>
              <a:ext uri="{FF2B5EF4-FFF2-40B4-BE49-F238E27FC236}">
                <a16:creationId xmlns:a16="http://schemas.microsoft.com/office/drawing/2014/main" id="{C3928B0E-0B7E-EC6A-70A1-BE922E219E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29764" name="Slide Number Placeholder 3">
            <a:extLst>
              <a:ext uri="{FF2B5EF4-FFF2-40B4-BE49-F238E27FC236}">
                <a16:creationId xmlns:a16="http://schemas.microsoft.com/office/drawing/2014/main" id="{174FAD1D-B527-54B0-3F5E-2C2F062590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8A9E6C-811A-4E3D-ABEF-31978897927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a:extLst>
              <a:ext uri="{FF2B5EF4-FFF2-40B4-BE49-F238E27FC236}">
                <a16:creationId xmlns:a16="http://schemas.microsoft.com/office/drawing/2014/main" id="{C1306905-287A-4C41-5327-9B7D80FFAFDF}"/>
              </a:ext>
            </a:extLst>
          </p:cNvPr>
          <p:cNvSpPr>
            <a:spLocks noGrp="1" noRot="1" noChangeAspect="1" noChangeArrowheads="1" noTextEdit="1"/>
          </p:cNvSpPr>
          <p:nvPr>
            <p:ph type="sldImg"/>
          </p:nvPr>
        </p:nvSpPr>
        <p:spPr>
          <a:ln/>
        </p:spPr>
      </p:sp>
      <p:sp>
        <p:nvSpPr>
          <p:cNvPr id="631811" name="Notes Placeholder 2">
            <a:extLst>
              <a:ext uri="{FF2B5EF4-FFF2-40B4-BE49-F238E27FC236}">
                <a16:creationId xmlns:a16="http://schemas.microsoft.com/office/drawing/2014/main" id="{1563C459-C37C-7621-084D-F548F21746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31812" name="Slide Number Placeholder 3">
            <a:extLst>
              <a:ext uri="{FF2B5EF4-FFF2-40B4-BE49-F238E27FC236}">
                <a16:creationId xmlns:a16="http://schemas.microsoft.com/office/drawing/2014/main" id="{3E9C85EE-609B-54E4-1915-CB306DB43DE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ED67F0-D8B4-4A67-8DED-12852EA5031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Image Placeholder 1">
            <a:extLst>
              <a:ext uri="{FF2B5EF4-FFF2-40B4-BE49-F238E27FC236}">
                <a16:creationId xmlns:a16="http://schemas.microsoft.com/office/drawing/2014/main" id="{18933B1F-8D5E-E7B4-546E-2D18E8DC157C}"/>
              </a:ext>
            </a:extLst>
          </p:cNvPr>
          <p:cNvSpPr>
            <a:spLocks noGrp="1" noRot="1" noChangeAspect="1" noChangeArrowheads="1" noTextEdit="1"/>
          </p:cNvSpPr>
          <p:nvPr>
            <p:ph type="sldImg"/>
          </p:nvPr>
        </p:nvSpPr>
        <p:spPr>
          <a:ln/>
        </p:spPr>
      </p:sp>
      <p:sp>
        <p:nvSpPr>
          <p:cNvPr id="633859" name="Notes Placeholder 2">
            <a:extLst>
              <a:ext uri="{FF2B5EF4-FFF2-40B4-BE49-F238E27FC236}">
                <a16:creationId xmlns:a16="http://schemas.microsoft.com/office/drawing/2014/main" id="{CBF511E0-8A9B-D93C-35B3-1E482504D3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33860" name="Slide Number Placeholder 3">
            <a:extLst>
              <a:ext uri="{FF2B5EF4-FFF2-40B4-BE49-F238E27FC236}">
                <a16:creationId xmlns:a16="http://schemas.microsoft.com/office/drawing/2014/main" id="{CB3838EE-2A9B-ED3D-5E54-EF419D7AC90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7CC622-A372-4C16-B7C0-14F7877E786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Slide Image Placeholder 1">
            <a:extLst>
              <a:ext uri="{FF2B5EF4-FFF2-40B4-BE49-F238E27FC236}">
                <a16:creationId xmlns:a16="http://schemas.microsoft.com/office/drawing/2014/main" id="{DA9D6A29-E258-4394-E87D-0AFD0A343586}"/>
              </a:ext>
            </a:extLst>
          </p:cNvPr>
          <p:cNvSpPr>
            <a:spLocks noGrp="1" noRot="1" noChangeAspect="1" noChangeArrowheads="1" noTextEdit="1"/>
          </p:cNvSpPr>
          <p:nvPr>
            <p:ph type="sldImg"/>
          </p:nvPr>
        </p:nvSpPr>
        <p:spPr>
          <a:ln/>
        </p:spPr>
      </p:sp>
      <p:sp>
        <p:nvSpPr>
          <p:cNvPr id="635907" name="Notes Placeholder 2">
            <a:extLst>
              <a:ext uri="{FF2B5EF4-FFF2-40B4-BE49-F238E27FC236}">
                <a16:creationId xmlns:a16="http://schemas.microsoft.com/office/drawing/2014/main" id="{94A1FEE0-3757-B52B-DE9C-05E6F3A06C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35908" name="Slide Number Placeholder 3">
            <a:extLst>
              <a:ext uri="{FF2B5EF4-FFF2-40B4-BE49-F238E27FC236}">
                <a16:creationId xmlns:a16="http://schemas.microsoft.com/office/drawing/2014/main" id="{0E7BC074-7D65-21E9-3B06-49DF9E09270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843F00-A6CB-4D60-94FA-F6A32DFF89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CCFCAA6-4EED-C5A7-3C84-69874C532F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D9F47C2-8D83-F84D-9803-65363692A9F8}" type="slidenum">
              <a:rPr lang="en-US" altLang="en-US" smtClean="0"/>
              <a:t>16</a:t>
            </a:fld>
            <a:endParaRPr lang="en-US" altLang="en-US"/>
          </a:p>
        </p:txBody>
      </p:sp>
      <p:sp>
        <p:nvSpPr>
          <p:cNvPr id="86019" name="Rectangle 2">
            <a:extLst>
              <a:ext uri="{FF2B5EF4-FFF2-40B4-BE49-F238E27FC236}">
                <a16:creationId xmlns:a16="http://schemas.microsoft.com/office/drawing/2014/main" id="{776A4A6F-C0A8-E04C-949A-D4665068A1B0}"/>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2783B2A-B6EA-03B5-0DA8-5E9F745314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Slide Image Placeholder 1">
            <a:extLst>
              <a:ext uri="{FF2B5EF4-FFF2-40B4-BE49-F238E27FC236}">
                <a16:creationId xmlns:a16="http://schemas.microsoft.com/office/drawing/2014/main" id="{97FA2E60-EA2F-D37C-F547-A2CD39857FB1}"/>
              </a:ext>
            </a:extLst>
          </p:cNvPr>
          <p:cNvSpPr>
            <a:spLocks noGrp="1" noRot="1" noChangeAspect="1" noChangeArrowheads="1" noTextEdit="1"/>
          </p:cNvSpPr>
          <p:nvPr>
            <p:ph type="sldImg"/>
          </p:nvPr>
        </p:nvSpPr>
        <p:spPr>
          <a:ln/>
        </p:spPr>
      </p:sp>
      <p:sp>
        <p:nvSpPr>
          <p:cNvPr id="637955" name="Notes Placeholder 2">
            <a:extLst>
              <a:ext uri="{FF2B5EF4-FFF2-40B4-BE49-F238E27FC236}">
                <a16:creationId xmlns:a16="http://schemas.microsoft.com/office/drawing/2014/main" id="{3F00B4DD-A079-FEB1-4FDF-D55F3ABD6D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37956" name="Slide Number Placeholder 3">
            <a:extLst>
              <a:ext uri="{FF2B5EF4-FFF2-40B4-BE49-F238E27FC236}">
                <a16:creationId xmlns:a16="http://schemas.microsoft.com/office/drawing/2014/main" id="{3E0F406B-9786-CDDD-C39D-E0F962274D2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4E3CD9-44D2-494F-B8D6-268F7383DE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F60119E-C466-FCD0-4E8F-1EDFFD82CE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59DA93-56F3-6A4F-8CB5-596EEE483A7B}" type="slidenum">
              <a:rPr lang="en-US" altLang="en-US" smtClean="0"/>
              <a:t>17</a:t>
            </a:fld>
            <a:endParaRPr lang="en-US" altLang="en-US"/>
          </a:p>
        </p:txBody>
      </p:sp>
      <p:sp>
        <p:nvSpPr>
          <p:cNvPr id="88067" name="Rectangle 2">
            <a:extLst>
              <a:ext uri="{FF2B5EF4-FFF2-40B4-BE49-F238E27FC236}">
                <a16:creationId xmlns:a16="http://schemas.microsoft.com/office/drawing/2014/main" id="{1FA4D13B-103F-1A25-9972-34C98A92DF2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F21E702-B63E-D976-4046-60C66013E0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DC71181-F585-F23E-BE8D-F8755FE5AF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B9CD60-4667-214B-A439-D12DD40A8E10}" type="slidenum">
              <a:rPr lang="en-US" altLang="en-US" smtClean="0">
                <a:solidFill>
                  <a:srgbClr val="000000"/>
                </a:solidFill>
              </a:rPr>
              <a:t>20</a:t>
            </a:fld>
            <a:endParaRPr lang="en-US" altLang="en-US">
              <a:solidFill>
                <a:srgbClr val="000000"/>
              </a:solidFill>
            </a:endParaRPr>
          </a:p>
        </p:txBody>
      </p:sp>
      <p:sp>
        <p:nvSpPr>
          <p:cNvPr id="92163" name="Rectangle 2">
            <a:extLst>
              <a:ext uri="{FF2B5EF4-FFF2-40B4-BE49-F238E27FC236}">
                <a16:creationId xmlns:a16="http://schemas.microsoft.com/office/drawing/2014/main" id="{B64EFDE1-4087-7046-992A-8443A0FA619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0A59AAC0-2FBB-CDAB-D5F8-BB9C8F590B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89288D7-67CE-AB55-5B2F-21C2773C9D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547BA1-452F-1641-B6E0-C667FA41AA51}" type="slidenum">
              <a:rPr lang="en-US" altLang="en-US" smtClean="0">
                <a:solidFill>
                  <a:srgbClr val="000000"/>
                </a:solidFill>
              </a:rPr>
              <a:t>25</a:t>
            </a:fld>
            <a:endParaRPr lang="en-US" altLang="en-US">
              <a:solidFill>
                <a:srgbClr val="000000"/>
              </a:solidFill>
            </a:endParaRPr>
          </a:p>
        </p:txBody>
      </p:sp>
      <p:sp>
        <p:nvSpPr>
          <p:cNvPr id="98307" name="Rectangle 2">
            <a:extLst>
              <a:ext uri="{FF2B5EF4-FFF2-40B4-BE49-F238E27FC236}">
                <a16:creationId xmlns:a16="http://schemas.microsoft.com/office/drawing/2014/main" id="{B92E0228-2630-0B71-1759-5B8E36C42F60}"/>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4AA88CC4-0987-612C-B89E-8820E52B7A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796E80F-FAFD-11F7-53DC-6A9F98D767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7C756B-738D-AD4C-A26D-24DCDE7A5653}" type="slidenum">
              <a:rPr lang="en-US" altLang="en-US" smtClean="0">
                <a:solidFill>
                  <a:srgbClr val="000000"/>
                </a:solidFill>
              </a:rPr>
              <a:t>27</a:t>
            </a:fld>
            <a:endParaRPr lang="en-US" altLang="en-US">
              <a:solidFill>
                <a:srgbClr val="000000"/>
              </a:solidFill>
            </a:endParaRPr>
          </a:p>
        </p:txBody>
      </p:sp>
      <p:sp>
        <p:nvSpPr>
          <p:cNvPr id="101379" name="Rectangle 2">
            <a:extLst>
              <a:ext uri="{FF2B5EF4-FFF2-40B4-BE49-F238E27FC236}">
                <a16:creationId xmlns:a16="http://schemas.microsoft.com/office/drawing/2014/main" id="{71808E33-41FB-CC68-5F04-89EEFF0E29F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F07772D-271B-428A-960A-9769081790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256C5E9-2A25-D469-309C-8D208A56BD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774F7D-922A-D44E-AE3F-4CE91B4383E6}" type="slidenum">
              <a:rPr lang="en-US" altLang="en-US" smtClean="0"/>
              <a:t>3</a:t>
            </a:fld>
            <a:endParaRPr lang="en-US" altLang="en-US"/>
          </a:p>
        </p:txBody>
      </p:sp>
      <p:sp>
        <p:nvSpPr>
          <p:cNvPr id="59395" name="Rectangle 2">
            <a:extLst>
              <a:ext uri="{FF2B5EF4-FFF2-40B4-BE49-F238E27FC236}">
                <a16:creationId xmlns:a16="http://schemas.microsoft.com/office/drawing/2014/main" id="{0F658C26-94A9-DF5D-4D72-0695F1026C1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62DC5A5-D890-F156-8A03-7D0B51AA62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21E5BD3-FF19-F2A6-25DC-CF8BFBDB85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B34870-A3C9-F142-8FFE-7646753D825C}" type="slidenum">
              <a:rPr lang="en-US" altLang="en-US" smtClean="0">
                <a:solidFill>
                  <a:srgbClr val="000000"/>
                </a:solidFill>
              </a:rPr>
              <a:t>31</a:t>
            </a:fld>
            <a:endParaRPr lang="en-US" altLang="en-US">
              <a:solidFill>
                <a:srgbClr val="000000"/>
              </a:solidFill>
            </a:endParaRPr>
          </a:p>
        </p:txBody>
      </p:sp>
      <p:sp>
        <p:nvSpPr>
          <p:cNvPr id="106499" name="Rectangle 2">
            <a:extLst>
              <a:ext uri="{FF2B5EF4-FFF2-40B4-BE49-F238E27FC236}">
                <a16:creationId xmlns:a16="http://schemas.microsoft.com/office/drawing/2014/main" id="{C164D656-CF87-1B72-CC6D-3E0676E9065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B64AC855-EDAF-A2A1-F268-400011CED2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23920C54-4245-DF86-D3B5-7035E7A0E1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B0FF39-2DA6-E34E-9631-4BD89F13FABC}" type="slidenum">
              <a:rPr lang="en-US" altLang="en-US" smtClean="0">
                <a:solidFill>
                  <a:srgbClr val="000000"/>
                </a:solidFill>
              </a:rPr>
              <a:t>32</a:t>
            </a:fld>
            <a:endParaRPr lang="en-US" altLang="en-US">
              <a:solidFill>
                <a:srgbClr val="000000"/>
              </a:solidFill>
            </a:endParaRPr>
          </a:p>
        </p:txBody>
      </p:sp>
      <p:sp>
        <p:nvSpPr>
          <p:cNvPr id="108547" name="Rectangle 2">
            <a:extLst>
              <a:ext uri="{FF2B5EF4-FFF2-40B4-BE49-F238E27FC236}">
                <a16:creationId xmlns:a16="http://schemas.microsoft.com/office/drawing/2014/main" id="{25A9998C-E4CA-2CE0-E905-D06FD92F5ED8}"/>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82BC5F69-D8B3-3BD1-8686-942CD6AF4D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0ADB314-215F-4F8E-80D9-2775180C53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E0421D-991A-B646-AB85-A40D0B98A0B2}" type="slidenum">
              <a:rPr lang="en-US" altLang="en-US" smtClean="0">
                <a:solidFill>
                  <a:srgbClr val="000000"/>
                </a:solidFill>
              </a:rPr>
              <a:t>33</a:t>
            </a:fld>
            <a:endParaRPr lang="en-US" altLang="en-US">
              <a:solidFill>
                <a:srgbClr val="000000"/>
              </a:solidFill>
            </a:endParaRPr>
          </a:p>
        </p:txBody>
      </p:sp>
      <p:sp>
        <p:nvSpPr>
          <p:cNvPr id="110595" name="Rectangle 2">
            <a:extLst>
              <a:ext uri="{FF2B5EF4-FFF2-40B4-BE49-F238E27FC236}">
                <a16:creationId xmlns:a16="http://schemas.microsoft.com/office/drawing/2014/main" id="{A67BACF1-FACB-5A3F-B6DD-FDFBFD61BFCE}"/>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3D46D742-97C4-C95B-5B1A-DE6B8E05B8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D210CED-215C-3653-A186-C518486A42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59EBE3-5ADE-8448-B3BE-296D4A07C871}" type="slidenum">
              <a:rPr lang="en-US" altLang="en-US" smtClean="0"/>
              <a:t>34</a:t>
            </a:fld>
            <a:endParaRPr lang="en-US" altLang="en-US"/>
          </a:p>
        </p:txBody>
      </p:sp>
      <p:sp>
        <p:nvSpPr>
          <p:cNvPr id="112643" name="Rectangle 2">
            <a:extLst>
              <a:ext uri="{FF2B5EF4-FFF2-40B4-BE49-F238E27FC236}">
                <a16:creationId xmlns:a16="http://schemas.microsoft.com/office/drawing/2014/main" id="{A3C74BC9-9251-AD10-E893-96B80D8244FB}"/>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20076670-9CF5-D545-4E93-B496D09A2F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5B7EC905-0088-6890-6D05-C78669C056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3C841D-F2C1-B541-B606-04779C4C1F0F}" type="slidenum">
              <a:rPr lang="en-US" altLang="en-US" smtClean="0"/>
              <a:t>35</a:t>
            </a:fld>
            <a:endParaRPr lang="en-US" altLang="en-US"/>
          </a:p>
        </p:txBody>
      </p:sp>
      <p:sp>
        <p:nvSpPr>
          <p:cNvPr id="114691" name="Rectangle 2">
            <a:extLst>
              <a:ext uri="{FF2B5EF4-FFF2-40B4-BE49-F238E27FC236}">
                <a16:creationId xmlns:a16="http://schemas.microsoft.com/office/drawing/2014/main" id="{A0B7DC12-1A2D-71F6-58DD-E7C24541131E}"/>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3429F2BD-0F1D-26AB-00DD-189E43B307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89B4575-BBED-A8D4-3713-91CD598953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51888AE-1174-BA46-9B44-6AB51B0FBD80}" type="slidenum">
              <a:rPr lang="en-US" altLang="en-US" smtClean="0"/>
              <a:t>36</a:t>
            </a:fld>
            <a:endParaRPr lang="en-US" altLang="en-US"/>
          </a:p>
        </p:txBody>
      </p:sp>
      <p:sp>
        <p:nvSpPr>
          <p:cNvPr id="116739" name="Rectangle 2">
            <a:extLst>
              <a:ext uri="{FF2B5EF4-FFF2-40B4-BE49-F238E27FC236}">
                <a16:creationId xmlns:a16="http://schemas.microsoft.com/office/drawing/2014/main" id="{8104763D-6DD4-EE4B-358C-2AFAE2100D50}"/>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4A95BC34-5C2F-E638-9D91-31A5904380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AE04765A-89BE-15C8-9CB7-07BE4DB44D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8096DF-1C3C-3E49-B211-3CCF82845801}" type="slidenum">
              <a:rPr lang="en-US" altLang="en-US" smtClean="0"/>
              <a:t>41</a:t>
            </a:fld>
            <a:endParaRPr lang="en-US" altLang="en-US"/>
          </a:p>
        </p:txBody>
      </p:sp>
      <p:sp>
        <p:nvSpPr>
          <p:cNvPr id="122883" name="Rectangle 2">
            <a:extLst>
              <a:ext uri="{FF2B5EF4-FFF2-40B4-BE49-F238E27FC236}">
                <a16:creationId xmlns:a16="http://schemas.microsoft.com/office/drawing/2014/main" id="{1F159208-A04E-DB7A-F134-3B1526535455}"/>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22A6C621-0F0E-9A64-D86D-08E805168B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47179086-0464-62E9-2E3A-EDE74BA9F0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9E34A7-3F29-E842-A124-4BB58DD7088D}" type="slidenum">
              <a:rPr lang="en-US" altLang="en-US" smtClean="0"/>
              <a:t>48</a:t>
            </a:fld>
            <a:endParaRPr lang="en-US" altLang="en-US"/>
          </a:p>
        </p:txBody>
      </p:sp>
      <p:sp>
        <p:nvSpPr>
          <p:cNvPr id="131075" name="Rectangle 2">
            <a:extLst>
              <a:ext uri="{FF2B5EF4-FFF2-40B4-BE49-F238E27FC236}">
                <a16:creationId xmlns:a16="http://schemas.microsoft.com/office/drawing/2014/main" id="{FA4FC5D1-A399-D992-5A2E-D7D04D5CAFC6}"/>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2C3A8F5C-D095-AAB9-8837-62371B601F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1AF7710F-DB4E-8314-4C2B-E699F8FAC2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C43B78-9C37-BB47-A366-1ACCE4C1A59D}" type="slidenum">
              <a:rPr lang="en-US" altLang="en-US" smtClean="0"/>
              <a:t>51</a:t>
            </a:fld>
            <a:endParaRPr lang="en-US" altLang="en-US"/>
          </a:p>
        </p:txBody>
      </p:sp>
      <p:sp>
        <p:nvSpPr>
          <p:cNvPr id="135171" name="Rectangle 2">
            <a:extLst>
              <a:ext uri="{FF2B5EF4-FFF2-40B4-BE49-F238E27FC236}">
                <a16:creationId xmlns:a16="http://schemas.microsoft.com/office/drawing/2014/main" id="{746DE6CE-88D4-8BF3-4EC1-8A9FC77E284E}"/>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6CAC3659-509F-C61E-2C90-EB44ACA5BE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0F650301-3DC7-652E-1E86-1B9EAD230A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48A083-DCE5-504B-886E-49540FF8427A}" type="slidenum">
              <a:rPr lang="en-US" altLang="en-US" smtClean="0">
                <a:solidFill>
                  <a:srgbClr val="000000"/>
                </a:solidFill>
              </a:rPr>
              <a:t>53</a:t>
            </a:fld>
            <a:endParaRPr lang="en-US" altLang="en-US">
              <a:solidFill>
                <a:srgbClr val="000000"/>
              </a:solidFill>
            </a:endParaRPr>
          </a:p>
        </p:txBody>
      </p:sp>
      <p:sp>
        <p:nvSpPr>
          <p:cNvPr id="138243" name="Rectangle 2">
            <a:extLst>
              <a:ext uri="{FF2B5EF4-FFF2-40B4-BE49-F238E27FC236}">
                <a16:creationId xmlns:a16="http://schemas.microsoft.com/office/drawing/2014/main" id="{EED8A890-7C83-CA34-4797-9521CDF8A4DB}"/>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E517CC33-51B8-23C5-66B4-3D0E64EE27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8539988-7795-3C38-D443-7CA206BCE0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90C216-CFCB-F74B-B53C-822ED905AAB0}" type="slidenum">
              <a:rPr lang="en-US" altLang="en-US" smtClean="0"/>
              <a:t>4</a:t>
            </a:fld>
            <a:endParaRPr lang="en-US" altLang="en-US"/>
          </a:p>
        </p:txBody>
      </p:sp>
      <p:sp>
        <p:nvSpPr>
          <p:cNvPr id="61443" name="Rectangle 2">
            <a:extLst>
              <a:ext uri="{FF2B5EF4-FFF2-40B4-BE49-F238E27FC236}">
                <a16:creationId xmlns:a16="http://schemas.microsoft.com/office/drawing/2014/main" id="{C0421FB0-468D-9A49-C702-4C07E1B7B09A}"/>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A104882-D197-DF98-CDD6-B4465CCDEC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995E3FE1-D94C-45E6-9A36-43CEC44D85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C2D957-2DC5-954F-BCAE-D1A1B71D9016}" type="slidenum">
              <a:rPr lang="en-US" altLang="en-US" smtClean="0">
                <a:solidFill>
                  <a:srgbClr val="000000"/>
                </a:solidFill>
              </a:rPr>
              <a:t>54</a:t>
            </a:fld>
            <a:endParaRPr lang="en-US" altLang="en-US">
              <a:solidFill>
                <a:srgbClr val="000000"/>
              </a:solidFill>
            </a:endParaRPr>
          </a:p>
        </p:txBody>
      </p:sp>
      <p:sp>
        <p:nvSpPr>
          <p:cNvPr id="140291" name="Rectangle 2">
            <a:extLst>
              <a:ext uri="{FF2B5EF4-FFF2-40B4-BE49-F238E27FC236}">
                <a16:creationId xmlns:a16="http://schemas.microsoft.com/office/drawing/2014/main" id="{16939975-D4B2-EE57-E005-0C5CEB4375BE}"/>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C93FAE31-5079-1BB7-BBEA-8EC17ADAF7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F307E679-2C0F-9496-5163-041EBC196B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7AAB3B1-C8F8-CD4F-B34E-D068EED43B82}" type="slidenum">
              <a:rPr lang="en-US" altLang="en-US" smtClean="0"/>
              <a:t>59</a:t>
            </a:fld>
            <a:endParaRPr lang="en-US" altLang="en-US"/>
          </a:p>
        </p:txBody>
      </p:sp>
      <p:sp>
        <p:nvSpPr>
          <p:cNvPr id="146435" name="Rectangle 2">
            <a:extLst>
              <a:ext uri="{FF2B5EF4-FFF2-40B4-BE49-F238E27FC236}">
                <a16:creationId xmlns:a16="http://schemas.microsoft.com/office/drawing/2014/main" id="{8348504E-EEDC-6037-18B5-3A46E602B84C}"/>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13F119E3-989B-3D56-C2DC-913F2C8702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F2FFA28D-75C2-BA62-1FAF-3160971ADE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91DDD5-9BB1-B544-A485-F6488945F801}" type="slidenum">
              <a:rPr lang="en-US" altLang="en-US" smtClean="0"/>
              <a:t>60</a:t>
            </a:fld>
            <a:endParaRPr lang="en-US" altLang="en-US"/>
          </a:p>
        </p:txBody>
      </p:sp>
      <p:sp>
        <p:nvSpPr>
          <p:cNvPr id="148483" name="Rectangle 2">
            <a:extLst>
              <a:ext uri="{FF2B5EF4-FFF2-40B4-BE49-F238E27FC236}">
                <a16:creationId xmlns:a16="http://schemas.microsoft.com/office/drawing/2014/main" id="{B12209BC-B394-EE4A-7ABE-5FAA1007D4DB}"/>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7714E116-795F-DA52-2D9F-9FDB4320D8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FD54D62-E013-1788-2C8F-D190065871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C1D172-DC3D-BD42-BF94-E97F33A4891E}" type="slidenum">
              <a:rPr lang="en-US" altLang="en-US" smtClean="0"/>
              <a:t>61</a:t>
            </a:fld>
            <a:endParaRPr lang="en-US" altLang="en-US"/>
          </a:p>
        </p:txBody>
      </p:sp>
      <p:sp>
        <p:nvSpPr>
          <p:cNvPr id="150531" name="Rectangle 2">
            <a:extLst>
              <a:ext uri="{FF2B5EF4-FFF2-40B4-BE49-F238E27FC236}">
                <a16:creationId xmlns:a16="http://schemas.microsoft.com/office/drawing/2014/main" id="{73AF82F7-E6B5-79C5-34B0-3805D83C89C2}"/>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3EAC0060-2DC3-659F-768E-76793A1216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41760157-EA3D-F24F-48EF-1505E2ABF9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934A02-DAA5-BA48-87F7-A237F739FF52}" type="slidenum">
              <a:rPr lang="en-US" altLang="en-US" smtClean="0"/>
              <a:t>63</a:t>
            </a:fld>
            <a:endParaRPr lang="en-US" altLang="en-US"/>
          </a:p>
        </p:txBody>
      </p:sp>
      <p:sp>
        <p:nvSpPr>
          <p:cNvPr id="153603" name="Rectangle 2">
            <a:extLst>
              <a:ext uri="{FF2B5EF4-FFF2-40B4-BE49-F238E27FC236}">
                <a16:creationId xmlns:a16="http://schemas.microsoft.com/office/drawing/2014/main" id="{ABE9559F-8244-9063-DB60-78F764270AC0}"/>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CA62AFC6-105E-B361-5394-07F1512DD2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C313AA8D-BD85-0830-F2CC-F04D1B03FD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9CB053-667F-8646-B350-AE862D4EA3D8}" type="slidenum">
              <a:rPr lang="en-US" altLang="en-US" smtClean="0"/>
              <a:t>64</a:t>
            </a:fld>
            <a:endParaRPr lang="en-US" altLang="en-US"/>
          </a:p>
        </p:txBody>
      </p:sp>
      <p:sp>
        <p:nvSpPr>
          <p:cNvPr id="155651" name="Rectangle 2">
            <a:extLst>
              <a:ext uri="{FF2B5EF4-FFF2-40B4-BE49-F238E27FC236}">
                <a16:creationId xmlns:a16="http://schemas.microsoft.com/office/drawing/2014/main" id="{E29F008E-1C5D-C9DB-BCB2-AA49CFD4DCA4}"/>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35639648-001C-B6BE-C73D-A158559E11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9B51B98-0268-5980-A785-530A2E27E8EB}"/>
              </a:ext>
            </a:extLst>
          </p:cNvPr>
          <p:cNvSpPr>
            <a:spLocks noGrp="1" noChangeArrowheads="1"/>
          </p:cNvSpPr>
          <p:nvPr>
            <p:ph type="sldNum" sz="quarter" idx="5"/>
          </p:nvPr>
        </p:nvSpPr>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defRPr/>
            </a:pPr>
            <a:fld id="{B8B2B8D9-BCCE-3D42-A713-111EA4DEBAC5}" type="slidenum">
              <a:rPr lang="en-US" altLang="en-US" smtClean="0">
                <a:solidFill>
                  <a:srgbClr val="000000"/>
                </a:solidFill>
                <a:latin typeface="Arial" panose="020B0604020202020204" pitchFamily="34" charset="0"/>
                <a:cs typeface="+mn-cs"/>
              </a:rPr>
              <a:t>66</a:t>
            </a:fld>
            <a:endParaRPr lang="en-US" altLang="en-US">
              <a:solidFill>
                <a:srgbClr val="000000"/>
              </a:solidFill>
              <a:latin typeface="Arial" panose="020B0604020202020204" pitchFamily="34" charset="0"/>
              <a:cs typeface="+mn-cs"/>
            </a:endParaRPr>
          </a:p>
        </p:txBody>
      </p:sp>
      <p:sp>
        <p:nvSpPr>
          <p:cNvPr id="158723" name="Rectangle 2">
            <a:extLst>
              <a:ext uri="{FF2B5EF4-FFF2-40B4-BE49-F238E27FC236}">
                <a16:creationId xmlns:a16="http://schemas.microsoft.com/office/drawing/2014/main" id="{20A1FFA4-C829-4C37-C68C-4A47AEAEBA4E}"/>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D713A356-FFD4-9096-D6C4-E6610F6C3E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32B79994-FBEC-65C2-F490-1C51951F38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2E3079-DBA5-3440-81BD-F7B536E4F59E}" type="slidenum">
              <a:rPr lang="en-US" altLang="en-US" smtClean="0"/>
              <a:t>67</a:t>
            </a:fld>
            <a:endParaRPr lang="en-US" altLang="en-US"/>
          </a:p>
        </p:txBody>
      </p:sp>
      <p:sp>
        <p:nvSpPr>
          <p:cNvPr id="160771" name="Rectangle 2">
            <a:extLst>
              <a:ext uri="{FF2B5EF4-FFF2-40B4-BE49-F238E27FC236}">
                <a16:creationId xmlns:a16="http://schemas.microsoft.com/office/drawing/2014/main" id="{47FD7591-7F55-E52F-A20F-991F32A19070}"/>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7056F610-D61B-89B9-FBC4-D3544D449F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37595D04-3779-CF3E-2413-A81E55A53C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5C9AC0-46A0-4A46-B72E-E98DCD6E2ACE}" type="slidenum">
              <a:rPr lang="en-US" altLang="en-US" smtClean="0">
                <a:solidFill>
                  <a:srgbClr val="000000"/>
                </a:solidFill>
              </a:rPr>
              <a:t>70</a:t>
            </a:fld>
            <a:endParaRPr lang="en-US" altLang="en-US">
              <a:solidFill>
                <a:srgbClr val="000000"/>
              </a:solidFill>
            </a:endParaRPr>
          </a:p>
        </p:txBody>
      </p:sp>
      <p:sp>
        <p:nvSpPr>
          <p:cNvPr id="164867" name="Rectangle 2">
            <a:extLst>
              <a:ext uri="{FF2B5EF4-FFF2-40B4-BE49-F238E27FC236}">
                <a16:creationId xmlns:a16="http://schemas.microsoft.com/office/drawing/2014/main" id="{139A5702-97D1-7AC4-23E3-C233AA941576}"/>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14A20306-37B4-A297-CE68-D079E27C40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28ADC6C0-9AB8-148B-D913-B89D1A19D2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EFFB3D-58C3-3B45-8D56-2B0797E1A3AC}" type="slidenum">
              <a:rPr lang="en-US" altLang="en-US" smtClean="0">
                <a:solidFill>
                  <a:srgbClr val="000000"/>
                </a:solidFill>
              </a:rPr>
              <a:t>71</a:t>
            </a:fld>
            <a:endParaRPr lang="en-US" altLang="en-US">
              <a:solidFill>
                <a:srgbClr val="000000"/>
              </a:solidFill>
            </a:endParaRPr>
          </a:p>
        </p:txBody>
      </p:sp>
      <p:sp>
        <p:nvSpPr>
          <p:cNvPr id="166915" name="Rectangle 2">
            <a:extLst>
              <a:ext uri="{FF2B5EF4-FFF2-40B4-BE49-F238E27FC236}">
                <a16:creationId xmlns:a16="http://schemas.microsoft.com/office/drawing/2014/main" id="{2D3C9BAA-1C2B-6303-0771-E3D486958DD7}"/>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D498A19F-1F03-BE9C-4C3A-2779E38928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48A7CEE-5350-7B25-208D-D3A3E8C174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E06291-6102-BC4C-BDF5-C92B126FAABC}" type="slidenum">
              <a:rPr lang="en-US" altLang="en-US" smtClean="0">
                <a:solidFill>
                  <a:srgbClr val="000000"/>
                </a:solidFill>
              </a:rPr>
              <a:t>5</a:t>
            </a:fld>
            <a:endParaRPr lang="en-US" altLang="en-US">
              <a:solidFill>
                <a:srgbClr val="000000"/>
              </a:solidFill>
            </a:endParaRPr>
          </a:p>
        </p:txBody>
      </p:sp>
      <p:sp>
        <p:nvSpPr>
          <p:cNvPr id="63491" name="Rectangle 2">
            <a:extLst>
              <a:ext uri="{FF2B5EF4-FFF2-40B4-BE49-F238E27FC236}">
                <a16:creationId xmlns:a16="http://schemas.microsoft.com/office/drawing/2014/main" id="{828A094E-8BAA-6288-6C56-9658DC59BAC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CE479FA-752B-CBD0-BB80-32858075D2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80F3954D-5E58-1589-8007-4CF07D0AC1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16BF1A-7AC0-084E-A6F0-C4CE3FE17AE5}" type="slidenum">
              <a:rPr lang="en-US" altLang="en-US" smtClean="0"/>
              <a:t>73</a:t>
            </a:fld>
            <a:endParaRPr lang="en-US" altLang="en-US"/>
          </a:p>
        </p:txBody>
      </p:sp>
      <p:sp>
        <p:nvSpPr>
          <p:cNvPr id="169987" name="Rectangle 2">
            <a:extLst>
              <a:ext uri="{FF2B5EF4-FFF2-40B4-BE49-F238E27FC236}">
                <a16:creationId xmlns:a16="http://schemas.microsoft.com/office/drawing/2014/main" id="{A294D52B-E93B-8C43-14D4-FDD07BEEA656}"/>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D756C2F6-5411-1204-22F1-88334CE185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00644F04-179B-6C6F-E095-67CBE824ED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9F84B49-52B6-784A-9F75-547B5E55FB53}" type="slidenum">
              <a:rPr lang="en-US" altLang="en-US" smtClean="0"/>
              <a:t>74</a:t>
            </a:fld>
            <a:endParaRPr lang="en-US" altLang="en-US"/>
          </a:p>
        </p:txBody>
      </p:sp>
      <p:sp>
        <p:nvSpPr>
          <p:cNvPr id="172035" name="Rectangle 2">
            <a:extLst>
              <a:ext uri="{FF2B5EF4-FFF2-40B4-BE49-F238E27FC236}">
                <a16:creationId xmlns:a16="http://schemas.microsoft.com/office/drawing/2014/main" id="{0A660996-C986-F385-52C9-16C16F8AD16A}"/>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50CBAB3B-FE2F-D51A-2A71-1AB1D4DA6A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0212B0E8-AD11-501B-9EFF-C6AB990267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EB974B-A8BE-6540-B71A-1E87894225B4}" type="slidenum">
              <a:rPr lang="en-US" altLang="en-US" smtClean="0">
                <a:solidFill>
                  <a:srgbClr val="000000"/>
                </a:solidFill>
              </a:rPr>
              <a:t>77</a:t>
            </a:fld>
            <a:endParaRPr lang="en-US" altLang="en-US">
              <a:solidFill>
                <a:srgbClr val="000000"/>
              </a:solidFill>
            </a:endParaRPr>
          </a:p>
        </p:txBody>
      </p:sp>
      <p:sp>
        <p:nvSpPr>
          <p:cNvPr id="176131" name="Rectangle 2">
            <a:extLst>
              <a:ext uri="{FF2B5EF4-FFF2-40B4-BE49-F238E27FC236}">
                <a16:creationId xmlns:a16="http://schemas.microsoft.com/office/drawing/2014/main" id="{2783A966-32AB-30CE-9063-61B3B012AF71}"/>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EECF7EA8-51DA-5F9D-F60A-2FADEECAE8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347FDE0C-28F6-B90B-0764-137B7C6DD5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92D934-BC43-524C-A977-316C8BFBAE7F}" type="slidenum">
              <a:rPr lang="en-US" altLang="en-US" smtClean="0">
                <a:solidFill>
                  <a:srgbClr val="000000"/>
                </a:solidFill>
              </a:rPr>
              <a:t>80</a:t>
            </a:fld>
            <a:endParaRPr lang="en-US" altLang="en-US">
              <a:solidFill>
                <a:srgbClr val="000000"/>
              </a:solidFill>
            </a:endParaRPr>
          </a:p>
        </p:txBody>
      </p:sp>
      <p:sp>
        <p:nvSpPr>
          <p:cNvPr id="182275" name="Rectangle 2">
            <a:extLst>
              <a:ext uri="{FF2B5EF4-FFF2-40B4-BE49-F238E27FC236}">
                <a16:creationId xmlns:a16="http://schemas.microsoft.com/office/drawing/2014/main" id="{0DCE4422-4E05-0CE1-9386-80C6AB8AAF9C}"/>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93EC7A17-1E30-565B-127F-FE29FD2209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1CA036C4-AD4C-B733-B114-39D96CE679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501A2BF-F2CD-154E-A544-108E5F5A1558}" type="slidenum">
              <a:rPr lang="en-US" altLang="en-US" smtClean="0"/>
              <a:t>84</a:t>
            </a:fld>
            <a:endParaRPr lang="en-US" altLang="en-US"/>
          </a:p>
        </p:txBody>
      </p:sp>
      <p:sp>
        <p:nvSpPr>
          <p:cNvPr id="186371" name="Rectangle 2">
            <a:extLst>
              <a:ext uri="{FF2B5EF4-FFF2-40B4-BE49-F238E27FC236}">
                <a16:creationId xmlns:a16="http://schemas.microsoft.com/office/drawing/2014/main" id="{BE54B50E-A9E8-9B01-8AFF-31C191ABC9B4}"/>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76407568-EF74-6C8B-68A0-7420633E16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B0499541-D3E5-A400-9C38-6DE553B103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3E9810-7291-FA48-A71C-F82FF0BAD040}" type="slidenum">
              <a:rPr lang="en-US" altLang="en-US" smtClean="0"/>
              <a:t>85</a:t>
            </a:fld>
            <a:endParaRPr lang="en-US" altLang="en-US"/>
          </a:p>
        </p:txBody>
      </p:sp>
      <p:sp>
        <p:nvSpPr>
          <p:cNvPr id="188419" name="Rectangle 2">
            <a:extLst>
              <a:ext uri="{FF2B5EF4-FFF2-40B4-BE49-F238E27FC236}">
                <a16:creationId xmlns:a16="http://schemas.microsoft.com/office/drawing/2014/main" id="{66A4028A-C48E-687F-C69D-D28F1B9E7AE2}"/>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B3F60DD7-220E-0A41-CD75-E6CFCFEE39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F58F43FE-16BA-B457-71F4-0BD9DBF9D3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A283D7-7BC4-D842-987B-F946DDBD5EB0}" type="slidenum">
              <a:rPr lang="en-US" altLang="en-US" smtClean="0"/>
              <a:t>86</a:t>
            </a:fld>
            <a:endParaRPr lang="en-US" altLang="en-US"/>
          </a:p>
        </p:txBody>
      </p:sp>
      <p:sp>
        <p:nvSpPr>
          <p:cNvPr id="190467" name="Rectangle 2">
            <a:extLst>
              <a:ext uri="{FF2B5EF4-FFF2-40B4-BE49-F238E27FC236}">
                <a16:creationId xmlns:a16="http://schemas.microsoft.com/office/drawing/2014/main" id="{A6539E72-FA2D-7312-B469-AE44199BC9EC}"/>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C4C7CF0A-F679-3CCE-7123-A059806BCD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65E3DA17-C91E-6A42-7572-B73E15ECED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699228D-FC54-214F-8259-12E3B93C4CEA}" type="slidenum">
              <a:rPr lang="en-US" altLang="en-US" smtClean="0"/>
              <a:t>87</a:t>
            </a:fld>
            <a:endParaRPr lang="en-US" altLang="en-US"/>
          </a:p>
        </p:txBody>
      </p:sp>
      <p:sp>
        <p:nvSpPr>
          <p:cNvPr id="192515" name="Rectangle 2">
            <a:extLst>
              <a:ext uri="{FF2B5EF4-FFF2-40B4-BE49-F238E27FC236}">
                <a16:creationId xmlns:a16="http://schemas.microsoft.com/office/drawing/2014/main" id="{B268B206-8714-DDBA-DB73-42EA92DE7CAF}"/>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B8ECEC90-6C81-22B8-11A1-DD58AC8EEC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25905B64-D026-CB72-382B-7E02DF68B6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FE9E54-5945-0F44-A02A-5DBC692E1436}" type="slidenum">
              <a:rPr lang="en-US" altLang="en-US" smtClean="0"/>
              <a:t>91</a:t>
            </a:fld>
            <a:endParaRPr lang="en-US" altLang="en-US"/>
          </a:p>
        </p:txBody>
      </p:sp>
      <p:sp>
        <p:nvSpPr>
          <p:cNvPr id="197635" name="Rectangle 2">
            <a:extLst>
              <a:ext uri="{FF2B5EF4-FFF2-40B4-BE49-F238E27FC236}">
                <a16:creationId xmlns:a16="http://schemas.microsoft.com/office/drawing/2014/main" id="{971BE26A-211D-0201-B735-2FA63EA60C40}"/>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0F8A5473-8A71-EB39-60BE-E29A4C0B08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B82D647D-32EF-62E7-6246-348F9AD8BD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C8F0D0-C922-2545-AFC3-0D61871DCFBB}" type="slidenum">
              <a:rPr lang="en-US" altLang="en-US" smtClean="0">
                <a:solidFill>
                  <a:srgbClr val="000000"/>
                </a:solidFill>
              </a:rPr>
              <a:t>93</a:t>
            </a:fld>
            <a:endParaRPr lang="en-US" altLang="en-US">
              <a:solidFill>
                <a:srgbClr val="000000"/>
              </a:solidFill>
            </a:endParaRPr>
          </a:p>
        </p:txBody>
      </p:sp>
      <p:sp>
        <p:nvSpPr>
          <p:cNvPr id="200707" name="Rectangle 2">
            <a:extLst>
              <a:ext uri="{FF2B5EF4-FFF2-40B4-BE49-F238E27FC236}">
                <a16:creationId xmlns:a16="http://schemas.microsoft.com/office/drawing/2014/main" id="{C934D8B6-8B71-6B00-973E-6E036C1E0D43}"/>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DF59FCDF-0F6F-E5F7-506C-61210DD885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570CC84-4E15-BEF1-1F62-31B3F225C6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294591-3E5B-B94B-8BD8-4CE718223598}" type="slidenum">
              <a:rPr lang="en-US" altLang="en-US" smtClean="0"/>
              <a:t>6</a:t>
            </a:fld>
            <a:endParaRPr lang="en-US" altLang="en-US"/>
          </a:p>
        </p:txBody>
      </p:sp>
      <p:sp>
        <p:nvSpPr>
          <p:cNvPr id="65539" name="Rectangle 2">
            <a:extLst>
              <a:ext uri="{FF2B5EF4-FFF2-40B4-BE49-F238E27FC236}">
                <a16:creationId xmlns:a16="http://schemas.microsoft.com/office/drawing/2014/main" id="{C4192CA3-B0BE-7236-C791-D02BE6EE0D2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A1DC4E34-9AB0-DBCF-C960-10F8E7A7AC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551E8DD9-C134-647E-BB29-DD0C131755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910FB3-6A9D-D441-AEA9-8FDFB86B6651}" type="slidenum">
              <a:rPr lang="en-US" altLang="en-US" smtClean="0">
                <a:solidFill>
                  <a:srgbClr val="000000"/>
                </a:solidFill>
              </a:rPr>
              <a:t>103</a:t>
            </a:fld>
            <a:endParaRPr lang="en-US" altLang="en-US">
              <a:solidFill>
                <a:srgbClr val="000000"/>
              </a:solidFill>
            </a:endParaRPr>
          </a:p>
        </p:txBody>
      </p:sp>
      <p:sp>
        <p:nvSpPr>
          <p:cNvPr id="210947" name="Rectangle 2">
            <a:extLst>
              <a:ext uri="{FF2B5EF4-FFF2-40B4-BE49-F238E27FC236}">
                <a16:creationId xmlns:a16="http://schemas.microsoft.com/office/drawing/2014/main" id="{24BB7D6D-0D75-38B8-CB72-1E7E3CD1B3BB}"/>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3A8307C1-146B-1CF5-23C6-AD8996516F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7D62F3DD-F247-FDAC-1569-57E462D84C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19EC8A-44B6-6A40-89B6-948470E7C000}" type="slidenum">
              <a:rPr lang="en-US" altLang="en-US" smtClean="0">
                <a:solidFill>
                  <a:srgbClr val="000000"/>
                </a:solidFill>
              </a:rPr>
              <a:t>104</a:t>
            </a:fld>
            <a:endParaRPr lang="en-US" altLang="en-US">
              <a:solidFill>
                <a:srgbClr val="000000"/>
              </a:solidFill>
            </a:endParaRPr>
          </a:p>
        </p:txBody>
      </p:sp>
      <p:sp>
        <p:nvSpPr>
          <p:cNvPr id="212995" name="Rectangle 2">
            <a:extLst>
              <a:ext uri="{FF2B5EF4-FFF2-40B4-BE49-F238E27FC236}">
                <a16:creationId xmlns:a16="http://schemas.microsoft.com/office/drawing/2014/main" id="{AA9B9B66-37F8-E4D8-889A-2AB2574E891C}"/>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A532BABE-5EAB-B8D2-3E52-D94409FB31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8C7B5281-BEA4-739B-9F6F-70523DE038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CF13B32-B428-5E41-A632-D245445791DB}" type="slidenum">
              <a:rPr lang="en-US" altLang="en-US" smtClean="0">
                <a:solidFill>
                  <a:srgbClr val="000000"/>
                </a:solidFill>
              </a:rPr>
              <a:t>105</a:t>
            </a:fld>
            <a:endParaRPr lang="en-US" altLang="en-US">
              <a:solidFill>
                <a:srgbClr val="000000"/>
              </a:solidFill>
            </a:endParaRPr>
          </a:p>
        </p:txBody>
      </p:sp>
      <p:sp>
        <p:nvSpPr>
          <p:cNvPr id="215043" name="Rectangle 2">
            <a:extLst>
              <a:ext uri="{FF2B5EF4-FFF2-40B4-BE49-F238E27FC236}">
                <a16:creationId xmlns:a16="http://schemas.microsoft.com/office/drawing/2014/main" id="{769E75B5-7F91-FF24-D8C2-DE8387099181}"/>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827E5D4A-EA5C-81F5-E9CE-5E7A01E6FA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4BF24118-CA45-D44C-5727-5F05CAAF87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69E37-D3EE-9048-BEBA-4022E84DBCED}" type="slidenum">
              <a:rPr lang="en-US" altLang="en-US" smtClean="0">
                <a:solidFill>
                  <a:srgbClr val="000000"/>
                </a:solidFill>
              </a:rPr>
              <a:t>106</a:t>
            </a:fld>
            <a:endParaRPr lang="en-US" altLang="en-US">
              <a:solidFill>
                <a:srgbClr val="000000"/>
              </a:solidFill>
            </a:endParaRPr>
          </a:p>
        </p:txBody>
      </p:sp>
      <p:sp>
        <p:nvSpPr>
          <p:cNvPr id="217091" name="Rectangle 2">
            <a:extLst>
              <a:ext uri="{FF2B5EF4-FFF2-40B4-BE49-F238E27FC236}">
                <a16:creationId xmlns:a16="http://schemas.microsoft.com/office/drawing/2014/main" id="{BF910D2D-2BCF-CC45-BCEF-4C1F0DCD26AC}"/>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0A9CFB77-B3D6-286F-AD17-B32D021399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A14DF127-E516-DF1E-FAD2-79763AAE5C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7504A8E-D642-B343-B9B2-2C2A40FC95CA}" type="slidenum">
              <a:rPr lang="en-US" altLang="en-US" smtClean="0">
                <a:solidFill>
                  <a:srgbClr val="000000"/>
                </a:solidFill>
              </a:rPr>
              <a:t>107</a:t>
            </a:fld>
            <a:endParaRPr lang="en-US" altLang="en-US">
              <a:solidFill>
                <a:srgbClr val="000000"/>
              </a:solidFill>
            </a:endParaRPr>
          </a:p>
        </p:txBody>
      </p:sp>
      <p:sp>
        <p:nvSpPr>
          <p:cNvPr id="219139" name="Rectangle 2">
            <a:extLst>
              <a:ext uri="{FF2B5EF4-FFF2-40B4-BE49-F238E27FC236}">
                <a16:creationId xmlns:a16="http://schemas.microsoft.com/office/drawing/2014/main" id="{5EAD2F69-0BA7-647B-6A58-12C3D23D8349}"/>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D8B79A35-A1AB-8CAB-5518-8782275D31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7331B5FF-07F2-832D-48C4-3DA39F7BC4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7BC5E7-C8D1-8E4B-B774-8A1EFE41C7FD}" type="slidenum">
              <a:rPr lang="en-US" altLang="en-US" smtClean="0">
                <a:solidFill>
                  <a:srgbClr val="000000"/>
                </a:solidFill>
              </a:rPr>
              <a:t>108</a:t>
            </a:fld>
            <a:endParaRPr lang="en-US" altLang="en-US">
              <a:solidFill>
                <a:srgbClr val="000000"/>
              </a:solidFill>
            </a:endParaRPr>
          </a:p>
        </p:txBody>
      </p:sp>
      <p:sp>
        <p:nvSpPr>
          <p:cNvPr id="221187" name="Rectangle 2">
            <a:extLst>
              <a:ext uri="{FF2B5EF4-FFF2-40B4-BE49-F238E27FC236}">
                <a16:creationId xmlns:a16="http://schemas.microsoft.com/office/drawing/2014/main" id="{E704875E-3CC3-B274-462F-4A29D3DD13A2}"/>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67D4CC50-3371-581F-ACB4-F50055C643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18279EDA-5AB7-2CE9-DC52-A2664E4E69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72D166-E796-DB4D-8A29-F839084025E2}" type="slidenum">
              <a:rPr lang="en-US" altLang="en-US" smtClean="0">
                <a:solidFill>
                  <a:srgbClr val="000000"/>
                </a:solidFill>
              </a:rPr>
              <a:t>109</a:t>
            </a:fld>
            <a:endParaRPr lang="en-US" altLang="en-US">
              <a:solidFill>
                <a:srgbClr val="000000"/>
              </a:solidFill>
            </a:endParaRPr>
          </a:p>
        </p:txBody>
      </p:sp>
      <p:sp>
        <p:nvSpPr>
          <p:cNvPr id="223235" name="Rectangle 2">
            <a:extLst>
              <a:ext uri="{FF2B5EF4-FFF2-40B4-BE49-F238E27FC236}">
                <a16:creationId xmlns:a16="http://schemas.microsoft.com/office/drawing/2014/main" id="{F831DEFD-1925-CE8F-B47B-6B38F8CAEDD6}"/>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6B08F363-1B34-902F-4E2C-9CA435DE50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690EA775-E17F-CB18-E7E5-61BF6AC8C7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EDB6E8-1BF1-8C4D-A744-3B15B099FCFC}" type="slidenum">
              <a:rPr lang="en-US" altLang="en-US" smtClean="0">
                <a:solidFill>
                  <a:srgbClr val="000000"/>
                </a:solidFill>
              </a:rPr>
              <a:t>110</a:t>
            </a:fld>
            <a:endParaRPr lang="en-US" altLang="en-US">
              <a:solidFill>
                <a:srgbClr val="000000"/>
              </a:solidFill>
            </a:endParaRPr>
          </a:p>
        </p:txBody>
      </p:sp>
      <p:sp>
        <p:nvSpPr>
          <p:cNvPr id="225283" name="Rectangle 2">
            <a:extLst>
              <a:ext uri="{FF2B5EF4-FFF2-40B4-BE49-F238E27FC236}">
                <a16:creationId xmlns:a16="http://schemas.microsoft.com/office/drawing/2014/main" id="{A63E2DE6-3C84-826D-E3E3-DF4906793207}"/>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21A393B1-DAEB-6B35-F58D-35E7A1666F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F58AE301-0A6A-67E2-39EF-2B6E69680A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10E92C-FAC9-8244-9972-CA468EA39642}" type="slidenum">
              <a:rPr lang="en-US" altLang="en-US" smtClean="0">
                <a:solidFill>
                  <a:srgbClr val="000000"/>
                </a:solidFill>
              </a:rPr>
              <a:t>111</a:t>
            </a:fld>
            <a:endParaRPr lang="en-US" altLang="en-US">
              <a:solidFill>
                <a:srgbClr val="000000"/>
              </a:solidFill>
            </a:endParaRPr>
          </a:p>
        </p:txBody>
      </p:sp>
      <p:sp>
        <p:nvSpPr>
          <p:cNvPr id="227331" name="Rectangle 2">
            <a:extLst>
              <a:ext uri="{FF2B5EF4-FFF2-40B4-BE49-F238E27FC236}">
                <a16:creationId xmlns:a16="http://schemas.microsoft.com/office/drawing/2014/main" id="{A6372903-B78D-14E4-53D4-1859690517DC}"/>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BF4978E8-3020-25FA-3B2F-19E653784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96613BF0-0AF5-6AC3-7890-80633C4806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B533874-306F-9F49-A0A4-FEE80B96B6A7}" type="slidenum">
              <a:rPr lang="en-US" altLang="en-US" smtClean="0">
                <a:solidFill>
                  <a:srgbClr val="000000"/>
                </a:solidFill>
              </a:rPr>
              <a:t>112</a:t>
            </a:fld>
            <a:endParaRPr lang="en-US" altLang="en-US">
              <a:solidFill>
                <a:srgbClr val="000000"/>
              </a:solidFill>
            </a:endParaRPr>
          </a:p>
        </p:txBody>
      </p:sp>
      <p:sp>
        <p:nvSpPr>
          <p:cNvPr id="229379" name="Rectangle 2">
            <a:extLst>
              <a:ext uri="{FF2B5EF4-FFF2-40B4-BE49-F238E27FC236}">
                <a16:creationId xmlns:a16="http://schemas.microsoft.com/office/drawing/2014/main" id="{BC7C317D-E2C4-33CC-4757-31FCC36C355B}"/>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6D7BC047-711B-739F-E5C5-AD68F6FD09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B6CF165-2770-DD6F-D592-65085A7212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D00BFD-E772-FE40-A67B-452B7C03EED2}" type="slidenum">
              <a:rPr lang="en-US" altLang="en-US" smtClean="0"/>
              <a:t>7</a:t>
            </a:fld>
            <a:endParaRPr lang="en-US" altLang="en-US"/>
          </a:p>
        </p:txBody>
      </p:sp>
      <p:sp>
        <p:nvSpPr>
          <p:cNvPr id="67587" name="Rectangle 2">
            <a:extLst>
              <a:ext uri="{FF2B5EF4-FFF2-40B4-BE49-F238E27FC236}">
                <a16:creationId xmlns:a16="http://schemas.microsoft.com/office/drawing/2014/main" id="{481271BF-B545-D5BE-03BB-0E9753575991}"/>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D69C4E98-6FBE-4ED1-A243-6D4D21B941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5689A65A-F906-B2F6-5BBB-5F2A7C13E4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A76796-8277-7748-8FD0-44E919770363}" type="slidenum">
              <a:rPr lang="en-US" altLang="en-US" smtClean="0">
                <a:solidFill>
                  <a:srgbClr val="000000"/>
                </a:solidFill>
              </a:rPr>
              <a:t>113</a:t>
            </a:fld>
            <a:endParaRPr lang="en-US" altLang="en-US">
              <a:solidFill>
                <a:srgbClr val="000000"/>
              </a:solidFill>
            </a:endParaRPr>
          </a:p>
        </p:txBody>
      </p:sp>
      <p:sp>
        <p:nvSpPr>
          <p:cNvPr id="231427" name="Rectangle 2">
            <a:extLst>
              <a:ext uri="{FF2B5EF4-FFF2-40B4-BE49-F238E27FC236}">
                <a16:creationId xmlns:a16="http://schemas.microsoft.com/office/drawing/2014/main" id="{CEE93BD9-4BAF-4CFF-4AFC-29DF791E4302}"/>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4DB52158-3160-FC48-90DF-BEA9FC516DD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95D7F9C9-5386-4CE5-0D8D-E3CEA8A79B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855EAF-4FE7-B345-BFA0-FAD9EB1FCEE5}" type="slidenum">
              <a:rPr lang="en-US" altLang="en-US" smtClean="0">
                <a:solidFill>
                  <a:srgbClr val="000000"/>
                </a:solidFill>
              </a:rPr>
              <a:t>114</a:t>
            </a:fld>
            <a:endParaRPr lang="en-US" altLang="en-US">
              <a:solidFill>
                <a:srgbClr val="000000"/>
              </a:solidFill>
            </a:endParaRPr>
          </a:p>
        </p:txBody>
      </p:sp>
      <p:sp>
        <p:nvSpPr>
          <p:cNvPr id="233475" name="Rectangle 2">
            <a:extLst>
              <a:ext uri="{FF2B5EF4-FFF2-40B4-BE49-F238E27FC236}">
                <a16:creationId xmlns:a16="http://schemas.microsoft.com/office/drawing/2014/main" id="{C8C073FC-CF4C-9750-445A-223F806EC42C}"/>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F50D9EC3-69EC-792B-B38D-A4F9EB324E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8971D6DB-0220-A526-7739-6F3960A915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640E1B-4F97-C547-A3FF-A407F4C0C77B}" type="slidenum">
              <a:rPr lang="en-US" altLang="en-US" smtClean="0">
                <a:solidFill>
                  <a:srgbClr val="000000"/>
                </a:solidFill>
              </a:rPr>
              <a:t>115</a:t>
            </a:fld>
            <a:endParaRPr lang="en-US" altLang="en-US">
              <a:solidFill>
                <a:srgbClr val="000000"/>
              </a:solidFill>
            </a:endParaRPr>
          </a:p>
        </p:txBody>
      </p:sp>
      <p:sp>
        <p:nvSpPr>
          <p:cNvPr id="235523" name="Rectangle 2">
            <a:extLst>
              <a:ext uri="{FF2B5EF4-FFF2-40B4-BE49-F238E27FC236}">
                <a16:creationId xmlns:a16="http://schemas.microsoft.com/office/drawing/2014/main" id="{5E6EB3BF-6C02-44F5-42A7-CE6715A1742F}"/>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C53C546E-DD37-88D6-1AB4-62E2E25C7B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0D01C2BC-CE15-DB00-C299-0491D80DEC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3F6D09-D3CE-3D4E-AA02-EB56AC078755}" type="slidenum">
              <a:rPr lang="en-US" altLang="en-US" smtClean="0">
                <a:solidFill>
                  <a:srgbClr val="000000"/>
                </a:solidFill>
              </a:rPr>
              <a:t>116</a:t>
            </a:fld>
            <a:endParaRPr lang="en-US" altLang="en-US">
              <a:solidFill>
                <a:srgbClr val="000000"/>
              </a:solidFill>
            </a:endParaRPr>
          </a:p>
        </p:txBody>
      </p:sp>
      <p:sp>
        <p:nvSpPr>
          <p:cNvPr id="237571" name="Rectangle 2">
            <a:extLst>
              <a:ext uri="{FF2B5EF4-FFF2-40B4-BE49-F238E27FC236}">
                <a16:creationId xmlns:a16="http://schemas.microsoft.com/office/drawing/2014/main" id="{FDDE1814-A502-91FC-B347-2841D6EA9EAD}"/>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0E43D117-BF92-30F4-D34A-4FDD551FD6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34241EA0-6565-5A69-798F-6ACC6C8AF1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9474B4-B6F5-2C47-92D9-60E5454D0BC8}" type="slidenum">
              <a:rPr lang="en-US" altLang="en-US" smtClean="0">
                <a:solidFill>
                  <a:srgbClr val="000000"/>
                </a:solidFill>
              </a:rPr>
              <a:t>117</a:t>
            </a:fld>
            <a:endParaRPr lang="en-US" altLang="en-US">
              <a:solidFill>
                <a:srgbClr val="000000"/>
              </a:solidFill>
            </a:endParaRPr>
          </a:p>
        </p:txBody>
      </p:sp>
      <p:sp>
        <p:nvSpPr>
          <p:cNvPr id="239619" name="Rectangle 2">
            <a:extLst>
              <a:ext uri="{FF2B5EF4-FFF2-40B4-BE49-F238E27FC236}">
                <a16:creationId xmlns:a16="http://schemas.microsoft.com/office/drawing/2014/main" id="{027D6E33-8E01-FFDC-8BC2-CDC20951F289}"/>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8F740170-2A78-0733-E574-FDFF30AB93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DA0184A4-EE3F-F016-2D47-CC028A8207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7190CB-1952-9349-97F6-CFE34D96BF1E}" type="slidenum">
              <a:rPr lang="en-US" altLang="en-US" smtClean="0">
                <a:solidFill>
                  <a:srgbClr val="000000"/>
                </a:solidFill>
              </a:rPr>
              <a:t>118</a:t>
            </a:fld>
            <a:endParaRPr lang="en-US" altLang="en-US">
              <a:solidFill>
                <a:srgbClr val="000000"/>
              </a:solidFill>
            </a:endParaRPr>
          </a:p>
        </p:txBody>
      </p:sp>
      <p:sp>
        <p:nvSpPr>
          <p:cNvPr id="241667" name="Rectangle 2">
            <a:extLst>
              <a:ext uri="{FF2B5EF4-FFF2-40B4-BE49-F238E27FC236}">
                <a16:creationId xmlns:a16="http://schemas.microsoft.com/office/drawing/2014/main" id="{2C24DA51-0907-9B70-4B1E-11FDED2A3D5C}"/>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DBF50DF6-C16D-FB1B-A268-01744A6F79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51382718-9D83-CEA4-1F74-A7696CC63E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BD9B43-7A6E-9447-85F5-7406B69233EE}" type="slidenum">
              <a:rPr lang="en-US" altLang="en-US" smtClean="0">
                <a:solidFill>
                  <a:srgbClr val="000000"/>
                </a:solidFill>
              </a:rPr>
              <a:t>119</a:t>
            </a:fld>
            <a:endParaRPr lang="en-US" altLang="en-US">
              <a:solidFill>
                <a:srgbClr val="000000"/>
              </a:solidFill>
            </a:endParaRPr>
          </a:p>
        </p:txBody>
      </p:sp>
      <p:sp>
        <p:nvSpPr>
          <p:cNvPr id="243715" name="Rectangle 2">
            <a:extLst>
              <a:ext uri="{FF2B5EF4-FFF2-40B4-BE49-F238E27FC236}">
                <a16:creationId xmlns:a16="http://schemas.microsoft.com/office/drawing/2014/main" id="{8C5B902A-8A46-ED74-2BB4-3DE0A0B6C54F}"/>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0C5508E9-0535-FEEF-81E1-D0D893BAAE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AAD4104E-DD97-7C1F-0425-3593526093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BA5A41-7728-524A-872A-9A1F067BA618}" type="slidenum">
              <a:rPr lang="en-US" altLang="en-US" smtClean="0">
                <a:solidFill>
                  <a:srgbClr val="000000"/>
                </a:solidFill>
              </a:rPr>
              <a:t>120</a:t>
            </a:fld>
            <a:endParaRPr lang="en-US" altLang="en-US">
              <a:solidFill>
                <a:srgbClr val="000000"/>
              </a:solidFill>
            </a:endParaRPr>
          </a:p>
        </p:txBody>
      </p:sp>
      <p:sp>
        <p:nvSpPr>
          <p:cNvPr id="245763" name="Rectangle 2">
            <a:extLst>
              <a:ext uri="{FF2B5EF4-FFF2-40B4-BE49-F238E27FC236}">
                <a16:creationId xmlns:a16="http://schemas.microsoft.com/office/drawing/2014/main" id="{C5C526E6-C5D1-99CB-AAE1-E64A9B5FC7B5}"/>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BC69DD82-71B0-437F-9E66-7A711B6B1C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CFC54074-35BC-3793-0CC4-F903EFBA98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2F84EC-53A4-1744-9E47-444A54123037}" type="slidenum">
              <a:rPr lang="en-US" altLang="en-US" smtClean="0">
                <a:solidFill>
                  <a:srgbClr val="000000"/>
                </a:solidFill>
              </a:rPr>
              <a:t>121</a:t>
            </a:fld>
            <a:endParaRPr lang="en-US" altLang="en-US">
              <a:solidFill>
                <a:srgbClr val="000000"/>
              </a:solidFill>
            </a:endParaRPr>
          </a:p>
        </p:txBody>
      </p:sp>
      <p:sp>
        <p:nvSpPr>
          <p:cNvPr id="247811" name="Rectangle 2">
            <a:extLst>
              <a:ext uri="{FF2B5EF4-FFF2-40B4-BE49-F238E27FC236}">
                <a16:creationId xmlns:a16="http://schemas.microsoft.com/office/drawing/2014/main" id="{808C3BD7-F691-BCBC-E930-5C8DF826B1ED}"/>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0FBFB362-4584-E4AE-7BCE-6AAF8EEF3F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6A866E10-F9D1-DAAE-5A3F-0378F35F32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27E440-ED93-2041-B4EE-E8480E88B3C3}" type="slidenum">
              <a:rPr lang="en-US" altLang="en-US" smtClean="0">
                <a:solidFill>
                  <a:srgbClr val="000000"/>
                </a:solidFill>
              </a:rPr>
              <a:t>122</a:t>
            </a:fld>
            <a:endParaRPr lang="en-US" altLang="en-US">
              <a:solidFill>
                <a:srgbClr val="000000"/>
              </a:solidFill>
            </a:endParaRPr>
          </a:p>
        </p:txBody>
      </p:sp>
      <p:sp>
        <p:nvSpPr>
          <p:cNvPr id="249859" name="Rectangle 2">
            <a:extLst>
              <a:ext uri="{FF2B5EF4-FFF2-40B4-BE49-F238E27FC236}">
                <a16:creationId xmlns:a16="http://schemas.microsoft.com/office/drawing/2014/main" id="{C7BD31B4-AD95-C337-89CA-E13BD0EBA641}"/>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0CF752DE-A7F9-36E5-6742-7107A0A12C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8B0833D-45CE-0D85-9591-B4FF4010C3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2F885F-8428-3947-93A2-F9CAC2626B9F}" type="slidenum">
              <a:rPr lang="en-US" altLang="en-US" smtClean="0"/>
              <a:t>8</a:t>
            </a:fld>
            <a:endParaRPr lang="en-US" altLang="en-US"/>
          </a:p>
        </p:txBody>
      </p:sp>
      <p:sp>
        <p:nvSpPr>
          <p:cNvPr id="69635" name="Rectangle 2">
            <a:extLst>
              <a:ext uri="{FF2B5EF4-FFF2-40B4-BE49-F238E27FC236}">
                <a16:creationId xmlns:a16="http://schemas.microsoft.com/office/drawing/2014/main" id="{55DD2601-D284-396E-DBFC-AF53F24DB55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445C018F-1E9A-00C1-EE93-56AFA0D087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EE6FC83E-97C7-1F73-6EAE-123BF5B876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C94E2A-2B0D-3944-8D33-9D77A7CD1D4A}" type="slidenum">
              <a:rPr lang="en-US" altLang="en-US" smtClean="0">
                <a:solidFill>
                  <a:srgbClr val="000000"/>
                </a:solidFill>
              </a:rPr>
              <a:t>123</a:t>
            </a:fld>
            <a:endParaRPr lang="en-US" altLang="en-US">
              <a:solidFill>
                <a:srgbClr val="000000"/>
              </a:solidFill>
            </a:endParaRPr>
          </a:p>
        </p:txBody>
      </p:sp>
      <p:sp>
        <p:nvSpPr>
          <p:cNvPr id="251907" name="Rectangle 2">
            <a:extLst>
              <a:ext uri="{FF2B5EF4-FFF2-40B4-BE49-F238E27FC236}">
                <a16:creationId xmlns:a16="http://schemas.microsoft.com/office/drawing/2014/main" id="{E5202D46-A98A-CBE6-0C33-34FD96654EE6}"/>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8134B841-3F5C-62F0-16AC-18CE0B79E5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7CEDA7F6-430A-63D6-F699-EE4CB2D890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084533-63F3-9044-B175-CB6BE326E305}" type="slidenum">
              <a:rPr lang="en-US" altLang="en-US" smtClean="0">
                <a:solidFill>
                  <a:srgbClr val="000000"/>
                </a:solidFill>
              </a:rPr>
              <a:t>124</a:t>
            </a:fld>
            <a:endParaRPr lang="en-US" altLang="en-US">
              <a:solidFill>
                <a:srgbClr val="000000"/>
              </a:solidFill>
            </a:endParaRPr>
          </a:p>
        </p:txBody>
      </p:sp>
      <p:sp>
        <p:nvSpPr>
          <p:cNvPr id="253955" name="Rectangle 2">
            <a:extLst>
              <a:ext uri="{FF2B5EF4-FFF2-40B4-BE49-F238E27FC236}">
                <a16:creationId xmlns:a16="http://schemas.microsoft.com/office/drawing/2014/main" id="{0139A08D-C1AA-48E4-A224-1678754C8B32}"/>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F5E56C3F-0EA1-141C-A643-AC932AE01F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3287A9B8-EA4F-21A8-3F23-7B2F81BC4D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5B330F-5DD5-4547-B5C6-7F69310547BB}" type="slidenum">
              <a:rPr lang="en-US" altLang="en-US" smtClean="0">
                <a:solidFill>
                  <a:srgbClr val="000000"/>
                </a:solidFill>
              </a:rPr>
              <a:t>125</a:t>
            </a:fld>
            <a:endParaRPr lang="en-US" altLang="en-US">
              <a:solidFill>
                <a:srgbClr val="000000"/>
              </a:solidFill>
            </a:endParaRPr>
          </a:p>
        </p:txBody>
      </p:sp>
      <p:sp>
        <p:nvSpPr>
          <p:cNvPr id="256003" name="Rectangle 2">
            <a:extLst>
              <a:ext uri="{FF2B5EF4-FFF2-40B4-BE49-F238E27FC236}">
                <a16:creationId xmlns:a16="http://schemas.microsoft.com/office/drawing/2014/main" id="{34A0E7A5-CC8E-94A3-67FC-DDFA35EC81C4}"/>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A09500BF-FF15-A8EF-DD27-8437354865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A38955C0-F401-F673-FFB0-03A08E5C51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405235-4BB4-4453-BE8C-508A9360DC4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8051" name="Rectangle 2">
            <a:extLst>
              <a:ext uri="{FF2B5EF4-FFF2-40B4-BE49-F238E27FC236}">
                <a16:creationId xmlns:a16="http://schemas.microsoft.com/office/drawing/2014/main" id="{D65F338A-A70A-3FB7-3201-28A56742F63E}"/>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C4079021-9B96-36D0-4346-5E7E6E4AB9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Image Placeholder 1">
            <a:extLst>
              <a:ext uri="{FF2B5EF4-FFF2-40B4-BE49-F238E27FC236}">
                <a16:creationId xmlns:a16="http://schemas.microsoft.com/office/drawing/2014/main" id="{D48EB89E-674E-6832-51FB-395FDCAA2874}"/>
              </a:ext>
            </a:extLst>
          </p:cNvPr>
          <p:cNvSpPr>
            <a:spLocks noGrp="1" noRot="1" noChangeAspect="1" noChangeArrowheads="1" noTextEdit="1"/>
          </p:cNvSpPr>
          <p:nvPr>
            <p:ph type="sldImg"/>
          </p:nvPr>
        </p:nvSpPr>
        <p:spPr>
          <a:ln/>
        </p:spPr>
      </p:sp>
      <p:sp>
        <p:nvSpPr>
          <p:cNvPr id="615427" name="Notes Placeholder 2">
            <a:extLst>
              <a:ext uri="{FF2B5EF4-FFF2-40B4-BE49-F238E27FC236}">
                <a16:creationId xmlns:a16="http://schemas.microsoft.com/office/drawing/2014/main" id="{7E3DB529-6A65-EC4F-F637-75ED96667D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15428" name="Slide Number Placeholder 3">
            <a:extLst>
              <a:ext uri="{FF2B5EF4-FFF2-40B4-BE49-F238E27FC236}">
                <a16:creationId xmlns:a16="http://schemas.microsoft.com/office/drawing/2014/main" id="{6A7E36F7-E971-C9C1-D9C8-3D5F440433A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66967C-2734-403E-AA43-2C849E2F289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74900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Slide Image Placeholder 1">
            <a:extLst>
              <a:ext uri="{FF2B5EF4-FFF2-40B4-BE49-F238E27FC236}">
                <a16:creationId xmlns:a16="http://schemas.microsoft.com/office/drawing/2014/main" id="{B6122C53-B347-2B29-C452-257F92CE81E5}"/>
              </a:ext>
            </a:extLst>
          </p:cNvPr>
          <p:cNvSpPr>
            <a:spLocks noGrp="1" noRot="1" noChangeAspect="1" noChangeArrowheads="1" noTextEdit="1"/>
          </p:cNvSpPr>
          <p:nvPr>
            <p:ph type="sldImg"/>
          </p:nvPr>
        </p:nvSpPr>
        <p:spPr>
          <a:ln/>
        </p:spPr>
      </p:sp>
      <p:sp>
        <p:nvSpPr>
          <p:cNvPr id="621571" name="Notes Placeholder 2">
            <a:extLst>
              <a:ext uri="{FF2B5EF4-FFF2-40B4-BE49-F238E27FC236}">
                <a16:creationId xmlns:a16="http://schemas.microsoft.com/office/drawing/2014/main" id="{0A112405-A876-655E-D05C-5482FAA3F3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621572" name="Slide Number Placeholder 3">
            <a:extLst>
              <a:ext uri="{FF2B5EF4-FFF2-40B4-BE49-F238E27FC236}">
                <a16:creationId xmlns:a16="http://schemas.microsoft.com/office/drawing/2014/main" id="{E1ED4DFD-224B-2676-C0A8-70CE8445043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13231A-9F0A-425C-9204-0CC3CEC545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932693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a:extLst>
              <a:ext uri="{FF2B5EF4-FFF2-40B4-BE49-F238E27FC236}">
                <a16:creationId xmlns:a16="http://schemas.microsoft.com/office/drawing/2014/main" id="{740841E0-5164-D766-E72E-FA2984EDE7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187F9F-D5C5-4429-B4FF-8FC9FAAFA8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6403" name="Rectangle 2">
            <a:extLst>
              <a:ext uri="{FF2B5EF4-FFF2-40B4-BE49-F238E27FC236}">
                <a16:creationId xmlns:a16="http://schemas.microsoft.com/office/drawing/2014/main" id="{FD6E3753-10A7-C1F4-E9B5-9CAFF1FA4181}"/>
              </a:ext>
            </a:extLst>
          </p:cNvPr>
          <p:cNvSpPr>
            <a:spLocks noGrp="1" noRot="1" noChangeAspect="1" noChangeArrowheads="1" noTextEdit="1"/>
          </p:cNvSpPr>
          <p:nvPr>
            <p:ph type="sldImg"/>
          </p:nvPr>
        </p:nvSpPr>
        <p:spPr>
          <a:ln/>
        </p:spPr>
      </p:sp>
      <p:sp>
        <p:nvSpPr>
          <p:cNvPr id="486404" name="Rectangle 3">
            <a:extLst>
              <a:ext uri="{FF2B5EF4-FFF2-40B4-BE49-F238E27FC236}">
                <a16:creationId xmlns:a16="http://schemas.microsoft.com/office/drawing/2014/main" id="{58E7EBBA-DBE0-6F03-BF2E-8289E843C5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7">
            <a:extLst>
              <a:ext uri="{FF2B5EF4-FFF2-40B4-BE49-F238E27FC236}">
                <a16:creationId xmlns:a16="http://schemas.microsoft.com/office/drawing/2014/main" id="{0F52C648-3003-1BA7-FD65-74B017B002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831AB4-CA71-4FEE-A6BE-E584CFA16D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8451" name="Rectangle 2">
            <a:extLst>
              <a:ext uri="{FF2B5EF4-FFF2-40B4-BE49-F238E27FC236}">
                <a16:creationId xmlns:a16="http://schemas.microsoft.com/office/drawing/2014/main" id="{D8FE762E-7CAE-C8D8-26A2-EC32A1807671}"/>
              </a:ext>
            </a:extLst>
          </p:cNvPr>
          <p:cNvSpPr>
            <a:spLocks noGrp="1" noRot="1" noChangeAspect="1" noChangeArrowheads="1" noTextEdit="1"/>
          </p:cNvSpPr>
          <p:nvPr>
            <p:ph type="sldImg"/>
          </p:nvPr>
        </p:nvSpPr>
        <p:spPr>
          <a:ln/>
        </p:spPr>
      </p:sp>
      <p:sp>
        <p:nvSpPr>
          <p:cNvPr id="488452" name="Rectangle 3">
            <a:extLst>
              <a:ext uri="{FF2B5EF4-FFF2-40B4-BE49-F238E27FC236}">
                <a16:creationId xmlns:a16="http://schemas.microsoft.com/office/drawing/2014/main" id="{0543632F-2D61-5FCB-4383-9F5DC745E1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a:extLst>
              <a:ext uri="{FF2B5EF4-FFF2-40B4-BE49-F238E27FC236}">
                <a16:creationId xmlns:a16="http://schemas.microsoft.com/office/drawing/2014/main" id="{417DE3C5-FB18-885B-CB2A-9620B72C17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32F478-A3FB-42C0-8226-1834E295F1A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0499" name="Rectangle 2">
            <a:extLst>
              <a:ext uri="{FF2B5EF4-FFF2-40B4-BE49-F238E27FC236}">
                <a16:creationId xmlns:a16="http://schemas.microsoft.com/office/drawing/2014/main" id="{62D528D1-C902-8B59-74D5-084C89708FF0}"/>
              </a:ext>
            </a:extLst>
          </p:cNvPr>
          <p:cNvSpPr>
            <a:spLocks noGrp="1" noRot="1" noChangeAspect="1" noChangeArrowheads="1" noTextEdit="1"/>
          </p:cNvSpPr>
          <p:nvPr>
            <p:ph type="sldImg"/>
          </p:nvPr>
        </p:nvSpPr>
        <p:spPr>
          <a:ln/>
        </p:spPr>
      </p:sp>
      <p:sp>
        <p:nvSpPr>
          <p:cNvPr id="490500" name="Rectangle 3">
            <a:extLst>
              <a:ext uri="{FF2B5EF4-FFF2-40B4-BE49-F238E27FC236}">
                <a16:creationId xmlns:a16="http://schemas.microsoft.com/office/drawing/2014/main" id="{F1DBCEF7-9E79-88FB-2662-BA523A0239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a:extLst>
              <a:ext uri="{FF2B5EF4-FFF2-40B4-BE49-F238E27FC236}">
                <a16:creationId xmlns:a16="http://schemas.microsoft.com/office/drawing/2014/main" id="{0D8F1A22-5D2F-5D67-930D-6B8FE00C3D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D5139E-077D-4451-9839-A0002238343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2547" name="Rectangle 2">
            <a:extLst>
              <a:ext uri="{FF2B5EF4-FFF2-40B4-BE49-F238E27FC236}">
                <a16:creationId xmlns:a16="http://schemas.microsoft.com/office/drawing/2014/main" id="{2AD20209-2D9F-E76E-B6A5-832EE40829D5}"/>
              </a:ext>
            </a:extLst>
          </p:cNvPr>
          <p:cNvSpPr>
            <a:spLocks noGrp="1" noRot="1" noChangeAspect="1" noChangeArrowheads="1" noTextEdit="1"/>
          </p:cNvSpPr>
          <p:nvPr>
            <p:ph type="sldImg"/>
          </p:nvPr>
        </p:nvSpPr>
        <p:spPr>
          <a:ln/>
        </p:spPr>
      </p:sp>
      <p:sp>
        <p:nvSpPr>
          <p:cNvPr id="492548" name="Rectangle 3">
            <a:extLst>
              <a:ext uri="{FF2B5EF4-FFF2-40B4-BE49-F238E27FC236}">
                <a16:creationId xmlns:a16="http://schemas.microsoft.com/office/drawing/2014/main" id="{2DE6469F-4BB2-1C87-FF6F-D4238919C4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1CA03F1-F888-9CDE-0DA0-1542E07DE6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E3CE08-657A-6E48-A735-75EA5AC6AD38}" type="slidenum">
              <a:rPr lang="en-US" altLang="en-US" smtClean="0"/>
              <a:t>9</a:t>
            </a:fld>
            <a:endParaRPr lang="en-US" altLang="en-US"/>
          </a:p>
        </p:txBody>
      </p:sp>
      <p:sp>
        <p:nvSpPr>
          <p:cNvPr id="71683" name="Rectangle 2">
            <a:extLst>
              <a:ext uri="{FF2B5EF4-FFF2-40B4-BE49-F238E27FC236}">
                <a16:creationId xmlns:a16="http://schemas.microsoft.com/office/drawing/2014/main" id="{08BFBAD2-FB66-AB9E-4246-23701578790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738664D1-B8DA-CAEC-1D9B-7F17D33BBD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a:extLst>
              <a:ext uri="{FF2B5EF4-FFF2-40B4-BE49-F238E27FC236}">
                <a16:creationId xmlns:a16="http://schemas.microsoft.com/office/drawing/2014/main" id="{CEE77272-2987-778B-CB7D-9EFA53E6DA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DF2A51-9C70-481E-B3FC-C9D1CF60EBC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4595" name="Rectangle 2">
            <a:extLst>
              <a:ext uri="{FF2B5EF4-FFF2-40B4-BE49-F238E27FC236}">
                <a16:creationId xmlns:a16="http://schemas.microsoft.com/office/drawing/2014/main" id="{ED41B43A-B596-856C-D077-A867DEF30095}"/>
              </a:ext>
            </a:extLst>
          </p:cNvPr>
          <p:cNvSpPr>
            <a:spLocks noGrp="1" noRot="1" noChangeAspect="1" noChangeArrowheads="1" noTextEdit="1"/>
          </p:cNvSpPr>
          <p:nvPr>
            <p:ph type="sldImg"/>
          </p:nvPr>
        </p:nvSpPr>
        <p:spPr>
          <a:ln/>
        </p:spPr>
      </p:sp>
      <p:sp>
        <p:nvSpPr>
          <p:cNvPr id="494596" name="Rectangle 3">
            <a:extLst>
              <a:ext uri="{FF2B5EF4-FFF2-40B4-BE49-F238E27FC236}">
                <a16:creationId xmlns:a16="http://schemas.microsoft.com/office/drawing/2014/main" id="{5B4911F0-F752-0597-1C43-EFE46199D4B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a:extLst>
              <a:ext uri="{FF2B5EF4-FFF2-40B4-BE49-F238E27FC236}">
                <a16:creationId xmlns:a16="http://schemas.microsoft.com/office/drawing/2014/main" id="{B1C8E58C-1549-6792-A22D-5412D5159B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A2BF2E-4C08-4E7B-A412-4EDA9F9B5F7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6643" name="Rectangle 2">
            <a:extLst>
              <a:ext uri="{FF2B5EF4-FFF2-40B4-BE49-F238E27FC236}">
                <a16:creationId xmlns:a16="http://schemas.microsoft.com/office/drawing/2014/main" id="{83BC3F21-6B4D-A05B-35F2-A02A2C5122C5}"/>
              </a:ext>
            </a:extLst>
          </p:cNvPr>
          <p:cNvSpPr>
            <a:spLocks noGrp="1" noRot="1" noChangeAspect="1" noChangeArrowheads="1" noTextEdit="1"/>
          </p:cNvSpPr>
          <p:nvPr>
            <p:ph type="sldImg"/>
          </p:nvPr>
        </p:nvSpPr>
        <p:spPr>
          <a:ln/>
        </p:spPr>
      </p:sp>
      <p:sp>
        <p:nvSpPr>
          <p:cNvPr id="496644" name="Rectangle 3">
            <a:extLst>
              <a:ext uri="{FF2B5EF4-FFF2-40B4-BE49-F238E27FC236}">
                <a16:creationId xmlns:a16="http://schemas.microsoft.com/office/drawing/2014/main" id="{5F863638-9446-319C-6352-F6B3082891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7">
            <a:extLst>
              <a:ext uri="{FF2B5EF4-FFF2-40B4-BE49-F238E27FC236}">
                <a16:creationId xmlns:a16="http://schemas.microsoft.com/office/drawing/2014/main" id="{4CAB77F0-5041-D2F2-A1D1-E238DD0D22B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7B4CC4-A498-49A8-9630-4D64B99D917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8691" name="Rectangle 2">
            <a:extLst>
              <a:ext uri="{FF2B5EF4-FFF2-40B4-BE49-F238E27FC236}">
                <a16:creationId xmlns:a16="http://schemas.microsoft.com/office/drawing/2014/main" id="{31903C31-BD2F-001A-E498-F4335956BD21}"/>
              </a:ext>
            </a:extLst>
          </p:cNvPr>
          <p:cNvSpPr>
            <a:spLocks noGrp="1" noRot="1" noChangeAspect="1" noChangeArrowheads="1" noTextEdit="1"/>
          </p:cNvSpPr>
          <p:nvPr>
            <p:ph type="sldImg"/>
          </p:nvPr>
        </p:nvSpPr>
        <p:spPr>
          <a:ln/>
        </p:spPr>
      </p:sp>
      <p:sp>
        <p:nvSpPr>
          <p:cNvPr id="498692" name="Rectangle 3">
            <a:extLst>
              <a:ext uri="{FF2B5EF4-FFF2-40B4-BE49-F238E27FC236}">
                <a16:creationId xmlns:a16="http://schemas.microsoft.com/office/drawing/2014/main" id="{E52F154F-945A-3897-55EE-670D738EDA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7">
            <a:extLst>
              <a:ext uri="{FF2B5EF4-FFF2-40B4-BE49-F238E27FC236}">
                <a16:creationId xmlns:a16="http://schemas.microsoft.com/office/drawing/2014/main" id="{ED6A5ACB-B6C8-3F72-105B-799AF76D55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F68C88-77D2-427E-87FF-72A9C3C6813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0739" name="Rectangle 2">
            <a:extLst>
              <a:ext uri="{FF2B5EF4-FFF2-40B4-BE49-F238E27FC236}">
                <a16:creationId xmlns:a16="http://schemas.microsoft.com/office/drawing/2014/main" id="{4348C9EB-F103-2B7D-D259-3BB5E9B7B985}"/>
              </a:ext>
            </a:extLst>
          </p:cNvPr>
          <p:cNvSpPr>
            <a:spLocks noGrp="1" noRot="1" noChangeAspect="1" noChangeArrowheads="1" noTextEdit="1"/>
          </p:cNvSpPr>
          <p:nvPr>
            <p:ph type="sldImg"/>
          </p:nvPr>
        </p:nvSpPr>
        <p:spPr>
          <a:ln/>
        </p:spPr>
      </p:sp>
      <p:sp>
        <p:nvSpPr>
          <p:cNvPr id="500740" name="Rectangle 3">
            <a:extLst>
              <a:ext uri="{FF2B5EF4-FFF2-40B4-BE49-F238E27FC236}">
                <a16:creationId xmlns:a16="http://schemas.microsoft.com/office/drawing/2014/main" id="{AA644172-678C-E0DA-E943-C7ACC5DEDF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a:extLst>
              <a:ext uri="{FF2B5EF4-FFF2-40B4-BE49-F238E27FC236}">
                <a16:creationId xmlns:a16="http://schemas.microsoft.com/office/drawing/2014/main" id="{A0A1082E-3578-5D99-6E29-BC0E70CE8C91}"/>
              </a:ext>
            </a:extLst>
          </p:cNvPr>
          <p:cNvSpPr>
            <a:spLocks noGrp="1" noRot="1" noChangeAspect="1" noChangeArrowheads="1" noTextEdit="1"/>
          </p:cNvSpPr>
          <p:nvPr>
            <p:ph type="sldImg"/>
          </p:nvPr>
        </p:nvSpPr>
        <p:spPr>
          <a:ln/>
        </p:spPr>
      </p:sp>
      <p:sp>
        <p:nvSpPr>
          <p:cNvPr id="502787" name="Notes Placeholder 2">
            <a:extLst>
              <a:ext uri="{FF2B5EF4-FFF2-40B4-BE49-F238E27FC236}">
                <a16:creationId xmlns:a16="http://schemas.microsoft.com/office/drawing/2014/main" id="{8D9A6F91-3CEF-EE71-CDEB-86DD18A25F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502788" name="Slide Number Placeholder 3">
            <a:extLst>
              <a:ext uri="{FF2B5EF4-FFF2-40B4-BE49-F238E27FC236}">
                <a16:creationId xmlns:a16="http://schemas.microsoft.com/office/drawing/2014/main" id="{EA776260-3E02-A4EB-F8D7-06FFE513094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209662-2410-49C4-B289-699B4C5C5BF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a:extLst>
              <a:ext uri="{FF2B5EF4-FFF2-40B4-BE49-F238E27FC236}">
                <a16:creationId xmlns:a16="http://schemas.microsoft.com/office/drawing/2014/main" id="{D59A8696-9096-13D0-7991-C873ABEE36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1F6157-E956-4E44-AF4C-53D9BBF0704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4835" name="Rectangle 2">
            <a:extLst>
              <a:ext uri="{FF2B5EF4-FFF2-40B4-BE49-F238E27FC236}">
                <a16:creationId xmlns:a16="http://schemas.microsoft.com/office/drawing/2014/main" id="{92B56C04-688F-DCC7-A824-09009CE8080F}"/>
              </a:ext>
            </a:extLst>
          </p:cNvPr>
          <p:cNvSpPr>
            <a:spLocks noGrp="1" noRot="1" noChangeAspect="1" noChangeArrowheads="1" noTextEdit="1"/>
          </p:cNvSpPr>
          <p:nvPr>
            <p:ph type="sldImg"/>
          </p:nvPr>
        </p:nvSpPr>
        <p:spPr>
          <a:ln/>
        </p:spPr>
      </p:sp>
      <p:sp>
        <p:nvSpPr>
          <p:cNvPr id="504836" name="Rectangle 3">
            <a:extLst>
              <a:ext uri="{FF2B5EF4-FFF2-40B4-BE49-F238E27FC236}">
                <a16:creationId xmlns:a16="http://schemas.microsoft.com/office/drawing/2014/main" id="{FE065740-C29A-8BFE-3098-BDFFD9F57B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a:extLst>
              <a:ext uri="{FF2B5EF4-FFF2-40B4-BE49-F238E27FC236}">
                <a16:creationId xmlns:a16="http://schemas.microsoft.com/office/drawing/2014/main" id="{DB6EC633-7987-285D-5590-58540D5581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5244AE-6DC8-4ADA-8154-EB73A7850F0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6883" name="Rectangle 2">
            <a:extLst>
              <a:ext uri="{FF2B5EF4-FFF2-40B4-BE49-F238E27FC236}">
                <a16:creationId xmlns:a16="http://schemas.microsoft.com/office/drawing/2014/main" id="{AC89B019-650D-7626-9589-6064449E644B}"/>
              </a:ext>
            </a:extLst>
          </p:cNvPr>
          <p:cNvSpPr>
            <a:spLocks noGrp="1" noRot="1" noChangeAspect="1" noChangeArrowheads="1" noTextEdit="1"/>
          </p:cNvSpPr>
          <p:nvPr>
            <p:ph type="sldImg"/>
          </p:nvPr>
        </p:nvSpPr>
        <p:spPr>
          <a:ln/>
        </p:spPr>
      </p:sp>
      <p:sp>
        <p:nvSpPr>
          <p:cNvPr id="506884" name="Rectangle 3">
            <a:extLst>
              <a:ext uri="{FF2B5EF4-FFF2-40B4-BE49-F238E27FC236}">
                <a16:creationId xmlns:a16="http://schemas.microsoft.com/office/drawing/2014/main" id="{BCD51159-B685-52F6-649E-EADC0650B6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7">
            <a:extLst>
              <a:ext uri="{FF2B5EF4-FFF2-40B4-BE49-F238E27FC236}">
                <a16:creationId xmlns:a16="http://schemas.microsoft.com/office/drawing/2014/main" id="{720BC5E0-DEBE-4B61-0EFA-C634C76FDE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7FF626-1BB5-459E-A5E1-0CF6EB4096B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8931" name="Rectangle 2">
            <a:extLst>
              <a:ext uri="{FF2B5EF4-FFF2-40B4-BE49-F238E27FC236}">
                <a16:creationId xmlns:a16="http://schemas.microsoft.com/office/drawing/2014/main" id="{C6C4891B-DA77-5B61-8C6C-A06CC06BFB71}"/>
              </a:ext>
            </a:extLst>
          </p:cNvPr>
          <p:cNvSpPr>
            <a:spLocks noGrp="1" noRot="1" noChangeAspect="1" noChangeArrowheads="1" noTextEdit="1"/>
          </p:cNvSpPr>
          <p:nvPr>
            <p:ph type="sldImg"/>
          </p:nvPr>
        </p:nvSpPr>
        <p:spPr>
          <a:ln/>
        </p:spPr>
      </p:sp>
      <p:sp>
        <p:nvSpPr>
          <p:cNvPr id="508932" name="Rectangle 3">
            <a:extLst>
              <a:ext uri="{FF2B5EF4-FFF2-40B4-BE49-F238E27FC236}">
                <a16:creationId xmlns:a16="http://schemas.microsoft.com/office/drawing/2014/main" id="{0D84CD00-8C76-3FCC-59E8-55802611565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a:extLst>
              <a:ext uri="{FF2B5EF4-FFF2-40B4-BE49-F238E27FC236}">
                <a16:creationId xmlns:a16="http://schemas.microsoft.com/office/drawing/2014/main" id="{CFD270CE-22E8-E74B-173C-9176697F29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67F278-4143-444A-B5FF-909D6359AFB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0979" name="Rectangle 2">
            <a:extLst>
              <a:ext uri="{FF2B5EF4-FFF2-40B4-BE49-F238E27FC236}">
                <a16:creationId xmlns:a16="http://schemas.microsoft.com/office/drawing/2014/main" id="{2075E563-B6B7-C8E3-86B9-390D61E4F837}"/>
              </a:ext>
            </a:extLst>
          </p:cNvPr>
          <p:cNvSpPr>
            <a:spLocks noGrp="1" noRot="1" noChangeAspect="1" noChangeArrowheads="1" noTextEdit="1"/>
          </p:cNvSpPr>
          <p:nvPr>
            <p:ph type="sldImg"/>
          </p:nvPr>
        </p:nvSpPr>
        <p:spPr>
          <a:ln/>
        </p:spPr>
      </p:sp>
      <p:sp>
        <p:nvSpPr>
          <p:cNvPr id="510980" name="Rectangle 3">
            <a:extLst>
              <a:ext uri="{FF2B5EF4-FFF2-40B4-BE49-F238E27FC236}">
                <a16:creationId xmlns:a16="http://schemas.microsoft.com/office/drawing/2014/main" id="{89A7041A-480D-6680-75A4-2787C0FA4F4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7">
            <a:extLst>
              <a:ext uri="{FF2B5EF4-FFF2-40B4-BE49-F238E27FC236}">
                <a16:creationId xmlns:a16="http://schemas.microsoft.com/office/drawing/2014/main" id="{3FBAD90A-F15C-85D3-E447-BB9326EC3C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C616C2-2BBE-4C12-A234-2A1CEF790B2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3027" name="Rectangle 2">
            <a:extLst>
              <a:ext uri="{FF2B5EF4-FFF2-40B4-BE49-F238E27FC236}">
                <a16:creationId xmlns:a16="http://schemas.microsoft.com/office/drawing/2014/main" id="{B3C4C9A1-29AE-6CF1-A03E-68CED372BBB2}"/>
              </a:ext>
            </a:extLst>
          </p:cNvPr>
          <p:cNvSpPr>
            <a:spLocks noGrp="1" noRot="1" noChangeAspect="1" noChangeArrowheads="1" noTextEdit="1"/>
          </p:cNvSpPr>
          <p:nvPr>
            <p:ph type="sldImg"/>
          </p:nvPr>
        </p:nvSpPr>
        <p:spPr>
          <a:ln/>
        </p:spPr>
      </p:sp>
      <p:sp>
        <p:nvSpPr>
          <p:cNvPr id="513028" name="Rectangle 3">
            <a:extLst>
              <a:ext uri="{FF2B5EF4-FFF2-40B4-BE49-F238E27FC236}">
                <a16:creationId xmlns:a16="http://schemas.microsoft.com/office/drawing/2014/main" id="{E057812A-0DD0-10F8-8AAC-96CB5D25B9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471E5D9-31BE-CF20-0B6B-2746547AF5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E7E801E-A127-6743-8FCA-87D611B8E439}" type="slidenum">
              <a:rPr lang="en-US" altLang="en-US" smtClean="0"/>
              <a:t>10</a:t>
            </a:fld>
            <a:endParaRPr lang="en-US" altLang="en-US"/>
          </a:p>
        </p:txBody>
      </p:sp>
      <p:sp>
        <p:nvSpPr>
          <p:cNvPr id="73731" name="Rectangle 2">
            <a:extLst>
              <a:ext uri="{FF2B5EF4-FFF2-40B4-BE49-F238E27FC236}">
                <a16:creationId xmlns:a16="http://schemas.microsoft.com/office/drawing/2014/main" id="{B95BC24D-87F3-52ED-E08D-FF53B6AA77E3}"/>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7386E42-52BE-F9DB-3A68-A76050D163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a:extLst>
              <a:ext uri="{FF2B5EF4-FFF2-40B4-BE49-F238E27FC236}">
                <a16:creationId xmlns:a16="http://schemas.microsoft.com/office/drawing/2014/main" id="{2C01D0C5-2359-E653-56F2-B0221B2E39E1}"/>
              </a:ext>
            </a:extLst>
          </p:cNvPr>
          <p:cNvSpPr>
            <a:spLocks noGrp="1" noRot="1" noChangeAspect="1" noChangeArrowheads="1" noTextEdit="1"/>
          </p:cNvSpPr>
          <p:nvPr>
            <p:ph type="sldImg"/>
          </p:nvPr>
        </p:nvSpPr>
        <p:spPr>
          <a:ln/>
        </p:spPr>
      </p:sp>
      <p:sp>
        <p:nvSpPr>
          <p:cNvPr id="515075" name="Notes Placeholder 2">
            <a:extLst>
              <a:ext uri="{FF2B5EF4-FFF2-40B4-BE49-F238E27FC236}">
                <a16:creationId xmlns:a16="http://schemas.microsoft.com/office/drawing/2014/main" id="{49CF73CD-8B1D-CE6F-5506-7EEB92D97E3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515076" name="Slide Number Placeholder 3">
            <a:extLst>
              <a:ext uri="{FF2B5EF4-FFF2-40B4-BE49-F238E27FC236}">
                <a16:creationId xmlns:a16="http://schemas.microsoft.com/office/drawing/2014/main" id="{D7A6C705-1AC6-D579-80AB-EAE4919F769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C8EC28-D5D6-48BC-9913-1D8C581F4EE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a:extLst>
              <a:ext uri="{FF2B5EF4-FFF2-40B4-BE49-F238E27FC236}">
                <a16:creationId xmlns:a16="http://schemas.microsoft.com/office/drawing/2014/main" id="{C68970D5-AD4F-7D08-204E-38D192C5A66D}"/>
              </a:ext>
            </a:extLst>
          </p:cNvPr>
          <p:cNvSpPr>
            <a:spLocks noGrp="1" noRot="1" noChangeAspect="1" noChangeArrowheads="1" noTextEdit="1"/>
          </p:cNvSpPr>
          <p:nvPr>
            <p:ph type="sldImg"/>
          </p:nvPr>
        </p:nvSpPr>
        <p:spPr>
          <a:ln/>
        </p:spPr>
      </p:sp>
      <p:sp>
        <p:nvSpPr>
          <p:cNvPr id="517123" name="Notes Placeholder 2">
            <a:extLst>
              <a:ext uri="{FF2B5EF4-FFF2-40B4-BE49-F238E27FC236}">
                <a16:creationId xmlns:a16="http://schemas.microsoft.com/office/drawing/2014/main" id="{1AD5F22E-DEC0-4FC6-78C6-A6A061D992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517124" name="Slide Number Placeholder 3">
            <a:extLst>
              <a:ext uri="{FF2B5EF4-FFF2-40B4-BE49-F238E27FC236}">
                <a16:creationId xmlns:a16="http://schemas.microsoft.com/office/drawing/2014/main" id="{772A6393-C198-8F73-E1B1-93BD9347BA0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775527-4467-4030-BACD-7135F37ED8E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7">
            <a:extLst>
              <a:ext uri="{FF2B5EF4-FFF2-40B4-BE49-F238E27FC236}">
                <a16:creationId xmlns:a16="http://schemas.microsoft.com/office/drawing/2014/main" id="{65BFC175-3152-C3D9-D430-006F28E509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535348E-6394-4A3E-A1A0-A63BD5B4637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9171" name="Rectangle 2">
            <a:extLst>
              <a:ext uri="{FF2B5EF4-FFF2-40B4-BE49-F238E27FC236}">
                <a16:creationId xmlns:a16="http://schemas.microsoft.com/office/drawing/2014/main" id="{6E98F4DE-5D63-1665-C33D-EF598F8F9C24}"/>
              </a:ext>
            </a:extLst>
          </p:cNvPr>
          <p:cNvSpPr>
            <a:spLocks noGrp="1" noRot="1" noChangeAspect="1" noChangeArrowheads="1" noTextEdit="1"/>
          </p:cNvSpPr>
          <p:nvPr>
            <p:ph type="sldImg"/>
          </p:nvPr>
        </p:nvSpPr>
        <p:spPr>
          <a:ln/>
        </p:spPr>
      </p:sp>
      <p:sp>
        <p:nvSpPr>
          <p:cNvPr id="519172" name="Rectangle 3">
            <a:extLst>
              <a:ext uri="{FF2B5EF4-FFF2-40B4-BE49-F238E27FC236}">
                <a16:creationId xmlns:a16="http://schemas.microsoft.com/office/drawing/2014/main" id="{02C658C0-4DDD-979C-ADED-C1A2A4118A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a:extLst>
              <a:ext uri="{FF2B5EF4-FFF2-40B4-BE49-F238E27FC236}">
                <a16:creationId xmlns:a16="http://schemas.microsoft.com/office/drawing/2014/main" id="{144082D3-5A2C-8710-F118-486FEFE57143}"/>
              </a:ext>
            </a:extLst>
          </p:cNvPr>
          <p:cNvSpPr>
            <a:spLocks noGrp="1" noRot="1" noChangeAspect="1" noChangeArrowheads="1" noTextEdit="1"/>
          </p:cNvSpPr>
          <p:nvPr>
            <p:ph type="sldImg"/>
          </p:nvPr>
        </p:nvSpPr>
        <p:spPr>
          <a:ln/>
        </p:spPr>
      </p:sp>
      <p:sp>
        <p:nvSpPr>
          <p:cNvPr id="521219" name="Notes Placeholder 2">
            <a:extLst>
              <a:ext uri="{FF2B5EF4-FFF2-40B4-BE49-F238E27FC236}">
                <a16:creationId xmlns:a16="http://schemas.microsoft.com/office/drawing/2014/main" id="{1423D0E5-10B9-82E6-8348-E1B954D22F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521220" name="Slide Number Placeholder 3">
            <a:extLst>
              <a:ext uri="{FF2B5EF4-FFF2-40B4-BE49-F238E27FC236}">
                <a16:creationId xmlns:a16="http://schemas.microsoft.com/office/drawing/2014/main" id="{FB18B88E-9723-E4C3-57B8-E241D76492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93137F-46B6-4BED-A3DA-0CD1B35FCD1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a:extLst>
              <a:ext uri="{FF2B5EF4-FFF2-40B4-BE49-F238E27FC236}">
                <a16:creationId xmlns:a16="http://schemas.microsoft.com/office/drawing/2014/main" id="{EAE055CB-F0CB-81C8-84C1-02B971E6A9A9}"/>
              </a:ext>
            </a:extLst>
          </p:cNvPr>
          <p:cNvSpPr>
            <a:spLocks noGrp="1" noRot="1" noChangeAspect="1" noChangeArrowheads="1" noTextEdit="1"/>
          </p:cNvSpPr>
          <p:nvPr>
            <p:ph type="sldImg"/>
          </p:nvPr>
        </p:nvSpPr>
        <p:spPr>
          <a:ln/>
        </p:spPr>
      </p:sp>
      <p:sp>
        <p:nvSpPr>
          <p:cNvPr id="523267" name="Notes Placeholder 2">
            <a:extLst>
              <a:ext uri="{FF2B5EF4-FFF2-40B4-BE49-F238E27FC236}">
                <a16:creationId xmlns:a16="http://schemas.microsoft.com/office/drawing/2014/main" id="{27C1F0FE-B296-7B0E-1664-7209B994B0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523268" name="Slide Number Placeholder 3">
            <a:extLst>
              <a:ext uri="{FF2B5EF4-FFF2-40B4-BE49-F238E27FC236}">
                <a16:creationId xmlns:a16="http://schemas.microsoft.com/office/drawing/2014/main" id="{CC842BA7-34A3-29D5-4637-79166B4E1B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C31CB5-64E4-4CF1-9597-B1FF2B63C9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a:extLst>
              <a:ext uri="{FF2B5EF4-FFF2-40B4-BE49-F238E27FC236}">
                <a16:creationId xmlns:a16="http://schemas.microsoft.com/office/drawing/2014/main" id="{EF7331A4-8A5F-CF25-E0F6-C3D98E614C45}"/>
              </a:ext>
            </a:extLst>
          </p:cNvPr>
          <p:cNvSpPr>
            <a:spLocks noGrp="1" noRot="1" noChangeAspect="1" noChangeArrowheads="1" noTextEdit="1"/>
          </p:cNvSpPr>
          <p:nvPr>
            <p:ph type="sldImg"/>
          </p:nvPr>
        </p:nvSpPr>
        <p:spPr>
          <a:ln/>
        </p:spPr>
      </p:sp>
      <p:sp>
        <p:nvSpPr>
          <p:cNvPr id="525315" name="Notes Placeholder 2">
            <a:extLst>
              <a:ext uri="{FF2B5EF4-FFF2-40B4-BE49-F238E27FC236}">
                <a16:creationId xmlns:a16="http://schemas.microsoft.com/office/drawing/2014/main" id="{BC1B7B13-44AD-817B-1958-46274936F0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525316" name="Slide Number Placeholder 3">
            <a:extLst>
              <a:ext uri="{FF2B5EF4-FFF2-40B4-BE49-F238E27FC236}">
                <a16:creationId xmlns:a16="http://schemas.microsoft.com/office/drawing/2014/main" id="{490C9893-B00F-827A-92C2-CDEFA5F66B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050E81-5B3C-4F37-B5C3-0139E9064FB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7">
            <a:extLst>
              <a:ext uri="{FF2B5EF4-FFF2-40B4-BE49-F238E27FC236}">
                <a16:creationId xmlns:a16="http://schemas.microsoft.com/office/drawing/2014/main" id="{A7F7C3F3-3341-8006-466D-D8DAFF9ED6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D8C21D-DDA1-436C-B5BC-8F5C1644336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7363" name="Rectangle 2">
            <a:extLst>
              <a:ext uri="{FF2B5EF4-FFF2-40B4-BE49-F238E27FC236}">
                <a16:creationId xmlns:a16="http://schemas.microsoft.com/office/drawing/2014/main" id="{F06578D4-A1E9-5686-73F1-B593FD156D0B}"/>
              </a:ext>
            </a:extLst>
          </p:cNvPr>
          <p:cNvSpPr>
            <a:spLocks noGrp="1" noRot="1" noChangeAspect="1" noChangeArrowheads="1" noTextEdit="1"/>
          </p:cNvSpPr>
          <p:nvPr>
            <p:ph type="sldImg"/>
          </p:nvPr>
        </p:nvSpPr>
        <p:spPr>
          <a:ln/>
        </p:spPr>
      </p:sp>
      <p:sp>
        <p:nvSpPr>
          <p:cNvPr id="527364" name="Rectangle 3">
            <a:extLst>
              <a:ext uri="{FF2B5EF4-FFF2-40B4-BE49-F238E27FC236}">
                <a16:creationId xmlns:a16="http://schemas.microsoft.com/office/drawing/2014/main" id="{5DBED576-D518-2CB6-3F12-E92573B37E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a:extLst>
              <a:ext uri="{FF2B5EF4-FFF2-40B4-BE49-F238E27FC236}">
                <a16:creationId xmlns:a16="http://schemas.microsoft.com/office/drawing/2014/main" id="{CA508F42-43F7-B844-9EE3-A1890828555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08F65B-EAAB-424E-884A-2C04194E1A3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9411" name="Rectangle 2">
            <a:extLst>
              <a:ext uri="{FF2B5EF4-FFF2-40B4-BE49-F238E27FC236}">
                <a16:creationId xmlns:a16="http://schemas.microsoft.com/office/drawing/2014/main" id="{AC918AE6-3170-2E1E-E833-828C3341206E}"/>
              </a:ext>
            </a:extLst>
          </p:cNvPr>
          <p:cNvSpPr>
            <a:spLocks noGrp="1" noRot="1" noChangeAspect="1" noChangeArrowheads="1" noTextEdit="1"/>
          </p:cNvSpPr>
          <p:nvPr>
            <p:ph type="sldImg"/>
          </p:nvPr>
        </p:nvSpPr>
        <p:spPr>
          <a:ln/>
        </p:spPr>
      </p:sp>
      <p:sp>
        <p:nvSpPr>
          <p:cNvPr id="529412" name="Rectangle 3">
            <a:extLst>
              <a:ext uri="{FF2B5EF4-FFF2-40B4-BE49-F238E27FC236}">
                <a16:creationId xmlns:a16="http://schemas.microsoft.com/office/drawing/2014/main" id="{97DD5140-7D95-6FD5-36D2-73EE08D6E4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a:extLst>
              <a:ext uri="{FF2B5EF4-FFF2-40B4-BE49-F238E27FC236}">
                <a16:creationId xmlns:a16="http://schemas.microsoft.com/office/drawing/2014/main" id="{02E778E0-94A3-4EE2-16BC-9647C3C738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C36B77-FFF6-4F03-BB00-D5E03614FDD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1459" name="Rectangle 2">
            <a:extLst>
              <a:ext uri="{FF2B5EF4-FFF2-40B4-BE49-F238E27FC236}">
                <a16:creationId xmlns:a16="http://schemas.microsoft.com/office/drawing/2014/main" id="{FE0CDF47-C4A3-9642-22E0-2F7569C37E86}"/>
              </a:ext>
            </a:extLst>
          </p:cNvPr>
          <p:cNvSpPr>
            <a:spLocks noGrp="1" noRot="1" noChangeAspect="1" noChangeArrowheads="1" noTextEdit="1"/>
          </p:cNvSpPr>
          <p:nvPr>
            <p:ph type="sldImg"/>
          </p:nvPr>
        </p:nvSpPr>
        <p:spPr>
          <a:ln/>
        </p:spPr>
      </p:sp>
      <p:sp>
        <p:nvSpPr>
          <p:cNvPr id="531460" name="Rectangle 3">
            <a:extLst>
              <a:ext uri="{FF2B5EF4-FFF2-40B4-BE49-F238E27FC236}">
                <a16:creationId xmlns:a16="http://schemas.microsoft.com/office/drawing/2014/main" id="{E240C7BF-36B4-665E-2FF6-08A59EC3EC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a:extLst>
              <a:ext uri="{FF2B5EF4-FFF2-40B4-BE49-F238E27FC236}">
                <a16:creationId xmlns:a16="http://schemas.microsoft.com/office/drawing/2014/main" id="{CAEEC81D-3755-89D7-1C53-EA1AF6217B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E7C227-E38A-4B16-BA33-2F108D5F8A5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33507" name="Rectangle 2">
            <a:extLst>
              <a:ext uri="{FF2B5EF4-FFF2-40B4-BE49-F238E27FC236}">
                <a16:creationId xmlns:a16="http://schemas.microsoft.com/office/drawing/2014/main" id="{16A711D6-C37E-7BE7-DA00-43EFB49CCDBC}"/>
              </a:ext>
            </a:extLst>
          </p:cNvPr>
          <p:cNvSpPr>
            <a:spLocks noGrp="1" noRot="1" noChangeAspect="1" noChangeArrowheads="1" noTextEdit="1"/>
          </p:cNvSpPr>
          <p:nvPr>
            <p:ph type="sldImg"/>
          </p:nvPr>
        </p:nvSpPr>
        <p:spPr>
          <a:ln/>
        </p:spPr>
      </p:sp>
      <p:sp>
        <p:nvSpPr>
          <p:cNvPr id="533508" name="Rectangle 3">
            <a:extLst>
              <a:ext uri="{FF2B5EF4-FFF2-40B4-BE49-F238E27FC236}">
                <a16:creationId xmlns:a16="http://schemas.microsoft.com/office/drawing/2014/main" id="{DE03213C-4033-38E9-2E04-744B0BD7E3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05D90C4-D304-232E-8CAB-510FEC2BF4E6}"/>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B74E3E8E-2DA7-CB03-9D1E-40C8E95B88D0}"/>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 name="Freeform 4">
              <a:extLst>
                <a:ext uri="{FF2B5EF4-FFF2-40B4-BE49-F238E27FC236}">
                  <a16:creationId xmlns:a16="http://schemas.microsoft.com/office/drawing/2014/main" id="{0700047E-3D0D-16BA-838A-49E9A4155BF3}"/>
                </a:ext>
              </a:extLst>
            </p:cNvPr>
            <p:cNvSpPr>
              <a:spLocks/>
            </p:cNvSpPr>
            <p:nvPr/>
          </p:nvSpPr>
          <p:spPr bwMode="ltGray">
            <a:xfrm>
              <a:off x="528" y="2400"/>
              <a:ext cx="5232" cy="1920"/>
            </a:xfrm>
            <a:custGeom>
              <a:avLst/>
              <a:gdLst>
                <a:gd name="T0" fmla="*/ 0 w 4897"/>
                <a:gd name="T1" fmla="*/ 0 h 2182"/>
                <a:gd name="T2" fmla="*/ 0 w 4897"/>
                <a:gd name="T3" fmla="*/ 131 h 2182"/>
                <a:gd name="T4" fmla="*/ 20997 w 4897"/>
                <a:gd name="T5" fmla="*/ 13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5">
              <a:extLst>
                <a:ext uri="{FF2B5EF4-FFF2-40B4-BE49-F238E27FC236}">
                  <a16:creationId xmlns:a16="http://schemas.microsoft.com/office/drawing/2014/main" id="{D394FD27-CF62-C8C6-0B0D-281F342B5D36}"/>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8F3C1EA6-F05E-C775-E2EC-5C53F64BF016}"/>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7" name="Freeform 7">
              <a:extLst>
                <a:ext uri="{FF2B5EF4-FFF2-40B4-BE49-F238E27FC236}">
                  <a16:creationId xmlns:a16="http://schemas.microsoft.com/office/drawing/2014/main" id="{78CCA50F-1D82-D2FE-C922-69876AA9E4CA}"/>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8" name="Freeform 8">
              <a:extLst>
                <a:ext uri="{FF2B5EF4-FFF2-40B4-BE49-F238E27FC236}">
                  <a16:creationId xmlns:a16="http://schemas.microsoft.com/office/drawing/2014/main" id="{091E0F99-031C-F065-80D4-2D1E076AC9A3}"/>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E698A43D-8219-C875-DE05-1BB7F3D8201D}"/>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74001E3E-83A6-D172-0679-E1F2244E9FC5}"/>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2C0D5726-F708-3F3E-B1A0-640821D70590}"/>
              </a:ext>
            </a:extLst>
          </p:cNvPr>
          <p:cNvSpPr>
            <a:spLocks noGrp="1" noChangeArrowheads="1"/>
          </p:cNvSpPr>
          <p:nvPr>
            <p:ph type="sldNum" sz="quarter" idx="12"/>
          </p:nvPr>
        </p:nvSpPr>
        <p:spPr/>
        <p:txBody>
          <a:bodyPr/>
          <a:lstStyle>
            <a:lvl1pPr>
              <a:defRPr/>
            </a:lvl1pPr>
          </a:lstStyle>
          <a:p>
            <a:pPr>
              <a:defRPr/>
            </a:pPr>
            <a:fld id="{04F69E4C-C819-FD47-AEE3-12CA16C82EC1}" type="slidenum">
              <a:rPr lang="en-US" altLang="en-US"/>
              <a:pPr>
                <a:defRPr/>
              </a:pPr>
              <a:t>‹#›</a:t>
            </a:fld>
            <a:endParaRPr lang="en-US" altLang="en-US"/>
          </a:p>
        </p:txBody>
      </p:sp>
    </p:spTree>
    <p:extLst>
      <p:ext uri="{BB962C8B-B14F-4D97-AF65-F5344CB8AC3E}">
        <p14:creationId xmlns:p14="http://schemas.microsoft.com/office/powerpoint/2010/main" val="69896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88E1A57-4BEB-F54E-5A88-D61DFC8BE6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69EA20F-C0D5-C4D7-FC3C-7F7AF95103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20B8817-3488-D70C-DBB6-E95B3FFAED62}"/>
              </a:ext>
            </a:extLst>
          </p:cNvPr>
          <p:cNvSpPr>
            <a:spLocks noGrp="1" noChangeArrowheads="1"/>
          </p:cNvSpPr>
          <p:nvPr>
            <p:ph type="sldNum" sz="quarter" idx="12"/>
          </p:nvPr>
        </p:nvSpPr>
        <p:spPr>
          <a:ln/>
        </p:spPr>
        <p:txBody>
          <a:bodyPr/>
          <a:lstStyle>
            <a:lvl1pPr>
              <a:defRPr/>
            </a:lvl1pPr>
          </a:lstStyle>
          <a:p>
            <a:pPr>
              <a:defRPr/>
            </a:pPr>
            <a:fld id="{78DEACEC-D3B0-3F45-B7C2-C0663D6274C7}" type="slidenum">
              <a:rPr lang="en-US" altLang="en-US"/>
              <a:pPr>
                <a:defRPr/>
              </a:pPr>
              <a:t>‹#›</a:t>
            </a:fld>
            <a:endParaRPr lang="en-US" altLang="en-US"/>
          </a:p>
        </p:txBody>
      </p:sp>
    </p:spTree>
    <p:extLst>
      <p:ext uri="{BB962C8B-B14F-4D97-AF65-F5344CB8AC3E}">
        <p14:creationId xmlns:p14="http://schemas.microsoft.com/office/powerpoint/2010/main" val="36420067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78260CC-E285-C086-EAE8-3B41D2581746}"/>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B19393EC-3FC1-4B5E-E423-B64F7C30C093}"/>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8AA7BE1D-593E-2FA8-D484-91FC7D5ECE8D}"/>
              </a:ext>
            </a:extLst>
          </p:cNvPr>
          <p:cNvSpPr>
            <a:spLocks noGrp="1"/>
          </p:cNvSpPr>
          <p:nvPr>
            <p:ph type="sldNum" sz="quarter" idx="12"/>
          </p:nvPr>
        </p:nvSpPr>
        <p:spPr/>
        <p:txBody>
          <a:bodyPr/>
          <a:lstStyle>
            <a:lvl1pPr>
              <a:defRPr/>
            </a:lvl1pPr>
          </a:lstStyle>
          <a:p>
            <a:pPr>
              <a:defRPr/>
            </a:pPr>
            <a:fld id="{16C01E02-8CAE-C340-81E5-0375DAC8CAA8}" type="slidenum">
              <a:rPr lang="en-US" altLang="en-US"/>
              <a:pPr>
                <a:defRPr/>
              </a:pPr>
              <a:t>‹#›</a:t>
            </a:fld>
            <a:endParaRPr lang="en-US" altLang="en-US"/>
          </a:p>
        </p:txBody>
      </p:sp>
    </p:spTree>
    <p:extLst>
      <p:ext uri="{BB962C8B-B14F-4D97-AF65-F5344CB8AC3E}">
        <p14:creationId xmlns:p14="http://schemas.microsoft.com/office/powerpoint/2010/main" val="27936687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4654660-428B-394C-85C2-FD09ECFC6724}"/>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1C7C398B-E882-AA0F-D4AD-2294B8FF99A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4D256948-ED37-9A84-7C39-B7080DF07FA1}"/>
              </a:ext>
            </a:extLst>
          </p:cNvPr>
          <p:cNvSpPr>
            <a:spLocks noGrp="1"/>
          </p:cNvSpPr>
          <p:nvPr>
            <p:ph type="sldNum" sz="quarter" idx="12"/>
          </p:nvPr>
        </p:nvSpPr>
        <p:spPr/>
        <p:txBody>
          <a:bodyPr/>
          <a:lstStyle>
            <a:lvl1pPr>
              <a:defRPr/>
            </a:lvl1pPr>
          </a:lstStyle>
          <a:p>
            <a:pPr>
              <a:defRPr/>
            </a:pPr>
            <a:fld id="{011F378D-50EC-3E48-97A0-94DED5C09BC3}" type="slidenum">
              <a:rPr lang="en-US" altLang="en-US"/>
              <a:pPr>
                <a:defRPr/>
              </a:pPr>
              <a:t>‹#›</a:t>
            </a:fld>
            <a:endParaRPr lang="en-US" altLang="en-US"/>
          </a:p>
        </p:txBody>
      </p:sp>
    </p:spTree>
    <p:extLst>
      <p:ext uri="{BB962C8B-B14F-4D97-AF65-F5344CB8AC3E}">
        <p14:creationId xmlns:p14="http://schemas.microsoft.com/office/powerpoint/2010/main" val="42099146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02C77-4F6E-F50F-F02E-ED686E63458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9AFC4C03-458D-1F03-7758-9230D4AD541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2EB45308-C3D6-605F-B98A-C11B4B9A757F}"/>
              </a:ext>
            </a:extLst>
          </p:cNvPr>
          <p:cNvSpPr>
            <a:spLocks noGrp="1"/>
          </p:cNvSpPr>
          <p:nvPr>
            <p:ph type="sldNum" sz="quarter" idx="12"/>
          </p:nvPr>
        </p:nvSpPr>
        <p:spPr/>
        <p:txBody>
          <a:bodyPr/>
          <a:lstStyle>
            <a:lvl1pPr>
              <a:defRPr/>
            </a:lvl1pPr>
          </a:lstStyle>
          <a:p>
            <a:pPr>
              <a:defRPr/>
            </a:pPr>
            <a:fld id="{F5909D0C-5AD1-F74A-805C-7D35E28F476B}" type="slidenum">
              <a:rPr lang="en-US" altLang="en-US"/>
              <a:pPr>
                <a:defRPr/>
              </a:pPr>
              <a:t>‹#›</a:t>
            </a:fld>
            <a:endParaRPr lang="en-US" altLang="en-US"/>
          </a:p>
        </p:txBody>
      </p:sp>
    </p:spTree>
    <p:extLst>
      <p:ext uri="{BB962C8B-B14F-4D97-AF65-F5344CB8AC3E}">
        <p14:creationId xmlns:p14="http://schemas.microsoft.com/office/powerpoint/2010/main" val="38337071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CF9C5-E71F-BE94-5380-E19BF276440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B5CA413D-C404-CD89-69D2-2A1013BE378F}"/>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53A8B0C2-ED93-A465-EE73-60885C12AB63}"/>
              </a:ext>
            </a:extLst>
          </p:cNvPr>
          <p:cNvSpPr>
            <a:spLocks noGrp="1"/>
          </p:cNvSpPr>
          <p:nvPr>
            <p:ph type="sldNum" sz="quarter" idx="12"/>
          </p:nvPr>
        </p:nvSpPr>
        <p:spPr/>
        <p:txBody>
          <a:bodyPr/>
          <a:lstStyle>
            <a:lvl1pPr>
              <a:defRPr/>
            </a:lvl1pPr>
          </a:lstStyle>
          <a:p>
            <a:pPr>
              <a:defRPr/>
            </a:pPr>
            <a:fld id="{A12C3193-4D76-2E4C-9BCE-9538A229DBC9}" type="slidenum">
              <a:rPr lang="en-US" altLang="en-US"/>
              <a:pPr>
                <a:defRPr/>
              </a:pPr>
              <a:t>‹#›</a:t>
            </a:fld>
            <a:endParaRPr lang="en-US" altLang="en-US"/>
          </a:p>
        </p:txBody>
      </p:sp>
    </p:spTree>
    <p:extLst>
      <p:ext uri="{BB962C8B-B14F-4D97-AF65-F5344CB8AC3E}">
        <p14:creationId xmlns:p14="http://schemas.microsoft.com/office/powerpoint/2010/main" val="423207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C9786FC-2565-8DF4-2163-12032425341C}"/>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9835463A-98B5-71F7-3C4D-1450BA8120C4}"/>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 name="Freeform 4">
              <a:extLst>
                <a:ext uri="{FF2B5EF4-FFF2-40B4-BE49-F238E27FC236}">
                  <a16:creationId xmlns:a16="http://schemas.microsoft.com/office/drawing/2014/main" id="{CEC04862-C3F9-C04A-E0FB-08B6073AFD69}"/>
                </a:ext>
              </a:extLst>
            </p:cNvPr>
            <p:cNvSpPr>
              <a:spLocks/>
            </p:cNvSpPr>
            <p:nvPr/>
          </p:nvSpPr>
          <p:spPr bwMode="ltGray">
            <a:xfrm>
              <a:off x="528" y="2400"/>
              <a:ext cx="5232" cy="1920"/>
            </a:xfrm>
            <a:custGeom>
              <a:avLst/>
              <a:gdLst>
                <a:gd name="T0" fmla="*/ 0 w 4897"/>
                <a:gd name="T1" fmla="*/ 0 h 2182"/>
                <a:gd name="T2" fmla="*/ 0 w 4897"/>
                <a:gd name="T3" fmla="*/ 282 h 2182"/>
                <a:gd name="T4" fmla="*/ 14117 w 4897"/>
                <a:gd name="T5" fmla="*/ 28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5">
              <a:extLst>
                <a:ext uri="{FF2B5EF4-FFF2-40B4-BE49-F238E27FC236}">
                  <a16:creationId xmlns:a16="http://schemas.microsoft.com/office/drawing/2014/main" id="{06C5E75D-BE24-B43F-906C-4F48E4665644}"/>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E87C6B55-3B2D-AFED-78E0-498B880D3289}"/>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7" name="Freeform 7">
              <a:extLst>
                <a:ext uri="{FF2B5EF4-FFF2-40B4-BE49-F238E27FC236}">
                  <a16:creationId xmlns:a16="http://schemas.microsoft.com/office/drawing/2014/main" id="{8F7B607F-8AD8-7AA2-6097-9412DE7DA816}"/>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8" name="Freeform 8">
              <a:extLst>
                <a:ext uri="{FF2B5EF4-FFF2-40B4-BE49-F238E27FC236}">
                  <a16:creationId xmlns:a16="http://schemas.microsoft.com/office/drawing/2014/main" id="{6991354D-7CC4-7EF1-6D28-E8C9F5626E1C}"/>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5C2C480A-3581-42BE-4F54-6FFD0707750E}"/>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6E48AF11-A2DE-FFDE-EAD6-045AA95DE215}"/>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2CE55AA7-F471-43AE-BBBB-A180442B4DBB}"/>
              </a:ext>
            </a:extLst>
          </p:cNvPr>
          <p:cNvSpPr>
            <a:spLocks noGrp="1" noChangeArrowheads="1"/>
          </p:cNvSpPr>
          <p:nvPr>
            <p:ph type="sldNum" sz="quarter" idx="12"/>
          </p:nvPr>
        </p:nvSpPr>
        <p:spPr/>
        <p:txBody>
          <a:bodyPr/>
          <a:lstStyle>
            <a:lvl1pPr>
              <a:defRPr/>
            </a:lvl1pPr>
          </a:lstStyle>
          <a:p>
            <a:pPr>
              <a:defRPr/>
            </a:pPr>
            <a:fld id="{6A73D020-92EF-7746-8B8D-3C1D9BC8F163}" type="slidenum">
              <a:rPr lang="en-US" altLang="en-US"/>
              <a:pPr>
                <a:defRPr/>
              </a:pPr>
              <a:t>‹#›</a:t>
            </a:fld>
            <a:endParaRPr lang="en-US" altLang="en-US"/>
          </a:p>
        </p:txBody>
      </p:sp>
    </p:spTree>
    <p:extLst>
      <p:ext uri="{BB962C8B-B14F-4D97-AF65-F5344CB8AC3E}">
        <p14:creationId xmlns:p14="http://schemas.microsoft.com/office/powerpoint/2010/main" val="3689892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0CDDB29-FF46-4133-77F5-C4ACBA2427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33FF5E10-7C16-DCC3-57C9-A717158F07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BF00E4C-DB52-4E63-905A-A2A9C7E3849B}"/>
              </a:ext>
            </a:extLst>
          </p:cNvPr>
          <p:cNvSpPr>
            <a:spLocks noGrp="1" noChangeArrowheads="1"/>
          </p:cNvSpPr>
          <p:nvPr>
            <p:ph type="sldNum" sz="quarter" idx="12"/>
          </p:nvPr>
        </p:nvSpPr>
        <p:spPr>
          <a:ln/>
        </p:spPr>
        <p:txBody>
          <a:bodyPr/>
          <a:lstStyle>
            <a:lvl1pPr>
              <a:defRPr/>
            </a:lvl1pPr>
          </a:lstStyle>
          <a:p>
            <a:pPr>
              <a:defRPr/>
            </a:pPr>
            <a:fld id="{63E23EFF-4E7E-C341-9B63-7706A7EA38C8}" type="slidenum">
              <a:rPr lang="en-US" altLang="en-US"/>
              <a:pPr>
                <a:defRPr/>
              </a:pPr>
              <a:t>‹#›</a:t>
            </a:fld>
            <a:endParaRPr lang="en-US" altLang="en-US"/>
          </a:p>
        </p:txBody>
      </p:sp>
    </p:spTree>
    <p:extLst>
      <p:ext uri="{BB962C8B-B14F-4D97-AF65-F5344CB8AC3E}">
        <p14:creationId xmlns:p14="http://schemas.microsoft.com/office/powerpoint/2010/main" val="14979201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397E0984-3744-A257-8337-6C5B6950FC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ED5A1F3-E6CF-08AB-17BB-CC59FBFDDF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CB3FBD8-A7F7-7A1D-1FA2-FA29BB8CE7B9}"/>
              </a:ext>
            </a:extLst>
          </p:cNvPr>
          <p:cNvSpPr>
            <a:spLocks noGrp="1" noChangeArrowheads="1"/>
          </p:cNvSpPr>
          <p:nvPr>
            <p:ph type="sldNum" sz="quarter" idx="12"/>
          </p:nvPr>
        </p:nvSpPr>
        <p:spPr>
          <a:ln/>
        </p:spPr>
        <p:txBody>
          <a:bodyPr/>
          <a:lstStyle>
            <a:lvl1pPr>
              <a:defRPr/>
            </a:lvl1pPr>
          </a:lstStyle>
          <a:p>
            <a:pPr>
              <a:defRPr/>
            </a:pPr>
            <a:fld id="{3B405E71-8948-E44B-9EC3-1D152D22C1B8}" type="slidenum">
              <a:rPr lang="en-US" altLang="en-US"/>
              <a:pPr>
                <a:defRPr/>
              </a:pPr>
              <a:t>‹#›</a:t>
            </a:fld>
            <a:endParaRPr lang="en-US" altLang="en-US"/>
          </a:p>
        </p:txBody>
      </p:sp>
    </p:spTree>
    <p:extLst>
      <p:ext uri="{BB962C8B-B14F-4D97-AF65-F5344CB8AC3E}">
        <p14:creationId xmlns:p14="http://schemas.microsoft.com/office/powerpoint/2010/main" val="33040590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BD94D6FD-85F8-4967-C547-7A6FFC3319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44A1D8E2-4573-8DC4-7522-689CFFD482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F7DDF74-4183-4FF7-2A5D-0AB0C0633FC0}"/>
              </a:ext>
            </a:extLst>
          </p:cNvPr>
          <p:cNvSpPr>
            <a:spLocks noGrp="1" noChangeArrowheads="1"/>
          </p:cNvSpPr>
          <p:nvPr>
            <p:ph type="sldNum" sz="quarter" idx="12"/>
          </p:nvPr>
        </p:nvSpPr>
        <p:spPr>
          <a:ln/>
        </p:spPr>
        <p:txBody>
          <a:bodyPr/>
          <a:lstStyle>
            <a:lvl1pPr>
              <a:defRPr/>
            </a:lvl1pPr>
          </a:lstStyle>
          <a:p>
            <a:pPr>
              <a:defRPr/>
            </a:pPr>
            <a:fld id="{8693DBCB-E6C2-2E48-829D-C6FCFB53C501}" type="slidenum">
              <a:rPr lang="en-US" altLang="en-US"/>
              <a:pPr>
                <a:defRPr/>
              </a:pPr>
              <a:t>‹#›</a:t>
            </a:fld>
            <a:endParaRPr lang="en-US" altLang="en-US"/>
          </a:p>
        </p:txBody>
      </p:sp>
    </p:spTree>
    <p:extLst>
      <p:ext uri="{BB962C8B-B14F-4D97-AF65-F5344CB8AC3E}">
        <p14:creationId xmlns:p14="http://schemas.microsoft.com/office/powerpoint/2010/main" val="39328434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9315CDF8-4A1B-A89C-64BB-B0AE44B8FF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433F76BE-7824-438D-9647-B47D6FDE3B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9D660B34-E60F-B71E-B996-1606243A3C15}"/>
              </a:ext>
            </a:extLst>
          </p:cNvPr>
          <p:cNvSpPr>
            <a:spLocks noGrp="1" noChangeArrowheads="1"/>
          </p:cNvSpPr>
          <p:nvPr>
            <p:ph type="sldNum" sz="quarter" idx="12"/>
          </p:nvPr>
        </p:nvSpPr>
        <p:spPr>
          <a:ln/>
        </p:spPr>
        <p:txBody>
          <a:bodyPr/>
          <a:lstStyle>
            <a:lvl1pPr>
              <a:defRPr/>
            </a:lvl1pPr>
          </a:lstStyle>
          <a:p>
            <a:pPr>
              <a:defRPr/>
            </a:pPr>
            <a:fld id="{B6117EC4-89D2-1841-9670-5296A68EE299}" type="slidenum">
              <a:rPr lang="en-US" altLang="en-US"/>
              <a:pPr>
                <a:defRPr/>
              </a:pPr>
              <a:t>‹#›</a:t>
            </a:fld>
            <a:endParaRPr lang="en-US" altLang="en-US"/>
          </a:p>
        </p:txBody>
      </p:sp>
    </p:spTree>
    <p:extLst>
      <p:ext uri="{BB962C8B-B14F-4D97-AF65-F5344CB8AC3E}">
        <p14:creationId xmlns:p14="http://schemas.microsoft.com/office/powerpoint/2010/main" val="15454081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FFC20102-1258-2485-68D1-98A8F241D0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83F47432-222B-4BA8-1D3E-36C9063F3D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B2D57E5-CBF3-986D-07AD-126F61313312}"/>
              </a:ext>
            </a:extLst>
          </p:cNvPr>
          <p:cNvSpPr>
            <a:spLocks noGrp="1" noChangeArrowheads="1"/>
          </p:cNvSpPr>
          <p:nvPr>
            <p:ph type="sldNum" sz="quarter" idx="12"/>
          </p:nvPr>
        </p:nvSpPr>
        <p:spPr>
          <a:ln/>
        </p:spPr>
        <p:txBody>
          <a:bodyPr/>
          <a:lstStyle>
            <a:lvl1pPr>
              <a:defRPr/>
            </a:lvl1pPr>
          </a:lstStyle>
          <a:p>
            <a:pPr>
              <a:defRPr/>
            </a:pPr>
            <a:fld id="{4C69748B-A5D1-DB48-BA71-0EA7A3B65352}" type="slidenum">
              <a:rPr lang="en-US" altLang="en-US"/>
              <a:pPr>
                <a:defRPr/>
              </a:pPr>
              <a:t>‹#›</a:t>
            </a:fld>
            <a:endParaRPr lang="en-US" altLang="en-US"/>
          </a:p>
        </p:txBody>
      </p:sp>
    </p:spTree>
    <p:extLst>
      <p:ext uri="{BB962C8B-B14F-4D97-AF65-F5344CB8AC3E}">
        <p14:creationId xmlns:p14="http://schemas.microsoft.com/office/powerpoint/2010/main" val="410836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5E6E2E9-20D6-AA62-4491-21D4367373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B89A0D1-4636-E122-4AAA-D18D14DD82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FDCC256-F0C6-9DCA-14DE-96B5C4F74A4D}"/>
              </a:ext>
            </a:extLst>
          </p:cNvPr>
          <p:cNvSpPr>
            <a:spLocks noGrp="1" noChangeArrowheads="1"/>
          </p:cNvSpPr>
          <p:nvPr>
            <p:ph type="sldNum" sz="quarter" idx="12"/>
          </p:nvPr>
        </p:nvSpPr>
        <p:spPr>
          <a:ln/>
        </p:spPr>
        <p:txBody>
          <a:bodyPr/>
          <a:lstStyle>
            <a:lvl1pPr>
              <a:defRPr/>
            </a:lvl1pPr>
          </a:lstStyle>
          <a:p>
            <a:pPr>
              <a:defRPr/>
            </a:pPr>
            <a:fld id="{FA9C4204-5B94-D54E-A2F3-FFA86329C97E}" type="slidenum">
              <a:rPr lang="en-US" altLang="en-US"/>
              <a:pPr>
                <a:defRPr/>
              </a:pPr>
              <a:t>‹#›</a:t>
            </a:fld>
            <a:endParaRPr lang="en-US" altLang="en-US"/>
          </a:p>
        </p:txBody>
      </p:sp>
    </p:spTree>
    <p:extLst>
      <p:ext uri="{BB962C8B-B14F-4D97-AF65-F5344CB8AC3E}">
        <p14:creationId xmlns:p14="http://schemas.microsoft.com/office/powerpoint/2010/main" val="3692547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3FE1EA0-75BA-FF21-014E-35D11C04DD2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A019F4F9-673E-4952-6D6E-00938C588A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7ED77101-B8A7-07CE-E630-FBE2E233444D}"/>
              </a:ext>
            </a:extLst>
          </p:cNvPr>
          <p:cNvSpPr>
            <a:spLocks noGrp="1" noChangeArrowheads="1"/>
          </p:cNvSpPr>
          <p:nvPr>
            <p:ph type="sldNum" sz="quarter" idx="12"/>
          </p:nvPr>
        </p:nvSpPr>
        <p:spPr>
          <a:ln/>
        </p:spPr>
        <p:txBody>
          <a:bodyPr/>
          <a:lstStyle>
            <a:lvl1pPr>
              <a:defRPr/>
            </a:lvl1pPr>
          </a:lstStyle>
          <a:p>
            <a:pPr>
              <a:defRPr/>
            </a:pPr>
            <a:fld id="{25443958-E0D9-BE43-B5EA-E45A5E0B5910}" type="slidenum">
              <a:rPr lang="en-US" altLang="en-US"/>
              <a:pPr>
                <a:defRPr/>
              </a:pPr>
              <a:t>‹#›</a:t>
            </a:fld>
            <a:endParaRPr lang="en-US" altLang="en-US"/>
          </a:p>
        </p:txBody>
      </p:sp>
    </p:spTree>
    <p:extLst>
      <p:ext uri="{BB962C8B-B14F-4D97-AF65-F5344CB8AC3E}">
        <p14:creationId xmlns:p14="http://schemas.microsoft.com/office/powerpoint/2010/main" val="42768708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7EF54B8B-A49A-61E8-DD01-30377D6D15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36A10875-5FB3-E603-CBE5-D0D9864D1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7CE4CB5-0446-8DE4-6591-E807EF676FD3}"/>
              </a:ext>
            </a:extLst>
          </p:cNvPr>
          <p:cNvSpPr>
            <a:spLocks noGrp="1" noChangeArrowheads="1"/>
          </p:cNvSpPr>
          <p:nvPr>
            <p:ph type="sldNum" sz="quarter" idx="12"/>
          </p:nvPr>
        </p:nvSpPr>
        <p:spPr>
          <a:ln/>
        </p:spPr>
        <p:txBody>
          <a:bodyPr/>
          <a:lstStyle>
            <a:lvl1pPr>
              <a:defRPr/>
            </a:lvl1pPr>
          </a:lstStyle>
          <a:p>
            <a:pPr>
              <a:defRPr/>
            </a:pPr>
            <a:fld id="{123C37AD-FC7A-AB41-91A0-E4B0A22FE266}" type="slidenum">
              <a:rPr lang="en-US" altLang="en-US"/>
              <a:pPr>
                <a:defRPr/>
              </a:pPr>
              <a:t>‹#›</a:t>
            </a:fld>
            <a:endParaRPr lang="en-US" altLang="en-US"/>
          </a:p>
        </p:txBody>
      </p:sp>
    </p:spTree>
    <p:extLst>
      <p:ext uri="{BB962C8B-B14F-4D97-AF65-F5344CB8AC3E}">
        <p14:creationId xmlns:p14="http://schemas.microsoft.com/office/powerpoint/2010/main" val="38541370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D34596AF-14E7-1D24-7883-DF44EECB48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3B38171-ACE9-5960-7FAA-5004E2AC99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5A94AFE-5EDA-F051-2460-13759A3F02CF}"/>
              </a:ext>
            </a:extLst>
          </p:cNvPr>
          <p:cNvSpPr>
            <a:spLocks noGrp="1" noChangeArrowheads="1"/>
          </p:cNvSpPr>
          <p:nvPr>
            <p:ph type="sldNum" sz="quarter" idx="12"/>
          </p:nvPr>
        </p:nvSpPr>
        <p:spPr>
          <a:ln/>
        </p:spPr>
        <p:txBody>
          <a:bodyPr/>
          <a:lstStyle>
            <a:lvl1pPr>
              <a:defRPr/>
            </a:lvl1pPr>
          </a:lstStyle>
          <a:p>
            <a:pPr>
              <a:defRPr/>
            </a:pPr>
            <a:fld id="{50A6E407-C1C5-5947-BB70-ACD8A38BEA57}" type="slidenum">
              <a:rPr lang="en-US" altLang="en-US"/>
              <a:pPr>
                <a:defRPr/>
              </a:pPr>
              <a:t>‹#›</a:t>
            </a:fld>
            <a:endParaRPr lang="en-US" altLang="en-US"/>
          </a:p>
        </p:txBody>
      </p:sp>
    </p:spTree>
    <p:extLst>
      <p:ext uri="{BB962C8B-B14F-4D97-AF65-F5344CB8AC3E}">
        <p14:creationId xmlns:p14="http://schemas.microsoft.com/office/powerpoint/2010/main" val="29906578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F0C3737-B448-8D65-797A-007F27C60C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924801C7-570B-8AFA-372B-1486BF33E2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75E180CD-8BB4-A106-10DD-3900882BC7C0}"/>
              </a:ext>
            </a:extLst>
          </p:cNvPr>
          <p:cNvSpPr>
            <a:spLocks noGrp="1" noChangeArrowheads="1"/>
          </p:cNvSpPr>
          <p:nvPr>
            <p:ph type="sldNum" sz="quarter" idx="12"/>
          </p:nvPr>
        </p:nvSpPr>
        <p:spPr>
          <a:ln/>
        </p:spPr>
        <p:txBody>
          <a:bodyPr/>
          <a:lstStyle>
            <a:lvl1pPr>
              <a:defRPr/>
            </a:lvl1pPr>
          </a:lstStyle>
          <a:p>
            <a:pPr>
              <a:defRPr/>
            </a:pPr>
            <a:fld id="{A9BA16C5-F041-EA4D-A736-0816EE449D2A}" type="slidenum">
              <a:rPr lang="en-US" altLang="en-US"/>
              <a:pPr>
                <a:defRPr/>
              </a:pPr>
              <a:t>‹#›</a:t>
            </a:fld>
            <a:endParaRPr lang="en-US" altLang="en-US"/>
          </a:p>
        </p:txBody>
      </p:sp>
    </p:spTree>
    <p:extLst>
      <p:ext uri="{BB962C8B-B14F-4D97-AF65-F5344CB8AC3E}">
        <p14:creationId xmlns:p14="http://schemas.microsoft.com/office/powerpoint/2010/main" val="27000331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AB3C74A-584C-24E3-2353-503DAA3886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634E412D-BAAA-E482-3477-2274EECF2B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1BAE7DC4-B743-B4AB-AD32-9A3C8A65CA0A}"/>
              </a:ext>
            </a:extLst>
          </p:cNvPr>
          <p:cNvSpPr>
            <a:spLocks noGrp="1" noChangeArrowheads="1"/>
          </p:cNvSpPr>
          <p:nvPr>
            <p:ph type="sldNum" sz="quarter" idx="12"/>
          </p:nvPr>
        </p:nvSpPr>
        <p:spPr>
          <a:ln/>
        </p:spPr>
        <p:txBody>
          <a:bodyPr/>
          <a:lstStyle>
            <a:lvl1pPr>
              <a:defRPr/>
            </a:lvl1pPr>
          </a:lstStyle>
          <a:p>
            <a:pPr>
              <a:defRPr/>
            </a:pPr>
            <a:fld id="{2548FF91-8387-4C4F-9CEE-F75C3582D4D8}" type="slidenum">
              <a:rPr lang="en-US" altLang="en-US"/>
              <a:pPr>
                <a:defRPr/>
              </a:pPr>
              <a:t>‹#›</a:t>
            </a:fld>
            <a:endParaRPr lang="en-US" altLang="en-US"/>
          </a:p>
        </p:txBody>
      </p:sp>
    </p:spTree>
    <p:extLst>
      <p:ext uri="{BB962C8B-B14F-4D97-AF65-F5344CB8AC3E}">
        <p14:creationId xmlns:p14="http://schemas.microsoft.com/office/powerpoint/2010/main" val="22175381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6BD7CCA-7B84-119D-7C05-1C9EE0A8548D}"/>
              </a:ext>
            </a:extLst>
          </p:cNvPr>
          <p:cNvGrpSpPr>
            <a:grpSpLocks/>
          </p:cNvGrpSpPr>
          <p:nvPr/>
        </p:nvGrpSpPr>
        <p:grpSpPr bwMode="auto">
          <a:xfrm>
            <a:off x="0" y="3902075"/>
            <a:ext cx="3400425" cy="2949575"/>
            <a:chOff x="0" y="2458"/>
            <a:chExt cx="2142" cy="1858"/>
          </a:xfrm>
        </p:grpSpPr>
        <p:sp>
          <p:nvSpPr>
            <p:cNvPr id="3" name="Freeform 3">
              <a:extLst>
                <a:ext uri="{FF2B5EF4-FFF2-40B4-BE49-F238E27FC236}">
                  <a16:creationId xmlns:a16="http://schemas.microsoft.com/office/drawing/2014/main" id="{1CB153C6-1758-FF0D-685C-705020DC1C16}"/>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4" name="Freeform 4">
              <a:extLst>
                <a:ext uri="{FF2B5EF4-FFF2-40B4-BE49-F238E27FC236}">
                  <a16:creationId xmlns:a16="http://schemas.microsoft.com/office/drawing/2014/main" id="{01DA3F91-61B4-F085-C8C9-2F6EE09C2924}"/>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5" name="Freeform 5">
              <a:extLst>
                <a:ext uri="{FF2B5EF4-FFF2-40B4-BE49-F238E27FC236}">
                  <a16:creationId xmlns:a16="http://schemas.microsoft.com/office/drawing/2014/main" id="{F59E3396-0ACE-645F-AEF6-DBA8D22B491D}"/>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 name="Freeform 6">
              <a:extLst>
                <a:ext uri="{FF2B5EF4-FFF2-40B4-BE49-F238E27FC236}">
                  <a16:creationId xmlns:a16="http://schemas.microsoft.com/office/drawing/2014/main" id="{F8488826-7C7E-D30F-1923-B67D0221BAEC}"/>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7" name="Oval 7">
              <a:extLst>
                <a:ext uri="{FF2B5EF4-FFF2-40B4-BE49-F238E27FC236}">
                  <a16:creationId xmlns:a16="http://schemas.microsoft.com/office/drawing/2014/main" id="{0ECF4B11-A4D3-D7D2-B644-278F07FDF986}"/>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Oval 8">
              <a:extLst>
                <a:ext uri="{FF2B5EF4-FFF2-40B4-BE49-F238E27FC236}">
                  <a16:creationId xmlns:a16="http://schemas.microsoft.com/office/drawing/2014/main" id="{71B68686-42D0-71B2-12B8-37CFD30DC3B4}"/>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Oval 9">
              <a:extLst>
                <a:ext uri="{FF2B5EF4-FFF2-40B4-BE49-F238E27FC236}">
                  <a16:creationId xmlns:a16="http://schemas.microsoft.com/office/drawing/2014/main" id="{F7A266F3-4FA3-0F79-814F-89927EB27A13}"/>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1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71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 name="Rectangle 12">
            <a:extLst>
              <a:ext uri="{FF2B5EF4-FFF2-40B4-BE49-F238E27FC236}">
                <a16:creationId xmlns:a16="http://schemas.microsoft.com/office/drawing/2014/main" id="{809EC040-6771-4CB3-6561-2AE0DBEECD7F}"/>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18B1A85C-0D36-F52D-DCB4-396DF93CDDF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58B0B6BD-6C55-B868-DF1B-B77E943520DE}"/>
              </a:ext>
            </a:extLst>
          </p:cNvPr>
          <p:cNvSpPr>
            <a:spLocks noGrp="1" noChangeArrowheads="1"/>
          </p:cNvSpPr>
          <p:nvPr>
            <p:ph type="sldNum" sz="quarter" idx="12"/>
          </p:nvPr>
        </p:nvSpPr>
        <p:spPr/>
        <p:txBody>
          <a:bodyPr/>
          <a:lstStyle>
            <a:lvl1pPr>
              <a:defRPr/>
            </a:lvl1pPr>
          </a:lstStyle>
          <a:p>
            <a:pPr>
              <a:defRPr/>
            </a:pPr>
            <a:fld id="{2A89AB33-B1BC-4DBC-ABAA-FDCA51311C3F}" type="slidenum">
              <a:rPr lang="en-US" altLang="en-US"/>
              <a:pPr>
                <a:defRPr/>
              </a:pPr>
              <a:t>‹#›</a:t>
            </a:fld>
            <a:endParaRPr lang="en-US" altLang="en-US"/>
          </a:p>
        </p:txBody>
      </p:sp>
    </p:spTree>
    <p:extLst>
      <p:ext uri="{BB962C8B-B14F-4D97-AF65-F5344CB8AC3E}">
        <p14:creationId xmlns:p14="http://schemas.microsoft.com/office/powerpoint/2010/main" val="17494467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BADD502-3B20-12E1-9E32-059E076428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F07CBC3-DFC1-E9FA-C7F7-ABD73CF9CA3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60EE2DEC-6CAC-6392-0FC9-FA1D1FD3FCCA}"/>
              </a:ext>
            </a:extLst>
          </p:cNvPr>
          <p:cNvSpPr>
            <a:spLocks noGrp="1" noChangeArrowheads="1"/>
          </p:cNvSpPr>
          <p:nvPr>
            <p:ph type="sldNum" sz="quarter" idx="12"/>
          </p:nvPr>
        </p:nvSpPr>
        <p:spPr>
          <a:ln/>
        </p:spPr>
        <p:txBody>
          <a:bodyPr/>
          <a:lstStyle>
            <a:lvl1pPr>
              <a:defRPr/>
            </a:lvl1pPr>
          </a:lstStyle>
          <a:p>
            <a:pPr>
              <a:defRPr/>
            </a:pPr>
            <a:fld id="{FB0C874E-2F17-495A-8BEE-5C8E9037BB40}" type="slidenum">
              <a:rPr lang="en-US" altLang="en-US"/>
              <a:pPr>
                <a:defRPr/>
              </a:pPr>
              <a:t>‹#›</a:t>
            </a:fld>
            <a:endParaRPr lang="en-US" altLang="en-US"/>
          </a:p>
        </p:txBody>
      </p:sp>
    </p:spTree>
    <p:extLst>
      <p:ext uri="{BB962C8B-B14F-4D97-AF65-F5344CB8AC3E}">
        <p14:creationId xmlns:p14="http://schemas.microsoft.com/office/powerpoint/2010/main" val="42448337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a:extLst>
              <a:ext uri="{FF2B5EF4-FFF2-40B4-BE49-F238E27FC236}">
                <a16:creationId xmlns:a16="http://schemas.microsoft.com/office/drawing/2014/main" id="{CA646BAD-7CC5-6A23-FF5D-EE79EB56E2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3895FDC7-85CB-41A4-7F46-FA93397595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85AFFC89-DED4-F08E-FF64-73151E34B8EB}"/>
              </a:ext>
            </a:extLst>
          </p:cNvPr>
          <p:cNvSpPr>
            <a:spLocks noGrp="1" noChangeArrowheads="1"/>
          </p:cNvSpPr>
          <p:nvPr>
            <p:ph type="sldNum" sz="quarter" idx="12"/>
          </p:nvPr>
        </p:nvSpPr>
        <p:spPr>
          <a:ln/>
        </p:spPr>
        <p:txBody>
          <a:bodyPr/>
          <a:lstStyle>
            <a:lvl1pPr>
              <a:defRPr/>
            </a:lvl1pPr>
          </a:lstStyle>
          <a:p>
            <a:pPr>
              <a:defRPr/>
            </a:pPr>
            <a:fld id="{7B6687AC-1430-45A3-B0D8-5AA7CDECBC4F}" type="slidenum">
              <a:rPr lang="en-US" altLang="en-US"/>
              <a:pPr>
                <a:defRPr/>
              </a:pPr>
              <a:t>‹#›</a:t>
            </a:fld>
            <a:endParaRPr lang="en-US" altLang="en-US"/>
          </a:p>
        </p:txBody>
      </p:sp>
    </p:spTree>
    <p:extLst>
      <p:ext uri="{BB962C8B-B14F-4D97-AF65-F5344CB8AC3E}">
        <p14:creationId xmlns:p14="http://schemas.microsoft.com/office/powerpoint/2010/main" val="3643343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9AB24D3A-35F1-7E7C-DE74-D5DDB52C43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03D5EA14-BA6E-A5EC-B779-93E509EC5C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0ADB1E94-9EEA-9C9C-E40B-9FB53D15855E}"/>
              </a:ext>
            </a:extLst>
          </p:cNvPr>
          <p:cNvSpPr>
            <a:spLocks noGrp="1" noChangeArrowheads="1"/>
          </p:cNvSpPr>
          <p:nvPr>
            <p:ph type="sldNum" sz="quarter" idx="12"/>
          </p:nvPr>
        </p:nvSpPr>
        <p:spPr>
          <a:ln/>
        </p:spPr>
        <p:txBody>
          <a:bodyPr/>
          <a:lstStyle>
            <a:lvl1pPr>
              <a:defRPr/>
            </a:lvl1pPr>
          </a:lstStyle>
          <a:p>
            <a:pPr>
              <a:defRPr/>
            </a:pPr>
            <a:fld id="{72DF330A-F628-4BC9-A9A3-D72A53250468}" type="slidenum">
              <a:rPr lang="en-US" altLang="en-US"/>
              <a:pPr>
                <a:defRPr/>
              </a:pPr>
              <a:t>‹#›</a:t>
            </a:fld>
            <a:endParaRPr lang="en-US" altLang="en-US"/>
          </a:p>
        </p:txBody>
      </p:sp>
    </p:spTree>
    <p:extLst>
      <p:ext uri="{BB962C8B-B14F-4D97-AF65-F5344CB8AC3E}">
        <p14:creationId xmlns:p14="http://schemas.microsoft.com/office/powerpoint/2010/main" val="3214323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5B7C1870-2994-7CEC-62B6-12ACE769A5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8F07C84B-C27E-47DE-6EC5-703545F8811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A625E237-F676-32A4-F7BA-24E33A7D6B4D}"/>
              </a:ext>
            </a:extLst>
          </p:cNvPr>
          <p:cNvSpPr>
            <a:spLocks noGrp="1" noChangeArrowheads="1"/>
          </p:cNvSpPr>
          <p:nvPr>
            <p:ph type="sldNum" sz="quarter" idx="12"/>
          </p:nvPr>
        </p:nvSpPr>
        <p:spPr>
          <a:ln/>
        </p:spPr>
        <p:txBody>
          <a:bodyPr/>
          <a:lstStyle>
            <a:lvl1pPr>
              <a:defRPr/>
            </a:lvl1pPr>
          </a:lstStyle>
          <a:p>
            <a:pPr>
              <a:defRPr/>
            </a:pPr>
            <a:fld id="{F110C787-4C25-431F-8C45-0859EF6185A1}" type="slidenum">
              <a:rPr lang="en-US" altLang="en-US"/>
              <a:pPr>
                <a:defRPr/>
              </a:pPr>
              <a:t>‹#›</a:t>
            </a:fld>
            <a:endParaRPr lang="en-US" altLang="en-US"/>
          </a:p>
        </p:txBody>
      </p:sp>
    </p:spTree>
    <p:extLst>
      <p:ext uri="{BB962C8B-B14F-4D97-AF65-F5344CB8AC3E}">
        <p14:creationId xmlns:p14="http://schemas.microsoft.com/office/powerpoint/2010/main" val="225925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09ED068-256E-D4C5-FC79-DF0226D2A400}"/>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B30CDEDD-C631-7F95-6E9C-9E34692142D9}"/>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 name="Freeform 4">
              <a:extLst>
                <a:ext uri="{FF2B5EF4-FFF2-40B4-BE49-F238E27FC236}">
                  <a16:creationId xmlns:a16="http://schemas.microsoft.com/office/drawing/2014/main" id="{24F5D519-6E45-3517-6BBD-747A97F2E3B7}"/>
                </a:ext>
              </a:extLst>
            </p:cNvPr>
            <p:cNvSpPr>
              <a:spLocks/>
            </p:cNvSpPr>
            <p:nvPr/>
          </p:nvSpPr>
          <p:spPr bwMode="ltGray">
            <a:xfrm>
              <a:off x="528" y="2400"/>
              <a:ext cx="5232" cy="1920"/>
            </a:xfrm>
            <a:custGeom>
              <a:avLst/>
              <a:gdLst>
                <a:gd name="T0" fmla="*/ 0 w 4897"/>
                <a:gd name="T1" fmla="*/ 0 h 2182"/>
                <a:gd name="T2" fmla="*/ 0 w 4897"/>
                <a:gd name="T3" fmla="*/ 149 h 2182"/>
                <a:gd name="T4" fmla="*/ 19653 w 4897"/>
                <a:gd name="T5" fmla="*/ 149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5">
              <a:extLst>
                <a:ext uri="{FF2B5EF4-FFF2-40B4-BE49-F238E27FC236}">
                  <a16:creationId xmlns:a16="http://schemas.microsoft.com/office/drawing/2014/main" id="{387500DB-52B7-1FB9-88AD-544E0B2FAD1B}"/>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6" name="Freeform 6">
              <a:extLst>
                <a:ext uri="{FF2B5EF4-FFF2-40B4-BE49-F238E27FC236}">
                  <a16:creationId xmlns:a16="http://schemas.microsoft.com/office/drawing/2014/main" id="{6088D989-D788-474B-46CA-1B10B7F7AC9B}"/>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7" name="Freeform 7">
              <a:extLst>
                <a:ext uri="{FF2B5EF4-FFF2-40B4-BE49-F238E27FC236}">
                  <a16:creationId xmlns:a16="http://schemas.microsoft.com/office/drawing/2014/main" id="{9916CC11-FB1A-B85A-E199-3F531262B2F1}"/>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8" name="Freeform 8">
              <a:extLst>
                <a:ext uri="{FF2B5EF4-FFF2-40B4-BE49-F238E27FC236}">
                  <a16:creationId xmlns:a16="http://schemas.microsoft.com/office/drawing/2014/main" id="{2E57445B-1F81-2996-4C84-17F3F3A1EB3F}"/>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259EA730-0176-E83E-A00E-B68333F33FD0}"/>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8A6E729F-3C8D-CC32-E116-C8494BB2D35B}"/>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37F5D1A5-9D8E-59C9-E612-A90B800B8C07}"/>
              </a:ext>
            </a:extLst>
          </p:cNvPr>
          <p:cNvSpPr>
            <a:spLocks noGrp="1" noChangeArrowheads="1"/>
          </p:cNvSpPr>
          <p:nvPr>
            <p:ph type="sldNum" sz="quarter" idx="12"/>
          </p:nvPr>
        </p:nvSpPr>
        <p:spPr/>
        <p:txBody>
          <a:bodyPr/>
          <a:lstStyle>
            <a:lvl1pPr>
              <a:defRPr/>
            </a:lvl1pPr>
          </a:lstStyle>
          <a:p>
            <a:pPr>
              <a:defRPr/>
            </a:pPr>
            <a:fld id="{B1A0F51C-9057-0348-A445-D682FD463078}" type="slidenum">
              <a:rPr lang="en-US" altLang="en-US"/>
              <a:pPr>
                <a:defRPr/>
              </a:pPr>
              <a:t>‹#›</a:t>
            </a:fld>
            <a:endParaRPr lang="en-US" altLang="en-US"/>
          </a:p>
        </p:txBody>
      </p:sp>
    </p:spTree>
    <p:extLst>
      <p:ext uri="{BB962C8B-B14F-4D97-AF65-F5344CB8AC3E}">
        <p14:creationId xmlns:p14="http://schemas.microsoft.com/office/powerpoint/2010/main" val="5562305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7937C6D5-13B3-785A-DF93-491D79092D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723848A7-75B7-81F4-7227-11D8EE13E3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42902EFE-6346-952D-9167-FF57FB1D1498}"/>
              </a:ext>
            </a:extLst>
          </p:cNvPr>
          <p:cNvSpPr>
            <a:spLocks noGrp="1" noChangeArrowheads="1"/>
          </p:cNvSpPr>
          <p:nvPr>
            <p:ph type="sldNum" sz="quarter" idx="12"/>
          </p:nvPr>
        </p:nvSpPr>
        <p:spPr>
          <a:ln/>
        </p:spPr>
        <p:txBody>
          <a:bodyPr/>
          <a:lstStyle>
            <a:lvl1pPr>
              <a:defRPr/>
            </a:lvl1pPr>
          </a:lstStyle>
          <a:p>
            <a:pPr>
              <a:defRPr/>
            </a:pPr>
            <a:fld id="{5ABB3615-3E57-4852-9002-6F16D5990B90}" type="slidenum">
              <a:rPr lang="en-US" altLang="en-US"/>
              <a:pPr>
                <a:defRPr/>
              </a:pPr>
              <a:t>‹#›</a:t>
            </a:fld>
            <a:endParaRPr lang="en-US" altLang="en-US"/>
          </a:p>
        </p:txBody>
      </p:sp>
    </p:spTree>
    <p:extLst>
      <p:ext uri="{BB962C8B-B14F-4D97-AF65-F5344CB8AC3E}">
        <p14:creationId xmlns:p14="http://schemas.microsoft.com/office/powerpoint/2010/main" val="34198510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F4C08E65-414C-FF67-E3E4-FE767073A5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43507BB1-BE24-0DC2-C18F-B2A37068AE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10EC1F7D-3F55-6C2C-97AB-152667905224}"/>
              </a:ext>
            </a:extLst>
          </p:cNvPr>
          <p:cNvSpPr>
            <a:spLocks noGrp="1" noChangeArrowheads="1"/>
          </p:cNvSpPr>
          <p:nvPr>
            <p:ph type="sldNum" sz="quarter" idx="12"/>
          </p:nvPr>
        </p:nvSpPr>
        <p:spPr>
          <a:ln/>
        </p:spPr>
        <p:txBody>
          <a:bodyPr/>
          <a:lstStyle>
            <a:lvl1pPr>
              <a:defRPr/>
            </a:lvl1pPr>
          </a:lstStyle>
          <a:p>
            <a:pPr>
              <a:defRPr/>
            </a:pPr>
            <a:fld id="{94AC5D8B-50A9-47E2-B16C-326214598A98}" type="slidenum">
              <a:rPr lang="en-US" altLang="en-US"/>
              <a:pPr>
                <a:defRPr/>
              </a:pPr>
              <a:t>‹#›</a:t>
            </a:fld>
            <a:endParaRPr lang="en-US" altLang="en-US"/>
          </a:p>
        </p:txBody>
      </p:sp>
    </p:spTree>
    <p:extLst>
      <p:ext uri="{BB962C8B-B14F-4D97-AF65-F5344CB8AC3E}">
        <p14:creationId xmlns:p14="http://schemas.microsoft.com/office/powerpoint/2010/main" val="30192245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75F917BA-DE1C-9DD5-48B1-123ADC207A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C569FA59-C861-CAC3-3436-9E523B099C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B5C98FF1-BEC4-7FD8-189C-70640BE9DE8D}"/>
              </a:ext>
            </a:extLst>
          </p:cNvPr>
          <p:cNvSpPr>
            <a:spLocks noGrp="1" noChangeArrowheads="1"/>
          </p:cNvSpPr>
          <p:nvPr>
            <p:ph type="sldNum" sz="quarter" idx="12"/>
          </p:nvPr>
        </p:nvSpPr>
        <p:spPr>
          <a:ln/>
        </p:spPr>
        <p:txBody>
          <a:bodyPr/>
          <a:lstStyle>
            <a:lvl1pPr>
              <a:defRPr/>
            </a:lvl1pPr>
          </a:lstStyle>
          <a:p>
            <a:pPr>
              <a:defRPr/>
            </a:pPr>
            <a:fld id="{F4A53852-43D6-4424-AF6C-E678194E5397}" type="slidenum">
              <a:rPr lang="en-US" altLang="en-US"/>
              <a:pPr>
                <a:defRPr/>
              </a:pPr>
              <a:t>‹#›</a:t>
            </a:fld>
            <a:endParaRPr lang="en-US" altLang="en-US"/>
          </a:p>
        </p:txBody>
      </p:sp>
    </p:spTree>
    <p:extLst>
      <p:ext uri="{BB962C8B-B14F-4D97-AF65-F5344CB8AC3E}">
        <p14:creationId xmlns:p14="http://schemas.microsoft.com/office/powerpoint/2010/main" val="2476374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AF79DF9C-777B-427A-ABB8-176394A58CF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34D85B11-6DA6-2596-672A-A0DFD7C30C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592E77D0-D030-F610-D318-7CAAFB58C56F}"/>
              </a:ext>
            </a:extLst>
          </p:cNvPr>
          <p:cNvSpPr>
            <a:spLocks noGrp="1" noChangeArrowheads="1"/>
          </p:cNvSpPr>
          <p:nvPr>
            <p:ph type="sldNum" sz="quarter" idx="12"/>
          </p:nvPr>
        </p:nvSpPr>
        <p:spPr>
          <a:ln/>
        </p:spPr>
        <p:txBody>
          <a:bodyPr/>
          <a:lstStyle>
            <a:lvl1pPr>
              <a:defRPr/>
            </a:lvl1pPr>
          </a:lstStyle>
          <a:p>
            <a:pPr>
              <a:defRPr/>
            </a:pPr>
            <a:fld id="{F7F38E15-5163-4A0A-8B24-C588BFA5B6FF}" type="slidenum">
              <a:rPr lang="en-US" altLang="en-US"/>
              <a:pPr>
                <a:defRPr/>
              </a:pPr>
              <a:t>‹#›</a:t>
            </a:fld>
            <a:endParaRPr lang="en-US" altLang="en-US"/>
          </a:p>
        </p:txBody>
      </p:sp>
    </p:spTree>
    <p:extLst>
      <p:ext uri="{BB962C8B-B14F-4D97-AF65-F5344CB8AC3E}">
        <p14:creationId xmlns:p14="http://schemas.microsoft.com/office/powerpoint/2010/main" val="24282363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47C66F7-D353-9F73-5155-987AB009636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05D38637-0064-DF4A-37B0-8CD48CD22BD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DF6555EF-82F5-638B-23D2-406FF8CC0D83}"/>
              </a:ext>
            </a:extLst>
          </p:cNvPr>
          <p:cNvSpPr>
            <a:spLocks noGrp="1" noChangeArrowheads="1"/>
          </p:cNvSpPr>
          <p:nvPr>
            <p:ph type="sldNum" sz="quarter" idx="12"/>
          </p:nvPr>
        </p:nvSpPr>
        <p:spPr>
          <a:ln/>
        </p:spPr>
        <p:txBody>
          <a:bodyPr/>
          <a:lstStyle>
            <a:lvl1pPr>
              <a:defRPr/>
            </a:lvl1pPr>
          </a:lstStyle>
          <a:p>
            <a:pPr>
              <a:defRPr/>
            </a:pPr>
            <a:fld id="{E751F61E-31A8-4BBF-AAA9-3A3F16A3DEA9}" type="slidenum">
              <a:rPr lang="en-US" altLang="en-US"/>
              <a:pPr>
                <a:defRPr/>
              </a:pPr>
              <a:t>‹#›</a:t>
            </a:fld>
            <a:endParaRPr lang="en-US" altLang="en-US"/>
          </a:p>
        </p:txBody>
      </p:sp>
    </p:spTree>
    <p:extLst>
      <p:ext uri="{BB962C8B-B14F-4D97-AF65-F5344CB8AC3E}">
        <p14:creationId xmlns:p14="http://schemas.microsoft.com/office/powerpoint/2010/main" val="19913109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A9DB7ED-0AA2-ED07-2944-78E46DE477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A3D70409-BCE3-8A3D-553B-CA4BB10D48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F36B8539-48E1-6307-FF1D-04A77BC03615}"/>
              </a:ext>
            </a:extLst>
          </p:cNvPr>
          <p:cNvSpPr>
            <a:spLocks noGrp="1" noChangeArrowheads="1"/>
          </p:cNvSpPr>
          <p:nvPr>
            <p:ph type="sldNum" sz="quarter" idx="12"/>
          </p:nvPr>
        </p:nvSpPr>
        <p:spPr>
          <a:ln/>
        </p:spPr>
        <p:txBody>
          <a:bodyPr/>
          <a:lstStyle>
            <a:lvl1pPr>
              <a:defRPr/>
            </a:lvl1pPr>
          </a:lstStyle>
          <a:p>
            <a:pPr>
              <a:defRPr/>
            </a:pPr>
            <a:fld id="{C021B1CD-F8B7-4F83-ACD4-41DAB60A50BE}" type="slidenum">
              <a:rPr lang="en-US" altLang="en-US"/>
              <a:pPr>
                <a:defRPr/>
              </a:pPr>
              <a:t>‹#›</a:t>
            </a:fld>
            <a:endParaRPr lang="en-US" altLang="en-US"/>
          </a:p>
        </p:txBody>
      </p:sp>
    </p:spTree>
    <p:extLst>
      <p:ext uri="{BB962C8B-B14F-4D97-AF65-F5344CB8AC3E}">
        <p14:creationId xmlns:p14="http://schemas.microsoft.com/office/powerpoint/2010/main" val="9279692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106BAC0-C2A6-1CBF-BCEE-628492DEF68D}"/>
              </a:ext>
            </a:extLst>
          </p:cNvPr>
          <p:cNvGrpSpPr>
            <a:grpSpLocks/>
          </p:cNvGrpSpPr>
          <p:nvPr/>
        </p:nvGrpSpPr>
        <p:grpSpPr bwMode="auto">
          <a:xfrm>
            <a:off x="4716463" y="5345113"/>
            <a:ext cx="4427537" cy="1512887"/>
            <a:chOff x="2971" y="3367"/>
            <a:chExt cx="2789" cy="953"/>
          </a:xfrm>
        </p:grpSpPr>
        <p:sp>
          <p:nvSpPr>
            <p:cNvPr id="3" name="Freeform 3">
              <a:extLst>
                <a:ext uri="{FF2B5EF4-FFF2-40B4-BE49-F238E27FC236}">
                  <a16:creationId xmlns:a16="http://schemas.microsoft.com/office/drawing/2014/main" id="{3D41496B-68C8-280D-847F-2374BD3DF7C6}"/>
                </a:ext>
              </a:extLst>
            </p:cNvPr>
            <p:cNvSpPr>
              <a:spLocks/>
            </p:cNvSpPr>
            <p:nvPr/>
          </p:nvSpPr>
          <p:spPr bwMode="ltGray">
            <a:xfrm>
              <a:off x="2971" y="3367"/>
              <a:ext cx="2789" cy="953"/>
            </a:xfrm>
            <a:custGeom>
              <a:avLst/>
              <a:gdLst>
                <a:gd name="T0" fmla="*/ 2858 w 2780"/>
                <a:gd name="T1" fmla="*/ 18 h 953"/>
                <a:gd name="T2" fmla="*/ 2768 w 2780"/>
                <a:gd name="T3" fmla="*/ 24 h 953"/>
                <a:gd name="T4" fmla="*/ 2701 w 2780"/>
                <a:gd name="T5" fmla="*/ 102 h 953"/>
                <a:gd name="T6" fmla="*/ 2591 w 2780"/>
                <a:gd name="T7" fmla="*/ 156 h 953"/>
                <a:gd name="T8" fmla="*/ 2585 w 2780"/>
                <a:gd name="T9" fmla="*/ 222 h 953"/>
                <a:gd name="T10" fmla="*/ 2567 w 2780"/>
                <a:gd name="T11" fmla="*/ 246 h 953"/>
                <a:gd name="T12" fmla="*/ 2549 w 2780"/>
                <a:gd name="T13" fmla="*/ 252 h 953"/>
                <a:gd name="T14" fmla="*/ 2477 w 2780"/>
                <a:gd name="T15" fmla="*/ 210 h 953"/>
                <a:gd name="T16" fmla="*/ 2331 w 2780"/>
                <a:gd name="T17" fmla="*/ 192 h 953"/>
                <a:gd name="T18" fmla="*/ 2306 w 2780"/>
                <a:gd name="T19" fmla="*/ 186 h 953"/>
                <a:gd name="T20" fmla="*/ 2288 w 2780"/>
                <a:gd name="T21" fmla="*/ 192 h 953"/>
                <a:gd name="T22" fmla="*/ 2216 w 2780"/>
                <a:gd name="T23" fmla="*/ 228 h 953"/>
                <a:gd name="T24" fmla="*/ 2180 w 2780"/>
                <a:gd name="T25" fmla="*/ 240 h 953"/>
                <a:gd name="T26" fmla="*/ 2156 w 2780"/>
                <a:gd name="T27" fmla="*/ 246 h 953"/>
                <a:gd name="T28" fmla="*/ 2144 w 2780"/>
                <a:gd name="T29" fmla="*/ 258 h 953"/>
                <a:gd name="T30" fmla="*/ 2144 w 2780"/>
                <a:gd name="T31" fmla="*/ 276 h 953"/>
                <a:gd name="T32" fmla="*/ 2121 w 2780"/>
                <a:gd name="T33" fmla="*/ 300 h 953"/>
                <a:gd name="T34" fmla="*/ 2103 w 2780"/>
                <a:gd name="T35" fmla="*/ 312 h 953"/>
                <a:gd name="T36" fmla="*/ 2091 w 2780"/>
                <a:gd name="T37" fmla="*/ 324 h 953"/>
                <a:gd name="T38" fmla="*/ 2079 w 2780"/>
                <a:gd name="T39" fmla="*/ 336 h 953"/>
                <a:gd name="T40" fmla="*/ 2044 w 2780"/>
                <a:gd name="T41" fmla="*/ 342 h 953"/>
                <a:gd name="T42" fmla="*/ 1973 w 2780"/>
                <a:gd name="T43" fmla="*/ 336 h 953"/>
                <a:gd name="T44" fmla="*/ 1937 w 2780"/>
                <a:gd name="T45" fmla="*/ 330 h 953"/>
                <a:gd name="T46" fmla="*/ 1925 w 2780"/>
                <a:gd name="T47" fmla="*/ 342 h 953"/>
                <a:gd name="T48" fmla="*/ 1913 w 2780"/>
                <a:gd name="T49" fmla="*/ 354 h 953"/>
                <a:gd name="T50" fmla="*/ 1883 w 2780"/>
                <a:gd name="T51" fmla="*/ 360 h 953"/>
                <a:gd name="T52" fmla="*/ 1824 w 2780"/>
                <a:gd name="T53" fmla="*/ 342 h 953"/>
                <a:gd name="T54" fmla="*/ 1800 w 2780"/>
                <a:gd name="T55" fmla="*/ 342 h 953"/>
                <a:gd name="T56" fmla="*/ 1776 w 2780"/>
                <a:gd name="T57" fmla="*/ 354 h 953"/>
                <a:gd name="T58" fmla="*/ 1707 w 2780"/>
                <a:gd name="T59" fmla="*/ 425 h 953"/>
                <a:gd name="T60" fmla="*/ 1664 w 2780"/>
                <a:gd name="T61" fmla="*/ 569 h 953"/>
                <a:gd name="T62" fmla="*/ 1664 w 2780"/>
                <a:gd name="T63" fmla="*/ 593 h 953"/>
                <a:gd name="T64" fmla="*/ 1670 w 2780"/>
                <a:gd name="T65" fmla="*/ 641 h 953"/>
                <a:gd name="T66" fmla="*/ 1688 w 2780"/>
                <a:gd name="T67" fmla="*/ 659 h 953"/>
                <a:gd name="T68" fmla="*/ 1682 w 2780"/>
                <a:gd name="T69" fmla="*/ 671 h 953"/>
                <a:gd name="T70" fmla="*/ 1670 w 2780"/>
                <a:gd name="T71" fmla="*/ 683 h 953"/>
                <a:gd name="T72" fmla="*/ 1592 w 2780"/>
                <a:gd name="T73" fmla="*/ 689 h 953"/>
                <a:gd name="T74" fmla="*/ 1515 w 2780"/>
                <a:gd name="T75" fmla="*/ 629 h 953"/>
                <a:gd name="T76" fmla="*/ 1373 w 2780"/>
                <a:gd name="T77" fmla="*/ 587 h 953"/>
                <a:gd name="T78" fmla="*/ 1224 w 2780"/>
                <a:gd name="T79" fmla="*/ 671 h 953"/>
                <a:gd name="T80" fmla="*/ 1046 w 2780"/>
                <a:gd name="T81" fmla="*/ 731 h 953"/>
                <a:gd name="T82" fmla="*/ 843 w 2780"/>
                <a:gd name="T83" fmla="*/ 743 h 953"/>
                <a:gd name="T84" fmla="*/ 648 w 2780"/>
                <a:gd name="T85" fmla="*/ 701 h 953"/>
                <a:gd name="T86" fmla="*/ 588 w 2780"/>
                <a:gd name="T87" fmla="*/ 695 h 953"/>
                <a:gd name="T88" fmla="*/ 576 w 2780"/>
                <a:gd name="T89" fmla="*/ 701 h 953"/>
                <a:gd name="T90" fmla="*/ 540 w 2780"/>
                <a:gd name="T91" fmla="*/ 731 h 953"/>
                <a:gd name="T92" fmla="*/ 446 w 2780"/>
                <a:gd name="T93" fmla="*/ 809 h 953"/>
                <a:gd name="T94" fmla="*/ 416 w 2780"/>
                <a:gd name="T95" fmla="*/ 821 h 953"/>
                <a:gd name="T96" fmla="*/ 392 w 2780"/>
                <a:gd name="T97" fmla="*/ 821 h 953"/>
                <a:gd name="T98" fmla="*/ 345 w 2780"/>
                <a:gd name="T99" fmla="*/ 827 h 953"/>
                <a:gd name="T100" fmla="*/ 219 w 2780"/>
                <a:gd name="T101" fmla="*/ 851 h 953"/>
                <a:gd name="T102" fmla="*/ 18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7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FAB599A2-C494-7085-8812-096AB3832ADA}"/>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5" name="Freeform 5">
              <a:extLst>
                <a:ext uri="{FF2B5EF4-FFF2-40B4-BE49-F238E27FC236}">
                  <a16:creationId xmlns:a16="http://schemas.microsoft.com/office/drawing/2014/main" id="{FCF61787-8D74-AAF3-CBBD-2724B1A0F03B}"/>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6" name="Freeform 6">
              <a:extLst>
                <a:ext uri="{FF2B5EF4-FFF2-40B4-BE49-F238E27FC236}">
                  <a16:creationId xmlns:a16="http://schemas.microsoft.com/office/drawing/2014/main" id="{53B6CD0B-FDF5-75E0-6488-C5D9D23EFA3A}"/>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7" name="Freeform 7">
              <a:extLst>
                <a:ext uri="{FF2B5EF4-FFF2-40B4-BE49-F238E27FC236}">
                  <a16:creationId xmlns:a16="http://schemas.microsoft.com/office/drawing/2014/main" id="{71D57FF9-6382-19C1-6C59-62A337623041}"/>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8" name="Freeform 8">
              <a:extLst>
                <a:ext uri="{FF2B5EF4-FFF2-40B4-BE49-F238E27FC236}">
                  <a16:creationId xmlns:a16="http://schemas.microsoft.com/office/drawing/2014/main" id="{1E742205-3C94-5D06-37DE-3B7891097749}"/>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9" name="Freeform 9">
              <a:extLst>
                <a:ext uri="{FF2B5EF4-FFF2-40B4-BE49-F238E27FC236}">
                  <a16:creationId xmlns:a16="http://schemas.microsoft.com/office/drawing/2014/main" id="{252FDD56-3AC5-F93E-4ECD-8D32535463F5}"/>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0" name="Freeform 10">
              <a:extLst>
                <a:ext uri="{FF2B5EF4-FFF2-40B4-BE49-F238E27FC236}">
                  <a16:creationId xmlns:a16="http://schemas.microsoft.com/office/drawing/2014/main" id="{BD5D9643-970D-E899-5002-5CC9E706D58C}"/>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1" name="Freeform 11">
              <a:extLst>
                <a:ext uri="{FF2B5EF4-FFF2-40B4-BE49-F238E27FC236}">
                  <a16:creationId xmlns:a16="http://schemas.microsoft.com/office/drawing/2014/main" id="{B2FF1F3D-A000-B8DF-0154-7128F895A72D}"/>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2" name="Freeform 12">
              <a:extLst>
                <a:ext uri="{FF2B5EF4-FFF2-40B4-BE49-F238E27FC236}">
                  <a16:creationId xmlns:a16="http://schemas.microsoft.com/office/drawing/2014/main" id="{43D73899-0267-84C6-F517-8F55AB8CC859}"/>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3" name="Freeform 13">
              <a:extLst>
                <a:ext uri="{FF2B5EF4-FFF2-40B4-BE49-F238E27FC236}">
                  <a16:creationId xmlns:a16="http://schemas.microsoft.com/office/drawing/2014/main" id="{A3196110-3DBD-215A-6416-0559FECE53F3}"/>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4" name="Freeform 14">
              <a:extLst>
                <a:ext uri="{FF2B5EF4-FFF2-40B4-BE49-F238E27FC236}">
                  <a16:creationId xmlns:a16="http://schemas.microsoft.com/office/drawing/2014/main" id="{DAC967A3-4FAD-D791-E062-6653881B2C65}"/>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5" name="Freeform 15">
              <a:extLst>
                <a:ext uri="{FF2B5EF4-FFF2-40B4-BE49-F238E27FC236}">
                  <a16:creationId xmlns:a16="http://schemas.microsoft.com/office/drawing/2014/main" id="{E3DAB749-E2CC-C1B8-B75A-E46698D37493}"/>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6" name="Freeform 16">
              <a:extLst>
                <a:ext uri="{FF2B5EF4-FFF2-40B4-BE49-F238E27FC236}">
                  <a16:creationId xmlns:a16="http://schemas.microsoft.com/office/drawing/2014/main" id="{8717EF0C-622D-8E53-C6C1-ED60B2FA5FE7}"/>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17" name="Freeform 17">
              <a:extLst>
                <a:ext uri="{FF2B5EF4-FFF2-40B4-BE49-F238E27FC236}">
                  <a16:creationId xmlns:a16="http://schemas.microsoft.com/office/drawing/2014/main" id="{7E828557-713F-3368-3AC7-E44FC17CBE6D}"/>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grpSp>
      <p:sp>
        <p:nvSpPr>
          <p:cNvPr id="2766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a:t>Click to edit Master title style</a:t>
            </a:r>
          </a:p>
        </p:txBody>
      </p:sp>
      <p:sp>
        <p:nvSpPr>
          <p:cNvPr id="2766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18" name="Rectangle 20">
            <a:extLst>
              <a:ext uri="{FF2B5EF4-FFF2-40B4-BE49-F238E27FC236}">
                <a16:creationId xmlns:a16="http://schemas.microsoft.com/office/drawing/2014/main" id="{B6DB8739-5EA0-58C7-612C-AD973E5F15AE}"/>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56C6BD0A-707A-4FD1-F9AC-55F8D66B1F50}"/>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0062B73A-E25A-D515-B85A-5B077A86299D}"/>
              </a:ext>
            </a:extLst>
          </p:cNvPr>
          <p:cNvSpPr>
            <a:spLocks noGrp="1" noChangeArrowheads="1"/>
          </p:cNvSpPr>
          <p:nvPr>
            <p:ph type="sldNum" sz="quarter" idx="12"/>
          </p:nvPr>
        </p:nvSpPr>
        <p:spPr/>
        <p:txBody>
          <a:bodyPr/>
          <a:lstStyle>
            <a:lvl1pPr>
              <a:defRPr smtClean="0"/>
            </a:lvl1pPr>
          </a:lstStyle>
          <a:p>
            <a:pPr>
              <a:defRPr/>
            </a:pPr>
            <a:fld id="{6E9C7807-A19A-4F66-B0EC-D02DE92A2076}" type="slidenum">
              <a:rPr lang="en-US" altLang="en-US"/>
              <a:pPr>
                <a:defRPr/>
              </a:pPr>
              <a:t>‹#›</a:t>
            </a:fld>
            <a:endParaRPr lang="en-US" altLang="en-US"/>
          </a:p>
        </p:txBody>
      </p:sp>
    </p:spTree>
    <p:extLst>
      <p:ext uri="{BB962C8B-B14F-4D97-AF65-F5344CB8AC3E}">
        <p14:creationId xmlns:p14="http://schemas.microsoft.com/office/powerpoint/2010/main" val="12667160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9753839D-1F33-954E-9A2E-414CCA5723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240EB704-A0F8-9CB9-1FA0-798506465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7B9B4CFA-9981-1F88-7DBE-AFD8CCE45EE8}"/>
              </a:ext>
            </a:extLst>
          </p:cNvPr>
          <p:cNvSpPr>
            <a:spLocks noGrp="1" noChangeArrowheads="1"/>
          </p:cNvSpPr>
          <p:nvPr>
            <p:ph type="sldNum" sz="quarter" idx="12"/>
          </p:nvPr>
        </p:nvSpPr>
        <p:spPr>
          <a:ln/>
        </p:spPr>
        <p:txBody>
          <a:bodyPr/>
          <a:lstStyle>
            <a:lvl1pPr>
              <a:defRPr/>
            </a:lvl1pPr>
          </a:lstStyle>
          <a:p>
            <a:pPr>
              <a:defRPr/>
            </a:pPr>
            <a:fld id="{3D129EC7-155C-4597-86E0-3B4A3FC32B0C}" type="slidenum">
              <a:rPr lang="en-US" altLang="en-US"/>
              <a:pPr>
                <a:defRPr/>
              </a:pPr>
              <a:t>‹#›</a:t>
            </a:fld>
            <a:endParaRPr lang="en-US" altLang="en-US"/>
          </a:p>
        </p:txBody>
      </p:sp>
    </p:spTree>
    <p:extLst>
      <p:ext uri="{BB962C8B-B14F-4D97-AF65-F5344CB8AC3E}">
        <p14:creationId xmlns:p14="http://schemas.microsoft.com/office/powerpoint/2010/main" val="22419998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3750CE72-E824-95A8-5996-4AD0E0567D1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0507CAFA-1CB6-EA55-969E-BA79400BD5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C6473093-7020-C6CA-8C9A-5ABF682A65EB}"/>
              </a:ext>
            </a:extLst>
          </p:cNvPr>
          <p:cNvSpPr>
            <a:spLocks noGrp="1" noChangeArrowheads="1"/>
          </p:cNvSpPr>
          <p:nvPr>
            <p:ph type="sldNum" sz="quarter" idx="12"/>
          </p:nvPr>
        </p:nvSpPr>
        <p:spPr>
          <a:ln/>
        </p:spPr>
        <p:txBody>
          <a:bodyPr/>
          <a:lstStyle>
            <a:lvl1pPr>
              <a:defRPr/>
            </a:lvl1pPr>
          </a:lstStyle>
          <a:p>
            <a:pPr>
              <a:defRPr/>
            </a:pPr>
            <a:fld id="{E7037DEA-E6AE-467E-91C7-15BE5216C47D}" type="slidenum">
              <a:rPr lang="en-US" altLang="en-US"/>
              <a:pPr>
                <a:defRPr/>
              </a:pPr>
              <a:t>‹#›</a:t>
            </a:fld>
            <a:endParaRPr lang="en-US" altLang="en-US"/>
          </a:p>
        </p:txBody>
      </p:sp>
    </p:spTree>
    <p:extLst>
      <p:ext uri="{BB962C8B-B14F-4D97-AF65-F5344CB8AC3E}">
        <p14:creationId xmlns:p14="http://schemas.microsoft.com/office/powerpoint/2010/main" val="7129594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8369ACE9-5740-6BBD-D8CC-14F04687EC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342AA6FF-BD6D-C4E0-209D-7537C4A6BF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B46EC883-FF7D-54D4-BE83-E88706AE0C1A}"/>
              </a:ext>
            </a:extLst>
          </p:cNvPr>
          <p:cNvSpPr>
            <a:spLocks noGrp="1" noChangeArrowheads="1"/>
          </p:cNvSpPr>
          <p:nvPr>
            <p:ph type="sldNum" sz="quarter" idx="12"/>
          </p:nvPr>
        </p:nvSpPr>
        <p:spPr>
          <a:ln/>
        </p:spPr>
        <p:txBody>
          <a:bodyPr/>
          <a:lstStyle>
            <a:lvl1pPr>
              <a:defRPr/>
            </a:lvl1pPr>
          </a:lstStyle>
          <a:p>
            <a:pPr>
              <a:defRPr/>
            </a:pPr>
            <a:fld id="{2687B212-5ADD-4237-8EF1-9E1EC52E0A17}" type="slidenum">
              <a:rPr lang="en-US" altLang="en-US"/>
              <a:pPr>
                <a:defRPr/>
              </a:pPr>
              <a:t>‹#›</a:t>
            </a:fld>
            <a:endParaRPr lang="en-US" altLang="en-US"/>
          </a:p>
        </p:txBody>
      </p:sp>
    </p:spTree>
    <p:extLst>
      <p:ext uri="{BB962C8B-B14F-4D97-AF65-F5344CB8AC3E}">
        <p14:creationId xmlns:p14="http://schemas.microsoft.com/office/powerpoint/2010/main" val="108360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D84F337-CEDF-569C-2AC8-1F4C2C706B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BED696BE-5A92-0F7D-F2A5-17D0409AC7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26B0211-4ABC-3E19-A729-CCBE338B2664}"/>
              </a:ext>
            </a:extLst>
          </p:cNvPr>
          <p:cNvSpPr>
            <a:spLocks noGrp="1" noChangeArrowheads="1"/>
          </p:cNvSpPr>
          <p:nvPr>
            <p:ph type="sldNum" sz="quarter" idx="12"/>
          </p:nvPr>
        </p:nvSpPr>
        <p:spPr>
          <a:ln/>
        </p:spPr>
        <p:txBody>
          <a:bodyPr/>
          <a:lstStyle>
            <a:lvl1pPr>
              <a:defRPr/>
            </a:lvl1pPr>
          </a:lstStyle>
          <a:p>
            <a:pPr>
              <a:defRPr/>
            </a:pPr>
            <a:fld id="{100B65E0-1150-344F-95D0-1413DAA61CE3}" type="slidenum">
              <a:rPr lang="en-US" altLang="en-US"/>
              <a:pPr>
                <a:defRPr/>
              </a:pPr>
              <a:t>‹#›</a:t>
            </a:fld>
            <a:endParaRPr lang="en-US" altLang="en-US"/>
          </a:p>
        </p:txBody>
      </p:sp>
    </p:spTree>
    <p:extLst>
      <p:ext uri="{BB962C8B-B14F-4D97-AF65-F5344CB8AC3E}">
        <p14:creationId xmlns:p14="http://schemas.microsoft.com/office/powerpoint/2010/main" val="38612632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DF4782BE-098C-4288-8B8B-5BBEFA8239C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185DFEB1-372E-30D1-6703-E1A9715C5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64799A63-4738-32E3-BEA9-9A2ED0B0DDC6}"/>
              </a:ext>
            </a:extLst>
          </p:cNvPr>
          <p:cNvSpPr>
            <a:spLocks noGrp="1" noChangeArrowheads="1"/>
          </p:cNvSpPr>
          <p:nvPr>
            <p:ph type="sldNum" sz="quarter" idx="12"/>
          </p:nvPr>
        </p:nvSpPr>
        <p:spPr>
          <a:ln/>
        </p:spPr>
        <p:txBody>
          <a:bodyPr/>
          <a:lstStyle>
            <a:lvl1pPr>
              <a:defRPr/>
            </a:lvl1pPr>
          </a:lstStyle>
          <a:p>
            <a:pPr>
              <a:defRPr/>
            </a:pPr>
            <a:fld id="{F23E8E00-85DD-442F-B592-78B6313F2C7E}" type="slidenum">
              <a:rPr lang="en-US" altLang="en-US"/>
              <a:pPr>
                <a:defRPr/>
              </a:pPr>
              <a:t>‹#›</a:t>
            </a:fld>
            <a:endParaRPr lang="en-US" altLang="en-US"/>
          </a:p>
        </p:txBody>
      </p:sp>
    </p:spTree>
    <p:extLst>
      <p:ext uri="{BB962C8B-B14F-4D97-AF65-F5344CB8AC3E}">
        <p14:creationId xmlns:p14="http://schemas.microsoft.com/office/powerpoint/2010/main" val="29720737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3462DD96-FB09-EC79-4F1D-E297F1EEC9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10A921FF-4C43-003D-0D49-0FC0E7762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B9818078-CA3A-6D7A-136E-49EEA880138C}"/>
              </a:ext>
            </a:extLst>
          </p:cNvPr>
          <p:cNvSpPr>
            <a:spLocks noGrp="1" noChangeArrowheads="1"/>
          </p:cNvSpPr>
          <p:nvPr>
            <p:ph type="sldNum" sz="quarter" idx="12"/>
          </p:nvPr>
        </p:nvSpPr>
        <p:spPr>
          <a:ln/>
        </p:spPr>
        <p:txBody>
          <a:bodyPr/>
          <a:lstStyle>
            <a:lvl1pPr>
              <a:defRPr/>
            </a:lvl1pPr>
          </a:lstStyle>
          <a:p>
            <a:pPr>
              <a:defRPr/>
            </a:pPr>
            <a:fld id="{4A62188B-E8BA-4064-B045-51FCDB7C0264}" type="slidenum">
              <a:rPr lang="en-US" altLang="en-US"/>
              <a:pPr>
                <a:defRPr/>
              </a:pPr>
              <a:t>‹#›</a:t>
            </a:fld>
            <a:endParaRPr lang="en-US" altLang="en-US"/>
          </a:p>
        </p:txBody>
      </p:sp>
    </p:spTree>
    <p:extLst>
      <p:ext uri="{BB962C8B-B14F-4D97-AF65-F5344CB8AC3E}">
        <p14:creationId xmlns:p14="http://schemas.microsoft.com/office/powerpoint/2010/main" val="24332487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1405EC8F-9071-4FA7-A40B-C86556841AB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B0E84309-95D4-AB5E-4302-4F96126B88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4A0E0294-2DB5-692E-500A-60C6E7EFC9D1}"/>
              </a:ext>
            </a:extLst>
          </p:cNvPr>
          <p:cNvSpPr>
            <a:spLocks noGrp="1" noChangeArrowheads="1"/>
          </p:cNvSpPr>
          <p:nvPr>
            <p:ph type="sldNum" sz="quarter" idx="12"/>
          </p:nvPr>
        </p:nvSpPr>
        <p:spPr>
          <a:ln/>
        </p:spPr>
        <p:txBody>
          <a:bodyPr/>
          <a:lstStyle>
            <a:lvl1pPr>
              <a:defRPr/>
            </a:lvl1pPr>
          </a:lstStyle>
          <a:p>
            <a:pPr>
              <a:defRPr/>
            </a:pPr>
            <a:fld id="{30B62810-739F-486C-8B3B-1FE11B4AF7D1}" type="slidenum">
              <a:rPr lang="en-US" altLang="en-US"/>
              <a:pPr>
                <a:defRPr/>
              </a:pPr>
              <a:t>‹#›</a:t>
            </a:fld>
            <a:endParaRPr lang="en-US" altLang="en-US"/>
          </a:p>
        </p:txBody>
      </p:sp>
    </p:spTree>
    <p:extLst>
      <p:ext uri="{BB962C8B-B14F-4D97-AF65-F5344CB8AC3E}">
        <p14:creationId xmlns:p14="http://schemas.microsoft.com/office/powerpoint/2010/main" val="19647239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129FDDAF-78CE-9FC3-37AE-95EF1395C0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591E293-9687-E92D-2D13-449AF98300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C17C3921-F860-1F96-2021-28EB3929DF57}"/>
              </a:ext>
            </a:extLst>
          </p:cNvPr>
          <p:cNvSpPr>
            <a:spLocks noGrp="1" noChangeArrowheads="1"/>
          </p:cNvSpPr>
          <p:nvPr>
            <p:ph type="sldNum" sz="quarter" idx="12"/>
          </p:nvPr>
        </p:nvSpPr>
        <p:spPr>
          <a:ln/>
        </p:spPr>
        <p:txBody>
          <a:bodyPr/>
          <a:lstStyle>
            <a:lvl1pPr>
              <a:defRPr/>
            </a:lvl1pPr>
          </a:lstStyle>
          <a:p>
            <a:pPr>
              <a:defRPr/>
            </a:pPr>
            <a:fld id="{6346F2D3-3A54-44DF-91F6-BA13B304C123}" type="slidenum">
              <a:rPr lang="en-US" altLang="en-US"/>
              <a:pPr>
                <a:defRPr/>
              </a:pPr>
              <a:t>‹#›</a:t>
            </a:fld>
            <a:endParaRPr lang="en-US" altLang="en-US"/>
          </a:p>
        </p:txBody>
      </p:sp>
    </p:spTree>
    <p:extLst>
      <p:ext uri="{BB962C8B-B14F-4D97-AF65-F5344CB8AC3E}">
        <p14:creationId xmlns:p14="http://schemas.microsoft.com/office/powerpoint/2010/main" val="6755601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23977E80-1E44-297E-B1DE-3074E5883A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A63C2607-C433-133B-66B7-C6CED302C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B3082A44-1217-6E51-6A2D-C699952A561B}"/>
              </a:ext>
            </a:extLst>
          </p:cNvPr>
          <p:cNvSpPr>
            <a:spLocks noGrp="1" noChangeArrowheads="1"/>
          </p:cNvSpPr>
          <p:nvPr>
            <p:ph type="sldNum" sz="quarter" idx="12"/>
          </p:nvPr>
        </p:nvSpPr>
        <p:spPr>
          <a:ln/>
        </p:spPr>
        <p:txBody>
          <a:bodyPr/>
          <a:lstStyle>
            <a:lvl1pPr>
              <a:defRPr/>
            </a:lvl1pPr>
          </a:lstStyle>
          <a:p>
            <a:pPr>
              <a:defRPr/>
            </a:pPr>
            <a:fld id="{C6EE1B5F-19C0-424D-B272-103E00701876}" type="slidenum">
              <a:rPr lang="en-US" altLang="en-US"/>
              <a:pPr>
                <a:defRPr/>
              </a:pPr>
              <a:t>‹#›</a:t>
            </a:fld>
            <a:endParaRPr lang="en-US" altLang="en-US"/>
          </a:p>
        </p:txBody>
      </p:sp>
    </p:spTree>
    <p:extLst>
      <p:ext uri="{BB962C8B-B14F-4D97-AF65-F5344CB8AC3E}">
        <p14:creationId xmlns:p14="http://schemas.microsoft.com/office/powerpoint/2010/main" val="4388196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8DC86AA9-B3FE-17DC-CA56-96B2A5063D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C4EF7855-D32F-B8DC-A62F-AF6A32C3ED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15E35B28-0390-6A5B-666D-BD838F5DDCFC}"/>
              </a:ext>
            </a:extLst>
          </p:cNvPr>
          <p:cNvSpPr>
            <a:spLocks noGrp="1" noChangeArrowheads="1"/>
          </p:cNvSpPr>
          <p:nvPr>
            <p:ph type="sldNum" sz="quarter" idx="12"/>
          </p:nvPr>
        </p:nvSpPr>
        <p:spPr>
          <a:ln/>
        </p:spPr>
        <p:txBody>
          <a:bodyPr/>
          <a:lstStyle>
            <a:lvl1pPr>
              <a:defRPr/>
            </a:lvl1pPr>
          </a:lstStyle>
          <a:p>
            <a:pPr>
              <a:defRPr/>
            </a:pPr>
            <a:fld id="{C7113F1C-F09C-42B5-BB8D-58C16F9093AA}" type="slidenum">
              <a:rPr lang="en-US" altLang="en-US"/>
              <a:pPr>
                <a:defRPr/>
              </a:pPr>
              <a:t>‹#›</a:t>
            </a:fld>
            <a:endParaRPr lang="en-US" altLang="en-US"/>
          </a:p>
        </p:txBody>
      </p:sp>
    </p:spTree>
    <p:extLst>
      <p:ext uri="{BB962C8B-B14F-4D97-AF65-F5344CB8AC3E}">
        <p14:creationId xmlns:p14="http://schemas.microsoft.com/office/powerpoint/2010/main" val="16993843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4F4B1B15-F8D0-2521-5FF9-4FACDDC7C4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0F70B7D-756D-0492-9268-43B8BD465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463C4170-BEED-0C1F-F533-BD0410834DDB}"/>
              </a:ext>
            </a:extLst>
          </p:cNvPr>
          <p:cNvSpPr>
            <a:spLocks noGrp="1" noChangeArrowheads="1"/>
          </p:cNvSpPr>
          <p:nvPr>
            <p:ph type="sldNum" sz="quarter" idx="12"/>
          </p:nvPr>
        </p:nvSpPr>
        <p:spPr>
          <a:ln/>
        </p:spPr>
        <p:txBody>
          <a:bodyPr/>
          <a:lstStyle>
            <a:lvl1pPr>
              <a:defRPr/>
            </a:lvl1pPr>
          </a:lstStyle>
          <a:p>
            <a:pPr>
              <a:defRPr/>
            </a:pPr>
            <a:fld id="{1208E75B-180A-4F2E-9A09-717F43414003}" type="slidenum">
              <a:rPr lang="en-US" altLang="en-US"/>
              <a:pPr>
                <a:defRPr/>
              </a:pPr>
              <a:t>‹#›</a:t>
            </a:fld>
            <a:endParaRPr lang="en-US" altLang="en-US"/>
          </a:p>
        </p:txBody>
      </p:sp>
    </p:spTree>
    <p:extLst>
      <p:ext uri="{BB962C8B-B14F-4D97-AF65-F5344CB8AC3E}">
        <p14:creationId xmlns:p14="http://schemas.microsoft.com/office/powerpoint/2010/main" val="35875031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19">
            <a:extLst>
              <a:ext uri="{FF2B5EF4-FFF2-40B4-BE49-F238E27FC236}">
                <a16:creationId xmlns:a16="http://schemas.microsoft.com/office/drawing/2014/main" id="{8EE83321-5168-FCBE-8080-17AC466505C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3BC20937-75F2-DC0E-0A8F-8B8DBA6AE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7ED1F428-1673-87C0-F027-983326AA00DE}"/>
              </a:ext>
            </a:extLst>
          </p:cNvPr>
          <p:cNvSpPr>
            <a:spLocks noGrp="1" noChangeArrowheads="1"/>
          </p:cNvSpPr>
          <p:nvPr>
            <p:ph type="sldNum" sz="quarter" idx="12"/>
          </p:nvPr>
        </p:nvSpPr>
        <p:spPr>
          <a:ln/>
        </p:spPr>
        <p:txBody>
          <a:bodyPr/>
          <a:lstStyle>
            <a:lvl1pPr>
              <a:defRPr/>
            </a:lvl1pPr>
          </a:lstStyle>
          <a:p>
            <a:pPr>
              <a:defRPr/>
            </a:pPr>
            <a:fld id="{27A6884D-1D62-4DC9-800A-27D715748988}" type="slidenum">
              <a:rPr lang="en-US" altLang="en-US"/>
              <a:pPr>
                <a:defRPr/>
              </a:pPr>
              <a:t>‹#›</a:t>
            </a:fld>
            <a:endParaRPr lang="en-US" altLang="en-US"/>
          </a:p>
        </p:txBody>
      </p:sp>
    </p:spTree>
    <p:extLst>
      <p:ext uri="{BB962C8B-B14F-4D97-AF65-F5344CB8AC3E}">
        <p14:creationId xmlns:p14="http://schemas.microsoft.com/office/powerpoint/2010/main" val="20412348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04327311-FAB7-7A05-915D-D56F49AC43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23A13976-394C-A28D-2AD0-1A7081B88F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9539B78C-0508-38E3-3096-A5B9AB991DAF}"/>
              </a:ext>
            </a:extLst>
          </p:cNvPr>
          <p:cNvSpPr>
            <a:spLocks noGrp="1" noChangeArrowheads="1"/>
          </p:cNvSpPr>
          <p:nvPr>
            <p:ph type="sldNum" sz="quarter" idx="12"/>
          </p:nvPr>
        </p:nvSpPr>
        <p:spPr>
          <a:ln/>
        </p:spPr>
        <p:txBody>
          <a:bodyPr/>
          <a:lstStyle>
            <a:lvl1pPr>
              <a:defRPr/>
            </a:lvl1pPr>
          </a:lstStyle>
          <a:p>
            <a:pPr>
              <a:defRPr/>
            </a:pPr>
            <a:fld id="{F244BD2B-0348-421C-8088-5BAB6AE1D139}" type="slidenum">
              <a:rPr lang="en-US" altLang="en-US"/>
              <a:pPr>
                <a:defRPr/>
              </a:pPr>
              <a:t>‹#›</a:t>
            </a:fld>
            <a:endParaRPr lang="en-US" altLang="en-US"/>
          </a:p>
        </p:txBody>
      </p:sp>
    </p:spTree>
    <p:extLst>
      <p:ext uri="{BB962C8B-B14F-4D97-AF65-F5344CB8AC3E}">
        <p14:creationId xmlns:p14="http://schemas.microsoft.com/office/powerpoint/2010/main" val="32422505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E4E6814E-87BF-1A61-EC3A-CC7C0B0006FA}"/>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3" name="Rectangle 20">
            <a:extLst>
              <a:ext uri="{FF2B5EF4-FFF2-40B4-BE49-F238E27FC236}">
                <a16:creationId xmlns:a16="http://schemas.microsoft.com/office/drawing/2014/main" id="{02FCBAAC-D29A-C52C-1519-F464EA6E74A5}"/>
              </a:ext>
            </a:extLst>
          </p:cNvPr>
          <p:cNvSpPr>
            <a:spLocks noChangeArrowheads="1"/>
          </p:cNvSpPr>
          <p:nvPr/>
        </p:nvSpPr>
        <p:spPr bwMode="white">
          <a:xfrm>
            <a:off x="8991600" y="3175"/>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4" name="Rectangle 23">
            <a:extLst>
              <a:ext uri="{FF2B5EF4-FFF2-40B4-BE49-F238E27FC236}">
                <a16:creationId xmlns:a16="http://schemas.microsoft.com/office/drawing/2014/main" id="{96ED2AD8-C4CD-BB5C-1C1F-8A17763F162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5" name="Rectangle 24">
            <a:extLst>
              <a:ext uri="{FF2B5EF4-FFF2-40B4-BE49-F238E27FC236}">
                <a16:creationId xmlns:a16="http://schemas.microsoft.com/office/drawing/2014/main" id="{93FBAB1D-054A-F05B-38FA-7168509E0053}"/>
              </a:ext>
            </a:extLst>
          </p:cNvPr>
          <p:cNvSpPr>
            <a:spLocks noChangeArrowheads="1"/>
          </p:cNvSpPr>
          <p:nvPr/>
        </p:nvSpPr>
        <p:spPr bwMode="white">
          <a:xfrm>
            <a:off x="0" y="0"/>
            <a:ext cx="9144000" cy="25146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6" name="Rectangle 5">
            <a:extLst>
              <a:ext uri="{FF2B5EF4-FFF2-40B4-BE49-F238E27FC236}">
                <a16:creationId xmlns:a16="http://schemas.microsoft.com/office/drawing/2014/main" id="{57972285-42FB-C970-9008-D7F7BFA754B3}"/>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7" name="Straight Connector 6">
            <a:extLst>
              <a:ext uri="{FF2B5EF4-FFF2-40B4-BE49-F238E27FC236}">
                <a16:creationId xmlns:a16="http://schemas.microsoft.com/office/drawing/2014/main" id="{83D3568E-FDA3-9B61-C7E9-1C36BDB775C7}"/>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0" name="Rectangle 9">
            <a:extLst>
              <a:ext uri="{FF2B5EF4-FFF2-40B4-BE49-F238E27FC236}">
                <a16:creationId xmlns:a16="http://schemas.microsoft.com/office/drawing/2014/main" id="{5D769662-D2CB-E027-60DC-1F1E9B9138D1}"/>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dirty="0">
              <a:solidFill>
                <a:prstClr val="black"/>
              </a:solidFill>
              <a:latin typeface="Georgia"/>
              <a:cs typeface="+mn-cs"/>
            </a:endParaRPr>
          </a:p>
        </p:txBody>
      </p:sp>
      <p:sp>
        <p:nvSpPr>
          <p:cNvPr id="11" name="Oval 10">
            <a:extLst>
              <a:ext uri="{FF2B5EF4-FFF2-40B4-BE49-F238E27FC236}">
                <a16:creationId xmlns:a16="http://schemas.microsoft.com/office/drawing/2014/main" id="{A9D99736-9CE5-2A7E-CEF3-D2947264590C}"/>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2" name="Oval 11">
            <a:extLst>
              <a:ext uri="{FF2B5EF4-FFF2-40B4-BE49-F238E27FC236}">
                <a16:creationId xmlns:a16="http://schemas.microsoft.com/office/drawing/2014/main" id="{25E1DF03-80D5-DB3A-DE7A-38A7294405DE}"/>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3" name="Date Placeholder 27">
            <a:extLst>
              <a:ext uri="{FF2B5EF4-FFF2-40B4-BE49-F238E27FC236}">
                <a16:creationId xmlns:a16="http://schemas.microsoft.com/office/drawing/2014/main" id="{1110D9C7-AFFD-8791-5DE0-027162B13937}"/>
              </a:ext>
            </a:extLst>
          </p:cNvPr>
          <p:cNvSpPr>
            <a:spLocks noGrp="1"/>
          </p:cNvSpPr>
          <p:nvPr>
            <p:ph type="dt" sz="half" idx="10"/>
          </p:nvPr>
        </p:nvSpPr>
        <p:spPr/>
        <p:txBody>
          <a:bodyPr/>
          <a:lstStyle>
            <a:lvl1pPr fontAlgn="base">
              <a:spcBef>
                <a:spcPct val="0"/>
              </a:spcBef>
              <a:spcAft>
                <a:spcPct val="0"/>
              </a:spcAft>
              <a:defRPr b="1">
                <a:latin typeface="Verdana" pitchFamily="34" charset="0"/>
                <a:cs typeface="Arial" charset="0"/>
              </a:defRPr>
            </a:lvl1pPr>
          </a:lstStyle>
          <a:p>
            <a:pPr>
              <a:defRPr/>
            </a:pPr>
            <a:fld id="{1EDC2D2A-E049-465C-8351-82DE644ECE39}" type="datetimeFigureOut">
              <a:rPr lang="en-US"/>
              <a:pPr>
                <a:defRPr/>
              </a:pPr>
              <a:t>4/12/24</a:t>
            </a:fld>
            <a:endParaRPr lang="en-US"/>
          </a:p>
        </p:txBody>
      </p:sp>
      <p:sp>
        <p:nvSpPr>
          <p:cNvPr id="14" name="Footer Placeholder 16">
            <a:extLst>
              <a:ext uri="{FF2B5EF4-FFF2-40B4-BE49-F238E27FC236}">
                <a16:creationId xmlns:a16="http://schemas.microsoft.com/office/drawing/2014/main" id="{CB1931CB-225E-8F7E-1B0B-227B871A06E1}"/>
              </a:ext>
            </a:extLst>
          </p:cNvPr>
          <p:cNvSpPr>
            <a:spLocks noGrp="1"/>
          </p:cNvSpPr>
          <p:nvPr>
            <p:ph type="ftr" sz="quarter" idx="11"/>
          </p:nvPr>
        </p:nvSpPr>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
        <p:nvSpPr>
          <p:cNvPr id="15" name="Slide Number Placeholder 28">
            <a:extLst>
              <a:ext uri="{FF2B5EF4-FFF2-40B4-BE49-F238E27FC236}">
                <a16:creationId xmlns:a16="http://schemas.microsoft.com/office/drawing/2014/main" id="{FFA55509-B604-E385-99BC-5963BDBEC62B}"/>
              </a:ext>
            </a:extLst>
          </p:cNvPr>
          <p:cNvSpPr>
            <a:spLocks noGrp="1"/>
          </p:cNvSpPr>
          <p:nvPr>
            <p:ph type="sldNum" sz="quarter" idx="12"/>
          </p:nvPr>
        </p:nvSpPr>
        <p:spPr>
          <a:xfrm>
            <a:off x="4343400" y="2198688"/>
            <a:ext cx="457200" cy="441325"/>
          </a:xfrm>
        </p:spPr>
        <p:txBody>
          <a:bodyPr/>
          <a:lstStyle>
            <a:lvl1pPr>
              <a:defRPr b="1" smtClean="0">
                <a:latin typeface="Verdana" panose="020B0604030504040204" pitchFamily="34" charset="0"/>
              </a:defRPr>
            </a:lvl1pPr>
          </a:lstStyle>
          <a:p>
            <a:pPr>
              <a:defRPr/>
            </a:pPr>
            <a:fld id="{F4461AD2-BFB8-4A40-936D-A6FE11E6C4E1}" type="slidenum">
              <a:rPr lang="en-US" altLang="en-US"/>
              <a:pPr>
                <a:defRPr/>
              </a:pPr>
              <a:t>‹#›</a:t>
            </a:fld>
            <a:endParaRPr lang="en-US" altLang="en-US"/>
          </a:p>
        </p:txBody>
      </p:sp>
    </p:spTree>
    <p:extLst>
      <p:ext uri="{BB962C8B-B14F-4D97-AF65-F5344CB8AC3E}">
        <p14:creationId xmlns:p14="http://schemas.microsoft.com/office/powerpoint/2010/main" val="23619424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DB340A86-B8DB-95CD-2027-ADDF72F7AB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9D66AEF2-ED8D-E3FE-0F4A-C8BE597FEB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1F96398-6980-45B7-0E57-D60F5774D42C}"/>
              </a:ext>
            </a:extLst>
          </p:cNvPr>
          <p:cNvSpPr>
            <a:spLocks noGrp="1" noChangeArrowheads="1"/>
          </p:cNvSpPr>
          <p:nvPr>
            <p:ph type="sldNum" sz="quarter" idx="12"/>
          </p:nvPr>
        </p:nvSpPr>
        <p:spPr>
          <a:ln/>
        </p:spPr>
        <p:txBody>
          <a:bodyPr/>
          <a:lstStyle>
            <a:lvl1pPr>
              <a:defRPr/>
            </a:lvl1pPr>
          </a:lstStyle>
          <a:p>
            <a:pPr>
              <a:defRPr/>
            </a:pPr>
            <a:fld id="{3E552A55-6016-6C4A-AFBE-08C085054499}" type="slidenum">
              <a:rPr lang="en-US" altLang="en-US"/>
              <a:pPr>
                <a:defRPr/>
              </a:pPr>
              <a:t>‹#›</a:t>
            </a:fld>
            <a:endParaRPr lang="en-US" altLang="en-US"/>
          </a:p>
        </p:txBody>
      </p:sp>
    </p:spTree>
    <p:extLst>
      <p:ext uri="{BB962C8B-B14F-4D97-AF65-F5344CB8AC3E}">
        <p14:creationId xmlns:p14="http://schemas.microsoft.com/office/powerpoint/2010/main" val="26082586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1041966-AE19-5637-E863-9C9568271BAB}"/>
              </a:ext>
            </a:extLst>
          </p:cNvPr>
          <p:cNvSpPr>
            <a:spLocks noGrp="1"/>
          </p:cNvSpPr>
          <p:nvPr>
            <p:ph type="dt" sz="half" idx="10"/>
          </p:nvPr>
        </p:nvSpPr>
        <p:spPr/>
        <p:txBody>
          <a:bodyPr/>
          <a:lstStyle>
            <a:lvl1pPr fontAlgn="base">
              <a:spcBef>
                <a:spcPct val="0"/>
              </a:spcBef>
              <a:spcAft>
                <a:spcPct val="0"/>
              </a:spcAft>
              <a:defRPr b="1">
                <a:latin typeface="Verdana" pitchFamily="34" charset="0"/>
                <a:cs typeface="Arial" charset="0"/>
              </a:defRPr>
            </a:lvl1pPr>
          </a:lstStyle>
          <a:p>
            <a:pPr>
              <a:defRPr/>
            </a:pPr>
            <a:fld id="{A5D40828-091E-4AF0-8650-803A919756D1}" type="datetimeFigureOut">
              <a:rPr lang="en-US"/>
              <a:pPr>
                <a:defRPr/>
              </a:pPr>
              <a:t>4/12/24</a:t>
            </a:fld>
            <a:endParaRPr lang="en-US"/>
          </a:p>
        </p:txBody>
      </p:sp>
      <p:sp>
        <p:nvSpPr>
          <p:cNvPr id="4" name="Footer Placeholder 4">
            <a:extLst>
              <a:ext uri="{FF2B5EF4-FFF2-40B4-BE49-F238E27FC236}">
                <a16:creationId xmlns:a16="http://schemas.microsoft.com/office/drawing/2014/main" id="{FAC20987-000E-CBF3-8605-C4815DA8C9E2}"/>
              </a:ext>
            </a:extLst>
          </p:cNvPr>
          <p:cNvSpPr>
            <a:spLocks noGrp="1"/>
          </p:cNvSpPr>
          <p:nvPr>
            <p:ph type="ftr" sz="quarter" idx="11"/>
          </p:nvPr>
        </p:nvSpPr>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
        <p:nvSpPr>
          <p:cNvPr id="5" name="Slide Number Placeholder 5">
            <a:extLst>
              <a:ext uri="{FF2B5EF4-FFF2-40B4-BE49-F238E27FC236}">
                <a16:creationId xmlns:a16="http://schemas.microsoft.com/office/drawing/2014/main" id="{920F3A3B-C5B8-D63A-572E-DF902F534052}"/>
              </a:ext>
            </a:extLst>
          </p:cNvPr>
          <p:cNvSpPr>
            <a:spLocks noGrp="1"/>
          </p:cNvSpPr>
          <p:nvPr>
            <p:ph type="sldNum" sz="quarter" idx="12"/>
          </p:nvPr>
        </p:nvSpPr>
        <p:spPr>
          <a:xfrm>
            <a:off x="4362450" y="1027113"/>
            <a:ext cx="457200" cy="441325"/>
          </a:xfrm>
        </p:spPr>
        <p:txBody>
          <a:bodyPr/>
          <a:lstStyle>
            <a:lvl1pPr>
              <a:defRPr b="1" smtClean="0">
                <a:latin typeface="Verdana" panose="020B0604030504040204" pitchFamily="34" charset="0"/>
              </a:defRPr>
            </a:lvl1pPr>
          </a:lstStyle>
          <a:p>
            <a:pPr>
              <a:defRPr/>
            </a:pPr>
            <a:fld id="{843E04B1-DD0D-4013-B6CA-1C08AC6926EF}" type="slidenum">
              <a:rPr lang="en-US" altLang="en-US"/>
              <a:pPr>
                <a:defRPr/>
              </a:pPr>
              <a:t>‹#›</a:t>
            </a:fld>
            <a:endParaRPr lang="en-US" altLang="en-US"/>
          </a:p>
        </p:txBody>
      </p:sp>
    </p:spTree>
    <p:extLst>
      <p:ext uri="{BB962C8B-B14F-4D97-AF65-F5344CB8AC3E}">
        <p14:creationId xmlns:p14="http://schemas.microsoft.com/office/powerpoint/2010/main" val="646159741"/>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F266549B-F860-D871-561B-64F43C4BF704}"/>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5" name="Rectangle 20">
            <a:extLst>
              <a:ext uri="{FF2B5EF4-FFF2-40B4-BE49-F238E27FC236}">
                <a16:creationId xmlns:a16="http://schemas.microsoft.com/office/drawing/2014/main" id="{20BD3A3C-BF0D-F22A-13C4-492CC5E8E460}"/>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6" name="Rectangle 23">
            <a:extLst>
              <a:ext uri="{FF2B5EF4-FFF2-40B4-BE49-F238E27FC236}">
                <a16:creationId xmlns:a16="http://schemas.microsoft.com/office/drawing/2014/main" id="{6943DC8A-7DEE-D68B-F284-A3214D418BDD}"/>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7" name="Rectangle 24">
            <a:extLst>
              <a:ext uri="{FF2B5EF4-FFF2-40B4-BE49-F238E27FC236}">
                <a16:creationId xmlns:a16="http://schemas.microsoft.com/office/drawing/2014/main" id="{F6C42322-B686-B015-54CE-03D79F712FED}"/>
              </a:ext>
            </a:extLst>
          </p:cNvPr>
          <p:cNvSpPr>
            <a:spLocks noChangeArrowheads="1"/>
          </p:cNvSpPr>
          <p:nvPr/>
        </p:nvSpPr>
        <p:spPr bwMode="white">
          <a:xfrm>
            <a:off x="8991600" y="1905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8" name="Rectangle 25">
            <a:extLst>
              <a:ext uri="{FF2B5EF4-FFF2-40B4-BE49-F238E27FC236}">
                <a16:creationId xmlns:a16="http://schemas.microsoft.com/office/drawing/2014/main" id="{2E1B8CCC-BBF0-5030-CB6C-B384A40116B5}"/>
              </a:ext>
            </a:extLst>
          </p:cNvPr>
          <p:cNvSpPr>
            <a:spLocks noChangeArrowheads="1"/>
          </p:cNvSpPr>
          <p:nvPr/>
        </p:nvSpPr>
        <p:spPr bwMode="white">
          <a:xfrm>
            <a:off x="152400" y="2286000"/>
            <a:ext cx="8832850" cy="3048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9" name="Rectangle 26">
            <a:extLst>
              <a:ext uri="{FF2B5EF4-FFF2-40B4-BE49-F238E27FC236}">
                <a16:creationId xmlns:a16="http://schemas.microsoft.com/office/drawing/2014/main" id="{3B516E3C-9A65-5B9B-EA4E-6DB4256450BE}"/>
              </a:ext>
            </a:extLst>
          </p:cNvPr>
          <p:cNvSpPr>
            <a:spLocks noChangeArrowheads="1"/>
          </p:cNvSpPr>
          <p:nvPr/>
        </p:nvSpPr>
        <p:spPr bwMode="auto">
          <a:xfrm>
            <a:off x="155575" y="142875"/>
            <a:ext cx="8832850" cy="2139950"/>
          </a:xfrm>
          <a:prstGeom prst="rect">
            <a:avLst/>
          </a:prstGeom>
          <a:solidFill>
            <a:schemeClr val="accent1"/>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10" name="Rectangle 9">
            <a:extLst>
              <a:ext uri="{FF2B5EF4-FFF2-40B4-BE49-F238E27FC236}">
                <a16:creationId xmlns:a16="http://schemas.microsoft.com/office/drawing/2014/main" id="{BE64ABE1-2313-ED0B-EC41-F144B9F58000}"/>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1" name="Rectangle 10">
            <a:extLst>
              <a:ext uri="{FF2B5EF4-FFF2-40B4-BE49-F238E27FC236}">
                <a16:creationId xmlns:a16="http://schemas.microsoft.com/office/drawing/2014/main" id="{D3E01FFC-E23A-8C9D-D085-E0A234915106}"/>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dirty="0">
              <a:solidFill>
                <a:prstClr val="black"/>
              </a:solidFill>
              <a:latin typeface="Georgia"/>
              <a:cs typeface="+mn-cs"/>
            </a:endParaRPr>
          </a:p>
        </p:txBody>
      </p:sp>
      <p:sp>
        <p:nvSpPr>
          <p:cNvPr id="12" name="Straight Connector 11">
            <a:extLst>
              <a:ext uri="{FF2B5EF4-FFF2-40B4-BE49-F238E27FC236}">
                <a16:creationId xmlns:a16="http://schemas.microsoft.com/office/drawing/2014/main" id="{C32388E4-EF5A-3967-156A-77154DADF6CD}"/>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3" name="Oval 12">
            <a:extLst>
              <a:ext uri="{FF2B5EF4-FFF2-40B4-BE49-F238E27FC236}">
                <a16:creationId xmlns:a16="http://schemas.microsoft.com/office/drawing/2014/main" id="{CCE2FC47-4883-86BA-B66A-3000C4243C57}"/>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4" name="Oval 13">
            <a:extLst>
              <a:ext uri="{FF2B5EF4-FFF2-40B4-BE49-F238E27FC236}">
                <a16:creationId xmlns:a16="http://schemas.microsoft.com/office/drawing/2014/main" id="{0CA59985-B690-E8E9-B997-AC0F2BF00425}"/>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EF9B3C53-9027-7518-A719-380E2755D32F}"/>
              </a:ext>
            </a:extLst>
          </p:cNvPr>
          <p:cNvSpPr>
            <a:spLocks noGrp="1"/>
          </p:cNvSpPr>
          <p:nvPr>
            <p:ph type="ftr" sz="quarter" idx="10"/>
          </p:nvPr>
        </p:nvSpPr>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
        <p:nvSpPr>
          <p:cNvPr id="16" name="Date Placeholder 3">
            <a:extLst>
              <a:ext uri="{FF2B5EF4-FFF2-40B4-BE49-F238E27FC236}">
                <a16:creationId xmlns:a16="http://schemas.microsoft.com/office/drawing/2014/main" id="{8A75294D-BAD4-6830-F9A5-1836287A6368}"/>
              </a:ext>
            </a:extLst>
          </p:cNvPr>
          <p:cNvSpPr>
            <a:spLocks noGrp="1"/>
          </p:cNvSpPr>
          <p:nvPr>
            <p:ph type="dt" sz="half" idx="11"/>
          </p:nvPr>
        </p:nvSpPr>
        <p:spPr/>
        <p:txBody>
          <a:bodyPr/>
          <a:lstStyle>
            <a:lvl1pPr fontAlgn="base">
              <a:spcBef>
                <a:spcPct val="0"/>
              </a:spcBef>
              <a:spcAft>
                <a:spcPct val="0"/>
              </a:spcAft>
              <a:defRPr b="1">
                <a:latin typeface="Verdana" pitchFamily="34" charset="0"/>
                <a:cs typeface="Arial" charset="0"/>
              </a:defRPr>
            </a:lvl1pPr>
          </a:lstStyle>
          <a:p>
            <a:pPr>
              <a:defRPr/>
            </a:pPr>
            <a:fld id="{5B4FB24E-6E58-43E7-87B8-5F8B4D7C52CC}" type="datetimeFigureOut">
              <a:rPr lang="en-US"/>
              <a:pPr>
                <a:defRPr/>
              </a:pPr>
              <a:t>4/12/24</a:t>
            </a:fld>
            <a:endParaRPr lang="en-US"/>
          </a:p>
        </p:txBody>
      </p:sp>
      <p:sp>
        <p:nvSpPr>
          <p:cNvPr id="17" name="Slide Number Placeholder 5">
            <a:extLst>
              <a:ext uri="{FF2B5EF4-FFF2-40B4-BE49-F238E27FC236}">
                <a16:creationId xmlns:a16="http://schemas.microsoft.com/office/drawing/2014/main" id="{61200C36-B83B-8A9D-1781-B5747D77D77C}"/>
              </a:ext>
            </a:extLst>
          </p:cNvPr>
          <p:cNvSpPr>
            <a:spLocks noGrp="1"/>
          </p:cNvSpPr>
          <p:nvPr>
            <p:ph type="sldNum" sz="quarter" idx="12"/>
          </p:nvPr>
        </p:nvSpPr>
        <p:spPr>
          <a:xfrm>
            <a:off x="4343400" y="2198688"/>
            <a:ext cx="457200" cy="441325"/>
          </a:xfrm>
        </p:spPr>
        <p:txBody>
          <a:bodyPr/>
          <a:lstStyle>
            <a:lvl1pPr>
              <a:defRPr b="1" smtClean="0">
                <a:latin typeface="Verdana" panose="020B0604030504040204" pitchFamily="34" charset="0"/>
              </a:defRPr>
            </a:lvl1pPr>
          </a:lstStyle>
          <a:p>
            <a:pPr>
              <a:defRPr/>
            </a:pPr>
            <a:fld id="{5548B18E-7261-40B5-8EB7-421646AA6193}" type="slidenum">
              <a:rPr lang="en-US" altLang="en-US"/>
              <a:pPr>
                <a:defRPr/>
              </a:pPr>
              <a:t>‹#›</a:t>
            </a:fld>
            <a:endParaRPr lang="en-US" altLang="en-US"/>
          </a:p>
        </p:txBody>
      </p:sp>
    </p:spTree>
    <p:extLst>
      <p:ext uri="{BB962C8B-B14F-4D97-AF65-F5344CB8AC3E}">
        <p14:creationId xmlns:p14="http://schemas.microsoft.com/office/powerpoint/2010/main" val="1552665947"/>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3" name="Straight Connector 19">
            <a:extLst>
              <a:ext uri="{FF2B5EF4-FFF2-40B4-BE49-F238E27FC236}">
                <a16:creationId xmlns:a16="http://schemas.microsoft.com/office/drawing/2014/main" id="{ABEFE482-9784-5562-5417-688428FE8E6A}"/>
              </a:ext>
            </a:extLst>
          </p:cNvPr>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4">
            <a:extLst>
              <a:ext uri="{FF2B5EF4-FFF2-40B4-BE49-F238E27FC236}">
                <a16:creationId xmlns:a16="http://schemas.microsoft.com/office/drawing/2014/main" id="{65ADB90B-227F-54ED-7E93-20F69D00AF3E}"/>
              </a:ext>
            </a:extLst>
          </p:cNvPr>
          <p:cNvSpPr>
            <a:spLocks noGrp="1"/>
          </p:cNvSpPr>
          <p:nvPr>
            <p:ph type="dt" sz="half" idx="10"/>
          </p:nvPr>
        </p:nvSpPr>
        <p:spPr>
          <a:xfrm>
            <a:off x="5791200" y="6410325"/>
            <a:ext cx="3044825" cy="365125"/>
          </a:xfrm>
        </p:spPr>
        <p:txBody>
          <a:bodyPr/>
          <a:lstStyle>
            <a:lvl1pPr fontAlgn="base">
              <a:spcBef>
                <a:spcPct val="0"/>
              </a:spcBef>
              <a:spcAft>
                <a:spcPct val="0"/>
              </a:spcAft>
              <a:defRPr b="1">
                <a:latin typeface="Verdana" pitchFamily="34" charset="0"/>
                <a:cs typeface="Arial" charset="0"/>
              </a:defRPr>
            </a:lvl1pPr>
          </a:lstStyle>
          <a:p>
            <a:pPr>
              <a:defRPr/>
            </a:pPr>
            <a:fld id="{37936309-12E3-4DF1-BA68-BE332288DF7A}" type="datetimeFigureOut">
              <a:rPr lang="en-US"/>
              <a:pPr>
                <a:defRPr/>
              </a:pPr>
              <a:t>4/12/24</a:t>
            </a:fld>
            <a:endParaRPr lang="en-US"/>
          </a:p>
        </p:txBody>
      </p:sp>
      <p:sp>
        <p:nvSpPr>
          <p:cNvPr id="5" name="Footer Placeholder 5">
            <a:extLst>
              <a:ext uri="{FF2B5EF4-FFF2-40B4-BE49-F238E27FC236}">
                <a16:creationId xmlns:a16="http://schemas.microsoft.com/office/drawing/2014/main" id="{2FD04C79-69C8-FCD3-CE8F-3FF26F944784}"/>
              </a:ext>
            </a:extLst>
          </p:cNvPr>
          <p:cNvSpPr>
            <a:spLocks noGrp="1"/>
          </p:cNvSpPr>
          <p:nvPr>
            <p:ph type="ftr" sz="quarter" idx="11"/>
          </p:nvPr>
        </p:nvSpPr>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
        <p:nvSpPr>
          <p:cNvPr id="6" name="Slide Number Placeholder 6">
            <a:extLst>
              <a:ext uri="{FF2B5EF4-FFF2-40B4-BE49-F238E27FC236}">
                <a16:creationId xmlns:a16="http://schemas.microsoft.com/office/drawing/2014/main" id="{FC412C6A-7FEA-69E6-5DB2-A6CA8B92DFAE}"/>
              </a:ext>
            </a:extLst>
          </p:cNvPr>
          <p:cNvSpPr>
            <a:spLocks noGrp="1"/>
          </p:cNvSpPr>
          <p:nvPr>
            <p:ph type="sldNum" sz="quarter" idx="12"/>
          </p:nvPr>
        </p:nvSpPr>
        <p:spPr/>
        <p:txBody>
          <a:bodyPr/>
          <a:lstStyle>
            <a:lvl1pPr>
              <a:defRPr b="1" smtClean="0">
                <a:latin typeface="Verdana" panose="020B0604030504040204" pitchFamily="34" charset="0"/>
              </a:defRPr>
            </a:lvl1pPr>
          </a:lstStyle>
          <a:p>
            <a:pPr>
              <a:defRPr/>
            </a:pPr>
            <a:fld id="{8C5F3DB6-434D-4997-A387-8ADA52851695}" type="slidenum">
              <a:rPr lang="en-US" altLang="en-US"/>
              <a:pPr>
                <a:defRPr/>
              </a:pPr>
              <a:t>‹#›</a:t>
            </a:fld>
            <a:endParaRPr lang="en-US" altLang="en-US"/>
          </a:p>
        </p:txBody>
      </p:sp>
    </p:spTree>
    <p:extLst>
      <p:ext uri="{BB962C8B-B14F-4D97-AF65-F5344CB8AC3E}">
        <p14:creationId xmlns:p14="http://schemas.microsoft.com/office/powerpoint/2010/main" val="3997066340"/>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2" name="Straight Connector 19">
            <a:extLst>
              <a:ext uri="{FF2B5EF4-FFF2-40B4-BE49-F238E27FC236}">
                <a16:creationId xmlns:a16="http://schemas.microsoft.com/office/drawing/2014/main" id="{D0BDA412-1332-B637-DC24-13DC474915DE}"/>
              </a:ext>
            </a:extLst>
          </p:cNvPr>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Rectangle 20">
            <a:extLst>
              <a:ext uri="{FF2B5EF4-FFF2-40B4-BE49-F238E27FC236}">
                <a16:creationId xmlns:a16="http://schemas.microsoft.com/office/drawing/2014/main" id="{F97AF69E-2838-E8EE-C7C9-8F7C1B783203}"/>
              </a:ext>
            </a:extLst>
          </p:cNvPr>
          <p:cNvSpPr>
            <a:spLocks noChangeArrowheads="1"/>
          </p:cNvSpPr>
          <p:nvPr/>
        </p:nvSpPr>
        <p:spPr bwMode="white">
          <a:xfrm>
            <a:off x="0" y="0"/>
            <a:ext cx="9144000" cy="14478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6" name="Rectangle 23">
            <a:extLst>
              <a:ext uri="{FF2B5EF4-FFF2-40B4-BE49-F238E27FC236}">
                <a16:creationId xmlns:a16="http://schemas.microsoft.com/office/drawing/2014/main" id="{6FA161C1-5BD6-917B-A05D-D6BD3ED6755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7" name="Rectangle 24">
            <a:extLst>
              <a:ext uri="{FF2B5EF4-FFF2-40B4-BE49-F238E27FC236}">
                <a16:creationId xmlns:a16="http://schemas.microsoft.com/office/drawing/2014/main" id="{8FF43740-EBFD-E221-85B6-9088E5270F44}"/>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8" name="Rectangle 25">
            <a:extLst>
              <a:ext uri="{FF2B5EF4-FFF2-40B4-BE49-F238E27FC236}">
                <a16:creationId xmlns:a16="http://schemas.microsoft.com/office/drawing/2014/main" id="{9E428E51-F280-E179-669E-38B84B90B018}"/>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9" name="Rectangle 8">
            <a:extLst>
              <a:ext uri="{FF2B5EF4-FFF2-40B4-BE49-F238E27FC236}">
                <a16:creationId xmlns:a16="http://schemas.microsoft.com/office/drawing/2014/main" id="{5891D196-10BA-C366-27C9-91B0038FEABF}"/>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0" name="Rectangle 9">
            <a:extLst>
              <a:ext uri="{FF2B5EF4-FFF2-40B4-BE49-F238E27FC236}">
                <a16:creationId xmlns:a16="http://schemas.microsoft.com/office/drawing/2014/main" id="{2FE42BD0-C3F5-1174-426E-178A0C9A4D87}"/>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1" name="Straight Connector 10">
            <a:extLst>
              <a:ext uri="{FF2B5EF4-FFF2-40B4-BE49-F238E27FC236}">
                <a16:creationId xmlns:a16="http://schemas.microsoft.com/office/drawing/2014/main" id="{3DF7E144-3E81-D509-8321-7CC81AB5AFCE}"/>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2" name="Rectangle 11">
            <a:extLst>
              <a:ext uri="{FF2B5EF4-FFF2-40B4-BE49-F238E27FC236}">
                <a16:creationId xmlns:a16="http://schemas.microsoft.com/office/drawing/2014/main" id="{B8CC8E38-26E0-5BE0-DF8B-8C525E5C164F}"/>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dirty="0">
              <a:solidFill>
                <a:prstClr val="black"/>
              </a:solidFill>
              <a:latin typeface="Georgia"/>
              <a:cs typeface="+mn-cs"/>
            </a:endParaRPr>
          </a:p>
        </p:txBody>
      </p:sp>
      <p:sp>
        <p:nvSpPr>
          <p:cNvPr id="13" name="Oval 12">
            <a:extLst>
              <a:ext uri="{FF2B5EF4-FFF2-40B4-BE49-F238E27FC236}">
                <a16:creationId xmlns:a16="http://schemas.microsoft.com/office/drawing/2014/main" id="{828EC961-4CE7-D1B5-9ACB-0C44D5463079}"/>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4" name="Oval 13">
            <a:extLst>
              <a:ext uri="{FF2B5EF4-FFF2-40B4-BE49-F238E27FC236}">
                <a16:creationId xmlns:a16="http://schemas.microsoft.com/office/drawing/2014/main" id="{F5BB8945-301A-A455-CC5A-82D30B64B9D7}"/>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5" name="Date Placeholder 6">
            <a:extLst>
              <a:ext uri="{FF2B5EF4-FFF2-40B4-BE49-F238E27FC236}">
                <a16:creationId xmlns:a16="http://schemas.microsoft.com/office/drawing/2014/main" id="{0731DB4B-3D54-1DAF-9E58-369A384E4B85}"/>
              </a:ext>
            </a:extLst>
          </p:cNvPr>
          <p:cNvSpPr>
            <a:spLocks noGrp="1"/>
          </p:cNvSpPr>
          <p:nvPr>
            <p:ph type="dt" sz="half" idx="10"/>
          </p:nvPr>
        </p:nvSpPr>
        <p:spPr/>
        <p:txBody>
          <a:bodyPr/>
          <a:lstStyle>
            <a:lvl1pPr fontAlgn="base">
              <a:spcBef>
                <a:spcPct val="0"/>
              </a:spcBef>
              <a:spcAft>
                <a:spcPct val="0"/>
              </a:spcAft>
              <a:defRPr b="1">
                <a:latin typeface="Verdana" pitchFamily="34" charset="0"/>
                <a:cs typeface="Arial" charset="0"/>
              </a:defRPr>
            </a:lvl1pPr>
          </a:lstStyle>
          <a:p>
            <a:pPr>
              <a:defRPr/>
            </a:pPr>
            <a:fld id="{00E49B2D-68D4-45C9-A072-98DEA7A83CEA}" type="datetimeFigureOut">
              <a:rPr lang="en-US"/>
              <a:pPr>
                <a:defRPr/>
              </a:pPr>
              <a:t>4/12/24</a:t>
            </a:fld>
            <a:endParaRPr lang="en-US"/>
          </a:p>
        </p:txBody>
      </p:sp>
      <p:sp>
        <p:nvSpPr>
          <p:cNvPr id="16" name="Footer Placeholder 7">
            <a:extLst>
              <a:ext uri="{FF2B5EF4-FFF2-40B4-BE49-F238E27FC236}">
                <a16:creationId xmlns:a16="http://schemas.microsoft.com/office/drawing/2014/main" id="{5C852A2A-E0B7-EF0F-D5EC-33166F488654}"/>
              </a:ext>
            </a:extLst>
          </p:cNvPr>
          <p:cNvSpPr>
            <a:spLocks noGrp="1"/>
          </p:cNvSpPr>
          <p:nvPr>
            <p:ph type="ftr" sz="quarter" idx="11"/>
          </p:nvPr>
        </p:nvSpPr>
        <p:spPr>
          <a:xfrm>
            <a:off x="304800" y="6410325"/>
            <a:ext cx="3581400" cy="365125"/>
          </a:xfrm>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
        <p:nvSpPr>
          <p:cNvPr id="17" name="Slide Number Placeholder 8">
            <a:extLst>
              <a:ext uri="{FF2B5EF4-FFF2-40B4-BE49-F238E27FC236}">
                <a16:creationId xmlns:a16="http://schemas.microsoft.com/office/drawing/2014/main" id="{86948634-9BCA-89E9-BB98-D381DF513FEE}"/>
              </a:ext>
            </a:extLst>
          </p:cNvPr>
          <p:cNvSpPr>
            <a:spLocks noGrp="1"/>
          </p:cNvSpPr>
          <p:nvPr>
            <p:ph type="sldNum" sz="quarter" idx="12"/>
          </p:nvPr>
        </p:nvSpPr>
        <p:spPr>
          <a:xfrm>
            <a:off x="4343400" y="1042988"/>
            <a:ext cx="457200" cy="441325"/>
          </a:xfrm>
        </p:spPr>
        <p:txBody>
          <a:bodyPr/>
          <a:lstStyle>
            <a:lvl1pPr>
              <a:defRPr b="1" smtClean="0">
                <a:latin typeface="Verdana" panose="020B0604030504040204" pitchFamily="34" charset="0"/>
              </a:defRPr>
            </a:lvl1pPr>
          </a:lstStyle>
          <a:p>
            <a:pPr>
              <a:defRPr/>
            </a:pPr>
            <a:fld id="{680E5A85-09A6-4A42-832B-5CE2A7EDD266}" type="slidenum">
              <a:rPr lang="en-US" altLang="en-US"/>
              <a:pPr>
                <a:defRPr/>
              </a:pPr>
              <a:t>‹#›</a:t>
            </a:fld>
            <a:endParaRPr lang="en-US" altLang="en-US"/>
          </a:p>
        </p:txBody>
      </p:sp>
    </p:spTree>
    <p:extLst>
      <p:ext uri="{BB962C8B-B14F-4D97-AF65-F5344CB8AC3E}">
        <p14:creationId xmlns:p14="http://schemas.microsoft.com/office/powerpoint/2010/main" val="277754096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DE1CE7-8290-450E-D7C6-45D8864047F8}"/>
              </a:ext>
            </a:extLst>
          </p:cNvPr>
          <p:cNvSpPr>
            <a:spLocks noGrp="1"/>
          </p:cNvSpPr>
          <p:nvPr>
            <p:ph type="dt" sz="half" idx="10"/>
          </p:nvPr>
        </p:nvSpPr>
        <p:spPr/>
        <p:txBody>
          <a:bodyPr/>
          <a:lstStyle>
            <a:lvl1pPr fontAlgn="base">
              <a:spcBef>
                <a:spcPct val="0"/>
              </a:spcBef>
              <a:spcAft>
                <a:spcPct val="0"/>
              </a:spcAft>
              <a:defRPr b="1">
                <a:latin typeface="Verdana" pitchFamily="34" charset="0"/>
                <a:cs typeface="Arial" charset="0"/>
              </a:defRPr>
            </a:lvl1pPr>
          </a:lstStyle>
          <a:p>
            <a:pPr>
              <a:defRPr/>
            </a:pPr>
            <a:fld id="{0D3B4331-121B-4A50-987C-9D42A1F6326B}" type="datetimeFigureOut">
              <a:rPr lang="en-US"/>
              <a:pPr>
                <a:defRPr/>
              </a:pPr>
              <a:t>4/12/24</a:t>
            </a:fld>
            <a:endParaRPr lang="en-US"/>
          </a:p>
        </p:txBody>
      </p:sp>
      <p:sp>
        <p:nvSpPr>
          <p:cNvPr id="4" name="Footer Placeholder 3">
            <a:extLst>
              <a:ext uri="{FF2B5EF4-FFF2-40B4-BE49-F238E27FC236}">
                <a16:creationId xmlns:a16="http://schemas.microsoft.com/office/drawing/2014/main" id="{3FAF4066-5505-EF7C-DBFD-04407294FF69}"/>
              </a:ext>
            </a:extLst>
          </p:cNvPr>
          <p:cNvSpPr>
            <a:spLocks noGrp="1"/>
          </p:cNvSpPr>
          <p:nvPr>
            <p:ph type="ftr" sz="quarter" idx="11"/>
          </p:nvPr>
        </p:nvSpPr>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8138CCD9-1B93-6DD6-AA7D-655E993E322B}"/>
              </a:ext>
            </a:extLst>
          </p:cNvPr>
          <p:cNvSpPr>
            <a:spLocks noGrp="1"/>
          </p:cNvSpPr>
          <p:nvPr>
            <p:ph type="sldNum" sz="quarter" idx="12"/>
          </p:nvPr>
        </p:nvSpPr>
        <p:spPr>
          <a:xfrm>
            <a:off x="4343400" y="1036638"/>
            <a:ext cx="457200" cy="441325"/>
          </a:xfrm>
        </p:spPr>
        <p:txBody>
          <a:bodyPr/>
          <a:lstStyle>
            <a:lvl1pPr>
              <a:defRPr b="1" smtClean="0">
                <a:latin typeface="Verdana" panose="020B0604030504040204" pitchFamily="34" charset="0"/>
              </a:defRPr>
            </a:lvl1pPr>
          </a:lstStyle>
          <a:p>
            <a:pPr>
              <a:defRPr/>
            </a:pPr>
            <a:fld id="{27051B13-71D8-48CF-A23D-6A5F52F3F13F}" type="slidenum">
              <a:rPr lang="en-US" altLang="en-US"/>
              <a:pPr>
                <a:defRPr/>
              </a:pPr>
              <a:t>‹#›</a:t>
            </a:fld>
            <a:endParaRPr lang="en-US" altLang="en-US"/>
          </a:p>
        </p:txBody>
      </p:sp>
    </p:spTree>
    <p:extLst>
      <p:ext uri="{BB962C8B-B14F-4D97-AF65-F5344CB8AC3E}">
        <p14:creationId xmlns:p14="http://schemas.microsoft.com/office/powerpoint/2010/main" val="94958437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EB28F866-BD98-643F-85EA-EE34123A318C}"/>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3" name="Rectangle 20">
            <a:extLst>
              <a:ext uri="{FF2B5EF4-FFF2-40B4-BE49-F238E27FC236}">
                <a16:creationId xmlns:a16="http://schemas.microsoft.com/office/drawing/2014/main" id="{795010E5-E614-731F-BF89-228E01DEBD6F}"/>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4" name="Rectangle 23">
            <a:extLst>
              <a:ext uri="{FF2B5EF4-FFF2-40B4-BE49-F238E27FC236}">
                <a16:creationId xmlns:a16="http://schemas.microsoft.com/office/drawing/2014/main" id="{D4640169-E006-D639-197E-286410E75B8F}"/>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5" name="Rectangle 24">
            <a:extLst>
              <a:ext uri="{FF2B5EF4-FFF2-40B4-BE49-F238E27FC236}">
                <a16:creationId xmlns:a16="http://schemas.microsoft.com/office/drawing/2014/main" id="{57B161A9-E348-A8D8-8CCF-216CC6553AC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6" name="Rectangle 5">
            <a:extLst>
              <a:ext uri="{FF2B5EF4-FFF2-40B4-BE49-F238E27FC236}">
                <a16:creationId xmlns:a16="http://schemas.microsoft.com/office/drawing/2014/main" id="{A7ABD627-C183-86DF-A971-79A3CCAE3465}"/>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7" name="Rectangle 6">
            <a:extLst>
              <a:ext uri="{FF2B5EF4-FFF2-40B4-BE49-F238E27FC236}">
                <a16:creationId xmlns:a16="http://schemas.microsoft.com/office/drawing/2014/main" id="{A53001C5-3AC8-73AE-5D1F-EB981863FA2D}"/>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dirty="0">
              <a:solidFill>
                <a:prstClr val="black"/>
              </a:solidFill>
              <a:latin typeface="Georgia"/>
              <a:cs typeface="+mn-cs"/>
            </a:endParaRPr>
          </a:p>
        </p:txBody>
      </p:sp>
      <p:sp>
        <p:nvSpPr>
          <p:cNvPr id="8" name="Date Placeholder 1">
            <a:extLst>
              <a:ext uri="{FF2B5EF4-FFF2-40B4-BE49-F238E27FC236}">
                <a16:creationId xmlns:a16="http://schemas.microsoft.com/office/drawing/2014/main" id="{3CF56864-E470-34E7-DEE2-A5E33E13F69F}"/>
              </a:ext>
            </a:extLst>
          </p:cNvPr>
          <p:cNvSpPr>
            <a:spLocks noGrp="1"/>
          </p:cNvSpPr>
          <p:nvPr>
            <p:ph type="dt" sz="half" idx="10"/>
          </p:nvPr>
        </p:nvSpPr>
        <p:spPr/>
        <p:txBody>
          <a:bodyPr/>
          <a:lstStyle>
            <a:lvl1pPr fontAlgn="base">
              <a:spcBef>
                <a:spcPct val="0"/>
              </a:spcBef>
              <a:spcAft>
                <a:spcPct val="0"/>
              </a:spcAft>
              <a:defRPr b="1">
                <a:latin typeface="Verdana" pitchFamily="34" charset="0"/>
                <a:cs typeface="Arial" charset="0"/>
              </a:defRPr>
            </a:lvl1pPr>
          </a:lstStyle>
          <a:p>
            <a:pPr>
              <a:defRPr/>
            </a:pPr>
            <a:fld id="{47F29E22-9EA6-4B83-8A01-FA5A502762FA}" type="datetimeFigureOut">
              <a:rPr lang="en-US"/>
              <a:pPr>
                <a:defRPr/>
              </a:pPr>
              <a:t>4/12/24</a:t>
            </a:fld>
            <a:endParaRPr lang="en-US"/>
          </a:p>
        </p:txBody>
      </p:sp>
      <p:sp>
        <p:nvSpPr>
          <p:cNvPr id="9" name="Footer Placeholder 2">
            <a:extLst>
              <a:ext uri="{FF2B5EF4-FFF2-40B4-BE49-F238E27FC236}">
                <a16:creationId xmlns:a16="http://schemas.microsoft.com/office/drawing/2014/main" id="{318A8761-BC7D-67B4-1BD4-6762C6A8C978}"/>
              </a:ext>
            </a:extLst>
          </p:cNvPr>
          <p:cNvSpPr>
            <a:spLocks noGrp="1"/>
          </p:cNvSpPr>
          <p:nvPr>
            <p:ph type="ftr" sz="quarter" idx="11"/>
          </p:nvPr>
        </p:nvSpPr>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
        <p:nvSpPr>
          <p:cNvPr id="10" name="Slide Number Placeholder 3">
            <a:extLst>
              <a:ext uri="{FF2B5EF4-FFF2-40B4-BE49-F238E27FC236}">
                <a16:creationId xmlns:a16="http://schemas.microsoft.com/office/drawing/2014/main" id="{3B89E402-1BEB-457A-0508-BB7506EF861B}"/>
              </a:ext>
            </a:extLst>
          </p:cNvPr>
          <p:cNvSpPr>
            <a:spLocks noGrp="1"/>
          </p:cNvSpPr>
          <p:nvPr>
            <p:ph type="sldNum" sz="quarter" idx="12"/>
          </p:nvPr>
        </p:nvSpPr>
        <p:spPr>
          <a:xfrm>
            <a:off x="4267200" y="6324600"/>
            <a:ext cx="609600" cy="441325"/>
          </a:xfrm>
        </p:spPr>
        <p:txBody>
          <a:bodyPr/>
          <a:lstStyle>
            <a:lvl1pPr>
              <a:defRPr b="1" smtClean="0">
                <a:solidFill>
                  <a:srgbClr val="FFFFFF"/>
                </a:solidFill>
                <a:latin typeface="Verdana" panose="020B0604030504040204" pitchFamily="34" charset="0"/>
              </a:defRPr>
            </a:lvl1pPr>
          </a:lstStyle>
          <a:p>
            <a:pPr>
              <a:defRPr/>
            </a:pPr>
            <a:fld id="{DFFFC00F-C6F6-41E6-84E2-1EFF05DFF0D9}" type="slidenum">
              <a:rPr lang="en-US" altLang="en-US"/>
              <a:pPr>
                <a:defRPr/>
              </a:pPr>
              <a:t>‹#›</a:t>
            </a:fld>
            <a:endParaRPr lang="en-US" altLang="en-US"/>
          </a:p>
        </p:txBody>
      </p:sp>
    </p:spTree>
    <p:extLst>
      <p:ext uri="{BB962C8B-B14F-4D97-AF65-F5344CB8AC3E}">
        <p14:creationId xmlns:p14="http://schemas.microsoft.com/office/powerpoint/2010/main" val="397043662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62E736-0749-45D0-6CD0-3930CCF8EEF1}"/>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5" name="Rectangle 20">
            <a:extLst>
              <a:ext uri="{FF2B5EF4-FFF2-40B4-BE49-F238E27FC236}">
                <a16:creationId xmlns:a16="http://schemas.microsoft.com/office/drawing/2014/main" id="{E330156D-C50C-2BE0-1EC1-5697233BCDBD}"/>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6" name="Rectangle 23">
            <a:extLst>
              <a:ext uri="{FF2B5EF4-FFF2-40B4-BE49-F238E27FC236}">
                <a16:creationId xmlns:a16="http://schemas.microsoft.com/office/drawing/2014/main" id="{590DA639-546E-DE2B-73B1-B678CE8407D8}"/>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7" name="Rectangle 24">
            <a:extLst>
              <a:ext uri="{FF2B5EF4-FFF2-40B4-BE49-F238E27FC236}">
                <a16:creationId xmlns:a16="http://schemas.microsoft.com/office/drawing/2014/main" id="{9B3DE6F8-D215-CB9F-6D19-63CFFE21553F}"/>
              </a:ext>
            </a:extLst>
          </p:cNvPr>
          <p:cNvSpPr>
            <a:spLocks noChangeArrowheads="1"/>
          </p:cNvSpPr>
          <p:nvPr/>
        </p:nvSpPr>
        <p:spPr bwMode="white">
          <a:xfrm>
            <a:off x="0" y="0"/>
            <a:ext cx="9144000" cy="119063"/>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8" name="Rectangle 25">
            <a:extLst>
              <a:ext uri="{FF2B5EF4-FFF2-40B4-BE49-F238E27FC236}">
                <a16:creationId xmlns:a16="http://schemas.microsoft.com/office/drawing/2014/main" id="{BBCE3715-482C-9C75-3F7C-FE56D0165BBE}"/>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9" name="Rectangle 8">
            <a:extLst>
              <a:ext uri="{FF2B5EF4-FFF2-40B4-BE49-F238E27FC236}">
                <a16:creationId xmlns:a16="http://schemas.microsoft.com/office/drawing/2014/main" id="{1C7BD3E6-984C-7E6A-11B2-4D9A58AF0351}"/>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0" name="Rectangle 9">
            <a:extLst>
              <a:ext uri="{FF2B5EF4-FFF2-40B4-BE49-F238E27FC236}">
                <a16:creationId xmlns:a16="http://schemas.microsoft.com/office/drawing/2014/main" id="{3B1A0800-E69D-D544-9F00-3B25554C7961}"/>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dirty="0">
              <a:solidFill>
                <a:prstClr val="black"/>
              </a:solidFill>
              <a:latin typeface="Georgia"/>
              <a:cs typeface="+mn-cs"/>
            </a:endParaRPr>
          </a:p>
        </p:txBody>
      </p:sp>
      <p:sp>
        <p:nvSpPr>
          <p:cNvPr id="11" name="Straight Connector 10">
            <a:extLst>
              <a:ext uri="{FF2B5EF4-FFF2-40B4-BE49-F238E27FC236}">
                <a16:creationId xmlns:a16="http://schemas.microsoft.com/office/drawing/2014/main" id="{1FDB1397-1140-A6FF-9AD0-49702699CCF8}"/>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2" name="Oval 11">
            <a:extLst>
              <a:ext uri="{FF2B5EF4-FFF2-40B4-BE49-F238E27FC236}">
                <a16:creationId xmlns:a16="http://schemas.microsoft.com/office/drawing/2014/main" id="{BFD6B7A3-925B-1996-EC6C-03B6D0F0E2A4}"/>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3" name="Oval 12">
            <a:extLst>
              <a:ext uri="{FF2B5EF4-FFF2-40B4-BE49-F238E27FC236}">
                <a16:creationId xmlns:a16="http://schemas.microsoft.com/office/drawing/2014/main" id="{D6094724-18C3-335C-5097-90E086E3882F}"/>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4" name="Rectangle 13">
            <a:extLst>
              <a:ext uri="{FF2B5EF4-FFF2-40B4-BE49-F238E27FC236}">
                <a16:creationId xmlns:a16="http://schemas.microsoft.com/office/drawing/2014/main" id="{89890CE1-3A37-C038-F3D0-7E9B8D9E6D05}"/>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ECA56B08-7EF9-E14A-85CD-E25AE2FFD32B}"/>
              </a:ext>
            </a:extLst>
          </p:cNvPr>
          <p:cNvSpPr>
            <a:spLocks noGrp="1"/>
          </p:cNvSpPr>
          <p:nvPr>
            <p:ph type="sldNum" sz="quarter" idx="10"/>
          </p:nvPr>
        </p:nvSpPr>
        <p:spPr>
          <a:xfrm>
            <a:off x="1371600" y="312738"/>
            <a:ext cx="457200" cy="441325"/>
          </a:xfrm>
        </p:spPr>
        <p:txBody>
          <a:bodyPr/>
          <a:lstStyle>
            <a:lvl1pPr>
              <a:defRPr b="1" smtClean="0">
                <a:latin typeface="Verdana" panose="020B0604030504040204" pitchFamily="34" charset="0"/>
              </a:defRPr>
            </a:lvl1pPr>
          </a:lstStyle>
          <a:p>
            <a:pPr>
              <a:defRPr/>
            </a:pPr>
            <a:fld id="{D90206E2-26B0-4451-A516-4EF2D594A79A}" type="slidenum">
              <a:rPr lang="en-US" altLang="en-US"/>
              <a:pPr>
                <a:defRPr/>
              </a:pPr>
              <a:t>‹#›</a:t>
            </a:fld>
            <a:endParaRPr lang="en-US" altLang="en-US"/>
          </a:p>
        </p:txBody>
      </p:sp>
      <p:sp>
        <p:nvSpPr>
          <p:cNvPr id="16" name="Date Placeholder 4">
            <a:extLst>
              <a:ext uri="{FF2B5EF4-FFF2-40B4-BE49-F238E27FC236}">
                <a16:creationId xmlns:a16="http://schemas.microsoft.com/office/drawing/2014/main" id="{F92EB7FB-8E2A-60F0-6FEB-0E46171C7933}"/>
              </a:ext>
            </a:extLst>
          </p:cNvPr>
          <p:cNvSpPr>
            <a:spLocks noGrp="1"/>
          </p:cNvSpPr>
          <p:nvPr>
            <p:ph type="dt" sz="half" idx="11"/>
          </p:nvPr>
        </p:nvSpPr>
        <p:spPr/>
        <p:txBody>
          <a:bodyPr/>
          <a:lstStyle>
            <a:lvl1pPr fontAlgn="base">
              <a:spcBef>
                <a:spcPct val="0"/>
              </a:spcBef>
              <a:spcAft>
                <a:spcPct val="0"/>
              </a:spcAft>
              <a:defRPr b="1">
                <a:latin typeface="Verdana" pitchFamily="34" charset="0"/>
                <a:cs typeface="Arial" charset="0"/>
              </a:defRPr>
            </a:lvl1pPr>
          </a:lstStyle>
          <a:p>
            <a:pPr>
              <a:defRPr/>
            </a:pPr>
            <a:fld id="{E1D1A58D-9C6A-463B-8AFC-E84A37732480}" type="datetimeFigureOut">
              <a:rPr lang="en-US"/>
              <a:pPr>
                <a:defRPr/>
              </a:pPr>
              <a:t>4/12/24</a:t>
            </a:fld>
            <a:endParaRPr lang="en-US"/>
          </a:p>
        </p:txBody>
      </p:sp>
      <p:sp>
        <p:nvSpPr>
          <p:cNvPr id="17" name="Footer Placeholder 5">
            <a:extLst>
              <a:ext uri="{FF2B5EF4-FFF2-40B4-BE49-F238E27FC236}">
                <a16:creationId xmlns:a16="http://schemas.microsoft.com/office/drawing/2014/main" id="{E970B916-C7DF-67EE-2984-62777B1D2FEB}"/>
              </a:ext>
            </a:extLst>
          </p:cNvPr>
          <p:cNvSpPr>
            <a:spLocks noGrp="1"/>
          </p:cNvSpPr>
          <p:nvPr>
            <p:ph type="ftr" sz="quarter" idx="12"/>
          </p:nvPr>
        </p:nvSpPr>
        <p:spPr>
          <a:xfrm>
            <a:off x="301625" y="6410325"/>
            <a:ext cx="3382963" cy="366713"/>
          </a:xfrm>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Tree>
    <p:extLst>
      <p:ext uri="{BB962C8B-B14F-4D97-AF65-F5344CB8AC3E}">
        <p14:creationId xmlns:p14="http://schemas.microsoft.com/office/powerpoint/2010/main" val="1234383243"/>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7AD1891A-B8C7-BE76-ECBC-7A9FD13AD05E}"/>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6" name="Rectangle 20">
            <a:extLst>
              <a:ext uri="{FF2B5EF4-FFF2-40B4-BE49-F238E27FC236}">
                <a16:creationId xmlns:a16="http://schemas.microsoft.com/office/drawing/2014/main" id="{3CA65F31-656F-8F34-133D-C7BCDEE4414E}"/>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7" name="Rectangle 23">
            <a:extLst>
              <a:ext uri="{FF2B5EF4-FFF2-40B4-BE49-F238E27FC236}">
                <a16:creationId xmlns:a16="http://schemas.microsoft.com/office/drawing/2014/main" id="{687033BA-19AF-46E3-F0B4-65363FAD5BB2}"/>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8" name="Rectangle 24">
            <a:extLst>
              <a:ext uri="{FF2B5EF4-FFF2-40B4-BE49-F238E27FC236}">
                <a16:creationId xmlns:a16="http://schemas.microsoft.com/office/drawing/2014/main" id="{61B6843C-3765-C835-B227-38AB279DD790}"/>
              </a:ext>
            </a:extLst>
          </p:cNvPr>
          <p:cNvSpPr>
            <a:spLocks noChangeArrowheads="1"/>
          </p:cNvSpPr>
          <p:nvPr/>
        </p:nvSpPr>
        <p:spPr bwMode="white">
          <a:xfrm>
            <a:off x="0" y="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9" name="Rectangle 25">
            <a:extLst>
              <a:ext uri="{FF2B5EF4-FFF2-40B4-BE49-F238E27FC236}">
                <a16:creationId xmlns:a16="http://schemas.microsoft.com/office/drawing/2014/main" id="{31795B5D-5284-717C-68C2-F5E25B7D182B}"/>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10" name="Rectangle 9">
            <a:extLst>
              <a:ext uri="{FF2B5EF4-FFF2-40B4-BE49-F238E27FC236}">
                <a16:creationId xmlns:a16="http://schemas.microsoft.com/office/drawing/2014/main" id="{B5FE6207-01BE-6284-7C33-9D0F95690F1C}"/>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1" name="Rectangle 10">
            <a:extLst>
              <a:ext uri="{FF2B5EF4-FFF2-40B4-BE49-F238E27FC236}">
                <a16:creationId xmlns:a16="http://schemas.microsoft.com/office/drawing/2014/main" id="{3E612427-B02C-8C3D-41FA-A0DDAAFCF591}"/>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2" name="Rectangle 11">
            <a:extLst>
              <a:ext uri="{FF2B5EF4-FFF2-40B4-BE49-F238E27FC236}">
                <a16:creationId xmlns:a16="http://schemas.microsoft.com/office/drawing/2014/main" id="{B57D94E2-8D8C-A529-490B-8493BB2AC2BE}"/>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dirty="0">
              <a:solidFill>
                <a:prstClr val="black"/>
              </a:solidFill>
              <a:latin typeface="Georgia"/>
              <a:cs typeface="+mn-cs"/>
            </a:endParaRPr>
          </a:p>
        </p:txBody>
      </p:sp>
      <p:sp>
        <p:nvSpPr>
          <p:cNvPr id="13" name="Oval 12">
            <a:extLst>
              <a:ext uri="{FF2B5EF4-FFF2-40B4-BE49-F238E27FC236}">
                <a16:creationId xmlns:a16="http://schemas.microsoft.com/office/drawing/2014/main" id="{960DB9EC-EB02-EB1D-D1F2-1C4337670A30}"/>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4" name="Oval 13">
            <a:extLst>
              <a:ext uri="{FF2B5EF4-FFF2-40B4-BE49-F238E27FC236}">
                <a16:creationId xmlns:a16="http://schemas.microsoft.com/office/drawing/2014/main" id="{2433EAEA-580E-2108-AB12-B40472343753}"/>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5" name="Rectangle 14">
            <a:extLst>
              <a:ext uri="{FF2B5EF4-FFF2-40B4-BE49-F238E27FC236}">
                <a16:creationId xmlns:a16="http://schemas.microsoft.com/office/drawing/2014/main" id="{A0159D7D-B033-6D07-3639-6F7775B5A81C}"/>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a:extLst>
              <a:ext uri="{FF2B5EF4-FFF2-40B4-BE49-F238E27FC236}">
                <a16:creationId xmlns:a16="http://schemas.microsoft.com/office/drawing/2014/main" id="{7F9428C1-41F8-40C1-D92F-3C73EAC0F2A2}"/>
              </a:ext>
            </a:extLst>
          </p:cNvPr>
          <p:cNvSpPr>
            <a:spLocks noGrp="1"/>
          </p:cNvSpPr>
          <p:nvPr>
            <p:ph type="sldNum" sz="quarter" idx="10"/>
          </p:nvPr>
        </p:nvSpPr>
        <p:spPr>
          <a:xfrm>
            <a:off x="1371600" y="312738"/>
            <a:ext cx="457200" cy="441325"/>
          </a:xfrm>
        </p:spPr>
        <p:txBody>
          <a:bodyPr/>
          <a:lstStyle>
            <a:lvl1pPr>
              <a:defRPr b="1" smtClean="0">
                <a:latin typeface="Verdana" panose="020B0604030504040204" pitchFamily="34" charset="0"/>
              </a:defRPr>
            </a:lvl1pPr>
          </a:lstStyle>
          <a:p>
            <a:pPr>
              <a:defRPr/>
            </a:pPr>
            <a:fld id="{280A8464-07A7-4189-8347-17CF6D457B4F}" type="slidenum">
              <a:rPr lang="en-US" altLang="en-US"/>
              <a:pPr>
                <a:defRPr/>
              </a:pPr>
              <a:t>‹#›</a:t>
            </a:fld>
            <a:endParaRPr lang="en-US" altLang="en-US"/>
          </a:p>
        </p:txBody>
      </p:sp>
      <p:sp>
        <p:nvSpPr>
          <p:cNvPr id="17" name="Date Placeholder 4">
            <a:extLst>
              <a:ext uri="{FF2B5EF4-FFF2-40B4-BE49-F238E27FC236}">
                <a16:creationId xmlns:a16="http://schemas.microsoft.com/office/drawing/2014/main" id="{546887E4-9BC0-DFDA-D1C0-817844B7734C}"/>
              </a:ext>
            </a:extLst>
          </p:cNvPr>
          <p:cNvSpPr>
            <a:spLocks noGrp="1"/>
          </p:cNvSpPr>
          <p:nvPr>
            <p:ph type="dt" sz="half" idx="11"/>
          </p:nvPr>
        </p:nvSpPr>
        <p:spPr>
          <a:xfrm>
            <a:off x="5788025" y="6405563"/>
            <a:ext cx="3044825" cy="365125"/>
          </a:xfrm>
        </p:spPr>
        <p:txBody>
          <a:bodyPr/>
          <a:lstStyle>
            <a:lvl1pPr fontAlgn="base">
              <a:spcBef>
                <a:spcPct val="0"/>
              </a:spcBef>
              <a:spcAft>
                <a:spcPct val="0"/>
              </a:spcAft>
              <a:defRPr b="1">
                <a:latin typeface="Verdana" pitchFamily="34" charset="0"/>
                <a:cs typeface="Arial" charset="0"/>
              </a:defRPr>
            </a:lvl1pPr>
          </a:lstStyle>
          <a:p>
            <a:pPr>
              <a:defRPr/>
            </a:pPr>
            <a:fld id="{264F38B3-991C-4B54-A52A-4A5D6D6F604E}" type="datetimeFigureOut">
              <a:rPr lang="en-US"/>
              <a:pPr>
                <a:defRPr/>
              </a:pPr>
              <a:t>4/12/24</a:t>
            </a:fld>
            <a:endParaRPr lang="en-US"/>
          </a:p>
        </p:txBody>
      </p:sp>
      <p:sp>
        <p:nvSpPr>
          <p:cNvPr id="18" name="Footer Placeholder 5">
            <a:extLst>
              <a:ext uri="{FF2B5EF4-FFF2-40B4-BE49-F238E27FC236}">
                <a16:creationId xmlns:a16="http://schemas.microsoft.com/office/drawing/2014/main" id="{F1792CE4-9365-01FB-DB36-B784F8DC2573}"/>
              </a:ext>
            </a:extLst>
          </p:cNvPr>
          <p:cNvSpPr>
            <a:spLocks noGrp="1"/>
          </p:cNvSpPr>
          <p:nvPr>
            <p:ph type="ftr" sz="quarter" idx="12"/>
          </p:nvPr>
        </p:nvSpPr>
        <p:spPr>
          <a:xfrm>
            <a:off x="301625" y="6410325"/>
            <a:ext cx="3584575" cy="366713"/>
          </a:xfrm>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Tree>
    <p:extLst>
      <p:ext uri="{BB962C8B-B14F-4D97-AF65-F5344CB8AC3E}">
        <p14:creationId xmlns:p14="http://schemas.microsoft.com/office/powerpoint/2010/main" val="31700261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2FFC1-1103-0C34-181E-378C26C9AE7F}"/>
              </a:ext>
            </a:extLst>
          </p:cNvPr>
          <p:cNvSpPr>
            <a:spLocks noGrp="1"/>
          </p:cNvSpPr>
          <p:nvPr>
            <p:ph type="dt" sz="half" idx="10"/>
          </p:nvPr>
        </p:nvSpPr>
        <p:spPr/>
        <p:txBody>
          <a:bodyPr/>
          <a:lstStyle>
            <a:lvl1pPr fontAlgn="base">
              <a:spcBef>
                <a:spcPct val="0"/>
              </a:spcBef>
              <a:spcAft>
                <a:spcPct val="0"/>
              </a:spcAft>
              <a:defRPr b="1">
                <a:latin typeface="Verdana" pitchFamily="34" charset="0"/>
                <a:cs typeface="Arial" charset="0"/>
              </a:defRPr>
            </a:lvl1pPr>
          </a:lstStyle>
          <a:p>
            <a:pPr>
              <a:defRPr/>
            </a:pPr>
            <a:fld id="{8E5FA928-B752-4EB6-B850-649365805B92}" type="datetimeFigureOut">
              <a:rPr lang="en-US"/>
              <a:pPr>
                <a:defRPr/>
              </a:pPr>
              <a:t>4/12/24</a:t>
            </a:fld>
            <a:endParaRPr lang="en-US"/>
          </a:p>
        </p:txBody>
      </p:sp>
      <p:sp>
        <p:nvSpPr>
          <p:cNvPr id="5" name="Footer Placeholder 4">
            <a:extLst>
              <a:ext uri="{FF2B5EF4-FFF2-40B4-BE49-F238E27FC236}">
                <a16:creationId xmlns:a16="http://schemas.microsoft.com/office/drawing/2014/main" id="{FD51A557-3C8F-6246-3C0A-A42B1216FD3B}"/>
              </a:ext>
            </a:extLst>
          </p:cNvPr>
          <p:cNvSpPr>
            <a:spLocks noGrp="1"/>
          </p:cNvSpPr>
          <p:nvPr>
            <p:ph type="ftr" sz="quarter" idx="11"/>
          </p:nvPr>
        </p:nvSpPr>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809DC953-C0BC-7BD9-AE3C-AE330D4E1EB3}"/>
              </a:ext>
            </a:extLst>
          </p:cNvPr>
          <p:cNvSpPr>
            <a:spLocks noGrp="1"/>
          </p:cNvSpPr>
          <p:nvPr>
            <p:ph type="sldNum" sz="quarter" idx="12"/>
          </p:nvPr>
        </p:nvSpPr>
        <p:spPr/>
        <p:txBody>
          <a:bodyPr/>
          <a:lstStyle>
            <a:lvl1pPr>
              <a:defRPr b="1" smtClean="0">
                <a:latin typeface="Verdana" panose="020B0604030504040204" pitchFamily="34" charset="0"/>
              </a:defRPr>
            </a:lvl1pPr>
          </a:lstStyle>
          <a:p>
            <a:pPr>
              <a:defRPr/>
            </a:pPr>
            <a:fld id="{56492FE8-F783-4BB4-8106-D90DDC858B70}" type="slidenum">
              <a:rPr lang="en-US" altLang="en-US"/>
              <a:pPr>
                <a:defRPr/>
              </a:pPr>
              <a:t>‹#›</a:t>
            </a:fld>
            <a:endParaRPr lang="en-US" altLang="en-US"/>
          </a:p>
        </p:txBody>
      </p:sp>
    </p:spTree>
    <p:extLst>
      <p:ext uri="{BB962C8B-B14F-4D97-AF65-F5344CB8AC3E}">
        <p14:creationId xmlns:p14="http://schemas.microsoft.com/office/powerpoint/2010/main" val="2370065178"/>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B4D5F5D2-B79E-7936-118C-839866629C2E}"/>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5" name="Rectangle 20">
            <a:extLst>
              <a:ext uri="{FF2B5EF4-FFF2-40B4-BE49-F238E27FC236}">
                <a16:creationId xmlns:a16="http://schemas.microsoft.com/office/drawing/2014/main" id="{B01437FC-AF63-38E3-DB8A-61ADD3533589}"/>
              </a:ext>
            </a:extLst>
          </p:cNvPr>
          <p:cNvSpPr>
            <a:spLocks noChangeArrowheads="1"/>
          </p:cNvSpPr>
          <p:nvPr/>
        </p:nvSpPr>
        <p:spPr bwMode="white">
          <a:xfrm>
            <a:off x="7010400" y="0"/>
            <a:ext cx="21336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6" name="Rectangle 23">
            <a:extLst>
              <a:ext uri="{FF2B5EF4-FFF2-40B4-BE49-F238E27FC236}">
                <a16:creationId xmlns:a16="http://schemas.microsoft.com/office/drawing/2014/main" id="{97EFA8F0-6D75-0F80-51EE-D6745DC87129}"/>
              </a:ext>
            </a:extLst>
          </p:cNvPr>
          <p:cNvSpPr>
            <a:spLocks noChangeArrowheads="1"/>
          </p:cNvSpPr>
          <p:nvPr/>
        </p:nvSpPr>
        <p:spPr bwMode="white">
          <a:xfrm>
            <a:off x="0" y="0"/>
            <a:ext cx="9144000" cy="155575"/>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7" name="Rectangle 24">
            <a:extLst>
              <a:ext uri="{FF2B5EF4-FFF2-40B4-BE49-F238E27FC236}">
                <a16:creationId xmlns:a16="http://schemas.microsoft.com/office/drawing/2014/main" id="{1D03CA2D-115E-D5F1-C165-44EE2E2CE520}"/>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8" name="Rectangle 7">
            <a:extLst>
              <a:ext uri="{FF2B5EF4-FFF2-40B4-BE49-F238E27FC236}">
                <a16:creationId xmlns:a16="http://schemas.microsoft.com/office/drawing/2014/main" id="{453448DB-5999-FE40-F278-AEAA81E157CE}"/>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9" name="Rectangle 8">
            <a:extLst>
              <a:ext uri="{FF2B5EF4-FFF2-40B4-BE49-F238E27FC236}">
                <a16:creationId xmlns:a16="http://schemas.microsoft.com/office/drawing/2014/main" id="{A7AE6041-435B-FB9F-D9E9-0B3781DBF7AB}"/>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dirty="0">
              <a:solidFill>
                <a:prstClr val="black"/>
              </a:solidFill>
              <a:latin typeface="Georgia"/>
              <a:cs typeface="+mn-cs"/>
            </a:endParaRPr>
          </a:p>
        </p:txBody>
      </p:sp>
      <p:sp>
        <p:nvSpPr>
          <p:cNvPr id="10" name="Straight Connector 9">
            <a:extLst>
              <a:ext uri="{FF2B5EF4-FFF2-40B4-BE49-F238E27FC236}">
                <a16:creationId xmlns:a16="http://schemas.microsoft.com/office/drawing/2014/main" id="{4C41B6E5-B280-6068-33C8-09EEFC409149}"/>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1" name="Oval 10">
            <a:extLst>
              <a:ext uri="{FF2B5EF4-FFF2-40B4-BE49-F238E27FC236}">
                <a16:creationId xmlns:a16="http://schemas.microsoft.com/office/drawing/2014/main" id="{393DF235-D009-62CF-85BA-D74393FA1F78}"/>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2" name="Oval 11">
            <a:extLst>
              <a:ext uri="{FF2B5EF4-FFF2-40B4-BE49-F238E27FC236}">
                <a16:creationId xmlns:a16="http://schemas.microsoft.com/office/drawing/2014/main" id="{40951221-CBD5-449D-07E7-6CCB785AB5B9}"/>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a:extLst>
              <a:ext uri="{FF2B5EF4-FFF2-40B4-BE49-F238E27FC236}">
                <a16:creationId xmlns:a16="http://schemas.microsoft.com/office/drawing/2014/main" id="{BBB40A66-DA33-C8AE-96F3-A10674A7D1A7}"/>
              </a:ext>
            </a:extLst>
          </p:cNvPr>
          <p:cNvSpPr>
            <a:spLocks noGrp="1"/>
          </p:cNvSpPr>
          <p:nvPr>
            <p:ph type="sldNum" sz="quarter" idx="10"/>
          </p:nvPr>
        </p:nvSpPr>
        <p:spPr>
          <a:xfrm>
            <a:off x="6915150" y="3009900"/>
            <a:ext cx="457200" cy="441325"/>
          </a:xfrm>
        </p:spPr>
        <p:txBody>
          <a:bodyPr/>
          <a:lstStyle>
            <a:lvl1pPr>
              <a:defRPr b="1" smtClean="0">
                <a:latin typeface="Verdana" panose="020B0604030504040204" pitchFamily="34" charset="0"/>
              </a:defRPr>
            </a:lvl1pPr>
          </a:lstStyle>
          <a:p>
            <a:pPr>
              <a:defRPr/>
            </a:pPr>
            <a:fld id="{FA7B65B3-C60B-4AAC-9CD9-C2C17758AC50}" type="slidenum">
              <a:rPr lang="en-US" altLang="en-US"/>
              <a:pPr>
                <a:defRPr/>
              </a:pPr>
              <a:t>‹#›</a:t>
            </a:fld>
            <a:endParaRPr lang="en-US" altLang="en-US"/>
          </a:p>
        </p:txBody>
      </p:sp>
      <p:sp>
        <p:nvSpPr>
          <p:cNvPr id="14" name="Date Placeholder 3">
            <a:extLst>
              <a:ext uri="{FF2B5EF4-FFF2-40B4-BE49-F238E27FC236}">
                <a16:creationId xmlns:a16="http://schemas.microsoft.com/office/drawing/2014/main" id="{828A8459-D6D1-BDC6-6E23-861E3D880699}"/>
              </a:ext>
            </a:extLst>
          </p:cNvPr>
          <p:cNvSpPr>
            <a:spLocks noGrp="1"/>
          </p:cNvSpPr>
          <p:nvPr>
            <p:ph type="dt" sz="half" idx="11"/>
          </p:nvPr>
        </p:nvSpPr>
        <p:spPr/>
        <p:txBody>
          <a:bodyPr/>
          <a:lstStyle>
            <a:lvl1pPr fontAlgn="base">
              <a:spcBef>
                <a:spcPct val="0"/>
              </a:spcBef>
              <a:spcAft>
                <a:spcPct val="0"/>
              </a:spcAft>
              <a:defRPr b="1">
                <a:latin typeface="Verdana" pitchFamily="34" charset="0"/>
                <a:cs typeface="Arial" charset="0"/>
              </a:defRPr>
            </a:lvl1pPr>
          </a:lstStyle>
          <a:p>
            <a:pPr>
              <a:defRPr/>
            </a:pPr>
            <a:fld id="{02BAC1A1-3301-4045-AF7A-03E451C9CB60}" type="datetimeFigureOut">
              <a:rPr lang="en-US"/>
              <a:pPr>
                <a:defRPr/>
              </a:pPr>
              <a:t>4/12/24</a:t>
            </a:fld>
            <a:endParaRPr lang="en-US"/>
          </a:p>
        </p:txBody>
      </p:sp>
      <p:sp>
        <p:nvSpPr>
          <p:cNvPr id="15" name="Footer Placeholder 4">
            <a:extLst>
              <a:ext uri="{FF2B5EF4-FFF2-40B4-BE49-F238E27FC236}">
                <a16:creationId xmlns:a16="http://schemas.microsoft.com/office/drawing/2014/main" id="{873B29D4-3541-F818-6234-A3D97C662E32}"/>
              </a:ext>
            </a:extLst>
          </p:cNvPr>
          <p:cNvSpPr>
            <a:spLocks noGrp="1"/>
          </p:cNvSpPr>
          <p:nvPr>
            <p:ph type="ftr" sz="quarter" idx="12"/>
          </p:nvPr>
        </p:nvSpPr>
        <p:spPr/>
        <p:txBody>
          <a:bodyPr/>
          <a:lstStyle>
            <a:lvl1pPr fontAlgn="base">
              <a:spcBef>
                <a:spcPct val="0"/>
              </a:spcBef>
              <a:spcAft>
                <a:spcPct val="0"/>
              </a:spcAft>
              <a:defRPr b="1">
                <a:latin typeface="Verdana" pitchFamily="34" charset="0"/>
                <a:cs typeface="Arial" charset="0"/>
              </a:defRPr>
            </a:lvl1pPr>
          </a:lstStyle>
          <a:p>
            <a:pPr>
              <a:defRPr/>
            </a:pPr>
            <a:endParaRPr lang="en-US"/>
          </a:p>
        </p:txBody>
      </p:sp>
    </p:spTree>
    <p:extLst>
      <p:ext uri="{BB962C8B-B14F-4D97-AF65-F5344CB8AC3E}">
        <p14:creationId xmlns:p14="http://schemas.microsoft.com/office/powerpoint/2010/main" val="44073036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89F30BDF-7EFB-80BF-E6D2-A39E0DE623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3FD2D785-6D9F-CDCF-3AD8-AFFF521C46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88F9802-E96F-C4FF-6F85-BCA8AED6FD2C}"/>
              </a:ext>
            </a:extLst>
          </p:cNvPr>
          <p:cNvSpPr>
            <a:spLocks noGrp="1" noChangeArrowheads="1"/>
          </p:cNvSpPr>
          <p:nvPr>
            <p:ph type="sldNum" sz="quarter" idx="12"/>
          </p:nvPr>
        </p:nvSpPr>
        <p:spPr>
          <a:ln/>
        </p:spPr>
        <p:txBody>
          <a:bodyPr/>
          <a:lstStyle>
            <a:lvl1pPr>
              <a:defRPr/>
            </a:lvl1pPr>
          </a:lstStyle>
          <a:p>
            <a:pPr>
              <a:defRPr/>
            </a:pPr>
            <a:fld id="{B8C30C9D-3673-F546-97F1-9EE28ECF0F91}" type="slidenum">
              <a:rPr lang="en-US" altLang="en-US"/>
              <a:pPr>
                <a:defRPr/>
              </a:pPr>
              <a:t>‹#›</a:t>
            </a:fld>
            <a:endParaRPr lang="en-US" altLang="en-US"/>
          </a:p>
        </p:txBody>
      </p:sp>
    </p:spTree>
    <p:extLst>
      <p:ext uri="{BB962C8B-B14F-4D97-AF65-F5344CB8AC3E}">
        <p14:creationId xmlns:p14="http://schemas.microsoft.com/office/powerpoint/2010/main" val="32328187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DEBF104-33EF-91E0-4332-5273FEE6C19D}"/>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A98CF5F9-298E-DDF1-2B34-FF2AA0FF4857}"/>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4">
              <a:extLst>
                <a:ext uri="{FF2B5EF4-FFF2-40B4-BE49-F238E27FC236}">
                  <a16:creationId xmlns:a16="http://schemas.microsoft.com/office/drawing/2014/main" id="{6C4CD434-6AC3-EE7B-E57D-7B34D542B8B9}"/>
                </a:ext>
              </a:extLst>
            </p:cNvPr>
            <p:cNvSpPr>
              <a:spLocks/>
            </p:cNvSpPr>
            <p:nvPr/>
          </p:nvSpPr>
          <p:spPr bwMode="ltGray">
            <a:xfrm>
              <a:off x="528" y="2400"/>
              <a:ext cx="5232" cy="1920"/>
            </a:xfrm>
            <a:custGeom>
              <a:avLst/>
              <a:gdLst>
                <a:gd name="T0" fmla="*/ 0 w 4897"/>
                <a:gd name="T1" fmla="*/ 0 h 2182"/>
                <a:gd name="T2" fmla="*/ 0 w 4897"/>
                <a:gd name="T3" fmla="*/ 282 h 2182"/>
                <a:gd name="T4" fmla="*/ 14117 w 4897"/>
                <a:gd name="T5" fmla="*/ 28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B476F586-DFFE-FABE-AFFD-4AEDDC78EDC6}"/>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BA6C0EB6-0628-87A4-2CEB-DF7EA5ACD9AF}"/>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7" name="Freeform 7">
              <a:extLst>
                <a:ext uri="{FF2B5EF4-FFF2-40B4-BE49-F238E27FC236}">
                  <a16:creationId xmlns:a16="http://schemas.microsoft.com/office/drawing/2014/main" id="{536D13AA-AC0B-AC85-6A98-0D3D0F31DC29}"/>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8" name="Freeform 8">
              <a:extLst>
                <a:ext uri="{FF2B5EF4-FFF2-40B4-BE49-F238E27FC236}">
                  <a16:creationId xmlns:a16="http://schemas.microsoft.com/office/drawing/2014/main" id="{54EC09E8-8C12-9A6C-F96D-77F6E25B8F67}"/>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3ED7BF01-22AC-D3EB-8E7D-445ECF8B8D5C}"/>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A49AFD0D-9B4F-09E2-6917-ADA96F03C589}"/>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C4662C7F-54DA-3D87-A012-E6A686724C50}"/>
              </a:ext>
            </a:extLst>
          </p:cNvPr>
          <p:cNvSpPr>
            <a:spLocks noGrp="1" noChangeArrowheads="1"/>
          </p:cNvSpPr>
          <p:nvPr>
            <p:ph type="sldNum" sz="quarter" idx="12"/>
          </p:nvPr>
        </p:nvSpPr>
        <p:spPr/>
        <p:txBody>
          <a:bodyPr/>
          <a:lstStyle>
            <a:lvl1pPr>
              <a:defRPr/>
            </a:lvl1pPr>
          </a:lstStyle>
          <a:p>
            <a:pPr>
              <a:defRPr/>
            </a:pPr>
            <a:fld id="{56F3D25C-D704-450E-94F9-A11FEB3F4012}" type="slidenum">
              <a:rPr lang="en-US" altLang="en-US"/>
              <a:pPr>
                <a:defRPr/>
              </a:pPr>
              <a:t>‹#›</a:t>
            </a:fld>
            <a:endParaRPr lang="en-US" altLang="en-US"/>
          </a:p>
        </p:txBody>
      </p:sp>
    </p:spTree>
    <p:extLst>
      <p:ext uri="{BB962C8B-B14F-4D97-AF65-F5344CB8AC3E}">
        <p14:creationId xmlns:p14="http://schemas.microsoft.com/office/powerpoint/2010/main" val="20592545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2161B3E0-EBB1-8C57-279A-31D7BC3B6E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55770666-341B-4D5C-6360-D9767C7AB7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2C8A465-B773-68B6-10A9-4D55826F95D5}"/>
              </a:ext>
            </a:extLst>
          </p:cNvPr>
          <p:cNvSpPr>
            <a:spLocks noGrp="1" noChangeArrowheads="1"/>
          </p:cNvSpPr>
          <p:nvPr>
            <p:ph type="sldNum" sz="quarter" idx="12"/>
          </p:nvPr>
        </p:nvSpPr>
        <p:spPr>
          <a:ln/>
        </p:spPr>
        <p:txBody>
          <a:bodyPr/>
          <a:lstStyle>
            <a:lvl1pPr>
              <a:defRPr/>
            </a:lvl1pPr>
          </a:lstStyle>
          <a:p>
            <a:pPr>
              <a:defRPr/>
            </a:pPr>
            <a:fld id="{C59E71F3-3C8D-4D31-A881-0EE3B7691634}" type="slidenum">
              <a:rPr lang="en-US" altLang="en-US"/>
              <a:pPr>
                <a:defRPr/>
              </a:pPr>
              <a:t>‹#›</a:t>
            </a:fld>
            <a:endParaRPr lang="en-US" altLang="en-US"/>
          </a:p>
        </p:txBody>
      </p:sp>
    </p:spTree>
    <p:extLst>
      <p:ext uri="{BB962C8B-B14F-4D97-AF65-F5344CB8AC3E}">
        <p14:creationId xmlns:p14="http://schemas.microsoft.com/office/powerpoint/2010/main" val="4908212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E52ED35B-DF1B-AC09-17B3-E963F55CB7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1BA05621-BB5E-1C66-D3F0-E4B3441B46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2BB021D0-73D7-3C35-1F2D-CF5435750A8E}"/>
              </a:ext>
            </a:extLst>
          </p:cNvPr>
          <p:cNvSpPr>
            <a:spLocks noGrp="1" noChangeArrowheads="1"/>
          </p:cNvSpPr>
          <p:nvPr>
            <p:ph type="sldNum" sz="quarter" idx="12"/>
          </p:nvPr>
        </p:nvSpPr>
        <p:spPr>
          <a:ln/>
        </p:spPr>
        <p:txBody>
          <a:bodyPr/>
          <a:lstStyle>
            <a:lvl1pPr>
              <a:defRPr/>
            </a:lvl1pPr>
          </a:lstStyle>
          <a:p>
            <a:pPr>
              <a:defRPr/>
            </a:pPr>
            <a:fld id="{E4791A78-FF3A-4083-A014-425781BFDCDB}" type="slidenum">
              <a:rPr lang="en-US" altLang="en-US"/>
              <a:pPr>
                <a:defRPr/>
              </a:pPr>
              <a:t>‹#›</a:t>
            </a:fld>
            <a:endParaRPr lang="en-US" altLang="en-US"/>
          </a:p>
        </p:txBody>
      </p:sp>
    </p:spTree>
    <p:extLst>
      <p:ext uri="{BB962C8B-B14F-4D97-AF65-F5344CB8AC3E}">
        <p14:creationId xmlns:p14="http://schemas.microsoft.com/office/powerpoint/2010/main" val="26538229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EAEF316-73D8-5050-B58B-38BC868124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28B6A9D-FBC4-E308-6BCD-A8803F782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9674607E-A29C-F4ED-FE11-4058104D4D27}"/>
              </a:ext>
            </a:extLst>
          </p:cNvPr>
          <p:cNvSpPr>
            <a:spLocks noGrp="1" noChangeArrowheads="1"/>
          </p:cNvSpPr>
          <p:nvPr>
            <p:ph type="sldNum" sz="quarter" idx="12"/>
          </p:nvPr>
        </p:nvSpPr>
        <p:spPr>
          <a:ln/>
        </p:spPr>
        <p:txBody>
          <a:bodyPr/>
          <a:lstStyle>
            <a:lvl1pPr>
              <a:defRPr/>
            </a:lvl1pPr>
          </a:lstStyle>
          <a:p>
            <a:pPr>
              <a:defRPr/>
            </a:pPr>
            <a:fld id="{F55DA630-DF6F-49ED-8A3D-7DF5FD681FB0}" type="slidenum">
              <a:rPr lang="en-US" altLang="en-US"/>
              <a:pPr>
                <a:defRPr/>
              </a:pPr>
              <a:t>‹#›</a:t>
            </a:fld>
            <a:endParaRPr lang="en-US" altLang="en-US"/>
          </a:p>
        </p:txBody>
      </p:sp>
    </p:spTree>
    <p:extLst>
      <p:ext uri="{BB962C8B-B14F-4D97-AF65-F5344CB8AC3E}">
        <p14:creationId xmlns:p14="http://schemas.microsoft.com/office/powerpoint/2010/main" val="22016756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B8A87604-6634-39D8-63D0-D81EFC1E901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C561DF68-F23F-ECE3-05A9-D54DEC7263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3786F2A3-B80E-EC56-0427-9D921551F4EB}"/>
              </a:ext>
            </a:extLst>
          </p:cNvPr>
          <p:cNvSpPr>
            <a:spLocks noGrp="1" noChangeArrowheads="1"/>
          </p:cNvSpPr>
          <p:nvPr>
            <p:ph type="sldNum" sz="quarter" idx="12"/>
          </p:nvPr>
        </p:nvSpPr>
        <p:spPr>
          <a:ln/>
        </p:spPr>
        <p:txBody>
          <a:bodyPr/>
          <a:lstStyle>
            <a:lvl1pPr>
              <a:defRPr/>
            </a:lvl1pPr>
          </a:lstStyle>
          <a:p>
            <a:pPr>
              <a:defRPr/>
            </a:pPr>
            <a:fld id="{04CAAB37-82E7-44D6-B968-060B00C06CAB}" type="slidenum">
              <a:rPr lang="en-US" altLang="en-US"/>
              <a:pPr>
                <a:defRPr/>
              </a:pPr>
              <a:t>‹#›</a:t>
            </a:fld>
            <a:endParaRPr lang="en-US" altLang="en-US"/>
          </a:p>
        </p:txBody>
      </p:sp>
    </p:spTree>
    <p:extLst>
      <p:ext uri="{BB962C8B-B14F-4D97-AF65-F5344CB8AC3E}">
        <p14:creationId xmlns:p14="http://schemas.microsoft.com/office/powerpoint/2010/main" val="41866266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A7A715F1-A6CE-5673-3E73-0EE6FD50CA2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1CB50AA1-BDF8-78E9-5836-195EA3FEAA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337662F8-C99A-3F80-27CD-426BE80215A7}"/>
              </a:ext>
            </a:extLst>
          </p:cNvPr>
          <p:cNvSpPr>
            <a:spLocks noGrp="1" noChangeArrowheads="1"/>
          </p:cNvSpPr>
          <p:nvPr>
            <p:ph type="sldNum" sz="quarter" idx="12"/>
          </p:nvPr>
        </p:nvSpPr>
        <p:spPr>
          <a:ln/>
        </p:spPr>
        <p:txBody>
          <a:bodyPr/>
          <a:lstStyle>
            <a:lvl1pPr>
              <a:defRPr/>
            </a:lvl1pPr>
          </a:lstStyle>
          <a:p>
            <a:pPr>
              <a:defRPr/>
            </a:pPr>
            <a:fld id="{8674B3BB-8CED-4B04-945B-31BB9A8C5949}" type="slidenum">
              <a:rPr lang="en-US" altLang="en-US"/>
              <a:pPr>
                <a:defRPr/>
              </a:pPr>
              <a:t>‹#›</a:t>
            </a:fld>
            <a:endParaRPr lang="en-US" altLang="en-US"/>
          </a:p>
        </p:txBody>
      </p:sp>
    </p:spTree>
    <p:extLst>
      <p:ext uri="{BB962C8B-B14F-4D97-AF65-F5344CB8AC3E}">
        <p14:creationId xmlns:p14="http://schemas.microsoft.com/office/powerpoint/2010/main" val="31376230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8698FCEB-53AD-7C83-D951-31844A55B5A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B791DCF9-1FA1-9947-C740-55AC07DDD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D005332B-F315-050D-EB2A-FA4FCB2F3575}"/>
              </a:ext>
            </a:extLst>
          </p:cNvPr>
          <p:cNvSpPr>
            <a:spLocks noGrp="1" noChangeArrowheads="1"/>
          </p:cNvSpPr>
          <p:nvPr>
            <p:ph type="sldNum" sz="quarter" idx="12"/>
          </p:nvPr>
        </p:nvSpPr>
        <p:spPr>
          <a:ln/>
        </p:spPr>
        <p:txBody>
          <a:bodyPr/>
          <a:lstStyle>
            <a:lvl1pPr>
              <a:defRPr/>
            </a:lvl1pPr>
          </a:lstStyle>
          <a:p>
            <a:pPr>
              <a:defRPr/>
            </a:pPr>
            <a:fld id="{59162B1F-4F8A-4263-B494-6226B14E0F25}" type="slidenum">
              <a:rPr lang="en-US" altLang="en-US"/>
              <a:pPr>
                <a:defRPr/>
              </a:pPr>
              <a:t>‹#›</a:t>
            </a:fld>
            <a:endParaRPr lang="en-US" altLang="en-US"/>
          </a:p>
        </p:txBody>
      </p:sp>
    </p:spTree>
    <p:extLst>
      <p:ext uri="{BB962C8B-B14F-4D97-AF65-F5344CB8AC3E}">
        <p14:creationId xmlns:p14="http://schemas.microsoft.com/office/powerpoint/2010/main" val="36041137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D7FADA0F-D365-FDD1-7475-86952701FC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D3DCEC7-22FB-594D-8F20-CA817548A9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639C93D-82E7-3822-EA95-269A7E3DBBDA}"/>
              </a:ext>
            </a:extLst>
          </p:cNvPr>
          <p:cNvSpPr>
            <a:spLocks noGrp="1" noChangeArrowheads="1"/>
          </p:cNvSpPr>
          <p:nvPr>
            <p:ph type="sldNum" sz="quarter" idx="12"/>
          </p:nvPr>
        </p:nvSpPr>
        <p:spPr>
          <a:ln/>
        </p:spPr>
        <p:txBody>
          <a:bodyPr/>
          <a:lstStyle>
            <a:lvl1pPr>
              <a:defRPr/>
            </a:lvl1pPr>
          </a:lstStyle>
          <a:p>
            <a:pPr>
              <a:defRPr/>
            </a:pPr>
            <a:fld id="{CC12A772-4DFA-4E84-A30D-2EF375552EA8}" type="slidenum">
              <a:rPr lang="en-US" altLang="en-US"/>
              <a:pPr>
                <a:defRPr/>
              </a:pPr>
              <a:t>‹#›</a:t>
            </a:fld>
            <a:endParaRPr lang="en-US" altLang="en-US"/>
          </a:p>
        </p:txBody>
      </p:sp>
    </p:spTree>
    <p:extLst>
      <p:ext uri="{BB962C8B-B14F-4D97-AF65-F5344CB8AC3E}">
        <p14:creationId xmlns:p14="http://schemas.microsoft.com/office/powerpoint/2010/main" val="2029583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A6EAF92-8912-05E5-9FB7-588FF312CE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E3616708-0C63-4FE0-4A8F-D526D3D3ED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4994381-04BE-D468-7280-B0CE6C5AD7C4}"/>
              </a:ext>
            </a:extLst>
          </p:cNvPr>
          <p:cNvSpPr>
            <a:spLocks noGrp="1" noChangeArrowheads="1"/>
          </p:cNvSpPr>
          <p:nvPr>
            <p:ph type="sldNum" sz="quarter" idx="12"/>
          </p:nvPr>
        </p:nvSpPr>
        <p:spPr>
          <a:ln/>
        </p:spPr>
        <p:txBody>
          <a:bodyPr/>
          <a:lstStyle>
            <a:lvl1pPr>
              <a:defRPr/>
            </a:lvl1pPr>
          </a:lstStyle>
          <a:p>
            <a:pPr>
              <a:defRPr/>
            </a:pPr>
            <a:fld id="{37282C6D-EF9D-4B29-AE02-B8422AEAC1A5}" type="slidenum">
              <a:rPr lang="en-US" altLang="en-US"/>
              <a:pPr>
                <a:defRPr/>
              </a:pPr>
              <a:t>‹#›</a:t>
            </a:fld>
            <a:endParaRPr lang="en-US" altLang="en-US"/>
          </a:p>
        </p:txBody>
      </p:sp>
    </p:spTree>
    <p:extLst>
      <p:ext uri="{BB962C8B-B14F-4D97-AF65-F5344CB8AC3E}">
        <p14:creationId xmlns:p14="http://schemas.microsoft.com/office/powerpoint/2010/main" val="308818938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9797685-3D02-FCF6-6663-F15ED35A4D9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EF652B03-69DF-1A2A-396F-C873ADB183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F5B1DEA-18D1-4BD3-598A-4F0C7FBBFF29}"/>
              </a:ext>
            </a:extLst>
          </p:cNvPr>
          <p:cNvSpPr>
            <a:spLocks noGrp="1" noChangeArrowheads="1"/>
          </p:cNvSpPr>
          <p:nvPr>
            <p:ph type="sldNum" sz="quarter" idx="12"/>
          </p:nvPr>
        </p:nvSpPr>
        <p:spPr>
          <a:ln/>
        </p:spPr>
        <p:txBody>
          <a:bodyPr/>
          <a:lstStyle>
            <a:lvl1pPr>
              <a:defRPr/>
            </a:lvl1pPr>
          </a:lstStyle>
          <a:p>
            <a:pPr>
              <a:defRPr/>
            </a:pPr>
            <a:fld id="{B56173E2-9707-4A69-9EBF-B60B22BD0C19}" type="slidenum">
              <a:rPr lang="en-US" altLang="en-US"/>
              <a:pPr>
                <a:defRPr/>
              </a:pPr>
              <a:t>‹#›</a:t>
            </a:fld>
            <a:endParaRPr lang="en-US" altLang="en-US"/>
          </a:p>
        </p:txBody>
      </p:sp>
    </p:spTree>
    <p:extLst>
      <p:ext uri="{BB962C8B-B14F-4D97-AF65-F5344CB8AC3E}">
        <p14:creationId xmlns:p14="http://schemas.microsoft.com/office/powerpoint/2010/main" val="2344235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E0A2EB58-6BF3-D13A-D07D-350DB3D23B8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BF81EB6E-AF11-4992-65E0-E0B2F32B3F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526A513E-3983-3642-54FB-922D3C401436}"/>
              </a:ext>
            </a:extLst>
          </p:cNvPr>
          <p:cNvSpPr>
            <a:spLocks noGrp="1" noChangeArrowheads="1"/>
          </p:cNvSpPr>
          <p:nvPr>
            <p:ph type="sldNum" sz="quarter" idx="12"/>
          </p:nvPr>
        </p:nvSpPr>
        <p:spPr>
          <a:ln/>
        </p:spPr>
        <p:txBody>
          <a:bodyPr/>
          <a:lstStyle>
            <a:lvl1pPr>
              <a:defRPr/>
            </a:lvl1pPr>
          </a:lstStyle>
          <a:p>
            <a:pPr>
              <a:defRPr/>
            </a:pPr>
            <a:fld id="{C8AA06BA-141C-D340-BAD3-FD8AFD79BEB3}" type="slidenum">
              <a:rPr lang="en-US" altLang="en-US"/>
              <a:pPr>
                <a:defRPr/>
              </a:pPr>
              <a:t>‹#›</a:t>
            </a:fld>
            <a:endParaRPr lang="en-US" altLang="en-US"/>
          </a:p>
        </p:txBody>
      </p:sp>
    </p:spTree>
    <p:extLst>
      <p:ext uri="{BB962C8B-B14F-4D97-AF65-F5344CB8AC3E}">
        <p14:creationId xmlns:p14="http://schemas.microsoft.com/office/powerpoint/2010/main" val="15877764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F2849D6-E8F8-98CA-7438-8D395897CB2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F1DF7DF-AE34-8F00-45E6-53CDD40CF2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82B68BA-7F8D-3E1E-09A5-25FC51E3FF2F}"/>
              </a:ext>
            </a:extLst>
          </p:cNvPr>
          <p:cNvSpPr>
            <a:spLocks noGrp="1" noChangeArrowheads="1"/>
          </p:cNvSpPr>
          <p:nvPr>
            <p:ph type="sldNum" sz="quarter" idx="12"/>
          </p:nvPr>
        </p:nvSpPr>
        <p:spPr>
          <a:ln/>
        </p:spPr>
        <p:txBody>
          <a:bodyPr/>
          <a:lstStyle>
            <a:lvl1pPr>
              <a:defRPr/>
            </a:lvl1pPr>
          </a:lstStyle>
          <a:p>
            <a:pPr>
              <a:defRPr/>
            </a:pPr>
            <a:fld id="{258B4FF7-1B83-4715-911B-799278E0D86C}" type="slidenum">
              <a:rPr lang="en-US" altLang="en-US"/>
              <a:pPr>
                <a:defRPr/>
              </a:pPr>
              <a:t>‹#›</a:t>
            </a:fld>
            <a:endParaRPr lang="en-US" altLang="en-US"/>
          </a:p>
        </p:txBody>
      </p:sp>
    </p:spTree>
    <p:extLst>
      <p:ext uri="{BB962C8B-B14F-4D97-AF65-F5344CB8AC3E}">
        <p14:creationId xmlns:p14="http://schemas.microsoft.com/office/powerpoint/2010/main" val="3747239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4F29A3EA-575F-40F7-77B0-72C391DA5D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5C3E3CCB-C716-448F-D71C-454967B27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7CB3D35B-5743-93C4-44EC-4E273CFBBC39}"/>
              </a:ext>
            </a:extLst>
          </p:cNvPr>
          <p:cNvSpPr>
            <a:spLocks noGrp="1" noChangeArrowheads="1"/>
          </p:cNvSpPr>
          <p:nvPr>
            <p:ph type="sldNum" sz="quarter" idx="12"/>
          </p:nvPr>
        </p:nvSpPr>
        <p:spPr>
          <a:ln/>
        </p:spPr>
        <p:txBody>
          <a:bodyPr/>
          <a:lstStyle>
            <a:lvl1pPr>
              <a:defRPr/>
            </a:lvl1pPr>
          </a:lstStyle>
          <a:p>
            <a:pPr>
              <a:defRPr/>
            </a:pPr>
            <a:fld id="{9E91D46A-658B-D047-B2C0-FF006AF9EA2D}" type="slidenum">
              <a:rPr lang="en-US" altLang="en-US"/>
              <a:pPr>
                <a:defRPr/>
              </a:pPr>
              <a:t>‹#›</a:t>
            </a:fld>
            <a:endParaRPr lang="en-US" altLang="en-US"/>
          </a:p>
        </p:txBody>
      </p:sp>
    </p:spTree>
    <p:extLst>
      <p:ext uri="{BB962C8B-B14F-4D97-AF65-F5344CB8AC3E}">
        <p14:creationId xmlns:p14="http://schemas.microsoft.com/office/powerpoint/2010/main" val="234243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D9BE6513-F01F-46E2-1DE3-A0B36A4897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F63AE16D-F3A2-669D-E7F4-AC5E774477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9C174C01-E775-0E58-49EE-61F699FC3906}"/>
              </a:ext>
            </a:extLst>
          </p:cNvPr>
          <p:cNvSpPr>
            <a:spLocks noGrp="1" noChangeArrowheads="1"/>
          </p:cNvSpPr>
          <p:nvPr>
            <p:ph type="sldNum" sz="quarter" idx="12"/>
          </p:nvPr>
        </p:nvSpPr>
        <p:spPr>
          <a:ln/>
        </p:spPr>
        <p:txBody>
          <a:bodyPr/>
          <a:lstStyle>
            <a:lvl1pPr>
              <a:defRPr/>
            </a:lvl1pPr>
          </a:lstStyle>
          <a:p>
            <a:pPr>
              <a:defRPr/>
            </a:pPr>
            <a:fld id="{CA8E57CA-E80A-F949-8BEB-D34E261C94A2}" type="slidenum">
              <a:rPr lang="en-US" altLang="en-US"/>
              <a:pPr>
                <a:defRPr/>
              </a:pPr>
              <a:t>‹#›</a:t>
            </a:fld>
            <a:endParaRPr lang="en-US" altLang="en-US"/>
          </a:p>
        </p:txBody>
      </p:sp>
    </p:spTree>
    <p:extLst>
      <p:ext uri="{BB962C8B-B14F-4D97-AF65-F5344CB8AC3E}">
        <p14:creationId xmlns:p14="http://schemas.microsoft.com/office/powerpoint/2010/main" val="2933297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568E1D7-DC7B-F52F-B5C8-0EC9CFDBB2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5DE9E373-0B48-17AC-9B73-85A6B74CA6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9111CC6E-9CD3-F11A-A0FD-3174391836DD}"/>
              </a:ext>
            </a:extLst>
          </p:cNvPr>
          <p:cNvSpPr>
            <a:spLocks noGrp="1" noChangeArrowheads="1"/>
          </p:cNvSpPr>
          <p:nvPr>
            <p:ph type="sldNum" sz="quarter" idx="12"/>
          </p:nvPr>
        </p:nvSpPr>
        <p:spPr>
          <a:ln/>
        </p:spPr>
        <p:txBody>
          <a:bodyPr/>
          <a:lstStyle>
            <a:lvl1pPr>
              <a:defRPr/>
            </a:lvl1pPr>
          </a:lstStyle>
          <a:p>
            <a:pPr>
              <a:defRPr/>
            </a:pPr>
            <a:fld id="{91698E3C-E931-2A4E-94F2-49C16208D6C2}" type="slidenum">
              <a:rPr lang="en-US" altLang="en-US"/>
              <a:pPr>
                <a:defRPr/>
              </a:pPr>
              <a:t>‹#›</a:t>
            </a:fld>
            <a:endParaRPr lang="en-US" altLang="en-US"/>
          </a:p>
        </p:txBody>
      </p:sp>
    </p:spTree>
    <p:extLst>
      <p:ext uri="{BB962C8B-B14F-4D97-AF65-F5344CB8AC3E}">
        <p14:creationId xmlns:p14="http://schemas.microsoft.com/office/powerpoint/2010/main" val="9231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6BCE7AD-9572-45E1-AE4A-54AE35186C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E8FE297B-2D78-CDAE-3A23-B14571E72B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BD7FD468-5845-38E6-E197-D8060759252E}"/>
              </a:ext>
            </a:extLst>
          </p:cNvPr>
          <p:cNvSpPr>
            <a:spLocks noGrp="1" noChangeArrowheads="1"/>
          </p:cNvSpPr>
          <p:nvPr>
            <p:ph type="sldNum" sz="quarter" idx="12"/>
          </p:nvPr>
        </p:nvSpPr>
        <p:spPr>
          <a:ln/>
        </p:spPr>
        <p:txBody>
          <a:bodyPr/>
          <a:lstStyle>
            <a:lvl1pPr>
              <a:defRPr/>
            </a:lvl1pPr>
          </a:lstStyle>
          <a:p>
            <a:pPr>
              <a:defRPr/>
            </a:pPr>
            <a:fld id="{C4748F2E-2C4C-B740-AFCA-28CBCA369EF3}" type="slidenum">
              <a:rPr lang="en-US" altLang="en-US"/>
              <a:pPr>
                <a:defRPr/>
              </a:pPr>
              <a:t>‹#›</a:t>
            </a:fld>
            <a:endParaRPr lang="en-US" altLang="en-US"/>
          </a:p>
        </p:txBody>
      </p:sp>
    </p:spTree>
    <p:extLst>
      <p:ext uri="{BB962C8B-B14F-4D97-AF65-F5344CB8AC3E}">
        <p14:creationId xmlns:p14="http://schemas.microsoft.com/office/powerpoint/2010/main" val="833537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4924EA92-CB2E-F7C1-4832-8C5983CA53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EF4CE150-2B0C-377B-5C21-F2C60287F8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55CE787-B310-7C32-A8E8-8D77AEFD73B9}"/>
              </a:ext>
            </a:extLst>
          </p:cNvPr>
          <p:cNvSpPr>
            <a:spLocks noGrp="1" noChangeArrowheads="1"/>
          </p:cNvSpPr>
          <p:nvPr>
            <p:ph type="sldNum" sz="quarter" idx="12"/>
          </p:nvPr>
        </p:nvSpPr>
        <p:spPr>
          <a:ln/>
        </p:spPr>
        <p:txBody>
          <a:bodyPr/>
          <a:lstStyle>
            <a:lvl1pPr>
              <a:defRPr/>
            </a:lvl1pPr>
          </a:lstStyle>
          <a:p>
            <a:pPr>
              <a:defRPr/>
            </a:pPr>
            <a:fld id="{6824983D-3A8F-1848-AF6D-947A96C60862}" type="slidenum">
              <a:rPr lang="en-US" altLang="en-US"/>
              <a:pPr>
                <a:defRPr/>
              </a:pPr>
              <a:t>‹#›</a:t>
            </a:fld>
            <a:endParaRPr lang="en-US" altLang="en-US"/>
          </a:p>
        </p:txBody>
      </p:sp>
    </p:spTree>
    <p:extLst>
      <p:ext uri="{BB962C8B-B14F-4D97-AF65-F5344CB8AC3E}">
        <p14:creationId xmlns:p14="http://schemas.microsoft.com/office/powerpoint/2010/main" val="1030071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6379EE3-DF4E-C6C9-868E-B36BD6D60A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AA5A9F92-F828-4BA8-5DE2-83913FEBA5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F145AF42-D3CC-9FA3-4B4E-05DD873021C2}"/>
              </a:ext>
            </a:extLst>
          </p:cNvPr>
          <p:cNvSpPr>
            <a:spLocks noGrp="1" noChangeArrowheads="1"/>
          </p:cNvSpPr>
          <p:nvPr>
            <p:ph type="sldNum" sz="quarter" idx="12"/>
          </p:nvPr>
        </p:nvSpPr>
        <p:spPr>
          <a:ln/>
        </p:spPr>
        <p:txBody>
          <a:bodyPr/>
          <a:lstStyle>
            <a:lvl1pPr>
              <a:defRPr/>
            </a:lvl1pPr>
          </a:lstStyle>
          <a:p>
            <a:pPr>
              <a:defRPr/>
            </a:pPr>
            <a:fld id="{18C5325A-FFF9-F94C-B56B-AFB27A360278}" type="slidenum">
              <a:rPr lang="en-US" altLang="en-US"/>
              <a:pPr>
                <a:defRPr/>
              </a:pPr>
              <a:t>‹#›</a:t>
            </a:fld>
            <a:endParaRPr lang="en-US" altLang="en-US"/>
          </a:p>
        </p:txBody>
      </p:sp>
    </p:spTree>
    <p:extLst>
      <p:ext uri="{BB962C8B-B14F-4D97-AF65-F5344CB8AC3E}">
        <p14:creationId xmlns:p14="http://schemas.microsoft.com/office/powerpoint/2010/main" val="1250762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8C8D6E6-005E-9A69-3E95-B57843B048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95CB65CC-B8C9-5080-7531-0BCF0509BD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1AB96E23-CBD6-896E-9A54-C7AB7FA5BE40}"/>
              </a:ext>
            </a:extLst>
          </p:cNvPr>
          <p:cNvSpPr>
            <a:spLocks noGrp="1" noChangeArrowheads="1"/>
          </p:cNvSpPr>
          <p:nvPr>
            <p:ph type="sldNum" sz="quarter" idx="12"/>
          </p:nvPr>
        </p:nvSpPr>
        <p:spPr>
          <a:ln/>
        </p:spPr>
        <p:txBody>
          <a:bodyPr/>
          <a:lstStyle>
            <a:lvl1pPr>
              <a:defRPr/>
            </a:lvl1pPr>
          </a:lstStyle>
          <a:p>
            <a:pPr>
              <a:defRPr/>
            </a:pPr>
            <a:fld id="{B96F63E1-D917-F947-8689-6D2A9FFE7896}" type="slidenum">
              <a:rPr lang="en-US" altLang="en-US"/>
              <a:pPr>
                <a:defRPr/>
              </a:pPr>
              <a:t>‹#›</a:t>
            </a:fld>
            <a:endParaRPr lang="en-US" altLang="en-US"/>
          </a:p>
        </p:txBody>
      </p:sp>
    </p:spTree>
    <p:extLst>
      <p:ext uri="{BB962C8B-B14F-4D97-AF65-F5344CB8AC3E}">
        <p14:creationId xmlns:p14="http://schemas.microsoft.com/office/powerpoint/2010/main" val="193554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FA25A6F-F371-4658-8720-DE5D0E7000C9}"/>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7C2B8E30-8B71-052F-75AF-E31D3D3F3AD6}"/>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2FF75F46-E5DC-9F79-7EFD-D9E792C87FD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5" name="Freeform 5">
                <a:extLst>
                  <a:ext uri="{FF2B5EF4-FFF2-40B4-BE49-F238E27FC236}">
                    <a16:creationId xmlns:a16="http://schemas.microsoft.com/office/drawing/2014/main" id="{22AC047B-4D1C-7701-493E-E9B1A9C2919C}"/>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6" name="Freeform 6">
                <a:extLst>
                  <a:ext uri="{FF2B5EF4-FFF2-40B4-BE49-F238E27FC236}">
                    <a16:creationId xmlns:a16="http://schemas.microsoft.com/office/drawing/2014/main" id="{47E26C28-5821-F684-A0B3-41CE014BC94A}"/>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7" name="Freeform 7">
                <a:extLst>
                  <a:ext uri="{FF2B5EF4-FFF2-40B4-BE49-F238E27FC236}">
                    <a16:creationId xmlns:a16="http://schemas.microsoft.com/office/drawing/2014/main" id="{A2B1D612-18A5-0E0D-7F64-B9234F3249E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8" name="Freeform 8">
                <a:extLst>
                  <a:ext uri="{FF2B5EF4-FFF2-40B4-BE49-F238E27FC236}">
                    <a16:creationId xmlns:a16="http://schemas.microsoft.com/office/drawing/2014/main" id="{E24ABE8E-F631-D46E-9AC8-074F3A77C96F}"/>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9" name="Freeform 9">
                <a:extLst>
                  <a:ext uri="{FF2B5EF4-FFF2-40B4-BE49-F238E27FC236}">
                    <a16:creationId xmlns:a16="http://schemas.microsoft.com/office/drawing/2014/main" id="{C7CF0C70-A161-D15C-4981-C220925D9B4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0" name="Freeform 10">
                <a:extLst>
                  <a:ext uri="{FF2B5EF4-FFF2-40B4-BE49-F238E27FC236}">
                    <a16:creationId xmlns:a16="http://schemas.microsoft.com/office/drawing/2014/main" id="{B20321AF-07F1-8CA4-EB92-5F74B9E0EA7D}"/>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1" name="Freeform 11">
                <a:extLst>
                  <a:ext uri="{FF2B5EF4-FFF2-40B4-BE49-F238E27FC236}">
                    <a16:creationId xmlns:a16="http://schemas.microsoft.com/office/drawing/2014/main" id="{58639923-9EA2-7762-FC15-A5120D9627DF}"/>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2" name="Freeform 12">
                <a:extLst>
                  <a:ext uri="{FF2B5EF4-FFF2-40B4-BE49-F238E27FC236}">
                    <a16:creationId xmlns:a16="http://schemas.microsoft.com/office/drawing/2014/main" id="{9542CACA-4740-29B3-CD8E-97C7DC4DAD19}"/>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3" name="Freeform 13">
                <a:extLst>
                  <a:ext uri="{FF2B5EF4-FFF2-40B4-BE49-F238E27FC236}">
                    <a16:creationId xmlns:a16="http://schemas.microsoft.com/office/drawing/2014/main" id="{A54B0781-D6FA-3C47-3F7E-DC581F7DC77F}"/>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4" name="Freeform 14">
                <a:extLst>
                  <a:ext uri="{FF2B5EF4-FFF2-40B4-BE49-F238E27FC236}">
                    <a16:creationId xmlns:a16="http://schemas.microsoft.com/office/drawing/2014/main" id="{49E85C6C-24E6-B153-AB3D-A9AB0B7D279D}"/>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5" name="Freeform 15">
                <a:extLst>
                  <a:ext uri="{FF2B5EF4-FFF2-40B4-BE49-F238E27FC236}">
                    <a16:creationId xmlns:a16="http://schemas.microsoft.com/office/drawing/2014/main" id="{6E6E6817-F799-2AE4-2D92-322729B6B130}"/>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6" name="Freeform 16">
                <a:extLst>
                  <a:ext uri="{FF2B5EF4-FFF2-40B4-BE49-F238E27FC236}">
                    <a16:creationId xmlns:a16="http://schemas.microsoft.com/office/drawing/2014/main" id="{31E3C1DD-0EA5-34BC-5644-035E754248C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 name="Group 17">
              <a:extLst>
                <a:ext uri="{FF2B5EF4-FFF2-40B4-BE49-F238E27FC236}">
                  <a16:creationId xmlns:a16="http://schemas.microsoft.com/office/drawing/2014/main" id="{5FC5052B-1458-D783-2D41-FED336E732C3}"/>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40BFE054-9502-46D3-1AFA-90BE64B4968F}"/>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45BA2C01-2019-B9FD-9A77-38C077FEEDAD}"/>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D09B35E9-D31D-B63E-C6DC-A19E3990E82C}"/>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91FBF364-29AC-C10D-116F-299CF4A4491B}"/>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8FB8B4D4-9A59-D732-64F6-40369E6636D8}"/>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DD2A9DDD-152C-BFF9-00EC-9BD1EC35BE39}"/>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AF505BDB-827D-1516-C928-02AA92A175EF}"/>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44968D8D-D19E-0C12-F2D0-099C09D5AC7F}"/>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EC155867-DC8D-268F-10DC-A277B945A934}"/>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76BB6BB3-595E-2746-83F5-513F3FC8C4B7}"/>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C4383565-06D7-D7A6-9EA0-81957F96E638}"/>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57B4E173-BEC1-D69A-4CD2-C205B106C6EB}"/>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A21AC177-A3A9-9EA3-84A3-4BEEEEF61ED7}"/>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00C439B0-1C17-C6BE-84CA-DBC73B551647}"/>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3DEEB810-9B07-6FC7-D811-D7EECAA481E5}"/>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F5B63864-DC2B-AB53-3FCF-214F0A7F2C5F}"/>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840BBC24-DC87-E212-5CD1-3A399452AA41}"/>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1D6B7959-6F62-E4D4-BF46-D1DD0C3BA992}"/>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6D65C57B-9B71-59B1-755C-AC9FAE46DF01}"/>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802CFEBD-365D-5BFD-07B9-A2ECEC9ABD34}"/>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F1D6AC36-A85B-2159-5CAD-EBEB346464AE}"/>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74410138-29A9-2C5E-15BB-3826BEFDA98F}"/>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E04115AB-C2AC-1C1A-A9EC-70156B21EA28}"/>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A7671B24-2BC0-32C7-F13E-22263AA98F6D}"/>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00A6CDC0-7228-A142-51AB-CB4BC395B66B}"/>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B645120C-4137-4CE0-5ECA-36548C694FAD}"/>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74147604-F0AA-7087-473C-E7CF29E1E2E1}"/>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16E74483-8CAD-96E0-B3D2-C33BCE28FFA9}"/>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BEA6F7A2-5BC3-504A-88B7-24DF450B7A50}"/>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BD039286-0C2D-E526-EAF7-47B22866A236}"/>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B95EA965-60ED-BCB5-95DD-2690CED2729C}"/>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9997EE1F-8F39-DF0A-0744-F500D455DECC}"/>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7B9D55A9-B9E8-5D3A-D207-97F297DEDA8D}"/>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23728092-B626-BDBA-A884-254A16EF62DF}"/>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E601657C-7C78-3279-99B2-1F4AFF64404D}"/>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6F9982A3-1C93-8FD8-758D-1302B3A9B515}"/>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CA73CA3F-1587-1026-3A38-02F27ABBA190}"/>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EE6253FA-6A9A-669F-DE4D-A5C240AF4827}"/>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2BF41081-C268-43E6-3CA8-28E32D09D6C2}"/>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5135C76F-2F6E-3907-E8EC-1294CD226540}"/>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BE2248CC-A176-9194-35FC-DAAEE9516C1B}"/>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8C76D2F7-9E47-8665-DC7D-1A6159320554}"/>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AEDA4F2C-7343-3BC1-9923-34B1C2B66A72}"/>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F588A8E5-161E-57D0-D141-622E0D819A08}"/>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3276C52D-32BD-42BA-40A0-3ACA8067BBE9}"/>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D832DB96-1066-59E9-E4FA-EEE830764A9A}"/>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A94C6CC6-F36F-84C5-A6C1-9DA30767E706}"/>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B7EE7F4C-8FA9-A264-CAF0-A37B4C0DB588}"/>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9CACA130-9F2F-AF4A-667D-AD96B7F671B2}"/>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45E240F8-450D-5647-FA92-81CA994DAA43}"/>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518A0C54-0C14-475A-19B5-ACA1CBAED865}"/>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30B555EF-B7AB-0B59-F41C-10708A218099}"/>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6D5CA04C-9516-29C3-C548-489657CA6379}"/>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A3400718-D229-53D5-0CAB-165187FC0CF1}"/>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8B1CA140-1B58-245C-1EF8-F72F0AA8E399}"/>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39ADF4BB-DCD2-E257-E808-BF4AC301EC79}"/>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839DB81C-D30F-1819-C8E2-F7BCB2E579B0}"/>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32B5A5AD-4138-C26B-DA0A-367CA0C0BAE6}"/>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00601157-7C74-55E8-B0E7-0E0A20B446BD}"/>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39CE4312-BE9B-01C7-D632-B25CFA43DCFA}"/>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AD5C5DAD-AAC4-0472-6265-8B2F90D5F3CC}"/>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96F072D1-581E-AAC5-8986-B8E4FF946870}"/>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0CD09EE4-D618-3D8A-8672-64E191690420}"/>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63AA1148-C05A-A5BA-4109-7D23C05B4173}"/>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21" name="Rectangle 82">
                <a:extLst>
                  <a:ext uri="{FF2B5EF4-FFF2-40B4-BE49-F238E27FC236}">
                    <a16:creationId xmlns:a16="http://schemas.microsoft.com/office/drawing/2014/main" id="{7597A9DA-52DB-55FD-74CD-63E89F7B2D6E}"/>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C6E2A327-51CB-E604-33FE-99EE5EC0B464}"/>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6EF84CEF-A601-0D92-230A-E44DA0B0CF0D}"/>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35DF377E-280E-0EDD-D02E-AA854FDBC496}"/>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1B2930EF-DF30-1B51-0130-D9A6E4CC85D5}"/>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8CC3EFCB-6954-D10E-C675-0D75E4294D5F}"/>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A469ECFB-0DA0-B4FE-3C5E-47EDD3A51186}"/>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F469733D-EEBC-2E30-3B33-40715DFA93A8}"/>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459424C5-52A8-1A96-22AC-89A65D28EF6D}"/>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8DF4246B-9A98-DF35-4BAB-F6C436F147E4}"/>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6C5576AC-EED2-B0B1-068A-12B529F43D94}"/>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702B1143-F0E0-51CD-D4D1-84B6B2912972}"/>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861B3A25-860C-65C8-F40F-BC66004E2715}"/>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A43090B8-CB7A-15E9-6BD8-9A2070A1072B}"/>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63C427F5-B65B-8667-F5B8-272B322E1524}"/>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275F7F4C-8F2D-11FC-2CF8-EB7E06EC7FB3}"/>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D85A4E14-C614-4461-B4B1-A6AD93B68251}"/>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C35A36DD-43CC-BB6C-F610-9958FD532F4B}"/>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054CD6CB-9916-8595-11F3-B4194229B8F3}"/>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B12AA473-C627-6424-9A9B-2BEBA8637766}"/>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6A770E69-7459-22EF-7B1C-EB329F8D9B58}"/>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D1F5497C-733C-2823-812A-D75D8B116D7B}"/>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E917090D-B6D3-4D45-FF2E-92FC09D2FFE4}"/>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3FD9838B-5E98-5DEC-645E-62CC305F40A1}"/>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576A6CF7-07AF-4020-0DFA-36950E9D9F14}"/>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DF8A5B74-5438-4FE3-B25F-4C366398883A}"/>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7D27372A-E715-60DD-EE53-6EDC21C9666F}"/>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0C42E966-2495-AF44-3C00-E195603B16AD}"/>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CA9D894A-7811-7432-DEA3-CF4F88664AF6}"/>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8F2A58F8-D4F9-CDA5-07E6-785C0FB9DF71}"/>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051F3A34-4517-8415-55CB-E21751D4AB98}"/>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C1EC1DFF-32AE-A5EA-B93E-7B78CF50E43F}"/>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567E25DA-28CD-8E93-CA42-AE6E07D89101}"/>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D645FB10-9488-88F7-550D-CAFBF1103D35}"/>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0E84EAC7-B539-78E2-FF74-6BB1C397D7C7}"/>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C976715E-72C9-F70C-39CA-0BBD598705C3}"/>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CC804870-8F1D-E0F7-1343-7FEDA6973EE0}"/>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F4CA26A9-3702-BF12-6FAE-A1F8DE1BDC19}"/>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F739F61A-411E-F30D-0757-3E049D4F400C}"/>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89E71FA5-66DF-7415-6BEC-A00D76DA6FFF}"/>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2CC7E0DF-37B6-C43C-2ACD-255A289D967D}"/>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BECB7CC5-1582-6589-8B32-F9C6AC86EA92}"/>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DEDCE657-3A57-BB4A-7DDE-1520954BF39C}"/>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D5EEA3BF-BB33-3C15-FD25-6EBBD644F6B8}"/>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307B152C-4CB7-4BA0-FF38-55199342D295}"/>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0B7012B6-E35A-D6D0-157F-6869FD458632}"/>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3BFD5BC1-E352-5262-0FA5-196E8206A093}"/>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42D170FB-184D-8151-5701-DACF5383C772}"/>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5113BC9E-F9C8-8F0A-0BBF-3D1DC9250659}"/>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7E34F6CD-52FC-A715-9708-CD4F618079AE}"/>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97C2B6DD-0EED-BA7E-682B-40B65568B117}"/>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57DB9A29-9B9E-284E-5E29-49EB0514E33C}"/>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C31B1BC1-C10C-A36B-B212-FB898502F3CA}"/>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A5EF2431-5261-A328-2439-161B333AE2EF}"/>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B00479B4-BC3D-2F8D-86BC-9C0783239E41}"/>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E33305B7-63C3-B5A5-A290-C7B64BFE0154}"/>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CA01374B-C1FB-FE69-14A9-946B582C1810}"/>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0" name="Freeform 139">
                <a:extLst>
                  <a:ext uri="{FF2B5EF4-FFF2-40B4-BE49-F238E27FC236}">
                    <a16:creationId xmlns:a16="http://schemas.microsoft.com/office/drawing/2014/main" id="{032865DF-8497-17A1-2E2A-017609939EC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1" name="Freeform 140">
                <a:extLst>
                  <a:ext uri="{FF2B5EF4-FFF2-40B4-BE49-F238E27FC236}">
                    <a16:creationId xmlns:a16="http://schemas.microsoft.com/office/drawing/2014/main" id="{DDDF3EC3-88BB-3952-3864-A6550D814FF1}"/>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2" name="Freeform 141">
                <a:extLst>
                  <a:ext uri="{FF2B5EF4-FFF2-40B4-BE49-F238E27FC236}">
                    <a16:creationId xmlns:a16="http://schemas.microsoft.com/office/drawing/2014/main" id="{3547A42C-EEE2-12AD-08FF-D20924A3544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3" name="Freeform 142">
                <a:extLst>
                  <a:ext uri="{FF2B5EF4-FFF2-40B4-BE49-F238E27FC236}">
                    <a16:creationId xmlns:a16="http://schemas.microsoft.com/office/drawing/2014/main" id="{E8D19DAA-0BB5-DA22-E600-FD0B6D0F7109}"/>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4" name="Freeform 143">
                <a:extLst>
                  <a:ext uri="{FF2B5EF4-FFF2-40B4-BE49-F238E27FC236}">
                    <a16:creationId xmlns:a16="http://schemas.microsoft.com/office/drawing/2014/main" id="{4B05F826-34E9-AE3E-C748-A436F3324304}"/>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5" name="Freeform 144">
                <a:extLst>
                  <a:ext uri="{FF2B5EF4-FFF2-40B4-BE49-F238E27FC236}">
                    <a16:creationId xmlns:a16="http://schemas.microsoft.com/office/drawing/2014/main" id="{E28A5065-6BDF-E118-0FC9-E31ED91B02CA}"/>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6" name="Freeform 145">
                <a:extLst>
                  <a:ext uri="{FF2B5EF4-FFF2-40B4-BE49-F238E27FC236}">
                    <a16:creationId xmlns:a16="http://schemas.microsoft.com/office/drawing/2014/main" id="{E98D5FC2-8442-8E66-D0EE-3BC3ED63237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7" name="Freeform 146">
                <a:extLst>
                  <a:ext uri="{FF2B5EF4-FFF2-40B4-BE49-F238E27FC236}">
                    <a16:creationId xmlns:a16="http://schemas.microsoft.com/office/drawing/2014/main" id="{7F34184E-F714-5479-6C2A-D28BF59CB1F0}"/>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8" name="Rectangle 147">
                <a:extLst>
                  <a:ext uri="{FF2B5EF4-FFF2-40B4-BE49-F238E27FC236}">
                    <a16:creationId xmlns:a16="http://schemas.microsoft.com/office/drawing/2014/main" id="{DAAC2D4E-E54B-C586-5DE6-C2CA958060E1}"/>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F0476326-56AC-670A-E0D7-C6EEC31F57BE}"/>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914CDE94-94AA-7290-D7E1-E136D7B18B6A}"/>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1" name="Freeform 150">
                <a:extLst>
                  <a:ext uri="{FF2B5EF4-FFF2-40B4-BE49-F238E27FC236}">
                    <a16:creationId xmlns:a16="http://schemas.microsoft.com/office/drawing/2014/main" id="{3DCD5CF3-4DE9-74E3-C924-E75718467D07}"/>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2" name="Freeform 151">
                <a:extLst>
                  <a:ext uri="{FF2B5EF4-FFF2-40B4-BE49-F238E27FC236}">
                    <a16:creationId xmlns:a16="http://schemas.microsoft.com/office/drawing/2014/main" id="{764E20BE-7669-C482-CCE8-97ECB30102CC}"/>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2493" name="Oval 152">
                <a:extLst>
                  <a:ext uri="{FF2B5EF4-FFF2-40B4-BE49-F238E27FC236}">
                    <a16:creationId xmlns:a16="http://schemas.microsoft.com/office/drawing/2014/main" id="{738E8A47-201C-6182-AC35-98748D65B092}"/>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0F1C2DCF-2768-B3FC-01E0-5B9C2DB880E2}"/>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8" name="Rectangle 156">
            <a:extLst>
              <a:ext uri="{FF2B5EF4-FFF2-40B4-BE49-F238E27FC236}">
                <a16:creationId xmlns:a16="http://schemas.microsoft.com/office/drawing/2014/main" id="{FD8ACB8A-F5E3-0523-E671-9FE1D8AC44C1}"/>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9" name="Rectangle 157">
            <a:extLst>
              <a:ext uri="{FF2B5EF4-FFF2-40B4-BE49-F238E27FC236}">
                <a16:creationId xmlns:a16="http://schemas.microsoft.com/office/drawing/2014/main" id="{7B707D6E-DA26-FF8C-D22B-BA80FCB285E0}"/>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D62EF70F-A302-FE4B-9134-9B9D62E030B1}" type="slidenum">
              <a:rPr lang="en-US" altLang="en-US"/>
              <a:pPr>
                <a:defRPr/>
              </a:pPr>
              <a:t>‹#›</a:t>
            </a:fld>
            <a:endParaRPr lang="en-US" altLang="en-US"/>
          </a:p>
        </p:txBody>
      </p:sp>
    </p:spTree>
    <p:extLst>
      <p:ext uri="{BB962C8B-B14F-4D97-AF65-F5344CB8AC3E}">
        <p14:creationId xmlns:p14="http://schemas.microsoft.com/office/powerpoint/2010/main" val="1820854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B6CD7-7E05-3419-FFAA-77242E9291A9}"/>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F76A4146-71C2-3D33-8571-4CD8BCEDD06B}"/>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1F96F03C-1184-C0C0-5BFC-B98EED61E3C3}"/>
              </a:ext>
            </a:extLst>
          </p:cNvPr>
          <p:cNvSpPr>
            <a:spLocks noGrp="1"/>
          </p:cNvSpPr>
          <p:nvPr>
            <p:ph type="sldNum" sz="quarter" idx="12"/>
          </p:nvPr>
        </p:nvSpPr>
        <p:spPr/>
        <p:txBody>
          <a:bodyPr/>
          <a:lstStyle>
            <a:lvl1pPr>
              <a:defRPr/>
            </a:lvl1pPr>
          </a:lstStyle>
          <a:p>
            <a:pPr>
              <a:defRPr/>
            </a:pPr>
            <a:fld id="{9ED522E7-D1D7-CD47-8BC4-5BC62667AEA4}" type="slidenum">
              <a:rPr lang="en-US" altLang="en-US"/>
              <a:pPr>
                <a:defRPr/>
              </a:pPr>
              <a:t>‹#›</a:t>
            </a:fld>
            <a:endParaRPr lang="en-US" altLang="en-US"/>
          </a:p>
        </p:txBody>
      </p:sp>
    </p:spTree>
    <p:extLst>
      <p:ext uri="{BB962C8B-B14F-4D97-AF65-F5344CB8AC3E}">
        <p14:creationId xmlns:p14="http://schemas.microsoft.com/office/powerpoint/2010/main" val="50147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58008B06-A645-B2A8-4791-56BF573A1E6B}"/>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65EDD41C-D600-3AB4-B3E3-48B0A3E63BD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6F6EFD46-5D98-69FD-D863-077CB75F7428}"/>
              </a:ext>
            </a:extLst>
          </p:cNvPr>
          <p:cNvSpPr>
            <a:spLocks noGrp="1"/>
          </p:cNvSpPr>
          <p:nvPr>
            <p:ph type="sldNum" sz="quarter" idx="12"/>
          </p:nvPr>
        </p:nvSpPr>
        <p:spPr/>
        <p:txBody>
          <a:bodyPr/>
          <a:lstStyle>
            <a:lvl1pPr>
              <a:defRPr/>
            </a:lvl1pPr>
          </a:lstStyle>
          <a:p>
            <a:pPr>
              <a:defRPr/>
            </a:pPr>
            <a:fld id="{F1B92EB6-75BA-8D48-A7D9-9FE5E1571CCF}" type="slidenum">
              <a:rPr lang="en-US" altLang="en-US"/>
              <a:pPr>
                <a:defRPr/>
              </a:pPr>
              <a:t>‹#›</a:t>
            </a:fld>
            <a:endParaRPr lang="en-US" altLang="en-US"/>
          </a:p>
        </p:txBody>
      </p:sp>
    </p:spTree>
    <p:extLst>
      <p:ext uri="{BB962C8B-B14F-4D97-AF65-F5344CB8AC3E}">
        <p14:creationId xmlns:p14="http://schemas.microsoft.com/office/powerpoint/2010/main" val="885588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847F1-62E9-1F14-713F-8584893BC6F2}"/>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87F96BC4-9689-BBE0-DE55-1BE1670DB9A2}"/>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CA94ACE7-2207-38D2-25FF-054D13D34146}"/>
              </a:ext>
            </a:extLst>
          </p:cNvPr>
          <p:cNvSpPr>
            <a:spLocks noGrp="1"/>
          </p:cNvSpPr>
          <p:nvPr>
            <p:ph type="sldNum" sz="quarter" idx="12"/>
          </p:nvPr>
        </p:nvSpPr>
        <p:spPr/>
        <p:txBody>
          <a:bodyPr/>
          <a:lstStyle>
            <a:lvl1pPr>
              <a:defRPr/>
            </a:lvl1pPr>
          </a:lstStyle>
          <a:p>
            <a:pPr>
              <a:defRPr/>
            </a:pPr>
            <a:fld id="{18949DF6-7EF6-9940-B268-3A5521450871}" type="slidenum">
              <a:rPr lang="en-US" altLang="en-US"/>
              <a:pPr>
                <a:defRPr/>
              </a:pPr>
              <a:t>‹#›</a:t>
            </a:fld>
            <a:endParaRPr lang="en-US" altLang="en-US"/>
          </a:p>
        </p:txBody>
      </p:sp>
    </p:spTree>
    <p:extLst>
      <p:ext uri="{BB962C8B-B14F-4D97-AF65-F5344CB8AC3E}">
        <p14:creationId xmlns:p14="http://schemas.microsoft.com/office/powerpoint/2010/main" val="137441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B033F6-B600-D915-ED35-D50BF538CCA4}"/>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0222FD88-677A-9129-17D0-C5BC004ADF0B}"/>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CD0343EE-4BAE-1C33-32EF-32A9E68391B5}"/>
              </a:ext>
            </a:extLst>
          </p:cNvPr>
          <p:cNvSpPr>
            <a:spLocks noGrp="1"/>
          </p:cNvSpPr>
          <p:nvPr>
            <p:ph type="sldNum" sz="quarter" idx="12"/>
          </p:nvPr>
        </p:nvSpPr>
        <p:spPr/>
        <p:txBody>
          <a:bodyPr/>
          <a:lstStyle>
            <a:lvl1pPr>
              <a:defRPr/>
            </a:lvl1pPr>
          </a:lstStyle>
          <a:p>
            <a:pPr>
              <a:defRPr/>
            </a:pPr>
            <a:fld id="{24A3AA59-80EC-7749-BE21-02551BABC9CC}" type="slidenum">
              <a:rPr lang="en-US" altLang="en-US"/>
              <a:pPr>
                <a:defRPr/>
              </a:pPr>
              <a:t>‹#›</a:t>
            </a:fld>
            <a:endParaRPr lang="en-US" altLang="en-US"/>
          </a:p>
        </p:txBody>
      </p:sp>
    </p:spTree>
    <p:extLst>
      <p:ext uri="{BB962C8B-B14F-4D97-AF65-F5344CB8AC3E}">
        <p14:creationId xmlns:p14="http://schemas.microsoft.com/office/powerpoint/2010/main" val="3237751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64470-2D73-888E-9C5A-8885B69D993B}"/>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7268D7AC-2C19-C64E-9B06-B0E699321F80}"/>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1656148A-E3A2-6320-3D39-04DC4FE9AEE1}"/>
              </a:ext>
            </a:extLst>
          </p:cNvPr>
          <p:cNvSpPr>
            <a:spLocks noGrp="1"/>
          </p:cNvSpPr>
          <p:nvPr>
            <p:ph type="sldNum" sz="quarter" idx="12"/>
          </p:nvPr>
        </p:nvSpPr>
        <p:spPr/>
        <p:txBody>
          <a:bodyPr/>
          <a:lstStyle>
            <a:lvl1pPr>
              <a:defRPr/>
            </a:lvl1pPr>
          </a:lstStyle>
          <a:p>
            <a:pPr>
              <a:defRPr/>
            </a:pPr>
            <a:fld id="{692644AC-2182-F94C-861F-937A248C73F7}" type="slidenum">
              <a:rPr lang="en-US" altLang="en-US"/>
              <a:pPr>
                <a:defRPr/>
              </a:pPr>
              <a:t>‹#›</a:t>
            </a:fld>
            <a:endParaRPr lang="en-US" altLang="en-US"/>
          </a:p>
        </p:txBody>
      </p:sp>
    </p:spTree>
    <p:extLst>
      <p:ext uri="{BB962C8B-B14F-4D97-AF65-F5344CB8AC3E}">
        <p14:creationId xmlns:p14="http://schemas.microsoft.com/office/powerpoint/2010/main" val="7434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CAE9D-4EF7-8C87-1838-4043B4A5436D}"/>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1CCDAAE3-1EA2-019A-D253-E0D408370D6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69B97DBA-33BB-F515-426A-837AF9D433A9}"/>
              </a:ext>
            </a:extLst>
          </p:cNvPr>
          <p:cNvSpPr>
            <a:spLocks noGrp="1"/>
          </p:cNvSpPr>
          <p:nvPr>
            <p:ph type="sldNum" sz="quarter" idx="12"/>
          </p:nvPr>
        </p:nvSpPr>
        <p:spPr/>
        <p:txBody>
          <a:bodyPr/>
          <a:lstStyle>
            <a:lvl1pPr>
              <a:defRPr/>
            </a:lvl1pPr>
          </a:lstStyle>
          <a:p>
            <a:pPr>
              <a:defRPr/>
            </a:pPr>
            <a:fld id="{992B839B-9CEC-0341-A567-397B27514BAB}" type="slidenum">
              <a:rPr lang="en-US" altLang="en-US"/>
              <a:pPr>
                <a:defRPr/>
              </a:pPr>
              <a:t>‹#›</a:t>
            </a:fld>
            <a:endParaRPr lang="en-US" altLang="en-US"/>
          </a:p>
        </p:txBody>
      </p:sp>
    </p:spTree>
    <p:extLst>
      <p:ext uri="{BB962C8B-B14F-4D97-AF65-F5344CB8AC3E}">
        <p14:creationId xmlns:p14="http://schemas.microsoft.com/office/powerpoint/2010/main" val="80348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664A343E-8C56-0BF4-8B67-B369E9BCB9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A0B13B3-47CF-4851-A397-D9C713A32A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587E4970-D40A-5266-BA81-1B537A8EEA90}"/>
              </a:ext>
            </a:extLst>
          </p:cNvPr>
          <p:cNvSpPr>
            <a:spLocks noGrp="1" noChangeArrowheads="1"/>
          </p:cNvSpPr>
          <p:nvPr>
            <p:ph type="sldNum" sz="quarter" idx="12"/>
          </p:nvPr>
        </p:nvSpPr>
        <p:spPr>
          <a:ln/>
        </p:spPr>
        <p:txBody>
          <a:bodyPr/>
          <a:lstStyle>
            <a:lvl1pPr>
              <a:defRPr/>
            </a:lvl1pPr>
          </a:lstStyle>
          <a:p>
            <a:pPr>
              <a:defRPr/>
            </a:pPr>
            <a:fld id="{43B57F23-E66C-6E4A-B880-F4643AE131C1}" type="slidenum">
              <a:rPr lang="en-US" altLang="en-US"/>
              <a:pPr>
                <a:defRPr/>
              </a:pPr>
              <a:t>‹#›</a:t>
            </a:fld>
            <a:endParaRPr lang="en-US" altLang="en-US"/>
          </a:p>
        </p:txBody>
      </p:sp>
    </p:spTree>
    <p:extLst>
      <p:ext uri="{BB962C8B-B14F-4D97-AF65-F5344CB8AC3E}">
        <p14:creationId xmlns:p14="http://schemas.microsoft.com/office/powerpoint/2010/main" val="1518444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A0D9CDA-EBBA-B4C2-85E0-74C6816BAAC1}"/>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64688E8F-57DA-E109-C4EF-76BE04D94383}"/>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919E32D8-EDCD-16C6-E444-02B12F3101BD}"/>
              </a:ext>
            </a:extLst>
          </p:cNvPr>
          <p:cNvSpPr>
            <a:spLocks noGrp="1"/>
          </p:cNvSpPr>
          <p:nvPr>
            <p:ph type="sldNum" sz="quarter" idx="12"/>
          </p:nvPr>
        </p:nvSpPr>
        <p:spPr/>
        <p:txBody>
          <a:bodyPr/>
          <a:lstStyle>
            <a:lvl1pPr>
              <a:defRPr/>
            </a:lvl1pPr>
          </a:lstStyle>
          <a:p>
            <a:pPr>
              <a:defRPr/>
            </a:pPr>
            <a:fld id="{282EF8BD-BAC7-8A46-99B3-B5BC385E7335}" type="slidenum">
              <a:rPr lang="en-US" altLang="en-US"/>
              <a:pPr>
                <a:defRPr/>
              </a:pPr>
              <a:t>‹#›</a:t>
            </a:fld>
            <a:endParaRPr lang="en-US" altLang="en-US"/>
          </a:p>
        </p:txBody>
      </p:sp>
    </p:spTree>
    <p:extLst>
      <p:ext uri="{BB962C8B-B14F-4D97-AF65-F5344CB8AC3E}">
        <p14:creationId xmlns:p14="http://schemas.microsoft.com/office/powerpoint/2010/main" val="2152273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35CC83D-EDC7-AE43-E268-422FB478799A}"/>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EEA2509A-62D7-46AC-F186-A2A16913B713}"/>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E4298018-8735-2BC0-51FE-5D984F3A321B}"/>
              </a:ext>
            </a:extLst>
          </p:cNvPr>
          <p:cNvSpPr>
            <a:spLocks noGrp="1"/>
          </p:cNvSpPr>
          <p:nvPr>
            <p:ph type="sldNum" sz="quarter" idx="12"/>
          </p:nvPr>
        </p:nvSpPr>
        <p:spPr/>
        <p:txBody>
          <a:bodyPr/>
          <a:lstStyle>
            <a:lvl1pPr>
              <a:defRPr/>
            </a:lvl1pPr>
          </a:lstStyle>
          <a:p>
            <a:pPr>
              <a:defRPr/>
            </a:pPr>
            <a:fld id="{BBD55322-9648-734E-AAC1-19BA602645D3}" type="slidenum">
              <a:rPr lang="en-US" altLang="en-US"/>
              <a:pPr>
                <a:defRPr/>
              </a:pPr>
              <a:t>‹#›</a:t>
            </a:fld>
            <a:endParaRPr lang="en-US" altLang="en-US"/>
          </a:p>
        </p:txBody>
      </p:sp>
    </p:spTree>
    <p:extLst>
      <p:ext uri="{BB962C8B-B14F-4D97-AF65-F5344CB8AC3E}">
        <p14:creationId xmlns:p14="http://schemas.microsoft.com/office/powerpoint/2010/main" val="642423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EAD2D-3135-A8D3-EFB1-C5D9EBC5ACE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0DED0FAF-48B1-B74E-B6FF-9D35D582D368}"/>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41A28C8-CEB5-DE13-2ECB-3563EAFE24F8}"/>
              </a:ext>
            </a:extLst>
          </p:cNvPr>
          <p:cNvSpPr>
            <a:spLocks noGrp="1"/>
          </p:cNvSpPr>
          <p:nvPr>
            <p:ph type="sldNum" sz="quarter" idx="12"/>
          </p:nvPr>
        </p:nvSpPr>
        <p:spPr/>
        <p:txBody>
          <a:bodyPr/>
          <a:lstStyle>
            <a:lvl1pPr>
              <a:defRPr/>
            </a:lvl1pPr>
          </a:lstStyle>
          <a:p>
            <a:pPr>
              <a:defRPr/>
            </a:pPr>
            <a:fld id="{FB3B6B41-A2D5-7C46-BB75-0B0F7EFE4C76}" type="slidenum">
              <a:rPr lang="en-US" altLang="en-US"/>
              <a:pPr>
                <a:defRPr/>
              </a:pPr>
              <a:t>‹#›</a:t>
            </a:fld>
            <a:endParaRPr lang="en-US" altLang="en-US"/>
          </a:p>
        </p:txBody>
      </p:sp>
    </p:spTree>
    <p:extLst>
      <p:ext uri="{BB962C8B-B14F-4D97-AF65-F5344CB8AC3E}">
        <p14:creationId xmlns:p14="http://schemas.microsoft.com/office/powerpoint/2010/main" val="3293075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E3EE6-310D-EF4F-05E9-5749F375E353}"/>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686949CA-3FAE-5974-FD8E-F4F6E4376726}"/>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B1C82D13-0681-1769-F0BD-4CFC77D350EB}"/>
              </a:ext>
            </a:extLst>
          </p:cNvPr>
          <p:cNvSpPr>
            <a:spLocks noGrp="1"/>
          </p:cNvSpPr>
          <p:nvPr>
            <p:ph type="sldNum" sz="quarter" idx="12"/>
          </p:nvPr>
        </p:nvSpPr>
        <p:spPr/>
        <p:txBody>
          <a:bodyPr/>
          <a:lstStyle>
            <a:lvl1pPr>
              <a:defRPr/>
            </a:lvl1pPr>
          </a:lstStyle>
          <a:p>
            <a:pPr>
              <a:defRPr/>
            </a:pPr>
            <a:fld id="{43379317-8C5F-AF41-BEF0-8231E6892DEE}" type="slidenum">
              <a:rPr lang="en-US" altLang="en-US"/>
              <a:pPr>
                <a:defRPr/>
              </a:pPr>
              <a:t>‹#›</a:t>
            </a:fld>
            <a:endParaRPr lang="en-US" altLang="en-US"/>
          </a:p>
        </p:txBody>
      </p:sp>
    </p:spTree>
    <p:extLst>
      <p:ext uri="{BB962C8B-B14F-4D97-AF65-F5344CB8AC3E}">
        <p14:creationId xmlns:p14="http://schemas.microsoft.com/office/powerpoint/2010/main" val="4220816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97699E4-1DCB-342D-363B-DA46B6F3DFAC}"/>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5288C328-78AE-7647-5064-F8FF64F7E654}"/>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885BEDB2-A3E7-815B-0B4F-06EABBF39456}"/>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5" name="Freeform 5">
                <a:extLst>
                  <a:ext uri="{FF2B5EF4-FFF2-40B4-BE49-F238E27FC236}">
                    <a16:creationId xmlns:a16="http://schemas.microsoft.com/office/drawing/2014/main" id="{710D91AA-9603-1D6A-D7A1-29D7791F7174}"/>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6" name="Freeform 6">
                <a:extLst>
                  <a:ext uri="{FF2B5EF4-FFF2-40B4-BE49-F238E27FC236}">
                    <a16:creationId xmlns:a16="http://schemas.microsoft.com/office/drawing/2014/main" id="{35DF2664-FD4A-5A5C-1C86-A9CAACE7834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7" name="Freeform 7">
                <a:extLst>
                  <a:ext uri="{FF2B5EF4-FFF2-40B4-BE49-F238E27FC236}">
                    <a16:creationId xmlns:a16="http://schemas.microsoft.com/office/drawing/2014/main" id="{D5C7993A-4B46-CD0A-7CD8-08433D36DC5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8" name="Freeform 8">
                <a:extLst>
                  <a:ext uri="{FF2B5EF4-FFF2-40B4-BE49-F238E27FC236}">
                    <a16:creationId xmlns:a16="http://schemas.microsoft.com/office/drawing/2014/main" id="{B5310176-FF74-3D9F-464B-5808FD8B7C8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9" name="Freeform 9">
                <a:extLst>
                  <a:ext uri="{FF2B5EF4-FFF2-40B4-BE49-F238E27FC236}">
                    <a16:creationId xmlns:a16="http://schemas.microsoft.com/office/drawing/2014/main" id="{5B98AFB0-2C72-AD17-17FB-C56E556E40C6}"/>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0" name="Freeform 10">
                <a:extLst>
                  <a:ext uri="{FF2B5EF4-FFF2-40B4-BE49-F238E27FC236}">
                    <a16:creationId xmlns:a16="http://schemas.microsoft.com/office/drawing/2014/main" id="{D4AF19EA-1E47-E53E-F418-F624FF91932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1" name="Freeform 11">
                <a:extLst>
                  <a:ext uri="{FF2B5EF4-FFF2-40B4-BE49-F238E27FC236}">
                    <a16:creationId xmlns:a16="http://schemas.microsoft.com/office/drawing/2014/main" id="{65905FB6-6ED1-8696-53B3-7473AFA9F23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2" name="Freeform 12">
                <a:extLst>
                  <a:ext uri="{FF2B5EF4-FFF2-40B4-BE49-F238E27FC236}">
                    <a16:creationId xmlns:a16="http://schemas.microsoft.com/office/drawing/2014/main" id="{43F8306B-4178-75FA-5386-93F3AB4114E7}"/>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3" name="Freeform 13">
                <a:extLst>
                  <a:ext uri="{FF2B5EF4-FFF2-40B4-BE49-F238E27FC236}">
                    <a16:creationId xmlns:a16="http://schemas.microsoft.com/office/drawing/2014/main" id="{BA1353DB-3901-EF7D-1A5B-0BDC94E7048F}"/>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4" name="Freeform 14">
                <a:extLst>
                  <a:ext uri="{FF2B5EF4-FFF2-40B4-BE49-F238E27FC236}">
                    <a16:creationId xmlns:a16="http://schemas.microsoft.com/office/drawing/2014/main" id="{5BED88F4-9C21-A2FE-A787-DEC8288577C9}"/>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5" name="Freeform 15">
                <a:extLst>
                  <a:ext uri="{FF2B5EF4-FFF2-40B4-BE49-F238E27FC236}">
                    <a16:creationId xmlns:a16="http://schemas.microsoft.com/office/drawing/2014/main" id="{44DDDE20-0757-E369-F665-A0550E8C82AD}"/>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6" name="Freeform 16">
                <a:extLst>
                  <a:ext uri="{FF2B5EF4-FFF2-40B4-BE49-F238E27FC236}">
                    <a16:creationId xmlns:a16="http://schemas.microsoft.com/office/drawing/2014/main" id="{43080A2E-2D48-1B86-EDE0-DAB766F0DFFB}"/>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 name="Group 17">
              <a:extLst>
                <a:ext uri="{FF2B5EF4-FFF2-40B4-BE49-F238E27FC236}">
                  <a16:creationId xmlns:a16="http://schemas.microsoft.com/office/drawing/2014/main" id="{9B53F7B8-8EC9-8331-E49A-6F08DB407E4B}"/>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A634C5A4-CEC0-0BBA-7AFE-0AC5B8A6EA8C}"/>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D79A048C-7AFF-BAB7-8BB6-795F76E894DA}"/>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20AC2B20-D9D5-CC5C-309C-41927BBFBC32}"/>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6CAA7EE7-283B-51DF-30A0-2742E2543BCC}"/>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DFBDA721-660A-2D52-BD96-F33154B47213}"/>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BAFBFEE2-9ACC-8393-61EF-FE28513E048A}"/>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CF9B7910-1E7C-CBF0-6A3C-AFA443D76094}"/>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2846CFA0-AAF8-FCCE-9CE6-81E491A687C9}"/>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E2E19147-40FE-90A8-4FEC-04A348C4C1F8}"/>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EBFA4EF1-958D-AFF0-289F-6F3EDA472E74}"/>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1430804A-DF7F-3ACE-E5AF-7E61D04C7186}"/>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94AE0914-0450-648E-872E-A145C74090EA}"/>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44D655E0-109E-2113-AB26-B2988E702E71}"/>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191E70D8-77BA-473E-5597-C5180E576FAF}"/>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649B8E4A-E17D-7859-8DEE-A4E82FB9274F}"/>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39E767C1-75B4-D5F5-4D39-4B478114CD81}"/>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54366D35-2365-45BB-AF3A-20285C4BA4A7}"/>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5595A771-9FCC-B973-C0CC-7BEC12F96924}"/>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04C5DEF4-1DDC-BB72-E603-BBDBD7B1253A}"/>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C0D3A4B6-DA47-5A30-CB11-CBF5E6F1163B}"/>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78D6B771-1864-7CE4-D47B-45B5E9BDDA9B}"/>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19B78A1E-BCFC-D9B8-361E-49C566E2E064}"/>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4FB39380-9B4C-8874-B1B9-69C6D460D710}"/>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ECA439C7-B1AA-3AA6-C6B4-161CB05FA166}"/>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3755FA32-FBDC-7B24-886D-890F4BE9B890}"/>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5320FC45-CAE2-BFC6-E301-0CDEBF62D192}"/>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74B7C92A-00B3-7009-8EB3-0D6D819A0828}"/>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0528C9CA-4566-D198-0998-1BEDEED51491}"/>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6D8E5DD4-4D59-5EED-A1E7-40437053C383}"/>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3D8C210E-6E25-BA8B-82DB-D847104CA149}"/>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F57D46FA-AF5B-D1EC-59B8-8A29C9C7522A}"/>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5449128E-8182-CDA0-2E05-61C77D0F9D18}"/>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B6AC3D5F-E494-FD94-43A6-0BE1CFCB2EF6}"/>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78EFCDEE-07B4-3318-6ED0-0EBE8BAD7A83}"/>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CFF0301C-72CA-67D4-C8A5-1ABCF78926C4}"/>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DF90F306-D893-EFC5-2665-66DD68249453}"/>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9FBB7070-15BF-D497-A92C-02F900CAFBB6}"/>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1BCB04A5-29E5-8622-43A6-5B6913CDDB3C}"/>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E559B890-A7B7-B19E-F26B-07B2828FAE42}"/>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D9CA450A-BA07-1BAE-AF91-E2090AF1597E}"/>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53A0A482-DD75-9626-C7E1-6DBE10C38003}"/>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DC627DF4-0DC4-BE5A-221F-2F7AAF3001DF}"/>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E8744647-90D8-839B-F0E2-9F7F28315D6B}"/>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1E6DA9DA-7440-FFF2-BE76-557CB220BB4A}"/>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EDA22F32-734F-942F-A199-EC2FB92D6228}"/>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15F63B7F-3E85-155C-1712-F246213F5E5D}"/>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62585078-CB00-A2AC-27B6-53833F838D1E}"/>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978B0805-9DB6-7FA6-5257-563F94AEA20C}"/>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BEBFBF6A-2F30-10C0-A311-F1FC99E812B0}"/>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06F0D015-2711-8BD5-6EE8-3D72B8F4D6D7}"/>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7E5794ED-1612-FD68-51F1-9CC35477F907}"/>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701464C2-0E95-8687-0ABC-7ED75BE3A6F3}"/>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0CF01203-0CE0-E865-E56C-74645F588A82}"/>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DAF0F354-E80C-2F2D-C79D-4DB12D328DC0}"/>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1E4EE215-4C8D-266A-D62F-4AE1FDBDFEC2}"/>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91620865-BC7F-17DD-F79E-26080095BC0B}"/>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3FF3B5AB-14AC-310D-B51F-16BB2726D07D}"/>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6D9930B2-31D3-2F29-894D-7DECA9F3B3A6}"/>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8F76604A-BCB5-B9A3-7EF9-8EEF41283A4D}"/>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18D9E5D3-5CB1-DCA7-7374-2BF500F06E36}"/>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49306D10-E984-D87B-B438-8BFDF3CE4FDE}"/>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981FDE31-3E0F-E1EE-39DB-5581F2DA0136}"/>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D61B056A-1393-BE92-EB0C-9320BF198834}"/>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734256F7-4DF1-C8E8-7D4A-8E2F62A4668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21" name="Rectangle 82">
                <a:extLst>
                  <a:ext uri="{FF2B5EF4-FFF2-40B4-BE49-F238E27FC236}">
                    <a16:creationId xmlns:a16="http://schemas.microsoft.com/office/drawing/2014/main" id="{0F68A114-F64F-88BA-F473-26CE34143C80}"/>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2E38A7EA-3E2F-2657-4721-D34328AE6F90}"/>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E89ED9C6-626C-979D-29FF-F5C36AEFD4BA}"/>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9319314A-EDCF-64D8-DB5C-0FAB50473CBE}"/>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5C8671E2-8A33-795F-96FC-CBAC577BBBED}"/>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B4363EEF-7FA5-C709-331B-F8CFBAAEEB8F}"/>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ACCEB21A-0714-4BE0-BABB-46CBCBBE3A9A}"/>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F349C0E2-6A59-B8B2-12DF-0A6C93BC6EFC}"/>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B40316FB-1098-376B-4B10-04D7B940BEFC}"/>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C97F697B-5ABF-A665-5D8D-4218D744DDCA}"/>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7CD2BD23-65BA-BADE-3C07-9D119EF660A9}"/>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A3528D4C-6BF4-8FB0-470B-29CE679A7B9C}"/>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E0DA2F28-28A4-1F89-6753-2AE83A9DC26D}"/>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39A027E7-F259-BDA9-1344-5AACA56F48AF}"/>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1FAE1B8E-1592-8F4A-6EFA-63DCCEEC4461}"/>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D9CB2732-4CC5-EC71-8E14-B419732BF981}"/>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A2DE450C-8D98-0818-8A49-B754ED7B5B77}"/>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F43F0258-B08E-B03B-8B5E-ED70B81829FD}"/>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6B69BE7C-06D5-B8E2-0CA0-C1C699B7E337}"/>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FB840174-735B-0D0F-F289-80303F7F89F7}"/>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B4D37AD5-DF7A-A7AF-DB40-CE4E04F38131}"/>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65BE6B47-98F5-6C3F-A5C6-46C660358CC7}"/>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D15F97E7-7F6A-C3AC-9FA0-3298B4591B01}"/>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4ABCEF23-6375-2A83-0AE2-8F6FE5C92942}"/>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4ADFEE3A-0027-13F9-7DEE-93DF10350CBA}"/>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B73A8EF5-FF02-09E6-BCD6-8BC9C0B8D5F3}"/>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655860A3-73B2-89C0-3E83-BA147D839B41}"/>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F36E96BA-ECC7-BF9E-A618-7440165861DD}"/>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DD69A2E8-7863-C8D1-7E6E-1966D15D56A9}"/>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7471D791-01AA-BB72-B451-4B8296D6E909}"/>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3E68150D-DFB0-EE39-1F73-B48BD8583F62}"/>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8F3189A9-E033-DE3D-AF42-71D778CADFD0}"/>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0D7B5C28-0AD5-ECBF-CEDD-56BF4E11A865}"/>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3C1F643C-A941-A3F7-156D-99D05780189B}"/>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26FE8AD1-0932-4C15-D39E-773A7CD884C0}"/>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CD13BEE5-6BC5-712E-5F10-D8A6D69EE988}"/>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80F29788-50AD-E7C0-773B-8D571E7F59CD}"/>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BB1C517E-D215-74E8-86B0-F7FE3B5CF282}"/>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54D93769-E3C8-AA02-8FF5-1378D959AC88}"/>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176CED2C-952E-DDDA-906F-238B7CE33171}"/>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7662141C-CAF7-BD0D-3D6B-9E3591FEA186}"/>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DB0D3336-40BD-CD6B-EEAF-BF4118A1179C}"/>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C10073A8-1ABC-DF64-7AE8-A533CC1D151E}"/>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E45C5922-F686-81AE-4D9D-DFAD73817130}"/>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00364854-7EED-7CF1-233E-7EA8F160F268}"/>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312C3A82-7A3B-43D7-D64A-64E17421C38C}"/>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897F01FB-E89A-61E5-F24D-A146D1966006}"/>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D6ED3483-07DC-F0E3-BA0F-591CE8CE81A2}"/>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DE52D90D-263B-7D57-38EF-C32755CF5E8A}"/>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9C978BC8-2DCC-8E87-7FDB-466553489C7E}"/>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68DE758F-B1EC-4091-6A92-0B1D0E0F7983}"/>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EB3EA17C-400D-0F37-8901-42FF2F944575}"/>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622B6DA0-C8D2-97A9-F94B-1C408256413F}"/>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732673B1-5D49-B06C-FDB0-7A05921A44F6}"/>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696FE51D-8BCF-3C22-6023-214B507AF710}"/>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B9B972B9-12F9-1E47-3A4F-F562E606951E}"/>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A73CE059-A19A-A0AA-D061-8CB0FE9208D1}"/>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0" name="Freeform 139">
                <a:extLst>
                  <a:ext uri="{FF2B5EF4-FFF2-40B4-BE49-F238E27FC236}">
                    <a16:creationId xmlns:a16="http://schemas.microsoft.com/office/drawing/2014/main" id="{1196A9E7-283A-49F9-F44A-48CDDCADCD9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1" name="Freeform 140">
                <a:extLst>
                  <a:ext uri="{FF2B5EF4-FFF2-40B4-BE49-F238E27FC236}">
                    <a16:creationId xmlns:a16="http://schemas.microsoft.com/office/drawing/2014/main" id="{13CE0299-9811-6289-8A6A-ED1B0CF4EFC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2" name="Freeform 141">
                <a:extLst>
                  <a:ext uri="{FF2B5EF4-FFF2-40B4-BE49-F238E27FC236}">
                    <a16:creationId xmlns:a16="http://schemas.microsoft.com/office/drawing/2014/main" id="{033772BB-6950-7928-70AD-4D5FAA1B2251}"/>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3" name="Freeform 142">
                <a:extLst>
                  <a:ext uri="{FF2B5EF4-FFF2-40B4-BE49-F238E27FC236}">
                    <a16:creationId xmlns:a16="http://schemas.microsoft.com/office/drawing/2014/main" id="{16BA658E-3BF9-0804-7135-9AAA5BFB8873}"/>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4" name="Freeform 143">
                <a:extLst>
                  <a:ext uri="{FF2B5EF4-FFF2-40B4-BE49-F238E27FC236}">
                    <a16:creationId xmlns:a16="http://schemas.microsoft.com/office/drawing/2014/main" id="{17E7304C-4058-2636-76C4-28F9ECBDAA38}"/>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5" name="Freeform 144">
                <a:extLst>
                  <a:ext uri="{FF2B5EF4-FFF2-40B4-BE49-F238E27FC236}">
                    <a16:creationId xmlns:a16="http://schemas.microsoft.com/office/drawing/2014/main" id="{387168B0-51CE-45DF-CDA7-6D2E46938ECA}"/>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6" name="Freeform 145">
                <a:extLst>
                  <a:ext uri="{FF2B5EF4-FFF2-40B4-BE49-F238E27FC236}">
                    <a16:creationId xmlns:a16="http://schemas.microsoft.com/office/drawing/2014/main" id="{2AB7C89D-5C11-430B-BD3B-7444A4399DDC}"/>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7" name="Freeform 146">
                <a:extLst>
                  <a:ext uri="{FF2B5EF4-FFF2-40B4-BE49-F238E27FC236}">
                    <a16:creationId xmlns:a16="http://schemas.microsoft.com/office/drawing/2014/main" id="{33B995DC-4865-4853-834A-D5643BBD98FA}"/>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8" name="Rectangle 147">
                <a:extLst>
                  <a:ext uri="{FF2B5EF4-FFF2-40B4-BE49-F238E27FC236}">
                    <a16:creationId xmlns:a16="http://schemas.microsoft.com/office/drawing/2014/main" id="{20F4399B-C059-42F7-472B-BE0F7C9F5985}"/>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39D12794-D21F-205A-0929-1FB9644700E6}"/>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7AEC43AF-381A-8E98-5F3D-3B2514755413}"/>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1" name="Freeform 150">
                <a:extLst>
                  <a:ext uri="{FF2B5EF4-FFF2-40B4-BE49-F238E27FC236}">
                    <a16:creationId xmlns:a16="http://schemas.microsoft.com/office/drawing/2014/main" id="{3D744801-519B-3966-0E7D-A499B511D96D}"/>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2" name="Freeform 151">
                <a:extLst>
                  <a:ext uri="{FF2B5EF4-FFF2-40B4-BE49-F238E27FC236}">
                    <a16:creationId xmlns:a16="http://schemas.microsoft.com/office/drawing/2014/main" id="{259D115B-FAEA-33D4-46AB-9A1A247DBC8B}"/>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sp>
            <p:nvSpPr>
              <p:cNvPr id="12493" name="Oval 152">
                <a:extLst>
                  <a:ext uri="{FF2B5EF4-FFF2-40B4-BE49-F238E27FC236}">
                    <a16:creationId xmlns:a16="http://schemas.microsoft.com/office/drawing/2014/main" id="{23B62DB2-04F5-58D1-5FBA-EC1C2DB5CBA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B9D2DC48-2BDC-77A4-7BBC-6FFD4A97414A}"/>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2508" name="Rectangle 156">
            <a:extLst>
              <a:ext uri="{FF2B5EF4-FFF2-40B4-BE49-F238E27FC236}">
                <a16:creationId xmlns:a16="http://schemas.microsoft.com/office/drawing/2014/main" id="{AF8D3559-41D8-5660-AE59-FAD5D2B190B3}"/>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2509" name="Rectangle 157">
            <a:extLst>
              <a:ext uri="{FF2B5EF4-FFF2-40B4-BE49-F238E27FC236}">
                <a16:creationId xmlns:a16="http://schemas.microsoft.com/office/drawing/2014/main" id="{A499D921-00C6-4257-8AB4-F3D2E6F8C15F}"/>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F80165F5-4C6D-0F43-81A1-32595965C80E}" type="slidenum">
              <a:rPr lang="en-US" altLang="en-US"/>
              <a:pPr>
                <a:defRPr/>
              </a:pPr>
              <a:t>‹#›</a:t>
            </a:fld>
            <a:endParaRPr lang="en-US" altLang="en-US"/>
          </a:p>
        </p:txBody>
      </p:sp>
    </p:spTree>
    <p:extLst>
      <p:ext uri="{BB962C8B-B14F-4D97-AF65-F5344CB8AC3E}">
        <p14:creationId xmlns:p14="http://schemas.microsoft.com/office/powerpoint/2010/main" val="3031338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F86DBF97-F129-4341-9079-5673F7905F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98550C2E-1397-D8F3-4EC4-14FEB7E6AC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429DDC38-EA61-553A-F984-2091729021BE}"/>
              </a:ext>
            </a:extLst>
          </p:cNvPr>
          <p:cNvSpPr>
            <a:spLocks noGrp="1" noChangeArrowheads="1"/>
          </p:cNvSpPr>
          <p:nvPr>
            <p:ph type="sldNum" sz="quarter" idx="12"/>
          </p:nvPr>
        </p:nvSpPr>
        <p:spPr>
          <a:ln/>
        </p:spPr>
        <p:txBody>
          <a:bodyPr/>
          <a:lstStyle>
            <a:lvl1pPr>
              <a:defRPr/>
            </a:lvl1pPr>
          </a:lstStyle>
          <a:p>
            <a:pPr>
              <a:defRPr/>
            </a:pPr>
            <a:fld id="{218EFEE9-3534-C148-88F9-CB523A3E73E9}" type="slidenum">
              <a:rPr lang="en-US" altLang="en-US"/>
              <a:pPr>
                <a:defRPr/>
              </a:pPr>
              <a:t>‹#›</a:t>
            </a:fld>
            <a:endParaRPr lang="en-US" altLang="en-US"/>
          </a:p>
        </p:txBody>
      </p:sp>
    </p:spTree>
    <p:extLst>
      <p:ext uri="{BB962C8B-B14F-4D97-AF65-F5344CB8AC3E}">
        <p14:creationId xmlns:p14="http://schemas.microsoft.com/office/powerpoint/2010/main" val="620624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A1520B30-11CE-401D-8F30-1F1961939B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065CADEB-8350-1BF7-671D-479755F7D4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1F2DE62A-1AA0-9128-7A2B-75623B984255}"/>
              </a:ext>
            </a:extLst>
          </p:cNvPr>
          <p:cNvSpPr>
            <a:spLocks noGrp="1" noChangeArrowheads="1"/>
          </p:cNvSpPr>
          <p:nvPr>
            <p:ph type="sldNum" sz="quarter" idx="12"/>
          </p:nvPr>
        </p:nvSpPr>
        <p:spPr>
          <a:ln/>
        </p:spPr>
        <p:txBody>
          <a:bodyPr/>
          <a:lstStyle>
            <a:lvl1pPr>
              <a:defRPr/>
            </a:lvl1pPr>
          </a:lstStyle>
          <a:p>
            <a:pPr>
              <a:defRPr/>
            </a:pPr>
            <a:fld id="{25DE1D7E-29C2-104B-BA91-EBC8F915EDB2}" type="slidenum">
              <a:rPr lang="en-US" altLang="en-US"/>
              <a:pPr>
                <a:defRPr/>
              </a:pPr>
              <a:t>‹#›</a:t>
            </a:fld>
            <a:endParaRPr lang="en-US" altLang="en-US"/>
          </a:p>
        </p:txBody>
      </p:sp>
    </p:spTree>
    <p:extLst>
      <p:ext uri="{BB962C8B-B14F-4D97-AF65-F5344CB8AC3E}">
        <p14:creationId xmlns:p14="http://schemas.microsoft.com/office/powerpoint/2010/main" val="1014684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671A9CB5-3563-7B20-F229-07BDA3BE41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85D8003F-9038-4657-47E9-BC82FDCC31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8C6A7794-4B0B-1648-A8D3-4173E2737314}"/>
              </a:ext>
            </a:extLst>
          </p:cNvPr>
          <p:cNvSpPr>
            <a:spLocks noGrp="1" noChangeArrowheads="1"/>
          </p:cNvSpPr>
          <p:nvPr>
            <p:ph type="sldNum" sz="quarter" idx="12"/>
          </p:nvPr>
        </p:nvSpPr>
        <p:spPr>
          <a:ln/>
        </p:spPr>
        <p:txBody>
          <a:bodyPr/>
          <a:lstStyle>
            <a:lvl1pPr>
              <a:defRPr/>
            </a:lvl1pPr>
          </a:lstStyle>
          <a:p>
            <a:pPr>
              <a:defRPr/>
            </a:pPr>
            <a:fld id="{E9134DD3-7DAC-2D42-B5BF-A4FAC26D7B5A}" type="slidenum">
              <a:rPr lang="en-US" altLang="en-US"/>
              <a:pPr>
                <a:defRPr/>
              </a:pPr>
              <a:t>‹#›</a:t>
            </a:fld>
            <a:endParaRPr lang="en-US" altLang="en-US"/>
          </a:p>
        </p:txBody>
      </p:sp>
    </p:spTree>
    <p:extLst>
      <p:ext uri="{BB962C8B-B14F-4D97-AF65-F5344CB8AC3E}">
        <p14:creationId xmlns:p14="http://schemas.microsoft.com/office/powerpoint/2010/main" val="2295660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D740D5C1-3123-1C85-EAD7-84D7A4DB6D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358EF0E9-6726-CB6B-C33B-BF12778775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7095F569-77DF-0A2F-25EE-51952223D3EE}"/>
              </a:ext>
            </a:extLst>
          </p:cNvPr>
          <p:cNvSpPr>
            <a:spLocks noGrp="1" noChangeArrowheads="1"/>
          </p:cNvSpPr>
          <p:nvPr>
            <p:ph type="sldNum" sz="quarter" idx="12"/>
          </p:nvPr>
        </p:nvSpPr>
        <p:spPr>
          <a:ln/>
        </p:spPr>
        <p:txBody>
          <a:bodyPr/>
          <a:lstStyle>
            <a:lvl1pPr>
              <a:defRPr/>
            </a:lvl1pPr>
          </a:lstStyle>
          <a:p>
            <a:pPr>
              <a:defRPr/>
            </a:pPr>
            <a:fld id="{B562235C-2115-0840-8C4F-A04366F6913A}" type="slidenum">
              <a:rPr lang="en-US" altLang="en-US"/>
              <a:pPr>
                <a:defRPr/>
              </a:pPr>
              <a:t>‹#›</a:t>
            </a:fld>
            <a:endParaRPr lang="en-US" altLang="en-US"/>
          </a:p>
        </p:txBody>
      </p:sp>
    </p:spTree>
    <p:extLst>
      <p:ext uri="{BB962C8B-B14F-4D97-AF65-F5344CB8AC3E}">
        <p14:creationId xmlns:p14="http://schemas.microsoft.com/office/powerpoint/2010/main" val="463697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1ACCB18E-B094-1298-1943-009B2EA424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4816C441-6907-29F0-5329-4C9BDC908F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81A024E2-FEED-8A8A-AF41-0B074EDFC18C}"/>
              </a:ext>
            </a:extLst>
          </p:cNvPr>
          <p:cNvSpPr>
            <a:spLocks noGrp="1" noChangeArrowheads="1"/>
          </p:cNvSpPr>
          <p:nvPr>
            <p:ph type="sldNum" sz="quarter" idx="12"/>
          </p:nvPr>
        </p:nvSpPr>
        <p:spPr>
          <a:ln/>
        </p:spPr>
        <p:txBody>
          <a:bodyPr/>
          <a:lstStyle>
            <a:lvl1pPr>
              <a:defRPr/>
            </a:lvl1pPr>
          </a:lstStyle>
          <a:p>
            <a:pPr>
              <a:defRPr/>
            </a:pPr>
            <a:fld id="{49C5885F-DC91-E949-8446-EB9041782AEF}" type="slidenum">
              <a:rPr lang="en-US" altLang="en-US"/>
              <a:pPr>
                <a:defRPr/>
              </a:pPr>
              <a:t>‹#›</a:t>
            </a:fld>
            <a:endParaRPr lang="en-US" altLang="en-US"/>
          </a:p>
        </p:txBody>
      </p:sp>
    </p:spTree>
    <p:extLst>
      <p:ext uri="{BB962C8B-B14F-4D97-AF65-F5344CB8AC3E}">
        <p14:creationId xmlns:p14="http://schemas.microsoft.com/office/powerpoint/2010/main" val="345482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8166B22D-CB0F-B0F4-303B-668C1FA16E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6740ED7F-A1B7-726B-9577-9255C2B4A0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6FD8643-D25E-0C2A-3856-ED126979F3B3}"/>
              </a:ext>
            </a:extLst>
          </p:cNvPr>
          <p:cNvSpPr>
            <a:spLocks noGrp="1" noChangeArrowheads="1"/>
          </p:cNvSpPr>
          <p:nvPr>
            <p:ph type="sldNum" sz="quarter" idx="12"/>
          </p:nvPr>
        </p:nvSpPr>
        <p:spPr>
          <a:ln/>
        </p:spPr>
        <p:txBody>
          <a:bodyPr/>
          <a:lstStyle>
            <a:lvl1pPr>
              <a:defRPr/>
            </a:lvl1pPr>
          </a:lstStyle>
          <a:p>
            <a:pPr>
              <a:defRPr/>
            </a:pPr>
            <a:fld id="{45E7072F-8886-2640-87B9-97EC60729E20}" type="slidenum">
              <a:rPr lang="en-US" altLang="en-US"/>
              <a:pPr>
                <a:defRPr/>
              </a:pPr>
              <a:t>‹#›</a:t>
            </a:fld>
            <a:endParaRPr lang="en-US" altLang="en-US"/>
          </a:p>
        </p:txBody>
      </p:sp>
    </p:spTree>
    <p:extLst>
      <p:ext uri="{BB962C8B-B14F-4D97-AF65-F5344CB8AC3E}">
        <p14:creationId xmlns:p14="http://schemas.microsoft.com/office/powerpoint/2010/main" val="3688786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315B2C89-5E5F-ACE7-61D6-23943334BD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69597320-31C4-CC5F-E852-1BA2A3145D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7F60AE58-DE8B-A732-B2CC-F61466CBFD04}"/>
              </a:ext>
            </a:extLst>
          </p:cNvPr>
          <p:cNvSpPr>
            <a:spLocks noGrp="1" noChangeArrowheads="1"/>
          </p:cNvSpPr>
          <p:nvPr>
            <p:ph type="sldNum" sz="quarter" idx="12"/>
          </p:nvPr>
        </p:nvSpPr>
        <p:spPr>
          <a:ln/>
        </p:spPr>
        <p:txBody>
          <a:bodyPr/>
          <a:lstStyle>
            <a:lvl1pPr>
              <a:defRPr/>
            </a:lvl1pPr>
          </a:lstStyle>
          <a:p>
            <a:pPr>
              <a:defRPr/>
            </a:pPr>
            <a:fld id="{7BF157D1-4DD4-1B43-BBB8-4B947715A625}" type="slidenum">
              <a:rPr lang="en-US" altLang="en-US"/>
              <a:pPr>
                <a:defRPr/>
              </a:pPr>
              <a:t>‹#›</a:t>
            </a:fld>
            <a:endParaRPr lang="en-US" altLang="en-US"/>
          </a:p>
        </p:txBody>
      </p:sp>
    </p:spTree>
    <p:extLst>
      <p:ext uri="{BB962C8B-B14F-4D97-AF65-F5344CB8AC3E}">
        <p14:creationId xmlns:p14="http://schemas.microsoft.com/office/powerpoint/2010/main" val="120039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D01D411E-7A0F-8AA5-D1F3-AB27A5693E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68F0EFCA-5E84-5291-46C2-AC7772846C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109CA9D1-D75B-A57E-2F0B-74961191BB32}"/>
              </a:ext>
            </a:extLst>
          </p:cNvPr>
          <p:cNvSpPr>
            <a:spLocks noGrp="1" noChangeArrowheads="1"/>
          </p:cNvSpPr>
          <p:nvPr>
            <p:ph type="sldNum" sz="quarter" idx="12"/>
          </p:nvPr>
        </p:nvSpPr>
        <p:spPr>
          <a:ln/>
        </p:spPr>
        <p:txBody>
          <a:bodyPr/>
          <a:lstStyle>
            <a:lvl1pPr>
              <a:defRPr/>
            </a:lvl1pPr>
          </a:lstStyle>
          <a:p>
            <a:pPr>
              <a:defRPr/>
            </a:pPr>
            <a:fld id="{09713200-65F0-9E4B-B0B7-1A58ED2593EE}" type="slidenum">
              <a:rPr lang="en-US" altLang="en-US"/>
              <a:pPr>
                <a:defRPr/>
              </a:pPr>
              <a:t>‹#›</a:t>
            </a:fld>
            <a:endParaRPr lang="en-US" altLang="en-US"/>
          </a:p>
        </p:txBody>
      </p:sp>
    </p:spTree>
    <p:extLst>
      <p:ext uri="{BB962C8B-B14F-4D97-AF65-F5344CB8AC3E}">
        <p14:creationId xmlns:p14="http://schemas.microsoft.com/office/powerpoint/2010/main" val="2348075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78901144-F067-03AA-08DC-098D7C1A8B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2B3F1018-5910-DF32-D9B6-8971E4A144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86A2F50A-85D5-78FF-3870-72683D95573D}"/>
              </a:ext>
            </a:extLst>
          </p:cNvPr>
          <p:cNvSpPr>
            <a:spLocks noGrp="1" noChangeArrowheads="1"/>
          </p:cNvSpPr>
          <p:nvPr>
            <p:ph type="sldNum" sz="quarter" idx="12"/>
          </p:nvPr>
        </p:nvSpPr>
        <p:spPr>
          <a:ln/>
        </p:spPr>
        <p:txBody>
          <a:bodyPr/>
          <a:lstStyle>
            <a:lvl1pPr>
              <a:defRPr/>
            </a:lvl1pPr>
          </a:lstStyle>
          <a:p>
            <a:pPr>
              <a:defRPr/>
            </a:pPr>
            <a:fld id="{19600F61-DBFA-AF4B-BA24-58954873DFD2}" type="slidenum">
              <a:rPr lang="en-US" altLang="en-US"/>
              <a:pPr>
                <a:defRPr/>
              </a:pPr>
              <a:t>‹#›</a:t>
            </a:fld>
            <a:endParaRPr lang="en-US" altLang="en-US"/>
          </a:p>
        </p:txBody>
      </p:sp>
    </p:spTree>
    <p:extLst>
      <p:ext uri="{BB962C8B-B14F-4D97-AF65-F5344CB8AC3E}">
        <p14:creationId xmlns:p14="http://schemas.microsoft.com/office/powerpoint/2010/main" val="3709782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A105AA38-A526-E321-155C-15360CE300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DB29910E-1BC0-96D6-31BA-E634621A44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8C4858FC-27D4-1EBA-8506-D9AEEED64D84}"/>
              </a:ext>
            </a:extLst>
          </p:cNvPr>
          <p:cNvSpPr>
            <a:spLocks noGrp="1" noChangeArrowheads="1"/>
          </p:cNvSpPr>
          <p:nvPr>
            <p:ph type="sldNum" sz="quarter" idx="12"/>
          </p:nvPr>
        </p:nvSpPr>
        <p:spPr>
          <a:ln/>
        </p:spPr>
        <p:txBody>
          <a:bodyPr/>
          <a:lstStyle>
            <a:lvl1pPr>
              <a:defRPr/>
            </a:lvl1pPr>
          </a:lstStyle>
          <a:p>
            <a:pPr>
              <a:defRPr/>
            </a:pPr>
            <a:fld id="{04CD6F55-B716-1D47-9052-DE07701AE31A}" type="slidenum">
              <a:rPr lang="en-US" altLang="en-US"/>
              <a:pPr>
                <a:defRPr/>
              </a:pPr>
              <a:t>‹#›</a:t>
            </a:fld>
            <a:endParaRPr lang="en-US" altLang="en-US"/>
          </a:p>
        </p:txBody>
      </p:sp>
    </p:spTree>
    <p:extLst>
      <p:ext uri="{BB962C8B-B14F-4D97-AF65-F5344CB8AC3E}">
        <p14:creationId xmlns:p14="http://schemas.microsoft.com/office/powerpoint/2010/main" val="3227282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595EFDA3-F7FA-4056-A466-BC893203FA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9DE6A14D-2715-84B5-2E1A-BC6720D2A3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55DD5E28-7942-25E4-7070-BB7B8E3FE474}"/>
              </a:ext>
            </a:extLst>
          </p:cNvPr>
          <p:cNvSpPr>
            <a:spLocks noGrp="1" noChangeArrowheads="1"/>
          </p:cNvSpPr>
          <p:nvPr>
            <p:ph type="sldNum" sz="quarter" idx="12"/>
          </p:nvPr>
        </p:nvSpPr>
        <p:spPr>
          <a:ln/>
        </p:spPr>
        <p:txBody>
          <a:bodyPr/>
          <a:lstStyle>
            <a:lvl1pPr>
              <a:defRPr/>
            </a:lvl1pPr>
          </a:lstStyle>
          <a:p>
            <a:pPr>
              <a:defRPr/>
            </a:pPr>
            <a:fld id="{925C0940-4872-104E-B2C9-707D8FFA108F}" type="slidenum">
              <a:rPr lang="en-US" altLang="en-US"/>
              <a:pPr>
                <a:defRPr/>
              </a:pPr>
              <a:t>‹#›</a:t>
            </a:fld>
            <a:endParaRPr lang="en-US" altLang="en-US"/>
          </a:p>
        </p:txBody>
      </p:sp>
    </p:spTree>
    <p:extLst>
      <p:ext uri="{BB962C8B-B14F-4D97-AF65-F5344CB8AC3E}">
        <p14:creationId xmlns:p14="http://schemas.microsoft.com/office/powerpoint/2010/main" val="3740819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EACC887-FB61-0350-43F1-EE080B492F1A}"/>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FDDE4279-6C58-D0CE-4221-D58DE811B9E8}"/>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defRPr/>
              </a:pPr>
              <a:endParaRPr lang="en-US"/>
            </a:p>
          </p:txBody>
        </p:sp>
        <p:sp>
          <p:nvSpPr>
            <p:cNvPr id="4" name="Freeform 4">
              <a:extLst>
                <a:ext uri="{FF2B5EF4-FFF2-40B4-BE49-F238E27FC236}">
                  <a16:creationId xmlns:a16="http://schemas.microsoft.com/office/drawing/2014/main" id="{CFF2D2D0-83D3-36B1-F5A7-A362021A1F94}"/>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 name="Freeform 5">
              <a:extLst>
                <a:ext uri="{FF2B5EF4-FFF2-40B4-BE49-F238E27FC236}">
                  <a16:creationId xmlns:a16="http://schemas.microsoft.com/office/drawing/2014/main" id="{AC8F82AA-3B1A-A60D-DFB8-AA9557C86E0C}"/>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6">
              <a:extLst>
                <a:ext uri="{FF2B5EF4-FFF2-40B4-BE49-F238E27FC236}">
                  <a16:creationId xmlns:a16="http://schemas.microsoft.com/office/drawing/2014/main" id="{72D441D3-8A69-A42C-3761-52DBC5733C17}"/>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7" name="Freeform 7">
              <a:extLst>
                <a:ext uri="{FF2B5EF4-FFF2-40B4-BE49-F238E27FC236}">
                  <a16:creationId xmlns:a16="http://schemas.microsoft.com/office/drawing/2014/main" id="{6BA822AE-41B3-19D2-125D-EBF9BEE6E582}"/>
                </a:ext>
              </a:extLst>
            </p:cNvPr>
            <p:cNvSpPr>
              <a:spLocks/>
            </p:cNvSpPr>
            <p:nvPr userDrawn="1"/>
          </p:nvSpPr>
          <p:spPr bwMode="hidden">
            <a:xfrm>
              <a:off x="3599" y="2477"/>
              <a:ext cx="186" cy="120"/>
            </a:xfrm>
            <a:custGeom>
              <a:avLst/>
              <a:gdLst>
                <a:gd name="T0" fmla="*/ 204 w 185"/>
                <a:gd name="T1" fmla="*/ 0 h 120"/>
                <a:gd name="T2" fmla="*/ 204 w 185"/>
                <a:gd name="T3" fmla="*/ 6 h 120"/>
                <a:gd name="T4" fmla="*/ 204 w 185"/>
                <a:gd name="T5" fmla="*/ 18 h 120"/>
                <a:gd name="T6" fmla="*/ 204 w 185"/>
                <a:gd name="T7" fmla="*/ 36 h 120"/>
                <a:gd name="T8" fmla="*/ 198 w 185"/>
                <a:gd name="T9" fmla="*/ 54 h 120"/>
                <a:gd name="T10" fmla="*/ 180 w 185"/>
                <a:gd name="T11" fmla="*/ 72 h 120"/>
                <a:gd name="T12" fmla="*/ 156 w 185"/>
                <a:gd name="T13" fmla="*/ 96 h 120"/>
                <a:gd name="T14" fmla="*/ 120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4 w 185"/>
                <a:gd name="T29" fmla="*/ 0 h 120"/>
                <a:gd name="T30" fmla="*/ 204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8">
              <a:extLst>
                <a:ext uri="{FF2B5EF4-FFF2-40B4-BE49-F238E27FC236}">
                  <a16:creationId xmlns:a16="http://schemas.microsoft.com/office/drawing/2014/main" id="{C8DD6802-7AC0-9B89-D231-F9A952477DFE}"/>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9">
              <a:extLst>
                <a:ext uri="{FF2B5EF4-FFF2-40B4-BE49-F238E27FC236}">
                  <a16:creationId xmlns:a16="http://schemas.microsoft.com/office/drawing/2014/main" id="{434F191C-62E6-A807-9241-E57E62346F16}"/>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6 w 526"/>
                <a:gd name="T17" fmla="*/ 179 h 275"/>
                <a:gd name="T18" fmla="*/ 228 w 526"/>
                <a:gd name="T19" fmla="*/ 143 h 275"/>
                <a:gd name="T20" fmla="*/ 270 w 526"/>
                <a:gd name="T21" fmla="*/ 120 h 275"/>
                <a:gd name="T22" fmla="*/ 318 w 526"/>
                <a:gd name="T23" fmla="*/ 96 h 275"/>
                <a:gd name="T24" fmla="*/ 431 w 526"/>
                <a:gd name="T25" fmla="*/ 48 h 275"/>
                <a:gd name="T26" fmla="*/ 480 w 526"/>
                <a:gd name="T27" fmla="*/ 30 h 275"/>
                <a:gd name="T28" fmla="*/ 516 w 526"/>
                <a:gd name="T29" fmla="*/ 12 h 275"/>
                <a:gd name="T30" fmla="*/ 540 w 526"/>
                <a:gd name="T31" fmla="*/ 6 h 275"/>
                <a:gd name="T32" fmla="*/ 558 w 526"/>
                <a:gd name="T33" fmla="*/ 0 h 275"/>
                <a:gd name="T34" fmla="*/ 564 w 526"/>
                <a:gd name="T35" fmla="*/ 0 h 275"/>
                <a:gd name="T36" fmla="*/ 558 w 526"/>
                <a:gd name="T37" fmla="*/ 6 h 275"/>
                <a:gd name="T38" fmla="*/ 546 w 526"/>
                <a:gd name="T39" fmla="*/ 12 h 275"/>
                <a:gd name="T40" fmla="*/ 522 w 526"/>
                <a:gd name="T41" fmla="*/ 24 h 275"/>
                <a:gd name="T42" fmla="*/ 498 w 526"/>
                <a:gd name="T43" fmla="*/ 42 h 275"/>
                <a:gd name="T44" fmla="*/ 474 w 526"/>
                <a:gd name="T45" fmla="*/ 54 h 275"/>
                <a:gd name="T46" fmla="*/ 431 w 526"/>
                <a:gd name="T47" fmla="*/ 78 h 275"/>
                <a:gd name="T48" fmla="*/ 359 w 526"/>
                <a:gd name="T49" fmla="*/ 108 h 275"/>
                <a:gd name="T50" fmla="*/ 294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0">
              <a:extLst>
                <a:ext uri="{FF2B5EF4-FFF2-40B4-BE49-F238E27FC236}">
                  <a16:creationId xmlns:a16="http://schemas.microsoft.com/office/drawing/2014/main" id="{35B27B6F-4CE1-4FBE-33DD-F029B6DB2E77}"/>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9 w 718"/>
                <a:gd name="T17" fmla="*/ 228 h 306"/>
                <a:gd name="T18" fmla="*/ 145 w 718"/>
                <a:gd name="T19" fmla="*/ 228 h 306"/>
                <a:gd name="T20" fmla="*/ 163 w 718"/>
                <a:gd name="T21" fmla="*/ 222 h 306"/>
                <a:gd name="T22" fmla="*/ 187 w 718"/>
                <a:gd name="T23" fmla="*/ 216 h 306"/>
                <a:gd name="T24" fmla="*/ 217 w 718"/>
                <a:gd name="T25" fmla="*/ 204 h 306"/>
                <a:gd name="T26" fmla="*/ 294 w 718"/>
                <a:gd name="T27" fmla="*/ 180 h 306"/>
                <a:gd name="T28" fmla="*/ 409 w 718"/>
                <a:gd name="T29" fmla="*/ 156 h 306"/>
                <a:gd name="T30" fmla="*/ 499 w 718"/>
                <a:gd name="T31" fmla="*/ 126 h 306"/>
                <a:gd name="T32" fmla="*/ 582 w 718"/>
                <a:gd name="T33" fmla="*/ 102 h 306"/>
                <a:gd name="T34" fmla="*/ 618 w 718"/>
                <a:gd name="T35" fmla="*/ 90 h 306"/>
                <a:gd name="T36" fmla="*/ 661 w 718"/>
                <a:gd name="T37" fmla="*/ 84 h 306"/>
                <a:gd name="T38" fmla="*/ 679 w 718"/>
                <a:gd name="T39" fmla="*/ 78 h 306"/>
                <a:gd name="T40" fmla="*/ 685 w 718"/>
                <a:gd name="T41" fmla="*/ 72 h 306"/>
                <a:gd name="T42" fmla="*/ 691 w 718"/>
                <a:gd name="T43" fmla="*/ 66 h 306"/>
                <a:gd name="T44" fmla="*/ 709 w 718"/>
                <a:gd name="T45" fmla="*/ 60 h 306"/>
                <a:gd name="T46" fmla="*/ 751 w 718"/>
                <a:gd name="T47" fmla="*/ 30 h 306"/>
                <a:gd name="T48" fmla="*/ 769 w 718"/>
                <a:gd name="T49" fmla="*/ 18 h 306"/>
                <a:gd name="T50" fmla="*/ 775 w 718"/>
                <a:gd name="T51" fmla="*/ 6 h 306"/>
                <a:gd name="T52" fmla="*/ 769 w 718"/>
                <a:gd name="T53" fmla="*/ 0 h 306"/>
                <a:gd name="T54" fmla="*/ 745 w 718"/>
                <a:gd name="T55" fmla="*/ 0 h 306"/>
                <a:gd name="T56" fmla="*/ 685 w 718"/>
                <a:gd name="T57" fmla="*/ 0 h 306"/>
                <a:gd name="T58" fmla="*/ 627 w 718"/>
                <a:gd name="T59" fmla="*/ 0 h 306"/>
                <a:gd name="T60" fmla="*/ 582 w 718"/>
                <a:gd name="T61" fmla="*/ 0 h 306"/>
                <a:gd name="T62" fmla="*/ 552 w 718"/>
                <a:gd name="T63" fmla="*/ 18 h 306"/>
                <a:gd name="T64" fmla="*/ 523 w 718"/>
                <a:gd name="T65" fmla="*/ 42 h 306"/>
                <a:gd name="T66" fmla="*/ 505 w 718"/>
                <a:gd name="T67" fmla="*/ 54 h 306"/>
                <a:gd name="T68" fmla="*/ 487 w 718"/>
                <a:gd name="T69" fmla="*/ 60 h 306"/>
                <a:gd name="T70" fmla="*/ 463 w 718"/>
                <a:gd name="T71" fmla="*/ 60 h 306"/>
                <a:gd name="T72" fmla="*/ 427 w 718"/>
                <a:gd name="T73" fmla="*/ 66 h 306"/>
                <a:gd name="T74" fmla="*/ 373 w 718"/>
                <a:gd name="T75" fmla="*/ 84 h 306"/>
                <a:gd name="T76" fmla="*/ 330 w 718"/>
                <a:gd name="T77" fmla="*/ 108 h 306"/>
                <a:gd name="T78" fmla="*/ 306 w 718"/>
                <a:gd name="T79" fmla="*/ 126 h 306"/>
                <a:gd name="T80" fmla="*/ 294 w 718"/>
                <a:gd name="T81" fmla="*/ 132 h 306"/>
                <a:gd name="T82" fmla="*/ 276 w 718"/>
                <a:gd name="T83" fmla="*/ 138 h 306"/>
                <a:gd name="T84" fmla="*/ 240 w 718"/>
                <a:gd name="T85" fmla="*/ 138 h 306"/>
                <a:gd name="T86" fmla="*/ 205 w 718"/>
                <a:gd name="T87" fmla="*/ 138 h 306"/>
                <a:gd name="T88" fmla="*/ 199 w 718"/>
                <a:gd name="T89" fmla="*/ 138 h 306"/>
                <a:gd name="T90" fmla="*/ 193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1">
              <a:extLst>
                <a:ext uri="{FF2B5EF4-FFF2-40B4-BE49-F238E27FC236}">
                  <a16:creationId xmlns:a16="http://schemas.microsoft.com/office/drawing/2014/main" id="{859C0330-75E0-FE17-0FF4-04A6D6369740}"/>
                </a:ext>
              </a:extLst>
            </p:cNvPr>
            <p:cNvSpPr>
              <a:spLocks/>
            </p:cNvSpPr>
            <p:nvPr userDrawn="1"/>
          </p:nvSpPr>
          <p:spPr bwMode="hidden">
            <a:xfrm>
              <a:off x="3358" y="1890"/>
              <a:ext cx="2400" cy="881"/>
            </a:xfrm>
            <a:custGeom>
              <a:avLst/>
              <a:gdLst>
                <a:gd name="T0" fmla="*/ 2381 w 2392"/>
                <a:gd name="T1" fmla="*/ 54 h 881"/>
                <a:gd name="T2" fmla="*/ 2333 w 2392"/>
                <a:gd name="T3" fmla="*/ 54 h 881"/>
                <a:gd name="T4" fmla="*/ 2285 w 2392"/>
                <a:gd name="T5" fmla="*/ 66 h 881"/>
                <a:gd name="T6" fmla="*/ 2154 w 2392"/>
                <a:gd name="T7" fmla="*/ 101 h 881"/>
                <a:gd name="T8" fmla="*/ 2089 w 2392"/>
                <a:gd name="T9" fmla="*/ 119 h 881"/>
                <a:gd name="T10" fmla="*/ 1979 w 2392"/>
                <a:gd name="T11" fmla="*/ 167 h 881"/>
                <a:gd name="T12" fmla="*/ 1951 w 2392"/>
                <a:gd name="T13" fmla="*/ 245 h 881"/>
                <a:gd name="T14" fmla="*/ 1958 w 2392"/>
                <a:gd name="T15" fmla="*/ 305 h 881"/>
                <a:gd name="T16" fmla="*/ 1872 w 2392"/>
                <a:gd name="T17" fmla="*/ 317 h 881"/>
                <a:gd name="T18" fmla="*/ 1701 w 2392"/>
                <a:gd name="T19" fmla="*/ 263 h 881"/>
                <a:gd name="T20" fmla="*/ 1602 w 2392"/>
                <a:gd name="T21" fmla="*/ 257 h 881"/>
                <a:gd name="T22" fmla="*/ 1494 w 2392"/>
                <a:gd name="T23" fmla="*/ 311 h 881"/>
                <a:gd name="T24" fmla="*/ 1426 w 2392"/>
                <a:gd name="T25" fmla="*/ 353 h 881"/>
                <a:gd name="T26" fmla="*/ 1396 w 2392"/>
                <a:gd name="T27" fmla="*/ 359 h 881"/>
                <a:gd name="T28" fmla="*/ 1290 w 2392"/>
                <a:gd name="T29" fmla="*/ 371 h 881"/>
                <a:gd name="T30" fmla="*/ 1236 w 2392"/>
                <a:gd name="T31" fmla="*/ 365 h 881"/>
                <a:gd name="T32" fmla="*/ 1129 w 2392"/>
                <a:gd name="T33" fmla="*/ 371 h 881"/>
                <a:gd name="T34" fmla="*/ 1014 w 2392"/>
                <a:gd name="T35" fmla="*/ 383 h 881"/>
                <a:gd name="T36" fmla="*/ 978 w 2392"/>
                <a:gd name="T37" fmla="*/ 401 h 881"/>
                <a:gd name="T38" fmla="*/ 876 w 2392"/>
                <a:gd name="T39" fmla="*/ 419 h 881"/>
                <a:gd name="T40" fmla="*/ 835 w 2392"/>
                <a:gd name="T41" fmla="*/ 419 h 881"/>
                <a:gd name="T42" fmla="*/ 702 w 2392"/>
                <a:gd name="T43" fmla="*/ 437 h 881"/>
                <a:gd name="T44" fmla="*/ 636 w 2392"/>
                <a:gd name="T45" fmla="*/ 473 h 881"/>
                <a:gd name="T46" fmla="*/ 541 w 2392"/>
                <a:gd name="T47" fmla="*/ 467 h 881"/>
                <a:gd name="T48" fmla="*/ 451 w 2392"/>
                <a:gd name="T49" fmla="*/ 491 h 881"/>
                <a:gd name="T50" fmla="*/ 432 w 2392"/>
                <a:gd name="T51" fmla="*/ 539 h 881"/>
                <a:gd name="T52" fmla="*/ 366 w 2392"/>
                <a:gd name="T53" fmla="*/ 569 h 881"/>
                <a:gd name="T54" fmla="*/ 241 w 2392"/>
                <a:gd name="T55" fmla="*/ 599 h 881"/>
                <a:gd name="T56" fmla="*/ 138 w 2392"/>
                <a:gd name="T57" fmla="*/ 647 h 881"/>
                <a:gd name="T58" fmla="*/ 108 w 2392"/>
                <a:gd name="T59" fmla="*/ 659 h 881"/>
                <a:gd name="T60" fmla="*/ 0 w 2392"/>
                <a:gd name="T61" fmla="*/ 671 h 881"/>
                <a:gd name="T62" fmla="*/ 84 w 2392"/>
                <a:gd name="T63" fmla="*/ 695 h 881"/>
                <a:gd name="T64" fmla="*/ 282 w 2392"/>
                <a:gd name="T65" fmla="*/ 653 h 881"/>
                <a:gd name="T66" fmla="*/ 511 w 2392"/>
                <a:gd name="T67" fmla="*/ 569 h 881"/>
                <a:gd name="T68" fmla="*/ 606 w 2392"/>
                <a:gd name="T69" fmla="*/ 521 h 881"/>
                <a:gd name="T70" fmla="*/ 684 w 2392"/>
                <a:gd name="T71" fmla="*/ 515 h 881"/>
                <a:gd name="T72" fmla="*/ 930 w 2392"/>
                <a:gd name="T73" fmla="*/ 461 h 881"/>
                <a:gd name="T74" fmla="*/ 1224 w 2392"/>
                <a:gd name="T75" fmla="*/ 425 h 881"/>
                <a:gd name="T76" fmla="*/ 1373 w 2392"/>
                <a:gd name="T77" fmla="*/ 461 h 881"/>
                <a:gd name="T78" fmla="*/ 1512 w 2392"/>
                <a:gd name="T79" fmla="*/ 533 h 881"/>
                <a:gd name="T80" fmla="*/ 1530 w 2392"/>
                <a:gd name="T81" fmla="*/ 617 h 881"/>
                <a:gd name="T82" fmla="*/ 1471 w 2392"/>
                <a:gd name="T83" fmla="*/ 653 h 881"/>
                <a:gd name="T84" fmla="*/ 1302 w 2392"/>
                <a:gd name="T85" fmla="*/ 701 h 881"/>
                <a:gd name="T86" fmla="*/ 1188 w 2392"/>
                <a:gd name="T87" fmla="*/ 755 h 881"/>
                <a:gd name="T88" fmla="*/ 1141 w 2392"/>
                <a:gd name="T89" fmla="*/ 809 h 881"/>
                <a:gd name="T90" fmla="*/ 1153 w 2392"/>
                <a:gd name="T91" fmla="*/ 869 h 881"/>
                <a:gd name="T92" fmla="*/ 1182 w 2392"/>
                <a:gd name="T93" fmla="*/ 881 h 881"/>
                <a:gd name="T94" fmla="*/ 1284 w 2392"/>
                <a:gd name="T95" fmla="*/ 869 h 881"/>
                <a:gd name="T96" fmla="*/ 1483 w 2392"/>
                <a:gd name="T97" fmla="*/ 857 h 881"/>
                <a:gd name="T98" fmla="*/ 1536 w 2392"/>
                <a:gd name="T99" fmla="*/ 851 h 881"/>
                <a:gd name="T100" fmla="*/ 1578 w 2392"/>
                <a:gd name="T101" fmla="*/ 833 h 881"/>
                <a:gd name="T102" fmla="*/ 1789 w 2392"/>
                <a:gd name="T103" fmla="*/ 743 h 881"/>
                <a:gd name="T104" fmla="*/ 1920 w 2392"/>
                <a:gd name="T105" fmla="*/ 689 h 881"/>
                <a:gd name="T106" fmla="*/ 2007 w 2392"/>
                <a:gd name="T107" fmla="*/ 581 h 881"/>
                <a:gd name="T108" fmla="*/ 2172 w 2392"/>
                <a:gd name="T109" fmla="*/ 389 h 881"/>
                <a:gd name="T110" fmla="*/ 2353 w 2392"/>
                <a:gd name="T111" fmla="*/ 269 h 881"/>
                <a:gd name="T112" fmla="*/ 2401 w 2392"/>
                <a:gd name="T113" fmla="*/ 239 h 881"/>
                <a:gd name="T114" fmla="*/ 2544 w 2392"/>
                <a:gd name="T115" fmla="*/ 0 h 881"/>
                <a:gd name="T116" fmla="*/ 245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2">
              <a:extLst>
                <a:ext uri="{FF2B5EF4-FFF2-40B4-BE49-F238E27FC236}">
                  <a16:creationId xmlns:a16="http://schemas.microsoft.com/office/drawing/2014/main" id="{64ECE438-E64E-F7F6-284D-CB09923F778B}"/>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3" name="Freeform 13">
              <a:extLst>
                <a:ext uri="{FF2B5EF4-FFF2-40B4-BE49-F238E27FC236}">
                  <a16:creationId xmlns:a16="http://schemas.microsoft.com/office/drawing/2014/main" id="{B5CFAF4B-B62B-40DA-1A00-7D4553980CC5}"/>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a:extLst>
                <a:ext uri="{FF2B5EF4-FFF2-40B4-BE49-F238E27FC236}">
                  <a16:creationId xmlns:a16="http://schemas.microsoft.com/office/drawing/2014/main" id="{5CB0A0CC-E380-C8AA-B0C1-6AFECDD1BF06}"/>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5" name="Freeform 15">
              <a:extLst>
                <a:ext uri="{FF2B5EF4-FFF2-40B4-BE49-F238E27FC236}">
                  <a16:creationId xmlns:a16="http://schemas.microsoft.com/office/drawing/2014/main" id="{5CDED572-929E-B93B-9844-9342D3AEEE92}"/>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6" name="Freeform 16">
              <a:extLst>
                <a:ext uri="{FF2B5EF4-FFF2-40B4-BE49-F238E27FC236}">
                  <a16:creationId xmlns:a16="http://schemas.microsoft.com/office/drawing/2014/main" id="{64ACC77D-F4F3-1FA8-C7FD-C083C7427A9C}"/>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17" name="Freeform 17">
              <a:extLst>
                <a:ext uri="{FF2B5EF4-FFF2-40B4-BE49-F238E27FC236}">
                  <a16:creationId xmlns:a16="http://schemas.microsoft.com/office/drawing/2014/main" id="{004EB440-675C-DCFD-688D-4EA32765B360}"/>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r-F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8" name="Rectangle 20">
            <a:extLst>
              <a:ext uri="{FF2B5EF4-FFF2-40B4-BE49-F238E27FC236}">
                <a16:creationId xmlns:a16="http://schemas.microsoft.com/office/drawing/2014/main" id="{03598EB6-F704-8637-FAC1-FC85AAD5FB01}"/>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EBE92D0F-2EEA-ED50-454C-EA96C73E4534}"/>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AF8CB202-71C7-66F7-6524-265D84BB94F7}"/>
              </a:ext>
            </a:extLst>
          </p:cNvPr>
          <p:cNvSpPr>
            <a:spLocks noGrp="1" noChangeArrowheads="1"/>
          </p:cNvSpPr>
          <p:nvPr>
            <p:ph type="sldNum" sz="quarter" idx="12"/>
          </p:nvPr>
        </p:nvSpPr>
        <p:spPr/>
        <p:txBody>
          <a:bodyPr/>
          <a:lstStyle>
            <a:lvl1pPr>
              <a:defRPr/>
            </a:lvl1pPr>
          </a:lstStyle>
          <a:p>
            <a:pPr>
              <a:defRPr/>
            </a:pPr>
            <a:fld id="{1C409931-1FF5-AA43-ACB6-E413069B3468}" type="slidenum">
              <a:rPr lang="en-US" altLang="en-US"/>
              <a:pPr>
                <a:defRPr/>
              </a:pPr>
              <a:t>‹#›</a:t>
            </a:fld>
            <a:endParaRPr lang="en-US" altLang="en-US"/>
          </a:p>
        </p:txBody>
      </p:sp>
    </p:spTree>
    <p:extLst>
      <p:ext uri="{BB962C8B-B14F-4D97-AF65-F5344CB8AC3E}">
        <p14:creationId xmlns:p14="http://schemas.microsoft.com/office/powerpoint/2010/main" val="1275959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2C8BCC33-E8ED-AC76-A780-06448C7744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11C514B6-B112-7B05-55FD-7E9749D554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27F1B7F-214B-4FB5-A7EB-FEA950D46292}"/>
              </a:ext>
            </a:extLst>
          </p:cNvPr>
          <p:cNvSpPr>
            <a:spLocks noGrp="1" noChangeArrowheads="1"/>
          </p:cNvSpPr>
          <p:nvPr>
            <p:ph type="sldNum" sz="quarter" idx="12"/>
          </p:nvPr>
        </p:nvSpPr>
        <p:spPr>
          <a:ln/>
        </p:spPr>
        <p:txBody>
          <a:bodyPr/>
          <a:lstStyle>
            <a:lvl1pPr>
              <a:defRPr/>
            </a:lvl1pPr>
          </a:lstStyle>
          <a:p>
            <a:pPr>
              <a:defRPr/>
            </a:pPr>
            <a:fld id="{49641775-1AC6-954A-A3DE-D8A248F35116}" type="slidenum">
              <a:rPr lang="en-US" altLang="en-US"/>
              <a:pPr>
                <a:defRPr/>
              </a:pPr>
              <a:t>‹#›</a:t>
            </a:fld>
            <a:endParaRPr lang="en-US" altLang="en-US"/>
          </a:p>
        </p:txBody>
      </p:sp>
    </p:spTree>
    <p:extLst>
      <p:ext uri="{BB962C8B-B14F-4D97-AF65-F5344CB8AC3E}">
        <p14:creationId xmlns:p14="http://schemas.microsoft.com/office/powerpoint/2010/main" val="350036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3B2EE93E-DDDC-2922-84DC-876E0E1998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B486793F-715B-29D6-A605-5123138385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5EE10CD-0222-9CA7-AAAA-0E7B74D749B7}"/>
              </a:ext>
            </a:extLst>
          </p:cNvPr>
          <p:cNvSpPr>
            <a:spLocks noGrp="1" noChangeArrowheads="1"/>
          </p:cNvSpPr>
          <p:nvPr>
            <p:ph type="sldNum" sz="quarter" idx="12"/>
          </p:nvPr>
        </p:nvSpPr>
        <p:spPr>
          <a:ln/>
        </p:spPr>
        <p:txBody>
          <a:bodyPr/>
          <a:lstStyle>
            <a:lvl1pPr>
              <a:defRPr/>
            </a:lvl1pPr>
          </a:lstStyle>
          <a:p>
            <a:pPr>
              <a:defRPr/>
            </a:pPr>
            <a:fld id="{2B2C275D-EE2D-D14E-86AA-CB2AF210E267}" type="slidenum">
              <a:rPr lang="en-US" altLang="en-US"/>
              <a:pPr>
                <a:defRPr/>
              </a:pPr>
              <a:t>‹#›</a:t>
            </a:fld>
            <a:endParaRPr lang="en-US" altLang="en-US"/>
          </a:p>
        </p:txBody>
      </p:sp>
    </p:spTree>
    <p:extLst>
      <p:ext uri="{BB962C8B-B14F-4D97-AF65-F5344CB8AC3E}">
        <p14:creationId xmlns:p14="http://schemas.microsoft.com/office/powerpoint/2010/main" val="2010038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19320A2A-5BED-6CFF-3953-201B1F5E87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445D34F-C6CD-0D7C-1755-32A31DCBB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3193BF75-6656-F7B7-4F53-4482554E8728}"/>
              </a:ext>
            </a:extLst>
          </p:cNvPr>
          <p:cNvSpPr>
            <a:spLocks noGrp="1" noChangeArrowheads="1"/>
          </p:cNvSpPr>
          <p:nvPr>
            <p:ph type="sldNum" sz="quarter" idx="12"/>
          </p:nvPr>
        </p:nvSpPr>
        <p:spPr>
          <a:ln/>
        </p:spPr>
        <p:txBody>
          <a:bodyPr/>
          <a:lstStyle>
            <a:lvl1pPr>
              <a:defRPr/>
            </a:lvl1pPr>
          </a:lstStyle>
          <a:p>
            <a:pPr>
              <a:defRPr/>
            </a:pPr>
            <a:fld id="{7862B798-6B02-6F47-A28B-FC360A1568C7}" type="slidenum">
              <a:rPr lang="en-US" altLang="en-US"/>
              <a:pPr>
                <a:defRPr/>
              </a:pPr>
              <a:t>‹#›</a:t>
            </a:fld>
            <a:endParaRPr lang="en-US" altLang="en-US"/>
          </a:p>
        </p:txBody>
      </p:sp>
    </p:spTree>
    <p:extLst>
      <p:ext uri="{BB962C8B-B14F-4D97-AF65-F5344CB8AC3E}">
        <p14:creationId xmlns:p14="http://schemas.microsoft.com/office/powerpoint/2010/main" val="727268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7A6F00B0-74D2-5A0A-B866-F9AACF4B91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14CDCE03-4163-11C8-24B9-91E51B7D5C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C8551801-AE79-A441-D6DF-C9F4B4BD10E4}"/>
              </a:ext>
            </a:extLst>
          </p:cNvPr>
          <p:cNvSpPr>
            <a:spLocks noGrp="1" noChangeArrowheads="1"/>
          </p:cNvSpPr>
          <p:nvPr>
            <p:ph type="sldNum" sz="quarter" idx="12"/>
          </p:nvPr>
        </p:nvSpPr>
        <p:spPr>
          <a:ln/>
        </p:spPr>
        <p:txBody>
          <a:bodyPr/>
          <a:lstStyle>
            <a:lvl1pPr>
              <a:defRPr/>
            </a:lvl1pPr>
          </a:lstStyle>
          <a:p>
            <a:pPr>
              <a:defRPr/>
            </a:pPr>
            <a:fld id="{CB8DA9C6-F050-474D-A940-5776DCF9FE02}" type="slidenum">
              <a:rPr lang="en-US" altLang="en-US"/>
              <a:pPr>
                <a:defRPr/>
              </a:pPr>
              <a:t>‹#›</a:t>
            </a:fld>
            <a:endParaRPr lang="en-US" altLang="en-US"/>
          </a:p>
        </p:txBody>
      </p:sp>
    </p:spTree>
    <p:extLst>
      <p:ext uri="{BB962C8B-B14F-4D97-AF65-F5344CB8AC3E}">
        <p14:creationId xmlns:p14="http://schemas.microsoft.com/office/powerpoint/2010/main" val="367365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5F5ECF0B-6161-7BED-64A1-1FD4F0D6E71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385A4D37-96B8-F8A3-7FCD-47590770F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9D9FD357-41F3-75A8-243E-16B531BF4D77}"/>
              </a:ext>
            </a:extLst>
          </p:cNvPr>
          <p:cNvSpPr>
            <a:spLocks noGrp="1" noChangeArrowheads="1"/>
          </p:cNvSpPr>
          <p:nvPr>
            <p:ph type="sldNum" sz="quarter" idx="12"/>
          </p:nvPr>
        </p:nvSpPr>
        <p:spPr>
          <a:ln/>
        </p:spPr>
        <p:txBody>
          <a:bodyPr/>
          <a:lstStyle>
            <a:lvl1pPr>
              <a:defRPr/>
            </a:lvl1pPr>
          </a:lstStyle>
          <a:p>
            <a:pPr>
              <a:defRPr/>
            </a:pPr>
            <a:fld id="{A64354E2-24AA-E246-A59F-BA7CA4711A07}" type="slidenum">
              <a:rPr lang="en-US" altLang="en-US"/>
              <a:pPr>
                <a:defRPr/>
              </a:pPr>
              <a:t>‹#›</a:t>
            </a:fld>
            <a:endParaRPr lang="en-US" altLang="en-US"/>
          </a:p>
        </p:txBody>
      </p:sp>
    </p:spTree>
    <p:extLst>
      <p:ext uri="{BB962C8B-B14F-4D97-AF65-F5344CB8AC3E}">
        <p14:creationId xmlns:p14="http://schemas.microsoft.com/office/powerpoint/2010/main" val="3223315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F9FDA846-6C37-4D65-5B37-8259FAB0AE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87A037D7-2B31-C277-C114-278E25B31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138419A6-549B-74EE-46E4-0A6886E73550}"/>
              </a:ext>
            </a:extLst>
          </p:cNvPr>
          <p:cNvSpPr>
            <a:spLocks noGrp="1" noChangeArrowheads="1"/>
          </p:cNvSpPr>
          <p:nvPr>
            <p:ph type="sldNum" sz="quarter" idx="12"/>
          </p:nvPr>
        </p:nvSpPr>
        <p:spPr>
          <a:ln/>
        </p:spPr>
        <p:txBody>
          <a:bodyPr/>
          <a:lstStyle>
            <a:lvl1pPr>
              <a:defRPr/>
            </a:lvl1pPr>
          </a:lstStyle>
          <a:p>
            <a:pPr>
              <a:defRPr/>
            </a:pPr>
            <a:fld id="{2E558E9C-A7E8-1E42-B48E-88F1CF74D8C6}" type="slidenum">
              <a:rPr lang="en-US" altLang="en-US"/>
              <a:pPr>
                <a:defRPr/>
              </a:pPr>
              <a:t>‹#›</a:t>
            </a:fld>
            <a:endParaRPr lang="en-US" altLang="en-US"/>
          </a:p>
        </p:txBody>
      </p:sp>
    </p:spTree>
    <p:extLst>
      <p:ext uri="{BB962C8B-B14F-4D97-AF65-F5344CB8AC3E}">
        <p14:creationId xmlns:p14="http://schemas.microsoft.com/office/powerpoint/2010/main" val="2586972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3301A037-4A88-C9E6-F8AD-203C62352E9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237F5ACA-40C7-12D7-D26B-94C9BFEC93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154BCAF9-71DF-9BD1-3A14-21977C1A64F6}"/>
              </a:ext>
            </a:extLst>
          </p:cNvPr>
          <p:cNvSpPr>
            <a:spLocks noGrp="1" noChangeArrowheads="1"/>
          </p:cNvSpPr>
          <p:nvPr>
            <p:ph type="sldNum" sz="quarter" idx="12"/>
          </p:nvPr>
        </p:nvSpPr>
        <p:spPr>
          <a:ln/>
        </p:spPr>
        <p:txBody>
          <a:bodyPr/>
          <a:lstStyle>
            <a:lvl1pPr>
              <a:defRPr/>
            </a:lvl1pPr>
          </a:lstStyle>
          <a:p>
            <a:pPr>
              <a:defRPr/>
            </a:pPr>
            <a:fld id="{A168273A-D00F-224B-A37A-A67A50E4AFC7}" type="slidenum">
              <a:rPr lang="en-US" altLang="en-US"/>
              <a:pPr>
                <a:defRPr/>
              </a:pPr>
              <a:t>‹#›</a:t>
            </a:fld>
            <a:endParaRPr lang="en-US" altLang="en-US"/>
          </a:p>
        </p:txBody>
      </p:sp>
    </p:spTree>
    <p:extLst>
      <p:ext uri="{BB962C8B-B14F-4D97-AF65-F5344CB8AC3E}">
        <p14:creationId xmlns:p14="http://schemas.microsoft.com/office/powerpoint/2010/main" val="3764324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5226E45A-64FB-5680-D8C7-6F48681177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8B6609A7-A366-F187-D842-C3E74B01F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827079BC-FDEE-5262-F44B-9E76CB69D96D}"/>
              </a:ext>
            </a:extLst>
          </p:cNvPr>
          <p:cNvSpPr>
            <a:spLocks noGrp="1" noChangeArrowheads="1"/>
          </p:cNvSpPr>
          <p:nvPr>
            <p:ph type="sldNum" sz="quarter" idx="12"/>
          </p:nvPr>
        </p:nvSpPr>
        <p:spPr>
          <a:ln/>
        </p:spPr>
        <p:txBody>
          <a:bodyPr/>
          <a:lstStyle>
            <a:lvl1pPr>
              <a:defRPr/>
            </a:lvl1pPr>
          </a:lstStyle>
          <a:p>
            <a:pPr>
              <a:defRPr/>
            </a:pPr>
            <a:fld id="{3CA53017-B445-D449-B74D-B6820CA5F171}" type="slidenum">
              <a:rPr lang="en-US" altLang="en-US"/>
              <a:pPr>
                <a:defRPr/>
              </a:pPr>
              <a:t>‹#›</a:t>
            </a:fld>
            <a:endParaRPr lang="en-US" altLang="en-US"/>
          </a:p>
        </p:txBody>
      </p:sp>
    </p:spTree>
    <p:extLst>
      <p:ext uri="{BB962C8B-B14F-4D97-AF65-F5344CB8AC3E}">
        <p14:creationId xmlns:p14="http://schemas.microsoft.com/office/powerpoint/2010/main" val="1856683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9B7DB60B-01ED-5E2C-DF9F-F8D35A1850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D83BD9B8-31B9-0826-A1FD-D227D7EA02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970F5725-B1BE-E070-7E9D-EE2F87A2BDB2}"/>
              </a:ext>
            </a:extLst>
          </p:cNvPr>
          <p:cNvSpPr>
            <a:spLocks noGrp="1" noChangeArrowheads="1"/>
          </p:cNvSpPr>
          <p:nvPr>
            <p:ph type="sldNum" sz="quarter" idx="12"/>
          </p:nvPr>
        </p:nvSpPr>
        <p:spPr>
          <a:ln/>
        </p:spPr>
        <p:txBody>
          <a:bodyPr/>
          <a:lstStyle>
            <a:lvl1pPr>
              <a:defRPr/>
            </a:lvl1pPr>
          </a:lstStyle>
          <a:p>
            <a:pPr>
              <a:defRPr/>
            </a:pPr>
            <a:fld id="{EBC6821D-CD51-8346-8EF6-FCAB6E484FF9}" type="slidenum">
              <a:rPr lang="en-US" altLang="en-US"/>
              <a:pPr>
                <a:defRPr/>
              </a:pPr>
              <a:t>‹#›</a:t>
            </a:fld>
            <a:endParaRPr lang="en-US" altLang="en-US"/>
          </a:p>
        </p:txBody>
      </p:sp>
    </p:spTree>
    <p:extLst>
      <p:ext uri="{BB962C8B-B14F-4D97-AF65-F5344CB8AC3E}">
        <p14:creationId xmlns:p14="http://schemas.microsoft.com/office/powerpoint/2010/main" val="1666468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E48D4861-190A-CCDC-15C7-172E38C836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B6D3EFE4-9712-B7A8-E068-AF09E9B56F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BE67B96C-72ED-90FE-C9B4-05CCA7E9A5AB}"/>
              </a:ext>
            </a:extLst>
          </p:cNvPr>
          <p:cNvSpPr>
            <a:spLocks noGrp="1" noChangeArrowheads="1"/>
          </p:cNvSpPr>
          <p:nvPr>
            <p:ph type="sldNum" sz="quarter" idx="12"/>
          </p:nvPr>
        </p:nvSpPr>
        <p:spPr>
          <a:ln/>
        </p:spPr>
        <p:txBody>
          <a:bodyPr/>
          <a:lstStyle>
            <a:lvl1pPr>
              <a:defRPr/>
            </a:lvl1pPr>
          </a:lstStyle>
          <a:p>
            <a:pPr>
              <a:defRPr/>
            </a:pPr>
            <a:fld id="{67A76983-BC89-364B-938B-703308D74E7D}" type="slidenum">
              <a:rPr lang="en-US" altLang="en-US"/>
              <a:pPr>
                <a:defRPr/>
              </a:pPr>
              <a:t>‹#›</a:t>
            </a:fld>
            <a:endParaRPr lang="en-US" altLang="en-US"/>
          </a:p>
        </p:txBody>
      </p:sp>
    </p:spTree>
    <p:extLst>
      <p:ext uri="{BB962C8B-B14F-4D97-AF65-F5344CB8AC3E}">
        <p14:creationId xmlns:p14="http://schemas.microsoft.com/office/powerpoint/2010/main" val="3561424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ADBA86F6-82C8-5D95-2B3B-D4358B0209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CBE44F93-AC8C-6CA4-14E4-028722A789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07FB003A-97BE-A6DD-BD76-92A2FC6BBCF0}"/>
              </a:ext>
            </a:extLst>
          </p:cNvPr>
          <p:cNvSpPr>
            <a:spLocks noGrp="1" noChangeArrowheads="1"/>
          </p:cNvSpPr>
          <p:nvPr>
            <p:ph type="sldNum" sz="quarter" idx="12"/>
          </p:nvPr>
        </p:nvSpPr>
        <p:spPr>
          <a:ln/>
        </p:spPr>
        <p:txBody>
          <a:bodyPr/>
          <a:lstStyle>
            <a:lvl1pPr>
              <a:defRPr/>
            </a:lvl1pPr>
          </a:lstStyle>
          <a:p>
            <a:pPr>
              <a:defRPr/>
            </a:pPr>
            <a:fld id="{D2C4CA9F-A29C-6A4F-8BE6-28AB24A32874}" type="slidenum">
              <a:rPr lang="en-US" altLang="en-US"/>
              <a:pPr>
                <a:defRPr/>
              </a:pPr>
              <a:t>‹#›</a:t>
            </a:fld>
            <a:endParaRPr lang="en-US" altLang="en-US"/>
          </a:p>
        </p:txBody>
      </p:sp>
    </p:spTree>
    <p:extLst>
      <p:ext uri="{BB962C8B-B14F-4D97-AF65-F5344CB8AC3E}">
        <p14:creationId xmlns:p14="http://schemas.microsoft.com/office/powerpoint/2010/main" val="4117480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4561E24F-194E-38D3-69B4-469581F35E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DA1A8F28-AB71-F2FC-234D-0DF64DE16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CA9B53E8-8B61-2E1E-6641-694404651165}"/>
              </a:ext>
            </a:extLst>
          </p:cNvPr>
          <p:cNvSpPr>
            <a:spLocks noGrp="1" noChangeArrowheads="1"/>
          </p:cNvSpPr>
          <p:nvPr>
            <p:ph type="sldNum" sz="quarter" idx="12"/>
          </p:nvPr>
        </p:nvSpPr>
        <p:spPr>
          <a:ln/>
        </p:spPr>
        <p:txBody>
          <a:bodyPr/>
          <a:lstStyle>
            <a:lvl1pPr>
              <a:defRPr/>
            </a:lvl1pPr>
          </a:lstStyle>
          <a:p>
            <a:pPr>
              <a:defRPr/>
            </a:pPr>
            <a:fld id="{5FC24A89-C437-7F40-9299-CA972FF16FEF}" type="slidenum">
              <a:rPr lang="en-US" altLang="en-US"/>
              <a:pPr>
                <a:defRPr/>
              </a:pPr>
              <a:t>‹#›</a:t>
            </a:fld>
            <a:endParaRPr lang="en-US" altLang="en-US"/>
          </a:p>
        </p:txBody>
      </p:sp>
    </p:spTree>
    <p:extLst>
      <p:ext uri="{BB962C8B-B14F-4D97-AF65-F5344CB8AC3E}">
        <p14:creationId xmlns:p14="http://schemas.microsoft.com/office/powerpoint/2010/main" val="2397999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19">
            <a:extLst>
              <a:ext uri="{FF2B5EF4-FFF2-40B4-BE49-F238E27FC236}">
                <a16:creationId xmlns:a16="http://schemas.microsoft.com/office/drawing/2014/main" id="{3A2C1107-0D10-55B5-66F0-E912750468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FCE02AF8-461F-EF10-66D2-345678FF77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C7DF2FF6-59B5-E991-8C77-E0C24F7E593B}"/>
              </a:ext>
            </a:extLst>
          </p:cNvPr>
          <p:cNvSpPr>
            <a:spLocks noGrp="1" noChangeArrowheads="1"/>
          </p:cNvSpPr>
          <p:nvPr>
            <p:ph type="sldNum" sz="quarter" idx="12"/>
          </p:nvPr>
        </p:nvSpPr>
        <p:spPr>
          <a:ln/>
        </p:spPr>
        <p:txBody>
          <a:bodyPr/>
          <a:lstStyle>
            <a:lvl1pPr>
              <a:defRPr/>
            </a:lvl1pPr>
          </a:lstStyle>
          <a:p>
            <a:pPr>
              <a:defRPr/>
            </a:pPr>
            <a:fld id="{93F83264-2016-8C42-95E4-5010956D0A27}" type="slidenum">
              <a:rPr lang="en-US" altLang="en-US"/>
              <a:pPr>
                <a:defRPr/>
              </a:pPr>
              <a:t>‹#›</a:t>
            </a:fld>
            <a:endParaRPr lang="en-US" altLang="en-US"/>
          </a:p>
        </p:txBody>
      </p:sp>
    </p:spTree>
    <p:extLst>
      <p:ext uri="{BB962C8B-B14F-4D97-AF65-F5344CB8AC3E}">
        <p14:creationId xmlns:p14="http://schemas.microsoft.com/office/powerpoint/2010/main" val="1382134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F8A3108-238A-9E34-9F7C-6E34BE78AE6B}"/>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CAD5A5FB-0A67-D90D-4A66-D9C08963987D}"/>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lgn="ctr">
                <a:defRPr/>
              </a:pPr>
              <a:endParaRPr lang="en-US"/>
            </a:p>
          </p:txBody>
        </p:sp>
        <p:sp>
          <p:nvSpPr>
            <p:cNvPr id="4" name="Freeform 4">
              <a:extLst>
                <a:ext uri="{FF2B5EF4-FFF2-40B4-BE49-F238E27FC236}">
                  <a16:creationId xmlns:a16="http://schemas.microsoft.com/office/drawing/2014/main" id="{33989373-BB51-6964-8CAD-6F8486754DCC}"/>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 name="Freeform 5">
              <a:extLst>
                <a:ext uri="{FF2B5EF4-FFF2-40B4-BE49-F238E27FC236}">
                  <a16:creationId xmlns:a16="http://schemas.microsoft.com/office/drawing/2014/main" id="{4E9EDED5-963C-61C2-951C-A630F18FD427}"/>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6">
              <a:extLst>
                <a:ext uri="{FF2B5EF4-FFF2-40B4-BE49-F238E27FC236}">
                  <a16:creationId xmlns:a16="http://schemas.microsoft.com/office/drawing/2014/main" id="{25EA829B-18B6-E01B-426A-F11F26B21AB3}"/>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7" name="Freeform 7">
              <a:extLst>
                <a:ext uri="{FF2B5EF4-FFF2-40B4-BE49-F238E27FC236}">
                  <a16:creationId xmlns:a16="http://schemas.microsoft.com/office/drawing/2014/main" id="{09905F32-04BD-8AFF-7F9E-8698F374B498}"/>
                </a:ext>
              </a:extLst>
            </p:cNvPr>
            <p:cNvSpPr>
              <a:spLocks/>
            </p:cNvSpPr>
            <p:nvPr userDrawn="1"/>
          </p:nvSpPr>
          <p:spPr bwMode="hidden">
            <a:xfrm>
              <a:off x="3599" y="2477"/>
              <a:ext cx="186" cy="120"/>
            </a:xfrm>
            <a:custGeom>
              <a:avLst/>
              <a:gdLst>
                <a:gd name="T0" fmla="*/ 207 w 185"/>
                <a:gd name="T1" fmla="*/ 0 h 120"/>
                <a:gd name="T2" fmla="*/ 207 w 185"/>
                <a:gd name="T3" fmla="*/ 6 h 120"/>
                <a:gd name="T4" fmla="*/ 207 w 185"/>
                <a:gd name="T5" fmla="*/ 18 h 120"/>
                <a:gd name="T6" fmla="*/ 207 w 185"/>
                <a:gd name="T7" fmla="*/ 36 h 120"/>
                <a:gd name="T8" fmla="*/ 201 w 185"/>
                <a:gd name="T9" fmla="*/ 54 h 120"/>
                <a:gd name="T10" fmla="*/ 183 w 185"/>
                <a:gd name="T11" fmla="*/ 72 h 120"/>
                <a:gd name="T12" fmla="*/ 159 w 185"/>
                <a:gd name="T13" fmla="*/ 96 h 120"/>
                <a:gd name="T14" fmla="*/ 12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7 w 185"/>
                <a:gd name="T29" fmla="*/ 0 h 120"/>
                <a:gd name="T30" fmla="*/ 20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8">
              <a:extLst>
                <a:ext uri="{FF2B5EF4-FFF2-40B4-BE49-F238E27FC236}">
                  <a16:creationId xmlns:a16="http://schemas.microsoft.com/office/drawing/2014/main" id="{60977643-EFD9-6942-AA85-B2DB19D1E2A2}"/>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9">
              <a:extLst>
                <a:ext uri="{FF2B5EF4-FFF2-40B4-BE49-F238E27FC236}">
                  <a16:creationId xmlns:a16="http://schemas.microsoft.com/office/drawing/2014/main" id="{47166B78-218A-5798-DC7E-2A843CCCB9E4}"/>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9 w 526"/>
                <a:gd name="T17" fmla="*/ 179 h 275"/>
                <a:gd name="T18" fmla="*/ 231 w 526"/>
                <a:gd name="T19" fmla="*/ 143 h 275"/>
                <a:gd name="T20" fmla="*/ 273 w 526"/>
                <a:gd name="T21" fmla="*/ 120 h 275"/>
                <a:gd name="T22" fmla="*/ 321 w 526"/>
                <a:gd name="T23" fmla="*/ 96 h 275"/>
                <a:gd name="T24" fmla="*/ 437 w 526"/>
                <a:gd name="T25" fmla="*/ 48 h 275"/>
                <a:gd name="T26" fmla="*/ 486 w 526"/>
                <a:gd name="T27" fmla="*/ 30 h 275"/>
                <a:gd name="T28" fmla="*/ 522 w 526"/>
                <a:gd name="T29" fmla="*/ 12 h 275"/>
                <a:gd name="T30" fmla="*/ 546 w 526"/>
                <a:gd name="T31" fmla="*/ 6 h 275"/>
                <a:gd name="T32" fmla="*/ 564 w 526"/>
                <a:gd name="T33" fmla="*/ 0 h 275"/>
                <a:gd name="T34" fmla="*/ 570 w 526"/>
                <a:gd name="T35" fmla="*/ 0 h 275"/>
                <a:gd name="T36" fmla="*/ 564 w 526"/>
                <a:gd name="T37" fmla="*/ 6 h 275"/>
                <a:gd name="T38" fmla="*/ 552 w 526"/>
                <a:gd name="T39" fmla="*/ 12 h 275"/>
                <a:gd name="T40" fmla="*/ 528 w 526"/>
                <a:gd name="T41" fmla="*/ 24 h 275"/>
                <a:gd name="T42" fmla="*/ 504 w 526"/>
                <a:gd name="T43" fmla="*/ 42 h 275"/>
                <a:gd name="T44" fmla="*/ 480 w 526"/>
                <a:gd name="T45" fmla="*/ 54 h 275"/>
                <a:gd name="T46" fmla="*/ 437 w 526"/>
                <a:gd name="T47" fmla="*/ 78 h 275"/>
                <a:gd name="T48" fmla="*/ 362 w 526"/>
                <a:gd name="T49" fmla="*/ 108 h 275"/>
                <a:gd name="T50" fmla="*/ 29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0">
              <a:extLst>
                <a:ext uri="{FF2B5EF4-FFF2-40B4-BE49-F238E27FC236}">
                  <a16:creationId xmlns:a16="http://schemas.microsoft.com/office/drawing/2014/main" id="{49316F1A-D90B-59FB-3C3B-EB9E8989B7AE}"/>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42 w 718"/>
                <a:gd name="T17" fmla="*/ 228 h 306"/>
                <a:gd name="T18" fmla="*/ 148 w 718"/>
                <a:gd name="T19" fmla="*/ 228 h 306"/>
                <a:gd name="T20" fmla="*/ 166 w 718"/>
                <a:gd name="T21" fmla="*/ 222 h 306"/>
                <a:gd name="T22" fmla="*/ 190 w 718"/>
                <a:gd name="T23" fmla="*/ 216 h 306"/>
                <a:gd name="T24" fmla="*/ 220 w 718"/>
                <a:gd name="T25" fmla="*/ 204 h 306"/>
                <a:gd name="T26" fmla="*/ 297 w 718"/>
                <a:gd name="T27" fmla="*/ 180 h 306"/>
                <a:gd name="T28" fmla="*/ 415 w 718"/>
                <a:gd name="T29" fmla="*/ 156 h 306"/>
                <a:gd name="T30" fmla="*/ 505 w 718"/>
                <a:gd name="T31" fmla="*/ 126 h 306"/>
                <a:gd name="T32" fmla="*/ 588 w 718"/>
                <a:gd name="T33" fmla="*/ 102 h 306"/>
                <a:gd name="T34" fmla="*/ 627 w 718"/>
                <a:gd name="T35" fmla="*/ 90 h 306"/>
                <a:gd name="T36" fmla="*/ 670 w 718"/>
                <a:gd name="T37" fmla="*/ 84 h 306"/>
                <a:gd name="T38" fmla="*/ 688 w 718"/>
                <a:gd name="T39" fmla="*/ 78 h 306"/>
                <a:gd name="T40" fmla="*/ 694 w 718"/>
                <a:gd name="T41" fmla="*/ 72 h 306"/>
                <a:gd name="T42" fmla="*/ 700 w 718"/>
                <a:gd name="T43" fmla="*/ 66 h 306"/>
                <a:gd name="T44" fmla="*/ 718 w 718"/>
                <a:gd name="T45" fmla="*/ 60 h 306"/>
                <a:gd name="T46" fmla="*/ 760 w 718"/>
                <a:gd name="T47" fmla="*/ 30 h 306"/>
                <a:gd name="T48" fmla="*/ 778 w 718"/>
                <a:gd name="T49" fmla="*/ 18 h 306"/>
                <a:gd name="T50" fmla="*/ 784 w 718"/>
                <a:gd name="T51" fmla="*/ 6 h 306"/>
                <a:gd name="T52" fmla="*/ 778 w 718"/>
                <a:gd name="T53" fmla="*/ 0 h 306"/>
                <a:gd name="T54" fmla="*/ 754 w 718"/>
                <a:gd name="T55" fmla="*/ 0 h 306"/>
                <a:gd name="T56" fmla="*/ 694 w 718"/>
                <a:gd name="T57" fmla="*/ 0 h 306"/>
                <a:gd name="T58" fmla="*/ 636 w 718"/>
                <a:gd name="T59" fmla="*/ 0 h 306"/>
                <a:gd name="T60" fmla="*/ 588 w 718"/>
                <a:gd name="T61" fmla="*/ 0 h 306"/>
                <a:gd name="T62" fmla="*/ 558 w 718"/>
                <a:gd name="T63" fmla="*/ 18 h 306"/>
                <a:gd name="T64" fmla="*/ 529 w 718"/>
                <a:gd name="T65" fmla="*/ 42 h 306"/>
                <a:gd name="T66" fmla="*/ 511 w 718"/>
                <a:gd name="T67" fmla="*/ 54 h 306"/>
                <a:gd name="T68" fmla="*/ 493 w 718"/>
                <a:gd name="T69" fmla="*/ 60 h 306"/>
                <a:gd name="T70" fmla="*/ 469 w 718"/>
                <a:gd name="T71" fmla="*/ 60 h 306"/>
                <a:gd name="T72" fmla="*/ 433 w 718"/>
                <a:gd name="T73" fmla="*/ 66 h 306"/>
                <a:gd name="T74" fmla="*/ 379 w 718"/>
                <a:gd name="T75" fmla="*/ 84 h 306"/>
                <a:gd name="T76" fmla="*/ 333 w 718"/>
                <a:gd name="T77" fmla="*/ 108 h 306"/>
                <a:gd name="T78" fmla="*/ 309 w 718"/>
                <a:gd name="T79" fmla="*/ 126 h 306"/>
                <a:gd name="T80" fmla="*/ 297 w 718"/>
                <a:gd name="T81" fmla="*/ 132 h 306"/>
                <a:gd name="T82" fmla="*/ 279 w 718"/>
                <a:gd name="T83" fmla="*/ 138 h 306"/>
                <a:gd name="T84" fmla="*/ 243 w 718"/>
                <a:gd name="T85" fmla="*/ 138 h 306"/>
                <a:gd name="T86" fmla="*/ 208 w 718"/>
                <a:gd name="T87" fmla="*/ 138 h 306"/>
                <a:gd name="T88" fmla="*/ 202 w 718"/>
                <a:gd name="T89" fmla="*/ 138 h 306"/>
                <a:gd name="T90" fmla="*/ 19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1">
              <a:extLst>
                <a:ext uri="{FF2B5EF4-FFF2-40B4-BE49-F238E27FC236}">
                  <a16:creationId xmlns:a16="http://schemas.microsoft.com/office/drawing/2014/main" id="{DBA79EB3-E612-E0B3-9192-DCDDDE2083B0}"/>
                </a:ext>
              </a:extLst>
            </p:cNvPr>
            <p:cNvSpPr>
              <a:spLocks/>
            </p:cNvSpPr>
            <p:nvPr userDrawn="1"/>
          </p:nvSpPr>
          <p:spPr bwMode="hidden">
            <a:xfrm>
              <a:off x="3358" y="1890"/>
              <a:ext cx="2400" cy="881"/>
            </a:xfrm>
            <a:custGeom>
              <a:avLst/>
              <a:gdLst>
                <a:gd name="T0" fmla="*/ 2405 w 2392"/>
                <a:gd name="T1" fmla="*/ 54 h 881"/>
                <a:gd name="T2" fmla="*/ 2357 w 2392"/>
                <a:gd name="T3" fmla="*/ 54 h 881"/>
                <a:gd name="T4" fmla="*/ 2309 w 2392"/>
                <a:gd name="T5" fmla="*/ 66 h 881"/>
                <a:gd name="T6" fmla="*/ 2175 w 2392"/>
                <a:gd name="T7" fmla="*/ 101 h 881"/>
                <a:gd name="T8" fmla="*/ 2110 w 2392"/>
                <a:gd name="T9" fmla="*/ 119 h 881"/>
                <a:gd name="T10" fmla="*/ 2000 w 2392"/>
                <a:gd name="T11" fmla="*/ 167 h 881"/>
                <a:gd name="T12" fmla="*/ 1972 w 2392"/>
                <a:gd name="T13" fmla="*/ 245 h 881"/>
                <a:gd name="T14" fmla="*/ 1979 w 2392"/>
                <a:gd name="T15" fmla="*/ 305 h 881"/>
                <a:gd name="T16" fmla="*/ 1890 w 2392"/>
                <a:gd name="T17" fmla="*/ 317 h 881"/>
                <a:gd name="T18" fmla="*/ 1719 w 2392"/>
                <a:gd name="T19" fmla="*/ 263 h 881"/>
                <a:gd name="T20" fmla="*/ 1617 w 2392"/>
                <a:gd name="T21" fmla="*/ 257 h 881"/>
                <a:gd name="T22" fmla="*/ 1509 w 2392"/>
                <a:gd name="T23" fmla="*/ 311 h 881"/>
                <a:gd name="T24" fmla="*/ 1441 w 2392"/>
                <a:gd name="T25" fmla="*/ 353 h 881"/>
                <a:gd name="T26" fmla="*/ 1411 w 2392"/>
                <a:gd name="T27" fmla="*/ 359 h 881"/>
                <a:gd name="T28" fmla="*/ 1302 w 2392"/>
                <a:gd name="T29" fmla="*/ 371 h 881"/>
                <a:gd name="T30" fmla="*/ 1248 w 2392"/>
                <a:gd name="T31" fmla="*/ 365 h 881"/>
                <a:gd name="T32" fmla="*/ 1141 w 2392"/>
                <a:gd name="T33" fmla="*/ 371 h 881"/>
                <a:gd name="T34" fmla="*/ 1023 w 2392"/>
                <a:gd name="T35" fmla="*/ 383 h 881"/>
                <a:gd name="T36" fmla="*/ 987 w 2392"/>
                <a:gd name="T37" fmla="*/ 401 h 881"/>
                <a:gd name="T38" fmla="*/ 885 w 2392"/>
                <a:gd name="T39" fmla="*/ 419 h 881"/>
                <a:gd name="T40" fmla="*/ 844 w 2392"/>
                <a:gd name="T41" fmla="*/ 419 h 881"/>
                <a:gd name="T42" fmla="*/ 708 w 2392"/>
                <a:gd name="T43" fmla="*/ 437 h 881"/>
                <a:gd name="T44" fmla="*/ 642 w 2392"/>
                <a:gd name="T45" fmla="*/ 473 h 881"/>
                <a:gd name="T46" fmla="*/ 547 w 2392"/>
                <a:gd name="T47" fmla="*/ 467 h 881"/>
                <a:gd name="T48" fmla="*/ 457 w 2392"/>
                <a:gd name="T49" fmla="*/ 491 h 881"/>
                <a:gd name="T50" fmla="*/ 435 w 2392"/>
                <a:gd name="T51" fmla="*/ 539 h 881"/>
                <a:gd name="T52" fmla="*/ 369 w 2392"/>
                <a:gd name="T53" fmla="*/ 569 h 881"/>
                <a:gd name="T54" fmla="*/ 244 w 2392"/>
                <a:gd name="T55" fmla="*/ 599 h 881"/>
                <a:gd name="T56" fmla="*/ 138 w 2392"/>
                <a:gd name="T57" fmla="*/ 647 h 881"/>
                <a:gd name="T58" fmla="*/ 108 w 2392"/>
                <a:gd name="T59" fmla="*/ 659 h 881"/>
                <a:gd name="T60" fmla="*/ 0 w 2392"/>
                <a:gd name="T61" fmla="*/ 671 h 881"/>
                <a:gd name="T62" fmla="*/ 84 w 2392"/>
                <a:gd name="T63" fmla="*/ 695 h 881"/>
                <a:gd name="T64" fmla="*/ 285 w 2392"/>
                <a:gd name="T65" fmla="*/ 653 h 881"/>
                <a:gd name="T66" fmla="*/ 517 w 2392"/>
                <a:gd name="T67" fmla="*/ 569 h 881"/>
                <a:gd name="T68" fmla="*/ 612 w 2392"/>
                <a:gd name="T69" fmla="*/ 521 h 881"/>
                <a:gd name="T70" fmla="*/ 690 w 2392"/>
                <a:gd name="T71" fmla="*/ 515 h 881"/>
                <a:gd name="T72" fmla="*/ 939 w 2392"/>
                <a:gd name="T73" fmla="*/ 461 h 881"/>
                <a:gd name="T74" fmla="*/ 1236 w 2392"/>
                <a:gd name="T75" fmla="*/ 425 h 881"/>
                <a:gd name="T76" fmla="*/ 1388 w 2392"/>
                <a:gd name="T77" fmla="*/ 461 h 881"/>
                <a:gd name="T78" fmla="*/ 1527 w 2392"/>
                <a:gd name="T79" fmla="*/ 533 h 881"/>
                <a:gd name="T80" fmla="*/ 1545 w 2392"/>
                <a:gd name="T81" fmla="*/ 617 h 881"/>
                <a:gd name="T82" fmla="*/ 1486 w 2392"/>
                <a:gd name="T83" fmla="*/ 653 h 881"/>
                <a:gd name="T84" fmla="*/ 1314 w 2392"/>
                <a:gd name="T85" fmla="*/ 701 h 881"/>
                <a:gd name="T86" fmla="*/ 1200 w 2392"/>
                <a:gd name="T87" fmla="*/ 755 h 881"/>
                <a:gd name="T88" fmla="*/ 1153 w 2392"/>
                <a:gd name="T89" fmla="*/ 809 h 881"/>
                <a:gd name="T90" fmla="*/ 1165 w 2392"/>
                <a:gd name="T91" fmla="*/ 869 h 881"/>
                <a:gd name="T92" fmla="*/ 1194 w 2392"/>
                <a:gd name="T93" fmla="*/ 881 h 881"/>
                <a:gd name="T94" fmla="*/ 1296 w 2392"/>
                <a:gd name="T95" fmla="*/ 869 h 881"/>
                <a:gd name="T96" fmla="*/ 1498 w 2392"/>
                <a:gd name="T97" fmla="*/ 857 h 881"/>
                <a:gd name="T98" fmla="*/ 1551 w 2392"/>
                <a:gd name="T99" fmla="*/ 851 h 881"/>
                <a:gd name="T100" fmla="*/ 1593 w 2392"/>
                <a:gd name="T101" fmla="*/ 833 h 881"/>
                <a:gd name="T102" fmla="*/ 1807 w 2392"/>
                <a:gd name="T103" fmla="*/ 743 h 881"/>
                <a:gd name="T104" fmla="*/ 1938 w 2392"/>
                <a:gd name="T105" fmla="*/ 689 h 881"/>
                <a:gd name="T106" fmla="*/ 2028 w 2392"/>
                <a:gd name="T107" fmla="*/ 581 h 881"/>
                <a:gd name="T108" fmla="*/ 2193 w 2392"/>
                <a:gd name="T109" fmla="*/ 389 h 881"/>
                <a:gd name="T110" fmla="*/ 2377 w 2392"/>
                <a:gd name="T111" fmla="*/ 269 h 881"/>
                <a:gd name="T112" fmla="*/ 2425 w 2392"/>
                <a:gd name="T113" fmla="*/ 239 h 881"/>
                <a:gd name="T114" fmla="*/ 2571 w 2392"/>
                <a:gd name="T115" fmla="*/ 0 h 881"/>
                <a:gd name="T116" fmla="*/ 247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2">
              <a:extLst>
                <a:ext uri="{FF2B5EF4-FFF2-40B4-BE49-F238E27FC236}">
                  <a16:creationId xmlns:a16="http://schemas.microsoft.com/office/drawing/2014/main" id="{0B321081-CFCB-5035-8F4D-C570DCFDB21C}"/>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3" name="Freeform 13">
              <a:extLst>
                <a:ext uri="{FF2B5EF4-FFF2-40B4-BE49-F238E27FC236}">
                  <a16:creationId xmlns:a16="http://schemas.microsoft.com/office/drawing/2014/main" id="{2962E615-1E3A-6D0E-E231-FF985821D585}"/>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a:extLst>
                <a:ext uri="{FF2B5EF4-FFF2-40B4-BE49-F238E27FC236}">
                  <a16:creationId xmlns:a16="http://schemas.microsoft.com/office/drawing/2014/main" id="{B1901115-FA74-D3AA-4186-97DF7451BD3C}"/>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5" name="Freeform 15">
              <a:extLst>
                <a:ext uri="{FF2B5EF4-FFF2-40B4-BE49-F238E27FC236}">
                  <a16:creationId xmlns:a16="http://schemas.microsoft.com/office/drawing/2014/main" id="{EDC15994-BC1A-99B3-5094-61850988FF3F}"/>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6" name="Freeform 16">
              <a:extLst>
                <a:ext uri="{FF2B5EF4-FFF2-40B4-BE49-F238E27FC236}">
                  <a16:creationId xmlns:a16="http://schemas.microsoft.com/office/drawing/2014/main" id="{9C6C5B3C-EF5D-B4F0-DE38-967E5AE6AFE7}"/>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17" name="Freeform 17">
              <a:extLst>
                <a:ext uri="{FF2B5EF4-FFF2-40B4-BE49-F238E27FC236}">
                  <a16:creationId xmlns:a16="http://schemas.microsoft.com/office/drawing/2014/main" id="{98C356BA-0E4C-F676-21A1-4B8A357D1C56}"/>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r-F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8" name="Rectangle 20">
            <a:extLst>
              <a:ext uri="{FF2B5EF4-FFF2-40B4-BE49-F238E27FC236}">
                <a16:creationId xmlns:a16="http://schemas.microsoft.com/office/drawing/2014/main" id="{4CBF4164-EC5E-129C-814D-65471E343B2F}"/>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7A7CCDBE-7959-34C0-9047-28AC66E88F26}"/>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F9FEF54E-7359-E087-F99F-DE4174BF6F24}"/>
              </a:ext>
            </a:extLst>
          </p:cNvPr>
          <p:cNvSpPr>
            <a:spLocks noGrp="1" noChangeArrowheads="1"/>
          </p:cNvSpPr>
          <p:nvPr>
            <p:ph type="sldNum" sz="quarter" idx="12"/>
          </p:nvPr>
        </p:nvSpPr>
        <p:spPr/>
        <p:txBody>
          <a:bodyPr/>
          <a:lstStyle>
            <a:lvl1pPr>
              <a:defRPr/>
            </a:lvl1pPr>
          </a:lstStyle>
          <a:p>
            <a:pPr>
              <a:defRPr/>
            </a:pPr>
            <a:fld id="{E6E4E474-4D9C-294A-A991-B73432A96B0B}" type="slidenum">
              <a:rPr lang="en-US" altLang="en-US"/>
              <a:pPr>
                <a:defRPr/>
              </a:pPr>
              <a:t>‹#›</a:t>
            </a:fld>
            <a:endParaRPr lang="en-US" altLang="en-US"/>
          </a:p>
        </p:txBody>
      </p:sp>
    </p:spTree>
    <p:extLst>
      <p:ext uri="{BB962C8B-B14F-4D97-AF65-F5344CB8AC3E}">
        <p14:creationId xmlns:p14="http://schemas.microsoft.com/office/powerpoint/2010/main" val="594665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E24B83AC-D4DE-3707-6ACB-D34BC73FF9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2B110E2-0358-D2E9-4043-B69B1710AB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BC23BF8-BE3B-CC05-A558-B907A3525195}"/>
              </a:ext>
            </a:extLst>
          </p:cNvPr>
          <p:cNvSpPr>
            <a:spLocks noGrp="1" noChangeArrowheads="1"/>
          </p:cNvSpPr>
          <p:nvPr>
            <p:ph type="sldNum" sz="quarter" idx="12"/>
          </p:nvPr>
        </p:nvSpPr>
        <p:spPr>
          <a:ln/>
        </p:spPr>
        <p:txBody>
          <a:bodyPr/>
          <a:lstStyle>
            <a:lvl1pPr>
              <a:defRPr/>
            </a:lvl1pPr>
          </a:lstStyle>
          <a:p>
            <a:pPr>
              <a:defRPr/>
            </a:pPr>
            <a:fld id="{BDE3A070-CDA8-D54C-851F-DFCC36C0C2C9}" type="slidenum">
              <a:rPr lang="en-US" altLang="en-US"/>
              <a:pPr>
                <a:defRPr/>
              </a:pPr>
              <a:t>‹#›</a:t>
            </a:fld>
            <a:endParaRPr lang="en-US" altLang="en-US"/>
          </a:p>
        </p:txBody>
      </p:sp>
    </p:spTree>
    <p:extLst>
      <p:ext uri="{BB962C8B-B14F-4D97-AF65-F5344CB8AC3E}">
        <p14:creationId xmlns:p14="http://schemas.microsoft.com/office/powerpoint/2010/main" val="27466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DFCEC1CB-8492-F79F-4E57-76ABC61B19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027E6FD9-E4E4-68B5-0267-82B927566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14B872A6-8868-887D-EFFA-C2584DF1323D}"/>
              </a:ext>
            </a:extLst>
          </p:cNvPr>
          <p:cNvSpPr>
            <a:spLocks noGrp="1" noChangeArrowheads="1"/>
          </p:cNvSpPr>
          <p:nvPr>
            <p:ph type="sldNum" sz="quarter" idx="12"/>
          </p:nvPr>
        </p:nvSpPr>
        <p:spPr>
          <a:ln/>
        </p:spPr>
        <p:txBody>
          <a:bodyPr/>
          <a:lstStyle>
            <a:lvl1pPr>
              <a:defRPr/>
            </a:lvl1pPr>
          </a:lstStyle>
          <a:p>
            <a:pPr>
              <a:defRPr/>
            </a:pPr>
            <a:fld id="{C2550E06-4F7B-E54C-B8EE-EB994433C16C}" type="slidenum">
              <a:rPr lang="en-US" altLang="en-US"/>
              <a:pPr>
                <a:defRPr/>
              </a:pPr>
              <a:t>‹#›</a:t>
            </a:fld>
            <a:endParaRPr lang="en-US" altLang="en-US"/>
          </a:p>
        </p:txBody>
      </p:sp>
    </p:spTree>
    <p:extLst>
      <p:ext uri="{BB962C8B-B14F-4D97-AF65-F5344CB8AC3E}">
        <p14:creationId xmlns:p14="http://schemas.microsoft.com/office/powerpoint/2010/main" val="80242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EA4F4B87-A8F9-48E1-DBF6-F2BBA61E0B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9FFB71A3-CC8A-244A-0F9A-69D9CD74D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555ABDC-85CA-03CE-607F-BB4864016820}"/>
              </a:ext>
            </a:extLst>
          </p:cNvPr>
          <p:cNvSpPr>
            <a:spLocks noGrp="1" noChangeArrowheads="1"/>
          </p:cNvSpPr>
          <p:nvPr>
            <p:ph type="sldNum" sz="quarter" idx="12"/>
          </p:nvPr>
        </p:nvSpPr>
        <p:spPr>
          <a:ln/>
        </p:spPr>
        <p:txBody>
          <a:bodyPr/>
          <a:lstStyle>
            <a:lvl1pPr>
              <a:defRPr/>
            </a:lvl1pPr>
          </a:lstStyle>
          <a:p>
            <a:pPr>
              <a:defRPr/>
            </a:pPr>
            <a:fld id="{41D527CB-5B27-F447-A179-CBFC5FE45FD7}" type="slidenum">
              <a:rPr lang="en-US" altLang="en-US"/>
              <a:pPr>
                <a:defRPr/>
              </a:pPr>
              <a:t>‹#›</a:t>
            </a:fld>
            <a:endParaRPr lang="en-US" altLang="en-US"/>
          </a:p>
        </p:txBody>
      </p:sp>
    </p:spTree>
    <p:extLst>
      <p:ext uri="{BB962C8B-B14F-4D97-AF65-F5344CB8AC3E}">
        <p14:creationId xmlns:p14="http://schemas.microsoft.com/office/powerpoint/2010/main" val="1464940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D68A90B7-68B5-1960-8AD9-947A2FC239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B464A1D6-A350-81D7-63D9-39BA7408A2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309879F6-66BD-B304-58DA-0C43BA7217E7}"/>
              </a:ext>
            </a:extLst>
          </p:cNvPr>
          <p:cNvSpPr>
            <a:spLocks noGrp="1" noChangeArrowheads="1"/>
          </p:cNvSpPr>
          <p:nvPr>
            <p:ph type="sldNum" sz="quarter" idx="12"/>
          </p:nvPr>
        </p:nvSpPr>
        <p:spPr>
          <a:ln/>
        </p:spPr>
        <p:txBody>
          <a:bodyPr/>
          <a:lstStyle>
            <a:lvl1pPr>
              <a:defRPr/>
            </a:lvl1pPr>
          </a:lstStyle>
          <a:p>
            <a:pPr>
              <a:defRPr/>
            </a:pPr>
            <a:fld id="{16147CC6-8659-174A-890E-F79E950FB402}" type="slidenum">
              <a:rPr lang="en-US" altLang="en-US"/>
              <a:pPr>
                <a:defRPr/>
              </a:pPr>
              <a:t>‹#›</a:t>
            </a:fld>
            <a:endParaRPr lang="en-US" altLang="en-US"/>
          </a:p>
        </p:txBody>
      </p:sp>
    </p:spTree>
    <p:extLst>
      <p:ext uri="{BB962C8B-B14F-4D97-AF65-F5344CB8AC3E}">
        <p14:creationId xmlns:p14="http://schemas.microsoft.com/office/powerpoint/2010/main" val="8731226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8B8FF00B-15A9-DBC7-6963-5E1638BAC29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989D11A8-A21B-1A5D-7C4A-40E8C83444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E8DAE4FF-596F-9BA0-47E8-4D7105459B9A}"/>
              </a:ext>
            </a:extLst>
          </p:cNvPr>
          <p:cNvSpPr>
            <a:spLocks noGrp="1" noChangeArrowheads="1"/>
          </p:cNvSpPr>
          <p:nvPr>
            <p:ph type="sldNum" sz="quarter" idx="12"/>
          </p:nvPr>
        </p:nvSpPr>
        <p:spPr>
          <a:ln/>
        </p:spPr>
        <p:txBody>
          <a:bodyPr/>
          <a:lstStyle>
            <a:lvl1pPr>
              <a:defRPr/>
            </a:lvl1pPr>
          </a:lstStyle>
          <a:p>
            <a:pPr>
              <a:defRPr/>
            </a:pPr>
            <a:fld id="{02D55641-0D4C-7C42-B308-CC212C6F0E9B}" type="slidenum">
              <a:rPr lang="en-US" altLang="en-US"/>
              <a:pPr>
                <a:defRPr/>
              </a:pPr>
              <a:t>‹#›</a:t>
            </a:fld>
            <a:endParaRPr lang="en-US" altLang="en-US"/>
          </a:p>
        </p:txBody>
      </p:sp>
    </p:spTree>
    <p:extLst>
      <p:ext uri="{BB962C8B-B14F-4D97-AF65-F5344CB8AC3E}">
        <p14:creationId xmlns:p14="http://schemas.microsoft.com/office/powerpoint/2010/main" val="2965941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A48B0E1D-191B-20AB-FB1E-8C252FC64D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68F36E8F-EDF4-5B56-43FC-E1757A673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F573B83C-A30E-3617-D85C-0D62BDAD85C4}"/>
              </a:ext>
            </a:extLst>
          </p:cNvPr>
          <p:cNvSpPr>
            <a:spLocks noGrp="1" noChangeArrowheads="1"/>
          </p:cNvSpPr>
          <p:nvPr>
            <p:ph type="sldNum" sz="quarter" idx="12"/>
          </p:nvPr>
        </p:nvSpPr>
        <p:spPr>
          <a:ln/>
        </p:spPr>
        <p:txBody>
          <a:bodyPr/>
          <a:lstStyle>
            <a:lvl1pPr>
              <a:defRPr/>
            </a:lvl1pPr>
          </a:lstStyle>
          <a:p>
            <a:pPr>
              <a:defRPr/>
            </a:pPr>
            <a:fld id="{5EF924B4-2539-A541-947B-1507007AF6A7}" type="slidenum">
              <a:rPr lang="en-US" altLang="en-US"/>
              <a:pPr>
                <a:defRPr/>
              </a:pPr>
              <a:t>‹#›</a:t>
            </a:fld>
            <a:endParaRPr lang="en-US" altLang="en-US"/>
          </a:p>
        </p:txBody>
      </p:sp>
    </p:spTree>
    <p:extLst>
      <p:ext uri="{BB962C8B-B14F-4D97-AF65-F5344CB8AC3E}">
        <p14:creationId xmlns:p14="http://schemas.microsoft.com/office/powerpoint/2010/main" val="2418238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BE4CDC6-AF15-8F1F-F961-522787F9C37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ACED59D3-6396-1047-B9C7-AC80341F48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BFFF2BBB-F165-E758-F136-1860251F0ACF}"/>
              </a:ext>
            </a:extLst>
          </p:cNvPr>
          <p:cNvSpPr>
            <a:spLocks noGrp="1" noChangeArrowheads="1"/>
          </p:cNvSpPr>
          <p:nvPr>
            <p:ph type="sldNum" sz="quarter" idx="12"/>
          </p:nvPr>
        </p:nvSpPr>
        <p:spPr>
          <a:ln/>
        </p:spPr>
        <p:txBody>
          <a:bodyPr/>
          <a:lstStyle>
            <a:lvl1pPr>
              <a:defRPr/>
            </a:lvl1pPr>
          </a:lstStyle>
          <a:p>
            <a:pPr>
              <a:defRPr/>
            </a:pPr>
            <a:fld id="{3A6ABE25-D5C4-7A41-BDE7-7246FEE98BF2}" type="slidenum">
              <a:rPr lang="en-US" altLang="en-US"/>
              <a:pPr>
                <a:defRPr/>
              </a:pPr>
              <a:t>‹#›</a:t>
            </a:fld>
            <a:endParaRPr lang="en-US" altLang="en-US"/>
          </a:p>
        </p:txBody>
      </p:sp>
    </p:spTree>
    <p:extLst>
      <p:ext uri="{BB962C8B-B14F-4D97-AF65-F5344CB8AC3E}">
        <p14:creationId xmlns:p14="http://schemas.microsoft.com/office/powerpoint/2010/main" val="18212241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0F067603-AC78-D095-4EFE-487B029082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169A01C3-7710-4786-5462-BF1D002B90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AB74507D-5B6E-3B29-D2FA-DE4EDB6E24A9}"/>
              </a:ext>
            </a:extLst>
          </p:cNvPr>
          <p:cNvSpPr>
            <a:spLocks noGrp="1" noChangeArrowheads="1"/>
          </p:cNvSpPr>
          <p:nvPr>
            <p:ph type="sldNum" sz="quarter" idx="12"/>
          </p:nvPr>
        </p:nvSpPr>
        <p:spPr>
          <a:ln/>
        </p:spPr>
        <p:txBody>
          <a:bodyPr/>
          <a:lstStyle>
            <a:lvl1pPr>
              <a:defRPr/>
            </a:lvl1pPr>
          </a:lstStyle>
          <a:p>
            <a:pPr>
              <a:defRPr/>
            </a:pPr>
            <a:fld id="{73B4DBD7-B712-CA4D-8C14-EC1857321D58}" type="slidenum">
              <a:rPr lang="en-US" altLang="en-US"/>
              <a:pPr>
                <a:defRPr/>
              </a:pPr>
              <a:t>‹#›</a:t>
            </a:fld>
            <a:endParaRPr lang="en-US" altLang="en-US"/>
          </a:p>
        </p:txBody>
      </p:sp>
    </p:spTree>
    <p:extLst>
      <p:ext uri="{BB962C8B-B14F-4D97-AF65-F5344CB8AC3E}">
        <p14:creationId xmlns:p14="http://schemas.microsoft.com/office/powerpoint/2010/main" val="647318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68D3F9F5-EC9F-A7A4-DBCB-7B86522AFF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1BEDEF4-BA22-4646-FD91-AE1D87A965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22E43835-3A82-D01A-4DC8-8C7E00AA6797}"/>
              </a:ext>
            </a:extLst>
          </p:cNvPr>
          <p:cNvSpPr>
            <a:spLocks noGrp="1" noChangeArrowheads="1"/>
          </p:cNvSpPr>
          <p:nvPr>
            <p:ph type="sldNum" sz="quarter" idx="12"/>
          </p:nvPr>
        </p:nvSpPr>
        <p:spPr>
          <a:ln/>
        </p:spPr>
        <p:txBody>
          <a:bodyPr/>
          <a:lstStyle>
            <a:lvl1pPr>
              <a:defRPr/>
            </a:lvl1pPr>
          </a:lstStyle>
          <a:p>
            <a:pPr>
              <a:defRPr/>
            </a:pPr>
            <a:fld id="{73A95932-8ED6-6244-8FBB-E20D16368883}" type="slidenum">
              <a:rPr lang="en-US" altLang="en-US"/>
              <a:pPr>
                <a:defRPr/>
              </a:pPr>
              <a:t>‹#›</a:t>
            </a:fld>
            <a:endParaRPr lang="en-US" altLang="en-US"/>
          </a:p>
        </p:txBody>
      </p:sp>
    </p:spTree>
    <p:extLst>
      <p:ext uri="{BB962C8B-B14F-4D97-AF65-F5344CB8AC3E}">
        <p14:creationId xmlns:p14="http://schemas.microsoft.com/office/powerpoint/2010/main" val="3047368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122F4FC-5444-0FBC-B5F0-26134C2099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AEAF7E5-C4BC-CA74-B779-173860F54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3AC7CE02-71ED-92D9-D4E6-554F8EE0826D}"/>
              </a:ext>
            </a:extLst>
          </p:cNvPr>
          <p:cNvSpPr>
            <a:spLocks noGrp="1" noChangeArrowheads="1"/>
          </p:cNvSpPr>
          <p:nvPr>
            <p:ph type="sldNum" sz="quarter" idx="12"/>
          </p:nvPr>
        </p:nvSpPr>
        <p:spPr>
          <a:ln/>
        </p:spPr>
        <p:txBody>
          <a:bodyPr/>
          <a:lstStyle>
            <a:lvl1pPr>
              <a:defRPr/>
            </a:lvl1pPr>
          </a:lstStyle>
          <a:p>
            <a:pPr>
              <a:defRPr/>
            </a:pPr>
            <a:fld id="{1E79F599-587C-5041-A7A2-8CE1C3C428E1}" type="slidenum">
              <a:rPr lang="en-US" altLang="en-US"/>
              <a:pPr>
                <a:defRPr/>
              </a:pPr>
              <a:t>‹#›</a:t>
            </a:fld>
            <a:endParaRPr lang="en-US" altLang="en-US"/>
          </a:p>
        </p:txBody>
      </p:sp>
    </p:spTree>
    <p:extLst>
      <p:ext uri="{BB962C8B-B14F-4D97-AF65-F5344CB8AC3E}">
        <p14:creationId xmlns:p14="http://schemas.microsoft.com/office/powerpoint/2010/main" val="660320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1AA42852-5228-1ED1-2780-C02C16C23A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E96A9621-9BC3-75AF-5659-D0E2F57A46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BBA69A80-780F-BB51-2F02-42BD99D112C2}"/>
              </a:ext>
            </a:extLst>
          </p:cNvPr>
          <p:cNvSpPr>
            <a:spLocks noGrp="1" noChangeArrowheads="1"/>
          </p:cNvSpPr>
          <p:nvPr>
            <p:ph type="sldNum" sz="quarter" idx="12"/>
          </p:nvPr>
        </p:nvSpPr>
        <p:spPr>
          <a:ln/>
        </p:spPr>
        <p:txBody>
          <a:bodyPr/>
          <a:lstStyle>
            <a:lvl1pPr>
              <a:defRPr/>
            </a:lvl1pPr>
          </a:lstStyle>
          <a:p>
            <a:pPr>
              <a:defRPr/>
            </a:pPr>
            <a:fld id="{26B85DA3-F448-B944-935D-A64107C9CAA7}" type="slidenum">
              <a:rPr lang="en-US" altLang="en-US"/>
              <a:pPr>
                <a:defRPr/>
              </a:pPr>
              <a:t>‹#›</a:t>
            </a:fld>
            <a:endParaRPr lang="en-US" altLang="en-US"/>
          </a:p>
        </p:txBody>
      </p:sp>
    </p:spTree>
    <p:extLst>
      <p:ext uri="{BB962C8B-B14F-4D97-AF65-F5344CB8AC3E}">
        <p14:creationId xmlns:p14="http://schemas.microsoft.com/office/powerpoint/2010/main" val="5297317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B68D6DB6-1F22-F121-6B13-18F7D661F33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EE221CE0-478C-0F62-1105-31747DD530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4F137F00-E8FB-DFBE-C1F8-7E9442A33CA0}"/>
              </a:ext>
            </a:extLst>
          </p:cNvPr>
          <p:cNvSpPr>
            <a:spLocks noGrp="1" noChangeArrowheads="1"/>
          </p:cNvSpPr>
          <p:nvPr>
            <p:ph type="sldNum" sz="quarter" idx="12"/>
          </p:nvPr>
        </p:nvSpPr>
        <p:spPr>
          <a:ln/>
        </p:spPr>
        <p:txBody>
          <a:bodyPr/>
          <a:lstStyle>
            <a:lvl1pPr>
              <a:defRPr/>
            </a:lvl1pPr>
          </a:lstStyle>
          <a:p>
            <a:pPr>
              <a:defRPr/>
            </a:pPr>
            <a:fld id="{A60A2C97-3053-964B-9005-4C23BDD935C3}" type="slidenum">
              <a:rPr lang="en-US" altLang="en-US"/>
              <a:pPr>
                <a:defRPr/>
              </a:pPr>
              <a:t>‹#›</a:t>
            </a:fld>
            <a:endParaRPr lang="en-US" altLang="en-US"/>
          </a:p>
        </p:txBody>
      </p:sp>
    </p:spTree>
    <p:extLst>
      <p:ext uri="{BB962C8B-B14F-4D97-AF65-F5344CB8AC3E}">
        <p14:creationId xmlns:p14="http://schemas.microsoft.com/office/powerpoint/2010/main" val="193223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3F0995E-EA55-8B8C-E3FA-C33AA1A97E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AB7BE786-10DB-536B-06FD-329943FD3B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658DDEDC-EAF6-E7A9-0A88-C1AFAD225552}"/>
              </a:ext>
            </a:extLst>
          </p:cNvPr>
          <p:cNvSpPr>
            <a:spLocks noGrp="1" noChangeArrowheads="1"/>
          </p:cNvSpPr>
          <p:nvPr>
            <p:ph type="sldNum" sz="quarter" idx="12"/>
          </p:nvPr>
        </p:nvSpPr>
        <p:spPr>
          <a:ln/>
        </p:spPr>
        <p:txBody>
          <a:bodyPr/>
          <a:lstStyle>
            <a:lvl1pPr>
              <a:defRPr/>
            </a:lvl1pPr>
          </a:lstStyle>
          <a:p>
            <a:pPr>
              <a:defRPr/>
            </a:pPr>
            <a:fld id="{1894F3DE-23F8-4949-B40B-E6ECA684DA02}" type="slidenum">
              <a:rPr lang="en-US" altLang="en-US"/>
              <a:pPr>
                <a:defRPr/>
              </a:pPr>
              <a:t>‹#›</a:t>
            </a:fld>
            <a:endParaRPr lang="en-US" altLang="en-US"/>
          </a:p>
        </p:txBody>
      </p:sp>
    </p:spTree>
    <p:extLst>
      <p:ext uri="{BB962C8B-B14F-4D97-AF65-F5344CB8AC3E}">
        <p14:creationId xmlns:p14="http://schemas.microsoft.com/office/powerpoint/2010/main" val="3298840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19">
            <a:extLst>
              <a:ext uri="{FF2B5EF4-FFF2-40B4-BE49-F238E27FC236}">
                <a16:creationId xmlns:a16="http://schemas.microsoft.com/office/drawing/2014/main" id="{71627F94-8554-2EA1-9966-B70C750C6D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4CEED4EA-C31C-9550-9967-A2349A9D6E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7BB2A2E0-54F5-9BD5-0C3C-50F5C64A52C3}"/>
              </a:ext>
            </a:extLst>
          </p:cNvPr>
          <p:cNvSpPr>
            <a:spLocks noGrp="1" noChangeArrowheads="1"/>
          </p:cNvSpPr>
          <p:nvPr>
            <p:ph type="sldNum" sz="quarter" idx="12"/>
          </p:nvPr>
        </p:nvSpPr>
        <p:spPr>
          <a:ln/>
        </p:spPr>
        <p:txBody>
          <a:bodyPr/>
          <a:lstStyle>
            <a:lvl1pPr>
              <a:defRPr/>
            </a:lvl1pPr>
          </a:lstStyle>
          <a:p>
            <a:pPr>
              <a:defRPr/>
            </a:pPr>
            <a:fld id="{36ADAEA2-9540-444E-A20C-6A931CD4E8BD}" type="slidenum">
              <a:rPr lang="en-US" altLang="en-US"/>
              <a:pPr>
                <a:defRPr/>
              </a:pPr>
              <a:t>‹#›</a:t>
            </a:fld>
            <a:endParaRPr lang="en-US" altLang="en-US"/>
          </a:p>
        </p:txBody>
      </p:sp>
    </p:spTree>
    <p:extLst>
      <p:ext uri="{BB962C8B-B14F-4D97-AF65-F5344CB8AC3E}">
        <p14:creationId xmlns:p14="http://schemas.microsoft.com/office/powerpoint/2010/main" val="2839939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A1F1A9A-0D2B-FCE3-09A1-048701DB326F}"/>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A262CF84-F294-A7C0-9B47-CA66AF5A1EA8}"/>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457BD2C2-F87E-3293-0E0C-680AAB576857}"/>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5" name="Freeform 5">
                <a:extLst>
                  <a:ext uri="{FF2B5EF4-FFF2-40B4-BE49-F238E27FC236}">
                    <a16:creationId xmlns:a16="http://schemas.microsoft.com/office/drawing/2014/main" id="{711B5439-4E92-18DD-B88C-6759CE0E73D3}"/>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6" name="Freeform 6">
                <a:extLst>
                  <a:ext uri="{FF2B5EF4-FFF2-40B4-BE49-F238E27FC236}">
                    <a16:creationId xmlns:a16="http://schemas.microsoft.com/office/drawing/2014/main" id="{57840262-594F-7E0F-199D-636C8D520BAF}"/>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7" name="Freeform 7">
                <a:extLst>
                  <a:ext uri="{FF2B5EF4-FFF2-40B4-BE49-F238E27FC236}">
                    <a16:creationId xmlns:a16="http://schemas.microsoft.com/office/drawing/2014/main" id="{4F38F1D4-277B-E6FB-673B-90907ABC8D72}"/>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8" name="Freeform 8">
                <a:extLst>
                  <a:ext uri="{FF2B5EF4-FFF2-40B4-BE49-F238E27FC236}">
                    <a16:creationId xmlns:a16="http://schemas.microsoft.com/office/drawing/2014/main" id="{7C259701-CB2F-7459-1030-70AFEA802FB2}"/>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9" name="Freeform 9">
                <a:extLst>
                  <a:ext uri="{FF2B5EF4-FFF2-40B4-BE49-F238E27FC236}">
                    <a16:creationId xmlns:a16="http://schemas.microsoft.com/office/drawing/2014/main" id="{B1A24E71-3F10-8783-EB52-3FD29B62FAE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0" name="Freeform 10">
                <a:extLst>
                  <a:ext uri="{FF2B5EF4-FFF2-40B4-BE49-F238E27FC236}">
                    <a16:creationId xmlns:a16="http://schemas.microsoft.com/office/drawing/2014/main" id="{FA65F67D-076F-D4C2-0AC1-45FA21ACE9A3}"/>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1" name="Freeform 11">
                <a:extLst>
                  <a:ext uri="{FF2B5EF4-FFF2-40B4-BE49-F238E27FC236}">
                    <a16:creationId xmlns:a16="http://schemas.microsoft.com/office/drawing/2014/main" id="{6C92B895-B36E-A176-BF8E-C564369B460F}"/>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2" name="Freeform 12">
                <a:extLst>
                  <a:ext uri="{FF2B5EF4-FFF2-40B4-BE49-F238E27FC236}">
                    <a16:creationId xmlns:a16="http://schemas.microsoft.com/office/drawing/2014/main" id="{68AE1055-D39B-42E0-4E5F-FE4D895D3AE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3" name="Freeform 13">
                <a:extLst>
                  <a:ext uri="{FF2B5EF4-FFF2-40B4-BE49-F238E27FC236}">
                    <a16:creationId xmlns:a16="http://schemas.microsoft.com/office/drawing/2014/main" id="{6B93B20A-746D-1C56-1114-EEC51823312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4" name="Freeform 14">
                <a:extLst>
                  <a:ext uri="{FF2B5EF4-FFF2-40B4-BE49-F238E27FC236}">
                    <a16:creationId xmlns:a16="http://schemas.microsoft.com/office/drawing/2014/main" id="{272166E1-EF0F-2F63-6D6C-9025877F01B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5" name="Freeform 15">
                <a:extLst>
                  <a:ext uri="{FF2B5EF4-FFF2-40B4-BE49-F238E27FC236}">
                    <a16:creationId xmlns:a16="http://schemas.microsoft.com/office/drawing/2014/main" id="{882451EA-2511-6D89-140E-8754BA662B2E}"/>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6" name="Freeform 16">
                <a:extLst>
                  <a:ext uri="{FF2B5EF4-FFF2-40B4-BE49-F238E27FC236}">
                    <a16:creationId xmlns:a16="http://schemas.microsoft.com/office/drawing/2014/main" id="{10CD4D27-C2CA-8976-309A-59682E3049CD}"/>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 name="Group 17">
              <a:extLst>
                <a:ext uri="{FF2B5EF4-FFF2-40B4-BE49-F238E27FC236}">
                  <a16:creationId xmlns:a16="http://schemas.microsoft.com/office/drawing/2014/main" id="{871BCDA5-007B-C21E-0398-091804B12A74}"/>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2A7201A1-20AE-7F86-DB52-0792204371A0}"/>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1CCB35E5-2DD8-E9FD-A7EE-80C7041FAAA5}"/>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BB2E9861-0E6B-1119-6C99-EBB16D2B465B}"/>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B90CA275-36C4-C3B3-9A29-31C06D95C53E}"/>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11D14870-2527-CFA5-CFD6-33E732810C12}"/>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93278153-6AFA-6595-ADDD-EB0B44978CD2}"/>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5F78AF1E-A182-A74E-F01E-701AFEB06544}"/>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7983855A-128F-FCAB-FFDF-6345A87CDE02}"/>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CA098B1E-9AB7-5839-C013-C6E77CEE0DA8}"/>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932FF4C3-CEF2-0613-8C8C-CF102913D24F}"/>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444E2CF2-90B4-7DB1-1B77-22A7E3A7155B}"/>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647F57EB-CC91-6F89-A49D-34A3D732EED4}"/>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6795A319-BD12-9401-E74F-AAA46F4AE635}"/>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4CCA97F3-02DC-221A-9F2A-7200BAB30163}"/>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F23AFE37-FCD7-B7F0-2156-CEDA317B7F4B}"/>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978ED558-B953-1640-E0F0-85500551C7D8}"/>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04062F5A-9490-CF6B-F7EA-36B516BED813}"/>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155B6876-1A31-1428-BCBE-38CA52ECABAB}"/>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29CA13ED-BFAD-1B4A-A617-70FCF66DFE06}"/>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B899AA68-49E4-33D3-AFC7-5E07AA6BFEE5}"/>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6F1B3D55-82D4-FFBE-1790-ECE3A2348845}"/>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8BEC52E1-4CEF-F0E1-5661-EDD98C27F79F}"/>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62515B45-1590-BC89-27AC-E4F14AE8B3D1}"/>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D1DAB06E-8995-2A76-2441-57A67139574F}"/>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C4C0AFE8-AD53-0779-48AF-847D83EED378}"/>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CAD12A82-F04A-F27B-95E3-23C4293E7CF3}"/>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C7BEE9CF-D4B8-4688-4398-7C47E9FC2983}"/>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C12C4E03-06CC-A77D-E60B-E42EFACDAD57}"/>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B2E78381-474E-997B-D42E-70A044E75E0C}"/>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BBE88904-8B1E-686F-D91F-4F2E2417E128}"/>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9AD17D32-20DE-A85C-8423-4410C50054EF}"/>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1B590A6D-0B14-D2EA-F291-FA225059A73E}"/>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5B6BDA91-E7B8-A4BB-3DD4-D4AA8B26D066}"/>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08C2C496-BBD0-7C53-F4AE-629742F838DF}"/>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15BE0B6C-3585-B7E3-1714-E7CDD980D903}"/>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33D207DA-430E-2139-3731-0CF008A612AE}"/>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644A1389-6E50-5243-BB24-9B09D231E670}"/>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B424AF62-D54A-51B0-1252-34ECA194D891}"/>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46D994C5-371E-8E3F-8711-FB540F092259}"/>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48428122-3957-D8E5-F0C3-139EF701DB88}"/>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53CF4C2E-B0C2-AF43-655E-1791CBC47AB9}"/>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5E806E66-4ED0-CF51-7C8B-6AD754B64203}"/>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F159CF93-2EDA-C72E-0092-6CF3003FB130}"/>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7DD65B10-E628-6496-C441-539E41809631}"/>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F8F3569B-EE88-D1E1-1E98-A8880725282D}"/>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D035FEFE-D839-5196-A5A2-ACB04E5781A2}"/>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4230F2DA-BEF8-20A4-8796-46ED75F0AA35}"/>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09D99115-5A62-8CB4-9353-867F91D429C3}"/>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D21A0A81-DA3D-BCB1-290C-55B7BAD34969}"/>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0682AE6E-07B3-BF53-7517-3D9686AD1E01}"/>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44E0A451-9C2B-8B80-CADF-1A1CD8D68CB3}"/>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132F12EB-BDE4-7249-88CD-8FD83507BC71}"/>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2C8CA87F-BDFA-D813-3CA0-FEF00D9CD9EC}"/>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35DF26E6-3499-C5C5-1733-D0399DD42207}"/>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C4C2DFEB-5B93-989A-4C84-36E96244596A}"/>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011973F1-49FB-9613-A70C-0888EAA6BF4D}"/>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2AC1478A-083B-E4B8-FEF5-85B2CB852591}"/>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4F421A69-407C-4E8E-FC11-00F317AB73A9}"/>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05E8B573-4C2D-926D-0A21-D42994C768A9}"/>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B87B3D10-2718-FE06-0B08-8BA55411BC2B}"/>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4C124A67-77DF-49FD-0422-EA56C78D2F11}"/>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64E5FD80-118C-AE07-0394-1F168FF388F3}"/>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815625A7-5F71-97E4-5C85-1AA791F8F597}"/>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90F20D8E-1607-66D4-0A17-90A747E5C251}"/>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21" name="Rectangle 82">
                <a:extLst>
                  <a:ext uri="{FF2B5EF4-FFF2-40B4-BE49-F238E27FC236}">
                    <a16:creationId xmlns:a16="http://schemas.microsoft.com/office/drawing/2014/main" id="{AE13007E-00C8-22A8-DA21-911946292B2F}"/>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943BF014-4FC8-620D-FEA9-22D7FBD48567}"/>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A334667C-42B0-C43C-A3DF-B1151D3F3803}"/>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3A88DF6F-E4E6-A2BD-3933-5A4A5626365B}"/>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8C1ACB93-33CF-2BFA-2686-569D5BA48815}"/>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5E2FFCD6-E88E-26C1-9D89-A29F9FB7BD66}"/>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EBB3701B-F7C6-067A-7163-768F5F7742F7}"/>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B2F7F2AC-6DC9-7953-0CA1-02B69AB1E78A}"/>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D1B1B077-8029-A52C-6F37-4843A231E71B}"/>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658B646F-1029-B92D-E984-8D62C59A52E4}"/>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0ADF88F0-5AE6-4E2F-7462-66A006E40CC9}"/>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A7DB7423-63F8-AACF-D00F-715B7F7E754B}"/>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92B8AA9B-DB00-171C-82AF-0480BBFE585D}"/>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1BF55973-36F0-3B82-FD74-2DF1D63E3148}"/>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468E85FE-74BF-C6B8-F95F-60B2F2A0AC77}"/>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4EE6456E-5619-349D-3744-98C9F31EB6EA}"/>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A467C313-089F-42A1-5F7F-4F38B4D17AF6}"/>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5C2ABFAC-25D6-374C-6391-A09CBA18C84A}"/>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7E3296F0-C494-A23E-F013-9110315708CA}"/>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1F772BD9-EFC5-30FF-4A56-0718EC5E153A}"/>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68468A01-65F3-7586-B3C0-9CC5B4952798}"/>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70B1E8CF-1C9E-D212-45D3-E18E4B7DACB7}"/>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B8607A0D-74B0-A93C-F2B1-079F95862B88}"/>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D4115F9D-345A-4C44-C29C-B1AF432E70E0}"/>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3E4E9571-2E9F-4FDF-FC5D-4D3195C36197}"/>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805963B7-A97F-26CB-96CE-2ADA1AAA1E4A}"/>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E5440774-2F37-7518-EA33-A8D884FB0607}"/>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9DF63204-846D-D382-BA1D-01BECC103D62}"/>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36A26C41-2E0A-4769-F67F-5BA1CD38DEE4}"/>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7367509E-6088-61E9-20C3-6B403A1489A4}"/>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FBB312B8-F26A-8040-5845-EE7BBE9324E4}"/>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2D58094E-CDF6-172B-E8DF-B32741E8CC51}"/>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74CD362C-E740-E838-F82A-2ACC3C0F2192}"/>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5EEC64CD-60BB-4D5C-1C2E-BFBBC42EC2FD}"/>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17D84962-64A2-4936-1347-2D19DEF5B086}"/>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610AC131-CF98-2E74-6A53-F898F808B29C}"/>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C97849C6-2FC0-FB3D-7653-6D55FC7B2730}"/>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724BB338-0C6C-F4FE-51C1-DF3C06B0CD9F}"/>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3D781671-5BD2-BB91-66E7-BF21BE9920E8}"/>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B66C86A0-59D0-1F82-387E-86E8AEAAE405}"/>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0C388EF6-98A5-0B4D-C513-323691AB2697}"/>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F2416FED-A95A-2BFD-44A5-09956EF4936E}"/>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51C9330A-DED9-AFCE-A716-EA43E73759A3}"/>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9D1EFFE6-6814-70FF-1448-A4B788F1AD6B}"/>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01DD7BB0-E097-594A-6C76-84A1530EDB47}"/>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6FF397AE-6145-CC67-4FB1-B7CEE3B4D992}"/>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F89C1DEE-D0B2-10A1-4379-2FCF1A12A60F}"/>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E5120FC1-B63D-B2B0-CDF7-6164511865ED}"/>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20D6AB8E-C375-E2CE-BEE9-6C9EB1304754}"/>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A47D07F2-D500-4B08-253B-394713B82CEC}"/>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82E8C8A8-824B-AABD-19EB-07B7B6032C45}"/>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03EFCA31-48E3-CE35-68E3-FE0B957A22BA}"/>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30491842-DA3E-EB26-4F26-9E2C718AA597}"/>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573D21CE-58CD-9CEE-63CA-F479F294018F}"/>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C53593D6-0C94-D5D4-2040-C48E8960A731}"/>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D3728AAE-3D6F-0554-6E84-3E7A272D59E6}"/>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B494B522-E6E2-E4D5-4ED6-281AFF44EFD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0" name="Freeform 139">
                <a:extLst>
                  <a:ext uri="{FF2B5EF4-FFF2-40B4-BE49-F238E27FC236}">
                    <a16:creationId xmlns:a16="http://schemas.microsoft.com/office/drawing/2014/main" id="{03592DB7-752E-E8EF-660F-934651503942}"/>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1" name="Freeform 140">
                <a:extLst>
                  <a:ext uri="{FF2B5EF4-FFF2-40B4-BE49-F238E27FC236}">
                    <a16:creationId xmlns:a16="http://schemas.microsoft.com/office/drawing/2014/main" id="{3421DE30-4AB1-10F9-CC3D-13D80F11737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2" name="Freeform 141">
                <a:extLst>
                  <a:ext uri="{FF2B5EF4-FFF2-40B4-BE49-F238E27FC236}">
                    <a16:creationId xmlns:a16="http://schemas.microsoft.com/office/drawing/2014/main" id="{07C2F32E-FA7C-7FC7-AD85-D764283CF33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3" name="Freeform 142">
                <a:extLst>
                  <a:ext uri="{FF2B5EF4-FFF2-40B4-BE49-F238E27FC236}">
                    <a16:creationId xmlns:a16="http://schemas.microsoft.com/office/drawing/2014/main" id="{2A510508-E358-3E8E-7618-43D308AB8E8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4" name="Freeform 143">
                <a:extLst>
                  <a:ext uri="{FF2B5EF4-FFF2-40B4-BE49-F238E27FC236}">
                    <a16:creationId xmlns:a16="http://schemas.microsoft.com/office/drawing/2014/main" id="{23962C97-BE68-1A5D-967D-2157E95680C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5" name="Freeform 144">
                <a:extLst>
                  <a:ext uri="{FF2B5EF4-FFF2-40B4-BE49-F238E27FC236}">
                    <a16:creationId xmlns:a16="http://schemas.microsoft.com/office/drawing/2014/main" id="{0625774F-5342-4371-6533-2642CE04664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6" name="Freeform 145">
                <a:extLst>
                  <a:ext uri="{FF2B5EF4-FFF2-40B4-BE49-F238E27FC236}">
                    <a16:creationId xmlns:a16="http://schemas.microsoft.com/office/drawing/2014/main" id="{04B211DC-1674-1CEE-D386-09D15CE917BD}"/>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7" name="Freeform 146">
                <a:extLst>
                  <a:ext uri="{FF2B5EF4-FFF2-40B4-BE49-F238E27FC236}">
                    <a16:creationId xmlns:a16="http://schemas.microsoft.com/office/drawing/2014/main" id="{8ABB66E0-2A6A-AFEB-BA99-6CD8E204C3E2}"/>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8" name="Rectangle 147">
                <a:extLst>
                  <a:ext uri="{FF2B5EF4-FFF2-40B4-BE49-F238E27FC236}">
                    <a16:creationId xmlns:a16="http://schemas.microsoft.com/office/drawing/2014/main" id="{70F61754-8B96-6D79-5FCB-01D7EAF3C3A5}"/>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41705BF2-F16C-BC05-0610-AFBE28F4E49E}"/>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9180FEE2-2959-61A9-12B5-6F75E8A77C5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1" name="Freeform 150">
                <a:extLst>
                  <a:ext uri="{FF2B5EF4-FFF2-40B4-BE49-F238E27FC236}">
                    <a16:creationId xmlns:a16="http://schemas.microsoft.com/office/drawing/2014/main" id="{4BFAB6C6-5523-44A5-1D76-7465D272C58A}"/>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2" name="Freeform 151">
                <a:extLst>
                  <a:ext uri="{FF2B5EF4-FFF2-40B4-BE49-F238E27FC236}">
                    <a16:creationId xmlns:a16="http://schemas.microsoft.com/office/drawing/2014/main" id="{A0659E67-16A1-1C0A-9C2B-9DCDCDC05C23}"/>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2493" name="Oval 152">
                <a:extLst>
                  <a:ext uri="{FF2B5EF4-FFF2-40B4-BE49-F238E27FC236}">
                    <a16:creationId xmlns:a16="http://schemas.microsoft.com/office/drawing/2014/main" id="{8946ABB2-D081-6CDC-FDC0-0C64FE0BB793}"/>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EEECCD71-C6C3-70F6-A593-75C3EDFCB150}"/>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8" name="Rectangle 156">
            <a:extLst>
              <a:ext uri="{FF2B5EF4-FFF2-40B4-BE49-F238E27FC236}">
                <a16:creationId xmlns:a16="http://schemas.microsoft.com/office/drawing/2014/main" id="{6E62DAAF-0FE4-D924-51D9-719DBAA9B557}"/>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9" name="Rectangle 157">
            <a:extLst>
              <a:ext uri="{FF2B5EF4-FFF2-40B4-BE49-F238E27FC236}">
                <a16:creationId xmlns:a16="http://schemas.microsoft.com/office/drawing/2014/main" id="{0C382B88-51F1-0441-A7DF-D79265E6EA4A}"/>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2E4B4692-C194-F74E-B474-B68B69CC60D7}" type="slidenum">
              <a:rPr lang="en-US" altLang="en-US"/>
              <a:pPr>
                <a:defRPr/>
              </a:pPr>
              <a:t>‹#›</a:t>
            </a:fld>
            <a:endParaRPr lang="en-US" altLang="en-US"/>
          </a:p>
        </p:txBody>
      </p:sp>
    </p:spTree>
    <p:extLst>
      <p:ext uri="{BB962C8B-B14F-4D97-AF65-F5344CB8AC3E}">
        <p14:creationId xmlns:p14="http://schemas.microsoft.com/office/powerpoint/2010/main" val="1571242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B8D38-AFEE-2305-BEC8-850811EF1ACD}"/>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64E9215E-3B98-004C-DD9D-38D2844F1B2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AB2B852-189E-8476-17A6-6ED88F66F86C}"/>
              </a:ext>
            </a:extLst>
          </p:cNvPr>
          <p:cNvSpPr>
            <a:spLocks noGrp="1"/>
          </p:cNvSpPr>
          <p:nvPr>
            <p:ph type="sldNum" sz="quarter" idx="12"/>
          </p:nvPr>
        </p:nvSpPr>
        <p:spPr/>
        <p:txBody>
          <a:bodyPr/>
          <a:lstStyle>
            <a:lvl1pPr>
              <a:defRPr/>
            </a:lvl1pPr>
          </a:lstStyle>
          <a:p>
            <a:pPr>
              <a:defRPr/>
            </a:pPr>
            <a:fld id="{B95324EA-5B53-2E49-8CFE-DD853260D0D5}" type="slidenum">
              <a:rPr lang="en-US" altLang="en-US"/>
              <a:pPr>
                <a:defRPr/>
              </a:pPr>
              <a:t>‹#›</a:t>
            </a:fld>
            <a:endParaRPr lang="en-US" altLang="en-US"/>
          </a:p>
        </p:txBody>
      </p:sp>
    </p:spTree>
    <p:extLst>
      <p:ext uri="{BB962C8B-B14F-4D97-AF65-F5344CB8AC3E}">
        <p14:creationId xmlns:p14="http://schemas.microsoft.com/office/powerpoint/2010/main" val="560563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036042B7-F666-CF5E-A369-D70EE7DDCB0C}"/>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1651C3BF-36F9-76C9-CCDC-6983B9282057}"/>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66C5B940-D38C-A06F-8210-B060F18CDD58}"/>
              </a:ext>
            </a:extLst>
          </p:cNvPr>
          <p:cNvSpPr>
            <a:spLocks noGrp="1"/>
          </p:cNvSpPr>
          <p:nvPr>
            <p:ph type="sldNum" sz="quarter" idx="12"/>
          </p:nvPr>
        </p:nvSpPr>
        <p:spPr/>
        <p:txBody>
          <a:bodyPr/>
          <a:lstStyle>
            <a:lvl1pPr>
              <a:defRPr/>
            </a:lvl1pPr>
          </a:lstStyle>
          <a:p>
            <a:pPr>
              <a:defRPr/>
            </a:pPr>
            <a:fld id="{0F868314-3037-9D44-A636-DE5A802F3204}" type="slidenum">
              <a:rPr lang="en-US" altLang="en-US"/>
              <a:pPr>
                <a:defRPr/>
              </a:pPr>
              <a:t>‹#›</a:t>
            </a:fld>
            <a:endParaRPr lang="en-US" altLang="en-US"/>
          </a:p>
        </p:txBody>
      </p:sp>
    </p:spTree>
    <p:extLst>
      <p:ext uri="{BB962C8B-B14F-4D97-AF65-F5344CB8AC3E}">
        <p14:creationId xmlns:p14="http://schemas.microsoft.com/office/powerpoint/2010/main" val="35304332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40019-9CC6-8400-8FBF-7A80E7AA6ED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E75B3E6F-C7E5-C665-E121-B305EFE333AD}"/>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2EF610D3-DF55-A3C4-E8E6-607ED971CF4A}"/>
              </a:ext>
            </a:extLst>
          </p:cNvPr>
          <p:cNvSpPr>
            <a:spLocks noGrp="1"/>
          </p:cNvSpPr>
          <p:nvPr>
            <p:ph type="sldNum" sz="quarter" idx="12"/>
          </p:nvPr>
        </p:nvSpPr>
        <p:spPr/>
        <p:txBody>
          <a:bodyPr/>
          <a:lstStyle>
            <a:lvl1pPr>
              <a:defRPr/>
            </a:lvl1pPr>
          </a:lstStyle>
          <a:p>
            <a:pPr>
              <a:defRPr/>
            </a:pPr>
            <a:fld id="{4646D690-8C2C-A841-B510-39B784D37188}" type="slidenum">
              <a:rPr lang="en-US" altLang="en-US"/>
              <a:pPr>
                <a:defRPr/>
              </a:pPr>
              <a:t>‹#›</a:t>
            </a:fld>
            <a:endParaRPr lang="en-US" altLang="en-US"/>
          </a:p>
        </p:txBody>
      </p:sp>
    </p:spTree>
    <p:extLst>
      <p:ext uri="{BB962C8B-B14F-4D97-AF65-F5344CB8AC3E}">
        <p14:creationId xmlns:p14="http://schemas.microsoft.com/office/powerpoint/2010/main" val="1917345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A869C-B5FB-DB4F-3265-AE7567CDB23A}"/>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ED125063-F34C-26BC-C6C2-2735767263C5}"/>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55F35CAC-412B-382B-880E-D8467A89EEFD}"/>
              </a:ext>
            </a:extLst>
          </p:cNvPr>
          <p:cNvSpPr>
            <a:spLocks noGrp="1"/>
          </p:cNvSpPr>
          <p:nvPr>
            <p:ph type="sldNum" sz="quarter" idx="12"/>
          </p:nvPr>
        </p:nvSpPr>
        <p:spPr/>
        <p:txBody>
          <a:bodyPr/>
          <a:lstStyle>
            <a:lvl1pPr>
              <a:defRPr/>
            </a:lvl1pPr>
          </a:lstStyle>
          <a:p>
            <a:pPr>
              <a:defRPr/>
            </a:pPr>
            <a:fld id="{AD7B4A3D-200A-6B48-AC24-0EC311F5E38A}" type="slidenum">
              <a:rPr lang="en-US" altLang="en-US"/>
              <a:pPr>
                <a:defRPr/>
              </a:pPr>
              <a:t>‹#›</a:t>
            </a:fld>
            <a:endParaRPr lang="en-US" altLang="en-US"/>
          </a:p>
        </p:txBody>
      </p:sp>
    </p:spTree>
    <p:extLst>
      <p:ext uri="{BB962C8B-B14F-4D97-AF65-F5344CB8AC3E}">
        <p14:creationId xmlns:p14="http://schemas.microsoft.com/office/powerpoint/2010/main" val="10045231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9D9FB-BAB4-D751-B490-3D3AD5904859}"/>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C703ABC0-4D7F-C934-5FEB-FCDBF55A412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1B1E3C84-97CF-950E-EC2A-BAE365D6E9BA}"/>
              </a:ext>
            </a:extLst>
          </p:cNvPr>
          <p:cNvSpPr>
            <a:spLocks noGrp="1"/>
          </p:cNvSpPr>
          <p:nvPr>
            <p:ph type="sldNum" sz="quarter" idx="12"/>
          </p:nvPr>
        </p:nvSpPr>
        <p:spPr/>
        <p:txBody>
          <a:bodyPr/>
          <a:lstStyle>
            <a:lvl1pPr>
              <a:defRPr/>
            </a:lvl1pPr>
          </a:lstStyle>
          <a:p>
            <a:pPr>
              <a:defRPr/>
            </a:pPr>
            <a:fld id="{6131877B-33F7-9E4B-8E3A-00BF8F2E2500}" type="slidenum">
              <a:rPr lang="en-US" altLang="en-US"/>
              <a:pPr>
                <a:defRPr/>
              </a:pPr>
              <a:t>‹#›</a:t>
            </a:fld>
            <a:endParaRPr lang="en-US" altLang="en-US"/>
          </a:p>
        </p:txBody>
      </p:sp>
    </p:spTree>
    <p:extLst>
      <p:ext uri="{BB962C8B-B14F-4D97-AF65-F5344CB8AC3E}">
        <p14:creationId xmlns:p14="http://schemas.microsoft.com/office/powerpoint/2010/main" val="3732631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18F82-AC5A-C2B0-24BB-E3C9858EE4B6}"/>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9C3CC64E-20C9-5515-275E-7BEE63C7E06B}"/>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8D05CB9D-DC50-07A1-F46E-9CB37F539922}"/>
              </a:ext>
            </a:extLst>
          </p:cNvPr>
          <p:cNvSpPr>
            <a:spLocks noGrp="1"/>
          </p:cNvSpPr>
          <p:nvPr>
            <p:ph type="sldNum" sz="quarter" idx="12"/>
          </p:nvPr>
        </p:nvSpPr>
        <p:spPr/>
        <p:txBody>
          <a:bodyPr/>
          <a:lstStyle>
            <a:lvl1pPr>
              <a:defRPr/>
            </a:lvl1pPr>
          </a:lstStyle>
          <a:p>
            <a:pPr>
              <a:defRPr/>
            </a:pPr>
            <a:fld id="{64190465-09FE-6F49-8FC7-3596B3732C92}" type="slidenum">
              <a:rPr lang="en-US" altLang="en-US"/>
              <a:pPr>
                <a:defRPr/>
              </a:pPr>
              <a:t>‹#›</a:t>
            </a:fld>
            <a:endParaRPr lang="en-US" altLang="en-US"/>
          </a:p>
        </p:txBody>
      </p:sp>
    </p:spTree>
    <p:extLst>
      <p:ext uri="{BB962C8B-B14F-4D97-AF65-F5344CB8AC3E}">
        <p14:creationId xmlns:p14="http://schemas.microsoft.com/office/powerpoint/2010/main" val="1592656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11B3345-82B5-0D17-52BE-59C127FB954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515DE95B-8547-CB11-D713-202AA24F3CB7}"/>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5208ED82-3290-A8A0-D71A-C0D02769BB57}"/>
              </a:ext>
            </a:extLst>
          </p:cNvPr>
          <p:cNvSpPr>
            <a:spLocks noGrp="1"/>
          </p:cNvSpPr>
          <p:nvPr>
            <p:ph type="sldNum" sz="quarter" idx="12"/>
          </p:nvPr>
        </p:nvSpPr>
        <p:spPr/>
        <p:txBody>
          <a:bodyPr/>
          <a:lstStyle>
            <a:lvl1pPr>
              <a:defRPr/>
            </a:lvl1pPr>
          </a:lstStyle>
          <a:p>
            <a:pPr>
              <a:defRPr/>
            </a:pPr>
            <a:fld id="{999D8B03-2E9E-6F42-9D80-F636D6CDDCE6}" type="slidenum">
              <a:rPr lang="en-US" altLang="en-US"/>
              <a:pPr>
                <a:defRPr/>
              </a:pPr>
              <a:t>‹#›</a:t>
            </a:fld>
            <a:endParaRPr lang="en-US" altLang="en-US"/>
          </a:p>
        </p:txBody>
      </p:sp>
    </p:spTree>
    <p:extLst>
      <p:ext uri="{BB962C8B-B14F-4D97-AF65-F5344CB8AC3E}">
        <p14:creationId xmlns:p14="http://schemas.microsoft.com/office/powerpoint/2010/main" val="490347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9747C14-805A-FF54-F4A5-FA907B1DF15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70C1C699-9022-A789-42A2-81C1998210F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979B37C0-9ACC-85E5-03CC-41AA3E07EE7C}"/>
              </a:ext>
            </a:extLst>
          </p:cNvPr>
          <p:cNvSpPr>
            <a:spLocks noGrp="1"/>
          </p:cNvSpPr>
          <p:nvPr>
            <p:ph type="sldNum" sz="quarter" idx="12"/>
          </p:nvPr>
        </p:nvSpPr>
        <p:spPr/>
        <p:txBody>
          <a:bodyPr/>
          <a:lstStyle>
            <a:lvl1pPr>
              <a:defRPr/>
            </a:lvl1pPr>
          </a:lstStyle>
          <a:p>
            <a:pPr>
              <a:defRPr/>
            </a:pPr>
            <a:fld id="{A60249EA-6B47-A84D-8BEE-166BB89B84EC}" type="slidenum">
              <a:rPr lang="en-US" altLang="en-US"/>
              <a:pPr>
                <a:defRPr/>
              </a:pPr>
              <a:t>‹#›</a:t>
            </a:fld>
            <a:endParaRPr lang="en-US" altLang="en-US"/>
          </a:p>
        </p:txBody>
      </p:sp>
    </p:spTree>
    <p:extLst>
      <p:ext uri="{BB962C8B-B14F-4D97-AF65-F5344CB8AC3E}">
        <p14:creationId xmlns:p14="http://schemas.microsoft.com/office/powerpoint/2010/main" val="61663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BEB6EAFE-BBAD-87E2-F1A6-7CF023500C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094D65F5-EF8B-4C4E-CCC2-CEBCFD92ED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BB78FCA-DF7C-B2B2-5C5D-46F177147BA5}"/>
              </a:ext>
            </a:extLst>
          </p:cNvPr>
          <p:cNvSpPr>
            <a:spLocks noGrp="1" noChangeArrowheads="1"/>
          </p:cNvSpPr>
          <p:nvPr>
            <p:ph type="sldNum" sz="quarter" idx="12"/>
          </p:nvPr>
        </p:nvSpPr>
        <p:spPr>
          <a:ln/>
        </p:spPr>
        <p:txBody>
          <a:bodyPr/>
          <a:lstStyle>
            <a:lvl1pPr>
              <a:defRPr/>
            </a:lvl1pPr>
          </a:lstStyle>
          <a:p>
            <a:pPr>
              <a:defRPr/>
            </a:pPr>
            <a:fld id="{FBA88397-197E-3F46-9DC6-C2E4088B5536}" type="slidenum">
              <a:rPr lang="en-US" altLang="en-US"/>
              <a:pPr>
                <a:defRPr/>
              </a:pPr>
              <a:t>‹#›</a:t>
            </a:fld>
            <a:endParaRPr lang="en-US" altLang="en-US"/>
          </a:p>
        </p:txBody>
      </p:sp>
    </p:spTree>
    <p:extLst>
      <p:ext uri="{BB962C8B-B14F-4D97-AF65-F5344CB8AC3E}">
        <p14:creationId xmlns:p14="http://schemas.microsoft.com/office/powerpoint/2010/main" val="41526400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73383-5C9A-D4F5-C010-26E270D29BBC}"/>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AF4A06B5-1470-8507-0BEA-15503E3CB3D1}"/>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2B7CBDF1-28CA-1E8A-776F-E98974981A2E}"/>
              </a:ext>
            </a:extLst>
          </p:cNvPr>
          <p:cNvSpPr>
            <a:spLocks noGrp="1"/>
          </p:cNvSpPr>
          <p:nvPr>
            <p:ph type="sldNum" sz="quarter" idx="12"/>
          </p:nvPr>
        </p:nvSpPr>
        <p:spPr/>
        <p:txBody>
          <a:bodyPr/>
          <a:lstStyle>
            <a:lvl1pPr>
              <a:defRPr/>
            </a:lvl1pPr>
          </a:lstStyle>
          <a:p>
            <a:pPr>
              <a:defRPr/>
            </a:pPr>
            <a:fld id="{DAE4CEFB-E685-8B42-9BD4-C9350A6CE77C}" type="slidenum">
              <a:rPr lang="en-US" altLang="en-US"/>
              <a:pPr>
                <a:defRPr/>
              </a:pPr>
              <a:t>‹#›</a:t>
            </a:fld>
            <a:endParaRPr lang="en-US" altLang="en-US"/>
          </a:p>
        </p:txBody>
      </p:sp>
    </p:spTree>
    <p:extLst>
      <p:ext uri="{BB962C8B-B14F-4D97-AF65-F5344CB8AC3E}">
        <p14:creationId xmlns:p14="http://schemas.microsoft.com/office/powerpoint/2010/main" val="3872775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52834-DC27-18D1-26DE-B629A30F7466}"/>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A46B9232-08BF-8790-0E58-6DB08C3F7475}"/>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E82934FA-A647-9BFD-B23F-A2AD0DEEC772}"/>
              </a:ext>
            </a:extLst>
          </p:cNvPr>
          <p:cNvSpPr>
            <a:spLocks noGrp="1"/>
          </p:cNvSpPr>
          <p:nvPr>
            <p:ph type="sldNum" sz="quarter" idx="12"/>
          </p:nvPr>
        </p:nvSpPr>
        <p:spPr/>
        <p:txBody>
          <a:bodyPr/>
          <a:lstStyle>
            <a:lvl1pPr>
              <a:defRPr/>
            </a:lvl1pPr>
          </a:lstStyle>
          <a:p>
            <a:pPr>
              <a:defRPr/>
            </a:pPr>
            <a:fld id="{09ADB479-68A1-9C45-AF5D-7269CAC16666}" type="slidenum">
              <a:rPr lang="en-US" altLang="en-US"/>
              <a:pPr>
                <a:defRPr/>
              </a:pPr>
              <a:t>‹#›</a:t>
            </a:fld>
            <a:endParaRPr lang="en-US" altLang="en-US"/>
          </a:p>
        </p:txBody>
      </p:sp>
    </p:spTree>
    <p:extLst>
      <p:ext uri="{BB962C8B-B14F-4D97-AF65-F5344CB8AC3E}">
        <p14:creationId xmlns:p14="http://schemas.microsoft.com/office/powerpoint/2010/main" val="22711719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F7EEF50-1950-CE0F-0131-533EF2175EC6}"/>
              </a:ext>
            </a:extLst>
          </p:cNvPr>
          <p:cNvGrpSpPr>
            <a:grpSpLocks/>
          </p:cNvGrpSpPr>
          <p:nvPr/>
        </p:nvGrpSpPr>
        <p:grpSpPr bwMode="auto">
          <a:xfrm>
            <a:off x="0" y="3902075"/>
            <a:ext cx="3400425" cy="2949575"/>
            <a:chOff x="0" y="2458"/>
            <a:chExt cx="2142" cy="1858"/>
          </a:xfrm>
        </p:grpSpPr>
        <p:sp>
          <p:nvSpPr>
            <p:cNvPr id="3" name="Freeform 3">
              <a:extLst>
                <a:ext uri="{FF2B5EF4-FFF2-40B4-BE49-F238E27FC236}">
                  <a16:creationId xmlns:a16="http://schemas.microsoft.com/office/drawing/2014/main" id="{BF0A2C78-A1FA-5D3E-F354-5BDC1D66112D}"/>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4" name="Freeform 4">
              <a:extLst>
                <a:ext uri="{FF2B5EF4-FFF2-40B4-BE49-F238E27FC236}">
                  <a16:creationId xmlns:a16="http://schemas.microsoft.com/office/drawing/2014/main" id="{963DDF71-E6C6-7A6D-D206-CB13D272D293}"/>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5" name="Freeform 5">
              <a:extLst>
                <a:ext uri="{FF2B5EF4-FFF2-40B4-BE49-F238E27FC236}">
                  <a16:creationId xmlns:a16="http://schemas.microsoft.com/office/drawing/2014/main" id="{8BF58008-4543-B03D-BE21-1E8050EBFC03}"/>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 name="Freeform 6">
              <a:extLst>
                <a:ext uri="{FF2B5EF4-FFF2-40B4-BE49-F238E27FC236}">
                  <a16:creationId xmlns:a16="http://schemas.microsoft.com/office/drawing/2014/main" id="{8E71DC2E-7D84-04C5-0397-44B2B781A453}"/>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7" name="Oval 7">
              <a:extLst>
                <a:ext uri="{FF2B5EF4-FFF2-40B4-BE49-F238E27FC236}">
                  <a16:creationId xmlns:a16="http://schemas.microsoft.com/office/drawing/2014/main" id="{84741870-F113-A7B4-094A-DEE043E2899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Oval 8">
              <a:extLst>
                <a:ext uri="{FF2B5EF4-FFF2-40B4-BE49-F238E27FC236}">
                  <a16:creationId xmlns:a16="http://schemas.microsoft.com/office/drawing/2014/main" id="{8F84D6F4-B184-21DC-CA43-349932F4E872}"/>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Oval 9">
              <a:extLst>
                <a:ext uri="{FF2B5EF4-FFF2-40B4-BE49-F238E27FC236}">
                  <a16:creationId xmlns:a16="http://schemas.microsoft.com/office/drawing/2014/main" id="{ABF874E0-DF35-C642-37FA-26CA094BA860}"/>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1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71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 name="Rectangle 12">
            <a:extLst>
              <a:ext uri="{FF2B5EF4-FFF2-40B4-BE49-F238E27FC236}">
                <a16:creationId xmlns:a16="http://schemas.microsoft.com/office/drawing/2014/main" id="{D994D669-44A1-7B3B-E574-C5CE816723F8}"/>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10AB6B6A-FCA5-8565-F77E-36CB0A6FABE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0428DBEE-47ED-2C2B-7EFF-EF168915EDF3}"/>
              </a:ext>
            </a:extLst>
          </p:cNvPr>
          <p:cNvSpPr>
            <a:spLocks noGrp="1" noChangeArrowheads="1"/>
          </p:cNvSpPr>
          <p:nvPr>
            <p:ph type="sldNum" sz="quarter" idx="12"/>
          </p:nvPr>
        </p:nvSpPr>
        <p:spPr/>
        <p:txBody>
          <a:bodyPr/>
          <a:lstStyle>
            <a:lvl1pPr>
              <a:defRPr/>
            </a:lvl1pPr>
          </a:lstStyle>
          <a:p>
            <a:pPr>
              <a:defRPr/>
            </a:pPr>
            <a:fld id="{8BBB23B5-1473-BA45-88BD-4DB2C6A767F2}" type="slidenum">
              <a:rPr lang="en-US" altLang="en-US"/>
              <a:pPr>
                <a:defRPr/>
              </a:pPr>
              <a:t>‹#›</a:t>
            </a:fld>
            <a:endParaRPr lang="en-US" altLang="en-US"/>
          </a:p>
        </p:txBody>
      </p:sp>
    </p:spTree>
    <p:extLst>
      <p:ext uri="{BB962C8B-B14F-4D97-AF65-F5344CB8AC3E}">
        <p14:creationId xmlns:p14="http://schemas.microsoft.com/office/powerpoint/2010/main" val="22976160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70E3AAD-7EA8-7C8E-762C-2FD962D21C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1E98EBC-B5DA-8E47-3D1E-416D3F9386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B30BB373-66A9-2EA0-73FC-E8689F8C16D1}"/>
              </a:ext>
            </a:extLst>
          </p:cNvPr>
          <p:cNvSpPr>
            <a:spLocks noGrp="1" noChangeArrowheads="1"/>
          </p:cNvSpPr>
          <p:nvPr>
            <p:ph type="sldNum" sz="quarter" idx="12"/>
          </p:nvPr>
        </p:nvSpPr>
        <p:spPr>
          <a:ln/>
        </p:spPr>
        <p:txBody>
          <a:bodyPr/>
          <a:lstStyle>
            <a:lvl1pPr>
              <a:defRPr/>
            </a:lvl1pPr>
          </a:lstStyle>
          <a:p>
            <a:pPr>
              <a:defRPr/>
            </a:pPr>
            <a:fld id="{F76749A6-3826-6D4E-BBAA-51F03D9ECA55}" type="slidenum">
              <a:rPr lang="en-US" altLang="en-US"/>
              <a:pPr>
                <a:defRPr/>
              </a:pPr>
              <a:t>‹#›</a:t>
            </a:fld>
            <a:endParaRPr lang="en-US" altLang="en-US"/>
          </a:p>
        </p:txBody>
      </p:sp>
    </p:spTree>
    <p:extLst>
      <p:ext uri="{BB962C8B-B14F-4D97-AF65-F5344CB8AC3E}">
        <p14:creationId xmlns:p14="http://schemas.microsoft.com/office/powerpoint/2010/main" val="32117066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a:extLst>
              <a:ext uri="{FF2B5EF4-FFF2-40B4-BE49-F238E27FC236}">
                <a16:creationId xmlns:a16="http://schemas.microsoft.com/office/drawing/2014/main" id="{BA269316-21AC-1184-2A93-8988F30E0C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3005F761-EED4-4295-B224-AAEBB5132E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53F1821D-82F4-3D15-A9B7-948E748F8799}"/>
              </a:ext>
            </a:extLst>
          </p:cNvPr>
          <p:cNvSpPr>
            <a:spLocks noGrp="1" noChangeArrowheads="1"/>
          </p:cNvSpPr>
          <p:nvPr>
            <p:ph type="sldNum" sz="quarter" idx="12"/>
          </p:nvPr>
        </p:nvSpPr>
        <p:spPr>
          <a:ln/>
        </p:spPr>
        <p:txBody>
          <a:bodyPr/>
          <a:lstStyle>
            <a:lvl1pPr>
              <a:defRPr/>
            </a:lvl1pPr>
          </a:lstStyle>
          <a:p>
            <a:pPr>
              <a:defRPr/>
            </a:pPr>
            <a:fld id="{84F38E09-DE0B-214C-A9D1-6B896D1562EA}" type="slidenum">
              <a:rPr lang="en-US" altLang="en-US"/>
              <a:pPr>
                <a:defRPr/>
              </a:pPr>
              <a:t>‹#›</a:t>
            </a:fld>
            <a:endParaRPr lang="en-US" altLang="en-US"/>
          </a:p>
        </p:txBody>
      </p:sp>
    </p:spTree>
    <p:extLst>
      <p:ext uri="{BB962C8B-B14F-4D97-AF65-F5344CB8AC3E}">
        <p14:creationId xmlns:p14="http://schemas.microsoft.com/office/powerpoint/2010/main" val="11019116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B02A5BE0-4EF2-E939-9489-2AAFBB069D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DFB394F1-F7E2-E7F0-9D42-753E222675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AB787902-A566-6195-81C1-C46F06CA3D2A}"/>
              </a:ext>
            </a:extLst>
          </p:cNvPr>
          <p:cNvSpPr>
            <a:spLocks noGrp="1" noChangeArrowheads="1"/>
          </p:cNvSpPr>
          <p:nvPr>
            <p:ph type="sldNum" sz="quarter" idx="12"/>
          </p:nvPr>
        </p:nvSpPr>
        <p:spPr>
          <a:ln/>
        </p:spPr>
        <p:txBody>
          <a:bodyPr/>
          <a:lstStyle>
            <a:lvl1pPr>
              <a:defRPr/>
            </a:lvl1pPr>
          </a:lstStyle>
          <a:p>
            <a:pPr>
              <a:defRPr/>
            </a:pPr>
            <a:fld id="{F68EE054-3E28-4547-B189-E5F2C3D8F7C7}" type="slidenum">
              <a:rPr lang="en-US" altLang="en-US"/>
              <a:pPr>
                <a:defRPr/>
              </a:pPr>
              <a:t>‹#›</a:t>
            </a:fld>
            <a:endParaRPr lang="en-US" altLang="en-US"/>
          </a:p>
        </p:txBody>
      </p:sp>
    </p:spTree>
    <p:extLst>
      <p:ext uri="{BB962C8B-B14F-4D97-AF65-F5344CB8AC3E}">
        <p14:creationId xmlns:p14="http://schemas.microsoft.com/office/powerpoint/2010/main" val="5278192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76BC3E5D-3450-270B-7F09-065FC005F3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8AAA6189-9FD5-511A-3D30-CBCDC8308D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FA7ECF0E-EEB0-99F8-3EEC-9CDB50C340A5}"/>
              </a:ext>
            </a:extLst>
          </p:cNvPr>
          <p:cNvSpPr>
            <a:spLocks noGrp="1" noChangeArrowheads="1"/>
          </p:cNvSpPr>
          <p:nvPr>
            <p:ph type="sldNum" sz="quarter" idx="12"/>
          </p:nvPr>
        </p:nvSpPr>
        <p:spPr>
          <a:ln/>
        </p:spPr>
        <p:txBody>
          <a:bodyPr/>
          <a:lstStyle>
            <a:lvl1pPr>
              <a:defRPr/>
            </a:lvl1pPr>
          </a:lstStyle>
          <a:p>
            <a:pPr>
              <a:defRPr/>
            </a:pPr>
            <a:fld id="{57089797-C83F-8C4D-8A1F-1DAC3C542F6A}" type="slidenum">
              <a:rPr lang="en-US" altLang="en-US"/>
              <a:pPr>
                <a:defRPr/>
              </a:pPr>
              <a:t>‹#›</a:t>
            </a:fld>
            <a:endParaRPr lang="en-US" altLang="en-US"/>
          </a:p>
        </p:txBody>
      </p:sp>
    </p:spTree>
    <p:extLst>
      <p:ext uri="{BB962C8B-B14F-4D97-AF65-F5344CB8AC3E}">
        <p14:creationId xmlns:p14="http://schemas.microsoft.com/office/powerpoint/2010/main" val="5061675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A1181EEA-130C-AF84-D6B9-2A910C0B78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8A3C4925-7126-11AE-1685-8784E492CF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A21C4E85-6A3C-CE21-5DC6-A756135EBBC5}"/>
              </a:ext>
            </a:extLst>
          </p:cNvPr>
          <p:cNvSpPr>
            <a:spLocks noGrp="1" noChangeArrowheads="1"/>
          </p:cNvSpPr>
          <p:nvPr>
            <p:ph type="sldNum" sz="quarter" idx="12"/>
          </p:nvPr>
        </p:nvSpPr>
        <p:spPr>
          <a:ln/>
        </p:spPr>
        <p:txBody>
          <a:bodyPr/>
          <a:lstStyle>
            <a:lvl1pPr>
              <a:defRPr/>
            </a:lvl1pPr>
          </a:lstStyle>
          <a:p>
            <a:pPr>
              <a:defRPr/>
            </a:pPr>
            <a:fld id="{EB17E26E-8358-E94B-91B6-681ADF12F312}" type="slidenum">
              <a:rPr lang="en-US" altLang="en-US"/>
              <a:pPr>
                <a:defRPr/>
              </a:pPr>
              <a:t>‹#›</a:t>
            </a:fld>
            <a:endParaRPr lang="en-US" altLang="en-US"/>
          </a:p>
        </p:txBody>
      </p:sp>
    </p:spTree>
    <p:extLst>
      <p:ext uri="{BB962C8B-B14F-4D97-AF65-F5344CB8AC3E}">
        <p14:creationId xmlns:p14="http://schemas.microsoft.com/office/powerpoint/2010/main" val="17413464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5C1EE60-35AD-4592-3B09-3099B578B6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4F30F409-D4A7-8E7B-3D23-BB2C061F2A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B2A868F8-3311-D7B7-03FC-E398D6ED476E}"/>
              </a:ext>
            </a:extLst>
          </p:cNvPr>
          <p:cNvSpPr>
            <a:spLocks noGrp="1" noChangeArrowheads="1"/>
          </p:cNvSpPr>
          <p:nvPr>
            <p:ph type="sldNum" sz="quarter" idx="12"/>
          </p:nvPr>
        </p:nvSpPr>
        <p:spPr>
          <a:ln/>
        </p:spPr>
        <p:txBody>
          <a:bodyPr/>
          <a:lstStyle>
            <a:lvl1pPr>
              <a:defRPr/>
            </a:lvl1pPr>
          </a:lstStyle>
          <a:p>
            <a:pPr>
              <a:defRPr/>
            </a:pPr>
            <a:fld id="{E4C65E68-3180-2144-A313-3CFFA42A07F7}" type="slidenum">
              <a:rPr lang="en-US" altLang="en-US"/>
              <a:pPr>
                <a:defRPr/>
              </a:pPr>
              <a:t>‹#›</a:t>
            </a:fld>
            <a:endParaRPr lang="en-US" altLang="en-US"/>
          </a:p>
        </p:txBody>
      </p:sp>
    </p:spTree>
    <p:extLst>
      <p:ext uri="{BB962C8B-B14F-4D97-AF65-F5344CB8AC3E}">
        <p14:creationId xmlns:p14="http://schemas.microsoft.com/office/powerpoint/2010/main" val="540805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B673F61E-0040-8FD3-75A7-BED320B354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8955265C-CD70-533E-D500-6C398C774D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7DAFE972-6D60-23E7-A80E-39032ED9CDA6}"/>
              </a:ext>
            </a:extLst>
          </p:cNvPr>
          <p:cNvSpPr>
            <a:spLocks noGrp="1" noChangeArrowheads="1"/>
          </p:cNvSpPr>
          <p:nvPr>
            <p:ph type="sldNum" sz="quarter" idx="12"/>
          </p:nvPr>
        </p:nvSpPr>
        <p:spPr>
          <a:ln/>
        </p:spPr>
        <p:txBody>
          <a:bodyPr/>
          <a:lstStyle>
            <a:lvl1pPr>
              <a:defRPr/>
            </a:lvl1pPr>
          </a:lstStyle>
          <a:p>
            <a:pPr>
              <a:defRPr/>
            </a:pPr>
            <a:fld id="{2EED209E-A4FE-5442-99CD-3C702E3CF044}" type="slidenum">
              <a:rPr lang="en-US" altLang="en-US"/>
              <a:pPr>
                <a:defRPr/>
              </a:pPr>
              <a:t>‹#›</a:t>
            </a:fld>
            <a:endParaRPr lang="en-US" altLang="en-US"/>
          </a:p>
        </p:txBody>
      </p:sp>
    </p:spTree>
    <p:extLst>
      <p:ext uri="{BB962C8B-B14F-4D97-AF65-F5344CB8AC3E}">
        <p14:creationId xmlns:p14="http://schemas.microsoft.com/office/powerpoint/2010/main" val="77921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270BF0A1-3555-EB16-8E8E-A8D2CB980E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4C095CBD-06C8-10BB-9943-D6E91B82E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638B5D15-0C20-C118-7710-D705EBF967AC}"/>
              </a:ext>
            </a:extLst>
          </p:cNvPr>
          <p:cNvSpPr>
            <a:spLocks noGrp="1" noChangeArrowheads="1"/>
          </p:cNvSpPr>
          <p:nvPr>
            <p:ph type="sldNum" sz="quarter" idx="12"/>
          </p:nvPr>
        </p:nvSpPr>
        <p:spPr>
          <a:ln/>
        </p:spPr>
        <p:txBody>
          <a:bodyPr/>
          <a:lstStyle>
            <a:lvl1pPr>
              <a:defRPr/>
            </a:lvl1pPr>
          </a:lstStyle>
          <a:p>
            <a:pPr>
              <a:defRPr/>
            </a:pPr>
            <a:fld id="{9B1E80B0-F8CB-4B48-9D22-BEE812E81769}" type="slidenum">
              <a:rPr lang="en-US" altLang="en-US"/>
              <a:pPr>
                <a:defRPr/>
              </a:pPr>
              <a:t>‹#›</a:t>
            </a:fld>
            <a:endParaRPr lang="en-US" altLang="en-US"/>
          </a:p>
        </p:txBody>
      </p:sp>
    </p:spTree>
    <p:extLst>
      <p:ext uri="{BB962C8B-B14F-4D97-AF65-F5344CB8AC3E}">
        <p14:creationId xmlns:p14="http://schemas.microsoft.com/office/powerpoint/2010/main" val="40995239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11AB8346-EF80-F742-CF39-BD82E88105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031D533C-A274-246F-558E-A02604B2C0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7C92918A-32E0-F7BD-9C3D-6D443E12D1AB}"/>
              </a:ext>
            </a:extLst>
          </p:cNvPr>
          <p:cNvSpPr>
            <a:spLocks noGrp="1" noChangeArrowheads="1"/>
          </p:cNvSpPr>
          <p:nvPr>
            <p:ph type="sldNum" sz="quarter" idx="12"/>
          </p:nvPr>
        </p:nvSpPr>
        <p:spPr>
          <a:ln/>
        </p:spPr>
        <p:txBody>
          <a:bodyPr/>
          <a:lstStyle>
            <a:lvl1pPr>
              <a:defRPr/>
            </a:lvl1pPr>
          </a:lstStyle>
          <a:p>
            <a:pPr>
              <a:defRPr/>
            </a:pPr>
            <a:fld id="{C0F85139-B744-8548-B04B-D6B8AD6DE4CE}" type="slidenum">
              <a:rPr lang="en-US" altLang="en-US"/>
              <a:pPr>
                <a:defRPr/>
              </a:pPr>
              <a:t>‹#›</a:t>
            </a:fld>
            <a:endParaRPr lang="en-US" altLang="en-US"/>
          </a:p>
        </p:txBody>
      </p:sp>
    </p:spTree>
    <p:extLst>
      <p:ext uri="{BB962C8B-B14F-4D97-AF65-F5344CB8AC3E}">
        <p14:creationId xmlns:p14="http://schemas.microsoft.com/office/powerpoint/2010/main" val="159645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1C86A3C-7688-C2A6-DC37-C721316226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88E40007-C9B2-C9CE-0097-DA9968A2C2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2D289654-F244-8434-9572-832A30DCF578}"/>
              </a:ext>
            </a:extLst>
          </p:cNvPr>
          <p:cNvSpPr>
            <a:spLocks noGrp="1" noChangeArrowheads="1"/>
          </p:cNvSpPr>
          <p:nvPr>
            <p:ph type="sldNum" sz="quarter" idx="12"/>
          </p:nvPr>
        </p:nvSpPr>
        <p:spPr>
          <a:ln/>
        </p:spPr>
        <p:txBody>
          <a:bodyPr/>
          <a:lstStyle>
            <a:lvl1pPr>
              <a:defRPr/>
            </a:lvl1pPr>
          </a:lstStyle>
          <a:p>
            <a:pPr>
              <a:defRPr/>
            </a:pPr>
            <a:fld id="{5C936016-96FB-1F4C-8E92-18E8AA7C6C0B}" type="slidenum">
              <a:rPr lang="en-US" altLang="en-US"/>
              <a:pPr>
                <a:defRPr/>
              </a:pPr>
              <a:t>‹#›</a:t>
            </a:fld>
            <a:endParaRPr lang="en-US" altLang="en-US"/>
          </a:p>
        </p:txBody>
      </p:sp>
    </p:spTree>
    <p:extLst>
      <p:ext uri="{BB962C8B-B14F-4D97-AF65-F5344CB8AC3E}">
        <p14:creationId xmlns:p14="http://schemas.microsoft.com/office/powerpoint/2010/main" val="32973569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00E6DB5-EF91-93C4-73D5-C6E4E2941C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931E392-ACD1-9E5D-818B-366EF066BE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F6EB98C8-245B-51DF-95C8-913044C1FC4C}"/>
              </a:ext>
            </a:extLst>
          </p:cNvPr>
          <p:cNvSpPr>
            <a:spLocks noGrp="1" noChangeArrowheads="1"/>
          </p:cNvSpPr>
          <p:nvPr>
            <p:ph type="sldNum" sz="quarter" idx="12"/>
          </p:nvPr>
        </p:nvSpPr>
        <p:spPr>
          <a:ln/>
        </p:spPr>
        <p:txBody>
          <a:bodyPr/>
          <a:lstStyle>
            <a:lvl1pPr>
              <a:defRPr/>
            </a:lvl1pPr>
          </a:lstStyle>
          <a:p>
            <a:pPr>
              <a:defRPr/>
            </a:pPr>
            <a:fld id="{1A9F2D7D-2BDB-B441-BFC7-B7F1F9B454C4}" type="slidenum">
              <a:rPr lang="en-US" altLang="en-US"/>
              <a:pPr>
                <a:defRPr/>
              </a:pPr>
              <a:t>‹#›</a:t>
            </a:fld>
            <a:endParaRPr lang="en-US" altLang="en-US"/>
          </a:p>
        </p:txBody>
      </p:sp>
    </p:spTree>
    <p:extLst>
      <p:ext uri="{BB962C8B-B14F-4D97-AF65-F5344CB8AC3E}">
        <p14:creationId xmlns:p14="http://schemas.microsoft.com/office/powerpoint/2010/main" val="9603114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A0095E4-7522-F124-AC80-08FED3B5C59D}"/>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B20E6498-0205-4191-2EB0-CDBE469A32E4}"/>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F75D34B9-8FDE-946F-FBDC-A35BB28EBC36}"/>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5" name="Freeform 5">
                <a:extLst>
                  <a:ext uri="{FF2B5EF4-FFF2-40B4-BE49-F238E27FC236}">
                    <a16:creationId xmlns:a16="http://schemas.microsoft.com/office/drawing/2014/main" id="{FDF34902-F9E2-C4AB-9C32-724C7641AB6A}"/>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6" name="Freeform 6">
                <a:extLst>
                  <a:ext uri="{FF2B5EF4-FFF2-40B4-BE49-F238E27FC236}">
                    <a16:creationId xmlns:a16="http://schemas.microsoft.com/office/drawing/2014/main" id="{8947896B-5A65-82A0-8959-0344A012C7C4}"/>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7" name="Freeform 7">
                <a:extLst>
                  <a:ext uri="{FF2B5EF4-FFF2-40B4-BE49-F238E27FC236}">
                    <a16:creationId xmlns:a16="http://schemas.microsoft.com/office/drawing/2014/main" id="{7541B7D0-A502-B954-DD79-5EA43C5B6803}"/>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8" name="Freeform 8">
                <a:extLst>
                  <a:ext uri="{FF2B5EF4-FFF2-40B4-BE49-F238E27FC236}">
                    <a16:creationId xmlns:a16="http://schemas.microsoft.com/office/drawing/2014/main" id="{35E5D0B2-E983-4E92-52B8-43C7126D1CB0}"/>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9" name="Freeform 9">
                <a:extLst>
                  <a:ext uri="{FF2B5EF4-FFF2-40B4-BE49-F238E27FC236}">
                    <a16:creationId xmlns:a16="http://schemas.microsoft.com/office/drawing/2014/main" id="{80E4EBA2-4443-1398-7D8E-6F369B6A3327}"/>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0" name="Freeform 10">
                <a:extLst>
                  <a:ext uri="{FF2B5EF4-FFF2-40B4-BE49-F238E27FC236}">
                    <a16:creationId xmlns:a16="http://schemas.microsoft.com/office/drawing/2014/main" id="{23F318DC-CB71-CDD5-FEEF-46560FFAD369}"/>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1" name="Freeform 11">
                <a:extLst>
                  <a:ext uri="{FF2B5EF4-FFF2-40B4-BE49-F238E27FC236}">
                    <a16:creationId xmlns:a16="http://schemas.microsoft.com/office/drawing/2014/main" id="{EF0A8C6D-2753-DC3C-4333-5ED86691CDBD}"/>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2" name="Freeform 12">
                <a:extLst>
                  <a:ext uri="{FF2B5EF4-FFF2-40B4-BE49-F238E27FC236}">
                    <a16:creationId xmlns:a16="http://schemas.microsoft.com/office/drawing/2014/main" id="{2E1EF657-C51C-F526-D4F3-1E1FADB17E8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3" name="Freeform 13">
                <a:extLst>
                  <a:ext uri="{FF2B5EF4-FFF2-40B4-BE49-F238E27FC236}">
                    <a16:creationId xmlns:a16="http://schemas.microsoft.com/office/drawing/2014/main" id="{69E3C950-0350-C22A-225D-4BBF68D15AA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4" name="Freeform 14">
                <a:extLst>
                  <a:ext uri="{FF2B5EF4-FFF2-40B4-BE49-F238E27FC236}">
                    <a16:creationId xmlns:a16="http://schemas.microsoft.com/office/drawing/2014/main" id="{3311AF52-D07B-B205-505D-E2CB59DD60B6}"/>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5" name="Freeform 15">
                <a:extLst>
                  <a:ext uri="{FF2B5EF4-FFF2-40B4-BE49-F238E27FC236}">
                    <a16:creationId xmlns:a16="http://schemas.microsoft.com/office/drawing/2014/main" id="{2E115B93-9E7D-1CCB-D75E-0E071A58CDCF}"/>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6" name="Freeform 16">
                <a:extLst>
                  <a:ext uri="{FF2B5EF4-FFF2-40B4-BE49-F238E27FC236}">
                    <a16:creationId xmlns:a16="http://schemas.microsoft.com/office/drawing/2014/main" id="{C59A530F-A234-97CD-169D-0FC1DE16DF4E}"/>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 name="Group 17">
              <a:extLst>
                <a:ext uri="{FF2B5EF4-FFF2-40B4-BE49-F238E27FC236}">
                  <a16:creationId xmlns:a16="http://schemas.microsoft.com/office/drawing/2014/main" id="{0174CD31-73B6-9FC4-DD8F-3FD211F2D903}"/>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80455499-BCE8-5B77-8708-DCC44D6F07BD}"/>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958CC20F-9AB3-FA47-1E45-B7B56676FE59}"/>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8F009F5E-FA97-0B2A-FC05-064C9D867D62}"/>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CF3B08A1-8A55-E518-76A3-07DB2E403D4B}"/>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1CB84C22-88B4-CC62-C902-19F1319FFE50}"/>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CEDF130E-C685-DA7C-5D74-BB19652FCD44}"/>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C911C651-0B24-389E-1AA1-AF88B942CFDC}"/>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9EE18BE6-C29F-F1F6-F43B-5E09D9010370}"/>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54E4A35F-96A0-040C-F8D9-A68DF7E74016}"/>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2BC6690E-19EF-827D-C2D6-7694E8930826}"/>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7BE957B1-B977-3EB2-B919-2345F6A8B90A}"/>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39282337-8371-BC43-9A01-4BBEB37BE8BF}"/>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F933125E-D49B-F45D-186C-E9506AA6F7F9}"/>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77FC0B30-12E7-8D9E-1BA5-C6C03A183EF7}"/>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0DA34427-7563-6E72-ECB9-C7C9E372B65C}"/>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3AEB863F-B4C1-11F4-585A-D2799F322800}"/>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CCA8328D-9881-8936-87E0-0D8DCD62C748}"/>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30367C2A-68B7-FA87-B7C4-49C769442600}"/>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93D1DA00-D206-B247-CEB8-D20DF58AFCB1}"/>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15C39F92-203C-FA32-349F-4D0FA6102504}"/>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8C613E70-50EF-955E-6B1F-E216D1F7308B}"/>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0FC394EC-C15E-AC1C-C53B-1F1D2C3A2C80}"/>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3FC0CE93-3EB6-7A93-4D93-7FF6BA55AF96}"/>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5FD8A85C-D041-8DFE-4D6A-B58B30ADB153}"/>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FA831413-9888-E8C8-2597-DDCFC0B10368}"/>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EB40F911-E441-3B97-4284-1EA69EDE874C}"/>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8CF0689D-94BF-DFF6-F330-DF38DAE56B49}"/>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506C10F5-91AF-6EDA-A61C-11B211F0F8E3}"/>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D035C3DA-5835-6234-97BA-9E08BA518CC4}"/>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FD0CCF18-273E-69E9-8939-4E2CB5EC4E9F}"/>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6E1BF2DB-F6AC-48EF-56DB-EF16EB97B4EE}"/>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78BB667D-56F8-39C2-668C-2FE667877372}"/>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80AFDA0E-5B1E-B105-9449-9B7BF69E9392}"/>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B24E26BA-49F0-BF98-B89F-2868AB959437}"/>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DA6404C8-B72D-4241-C178-7250D0D08783}"/>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E85F8598-2E70-F8BB-FC86-F3166B22D45E}"/>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B309B595-C1F8-8358-A05A-AC6AD5D68099}"/>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41F57BDB-51A7-3B64-F87E-B0CADFAFD998}"/>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8FFC31BB-105B-21B9-FB70-4B05D51B48E3}"/>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449F42A9-6B7D-8572-1D7E-4A0539B19E69}"/>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B20D3F03-E470-20FE-5AD6-F5D86E58A862}"/>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DCA7603B-9351-0814-97A4-199B9A2ADE3E}"/>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C8EC9DDC-2A6B-5BA2-ADBD-C2E3BB3972BD}"/>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35301742-6455-FCDA-E8B9-8057CCC5D3A6}"/>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59347FC0-F48E-988C-811F-D93D7FACB85B}"/>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3F72CB90-9AF5-D1D7-7862-1EDF67E6E0A4}"/>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8273B17F-DCE7-7A6B-367B-36AEE41C2F86}"/>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23845519-3A2E-D381-5BF4-17CFCFE42746}"/>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E99A2C7F-BF28-C1C0-F218-4B92A28CC2BB}"/>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EDF6A478-571B-CE32-087D-89947C80BA74}"/>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425B474D-D336-74C6-F626-FD00369118BA}"/>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2326932C-9078-F29A-B860-74BF4A968EED}"/>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07C5C1A1-4DE1-DC6E-0C5E-88A1FEF5106C}"/>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EC254970-F659-11F5-5E2D-398742ED39BE}"/>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EE9BE8A2-3B97-97D3-7E63-32233E0E6BBD}"/>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EF41B703-1077-E39F-52D3-C8ABE42617E3}"/>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0784427B-8C02-A6AB-C183-80B03EB28311}"/>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A377DAE9-EE21-7E1E-1BA2-A4B97D89E5CE}"/>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9B716D48-3B34-B87E-7E00-5B3CC6761A5D}"/>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042FB820-CC57-7836-9CEB-07F62C51DD63}"/>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EDB4D9C4-66FC-423C-F989-5B099A0206BC}"/>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AC633C34-C73F-0F1E-068D-342ED7AD5CC9}"/>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2493F08E-629F-3DB3-DFB0-6176533B6B2C}"/>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4C7C8AA7-61A4-55D2-8284-C5078227FEE0}"/>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21" name="Rectangle 82">
                <a:extLst>
                  <a:ext uri="{FF2B5EF4-FFF2-40B4-BE49-F238E27FC236}">
                    <a16:creationId xmlns:a16="http://schemas.microsoft.com/office/drawing/2014/main" id="{3D131C95-5364-9C66-7857-2EAD17E10F86}"/>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5A90FCDA-7E7E-C3F7-C506-BD323CE45B44}"/>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05E1720A-53DC-C60E-1D52-1974E5D602C1}"/>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CE0FF6D8-E6A8-C637-08C4-E97E8AF0E2C7}"/>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A3D8C882-2CB1-D411-5996-C48F1722CA58}"/>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88955BEC-4E09-198E-7D2C-9C56858AC04F}"/>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23CD20FE-6C6E-D0D1-5491-2BFE0027411B}"/>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EDB4C900-87DE-CA42-4009-B92EA475F384}"/>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412DF28E-9CA2-4852-ACF5-5F0A9792B8BC}"/>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F21C6D12-CD4E-0A5F-6235-AA048A2F2743}"/>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4C7C366D-0ECC-A144-A925-F791BE85BFE2}"/>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0C51EB8B-72D6-B3A6-C6A2-7D4225BE4865}"/>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91E4E6C5-C434-3D9C-8C16-82F065AA35CE}"/>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7DDB1CC6-53CE-F17D-4CCC-B44EB1CD0E28}"/>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FE7D335A-C221-2B1F-E02F-695E4CBCD877}"/>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ECF0A8EA-3782-4BE3-6CF7-F42D13FD95D6}"/>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0C4E8358-71F5-AD32-7800-63CE1081F472}"/>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0AFB2A5C-3A41-ACD7-6D49-3F0EFF16E41A}"/>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09D76C2E-2E65-085D-B22E-D52786A50CF2}"/>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8FE0B813-B48A-4124-66CD-16B20A36CB31}"/>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1462874B-414F-6B96-9243-5FB04BA60EEC}"/>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C31E6B06-67F4-51BC-20B9-121C9CF71D92}"/>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576A4A3B-75A8-6DB1-C5BA-6E3EEEC3402A}"/>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4A346524-BFB6-2483-734F-7A69F2B8A17F}"/>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097494F7-992D-9304-2428-750ECE21CBD4}"/>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FF96440C-C418-6D5C-15A2-582A25E668E1}"/>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151B803A-DC15-8BC8-F74E-AFF62FB78EF7}"/>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E6C83C10-3761-16D6-C206-AC3144293D14}"/>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F683BA7F-6BFF-3F58-2D89-023783F4DBE5}"/>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DB8A6307-A572-BC11-7DA4-4EDA717B4B86}"/>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E5603A53-7D94-4BC5-9FE0-BB48E7071E2C}"/>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7D672AF2-948A-C2BD-8386-08BE736DBBD8}"/>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80F45590-7EDB-2CF9-9DE3-9D6D283CFFEE}"/>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494DE532-DB20-612D-4B49-0649B6FF48B0}"/>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9C0F2087-F750-7C3E-2F78-0EEDBBA7D5F6}"/>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B093D0E0-DA47-285C-2C81-221F2E14D6B0}"/>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0B8B81A3-831F-974F-967C-DB7B3C340EC8}"/>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CF6C0014-09F2-E519-BF29-6D90202A8F50}"/>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16DE25C1-E9EE-AAC3-88A0-E8356BC25977}"/>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43A88CAB-AB52-F6B9-838D-9CB249C167A9}"/>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F31DFCD0-D3EB-54D3-65A9-BDE45AB369C3}"/>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3E5F7298-D942-1D27-1EAF-67051D0E96FA}"/>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841F7C0D-4786-F17D-6A53-323FACECA7C4}"/>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6C495FDB-4C10-D470-8A6B-0B30CADEEB19}"/>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15814B81-33E6-FFB9-FF1B-9A24D713C236}"/>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BC1F55CC-A656-B23D-69D7-3765B7916878}"/>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55CA7DAB-054D-D71F-AD59-1B022864444A}"/>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BE810923-60F8-DA0B-4216-A1AD6AD1B102}"/>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A970FA1E-007C-E917-FE55-8F4FAC8AB9FC}"/>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6F2E4D95-2E56-C8F6-9F9F-585AC3086801}"/>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F4DD02F7-87D1-5614-42A8-6B5B521523C4}"/>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33FBFF8B-5CCF-F7DF-6A85-547AB0A74F3A}"/>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5E06E724-D8E3-7790-387B-1C2928A831F7}"/>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CFDC0D26-D0CD-0EAA-5EE8-DD73104EE89D}"/>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AB58145F-44F7-EED2-EB09-A88B1068D551}"/>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45DB2EF5-E2BF-1DE7-4332-40AAC264E1A7}"/>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F13EA5F5-4BED-7E79-647C-048986A67721}"/>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0" name="Freeform 139">
                <a:extLst>
                  <a:ext uri="{FF2B5EF4-FFF2-40B4-BE49-F238E27FC236}">
                    <a16:creationId xmlns:a16="http://schemas.microsoft.com/office/drawing/2014/main" id="{351287E6-9688-34AD-6F2D-099E30CA204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1" name="Freeform 140">
                <a:extLst>
                  <a:ext uri="{FF2B5EF4-FFF2-40B4-BE49-F238E27FC236}">
                    <a16:creationId xmlns:a16="http://schemas.microsoft.com/office/drawing/2014/main" id="{6AAAF46B-4C24-BD9B-9EC0-48DF41EF2E54}"/>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2" name="Freeform 141">
                <a:extLst>
                  <a:ext uri="{FF2B5EF4-FFF2-40B4-BE49-F238E27FC236}">
                    <a16:creationId xmlns:a16="http://schemas.microsoft.com/office/drawing/2014/main" id="{3E9F7120-025F-D56B-326E-96F2EA97E02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3" name="Freeform 142">
                <a:extLst>
                  <a:ext uri="{FF2B5EF4-FFF2-40B4-BE49-F238E27FC236}">
                    <a16:creationId xmlns:a16="http://schemas.microsoft.com/office/drawing/2014/main" id="{6BFB861B-8529-1731-5353-6F0A932F78D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4" name="Freeform 143">
                <a:extLst>
                  <a:ext uri="{FF2B5EF4-FFF2-40B4-BE49-F238E27FC236}">
                    <a16:creationId xmlns:a16="http://schemas.microsoft.com/office/drawing/2014/main" id="{0275350F-DA1B-E416-51D6-B5B696F88AED}"/>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5" name="Freeform 144">
                <a:extLst>
                  <a:ext uri="{FF2B5EF4-FFF2-40B4-BE49-F238E27FC236}">
                    <a16:creationId xmlns:a16="http://schemas.microsoft.com/office/drawing/2014/main" id="{CDBA704C-94D7-6ADC-D008-3EC53E1E40C5}"/>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6" name="Freeform 145">
                <a:extLst>
                  <a:ext uri="{FF2B5EF4-FFF2-40B4-BE49-F238E27FC236}">
                    <a16:creationId xmlns:a16="http://schemas.microsoft.com/office/drawing/2014/main" id="{ECBB936D-2887-5238-2987-02B21A3A624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7" name="Freeform 146">
                <a:extLst>
                  <a:ext uri="{FF2B5EF4-FFF2-40B4-BE49-F238E27FC236}">
                    <a16:creationId xmlns:a16="http://schemas.microsoft.com/office/drawing/2014/main" id="{10CCD37B-582C-C95E-202A-445F1D7C7134}"/>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8" name="Rectangle 147">
                <a:extLst>
                  <a:ext uri="{FF2B5EF4-FFF2-40B4-BE49-F238E27FC236}">
                    <a16:creationId xmlns:a16="http://schemas.microsoft.com/office/drawing/2014/main" id="{3EC439E2-9592-32E7-843D-73349E216801}"/>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A7B1E56A-FC93-BC0F-C798-F1E4AFF455F3}"/>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9FE3590E-C6BB-FC6F-A993-8F6EB5B1BB2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1" name="Freeform 150">
                <a:extLst>
                  <a:ext uri="{FF2B5EF4-FFF2-40B4-BE49-F238E27FC236}">
                    <a16:creationId xmlns:a16="http://schemas.microsoft.com/office/drawing/2014/main" id="{F223FBAE-4128-78D5-D0A2-416E0D7696D8}"/>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2" name="Freeform 151">
                <a:extLst>
                  <a:ext uri="{FF2B5EF4-FFF2-40B4-BE49-F238E27FC236}">
                    <a16:creationId xmlns:a16="http://schemas.microsoft.com/office/drawing/2014/main" id="{23B743EC-5D94-687D-669F-DA69DF33532F}"/>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2493" name="Oval 152">
                <a:extLst>
                  <a:ext uri="{FF2B5EF4-FFF2-40B4-BE49-F238E27FC236}">
                    <a16:creationId xmlns:a16="http://schemas.microsoft.com/office/drawing/2014/main" id="{CF4441DF-D57B-588E-4AFD-9ACFD3CB3C37}"/>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9207529D-FBAE-4FC7-3995-D88D9C27A5FF}"/>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8" name="Rectangle 156">
            <a:extLst>
              <a:ext uri="{FF2B5EF4-FFF2-40B4-BE49-F238E27FC236}">
                <a16:creationId xmlns:a16="http://schemas.microsoft.com/office/drawing/2014/main" id="{6AB0E185-7E51-B4B8-7ED4-E583DE25F532}"/>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9" name="Rectangle 157">
            <a:extLst>
              <a:ext uri="{FF2B5EF4-FFF2-40B4-BE49-F238E27FC236}">
                <a16:creationId xmlns:a16="http://schemas.microsoft.com/office/drawing/2014/main" id="{3D16322D-F412-8411-8E60-2764F4041853}"/>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CE568924-8E38-5941-A3B6-543DB79AADC8}" type="slidenum">
              <a:rPr lang="en-US" altLang="en-US"/>
              <a:pPr>
                <a:defRPr/>
              </a:pPr>
              <a:t>‹#›</a:t>
            </a:fld>
            <a:endParaRPr lang="en-US" altLang="en-US"/>
          </a:p>
        </p:txBody>
      </p:sp>
    </p:spTree>
    <p:extLst>
      <p:ext uri="{BB962C8B-B14F-4D97-AF65-F5344CB8AC3E}">
        <p14:creationId xmlns:p14="http://schemas.microsoft.com/office/powerpoint/2010/main" val="1285099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912CD-B600-8F85-DBA1-ABCBDB8663D2}"/>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88C9050E-708A-CCFE-2945-08174A65FBB7}"/>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A3996F31-3007-DEE6-B608-2003BBADF855}"/>
              </a:ext>
            </a:extLst>
          </p:cNvPr>
          <p:cNvSpPr>
            <a:spLocks noGrp="1"/>
          </p:cNvSpPr>
          <p:nvPr>
            <p:ph type="sldNum" sz="quarter" idx="12"/>
          </p:nvPr>
        </p:nvSpPr>
        <p:spPr/>
        <p:txBody>
          <a:bodyPr/>
          <a:lstStyle>
            <a:lvl1pPr>
              <a:defRPr/>
            </a:lvl1pPr>
          </a:lstStyle>
          <a:p>
            <a:pPr>
              <a:defRPr/>
            </a:pPr>
            <a:fld id="{38483A57-FDBC-6945-97AD-23865FE4C136}" type="slidenum">
              <a:rPr lang="en-US" altLang="en-US"/>
              <a:pPr>
                <a:defRPr/>
              </a:pPr>
              <a:t>‹#›</a:t>
            </a:fld>
            <a:endParaRPr lang="en-US" altLang="en-US"/>
          </a:p>
        </p:txBody>
      </p:sp>
    </p:spTree>
    <p:extLst>
      <p:ext uri="{BB962C8B-B14F-4D97-AF65-F5344CB8AC3E}">
        <p14:creationId xmlns:p14="http://schemas.microsoft.com/office/powerpoint/2010/main" val="13015972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5F65695A-BF98-F660-ED69-A1109FC319CA}"/>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FF817C6E-A827-B4AA-9BF1-C1096A805A3A}"/>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AC58B94F-03A3-547A-178C-45EF652B71C8}"/>
              </a:ext>
            </a:extLst>
          </p:cNvPr>
          <p:cNvSpPr>
            <a:spLocks noGrp="1"/>
          </p:cNvSpPr>
          <p:nvPr>
            <p:ph type="sldNum" sz="quarter" idx="12"/>
          </p:nvPr>
        </p:nvSpPr>
        <p:spPr/>
        <p:txBody>
          <a:bodyPr/>
          <a:lstStyle>
            <a:lvl1pPr>
              <a:defRPr/>
            </a:lvl1pPr>
          </a:lstStyle>
          <a:p>
            <a:pPr>
              <a:defRPr/>
            </a:pPr>
            <a:fld id="{1B750E60-7859-914E-9F46-45CD869F65C9}" type="slidenum">
              <a:rPr lang="en-US" altLang="en-US"/>
              <a:pPr>
                <a:defRPr/>
              </a:pPr>
              <a:t>‹#›</a:t>
            </a:fld>
            <a:endParaRPr lang="en-US" altLang="en-US"/>
          </a:p>
        </p:txBody>
      </p:sp>
    </p:spTree>
    <p:extLst>
      <p:ext uri="{BB962C8B-B14F-4D97-AF65-F5344CB8AC3E}">
        <p14:creationId xmlns:p14="http://schemas.microsoft.com/office/powerpoint/2010/main" val="12827110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46453B-0980-D9E7-CB77-C999AEA5A9B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8B7C4181-9A9E-CB07-84C3-1598F977EA23}"/>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70F90A05-6187-83B9-0C81-B5398C95825A}"/>
              </a:ext>
            </a:extLst>
          </p:cNvPr>
          <p:cNvSpPr>
            <a:spLocks noGrp="1"/>
          </p:cNvSpPr>
          <p:nvPr>
            <p:ph type="sldNum" sz="quarter" idx="12"/>
          </p:nvPr>
        </p:nvSpPr>
        <p:spPr/>
        <p:txBody>
          <a:bodyPr/>
          <a:lstStyle>
            <a:lvl1pPr>
              <a:defRPr/>
            </a:lvl1pPr>
          </a:lstStyle>
          <a:p>
            <a:pPr>
              <a:defRPr/>
            </a:pPr>
            <a:fld id="{21F895CC-25FB-9B43-BA95-6CED8251A0CE}" type="slidenum">
              <a:rPr lang="en-US" altLang="en-US"/>
              <a:pPr>
                <a:defRPr/>
              </a:pPr>
              <a:t>‹#›</a:t>
            </a:fld>
            <a:endParaRPr lang="en-US" altLang="en-US"/>
          </a:p>
        </p:txBody>
      </p:sp>
    </p:spTree>
    <p:extLst>
      <p:ext uri="{BB962C8B-B14F-4D97-AF65-F5344CB8AC3E}">
        <p14:creationId xmlns:p14="http://schemas.microsoft.com/office/powerpoint/2010/main" val="2330757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CD2E5-6FB3-13C9-666F-26C60EF7C090}"/>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B9769CC0-079F-D9C3-4F9E-4DA5D2CD713C}"/>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EBA7B0CD-D782-1F13-9C4C-F1565C2F4A4E}"/>
              </a:ext>
            </a:extLst>
          </p:cNvPr>
          <p:cNvSpPr>
            <a:spLocks noGrp="1"/>
          </p:cNvSpPr>
          <p:nvPr>
            <p:ph type="sldNum" sz="quarter" idx="12"/>
          </p:nvPr>
        </p:nvSpPr>
        <p:spPr/>
        <p:txBody>
          <a:bodyPr/>
          <a:lstStyle>
            <a:lvl1pPr>
              <a:defRPr/>
            </a:lvl1pPr>
          </a:lstStyle>
          <a:p>
            <a:pPr>
              <a:defRPr/>
            </a:pPr>
            <a:fld id="{3ED51296-528C-C740-B002-2CD33D023C41}" type="slidenum">
              <a:rPr lang="en-US" altLang="en-US"/>
              <a:pPr>
                <a:defRPr/>
              </a:pPr>
              <a:t>‹#›</a:t>
            </a:fld>
            <a:endParaRPr lang="en-US" altLang="en-US"/>
          </a:p>
        </p:txBody>
      </p:sp>
    </p:spTree>
    <p:extLst>
      <p:ext uri="{BB962C8B-B14F-4D97-AF65-F5344CB8AC3E}">
        <p14:creationId xmlns:p14="http://schemas.microsoft.com/office/powerpoint/2010/main" val="35666203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72788-A8C4-B470-1298-76B8EE78EA7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18207558-0247-61C8-A770-90C4FDC425FD}"/>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46F8E0CD-A0E9-4A91-3DD7-C7124E5085C1}"/>
              </a:ext>
            </a:extLst>
          </p:cNvPr>
          <p:cNvSpPr>
            <a:spLocks noGrp="1"/>
          </p:cNvSpPr>
          <p:nvPr>
            <p:ph type="sldNum" sz="quarter" idx="12"/>
          </p:nvPr>
        </p:nvSpPr>
        <p:spPr/>
        <p:txBody>
          <a:bodyPr/>
          <a:lstStyle>
            <a:lvl1pPr>
              <a:defRPr/>
            </a:lvl1pPr>
          </a:lstStyle>
          <a:p>
            <a:pPr>
              <a:defRPr/>
            </a:pPr>
            <a:fld id="{172CDA4E-7F7D-9D4E-847D-5A6468146DB3}" type="slidenum">
              <a:rPr lang="en-US" altLang="en-US"/>
              <a:pPr>
                <a:defRPr/>
              </a:pPr>
              <a:t>‹#›</a:t>
            </a:fld>
            <a:endParaRPr lang="en-US" altLang="en-US"/>
          </a:p>
        </p:txBody>
      </p:sp>
    </p:spTree>
    <p:extLst>
      <p:ext uri="{BB962C8B-B14F-4D97-AF65-F5344CB8AC3E}">
        <p14:creationId xmlns:p14="http://schemas.microsoft.com/office/powerpoint/2010/main" val="3163004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2177E-B10C-D3AA-047A-C0181A16BB00}"/>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2D25A501-AFF8-A1D0-EB6E-14F45DA5C921}"/>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AE5C809E-8057-E59C-0C49-9A93DCEAA73C}"/>
              </a:ext>
            </a:extLst>
          </p:cNvPr>
          <p:cNvSpPr>
            <a:spLocks noGrp="1"/>
          </p:cNvSpPr>
          <p:nvPr>
            <p:ph type="sldNum" sz="quarter" idx="12"/>
          </p:nvPr>
        </p:nvSpPr>
        <p:spPr/>
        <p:txBody>
          <a:bodyPr/>
          <a:lstStyle>
            <a:lvl1pPr>
              <a:defRPr/>
            </a:lvl1pPr>
          </a:lstStyle>
          <a:p>
            <a:pPr>
              <a:defRPr/>
            </a:pPr>
            <a:fld id="{66C91851-DD01-3A41-A612-A0461D6F3D7A}" type="slidenum">
              <a:rPr lang="en-US" altLang="en-US"/>
              <a:pPr>
                <a:defRPr/>
              </a:pPr>
              <a:t>‹#›</a:t>
            </a:fld>
            <a:endParaRPr lang="en-US" altLang="en-US"/>
          </a:p>
        </p:txBody>
      </p:sp>
    </p:spTree>
    <p:extLst>
      <p:ext uri="{BB962C8B-B14F-4D97-AF65-F5344CB8AC3E}">
        <p14:creationId xmlns:p14="http://schemas.microsoft.com/office/powerpoint/2010/main" val="23642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B21F5D0-2798-A428-F9ED-ED7F216DAE9B}"/>
              </a:ext>
            </a:extLst>
          </p:cNvPr>
          <p:cNvGrpSpPr>
            <a:grpSpLocks/>
          </p:cNvGrpSpPr>
          <p:nvPr/>
        </p:nvGrpSpPr>
        <p:grpSpPr bwMode="auto">
          <a:xfrm>
            <a:off x="319088" y="1828800"/>
            <a:ext cx="8824912" cy="5029200"/>
            <a:chOff x="201" y="1152"/>
            <a:chExt cx="5559" cy="3168"/>
          </a:xfrm>
        </p:grpSpPr>
        <p:sp>
          <p:nvSpPr>
            <p:cNvPr id="1032" name="Freeform 3">
              <a:extLst>
                <a:ext uri="{FF2B5EF4-FFF2-40B4-BE49-F238E27FC236}">
                  <a16:creationId xmlns:a16="http://schemas.microsoft.com/office/drawing/2014/main" id="{1679E69B-1B05-BD6D-43D9-7AFDE7FCB011}"/>
                </a:ext>
              </a:extLst>
            </p:cNvPr>
            <p:cNvSpPr>
              <a:spLocks/>
            </p:cNvSpPr>
            <p:nvPr/>
          </p:nvSpPr>
          <p:spPr bwMode="ltGray">
            <a:xfrm>
              <a:off x="528" y="2909"/>
              <a:ext cx="5232" cy="1411"/>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3" name="Freeform 4">
              <a:extLst>
                <a:ext uri="{FF2B5EF4-FFF2-40B4-BE49-F238E27FC236}">
                  <a16:creationId xmlns:a16="http://schemas.microsoft.com/office/drawing/2014/main" id="{BAFB82EB-9A40-CCEA-646C-57968C1DFB10}"/>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4" name="Freeform 5">
              <a:extLst>
                <a:ext uri="{FF2B5EF4-FFF2-40B4-BE49-F238E27FC236}">
                  <a16:creationId xmlns:a16="http://schemas.microsoft.com/office/drawing/2014/main" id="{91BB9957-0664-54E5-19B6-8FA293D749A9}"/>
                </a:ext>
              </a:extLst>
            </p:cNvPr>
            <p:cNvSpPr>
              <a:spLocks/>
            </p:cNvSpPr>
            <p:nvPr/>
          </p:nvSpPr>
          <p:spPr bwMode="ltGray">
            <a:xfrm>
              <a:off x="528" y="2932"/>
              <a:ext cx="5232" cy="1388"/>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350" name="Freeform 6">
              <a:extLst>
                <a:ext uri="{FF2B5EF4-FFF2-40B4-BE49-F238E27FC236}">
                  <a16:creationId xmlns:a16="http://schemas.microsoft.com/office/drawing/2014/main" id="{2F73617F-D5A3-EA43-CA3A-FFDB62BCD469}"/>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39CC0C3E-AD6A-0800-FCAE-E49BA3983169}"/>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A9326E50-EAE5-7A66-1F58-C7C1DD589C7A}"/>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D6CDB31C-4683-0737-E788-75C1754A3794}"/>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9063F528-BC99-41B0-5E75-3169A5893444}"/>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3EB1C174-E6D0-8E19-FCC6-2C9F513E8687}"/>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005B35B4-575D-7222-BBE2-B0CBBE57A7D1}"/>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552DDEDB-44C5-C697-BF2D-DDDA7AC7610C}"/>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35284E06-90C3-A749-A8CE-4C8376659437}" type="slidenum">
              <a:rPr lang="en-US" altLang="en-US"/>
              <a:t>‹#›</a:t>
            </a:fld>
            <a:endParaRPr lang="en-US" altLang="en-US"/>
          </a:p>
        </p:txBody>
      </p:sp>
      <p:sp>
        <p:nvSpPr>
          <p:cNvPr id="57358" name="Rectangle 14">
            <a:extLst>
              <a:ext uri="{FF2B5EF4-FFF2-40B4-BE49-F238E27FC236}">
                <a16:creationId xmlns:a16="http://schemas.microsoft.com/office/drawing/2014/main" id="{48C340D9-1259-2717-17FD-2C7C5DFE1AF4}"/>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p>
        </p:txBody>
      </p:sp>
      <p:sp>
        <p:nvSpPr>
          <p:cNvPr id="57359" name="Rectangle 15">
            <a:extLst>
              <a:ext uri="{FF2B5EF4-FFF2-40B4-BE49-F238E27FC236}">
                <a16:creationId xmlns:a16="http://schemas.microsoft.com/office/drawing/2014/main" id="{21B954DB-390D-098E-8E6C-205EB58DAE8B}"/>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40" r:id="rId1"/>
    <p:sldLayoutId id="2147485666" r:id="rId2"/>
    <p:sldLayoutId id="2147485667" r:id="rId3"/>
    <p:sldLayoutId id="2147485668" r:id="rId4"/>
    <p:sldLayoutId id="2147485669" r:id="rId5"/>
    <p:sldLayoutId id="2147485670" r:id="rId6"/>
    <p:sldLayoutId id="2147485671" r:id="rId7"/>
    <p:sldLayoutId id="2147485672" r:id="rId8"/>
    <p:sldLayoutId id="2147485673" r:id="rId9"/>
    <p:sldLayoutId id="2147485674" r:id="rId10"/>
    <p:sldLayoutId id="214748567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C2B5E9DC-253A-D9D9-808D-F5E664C1FAB7}"/>
              </a:ext>
            </a:extLst>
          </p:cNvPr>
          <p:cNvGrpSpPr>
            <a:grpSpLocks/>
          </p:cNvGrpSpPr>
          <p:nvPr/>
        </p:nvGrpSpPr>
        <p:grpSpPr bwMode="auto">
          <a:xfrm>
            <a:off x="319088" y="1828800"/>
            <a:ext cx="8824912" cy="5029200"/>
            <a:chOff x="201" y="1152"/>
            <a:chExt cx="5559" cy="3168"/>
          </a:xfrm>
        </p:grpSpPr>
        <p:sp>
          <p:nvSpPr>
            <p:cNvPr id="10248" name="Freeform 3">
              <a:extLst>
                <a:ext uri="{FF2B5EF4-FFF2-40B4-BE49-F238E27FC236}">
                  <a16:creationId xmlns:a16="http://schemas.microsoft.com/office/drawing/2014/main" id="{3C9AA378-709F-D110-0628-F4E64EB994BD}"/>
                </a:ext>
              </a:extLst>
            </p:cNvPr>
            <p:cNvSpPr>
              <a:spLocks/>
            </p:cNvSpPr>
            <p:nvPr/>
          </p:nvSpPr>
          <p:spPr bwMode="ltGray">
            <a:xfrm>
              <a:off x="528" y="2909"/>
              <a:ext cx="5232" cy="1411"/>
            </a:xfrm>
            <a:custGeom>
              <a:avLst/>
              <a:gdLst>
                <a:gd name="T0" fmla="*/ 0 w 4897"/>
                <a:gd name="T1" fmla="*/ 0 h 2182"/>
                <a:gd name="T2" fmla="*/ 0 w 4897"/>
                <a:gd name="T3" fmla="*/ 2 h 2182"/>
                <a:gd name="T4" fmla="*/ 14117 w 4897"/>
                <a:gd name="T5" fmla="*/ 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49" name="Freeform 4">
              <a:extLst>
                <a:ext uri="{FF2B5EF4-FFF2-40B4-BE49-F238E27FC236}">
                  <a16:creationId xmlns:a16="http://schemas.microsoft.com/office/drawing/2014/main" id="{4FDDC97C-719F-AF1F-F136-586CC3A72D18}"/>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50" name="Freeform 5">
              <a:extLst>
                <a:ext uri="{FF2B5EF4-FFF2-40B4-BE49-F238E27FC236}">
                  <a16:creationId xmlns:a16="http://schemas.microsoft.com/office/drawing/2014/main" id="{409D4FB4-486D-545A-448B-F0F8569BEE2D}"/>
                </a:ext>
              </a:extLst>
            </p:cNvPr>
            <p:cNvSpPr>
              <a:spLocks/>
            </p:cNvSpPr>
            <p:nvPr/>
          </p:nvSpPr>
          <p:spPr bwMode="ltGray">
            <a:xfrm>
              <a:off x="528" y="2932"/>
              <a:ext cx="5232" cy="1388"/>
            </a:xfrm>
            <a:custGeom>
              <a:avLst/>
              <a:gdLst>
                <a:gd name="T0" fmla="*/ 0 w 4897"/>
                <a:gd name="T1" fmla="*/ 0 h 2182"/>
                <a:gd name="T2" fmla="*/ 0 w 4897"/>
                <a:gd name="T3" fmla="*/ 2 h 2182"/>
                <a:gd name="T4" fmla="*/ 14117 w 4897"/>
                <a:gd name="T5" fmla="*/ 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350" name="Freeform 6">
              <a:extLst>
                <a:ext uri="{FF2B5EF4-FFF2-40B4-BE49-F238E27FC236}">
                  <a16:creationId xmlns:a16="http://schemas.microsoft.com/office/drawing/2014/main" id="{1D50D874-BA7F-171B-8A96-62478B0DD075}"/>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E17478AE-6511-B674-6F17-838A13D6CC44}"/>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4867A387-8A75-F8E9-5F35-48BCAC21B38C}"/>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CD246D1A-53F3-825C-0C72-335D652E46E8}"/>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6F69765F-B0A0-4588-98A1-B925B2170CA2}"/>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ED799CEB-B4F1-99CC-AA70-1C1E9292845A}"/>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617F4309-4957-5AA6-931A-1F2CF541C283}"/>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04F808FA-BE44-C237-48CE-F2D1A5EC951C}"/>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81AB5281-D5A1-8743-B7F6-61DB2F87CEC3}" type="slidenum">
              <a:rPr lang="en-US" altLang="en-US"/>
              <a:t>‹#›</a:t>
            </a:fld>
            <a:endParaRPr lang="en-US" altLang="en-US"/>
          </a:p>
        </p:txBody>
      </p:sp>
      <p:sp>
        <p:nvSpPr>
          <p:cNvPr id="57358" name="Rectangle 14">
            <a:extLst>
              <a:ext uri="{FF2B5EF4-FFF2-40B4-BE49-F238E27FC236}">
                <a16:creationId xmlns:a16="http://schemas.microsoft.com/office/drawing/2014/main" id="{14EFDF67-7346-6EF9-6BC0-69B9110D142C}"/>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p>
        </p:txBody>
      </p:sp>
      <p:sp>
        <p:nvSpPr>
          <p:cNvPr id="57359" name="Rectangle 15">
            <a:extLst>
              <a:ext uri="{FF2B5EF4-FFF2-40B4-BE49-F238E27FC236}">
                <a16:creationId xmlns:a16="http://schemas.microsoft.com/office/drawing/2014/main" id="{6C95F94C-1133-9121-53EB-6A875D6B8AF2}"/>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79" r:id="rId1"/>
    <p:sldLayoutId id="2147485730" r:id="rId2"/>
    <p:sldLayoutId id="2147485731" r:id="rId3"/>
    <p:sldLayoutId id="2147485732" r:id="rId4"/>
    <p:sldLayoutId id="2147485733" r:id="rId5"/>
    <p:sldLayoutId id="2147485734" r:id="rId6"/>
    <p:sldLayoutId id="2147485735" r:id="rId7"/>
    <p:sldLayoutId id="2147485736" r:id="rId8"/>
    <p:sldLayoutId id="2147485737" r:id="rId9"/>
    <p:sldLayoutId id="2147485738" r:id="rId10"/>
    <p:sldLayoutId id="2147485739"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75C6C1CF-E081-5EDB-2447-47CBFEBF8F89}"/>
              </a:ext>
            </a:extLst>
          </p:cNvPr>
          <p:cNvGrpSpPr>
            <a:grpSpLocks/>
          </p:cNvGrpSpPr>
          <p:nvPr/>
        </p:nvGrpSpPr>
        <p:grpSpPr bwMode="auto">
          <a:xfrm>
            <a:off x="0" y="3902075"/>
            <a:ext cx="3400425" cy="2949575"/>
            <a:chOff x="0" y="2458"/>
            <a:chExt cx="2142" cy="1858"/>
          </a:xfrm>
        </p:grpSpPr>
        <p:sp>
          <p:nvSpPr>
            <p:cNvPr id="6147" name="Freeform 3">
              <a:extLst>
                <a:ext uri="{FF2B5EF4-FFF2-40B4-BE49-F238E27FC236}">
                  <a16:creationId xmlns:a16="http://schemas.microsoft.com/office/drawing/2014/main" id="{F53D59C3-F663-1697-3A31-DBD0FC7DBDE4}"/>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48" name="Freeform 4">
              <a:extLst>
                <a:ext uri="{FF2B5EF4-FFF2-40B4-BE49-F238E27FC236}">
                  <a16:creationId xmlns:a16="http://schemas.microsoft.com/office/drawing/2014/main" id="{3A20484D-0209-F53C-B99B-FD5879B5DA4F}"/>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6149" name="Freeform 5">
              <a:extLst>
                <a:ext uri="{FF2B5EF4-FFF2-40B4-BE49-F238E27FC236}">
                  <a16:creationId xmlns:a16="http://schemas.microsoft.com/office/drawing/2014/main" id="{B7C63D60-0994-3C78-B32F-4B23CF2EB8CA}"/>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50" name="Freeform 6">
              <a:extLst>
                <a:ext uri="{FF2B5EF4-FFF2-40B4-BE49-F238E27FC236}">
                  <a16:creationId xmlns:a16="http://schemas.microsoft.com/office/drawing/2014/main" id="{51AA50A6-F3D3-50CF-6E57-7233EA66A999}"/>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1036" name="Oval 7">
              <a:extLst>
                <a:ext uri="{FF2B5EF4-FFF2-40B4-BE49-F238E27FC236}">
                  <a16:creationId xmlns:a16="http://schemas.microsoft.com/office/drawing/2014/main" id="{2DE573EE-FE5C-3E66-85AE-BBF519182325}"/>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7" name="Oval 8">
              <a:extLst>
                <a:ext uri="{FF2B5EF4-FFF2-40B4-BE49-F238E27FC236}">
                  <a16:creationId xmlns:a16="http://schemas.microsoft.com/office/drawing/2014/main" id="{11099871-909F-02B1-5D17-5715CAE6BE44}"/>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8" name="Oval 9">
              <a:extLst>
                <a:ext uri="{FF2B5EF4-FFF2-40B4-BE49-F238E27FC236}">
                  <a16:creationId xmlns:a16="http://schemas.microsoft.com/office/drawing/2014/main" id="{3C6519E0-BABC-91C5-B728-5300DD968822}"/>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6154" name="Rectangle 10">
            <a:extLst>
              <a:ext uri="{FF2B5EF4-FFF2-40B4-BE49-F238E27FC236}">
                <a16:creationId xmlns:a16="http://schemas.microsoft.com/office/drawing/2014/main" id="{2A0DA88F-D1D7-7B94-3F09-42405FD25909}"/>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155" name="Rectangle 11">
            <a:extLst>
              <a:ext uri="{FF2B5EF4-FFF2-40B4-BE49-F238E27FC236}">
                <a16:creationId xmlns:a16="http://schemas.microsoft.com/office/drawing/2014/main" id="{7ADC0EB6-F3FF-A1F2-B008-A831FEBAA4F9}"/>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6" name="Rectangle 12">
            <a:extLst>
              <a:ext uri="{FF2B5EF4-FFF2-40B4-BE49-F238E27FC236}">
                <a16:creationId xmlns:a16="http://schemas.microsoft.com/office/drawing/2014/main" id="{35446FAF-F281-7B99-3CEA-74254D4C5D6A}"/>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ltLang="en-US"/>
          </a:p>
        </p:txBody>
      </p:sp>
      <p:sp>
        <p:nvSpPr>
          <p:cNvPr id="6157" name="Rectangle 13">
            <a:extLst>
              <a:ext uri="{FF2B5EF4-FFF2-40B4-BE49-F238E27FC236}">
                <a16:creationId xmlns:a16="http://schemas.microsoft.com/office/drawing/2014/main" id="{FBE93DC9-34AE-36CE-DFFD-664AAC4967E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ltLang="en-US"/>
          </a:p>
        </p:txBody>
      </p:sp>
      <p:sp>
        <p:nvSpPr>
          <p:cNvPr id="6158" name="Rectangle 14">
            <a:extLst>
              <a:ext uri="{FF2B5EF4-FFF2-40B4-BE49-F238E27FC236}">
                <a16:creationId xmlns:a16="http://schemas.microsoft.com/office/drawing/2014/main" id="{8F4E9FFE-46AD-99CD-B3E8-247AC7ECCEDE}"/>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FE8FE7C7-8C5C-4A8E-8AA5-83C6F7809BF9}" type="slidenum">
              <a:rPr lang="en-US" altLang="en-US"/>
              <a:pPr>
                <a:defRPr/>
              </a:pPr>
              <a:t>‹#›</a:t>
            </a:fld>
            <a:endParaRPr lang="en-US" altLang="en-US"/>
          </a:p>
        </p:txBody>
      </p:sp>
    </p:spTree>
    <p:extLst>
      <p:ext uri="{BB962C8B-B14F-4D97-AF65-F5344CB8AC3E}">
        <p14:creationId xmlns:p14="http://schemas.microsoft.com/office/powerpoint/2010/main" val="1511067083"/>
      </p:ext>
    </p:extLst>
  </p:cSld>
  <p:clrMap bg1="dk2" tx1="lt1" bg2="dk1" tx2="lt2" accent1="accent1" accent2="accent2" accent3="accent3" accent4="accent4" accent5="accent5" accent6="accent6" hlink="hlink" folHlink="folHlink"/>
  <p:sldLayoutIdLst>
    <p:sldLayoutId id="2147485781" r:id="rId1"/>
    <p:sldLayoutId id="2147485782" r:id="rId2"/>
    <p:sldLayoutId id="2147485783" r:id="rId3"/>
    <p:sldLayoutId id="2147485784" r:id="rId4"/>
    <p:sldLayoutId id="2147485785" r:id="rId5"/>
    <p:sldLayoutId id="2147485786" r:id="rId6"/>
    <p:sldLayoutId id="2147485787" r:id="rId7"/>
    <p:sldLayoutId id="2147485788" r:id="rId8"/>
    <p:sldLayoutId id="2147485789" r:id="rId9"/>
    <p:sldLayoutId id="2147485790" r:id="rId10"/>
    <p:sldLayoutId id="2147485791"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7D9E"/>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1100AB4-EFA7-60F8-CA06-ADD2D18E4F83}"/>
              </a:ext>
            </a:extLst>
          </p:cNvPr>
          <p:cNvGrpSpPr>
            <a:grpSpLocks/>
          </p:cNvGrpSpPr>
          <p:nvPr/>
        </p:nvGrpSpPr>
        <p:grpSpPr bwMode="auto">
          <a:xfrm>
            <a:off x="4716463" y="5345113"/>
            <a:ext cx="4427537" cy="1512887"/>
            <a:chOff x="2971" y="3367"/>
            <a:chExt cx="2789" cy="953"/>
          </a:xfrm>
        </p:grpSpPr>
        <p:sp>
          <p:nvSpPr>
            <p:cNvPr id="1032" name="Freeform 3">
              <a:extLst>
                <a:ext uri="{FF2B5EF4-FFF2-40B4-BE49-F238E27FC236}">
                  <a16:creationId xmlns:a16="http://schemas.microsoft.com/office/drawing/2014/main" id="{67AA4162-DDAA-6D76-36F6-8161D0AFA41A}"/>
                </a:ext>
              </a:extLst>
            </p:cNvPr>
            <p:cNvSpPr>
              <a:spLocks/>
            </p:cNvSpPr>
            <p:nvPr/>
          </p:nvSpPr>
          <p:spPr bwMode="ltGray">
            <a:xfrm>
              <a:off x="2971" y="3367"/>
              <a:ext cx="2789" cy="953"/>
            </a:xfrm>
            <a:custGeom>
              <a:avLst/>
              <a:gdLst>
                <a:gd name="T0" fmla="*/ 2858 w 2780"/>
                <a:gd name="T1" fmla="*/ 18 h 953"/>
                <a:gd name="T2" fmla="*/ 2768 w 2780"/>
                <a:gd name="T3" fmla="*/ 24 h 953"/>
                <a:gd name="T4" fmla="*/ 2701 w 2780"/>
                <a:gd name="T5" fmla="*/ 102 h 953"/>
                <a:gd name="T6" fmla="*/ 2591 w 2780"/>
                <a:gd name="T7" fmla="*/ 156 h 953"/>
                <a:gd name="T8" fmla="*/ 2585 w 2780"/>
                <a:gd name="T9" fmla="*/ 222 h 953"/>
                <a:gd name="T10" fmla="*/ 2567 w 2780"/>
                <a:gd name="T11" fmla="*/ 246 h 953"/>
                <a:gd name="T12" fmla="*/ 2549 w 2780"/>
                <a:gd name="T13" fmla="*/ 252 h 953"/>
                <a:gd name="T14" fmla="*/ 2477 w 2780"/>
                <a:gd name="T15" fmla="*/ 210 h 953"/>
                <a:gd name="T16" fmla="*/ 2331 w 2780"/>
                <a:gd name="T17" fmla="*/ 192 h 953"/>
                <a:gd name="T18" fmla="*/ 2306 w 2780"/>
                <a:gd name="T19" fmla="*/ 186 h 953"/>
                <a:gd name="T20" fmla="*/ 2288 w 2780"/>
                <a:gd name="T21" fmla="*/ 192 h 953"/>
                <a:gd name="T22" fmla="*/ 2216 w 2780"/>
                <a:gd name="T23" fmla="*/ 228 h 953"/>
                <a:gd name="T24" fmla="*/ 2180 w 2780"/>
                <a:gd name="T25" fmla="*/ 240 h 953"/>
                <a:gd name="T26" fmla="*/ 2156 w 2780"/>
                <a:gd name="T27" fmla="*/ 246 h 953"/>
                <a:gd name="T28" fmla="*/ 2144 w 2780"/>
                <a:gd name="T29" fmla="*/ 258 h 953"/>
                <a:gd name="T30" fmla="*/ 2144 w 2780"/>
                <a:gd name="T31" fmla="*/ 276 h 953"/>
                <a:gd name="T32" fmla="*/ 2121 w 2780"/>
                <a:gd name="T33" fmla="*/ 300 h 953"/>
                <a:gd name="T34" fmla="*/ 2103 w 2780"/>
                <a:gd name="T35" fmla="*/ 312 h 953"/>
                <a:gd name="T36" fmla="*/ 2091 w 2780"/>
                <a:gd name="T37" fmla="*/ 324 h 953"/>
                <a:gd name="T38" fmla="*/ 2079 w 2780"/>
                <a:gd name="T39" fmla="*/ 336 h 953"/>
                <a:gd name="T40" fmla="*/ 2044 w 2780"/>
                <a:gd name="T41" fmla="*/ 342 h 953"/>
                <a:gd name="T42" fmla="*/ 1973 w 2780"/>
                <a:gd name="T43" fmla="*/ 336 h 953"/>
                <a:gd name="T44" fmla="*/ 1937 w 2780"/>
                <a:gd name="T45" fmla="*/ 330 h 953"/>
                <a:gd name="T46" fmla="*/ 1925 w 2780"/>
                <a:gd name="T47" fmla="*/ 342 h 953"/>
                <a:gd name="T48" fmla="*/ 1913 w 2780"/>
                <a:gd name="T49" fmla="*/ 354 h 953"/>
                <a:gd name="T50" fmla="*/ 1883 w 2780"/>
                <a:gd name="T51" fmla="*/ 360 h 953"/>
                <a:gd name="T52" fmla="*/ 1824 w 2780"/>
                <a:gd name="T53" fmla="*/ 342 h 953"/>
                <a:gd name="T54" fmla="*/ 1800 w 2780"/>
                <a:gd name="T55" fmla="*/ 342 h 953"/>
                <a:gd name="T56" fmla="*/ 1776 w 2780"/>
                <a:gd name="T57" fmla="*/ 354 h 953"/>
                <a:gd name="T58" fmla="*/ 1707 w 2780"/>
                <a:gd name="T59" fmla="*/ 425 h 953"/>
                <a:gd name="T60" fmla="*/ 1664 w 2780"/>
                <a:gd name="T61" fmla="*/ 569 h 953"/>
                <a:gd name="T62" fmla="*/ 1664 w 2780"/>
                <a:gd name="T63" fmla="*/ 593 h 953"/>
                <a:gd name="T64" fmla="*/ 1670 w 2780"/>
                <a:gd name="T65" fmla="*/ 641 h 953"/>
                <a:gd name="T66" fmla="*/ 1688 w 2780"/>
                <a:gd name="T67" fmla="*/ 659 h 953"/>
                <a:gd name="T68" fmla="*/ 1682 w 2780"/>
                <a:gd name="T69" fmla="*/ 671 h 953"/>
                <a:gd name="T70" fmla="*/ 1670 w 2780"/>
                <a:gd name="T71" fmla="*/ 683 h 953"/>
                <a:gd name="T72" fmla="*/ 1592 w 2780"/>
                <a:gd name="T73" fmla="*/ 689 h 953"/>
                <a:gd name="T74" fmla="*/ 1515 w 2780"/>
                <a:gd name="T75" fmla="*/ 629 h 953"/>
                <a:gd name="T76" fmla="*/ 1373 w 2780"/>
                <a:gd name="T77" fmla="*/ 587 h 953"/>
                <a:gd name="T78" fmla="*/ 1224 w 2780"/>
                <a:gd name="T79" fmla="*/ 671 h 953"/>
                <a:gd name="T80" fmla="*/ 1046 w 2780"/>
                <a:gd name="T81" fmla="*/ 731 h 953"/>
                <a:gd name="T82" fmla="*/ 843 w 2780"/>
                <a:gd name="T83" fmla="*/ 743 h 953"/>
                <a:gd name="T84" fmla="*/ 648 w 2780"/>
                <a:gd name="T85" fmla="*/ 701 h 953"/>
                <a:gd name="T86" fmla="*/ 588 w 2780"/>
                <a:gd name="T87" fmla="*/ 695 h 953"/>
                <a:gd name="T88" fmla="*/ 576 w 2780"/>
                <a:gd name="T89" fmla="*/ 701 h 953"/>
                <a:gd name="T90" fmla="*/ 540 w 2780"/>
                <a:gd name="T91" fmla="*/ 731 h 953"/>
                <a:gd name="T92" fmla="*/ 446 w 2780"/>
                <a:gd name="T93" fmla="*/ 809 h 953"/>
                <a:gd name="T94" fmla="*/ 416 w 2780"/>
                <a:gd name="T95" fmla="*/ 821 h 953"/>
                <a:gd name="T96" fmla="*/ 392 w 2780"/>
                <a:gd name="T97" fmla="*/ 821 h 953"/>
                <a:gd name="T98" fmla="*/ 345 w 2780"/>
                <a:gd name="T99" fmla="*/ 827 h 953"/>
                <a:gd name="T100" fmla="*/ 219 w 2780"/>
                <a:gd name="T101" fmla="*/ 851 h 953"/>
                <a:gd name="T102" fmla="*/ 18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7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6628" name="Freeform 4">
              <a:extLst>
                <a:ext uri="{FF2B5EF4-FFF2-40B4-BE49-F238E27FC236}">
                  <a16:creationId xmlns:a16="http://schemas.microsoft.com/office/drawing/2014/main" id="{3437F6F5-788A-F302-B34E-002A6A8875D9}"/>
                </a:ext>
              </a:extLst>
            </p:cNvPr>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29" name="Freeform 5">
              <a:extLst>
                <a:ext uri="{FF2B5EF4-FFF2-40B4-BE49-F238E27FC236}">
                  <a16:creationId xmlns:a16="http://schemas.microsoft.com/office/drawing/2014/main" id="{DF89BE37-0EDB-BF9D-88CE-A3BB19185606}"/>
                </a:ext>
              </a:extLst>
            </p:cNvPr>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0" name="Freeform 6">
              <a:extLst>
                <a:ext uri="{FF2B5EF4-FFF2-40B4-BE49-F238E27FC236}">
                  <a16:creationId xmlns:a16="http://schemas.microsoft.com/office/drawing/2014/main" id="{B69C9B76-27DC-E320-A6A1-C8FB645B6DB1}"/>
                </a:ext>
              </a:extLst>
            </p:cNvPr>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1" name="Freeform 7">
              <a:extLst>
                <a:ext uri="{FF2B5EF4-FFF2-40B4-BE49-F238E27FC236}">
                  <a16:creationId xmlns:a16="http://schemas.microsoft.com/office/drawing/2014/main" id="{3755B79C-50BA-0C40-FBBE-7B9F9B5A0F91}"/>
                </a:ext>
              </a:extLst>
            </p:cNvPr>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2" name="Freeform 8">
              <a:extLst>
                <a:ext uri="{FF2B5EF4-FFF2-40B4-BE49-F238E27FC236}">
                  <a16:creationId xmlns:a16="http://schemas.microsoft.com/office/drawing/2014/main" id="{8422B578-3B7C-49C5-5596-0D3F8E5083C6}"/>
                </a:ext>
              </a:extLst>
            </p:cNvPr>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3" name="Freeform 9">
              <a:extLst>
                <a:ext uri="{FF2B5EF4-FFF2-40B4-BE49-F238E27FC236}">
                  <a16:creationId xmlns:a16="http://schemas.microsoft.com/office/drawing/2014/main" id="{42C1795A-CEFA-79E6-55A1-74E4D81A9111}"/>
                </a:ext>
              </a:extLst>
            </p:cNvPr>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4" name="Freeform 10">
              <a:extLst>
                <a:ext uri="{FF2B5EF4-FFF2-40B4-BE49-F238E27FC236}">
                  <a16:creationId xmlns:a16="http://schemas.microsoft.com/office/drawing/2014/main" id="{F6F79ACC-9D11-3A3C-1606-9F3C80621287}"/>
                </a:ext>
              </a:extLst>
            </p:cNvPr>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5" name="Freeform 11">
              <a:extLst>
                <a:ext uri="{FF2B5EF4-FFF2-40B4-BE49-F238E27FC236}">
                  <a16:creationId xmlns:a16="http://schemas.microsoft.com/office/drawing/2014/main" id="{66294F18-7C60-7531-0DA0-EDCE47C6EBD6}"/>
                </a:ext>
              </a:extLst>
            </p:cNvPr>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6" name="Freeform 12">
              <a:extLst>
                <a:ext uri="{FF2B5EF4-FFF2-40B4-BE49-F238E27FC236}">
                  <a16:creationId xmlns:a16="http://schemas.microsoft.com/office/drawing/2014/main" id="{6B315A0E-EAEC-AC73-313C-A59BCC9C60BB}"/>
                </a:ext>
              </a:extLst>
            </p:cNvPr>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7" name="Freeform 13">
              <a:extLst>
                <a:ext uri="{FF2B5EF4-FFF2-40B4-BE49-F238E27FC236}">
                  <a16:creationId xmlns:a16="http://schemas.microsoft.com/office/drawing/2014/main" id="{814706C0-100F-F3E0-CEF8-F0BDBEA0FC79}"/>
                </a:ext>
              </a:extLst>
            </p:cNvPr>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8" name="Freeform 14">
              <a:extLst>
                <a:ext uri="{FF2B5EF4-FFF2-40B4-BE49-F238E27FC236}">
                  <a16:creationId xmlns:a16="http://schemas.microsoft.com/office/drawing/2014/main" id="{FE88A032-30D9-1FC3-907A-7DDA18C2D48A}"/>
                </a:ext>
              </a:extLst>
            </p:cNvPr>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39" name="Freeform 15">
              <a:extLst>
                <a:ext uri="{FF2B5EF4-FFF2-40B4-BE49-F238E27FC236}">
                  <a16:creationId xmlns:a16="http://schemas.microsoft.com/office/drawing/2014/main" id="{F5DEA41C-2DA7-83F7-9BCD-7578C8EE69F4}"/>
                </a:ext>
              </a:extLst>
            </p:cNvPr>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40" name="Freeform 16">
              <a:extLst>
                <a:ext uri="{FF2B5EF4-FFF2-40B4-BE49-F238E27FC236}">
                  <a16:creationId xmlns:a16="http://schemas.microsoft.com/office/drawing/2014/main" id="{4FB05F05-C3B8-A56F-94E4-D44BFB2D6F33}"/>
                </a:ext>
              </a:extLst>
            </p:cNvPr>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sp>
          <p:nvSpPr>
            <p:cNvPr id="26641" name="Freeform 17">
              <a:extLst>
                <a:ext uri="{FF2B5EF4-FFF2-40B4-BE49-F238E27FC236}">
                  <a16:creationId xmlns:a16="http://schemas.microsoft.com/office/drawing/2014/main" id="{03F25311-B0D7-75D9-0F8A-80B23BC54839}"/>
                </a:ext>
              </a:extLst>
            </p:cNvPr>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p:spPr>
          <p:txBody>
            <a:bodyPr/>
            <a:lstStyle/>
            <a:p>
              <a:pPr eaLnBrk="1" hangingPunct="1">
                <a:defRPr/>
              </a:pPr>
              <a:endParaRPr lang="en-US">
                <a:cs typeface="Arial" charset="0"/>
              </a:endParaRPr>
            </a:p>
          </p:txBody>
        </p:sp>
      </p:grpSp>
      <p:sp>
        <p:nvSpPr>
          <p:cNvPr id="26642" name="Rectangle 18">
            <a:extLst>
              <a:ext uri="{FF2B5EF4-FFF2-40B4-BE49-F238E27FC236}">
                <a16:creationId xmlns:a16="http://schemas.microsoft.com/office/drawing/2014/main" id="{B258D27C-2441-02B7-714F-361A80BFE614}"/>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6643" name="Rectangle 19">
            <a:extLst>
              <a:ext uri="{FF2B5EF4-FFF2-40B4-BE49-F238E27FC236}">
                <a16:creationId xmlns:a16="http://schemas.microsoft.com/office/drawing/2014/main" id="{94132DFF-EFBB-1656-473A-ACD389B41D00}"/>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effectLst>
                  <a:outerShdw blurRad="38100" dist="38100" dir="2700000" algn="tl">
                    <a:srgbClr val="000000"/>
                  </a:outerShdw>
                </a:effectLst>
                <a:cs typeface="Arial" charset="0"/>
              </a:defRPr>
            </a:lvl1pPr>
          </a:lstStyle>
          <a:p>
            <a:pPr>
              <a:defRPr/>
            </a:pPr>
            <a:endParaRPr lang="en-US"/>
          </a:p>
        </p:txBody>
      </p:sp>
      <p:sp>
        <p:nvSpPr>
          <p:cNvPr id="26644" name="Rectangle 20">
            <a:extLst>
              <a:ext uri="{FF2B5EF4-FFF2-40B4-BE49-F238E27FC236}">
                <a16:creationId xmlns:a16="http://schemas.microsoft.com/office/drawing/2014/main" id="{E00A47E8-3784-14E9-C83E-CBEA00CCF24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b="0">
                <a:effectLst>
                  <a:outerShdw blurRad="38100" dist="38100" dir="2700000" algn="tl">
                    <a:srgbClr val="000000"/>
                  </a:outerShdw>
                </a:effectLst>
                <a:cs typeface="Arial" charset="0"/>
              </a:defRPr>
            </a:lvl1pPr>
          </a:lstStyle>
          <a:p>
            <a:pPr>
              <a:defRPr/>
            </a:pPr>
            <a:endParaRPr lang="en-US"/>
          </a:p>
        </p:txBody>
      </p:sp>
      <p:sp>
        <p:nvSpPr>
          <p:cNvPr id="26645" name="Rectangle 21">
            <a:extLst>
              <a:ext uri="{FF2B5EF4-FFF2-40B4-BE49-F238E27FC236}">
                <a16:creationId xmlns:a16="http://schemas.microsoft.com/office/drawing/2014/main" id="{11DE95D2-11CB-7630-7A8A-C62DE4DAC941}"/>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smtClean="0">
                <a:effectLst>
                  <a:outerShdw blurRad="38100" dist="38100" dir="2700000" algn="tl">
                    <a:srgbClr val="000000"/>
                  </a:outerShdw>
                </a:effectLst>
              </a:defRPr>
            </a:lvl1pPr>
          </a:lstStyle>
          <a:p>
            <a:pPr>
              <a:defRPr/>
            </a:pPr>
            <a:fld id="{9DBF71AB-8693-4941-AB57-75719680480F}" type="slidenum">
              <a:rPr lang="en-US" altLang="en-US"/>
              <a:pPr>
                <a:defRPr/>
              </a:pPr>
              <a:t>‹#›</a:t>
            </a:fld>
            <a:endParaRPr lang="en-US" altLang="en-US"/>
          </a:p>
        </p:txBody>
      </p:sp>
      <p:sp>
        <p:nvSpPr>
          <p:cNvPr id="26646" name="Rectangle 22">
            <a:extLst>
              <a:ext uri="{FF2B5EF4-FFF2-40B4-BE49-F238E27FC236}">
                <a16:creationId xmlns:a16="http://schemas.microsoft.com/office/drawing/2014/main" id="{BF52CB2A-4E58-794B-B308-A942F4D55EC3}"/>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3580315"/>
      </p:ext>
    </p:extLst>
  </p:cSld>
  <p:clrMap bg1="dk2" tx1="lt1" bg2="dk1" tx2="lt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2" r:id="rId10"/>
    <p:sldLayoutId id="2147485803" r:id="rId11"/>
    <p:sldLayoutId id="2147485804" r:id="rId12"/>
    <p:sldLayoutId id="2147485805"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6">
            <a:extLst>
              <a:ext uri="{FF2B5EF4-FFF2-40B4-BE49-F238E27FC236}">
                <a16:creationId xmlns:a16="http://schemas.microsoft.com/office/drawing/2014/main" id="{4C32FDDE-728C-B9BA-1D8E-047DE6568E94}"/>
              </a:ext>
            </a:extLst>
          </p:cNvPr>
          <p:cNvSpPr>
            <a:spLocks noChangeArrowheads="1"/>
          </p:cNvSpPr>
          <p:nvPr/>
        </p:nvSpPr>
        <p:spPr bwMode="white">
          <a:xfrm>
            <a:off x="0" y="6705600"/>
            <a:ext cx="9144000" cy="1524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3075" name="Rectangle 15">
            <a:extLst>
              <a:ext uri="{FF2B5EF4-FFF2-40B4-BE49-F238E27FC236}">
                <a16:creationId xmlns:a16="http://schemas.microsoft.com/office/drawing/2014/main" id="{474B8401-F612-A8B9-75AB-C6B7F21BEFAD}"/>
              </a:ext>
            </a:extLst>
          </p:cNvPr>
          <p:cNvSpPr>
            <a:spLocks noChangeArrowheads="1"/>
          </p:cNvSpPr>
          <p:nvPr/>
        </p:nvSpPr>
        <p:spPr bwMode="white">
          <a:xfrm>
            <a:off x="0" y="0"/>
            <a:ext cx="9144000" cy="1393825"/>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3076" name="Rectangle 17">
            <a:extLst>
              <a:ext uri="{FF2B5EF4-FFF2-40B4-BE49-F238E27FC236}">
                <a16:creationId xmlns:a16="http://schemas.microsoft.com/office/drawing/2014/main" id="{3E38A5FD-04C5-4753-7C38-A9D5EDD8F3A7}"/>
              </a:ext>
            </a:extLst>
          </p:cNvPr>
          <p:cNvSpPr>
            <a:spLocks noChangeArrowheads="1"/>
          </p:cNvSpPr>
          <p:nvPr/>
        </p:nvSpPr>
        <p:spPr bwMode="white">
          <a:xfrm>
            <a:off x="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3077" name="Rectangle 18">
            <a:extLst>
              <a:ext uri="{FF2B5EF4-FFF2-40B4-BE49-F238E27FC236}">
                <a16:creationId xmlns:a16="http://schemas.microsoft.com/office/drawing/2014/main" id="{FDC1EFF9-F6F3-5F46-23EA-8E584A10F449}"/>
              </a:ext>
            </a:extLst>
          </p:cNvPr>
          <p:cNvSpPr>
            <a:spLocks noChangeArrowheads="1"/>
          </p:cNvSpPr>
          <p:nvPr/>
        </p:nvSpPr>
        <p:spPr bwMode="white">
          <a:xfrm>
            <a:off x="8991600" y="0"/>
            <a:ext cx="152400" cy="6858000"/>
          </a:xfrm>
          <a:prstGeom prst="rect">
            <a:avLst/>
          </a:prstGeom>
          <a:solidFill>
            <a:srgbClr val="FFFFFF"/>
          </a:solidFill>
          <a:ln>
            <a:noFill/>
          </a:ln>
        </p:spPr>
        <p:txBody>
          <a:bodyPr wrap="none" anchor="ctr"/>
          <a:lstStyle>
            <a:lvl1pPr eaLnBrk="0" hangingPunct="0">
              <a:defRPr b="1">
                <a:solidFill>
                  <a:schemeClr val="tx1"/>
                </a:solidFill>
                <a:latin typeface="Verdana" pitchFamily="34" charset="0"/>
                <a:cs typeface="Arial" charset="0"/>
              </a:defRPr>
            </a:lvl1pPr>
            <a:lvl2pPr marL="742950" indent="-285750" eaLnBrk="0" hangingPunct="0">
              <a:defRPr b="1">
                <a:solidFill>
                  <a:schemeClr val="tx1"/>
                </a:solidFill>
                <a:latin typeface="Verdana" pitchFamily="34" charset="0"/>
                <a:cs typeface="Arial" charset="0"/>
              </a:defRPr>
            </a:lvl2pPr>
            <a:lvl3pPr marL="1143000" indent="-228600" eaLnBrk="0" hangingPunct="0">
              <a:defRPr b="1">
                <a:solidFill>
                  <a:schemeClr val="tx1"/>
                </a:solidFill>
                <a:latin typeface="Verdana" pitchFamily="34" charset="0"/>
                <a:cs typeface="Arial" charset="0"/>
              </a:defRPr>
            </a:lvl3pPr>
            <a:lvl4pPr marL="1600200" indent="-228600" eaLnBrk="0" hangingPunct="0">
              <a:defRPr b="1">
                <a:solidFill>
                  <a:schemeClr val="tx1"/>
                </a:solidFill>
                <a:latin typeface="Verdana" pitchFamily="34" charset="0"/>
                <a:cs typeface="Arial" charset="0"/>
              </a:defRPr>
            </a:lvl4pPr>
            <a:lvl5pPr marL="2057400" indent="-228600" eaLnBrk="0" hangingPunct="0">
              <a:defRPr b="1">
                <a:solidFill>
                  <a:schemeClr val="tx1"/>
                </a:solidFill>
                <a:latin typeface="Verdana" pitchFamily="34" charset="0"/>
                <a:cs typeface="Arial" charset="0"/>
              </a:defRPr>
            </a:lvl5pPr>
            <a:lvl6pPr marL="2514600" indent="-228600" eaLnBrk="0" fontAlgn="base" hangingPunct="0">
              <a:spcBef>
                <a:spcPct val="0"/>
              </a:spcBef>
              <a:spcAft>
                <a:spcPct val="0"/>
              </a:spcAft>
              <a:defRPr b="1">
                <a:solidFill>
                  <a:schemeClr val="tx1"/>
                </a:solidFill>
                <a:latin typeface="Verdana" pitchFamily="34" charset="0"/>
                <a:cs typeface="Arial" charset="0"/>
              </a:defRPr>
            </a:lvl6pPr>
            <a:lvl7pPr marL="2971800" indent="-228600" eaLnBrk="0" fontAlgn="base" hangingPunct="0">
              <a:spcBef>
                <a:spcPct val="0"/>
              </a:spcBef>
              <a:spcAft>
                <a:spcPct val="0"/>
              </a:spcAft>
              <a:defRPr b="1">
                <a:solidFill>
                  <a:schemeClr val="tx1"/>
                </a:solidFill>
                <a:latin typeface="Verdana" pitchFamily="34" charset="0"/>
                <a:cs typeface="Arial" charset="0"/>
              </a:defRPr>
            </a:lvl7pPr>
            <a:lvl8pPr marL="3429000" indent="-228600" eaLnBrk="0" fontAlgn="base" hangingPunct="0">
              <a:spcBef>
                <a:spcPct val="0"/>
              </a:spcBef>
              <a:spcAft>
                <a:spcPct val="0"/>
              </a:spcAft>
              <a:defRPr b="1">
                <a:solidFill>
                  <a:schemeClr val="tx1"/>
                </a:solidFill>
                <a:latin typeface="Verdana" pitchFamily="34" charset="0"/>
                <a:cs typeface="Arial" charset="0"/>
              </a:defRPr>
            </a:lvl8pPr>
            <a:lvl9pPr marL="3886200" indent="-228600" eaLnBrk="0" fontAlgn="base" hangingPunct="0">
              <a:spcBef>
                <a:spcPct val="0"/>
              </a:spcBef>
              <a:spcAft>
                <a:spcPct val="0"/>
              </a:spcAft>
              <a:defRPr b="1">
                <a:solidFill>
                  <a:schemeClr val="tx1"/>
                </a:solidFill>
                <a:latin typeface="Verdana" pitchFamily="34" charset="0"/>
                <a:cs typeface="Arial" charset="0"/>
              </a:defRPr>
            </a:lvl9pPr>
          </a:lstStyle>
          <a:p>
            <a:pPr eaLnBrk="1" hangingPunct="1">
              <a:defRPr/>
            </a:pPr>
            <a:endParaRPr lang="en-US" altLang="en-US" b="0">
              <a:solidFill>
                <a:srgbClr val="000000"/>
              </a:solidFill>
              <a:latin typeface="Georgia" pitchFamily="18" charset="0"/>
            </a:endParaRPr>
          </a:p>
        </p:txBody>
      </p:sp>
      <p:sp>
        <p:nvSpPr>
          <p:cNvPr id="9" name="Rectangle 8">
            <a:extLst>
              <a:ext uri="{FF2B5EF4-FFF2-40B4-BE49-F238E27FC236}">
                <a16:creationId xmlns:a16="http://schemas.microsoft.com/office/drawing/2014/main" id="{68E70B6A-B97E-16BE-0B2B-D99256788CE8}"/>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4" name="Date Placeholder 13">
            <a:extLst>
              <a:ext uri="{FF2B5EF4-FFF2-40B4-BE49-F238E27FC236}">
                <a16:creationId xmlns:a16="http://schemas.microsoft.com/office/drawing/2014/main" id="{6DF74E8F-7E1D-18EA-6D1B-C64B41E9CFAC}"/>
              </a:ext>
            </a:extLst>
          </p:cNvPr>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a:solidFill>
                  <a:srgbClr val="FFFFFF"/>
                </a:solidFill>
                <a:latin typeface="Georgia"/>
                <a:cs typeface="+mn-cs"/>
              </a:defRPr>
            </a:lvl1pPr>
          </a:lstStyle>
          <a:p>
            <a:pPr>
              <a:defRPr/>
            </a:pPr>
            <a:fld id="{C33635A6-9B1C-4E62-8785-DFC1EF7B142B}" type="datetimeFigureOut">
              <a:rPr lang="en-US"/>
              <a:pPr>
                <a:defRPr/>
              </a:pPr>
              <a:t>4/12/24</a:t>
            </a:fld>
            <a:endParaRPr lang="en-US"/>
          </a:p>
        </p:txBody>
      </p:sp>
      <p:sp>
        <p:nvSpPr>
          <p:cNvPr id="3" name="Footer Placeholder 2">
            <a:extLst>
              <a:ext uri="{FF2B5EF4-FFF2-40B4-BE49-F238E27FC236}">
                <a16:creationId xmlns:a16="http://schemas.microsoft.com/office/drawing/2014/main" id="{79AC97C8-59A7-00B8-9AE7-E21C9A4F3C52}"/>
              </a:ext>
            </a:extLst>
          </p:cNvPr>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b="0">
                <a:solidFill>
                  <a:srgbClr val="FFFFFF"/>
                </a:solidFill>
                <a:latin typeface="Georgia"/>
                <a:cs typeface="+mn-cs"/>
              </a:defRPr>
            </a:lvl1pPr>
          </a:lstStyle>
          <a:p>
            <a:pPr>
              <a:defRPr/>
            </a:pPr>
            <a:endParaRPr lang="en-US"/>
          </a:p>
        </p:txBody>
      </p:sp>
      <p:sp>
        <p:nvSpPr>
          <p:cNvPr id="8" name="Rectangle 7">
            <a:extLst>
              <a:ext uri="{FF2B5EF4-FFF2-40B4-BE49-F238E27FC236}">
                <a16:creationId xmlns:a16="http://schemas.microsoft.com/office/drawing/2014/main" id="{1B9A2F91-7E76-516A-F3C8-0C6DD42D95D3}"/>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b="0" dirty="0">
              <a:solidFill>
                <a:prstClr val="black"/>
              </a:solidFill>
              <a:latin typeface="Georgia"/>
              <a:cs typeface="+mn-cs"/>
            </a:endParaRPr>
          </a:p>
        </p:txBody>
      </p:sp>
      <p:sp>
        <p:nvSpPr>
          <p:cNvPr id="10" name="Straight Connector 9">
            <a:extLst>
              <a:ext uri="{FF2B5EF4-FFF2-40B4-BE49-F238E27FC236}">
                <a16:creationId xmlns:a16="http://schemas.microsoft.com/office/drawing/2014/main" id="{FBE1F57B-775F-F02C-007B-83B83B75F6C2}"/>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b="0">
              <a:solidFill>
                <a:prstClr val="black"/>
              </a:solidFill>
              <a:latin typeface="Georgia"/>
              <a:cs typeface="+mn-cs"/>
            </a:endParaRPr>
          </a:p>
        </p:txBody>
      </p:sp>
      <p:sp>
        <p:nvSpPr>
          <p:cNvPr id="12" name="Oval 11">
            <a:extLst>
              <a:ext uri="{FF2B5EF4-FFF2-40B4-BE49-F238E27FC236}">
                <a16:creationId xmlns:a16="http://schemas.microsoft.com/office/drawing/2014/main" id="{F6ABB5A6-DB93-0E1A-11C9-9FACDA09B32C}"/>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15" name="Oval 14">
            <a:extLst>
              <a:ext uri="{FF2B5EF4-FFF2-40B4-BE49-F238E27FC236}">
                <a16:creationId xmlns:a16="http://schemas.microsoft.com/office/drawing/2014/main" id="{B38C7E3A-6F5F-D501-F69D-47C951A1B5B0}"/>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b="0">
              <a:solidFill>
                <a:prstClr val="white"/>
              </a:solidFill>
            </a:endParaRPr>
          </a:p>
        </p:txBody>
      </p:sp>
      <p:sp>
        <p:nvSpPr>
          <p:cNvPr id="23" name="Slide Number Placeholder 22">
            <a:extLst>
              <a:ext uri="{FF2B5EF4-FFF2-40B4-BE49-F238E27FC236}">
                <a16:creationId xmlns:a16="http://schemas.microsoft.com/office/drawing/2014/main" id="{CE32331F-F6E1-1D0B-6E89-750BEDCC93D2}"/>
              </a:ext>
            </a:extLst>
          </p:cNvPr>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b="0" smtClean="0">
                <a:solidFill>
                  <a:srgbClr val="7B9899"/>
                </a:solidFill>
                <a:latin typeface="Georgia" panose="02040502050405020303" pitchFamily="18" charset="0"/>
              </a:defRPr>
            </a:lvl1pPr>
          </a:lstStyle>
          <a:p>
            <a:pPr>
              <a:defRPr/>
            </a:pPr>
            <a:fld id="{16C5D53C-EB37-4CF7-BD66-672380F35A5C}" type="slidenum">
              <a:rPr lang="en-US" altLang="en-US"/>
              <a:pPr>
                <a:defRPr/>
              </a:pPr>
              <a:t>‹#›</a:t>
            </a:fld>
            <a:endParaRPr lang="en-US" altLang="en-US"/>
          </a:p>
        </p:txBody>
      </p:sp>
      <p:sp>
        <p:nvSpPr>
          <p:cNvPr id="3086" name="Title Placeholder 21">
            <a:extLst>
              <a:ext uri="{FF2B5EF4-FFF2-40B4-BE49-F238E27FC236}">
                <a16:creationId xmlns:a16="http://schemas.microsoft.com/office/drawing/2014/main" id="{4F928614-FE70-7D72-04B1-C3A71229D955}"/>
              </a:ext>
            </a:extLst>
          </p:cNvPr>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3087" name="Text Placeholder 12">
            <a:extLst>
              <a:ext uri="{FF2B5EF4-FFF2-40B4-BE49-F238E27FC236}">
                <a16:creationId xmlns:a16="http://schemas.microsoft.com/office/drawing/2014/main" id="{F219973E-E17E-C59C-F55D-C709B3ADD6E0}"/>
              </a:ext>
            </a:extLst>
          </p:cNvPr>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08923670"/>
      </p:ext>
    </p:extLst>
  </p:cSld>
  <p:clrMap bg1="lt1" tx1="dk1" bg2="lt2" tx2="dk2" accent1="accent1" accent2="accent2" accent3="accent3" accent4="accent4" accent5="accent5" accent6="accent6" hlink="hlink" folHlink="folHlink"/>
  <p:sldLayoutIdLst>
    <p:sldLayoutId id="2147485807" r:id="rId1"/>
    <p:sldLayoutId id="2147485808" r:id="rId2"/>
    <p:sldLayoutId id="2147485809" r:id="rId3"/>
    <p:sldLayoutId id="2147485810" r:id="rId4"/>
    <p:sldLayoutId id="2147485811" r:id="rId5"/>
    <p:sldLayoutId id="2147485812" r:id="rId6"/>
    <p:sldLayoutId id="2147485813" r:id="rId7"/>
    <p:sldLayoutId id="2147485814" r:id="rId8"/>
    <p:sldLayoutId id="2147485815" r:id="rId9"/>
    <p:sldLayoutId id="2147485816" r:id="rId10"/>
    <p:sldLayoutId id="2147485817"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7B5A0BB7-7773-EBB1-D39B-687DB2FA19E6}"/>
              </a:ext>
            </a:extLst>
          </p:cNvPr>
          <p:cNvGrpSpPr>
            <a:grpSpLocks/>
          </p:cNvGrpSpPr>
          <p:nvPr/>
        </p:nvGrpSpPr>
        <p:grpSpPr bwMode="auto">
          <a:xfrm>
            <a:off x="319088" y="1828800"/>
            <a:ext cx="8824912" cy="5029200"/>
            <a:chOff x="201" y="1152"/>
            <a:chExt cx="5559" cy="3168"/>
          </a:xfrm>
        </p:grpSpPr>
        <p:sp>
          <p:nvSpPr>
            <p:cNvPr id="10248" name="Freeform 3">
              <a:extLst>
                <a:ext uri="{FF2B5EF4-FFF2-40B4-BE49-F238E27FC236}">
                  <a16:creationId xmlns:a16="http://schemas.microsoft.com/office/drawing/2014/main" id="{F6B4B4B0-6377-DD1E-3DA5-3EEBC8ABCA80}"/>
                </a:ext>
              </a:extLst>
            </p:cNvPr>
            <p:cNvSpPr>
              <a:spLocks/>
            </p:cNvSpPr>
            <p:nvPr/>
          </p:nvSpPr>
          <p:spPr bwMode="ltGray">
            <a:xfrm>
              <a:off x="528" y="2909"/>
              <a:ext cx="5232" cy="1411"/>
            </a:xfrm>
            <a:custGeom>
              <a:avLst/>
              <a:gdLst>
                <a:gd name="T0" fmla="*/ 0 w 4897"/>
                <a:gd name="T1" fmla="*/ 0 h 2182"/>
                <a:gd name="T2" fmla="*/ 0 w 4897"/>
                <a:gd name="T3" fmla="*/ 2 h 2182"/>
                <a:gd name="T4" fmla="*/ 14117 w 4897"/>
                <a:gd name="T5" fmla="*/ 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9" name="Freeform 4">
              <a:extLst>
                <a:ext uri="{FF2B5EF4-FFF2-40B4-BE49-F238E27FC236}">
                  <a16:creationId xmlns:a16="http://schemas.microsoft.com/office/drawing/2014/main" id="{42A1DEB7-EA6A-C2AC-0B41-E933A11FC782}"/>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5">
              <a:extLst>
                <a:ext uri="{FF2B5EF4-FFF2-40B4-BE49-F238E27FC236}">
                  <a16:creationId xmlns:a16="http://schemas.microsoft.com/office/drawing/2014/main" id="{E3DEBC3D-35EB-489A-97E0-A79A3942A802}"/>
                </a:ext>
              </a:extLst>
            </p:cNvPr>
            <p:cNvSpPr>
              <a:spLocks/>
            </p:cNvSpPr>
            <p:nvPr/>
          </p:nvSpPr>
          <p:spPr bwMode="ltGray">
            <a:xfrm>
              <a:off x="528" y="2932"/>
              <a:ext cx="5232" cy="1388"/>
            </a:xfrm>
            <a:custGeom>
              <a:avLst/>
              <a:gdLst>
                <a:gd name="T0" fmla="*/ 0 w 4897"/>
                <a:gd name="T1" fmla="*/ 0 h 2182"/>
                <a:gd name="T2" fmla="*/ 0 w 4897"/>
                <a:gd name="T3" fmla="*/ 2 h 2182"/>
                <a:gd name="T4" fmla="*/ 14117 w 4897"/>
                <a:gd name="T5" fmla="*/ 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0" name="Freeform 6">
              <a:extLst>
                <a:ext uri="{FF2B5EF4-FFF2-40B4-BE49-F238E27FC236}">
                  <a16:creationId xmlns:a16="http://schemas.microsoft.com/office/drawing/2014/main" id="{BAFA1B30-E99F-B889-2B5A-90E722102A19}"/>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9A488095-F890-29E0-02F9-71440603F308}"/>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FCC2497B-7F73-6644-B527-01B80B80D605}"/>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3ECF3A97-743E-FC93-FB5D-864ADDB245D3}"/>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02A6214E-EF2A-7F65-9029-4DA86453B1E4}"/>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3B2BB1C6-8DB6-B4CE-9B5B-913483429B62}"/>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60B90BC1-DCD9-33A6-9353-337F7C4F4C98}"/>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A0DF3856-1733-59C4-4D95-DFB15AF2A60C}"/>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4C18DF32-C018-453A-A414-4B4B2BA7D937}" type="slidenum">
              <a:rPr lang="en-US" altLang="en-US"/>
              <a:pPr>
                <a:defRPr/>
              </a:pPr>
              <a:t>‹#›</a:t>
            </a:fld>
            <a:endParaRPr lang="en-US" altLang="en-US"/>
          </a:p>
        </p:txBody>
      </p:sp>
      <p:sp>
        <p:nvSpPr>
          <p:cNvPr id="57358" name="Rectangle 14">
            <a:extLst>
              <a:ext uri="{FF2B5EF4-FFF2-40B4-BE49-F238E27FC236}">
                <a16:creationId xmlns:a16="http://schemas.microsoft.com/office/drawing/2014/main" id="{5BD1E2DB-1C5A-C6EE-32B6-1DDA44BFD100}"/>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59" name="Rectangle 15">
            <a:extLst>
              <a:ext uri="{FF2B5EF4-FFF2-40B4-BE49-F238E27FC236}">
                <a16:creationId xmlns:a16="http://schemas.microsoft.com/office/drawing/2014/main" id="{9D3C41A6-43AA-F1FD-C907-3A98993220D7}"/>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170614"/>
      </p:ext>
    </p:extLst>
  </p:cSld>
  <p:clrMap bg1="dk2" tx1="lt1" bg2="dk1" tx2="lt2" accent1="accent1" accent2="accent2" accent3="accent3" accent4="accent4" accent5="accent5" accent6="accent6" hlink="hlink" folHlink="folHlink"/>
  <p:sldLayoutIdLst>
    <p:sldLayoutId id="2147485819" r:id="rId1"/>
    <p:sldLayoutId id="2147485820" r:id="rId2"/>
    <p:sldLayoutId id="2147485821" r:id="rId3"/>
    <p:sldLayoutId id="2147485822" r:id="rId4"/>
    <p:sldLayoutId id="2147485823" r:id="rId5"/>
    <p:sldLayoutId id="2147485824" r:id="rId6"/>
    <p:sldLayoutId id="2147485825" r:id="rId7"/>
    <p:sldLayoutId id="2147485826" r:id="rId8"/>
    <p:sldLayoutId id="2147485827" r:id="rId9"/>
    <p:sldLayoutId id="2147485828" r:id="rId10"/>
    <p:sldLayoutId id="2147485829"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AAB5FEB9-FD6E-27A3-4C8A-DD36DFAF76AD}"/>
              </a:ext>
            </a:extLst>
          </p:cNvPr>
          <p:cNvGrpSpPr>
            <a:grpSpLocks/>
          </p:cNvGrpSpPr>
          <p:nvPr/>
        </p:nvGrpSpPr>
        <p:grpSpPr bwMode="auto">
          <a:xfrm>
            <a:off x="319088" y="1828800"/>
            <a:ext cx="8824912" cy="5029200"/>
            <a:chOff x="201" y="1152"/>
            <a:chExt cx="5559" cy="3168"/>
          </a:xfrm>
        </p:grpSpPr>
        <p:sp>
          <p:nvSpPr>
            <p:cNvPr id="2056" name="Freeform 3">
              <a:extLst>
                <a:ext uri="{FF2B5EF4-FFF2-40B4-BE49-F238E27FC236}">
                  <a16:creationId xmlns:a16="http://schemas.microsoft.com/office/drawing/2014/main" id="{80F335E8-0C3D-1FD6-0FB2-0B441862AC57}"/>
                </a:ext>
              </a:extLst>
            </p:cNvPr>
            <p:cNvSpPr>
              <a:spLocks/>
            </p:cNvSpPr>
            <p:nvPr/>
          </p:nvSpPr>
          <p:spPr bwMode="ltGray">
            <a:xfrm>
              <a:off x="528" y="2909"/>
              <a:ext cx="5232" cy="1411"/>
            </a:xfrm>
            <a:custGeom>
              <a:avLst/>
              <a:gdLst>
                <a:gd name="T0" fmla="*/ 0 w 4897"/>
                <a:gd name="T1" fmla="*/ 0 h 2182"/>
                <a:gd name="T2" fmla="*/ 0 w 4897"/>
                <a:gd name="T3" fmla="*/ 1 h 2182"/>
                <a:gd name="T4" fmla="*/ 19653 w 4897"/>
                <a:gd name="T5" fmla="*/ 1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7" name="Freeform 4">
              <a:extLst>
                <a:ext uri="{FF2B5EF4-FFF2-40B4-BE49-F238E27FC236}">
                  <a16:creationId xmlns:a16="http://schemas.microsoft.com/office/drawing/2014/main" id="{251DC101-CFC4-D7AA-3D89-CCEEDE10429C}"/>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8" name="Freeform 5">
              <a:extLst>
                <a:ext uri="{FF2B5EF4-FFF2-40B4-BE49-F238E27FC236}">
                  <a16:creationId xmlns:a16="http://schemas.microsoft.com/office/drawing/2014/main" id="{B7F1E666-38D7-BEF9-39C9-40507AB21DCE}"/>
                </a:ext>
              </a:extLst>
            </p:cNvPr>
            <p:cNvSpPr>
              <a:spLocks/>
            </p:cNvSpPr>
            <p:nvPr/>
          </p:nvSpPr>
          <p:spPr bwMode="ltGray">
            <a:xfrm>
              <a:off x="528" y="2932"/>
              <a:ext cx="5232" cy="1388"/>
            </a:xfrm>
            <a:custGeom>
              <a:avLst/>
              <a:gdLst>
                <a:gd name="T0" fmla="*/ 0 w 4897"/>
                <a:gd name="T1" fmla="*/ 0 h 2182"/>
                <a:gd name="T2" fmla="*/ 0 w 4897"/>
                <a:gd name="T3" fmla="*/ 1 h 2182"/>
                <a:gd name="T4" fmla="*/ 19653 w 4897"/>
                <a:gd name="T5" fmla="*/ 1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350" name="Freeform 6">
              <a:extLst>
                <a:ext uri="{FF2B5EF4-FFF2-40B4-BE49-F238E27FC236}">
                  <a16:creationId xmlns:a16="http://schemas.microsoft.com/office/drawing/2014/main" id="{10552241-2061-F06B-66C4-70F2DD44F80D}"/>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57351" name="Freeform 7">
              <a:extLst>
                <a:ext uri="{FF2B5EF4-FFF2-40B4-BE49-F238E27FC236}">
                  <a16:creationId xmlns:a16="http://schemas.microsoft.com/office/drawing/2014/main" id="{A56AF4FD-A085-0A1B-E2AB-C5FAB9A30661}"/>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57352" name="Freeform 8">
              <a:extLst>
                <a:ext uri="{FF2B5EF4-FFF2-40B4-BE49-F238E27FC236}">
                  <a16:creationId xmlns:a16="http://schemas.microsoft.com/office/drawing/2014/main" id="{203303B1-274E-14B8-A5B4-0E382BB28AC1}"/>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57353" name="Freeform 9">
              <a:extLst>
                <a:ext uri="{FF2B5EF4-FFF2-40B4-BE49-F238E27FC236}">
                  <a16:creationId xmlns:a16="http://schemas.microsoft.com/office/drawing/2014/main" id="{E2E04372-9071-2C97-5005-A94D29A08B4F}"/>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57354" name="Freeform 10">
              <a:extLst>
                <a:ext uri="{FF2B5EF4-FFF2-40B4-BE49-F238E27FC236}">
                  <a16:creationId xmlns:a16="http://schemas.microsoft.com/office/drawing/2014/main" id="{BF1E066E-D76C-7D3A-C5A1-072C0514B4A7}"/>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grpSp>
      <p:sp>
        <p:nvSpPr>
          <p:cNvPr id="57355" name="Rectangle 11">
            <a:extLst>
              <a:ext uri="{FF2B5EF4-FFF2-40B4-BE49-F238E27FC236}">
                <a16:creationId xmlns:a16="http://schemas.microsoft.com/office/drawing/2014/main" id="{C699DFE5-DE30-F488-3C88-B1882F4E780E}"/>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495A10DF-2A33-77DC-099E-5E1303C0A4DF}"/>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0F8E5C03-C591-1E36-4AD6-1C9603489E51}"/>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defRPr>
            </a:lvl1pPr>
          </a:lstStyle>
          <a:p>
            <a:pPr>
              <a:defRPr/>
            </a:pPr>
            <a:fld id="{25C14C1D-CF17-C74C-AE92-8199CD680249}" type="slidenum">
              <a:rPr lang="en-US" altLang="en-US"/>
              <a:t>‹#›</a:t>
            </a:fld>
            <a:endParaRPr lang="en-US" altLang="en-US"/>
          </a:p>
        </p:txBody>
      </p:sp>
      <p:sp>
        <p:nvSpPr>
          <p:cNvPr id="57358" name="Rectangle 14">
            <a:extLst>
              <a:ext uri="{FF2B5EF4-FFF2-40B4-BE49-F238E27FC236}">
                <a16:creationId xmlns:a16="http://schemas.microsoft.com/office/drawing/2014/main" id="{3304F87D-2437-CF03-F7DD-252A3E74EF25}"/>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p>
        </p:txBody>
      </p:sp>
      <p:sp>
        <p:nvSpPr>
          <p:cNvPr id="57359" name="Rectangle 15">
            <a:extLst>
              <a:ext uri="{FF2B5EF4-FFF2-40B4-BE49-F238E27FC236}">
                <a16:creationId xmlns:a16="http://schemas.microsoft.com/office/drawing/2014/main" id="{6884A591-7000-611D-87A5-AB314EDD1B9A}"/>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41" r:id="rId1"/>
    <p:sldLayoutId id="2147485676" r:id="rId2"/>
    <p:sldLayoutId id="2147485677" r:id="rId3"/>
    <p:sldLayoutId id="2147485678" r:id="rId4"/>
    <p:sldLayoutId id="2147485679" r:id="rId5"/>
    <p:sldLayoutId id="2147485680" r:id="rId6"/>
    <p:sldLayoutId id="2147485681" r:id="rId7"/>
    <p:sldLayoutId id="2147485682" r:id="rId8"/>
    <p:sldLayoutId id="2147485683" r:id="rId9"/>
    <p:sldLayoutId id="2147485684" r:id="rId10"/>
    <p:sldLayoutId id="214748568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D855F688-C57A-1D94-A27C-6862E403CAB2}"/>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id="{8F1D0B50-0005-B6C9-1D72-64292AD5BE91}"/>
                </a:ext>
              </a:extLst>
            </p:cNvPr>
            <p:cNvGrpSpPr>
              <a:grpSpLocks/>
            </p:cNvGrpSpPr>
            <p:nvPr userDrawn="1"/>
          </p:nvGrpSpPr>
          <p:grpSpPr bwMode="auto">
            <a:xfrm>
              <a:off x="20" y="896"/>
              <a:ext cx="5742" cy="3424"/>
              <a:chOff x="20" y="896"/>
              <a:chExt cx="5742" cy="3424"/>
            </a:xfrm>
          </p:grpSpPr>
          <p:sp>
            <p:nvSpPr>
              <p:cNvPr id="3217" name="Freeform 4">
                <a:extLst>
                  <a:ext uri="{FF2B5EF4-FFF2-40B4-BE49-F238E27FC236}">
                    <a16:creationId xmlns:a16="http://schemas.microsoft.com/office/drawing/2014/main" id="{34129D5C-CE24-9211-D956-E573F7F6E2FA}"/>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18" name="Freeform 5">
                <a:extLst>
                  <a:ext uri="{FF2B5EF4-FFF2-40B4-BE49-F238E27FC236}">
                    <a16:creationId xmlns:a16="http://schemas.microsoft.com/office/drawing/2014/main" id="{26C4AAC6-40A1-B087-F36B-CF56421E717F}"/>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19" name="Freeform 6">
                <a:extLst>
                  <a:ext uri="{FF2B5EF4-FFF2-40B4-BE49-F238E27FC236}">
                    <a16:creationId xmlns:a16="http://schemas.microsoft.com/office/drawing/2014/main" id="{CDA1C07C-6A88-A7D0-D184-D38DD209BFD7}"/>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0" name="Freeform 7">
                <a:extLst>
                  <a:ext uri="{FF2B5EF4-FFF2-40B4-BE49-F238E27FC236}">
                    <a16:creationId xmlns:a16="http://schemas.microsoft.com/office/drawing/2014/main" id="{18115043-845D-4D91-B1A0-CF330907D1C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1" name="Freeform 8">
                <a:extLst>
                  <a:ext uri="{FF2B5EF4-FFF2-40B4-BE49-F238E27FC236}">
                    <a16:creationId xmlns:a16="http://schemas.microsoft.com/office/drawing/2014/main" id="{2E946FE6-00D2-0242-3C12-2CD0277440CC}"/>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2" name="Freeform 9">
                <a:extLst>
                  <a:ext uri="{FF2B5EF4-FFF2-40B4-BE49-F238E27FC236}">
                    <a16:creationId xmlns:a16="http://schemas.microsoft.com/office/drawing/2014/main" id="{ACD1F54F-C34C-9492-F800-5400FF025352}"/>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3" name="Freeform 10">
                <a:extLst>
                  <a:ext uri="{FF2B5EF4-FFF2-40B4-BE49-F238E27FC236}">
                    <a16:creationId xmlns:a16="http://schemas.microsoft.com/office/drawing/2014/main" id="{CA8F38FE-5673-52E2-34D2-2430BCBCF40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4" name="Freeform 11">
                <a:extLst>
                  <a:ext uri="{FF2B5EF4-FFF2-40B4-BE49-F238E27FC236}">
                    <a16:creationId xmlns:a16="http://schemas.microsoft.com/office/drawing/2014/main" id="{10D33EBA-F8C9-7B4F-551B-3AC64DB04D1D}"/>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5" name="Freeform 12">
                <a:extLst>
                  <a:ext uri="{FF2B5EF4-FFF2-40B4-BE49-F238E27FC236}">
                    <a16:creationId xmlns:a16="http://schemas.microsoft.com/office/drawing/2014/main" id="{CF0016CE-0654-4897-BC6E-686E457F601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6" name="Freeform 13">
                <a:extLst>
                  <a:ext uri="{FF2B5EF4-FFF2-40B4-BE49-F238E27FC236}">
                    <a16:creationId xmlns:a16="http://schemas.microsoft.com/office/drawing/2014/main" id="{926BBFEF-8FFC-C210-9614-CE9056AE046D}"/>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7" name="Freeform 14">
                <a:extLst>
                  <a:ext uri="{FF2B5EF4-FFF2-40B4-BE49-F238E27FC236}">
                    <a16:creationId xmlns:a16="http://schemas.microsoft.com/office/drawing/2014/main" id="{7A6FF1AC-D1EE-AACE-0ADB-8562D6AD719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8" name="Freeform 15">
                <a:extLst>
                  <a:ext uri="{FF2B5EF4-FFF2-40B4-BE49-F238E27FC236}">
                    <a16:creationId xmlns:a16="http://schemas.microsoft.com/office/drawing/2014/main" id="{F478FFD8-117D-71E7-48F4-0848D850713C}"/>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9" name="Freeform 16">
                <a:extLst>
                  <a:ext uri="{FF2B5EF4-FFF2-40B4-BE49-F238E27FC236}">
                    <a16:creationId xmlns:a16="http://schemas.microsoft.com/office/drawing/2014/main" id="{8DAEC6F2-C08B-9B2D-B577-82FEA5F7B1B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3081" name="Group 17">
              <a:extLst>
                <a:ext uri="{FF2B5EF4-FFF2-40B4-BE49-F238E27FC236}">
                  <a16:creationId xmlns:a16="http://schemas.microsoft.com/office/drawing/2014/main" id="{75912B19-89BE-F33C-D979-85299FBAAE36}"/>
                </a:ext>
              </a:extLst>
            </p:cNvPr>
            <p:cNvGrpSpPr>
              <a:grpSpLocks/>
            </p:cNvGrpSpPr>
            <p:nvPr userDrawn="1"/>
          </p:nvGrpSpPr>
          <p:grpSpPr bwMode="auto">
            <a:xfrm>
              <a:off x="0" y="2291"/>
              <a:ext cx="1385" cy="1702"/>
              <a:chOff x="0" y="2291"/>
              <a:chExt cx="1385" cy="1702"/>
            </a:xfrm>
          </p:grpSpPr>
          <p:sp>
            <p:nvSpPr>
              <p:cNvPr id="3082" name="Rectangle 18">
                <a:extLst>
                  <a:ext uri="{FF2B5EF4-FFF2-40B4-BE49-F238E27FC236}">
                    <a16:creationId xmlns:a16="http://schemas.microsoft.com/office/drawing/2014/main" id="{BB4C2A6B-9423-7A7C-5D1E-EDFDC7DF2201}"/>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3" name="Rectangle 19">
                <a:extLst>
                  <a:ext uri="{FF2B5EF4-FFF2-40B4-BE49-F238E27FC236}">
                    <a16:creationId xmlns:a16="http://schemas.microsoft.com/office/drawing/2014/main" id="{88223F91-2D52-7C2C-55A5-29BA2D9D7410}"/>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4" name="Rectangle 20">
                <a:extLst>
                  <a:ext uri="{FF2B5EF4-FFF2-40B4-BE49-F238E27FC236}">
                    <a16:creationId xmlns:a16="http://schemas.microsoft.com/office/drawing/2014/main" id="{6B0E7DA3-A4E3-601F-AEF8-C4BB34287CE8}"/>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5" name="Rectangle 21">
                <a:extLst>
                  <a:ext uri="{FF2B5EF4-FFF2-40B4-BE49-F238E27FC236}">
                    <a16:creationId xmlns:a16="http://schemas.microsoft.com/office/drawing/2014/main" id="{672A4097-010B-D5BE-D293-DFEAB5D13C88}"/>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6" name="Rectangle 22">
                <a:extLst>
                  <a:ext uri="{FF2B5EF4-FFF2-40B4-BE49-F238E27FC236}">
                    <a16:creationId xmlns:a16="http://schemas.microsoft.com/office/drawing/2014/main" id="{99024CF3-B76B-0461-5972-FA2F715F49B2}"/>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7" name="Rectangle 23">
                <a:extLst>
                  <a:ext uri="{FF2B5EF4-FFF2-40B4-BE49-F238E27FC236}">
                    <a16:creationId xmlns:a16="http://schemas.microsoft.com/office/drawing/2014/main" id="{ABD3471A-C7A7-135A-F81F-47C3A1A1F949}"/>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8" name="Rectangle 24">
                <a:extLst>
                  <a:ext uri="{FF2B5EF4-FFF2-40B4-BE49-F238E27FC236}">
                    <a16:creationId xmlns:a16="http://schemas.microsoft.com/office/drawing/2014/main" id="{C2CFAEE3-67B6-59A6-2E9C-4CC08DAC5214}"/>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9" name="Rectangle 25">
                <a:extLst>
                  <a:ext uri="{FF2B5EF4-FFF2-40B4-BE49-F238E27FC236}">
                    <a16:creationId xmlns:a16="http://schemas.microsoft.com/office/drawing/2014/main" id="{31FE406C-83D7-9A34-051F-D88C56CB1414}"/>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0" name="Rectangle 26">
                <a:extLst>
                  <a:ext uri="{FF2B5EF4-FFF2-40B4-BE49-F238E27FC236}">
                    <a16:creationId xmlns:a16="http://schemas.microsoft.com/office/drawing/2014/main" id="{40318BBC-51F7-E002-3195-73A2B7A5BEB1}"/>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1" name="Rectangle 27">
                <a:extLst>
                  <a:ext uri="{FF2B5EF4-FFF2-40B4-BE49-F238E27FC236}">
                    <a16:creationId xmlns:a16="http://schemas.microsoft.com/office/drawing/2014/main" id="{939EA2BF-4756-FCE4-2007-536F7F9810C8}"/>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2" name="Rectangle 28">
                <a:extLst>
                  <a:ext uri="{FF2B5EF4-FFF2-40B4-BE49-F238E27FC236}">
                    <a16:creationId xmlns:a16="http://schemas.microsoft.com/office/drawing/2014/main" id="{14220B5C-CD2E-10FB-45CA-7B02B112E434}"/>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3" name="Rectangle 29">
                <a:extLst>
                  <a:ext uri="{FF2B5EF4-FFF2-40B4-BE49-F238E27FC236}">
                    <a16:creationId xmlns:a16="http://schemas.microsoft.com/office/drawing/2014/main" id="{21A8C4AD-7C3E-3F2D-3BCA-D5E902B3AFF6}"/>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4" name="Rectangle 30">
                <a:extLst>
                  <a:ext uri="{FF2B5EF4-FFF2-40B4-BE49-F238E27FC236}">
                    <a16:creationId xmlns:a16="http://schemas.microsoft.com/office/drawing/2014/main" id="{6234F49C-5270-8CD3-345A-5F294CA68D51}"/>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5" name="Rectangle 31">
                <a:extLst>
                  <a:ext uri="{FF2B5EF4-FFF2-40B4-BE49-F238E27FC236}">
                    <a16:creationId xmlns:a16="http://schemas.microsoft.com/office/drawing/2014/main" id="{0FCEC058-452C-129D-7600-7169D2E5A69C}"/>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6" name="Rectangle 32">
                <a:extLst>
                  <a:ext uri="{FF2B5EF4-FFF2-40B4-BE49-F238E27FC236}">
                    <a16:creationId xmlns:a16="http://schemas.microsoft.com/office/drawing/2014/main" id="{DB1D2E17-7708-5B42-90A2-1D804AFF0353}"/>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7" name="Rectangle 33">
                <a:extLst>
                  <a:ext uri="{FF2B5EF4-FFF2-40B4-BE49-F238E27FC236}">
                    <a16:creationId xmlns:a16="http://schemas.microsoft.com/office/drawing/2014/main" id="{FA7155CB-ED24-2B61-CD08-E248FCBF0DAA}"/>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8" name="Rectangle 34">
                <a:extLst>
                  <a:ext uri="{FF2B5EF4-FFF2-40B4-BE49-F238E27FC236}">
                    <a16:creationId xmlns:a16="http://schemas.microsoft.com/office/drawing/2014/main" id="{967C085A-37CE-2494-3BF5-C179B3911D3C}"/>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9" name="Rectangle 35">
                <a:extLst>
                  <a:ext uri="{FF2B5EF4-FFF2-40B4-BE49-F238E27FC236}">
                    <a16:creationId xmlns:a16="http://schemas.microsoft.com/office/drawing/2014/main" id="{CFD9BD1F-9040-ED09-9F02-426927E80A7E}"/>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0" name="Rectangle 36">
                <a:extLst>
                  <a:ext uri="{FF2B5EF4-FFF2-40B4-BE49-F238E27FC236}">
                    <a16:creationId xmlns:a16="http://schemas.microsoft.com/office/drawing/2014/main" id="{F19DB18C-3571-6C04-43DD-E24221B91D7D}"/>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1" name="Rectangle 37">
                <a:extLst>
                  <a:ext uri="{FF2B5EF4-FFF2-40B4-BE49-F238E27FC236}">
                    <a16:creationId xmlns:a16="http://schemas.microsoft.com/office/drawing/2014/main" id="{6080B179-748B-3D4E-DF22-26881CBDE1AB}"/>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2" name="Rectangle 38">
                <a:extLst>
                  <a:ext uri="{FF2B5EF4-FFF2-40B4-BE49-F238E27FC236}">
                    <a16:creationId xmlns:a16="http://schemas.microsoft.com/office/drawing/2014/main" id="{8EA4D186-48EB-B2F8-E18D-097A16494AFC}"/>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3" name="Rectangle 39">
                <a:extLst>
                  <a:ext uri="{FF2B5EF4-FFF2-40B4-BE49-F238E27FC236}">
                    <a16:creationId xmlns:a16="http://schemas.microsoft.com/office/drawing/2014/main" id="{89A8F9E2-81E7-3673-290C-FFE83F24AF5A}"/>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4" name="Rectangle 40">
                <a:extLst>
                  <a:ext uri="{FF2B5EF4-FFF2-40B4-BE49-F238E27FC236}">
                    <a16:creationId xmlns:a16="http://schemas.microsoft.com/office/drawing/2014/main" id="{A97D4650-BE1B-CAAA-3F1F-337F025E58AF}"/>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5" name="Rectangle 41">
                <a:extLst>
                  <a:ext uri="{FF2B5EF4-FFF2-40B4-BE49-F238E27FC236}">
                    <a16:creationId xmlns:a16="http://schemas.microsoft.com/office/drawing/2014/main" id="{A637167B-64D1-CBF4-1884-F2C5774E17E7}"/>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6" name="Rectangle 42">
                <a:extLst>
                  <a:ext uri="{FF2B5EF4-FFF2-40B4-BE49-F238E27FC236}">
                    <a16:creationId xmlns:a16="http://schemas.microsoft.com/office/drawing/2014/main" id="{0E5120C1-A694-6E6E-9364-1D1BF41FF749}"/>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7" name="Rectangle 43">
                <a:extLst>
                  <a:ext uri="{FF2B5EF4-FFF2-40B4-BE49-F238E27FC236}">
                    <a16:creationId xmlns:a16="http://schemas.microsoft.com/office/drawing/2014/main" id="{8E9D44E3-81E6-6BCB-DCF2-5DC603A7215F}"/>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8" name="Rectangle 44">
                <a:extLst>
                  <a:ext uri="{FF2B5EF4-FFF2-40B4-BE49-F238E27FC236}">
                    <a16:creationId xmlns:a16="http://schemas.microsoft.com/office/drawing/2014/main" id="{2BFF07F4-BB00-3C23-C8D0-516CFA25F3DA}"/>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9" name="Rectangle 45">
                <a:extLst>
                  <a:ext uri="{FF2B5EF4-FFF2-40B4-BE49-F238E27FC236}">
                    <a16:creationId xmlns:a16="http://schemas.microsoft.com/office/drawing/2014/main" id="{CC004E0B-251F-0A2F-D487-0267BEEA52D3}"/>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0" name="Rectangle 46">
                <a:extLst>
                  <a:ext uri="{FF2B5EF4-FFF2-40B4-BE49-F238E27FC236}">
                    <a16:creationId xmlns:a16="http://schemas.microsoft.com/office/drawing/2014/main" id="{4343014A-0277-9E95-5C40-92289B3AEC05}"/>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1" name="Rectangle 47">
                <a:extLst>
                  <a:ext uri="{FF2B5EF4-FFF2-40B4-BE49-F238E27FC236}">
                    <a16:creationId xmlns:a16="http://schemas.microsoft.com/office/drawing/2014/main" id="{DFC33B4F-C6E5-FA37-A0FD-B3D6BC8436AD}"/>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2" name="Rectangle 48">
                <a:extLst>
                  <a:ext uri="{FF2B5EF4-FFF2-40B4-BE49-F238E27FC236}">
                    <a16:creationId xmlns:a16="http://schemas.microsoft.com/office/drawing/2014/main" id="{523A0346-C732-E0B7-DD68-2E6C98EEB569}"/>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3" name="Rectangle 49">
                <a:extLst>
                  <a:ext uri="{FF2B5EF4-FFF2-40B4-BE49-F238E27FC236}">
                    <a16:creationId xmlns:a16="http://schemas.microsoft.com/office/drawing/2014/main" id="{7D92C313-F570-7832-A5CC-D5730E96B5E7}"/>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4" name="Rectangle 50">
                <a:extLst>
                  <a:ext uri="{FF2B5EF4-FFF2-40B4-BE49-F238E27FC236}">
                    <a16:creationId xmlns:a16="http://schemas.microsoft.com/office/drawing/2014/main" id="{B8132D85-52C7-878E-CB67-BDFDE92852D9}"/>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5" name="Rectangle 51">
                <a:extLst>
                  <a:ext uri="{FF2B5EF4-FFF2-40B4-BE49-F238E27FC236}">
                    <a16:creationId xmlns:a16="http://schemas.microsoft.com/office/drawing/2014/main" id="{FDBF3A30-9CD9-1D75-0067-D9949B11A2F6}"/>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6" name="Rectangle 52">
                <a:extLst>
                  <a:ext uri="{FF2B5EF4-FFF2-40B4-BE49-F238E27FC236}">
                    <a16:creationId xmlns:a16="http://schemas.microsoft.com/office/drawing/2014/main" id="{C63E2187-14E1-6752-E3F2-E30D87D75AEA}"/>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7" name="Rectangle 53">
                <a:extLst>
                  <a:ext uri="{FF2B5EF4-FFF2-40B4-BE49-F238E27FC236}">
                    <a16:creationId xmlns:a16="http://schemas.microsoft.com/office/drawing/2014/main" id="{D6423CE3-E53E-3765-A077-70BCBD1AE9C7}"/>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8" name="Rectangle 54">
                <a:extLst>
                  <a:ext uri="{FF2B5EF4-FFF2-40B4-BE49-F238E27FC236}">
                    <a16:creationId xmlns:a16="http://schemas.microsoft.com/office/drawing/2014/main" id="{EE87A383-262E-3808-D256-C5EF41E587C9}"/>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9" name="Rectangle 55">
                <a:extLst>
                  <a:ext uri="{FF2B5EF4-FFF2-40B4-BE49-F238E27FC236}">
                    <a16:creationId xmlns:a16="http://schemas.microsoft.com/office/drawing/2014/main" id="{873F973D-361F-BF10-41F8-8E8D17E85A40}"/>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0" name="Rectangle 56">
                <a:extLst>
                  <a:ext uri="{FF2B5EF4-FFF2-40B4-BE49-F238E27FC236}">
                    <a16:creationId xmlns:a16="http://schemas.microsoft.com/office/drawing/2014/main" id="{63BFC230-FB4B-C835-2F77-EF55B1B4868E}"/>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1" name="Rectangle 57">
                <a:extLst>
                  <a:ext uri="{FF2B5EF4-FFF2-40B4-BE49-F238E27FC236}">
                    <a16:creationId xmlns:a16="http://schemas.microsoft.com/office/drawing/2014/main" id="{7B711877-5132-6099-94AA-38B54BF81178}"/>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2" name="Rectangle 58">
                <a:extLst>
                  <a:ext uri="{FF2B5EF4-FFF2-40B4-BE49-F238E27FC236}">
                    <a16:creationId xmlns:a16="http://schemas.microsoft.com/office/drawing/2014/main" id="{876B5EAE-9D5A-1B1C-522C-5D5D8618B576}"/>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3" name="Rectangle 59">
                <a:extLst>
                  <a:ext uri="{FF2B5EF4-FFF2-40B4-BE49-F238E27FC236}">
                    <a16:creationId xmlns:a16="http://schemas.microsoft.com/office/drawing/2014/main" id="{DC680254-A100-3D16-5F59-00CC149660B7}"/>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4" name="Rectangle 60">
                <a:extLst>
                  <a:ext uri="{FF2B5EF4-FFF2-40B4-BE49-F238E27FC236}">
                    <a16:creationId xmlns:a16="http://schemas.microsoft.com/office/drawing/2014/main" id="{55134C13-BF0B-B074-7EFF-912F8CA87380}"/>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5" name="Rectangle 61">
                <a:extLst>
                  <a:ext uri="{FF2B5EF4-FFF2-40B4-BE49-F238E27FC236}">
                    <a16:creationId xmlns:a16="http://schemas.microsoft.com/office/drawing/2014/main" id="{279785F9-63E5-5229-A4D5-189695876FA2}"/>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6" name="Rectangle 62">
                <a:extLst>
                  <a:ext uri="{FF2B5EF4-FFF2-40B4-BE49-F238E27FC236}">
                    <a16:creationId xmlns:a16="http://schemas.microsoft.com/office/drawing/2014/main" id="{1E08BAD2-CDE9-8C78-ADEA-EF8F406E5056}"/>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7" name="Rectangle 63">
                <a:extLst>
                  <a:ext uri="{FF2B5EF4-FFF2-40B4-BE49-F238E27FC236}">
                    <a16:creationId xmlns:a16="http://schemas.microsoft.com/office/drawing/2014/main" id="{0BCAA575-90D5-4D10-4E53-D24E2087CE76}"/>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8" name="Rectangle 64">
                <a:extLst>
                  <a:ext uri="{FF2B5EF4-FFF2-40B4-BE49-F238E27FC236}">
                    <a16:creationId xmlns:a16="http://schemas.microsoft.com/office/drawing/2014/main" id="{BEB99377-E9CB-B6A1-B5D4-D0E898BB3750}"/>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9" name="Rectangle 65">
                <a:extLst>
                  <a:ext uri="{FF2B5EF4-FFF2-40B4-BE49-F238E27FC236}">
                    <a16:creationId xmlns:a16="http://schemas.microsoft.com/office/drawing/2014/main" id="{A63AB310-7D6C-B371-6BA4-74DB64E27B67}"/>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0" name="Rectangle 66">
                <a:extLst>
                  <a:ext uri="{FF2B5EF4-FFF2-40B4-BE49-F238E27FC236}">
                    <a16:creationId xmlns:a16="http://schemas.microsoft.com/office/drawing/2014/main" id="{93866F13-3B61-328E-BC22-00715CE17238}"/>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1" name="Rectangle 67">
                <a:extLst>
                  <a:ext uri="{FF2B5EF4-FFF2-40B4-BE49-F238E27FC236}">
                    <a16:creationId xmlns:a16="http://schemas.microsoft.com/office/drawing/2014/main" id="{36E494D4-0164-3E2C-A3F8-61AE84A548B8}"/>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2" name="Rectangle 68">
                <a:extLst>
                  <a:ext uri="{FF2B5EF4-FFF2-40B4-BE49-F238E27FC236}">
                    <a16:creationId xmlns:a16="http://schemas.microsoft.com/office/drawing/2014/main" id="{DA89CCCD-AF12-F836-30F0-FC0C543D8882}"/>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3" name="Rectangle 69">
                <a:extLst>
                  <a:ext uri="{FF2B5EF4-FFF2-40B4-BE49-F238E27FC236}">
                    <a16:creationId xmlns:a16="http://schemas.microsoft.com/office/drawing/2014/main" id="{8DC54B87-3688-281B-4EEF-69EAE55CFD26}"/>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4" name="Rectangle 70">
                <a:extLst>
                  <a:ext uri="{FF2B5EF4-FFF2-40B4-BE49-F238E27FC236}">
                    <a16:creationId xmlns:a16="http://schemas.microsoft.com/office/drawing/2014/main" id="{13FE1372-9382-6DFA-7804-790A3BA440A8}"/>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5" name="Rectangle 71">
                <a:extLst>
                  <a:ext uri="{FF2B5EF4-FFF2-40B4-BE49-F238E27FC236}">
                    <a16:creationId xmlns:a16="http://schemas.microsoft.com/office/drawing/2014/main" id="{52F50B8A-9027-0804-DFBD-A454CD1E6F49}"/>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6" name="Rectangle 72">
                <a:extLst>
                  <a:ext uri="{FF2B5EF4-FFF2-40B4-BE49-F238E27FC236}">
                    <a16:creationId xmlns:a16="http://schemas.microsoft.com/office/drawing/2014/main" id="{ADDE17CB-63C0-9284-9377-960933E3541C}"/>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7" name="Rectangle 73">
                <a:extLst>
                  <a:ext uri="{FF2B5EF4-FFF2-40B4-BE49-F238E27FC236}">
                    <a16:creationId xmlns:a16="http://schemas.microsoft.com/office/drawing/2014/main" id="{A75AA0F7-21F4-F3F8-4AB7-EBEE2439BD82}"/>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8" name="Rectangle 74">
                <a:extLst>
                  <a:ext uri="{FF2B5EF4-FFF2-40B4-BE49-F238E27FC236}">
                    <a16:creationId xmlns:a16="http://schemas.microsoft.com/office/drawing/2014/main" id="{9FCEC22B-90B2-49C6-2877-649E1CD595BB}"/>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9" name="Rectangle 75">
                <a:extLst>
                  <a:ext uri="{FF2B5EF4-FFF2-40B4-BE49-F238E27FC236}">
                    <a16:creationId xmlns:a16="http://schemas.microsoft.com/office/drawing/2014/main" id="{DC5801A3-8F87-B5D4-330A-F27C3DC8DBD2}"/>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0" name="Rectangle 76">
                <a:extLst>
                  <a:ext uri="{FF2B5EF4-FFF2-40B4-BE49-F238E27FC236}">
                    <a16:creationId xmlns:a16="http://schemas.microsoft.com/office/drawing/2014/main" id="{043CFDBD-1627-A85E-EE3C-65ABFB845244}"/>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1" name="Rectangle 77">
                <a:extLst>
                  <a:ext uri="{FF2B5EF4-FFF2-40B4-BE49-F238E27FC236}">
                    <a16:creationId xmlns:a16="http://schemas.microsoft.com/office/drawing/2014/main" id="{38275AA6-E01D-FC66-3DAF-EA0E8F2C9E50}"/>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2" name="Rectangle 78">
                <a:extLst>
                  <a:ext uri="{FF2B5EF4-FFF2-40B4-BE49-F238E27FC236}">
                    <a16:creationId xmlns:a16="http://schemas.microsoft.com/office/drawing/2014/main" id="{BD6B8312-3868-298F-FF81-EFF47FF11389}"/>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3" name="Rectangle 79">
                <a:extLst>
                  <a:ext uri="{FF2B5EF4-FFF2-40B4-BE49-F238E27FC236}">
                    <a16:creationId xmlns:a16="http://schemas.microsoft.com/office/drawing/2014/main" id="{3A5B54B5-7388-4D5D-CC31-97A028DD6C67}"/>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4" name="Rectangle 80">
                <a:extLst>
                  <a:ext uri="{FF2B5EF4-FFF2-40B4-BE49-F238E27FC236}">
                    <a16:creationId xmlns:a16="http://schemas.microsoft.com/office/drawing/2014/main" id="{6666A455-E27C-1CCB-568A-FD916AF62F00}"/>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5" name="Freeform 81">
                <a:extLst>
                  <a:ext uri="{FF2B5EF4-FFF2-40B4-BE49-F238E27FC236}">
                    <a16:creationId xmlns:a16="http://schemas.microsoft.com/office/drawing/2014/main" id="{389F4AEA-3C72-2DC5-9FAB-A4ACDEAC2D7F}"/>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46" name="Rectangle 82">
                <a:extLst>
                  <a:ext uri="{FF2B5EF4-FFF2-40B4-BE49-F238E27FC236}">
                    <a16:creationId xmlns:a16="http://schemas.microsoft.com/office/drawing/2014/main" id="{DCD9BB2F-B861-6768-05A7-75802EEFB957}"/>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7" name="Rectangle 83">
                <a:extLst>
                  <a:ext uri="{FF2B5EF4-FFF2-40B4-BE49-F238E27FC236}">
                    <a16:creationId xmlns:a16="http://schemas.microsoft.com/office/drawing/2014/main" id="{FD72F1E6-D797-0A68-F115-8475B8CDF983}"/>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8" name="Rectangle 84">
                <a:extLst>
                  <a:ext uri="{FF2B5EF4-FFF2-40B4-BE49-F238E27FC236}">
                    <a16:creationId xmlns:a16="http://schemas.microsoft.com/office/drawing/2014/main" id="{A67F4DAC-23F3-C436-C958-C962463BDCDC}"/>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9" name="Rectangle 85">
                <a:extLst>
                  <a:ext uri="{FF2B5EF4-FFF2-40B4-BE49-F238E27FC236}">
                    <a16:creationId xmlns:a16="http://schemas.microsoft.com/office/drawing/2014/main" id="{17EF081E-0A41-0A1C-7AD0-89A5FF803537}"/>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0" name="Rectangle 86">
                <a:extLst>
                  <a:ext uri="{FF2B5EF4-FFF2-40B4-BE49-F238E27FC236}">
                    <a16:creationId xmlns:a16="http://schemas.microsoft.com/office/drawing/2014/main" id="{650A6174-548D-ECF5-6A53-BFA800CF78C5}"/>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1" name="Rectangle 87">
                <a:extLst>
                  <a:ext uri="{FF2B5EF4-FFF2-40B4-BE49-F238E27FC236}">
                    <a16:creationId xmlns:a16="http://schemas.microsoft.com/office/drawing/2014/main" id="{A1EAF4C4-D8AC-5245-0F4C-7867ECE629D0}"/>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2" name="Rectangle 88">
                <a:extLst>
                  <a:ext uri="{FF2B5EF4-FFF2-40B4-BE49-F238E27FC236}">
                    <a16:creationId xmlns:a16="http://schemas.microsoft.com/office/drawing/2014/main" id="{64208D79-1320-1D24-ADAC-CD7900147F77}"/>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3" name="Rectangle 89">
                <a:extLst>
                  <a:ext uri="{FF2B5EF4-FFF2-40B4-BE49-F238E27FC236}">
                    <a16:creationId xmlns:a16="http://schemas.microsoft.com/office/drawing/2014/main" id="{44F961C2-518E-4D18-1349-058CC1224882}"/>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4" name="Rectangle 90">
                <a:extLst>
                  <a:ext uri="{FF2B5EF4-FFF2-40B4-BE49-F238E27FC236}">
                    <a16:creationId xmlns:a16="http://schemas.microsoft.com/office/drawing/2014/main" id="{C31DD38B-9B8A-4963-F33B-170F4AF03641}"/>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5" name="Rectangle 91">
                <a:extLst>
                  <a:ext uri="{FF2B5EF4-FFF2-40B4-BE49-F238E27FC236}">
                    <a16:creationId xmlns:a16="http://schemas.microsoft.com/office/drawing/2014/main" id="{C4B5BB8C-E9B3-C213-D961-84ADBF7E9385}"/>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6" name="Rectangle 92">
                <a:extLst>
                  <a:ext uri="{FF2B5EF4-FFF2-40B4-BE49-F238E27FC236}">
                    <a16:creationId xmlns:a16="http://schemas.microsoft.com/office/drawing/2014/main" id="{711B9DE7-0318-833D-EEAB-E9585EDE2EFF}"/>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7" name="Rectangle 93">
                <a:extLst>
                  <a:ext uri="{FF2B5EF4-FFF2-40B4-BE49-F238E27FC236}">
                    <a16:creationId xmlns:a16="http://schemas.microsoft.com/office/drawing/2014/main" id="{BC292770-E55F-D6D1-D142-4B0193FA599E}"/>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8" name="Rectangle 94">
                <a:extLst>
                  <a:ext uri="{FF2B5EF4-FFF2-40B4-BE49-F238E27FC236}">
                    <a16:creationId xmlns:a16="http://schemas.microsoft.com/office/drawing/2014/main" id="{3F33D73F-E3A7-8169-7C9F-5D4E2B2D1DD9}"/>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9" name="Rectangle 95">
                <a:extLst>
                  <a:ext uri="{FF2B5EF4-FFF2-40B4-BE49-F238E27FC236}">
                    <a16:creationId xmlns:a16="http://schemas.microsoft.com/office/drawing/2014/main" id="{8B0EFC3C-0240-F18A-882E-DE875A8A2EE7}"/>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0" name="Rectangle 96">
                <a:extLst>
                  <a:ext uri="{FF2B5EF4-FFF2-40B4-BE49-F238E27FC236}">
                    <a16:creationId xmlns:a16="http://schemas.microsoft.com/office/drawing/2014/main" id="{59958E23-4890-B27E-4AA9-D4832FE541D7}"/>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1" name="Rectangle 97">
                <a:extLst>
                  <a:ext uri="{FF2B5EF4-FFF2-40B4-BE49-F238E27FC236}">
                    <a16:creationId xmlns:a16="http://schemas.microsoft.com/office/drawing/2014/main" id="{29BCA95D-A5F8-F5FB-44A3-1206CC599BE2}"/>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2" name="Rectangle 98">
                <a:extLst>
                  <a:ext uri="{FF2B5EF4-FFF2-40B4-BE49-F238E27FC236}">
                    <a16:creationId xmlns:a16="http://schemas.microsoft.com/office/drawing/2014/main" id="{C9A94991-E492-CECF-27E9-8C2946C97A10}"/>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3" name="Rectangle 99">
                <a:extLst>
                  <a:ext uri="{FF2B5EF4-FFF2-40B4-BE49-F238E27FC236}">
                    <a16:creationId xmlns:a16="http://schemas.microsoft.com/office/drawing/2014/main" id="{213CC9D4-E0AE-ED69-056D-F126F880D86A}"/>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4" name="Rectangle 100">
                <a:extLst>
                  <a:ext uri="{FF2B5EF4-FFF2-40B4-BE49-F238E27FC236}">
                    <a16:creationId xmlns:a16="http://schemas.microsoft.com/office/drawing/2014/main" id="{F65CCA2D-09E9-420C-3CBC-742C71BDF835}"/>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5" name="Rectangle 101">
                <a:extLst>
                  <a:ext uri="{FF2B5EF4-FFF2-40B4-BE49-F238E27FC236}">
                    <a16:creationId xmlns:a16="http://schemas.microsoft.com/office/drawing/2014/main" id="{B443B6DA-4E51-8FF1-90A0-650BE5A25DC8}"/>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6" name="Rectangle 102">
                <a:extLst>
                  <a:ext uri="{FF2B5EF4-FFF2-40B4-BE49-F238E27FC236}">
                    <a16:creationId xmlns:a16="http://schemas.microsoft.com/office/drawing/2014/main" id="{4EDD6328-AA35-CE90-9271-7F8CD42B8D02}"/>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7" name="Rectangle 103">
                <a:extLst>
                  <a:ext uri="{FF2B5EF4-FFF2-40B4-BE49-F238E27FC236}">
                    <a16:creationId xmlns:a16="http://schemas.microsoft.com/office/drawing/2014/main" id="{7B4134AD-DD9A-6EBF-EA4B-2126388CAB02}"/>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8" name="Rectangle 104">
                <a:extLst>
                  <a:ext uri="{FF2B5EF4-FFF2-40B4-BE49-F238E27FC236}">
                    <a16:creationId xmlns:a16="http://schemas.microsoft.com/office/drawing/2014/main" id="{8CA43247-9DBF-0DDB-92CA-80AA953FFAF3}"/>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9" name="Rectangle 105">
                <a:extLst>
                  <a:ext uri="{FF2B5EF4-FFF2-40B4-BE49-F238E27FC236}">
                    <a16:creationId xmlns:a16="http://schemas.microsoft.com/office/drawing/2014/main" id="{105F1543-4048-E3BD-8ACC-C62207E8614D}"/>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0" name="Rectangle 106">
                <a:extLst>
                  <a:ext uri="{FF2B5EF4-FFF2-40B4-BE49-F238E27FC236}">
                    <a16:creationId xmlns:a16="http://schemas.microsoft.com/office/drawing/2014/main" id="{8B5B1412-F9CA-D522-4563-16447FDC0818}"/>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1" name="Rectangle 107">
                <a:extLst>
                  <a:ext uri="{FF2B5EF4-FFF2-40B4-BE49-F238E27FC236}">
                    <a16:creationId xmlns:a16="http://schemas.microsoft.com/office/drawing/2014/main" id="{42970F8D-B6C9-824F-CAF0-585B6E06AA12}"/>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2" name="Rectangle 108">
                <a:extLst>
                  <a:ext uri="{FF2B5EF4-FFF2-40B4-BE49-F238E27FC236}">
                    <a16:creationId xmlns:a16="http://schemas.microsoft.com/office/drawing/2014/main" id="{8529447B-6288-C944-A92E-2AFB637F2F87}"/>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3" name="Rectangle 109">
                <a:extLst>
                  <a:ext uri="{FF2B5EF4-FFF2-40B4-BE49-F238E27FC236}">
                    <a16:creationId xmlns:a16="http://schemas.microsoft.com/office/drawing/2014/main" id="{CD1B25B0-0D87-5089-10C6-943FA75B6A22}"/>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4" name="Rectangle 110">
                <a:extLst>
                  <a:ext uri="{FF2B5EF4-FFF2-40B4-BE49-F238E27FC236}">
                    <a16:creationId xmlns:a16="http://schemas.microsoft.com/office/drawing/2014/main" id="{ABD2702A-1FEB-5F9B-EDC1-44D9A6C10202}"/>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5" name="Rectangle 111">
                <a:extLst>
                  <a:ext uri="{FF2B5EF4-FFF2-40B4-BE49-F238E27FC236}">
                    <a16:creationId xmlns:a16="http://schemas.microsoft.com/office/drawing/2014/main" id="{AA630652-9FE0-4089-CC79-92C171D4168E}"/>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6" name="Rectangle 112">
                <a:extLst>
                  <a:ext uri="{FF2B5EF4-FFF2-40B4-BE49-F238E27FC236}">
                    <a16:creationId xmlns:a16="http://schemas.microsoft.com/office/drawing/2014/main" id="{3966D105-FEFA-DDAD-B84E-55DB165D87BC}"/>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7" name="Rectangle 113">
                <a:extLst>
                  <a:ext uri="{FF2B5EF4-FFF2-40B4-BE49-F238E27FC236}">
                    <a16:creationId xmlns:a16="http://schemas.microsoft.com/office/drawing/2014/main" id="{8DD1C920-C433-7625-120F-22998A022F28}"/>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8" name="Rectangle 114">
                <a:extLst>
                  <a:ext uri="{FF2B5EF4-FFF2-40B4-BE49-F238E27FC236}">
                    <a16:creationId xmlns:a16="http://schemas.microsoft.com/office/drawing/2014/main" id="{1409E208-7793-64C3-47BF-6B0057B3EA8B}"/>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9" name="Rectangle 115">
                <a:extLst>
                  <a:ext uri="{FF2B5EF4-FFF2-40B4-BE49-F238E27FC236}">
                    <a16:creationId xmlns:a16="http://schemas.microsoft.com/office/drawing/2014/main" id="{6663E6AE-3AF7-EFC1-289C-F47F83D45E77}"/>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0" name="Rectangle 116">
                <a:extLst>
                  <a:ext uri="{FF2B5EF4-FFF2-40B4-BE49-F238E27FC236}">
                    <a16:creationId xmlns:a16="http://schemas.microsoft.com/office/drawing/2014/main" id="{1FE0083F-C9AA-352A-4F36-E1A9C8569FEE}"/>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1" name="Rectangle 117">
                <a:extLst>
                  <a:ext uri="{FF2B5EF4-FFF2-40B4-BE49-F238E27FC236}">
                    <a16:creationId xmlns:a16="http://schemas.microsoft.com/office/drawing/2014/main" id="{1BC87D14-2A14-AA4E-3E2E-D46095F5832E}"/>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2" name="Rectangle 118">
                <a:extLst>
                  <a:ext uri="{FF2B5EF4-FFF2-40B4-BE49-F238E27FC236}">
                    <a16:creationId xmlns:a16="http://schemas.microsoft.com/office/drawing/2014/main" id="{10B61E59-4AA2-D533-18AE-C0DBF1FD08C9}"/>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3" name="Rectangle 119">
                <a:extLst>
                  <a:ext uri="{FF2B5EF4-FFF2-40B4-BE49-F238E27FC236}">
                    <a16:creationId xmlns:a16="http://schemas.microsoft.com/office/drawing/2014/main" id="{4A4C3692-730A-34FF-BEEC-C2BA305CE4AE}"/>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4" name="Rectangle 120">
                <a:extLst>
                  <a:ext uri="{FF2B5EF4-FFF2-40B4-BE49-F238E27FC236}">
                    <a16:creationId xmlns:a16="http://schemas.microsoft.com/office/drawing/2014/main" id="{F1044195-0D3F-1DE2-DE66-A2654A8905E9}"/>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5" name="Rectangle 121">
                <a:extLst>
                  <a:ext uri="{FF2B5EF4-FFF2-40B4-BE49-F238E27FC236}">
                    <a16:creationId xmlns:a16="http://schemas.microsoft.com/office/drawing/2014/main" id="{5E067FCB-8E07-CFA2-07D9-63DCCDF46F31}"/>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6" name="Rectangle 122">
                <a:extLst>
                  <a:ext uri="{FF2B5EF4-FFF2-40B4-BE49-F238E27FC236}">
                    <a16:creationId xmlns:a16="http://schemas.microsoft.com/office/drawing/2014/main" id="{003D00F0-9732-DB53-2576-1E1B537ED38E}"/>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7" name="Rectangle 123">
                <a:extLst>
                  <a:ext uri="{FF2B5EF4-FFF2-40B4-BE49-F238E27FC236}">
                    <a16:creationId xmlns:a16="http://schemas.microsoft.com/office/drawing/2014/main" id="{F21D4393-FF8B-AC3E-9445-799BFE6B7F33}"/>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8" name="Rectangle 124">
                <a:extLst>
                  <a:ext uri="{FF2B5EF4-FFF2-40B4-BE49-F238E27FC236}">
                    <a16:creationId xmlns:a16="http://schemas.microsoft.com/office/drawing/2014/main" id="{9C9DA3DF-527D-C7E9-AEB9-17C2A40509C2}"/>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9" name="Rectangle 125">
                <a:extLst>
                  <a:ext uri="{FF2B5EF4-FFF2-40B4-BE49-F238E27FC236}">
                    <a16:creationId xmlns:a16="http://schemas.microsoft.com/office/drawing/2014/main" id="{1B3525BB-6EF9-B32A-EE7B-B19915AFCF3C}"/>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0" name="Rectangle 126">
                <a:extLst>
                  <a:ext uri="{FF2B5EF4-FFF2-40B4-BE49-F238E27FC236}">
                    <a16:creationId xmlns:a16="http://schemas.microsoft.com/office/drawing/2014/main" id="{EBCD1596-9CDC-6C9B-561B-F880231EED1F}"/>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1" name="Rectangle 127">
                <a:extLst>
                  <a:ext uri="{FF2B5EF4-FFF2-40B4-BE49-F238E27FC236}">
                    <a16:creationId xmlns:a16="http://schemas.microsoft.com/office/drawing/2014/main" id="{9216981D-5E68-55A7-E941-3EBA65E7227D}"/>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2" name="Rectangle 128">
                <a:extLst>
                  <a:ext uri="{FF2B5EF4-FFF2-40B4-BE49-F238E27FC236}">
                    <a16:creationId xmlns:a16="http://schemas.microsoft.com/office/drawing/2014/main" id="{3C577011-775A-1757-4B12-E99B409E9748}"/>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3" name="Rectangle 129">
                <a:extLst>
                  <a:ext uri="{FF2B5EF4-FFF2-40B4-BE49-F238E27FC236}">
                    <a16:creationId xmlns:a16="http://schemas.microsoft.com/office/drawing/2014/main" id="{5E0DB77A-BEB5-7A2A-C51C-3F08FEAB96ED}"/>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4" name="Rectangle 130">
                <a:extLst>
                  <a:ext uri="{FF2B5EF4-FFF2-40B4-BE49-F238E27FC236}">
                    <a16:creationId xmlns:a16="http://schemas.microsoft.com/office/drawing/2014/main" id="{FEA30999-7244-23CB-D1F0-C23BD97DC3A8}"/>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5" name="Rectangle 131">
                <a:extLst>
                  <a:ext uri="{FF2B5EF4-FFF2-40B4-BE49-F238E27FC236}">
                    <a16:creationId xmlns:a16="http://schemas.microsoft.com/office/drawing/2014/main" id="{B0382094-003F-9DBD-F2B6-DF0B9ABA6C1F}"/>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6" name="Rectangle 132">
                <a:extLst>
                  <a:ext uri="{FF2B5EF4-FFF2-40B4-BE49-F238E27FC236}">
                    <a16:creationId xmlns:a16="http://schemas.microsoft.com/office/drawing/2014/main" id="{D7120BCC-5F42-4C4C-8075-BB28578067F5}"/>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7" name="Rectangle 133">
                <a:extLst>
                  <a:ext uri="{FF2B5EF4-FFF2-40B4-BE49-F238E27FC236}">
                    <a16:creationId xmlns:a16="http://schemas.microsoft.com/office/drawing/2014/main" id="{30C3661B-183F-5336-50A1-3D128488486A}"/>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8" name="Rectangle 134">
                <a:extLst>
                  <a:ext uri="{FF2B5EF4-FFF2-40B4-BE49-F238E27FC236}">
                    <a16:creationId xmlns:a16="http://schemas.microsoft.com/office/drawing/2014/main" id="{A2F465BA-5DD9-AFF5-1782-30FE238E052E}"/>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9" name="Rectangle 135">
                <a:extLst>
                  <a:ext uri="{FF2B5EF4-FFF2-40B4-BE49-F238E27FC236}">
                    <a16:creationId xmlns:a16="http://schemas.microsoft.com/office/drawing/2014/main" id="{26F5019D-8028-68AB-735D-B5DB59BC8347}"/>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0" name="Rectangle 136">
                <a:extLst>
                  <a:ext uri="{FF2B5EF4-FFF2-40B4-BE49-F238E27FC236}">
                    <a16:creationId xmlns:a16="http://schemas.microsoft.com/office/drawing/2014/main" id="{83A4628D-7BE6-CC77-C8E1-29114EA49D25}"/>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1" name="Rectangle 137">
                <a:extLst>
                  <a:ext uri="{FF2B5EF4-FFF2-40B4-BE49-F238E27FC236}">
                    <a16:creationId xmlns:a16="http://schemas.microsoft.com/office/drawing/2014/main" id="{BE5F01D7-54E4-9FC2-B0FC-59863F8971AB}"/>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2" name="Freeform 138">
                <a:extLst>
                  <a:ext uri="{FF2B5EF4-FFF2-40B4-BE49-F238E27FC236}">
                    <a16:creationId xmlns:a16="http://schemas.microsoft.com/office/drawing/2014/main" id="{1EA599F5-DEF6-A41B-4CBC-DB14865458D1}"/>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 name="Freeform 139">
                <a:extLst>
                  <a:ext uri="{FF2B5EF4-FFF2-40B4-BE49-F238E27FC236}">
                    <a16:creationId xmlns:a16="http://schemas.microsoft.com/office/drawing/2014/main" id="{BF2ABD3F-AA48-717F-AB3F-CC31BD75D32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 name="Freeform 140">
                <a:extLst>
                  <a:ext uri="{FF2B5EF4-FFF2-40B4-BE49-F238E27FC236}">
                    <a16:creationId xmlns:a16="http://schemas.microsoft.com/office/drawing/2014/main" id="{848960FF-825D-ABA4-B546-1A4D2CD6C8D9}"/>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 name="Freeform 141">
                <a:extLst>
                  <a:ext uri="{FF2B5EF4-FFF2-40B4-BE49-F238E27FC236}">
                    <a16:creationId xmlns:a16="http://schemas.microsoft.com/office/drawing/2014/main" id="{D5A72D36-8A07-A6CE-450F-FA1FEDEA8C13}"/>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 name="Freeform 142">
                <a:extLst>
                  <a:ext uri="{FF2B5EF4-FFF2-40B4-BE49-F238E27FC236}">
                    <a16:creationId xmlns:a16="http://schemas.microsoft.com/office/drawing/2014/main" id="{AF7E8F60-B72E-8128-5978-421C56D6C61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 name="Freeform 143">
                <a:extLst>
                  <a:ext uri="{FF2B5EF4-FFF2-40B4-BE49-F238E27FC236}">
                    <a16:creationId xmlns:a16="http://schemas.microsoft.com/office/drawing/2014/main" id="{25690EBA-1B5F-290A-155E-3EF1917AEE1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 name="Freeform 144">
                <a:extLst>
                  <a:ext uri="{FF2B5EF4-FFF2-40B4-BE49-F238E27FC236}">
                    <a16:creationId xmlns:a16="http://schemas.microsoft.com/office/drawing/2014/main" id="{E03C5E40-C067-463E-27DA-B94465CCB66B}"/>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 name="Freeform 145">
                <a:extLst>
                  <a:ext uri="{FF2B5EF4-FFF2-40B4-BE49-F238E27FC236}">
                    <a16:creationId xmlns:a16="http://schemas.microsoft.com/office/drawing/2014/main" id="{FC964186-47F3-B526-7495-A15878907E9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 name="Freeform 146">
                <a:extLst>
                  <a:ext uri="{FF2B5EF4-FFF2-40B4-BE49-F238E27FC236}">
                    <a16:creationId xmlns:a16="http://schemas.microsoft.com/office/drawing/2014/main" id="{9D95DC55-20C5-A52C-610B-5758EE80CE1F}"/>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 name="Rectangle 147">
                <a:extLst>
                  <a:ext uri="{FF2B5EF4-FFF2-40B4-BE49-F238E27FC236}">
                    <a16:creationId xmlns:a16="http://schemas.microsoft.com/office/drawing/2014/main" id="{6995957A-2432-4C0A-61BD-691A651AB604}"/>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12" name="Rectangle 148">
                <a:extLst>
                  <a:ext uri="{FF2B5EF4-FFF2-40B4-BE49-F238E27FC236}">
                    <a16:creationId xmlns:a16="http://schemas.microsoft.com/office/drawing/2014/main" id="{FF83566E-1A58-6032-FD85-9A81860A8BF9}"/>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13" name="Freeform 149">
                <a:extLst>
                  <a:ext uri="{FF2B5EF4-FFF2-40B4-BE49-F238E27FC236}">
                    <a16:creationId xmlns:a16="http://schemas.microsoft.com/office/drawing/2014/main" id="{AE73B6E1-D98A-125C-3665-6BF848B9D33F}"/>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14" name="Freeform 150">
                <a:extLst>
                  <a:ext uri="{FF2B5EF4-FFF2-40B4-BE49-F238E27FC236}">
                    <a16:creationId xmlns:a16="http://schemas.microsoft.com/office/drawing/2014/main" id="{D87AEDC1-154E-0C8A-BB44-F34DED3FE9AC}"/>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15" name="Freeform 151">
                <a:extLst>
                  <a:ext uri="{FF2B5EF4-FFF2-40B4-BE49-F238E27FC236}">
                    <a16:creationId xmlns:a16="http://schemas.microsoft.com/office/drawing/2014/main" id="{428E139B-7FA9-4F5E-2227-C184970DAF6C}"/>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E71BC4CC-3724-16D3-DB89-C78BD4069F1A}"/>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F0A399C3-B4F7-EF13-AA29-583F30417727}"/>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1418" name="Rectangle 154">
            <a:extLst>
              <a:ext uri="{FF2B5EF4-FFF2-40B4-BE49-F238E27FC236}">
                <a16:creationId xmlns:a16="http://schemas.microsoft.com/office/drawing/2014/main" id="{E0D91E26-7DE7-0073-E9AE-503F31444BCD}"/>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51C93321-2537-01F9-B87E-B099C57F72B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499CFAC0-BE71-D881-0FFD-C7AA980D309E}"/>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F288D859-0CF3-6A4F-848B-DACAD51C8EB8}" type="slidenum">
              <a:rPr lang="en-US" altLang="en-US"/>
              <a:t>‹#›</a:t>
            </a:fld>
            <a:endParaRPr lang="en-US" altLang="en-US"/>
          </a:p>
        </p:txBody>
      </p:sp>
      <p:sp>
        <p:nvSpPr>
          <p:cNvPr id="11421" name="Rectangle 157">
            <a:extLst>
              <a:ext uri="{FF2B5EF4-FFF2-40B4-BE49-F238E27FC236}">
                <a16:creationId xmlns:a16="http://schemas.microsoft.com/office/drawing/2014/main" id="{D63DD92F-7DDA-272E-3EF9-CA6A9A344EE4}"/>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dk2" tx1="lt1" bg2="dk1" tx2="lt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B05919D1-5AD5-19EE-0D68-8041FEF59F6B}"/>
              </a:ext>
            </a:extLst>
          </p:cNvPr>
          <p:cNvGrpSpPr>
            <a:grpSpLocks/>
          </p:cNvGrpSpPr>
          <p:nvPr/>
        </p:nvGrpSpPr>
        <p:grpSpPr bwMode="auto">
          <a:xfrm>
            <a:off x="0" y="1422400"/>
            <a:ext cx="9147175" cy="5435600"/>
            <a:chOff x="0" y="896"/>
            <a:chExt cx="5762" cy="3424"/>
          </a:xfrm>
        </p:grpSpPr>
        <p:grpSp>
          <p:nvGrpSpPr>
            <p:cNvPr id="4104" name="Group 3">
              <a:extLst>
                <a:ext uri="{FF2B5EF4-FFF2-40B4-BE49-F238E27FC236}">
                  <a16:creationId xmlns:a16="http://schemas.microsoft.com/office/drawing/2014/main" id="{8AA3D223-DBAD-AC7E-6927-6DBB9790B7A3}"/>
                </a:ext>
              </a:extLst>
            </p:cNvPr>
            <p:cNvGrpSpPr>
              <a:grpSpLocks/>
            </p:cNvGrpSpPr>
            <p:nvPr userDrawn="1"/>
          </p:nvGrpSpPr>
          <p:grpSpPr bwMode="auto">
            <a:xfrm>
              <a:off x="20" y="896"/>
              <a:ext cx="5742" cy="3424"/>
              <a:chOff x="20" y="896"/>
              <a:chExt cx="5742" cy="3424"/>
            </a:xfrm>
          </p:grpSpPr>
          <p:sp>
            <p:nvSpPr>
              <p:cNvPr id="4241" name="Freeform 4">
                <a:extLst>
                  <a:ext uri="{FF2B5EF4-FFF2-40B4-BE49-F238E27FC236}">
                    <a16:creationId xmlns:a16="http://schemas.microsoft.com/office/drawing/2014/main" id="{CB70261E-D1DA-8481-EB9D-6A91C37616E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2" name="Freeform 5">
                <a:extLst>
                  <a:ext uri="{FF2B5EF4-FFF2-40B4-BE49-F238E27FC236}">
                    <a16:creationId xmlns:a16="http://schemas.microsoft.com/office/drawing/2014/main" id="{4C84B72A-AAF3-D885-3E58-70CB9603B0F7}"/>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3" name="Freeform 6">
                <a:extLst>
                  <a:ext uri="{FF2B5EF4-FFF2-40B4-BE49-F238E27FC236}">
                    <a16:creationId xmlns:a16="http://schemas.microsoft.com/office/drawing/2014/main" id="{DD8C7BE1-BC1F-22D2-17FD-790A4703252C}"/>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4" name="Freeform 7">
                <a:extLst>
                  <a:ext uri="{FF2B5EF4-FFF2-40B4-BE49-F238E27FC236}">
                    <a16:creationId xmlns:a16="http://schemas.microsoft.com/office/drawing/2014/main" id="{4EE9C528-5981-6F35-257A-A03F4530EFC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5" name="Freeform 8">
                <a:extLst>
                  <a:ext uri="{FF2B5EF4-FFF2-40B4-BE49-F238E27FC236}">
                    <a16:creationId xmlns:a16="http://schemas.microsoft.com/office/drawing/2014/main" id="{301EAB7B-7B32-2783-591E-E16885E842E9}"/>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6" name="Freeform 9">
                <a:extLst>
                  <a:ext uri="{FF2B5EF4-FFF2-40B4-BE49-F238E27FC236}">
                    <a16:creationId xmlns:a16="http://schemas.microsoft.com/office/drawing/2014/main" id="{854BC641-B61D-A003-0278-FF5DA853A94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7" name="Freeform 10">
                <a:extLst>
                  <a:ext uri="{FF2B5EF4-FFF2-40B4-BE49-F238E27FC236}">
                    <a16:creationId xmlns:a16="http://schemas.microsoft.com/office/drawing/2014/main" id="{4172113E-E7C3-B974-1450-62938C6B2956}"/>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8" name="Freeform 11">
                <a:extLst>
                  <a:ext uri="{FF2B5EF4-FFF2-40B4-BE49-F238E27FC236}">
                    <a16:creationId xmlns:a16="http://schemas.microsoft.com/office/drawing/2014/main" id="{C7DBC817-2B09-B7E4-1EC1-46767F83335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9" name="Freeform 12">
                <a:extLst>
                  <a:ext uri="{FF2B5EF4-FFF2-40B4-BE49-F238E27FC236}">
                    <a16:creationId xmlns:a16="http://schemas.microsoft.com/office/drawing/2014/main" id="{32FACA19-1936-556A-447B-4EC48C46A5BE}"/>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50" name="Freeform 13">
                <a:extLst>
                  <a:ext uri="{FF2B5EF4-FFF2-40B4-BE49-F238E27FC236}">
                    <a16:creationId xmlns:a16="http://schemas.microsoft.com/office/drawing/2014/main" id="{C090F5D6-E637-D04B-1142-8A4273C0C55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51" name="Freeform 14">
                <a:extLst>
                  <a:ext uri="{FF2B5EF4-FFF2-40B4-BE49-F238E27FC236}">
                    <a16:creationId xmlns:a16="http://schemas.microsoft.com/office/drawing/2014/main" id="{B0262837-4CC9-EEA9-3404-A165892AD66C}"/>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52" name="Freeform 15">
                <a:extLst>
                  <a:ext uri="{FF2B5EF4-FFF2-40B4-BE49-F238E27FC236}">
                    <a16:creationId xmlns:a16="http://schemas.microsoft.com/office/drawing/2014/main" id="{A2C4D4E6-75C5-9E43-489A-28A36ADC6A37}"/>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53" name="Freeform 16">
                <a:extLst>
                  <a:ext uri="{FF2B5EF4-FFF2-40B4-BE49-F238E27FC236}">
                    <a16:creationId xmlns:a16="http://schemas.microsoft.com/office/drawing/2014/main" id="{3268673D-B741-D927-D2A6-20371277F427}"/>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105" name="Group 17">
              <a:extLst>
                <a:ext uri="{FF2B5EF4-FFF2-40B4-BE49-F238E27FC236}">
                  <a16:creationId xmlns:a16="http://schemas.microsoft.com/office/drawing/2014/main" id="{031E05AC-884B-1FE6-F852-9EFDC8DB4700}"/>
                </a:ext>
              </a:extLst>
            </p:cNvPr>
            <p:cNvGrpSpPr>
              <a:grpSpLocks/>
            </p:cNvGrpSpPr>
            <p:nvPr userDrawn="1"/>
          </p:nvGrpSpPr>
          <p:grpSpPr bwMode="auto">
            <a:xfrm>
              <a:off x="0" y="2291"/>
              <a:ext cx="1385" cy="1702"/>
              <a:chOff x="0" y="2291"/>
              <a:chExt cx="1385" cy="1702"/>
            </a:xfrm>
          </p:grpSpPr>
          <p:sp>
            <p:nvSpPr>
              <p:cNvPr id="4106" name="Rectangle 18">
                <a:extLst>
                  <a:ext uri="{FF2B5EF4-FFF2-40B4-BE49-F238E27FC236}">
                    <a16:creationId xmlns:a16="http://schemas.microsoft.com/office/drawing/2014/main" id="{3B215514-3BF9-BB39-77DE-73B49E973119}"/>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7" name="Rectangle 19">
                <a:extLst>
                  <a:ext uri="{FF2B5EF4-FFF2-40B4-BE49-F238E27FC236}">
                    <a16:creationId xmlns:a16="http://schemas.microsoft.com/office/drawing/2014/main" id="{E6A90229-8983-DF83-E295-4F3A375E190A}"/>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8" name="Rectangle 20">
                <a:extLst>
                  <a:ext uri="{FF2B5EF4-FFF2-40B4-BE49-F238E27FC236}">
                    <a16:creationId xmlns:a16="http://schemas.microsoft.com/office/drawing/2014/main" id="{7955B7EB-DE07-70BA-E8C0-D8C5905AB05A}"/>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9" name="Rectangle 21">
                <a:extLst>
                  <a:ext uri="{FF2B5EF4-FFF2-40B4-BE49-F238E27FC236}">
                    <a16:creationId xmlns:a16="http://schemas.microsoft.com/office/drawing/2014/main" id="{8256F432-6BD3-73C7-E934-907C166CAEA1}"/>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0" name="Rectangle 22">
                <a:extLst>
                  <a:ext uri="{FF2B5EF4-FFF2-40B4-BE49-F238E27FC236}">
                    <a16:creationId xmlns:a16="http://schemas.microsoft.com/office/drawing/2014/main" id="{B92BA363-0E53-3CAD-0A61-319C7BBCAAB9}"/>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1" name="Rectangle 23">
                <a:extLst>
                  <a:ext uri="{FF2B5EF4-FFF2-40B4-BE49-F238E27FC236}">
                    <a16:creationId xmlns:a16="http://schemas.microsoft.com/office/drawing/2014/main" id="{AA74616C-78A2-3C59-23CC-3722D26EB3C2}"/>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2" name="Rectangle 24">
                <a:extLst>
                  <a:ext uri="{FF2B5EF4-FFF2-40B4-BE49-F238E27FC236}">
                    <a16:creationId xmlns:a16="http://schemas.microsoft.com/office/drawing/2014/main" id="{10878AC1-5B34-72F5-06A7-44F75BA979E8}"/>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3" name="Rectangle 25">
                <a:extLst>
                  <a:ext uri="{FF2B5EF4-FFF2-40B4-BE49-F238E27FC236}">
                    <a16:creationId xmlns:a16="http://schemas.microsoft.com/office/drawing/2014/main" id="{DB034B1F-19C5-A804-C4AB-F8EE3BFFE877}"/>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4" name="Rectangle 26">
                <a:extLst>
                  <a:ext uri="{FF2B5EF4-FFF2-40B4-BE49-F238E27FC236}">
                    <a16:creationId xmlns:a16="http://schemas.microsoft.com/office/drawing/2014/main" id="{136AA444-E05B-0B2B-6ABC-4F750E7153C7}"/>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5" name="Rectangle 27">
                <a:extLst>
                  <a:ext uri="{FF2B5EF4-FFF2-40B4-BE49-F238E27FC236}">
                    <a16:creationId xmlns:a16="http://schemas.microsoft.com/office/drawing/2014/main" id="{A6953DF8-CB35-1789-102D-6B883EB5419B}"/>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6" name="Rectangle 28">
                <a:extLst>
                  <a:ext uri="{FF2B5EF4-FFF2-40B4-BE49-F238E27FC236}">
                    <a16:creationId xmlns:a16="http://schemas.microsoft.com/office/drawing/2014/main" id="{7B8F6EDD-8D76-2B15-7D6D-AF568837B610}"/>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7" name="Rectangle 29">
                <a:extLst>
                  <a:ext uri="{FF2B5EF4-FFF2-40B4-BE49-F238E27FC236}">
                    <a16:creationId xmlns:a16="http://schemas.microsoft.com/office/drawing/2014/main" id="{9363340D-5DC3-5F9C-2E84-8DDDBC28E94A}"/>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8" name="Rectangle 30">
                <a:extLst>
                  <a:ext uri="{FF2B5EF4-FFF2-40B4-BE49-F238E27FC236}">
                    <a16:creationId xmlns:a16="http://schemas.microsoft.com/office/drawing/2014/main" id="{8AF8D1C5-C6E1-B9F8-9BB6-24A8B6D89F1D}"/>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9" name="Rectangle 31">
                <a:extLst>
                  <a:ext uri="{FF2B5EF4-FFF2-40B4-BE49-F238E27FC236}">
                    <a16:creationId xmlns:a16="http://schemas.microsoft.com/office/drawing/2014/main" id="{54F798FB-DAA0-1A6D-2A0A-95C2EDFB2899}"/>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0" name="Rectangle 32">
                <a:extLst>
                  <a:ext uri="{FF2B5EF4-FFF2-40B4-BE49-F238E27FC236}">
                    <a16:creationId xmlns:a16="http://schemas.microsoft.com/office/drawing/2014/main" id="{97616184-F3EB-7FBD-1257-7CB3C20FE4DA}"/>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1" name="Rectangle 33">
                <a:extLst>
                  <a:ext uri="{FF2B5EF4-FFF2-40B4-BE49-F238E27FC236}">
                    <a16:creationId xmlns:a16="http://schemas.microsoft.com/office/drawing/2014/main" id="{B507834B-CD5F-ABE0-B230-570D7A13FB91}"/>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2" name="Rectangle 34">
                <a:extLst>
                  <a:ext uri="{FF2B5EF4-FFF2-40B4-BE49-F238E27FC236}">
                    <a16:creationId xmlns:a16="http://schemas.microsoft.com/office/drawing/2014/main" id="{CCFA0376-4EF7-EA5B-B943-8CB373675CBC}"/>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3" name="Rectangle 35">
                <a:extLst>
                  <a:ext uri="{FF2B5EF4-FFF2-40B4-BE49-F238E27FC236}">
                    <a16:creationId xmlns:a16="http://schemas.microsoft.com/office/drawing/2014/main" id="{F834B9F6-C27B-2725-A32B-9D9689F7F5F8}"/>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4" name="Rectangle 36">
                <a:extLst>
                  <a:ext uri="{FF2B5EF4-FFF2-40B4-BE49-F238E27FC236}">
                    <a16:creationId xmlns:a16="http://schemas.microsoft.com/office/drawing/2014/main" id="{B6B0C0D9-4685-CE75-8A86-9C610E173DD6}"/>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5" name="Rectangle 37">
                <a:extLst>
                  <a:ext uri="{FF2B5EF4-FFF2-40B4-BE49-F238E27FC236}">
                    <a16:creationId xmlns:a16="http://schemas.microsoft.com/office/drawing/2014/main" id="{A14FA9A1-81F7-5A9F-4D17-AEF5F4F255FD}"/>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6" name="Rectangle 38">
                <a:extLst>
                  <a:ext uri="{FF2B5EF4-FFF2-40B4-BE49-F238E27FC236}">
                    <a16:creationId xmlns:a16="http://schemas.microsoft.com/office/drawing/2014/main" id="{51312C55-13C2-FE5F-2EE5-8EEFB385A0CA}"/>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7" name="Rectangle 39">
                <a:extLst>
                  <a:ext uri="{FF2B5EF4-FFF2-40B4-BE49-F238E27FC236}">
                    <a16:creationId xmlns:a16="http://schemas.microsoft.com/office/drawing/2014/main" id="{D6AA5AB9-C35F-431C-D43E-D9487403259C}"/>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8" name="Rectangle 40">
                <a:extLst>
                  <a:ext uri="{FF2B5EF4-FFF2-40B4-BE49-F238E27FC236}">
                    <a16:creationId xmlns:a16="http://schemas.microsoft.com/office/drawing/2014/main" id="{C59A8D28-F403-9923-AFB9-087D6E7E0B3F}"/>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9" name="Rectangle 41">
                <a:extLst>
                  <a:ext uri="{FF2B5EF4-FFF2-40B4-BE49-F238E27FC236}">
                    <a16:creationId xmlns:a16="http://schemas.microsoft.com/office/drawing/2014/main" id="{B69C350A-D61B-EF18-6408-6F0AA0861A38}"/>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0" name="Rectangle 42">
                <a:extLst>
                  <a:ext uri="{FF2B5EF4-FFF2-40B4-BE49-F238E27FC236}">
                    <a16:creationId xmlns:a16="http://schemas.microsoft.com/office/drawing/2014/main" id="{099A79EF-1AF0-EB84-5BDE-0F435F63FBD3}"/>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1" name="Rectangle 43">
                <a:extLst>
                  <a:ext uri="{FF2B5EF4-FFF2-40B4-BE49-F238E27FC236}">
                    <a16:creationId xmlns:a16="http://schemas.microsoft.com/office/drawing/2014/main" id="{F0207500-8F80-37F4-82ED-0CCEB68757C8}"/>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2" name="Rectangle 44">
                <a:extLst>
                  <a:ext uri="{FF2B5EF4-FFF2-40B4-BE49-F238E27FC236}">
                    <a16:creationId xmlns:a16="http://schemas.microsoft.com/office/drawing/2014/main" id="{88A1BDA0-D5BE-16E2-EE17-649A1F567214}"/>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3" name="Rectangle 45">
                <a:extLst>
                  <a:ext uri="{FF2B5EF4-FFF2-40B4-BE49-F238E27FC236}">
                    <a16:creationId xmlns:a16="http://schemas.microsoft.com/office/drawing/2014/main" id="{8AB0963F-F07B-1D39-64A2-5B0AA7123DEC}"/>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4" name="Rectangle 46">
                <a:extLst>
                  <a:ext uri="{FF2B5EF4-FFF2-40B4-BE49-F238E27FC236}">
                    <a16:creationId xmlns:a16="http://schemas.microsoft.com/office/drawing/2014/main" id="{9908C14B-B87D-C072-FE94-96AA79B0B0B5}"/>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5" name="Rectangle 47">
                <a:extLst>
                  <a:ext uri="{FF2B5EF4-FFF2-40B4-BE49-F238E27FC236}">
                    <a16:creationId xmlns:a16="http://schemas.microsoft.com/office/drawing/2014/main" id="{9D36C7CC-F354-CFB6-1F4E-87F311EB6C3E}"/>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6" name="Rectangle 48">
                <a:extLst>
                  <a:ext uri="{FF2B5EF4-FFF2-40B4-BE49-F238E27FC236}">
                    <a16:creationId xmlns:a16="http://schemas.microsoft.com/office/drawing/2014/main" id="{57719237-A413-22F1-6346-DDF4A723EE94}"/>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7" name="Rectangle 49">
                <a:extLst>
                  <a:ext uri="{FF2B5EF4-FFF2-40B4-BE49-F238E27FC236}">
                    <a16:creationId xmlns:a16="http://schemas.microsoft.com/office/drawing/2014/main" id="{FD14051C-1A37-916D-B661-712EFB7486F9}"/>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8" name="Rectangle 50">
                <a:extLst>
                  <a:ext uri="{FF2B5EF4-FFF2-40B4-BE49-F238E27FC236}">
                    <a16:creationId xmlns:a16="http://schemas.microsoft.com/office/drawing/2014/main" id="{6B125EE7-6082-7BC8-6A4C-F66E12565607}"/>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9" name="Rectangle 51">
                <a:extLst>
                  <a:ext uri="{FF2B5EF4-FFF2-40B4-BE49-F238E27FC236}">
                    <a16:creationId xmlns:a16="http://schemas.microsoft.com/office/drawing/2014/main" id="{4683022C-53BD-2E71-41B0-92D89A5B8ADE}"/>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0" name="Rectangle 52">
                <a:extLst>
                  <a:ext uri="{FF2B5EF4-FFF2-40B4-BE49-F238E27FC236}">
                    <a16:creationId xmlns:a16="http://schemas.microsoft.com/office/drawing/2014/main" id="{A3045193-6EB8-8183-537D-D5212DBA6724}"/>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1" name="Rectangle 53">
                <a:extLst>
                  <a:ext uri="{FF2B5EF4-FFF2-40B4-BE49-F238E27FC236}">
                    <a16:creationId xmlns:a16="http://schemas.microsoft.com/office/drawing/2014/main" id="{8B676EE2-BF90-7DE6-7152-589F9BB312DF}"/>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2" name="Rectangle 54">
                <a:extLst>
                  <a:ext uri="{FF2B5EF4-FFF2-40B4-BE49-F238E27FC236}">
                    <a16:creationId xmlns:a16="http://schemas.microsoft.com/office/drawing/2014/main" id="{3DD4283E-3B37-BF38-0EFE-780C6F498F87}"/>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3" name="Rectangle 55">
                <a:extLst>
                  <a:ext uri="{FF2B5EF4-FFF2-40B4-BE49-F238E27FC236}">
                    <a16:creationId xmlns:a16="http://schemas.microsoft.com/office/drawing/2014/main" id="{0EE5EA31-2EE0-36CE-70CE-B14E65A0148C}"/>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4" name="Rectangle 56">
                <a:extLst>
                  <a:ext uri="{FF2B5EF4-FFF2-40B4-BE49-F238E27FC236}">
                    <a16:creationId xmlns:a16="http://schemas.microsoft.com/office/drawing/2014/main" id="{7DE82B9A-B023-1626-A3CA-8A2E6D073121}"/>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5" name="Rectangle 57">
                <a:extLst>
                  <a:ext uri="{FF2B5EF4-FFF2-40B4-BE49-F238E27FC236}">
                    <a16:creationId xmlns:a16="http://schemas.microsoft.com/office/drawing/2014/main" id="{CEBF77C5-C128-C83B-0F19-7A1091674CE2}"/>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6" name="Rectangle 58">
                <a:extLst>
                  <a:ext uri="{FF2B5EF4-FFF2-40B4-BE49-F238E27FC236}">
                    <a16:creationId xmlns:a16="http://schemas.microsoft.com/office/drawing/2014/main" id="{1439272B-0762-6494-5364-4E1BA9F714C2}"/>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7" name="Rectangle 59">
                <a:extLst>
                  <a:ext uri="{FF2B5EF4-FFF2-40B4-BE49-F238E27FC236}">
                    <a16:creationId xmlns:a16="http://schemas.microsoft.com/office/drawing/2014/main" id="{6CDDBCE0-B1FB-BBE3-8C9B-235B0A8DE2EA}"/>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8" name="Rectangle 60">
                <a:extLst>
                  <a:ext uri="{FF2B5EF4-FFF2-40B4-BE49-F238E27FC236}">
                    <a16:creationId xmlns:a16="http://schemas.microsoft.com/office/drawing/2014/main" id="{B452D9D0-C5E1-8D66-D852-865BE35FFF8A}"/>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9" name="Rectangle 61">
                <a:extLst>
                  <a:ext uri="{FF2B5EF4-FFF2-40B4-BE49-F238E27FC236}">
                    <a16:creationId xmlns:a16="http://schemas.microsoft.com/office/drawing/2014/main" id="{71C6408E-4B56-C81D-2A5B-E5A1856F829C}"/>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0" name="Rectangle 62">
                <a:extLst>
                  <a:ext uri="{FF2B5EF4-FFF2-40B4-BE49-F238E27FC236}">
                    <a16:creationId xmlns:a16="http://schemas.microsoft.com/office/drawing/2014/main" id="{68C9B065-31EC-BA3B-C737-D03C2D3C136A}"/>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1" name="Rectangle 63">
                <a:extLst>
                  <a:ext uri="{FF2B5EF4-FFF2-40B4-BE49-F238E27FC236}">
                    <a16:creationId xmlns:a16="http://schemas.microsoft.com/office/drawing/2014/main" id="{C9CF998C-64D5-6B3D-6A39-935FF8F880E0}"/>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2" name="Rectangle 64">
                <a:extLst>
                  <a:ext uri="{FF2B5EF4-FFF2-40B4-BE49-F238E27FC236}">
                    <a16:creationId xmlns:a16="http://schemas.microsoft.com/office/drawing/2014/main" id="{A3B75DBD-A69B-5957-B6B4-CA5845A0D12F}"/>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3" name="Rectangle 65">
                <a:extLst>
                  <a:ext uri="{FF2B5EF4-FFF2-40B4-BE49-F238E27FC236}">
                    <a16:creationId xmlns:a16="http://schemas.microsoft.com/office/drawing/2014/main" id="{24A3A60B-3D2A-CA27-C39D-C9A9F6499FCF}"/>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4" name="Rectangle 66">
                <a:extLst>
                  <a:ext uri="{FF2B5EF4-FFF2-40B4-BE49-F238E27FC236}">
                    <a16:creationId xmlns:a16="http://schemas.microsoft.com/office/drawing/2014/main" id="{930CE06B-F3BD-ACDD-B2D3-10370DDAF1E5}"/>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5" name="Rectangle 67">
                <a:extLst>
                  <a:ext uri="{FF2B5EF4-FFF2-40B4-BE49-F238E27FC236}">
                    <a16:creationId xmlns:a16="http://schemas.microsoft.com/office/drawing/2014/main" id="{1777A625-8F76-771A-D0AF-E5BD972C46AC}"/>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6" name="Rectangle 68">
                <a:extLst>
                  <a:ext uri="{FF2B5EF4-FFF2-40B4-BE49-F238E27FC236}">
                    <a16:creationId xmlns:a16="http://schemas.microsoft.com/office/drawing/2014/main" id="{18B85D63-E8C9-8060-DD27-35D90D6DA789}"/>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7" name="Rectangle 69">
                <a:extLst>
                  <a:ext uri="{FF2B5EF4-FFF2-40B4-BE49-F238E27FC236}">
                    <a16:creationId xmlns:a16="http://schemas.microsoft.com/office/drawing/2014/main" id="{2CFF5A16-0A6A-24A0-6CA2-CF1CB8D5AF6C}"/>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8" name="Rectangle 70">
                <a:extLst>
                  <a:ext uri="{FF2B5EF4-FFF2-40B4-BE49-F238E27FC236}">
                    <a16:creationId xmlns:a16="http://schemas.microsoft.com/office/drawing/2014/main" id="{39657826-2165-F762-7DF7-B51C7A61738F}"/>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9" name="Rectangle 71">
                <a:extLst>
                  <a:ext uri="{FF2B5EF4-FFF2-40B4-BE49-F238E27FC236}">
                    <a16:creationId xmlns:a16="http://schemas.microsoft.com/office/drawing/2014/main" id="{C849C9B5-54DC-B97D-9B45-649131909667}"/>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0" name="Rectangle 72">
                <a:extLst>
                  <a:ext uri="{FF2B5EF4-FFF2-40B4-BE49-F238E27FC236}">
                    <a16:creationId xmlns:a16="http://schemas.microsoft.com/office/drawing/2014/main" id="{163D3BA4-5C3A-BAA3-42D8-98BDE50AD865}"/>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1" name="Rectangle 73">
                <a:extLst>
                  <a:ext uri="{FF2B5EF4-FFF2-40B4-BE49-F238E27FC236}">
                    <a16:creationId xmlns:a16="http://schemas.microsoft.com/office/drawing/2014/main" id="{53B63642-1BB7-C086-2831-88B2FDC0FB79}"/>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2" name="Rectangle 74">
                <a:extLst>
                  <a:ext uri="{FF2B5EF4-FFF2-40B4-BE49-F238E27FC236}">
                    <a16:creationId xmlns:a16="http://schemas.microsoft.com/office/drawing/2014/main" id="{4AEC51C8-D6D0-9BAC-BDCA-95F386A4FF39}"/>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3" name="Rectangle 75">
                <a:extLst>
                  <a:ext uri="{FF2B5EF4-FFF2-40B4-BE49-F238E27FC236}">
                    <a16:creationId xmlns:a16="http://schemas.microsoft.com/office/drawing/2014/main" id="{44191026-8F8F-4AD2-643D-13ADE73E0DFB}"/>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4" name="Rectangle 76">
                <a:extLst>
                  <a:ext uri="{FF2B5EF4-FFF2-40B4-BE49-F238E27FC236}">
                    <a16:creationId xmlns:a16="http://schemas.microsoft.com/office/drawing/2014/main" id="{AA627A9A-92B5-45EA-A6F3-07C17973E4C2}"/>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5" name="Rectangle 77">
                <a:extLst>
                  <a:ext uri="{FF2B5EF4-FFF2-40B4-BE49-F238E27FC236}">
                    <a16:creationId xmlns:a16="http://schemas.microsoft.com/office/drawing/2014/main" id="{FDE0AA12-B895-45E8-F881-54F2B32EFB48}"/>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6" name="Rectangle 78">
                <a:extLst>
                  <a:ext uri="{FF2B5EF4-FFF2-40B4-BE49-F238E27FC236}">
                    <a16:creationId xmlns:a16="http://schemas.microsoft.com/office/drawing/2014/main" id="{F9544427-0844-DED6-2409-E8C5650AAE1D}"/>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7" name="Rectangle 79">
                <a:extLst>
                  <a:ext uri="{FF2B5EF4-FFF2-40B4-BE49-F238E27FC236}">
                    <a16:creationId xmlns:a16="http://schemas.microsoft.com/office/drawing/2014/main" id="{AD8B0D0E-C44A-A886-A020-FECA81A5D21D}"/>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8" name="Rectangle 80">
                <a:extLst>
                  <a:ext uri="{FF2B5EF4-FFF2-40B4-BE49-F238E27FC236}">
                    <a16:creationId xmlns:a16="http://schemas.microsoft.com/office/drawing/2014/main" id="{0406873C-ECB3-2B03-F462-2B1F03A56CA1}"/>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9" name="Freeform 81">
                <a:extLst>
                  <a:ext uri="{FF2B5EF4-FFF2-40B4-BE49-F238E27FC236}">
                    <a16:creationId xmlns:a16="http://schemas.microsoft.com/office/drawing/2014/main" id="{1CB76640-D155-84CE-4335-5431EAD9C18E}"/>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70" name="Rectangle 82">
                <a:extLst>
                  <a:ext uri="{FF2B5EF4-FFF2-40B4-BE49-F238E27FC236}">
                    <a16:creationId xmlns:a16="http://schemas.microsoft.com/office/drawing/2014/main" id="{E7710481-E98F-61DA-AF81-310A9388F6ED}"/>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1" name="Rectangle 83">
                <a:extLst>
                  <a:ext uri="{FF2B5EF4-FFF2-40B4-BE49-F238E27FC236}">
                    <a16:creationId xmlns:a16="http://schemas.microsoft.com/office/drawing/2014/main" id="{49533909-39E7-211A-080C-93847898E8BA}"/>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2" name="Rectangle 84">
                <a:extLst>
                  <a:ext uri="{FF2B5EF4-FFF2-40B4-BE49-F238E27FC236}">
                    <a16:creationId xmlns:a16="http://schemas.microsoft.com/office/drawing/2014/main" id="{20FFC95E-2DCA-FABA-B5A1-2AD9DE1E9412}"/>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3" name="Rectangle 85">
                <a:extLst>
                  <a:ext uri="{FF2B5EF4-FFF2-40B4-BE49-F238E27FC236}">
                    <a16:creationId xmlns:a16="http://schemas.microsoft.com/office/drawing/2014/main" id="{C7559C02-9477-BE14-539A-F1B74C2ADC96}"/>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4" name="Rectangle 86">
                <a:extLst>
                  <a:ext uri="{FF2B5EF4-FFF2-40B4-BE49-F238E27FC236}">
                    <a16:creationId xmlns:a16="http://schemas.microsoft.com/office/drawing/2014/main" id="{DF57A4F6-3A13-2958-18FB-8D014E924E29}"/>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5" name="Rectangle 87">
                <a:extLst>
                  <a:ext uri="{FF2B5EF4-FFF2-40B4-BE49-F238E27FC236}">
                    <a16:creationId xmlns:a16="http://schemas.microsoft.com/office/drawing/2014/main" id="{10712BBA-4AA6-D237-09D7-C2B69BF861C7}"/>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6" name="Rectangle 88">
                <a:extLst>
                  <a:ext uri="{FF2B5EF4-FFF2-40B4-BE49-F238E27FC236}">
                    <a16:creationId xmlns:a16="http://schemas.microsoft.com/office/drawing/2014/main" id="{69462957-6B0B-B122-F51C-2B9C13359839}"/>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7" name="Rectangle 89">
                <a:extLst>
                  <a:ext uri="{FF2B5EF4-FFF2-40B4-BE49-F238E27FC236}">
                    <a16:creationId xmlns:a16="http://schemas.microsoft.com/office/drawing/2014/main" id="{BAAE643E-E144-7FF7-38FC-BA464D39660C}"/>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8" name="Rectangle 90">
                <a:extLst>
                  <a:ext uri="{FF2B5EF4-FFF2-40B4-BE49-F238E27FC236}">
                    <a16:creationId xmlns:a16="http://schemas.microsoft.com/office/drawing/2014/main" id="{5CAF1AB7-4CFB-CD60-24D8-3562F4B9D768}"/>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9" name="Rectangle 91">
                <a:extLst>
                  <a:ext uri="{FF2B5EF4-FFF2-40B4-BE49-F238E27FC236}">
                    <a16:creationId xmlns:a16="http://schemas.microsoft.com/office/drawing/2014/main" id="{72F12C81-0A31-649B-9D78-964D63A83CFB}"/>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0" name="Rectangle 92">
                <a:extLst>
                  <a:ext uri="{FF2B5EF4-FFF2-40B4-BE49-F238E27FC236}">
                    <a16:creationId xmlns:a16="http://schemas.microsoft.com/office/drawing/2014/main" id="{15C6DE10-0463-F918-3D32-8B7B61F8D20F}"/>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1" name="Rectangle 93">
                <a:extLst>
                  <a:ext uri="{FF2B5EF4-FFF2-40B4-BE49-F238E27FC236}">
                    <a16:creationId xmlns:a16="http://schemas.microsoft.com/office/drawing/2014/main" id="{5BB98BE2-DE1D-0030-8875-C529EB9D9FF4}"/>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2" name="Rectangle 94">
                <a:extLst>
                  <a:ext uri="{FF2B5EF4-FFF2-40B4-BE49-F238E27FC236}">
                    <a16:creationId xmlns:a16="http://schemas.microsoft.com/office/drawing/2014/main" id="{BE544CBF-61AC-239D-AE75-ECBCD38E53EC}"/>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3" name="Rectangle 95">
                <a:extLst>
                  <a:ext uri="{FF2B5EF4-FFF2-40B4-BE49-F238E27FC236}">
                    <a16:creationId xmlns:a16="http://schemas.microsoft.com/office/drawing/2014/main" id="{324ED602-21D6-B455-6ED0-033199F5D7B5}"/>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4" name="Rectangle 96">
                <a:extLst>
                  <a:ext uri="{FF2B5EF4-FFF2-40B4-BE49-F238E27FC236}">
                    <a16:creationId xmlns:a16="http://schemas.microsoft.com/office/drawing/2014/main" id="{30468B34-BE72-40EA-E249-D722DFC57CBC}"/>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5" name="Rectangle 97">
                <a:extLst>
                  <a:ext uri="{FF2B5EF4-FFF2-40B4-BE49-F238E27FC236}">
                    <a16:creationId xmlns:a16="http://schemas.microsoft.com/office/drawing/2014/main" id="{4887728C-3D7F-C1D4-5E75-F05FC020D9E1}"/>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6" name="Rectangle 98">
                <a:extLst>
                  <a:ext uri="{FF2B5EF4-FFF2-40B4-BE49-F238E27FC236}">
                    <a16:creationId xmlns:a16="http://schemas.microsoft.com/office/drawing/2014/main" id="{1BD8866E-D009-E7B5-AAE0-6DA271BA5E1F}"/>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7" name="Rectangle 99">
                <a:extLst>
                  <a:ext uri="{FF2B5EF4-FFF2-40B4-BE49-F238E27FC236}">
                    <a16:creationId xmlns:a16="http://schemas.microsoft.com/office/drawing/2014/main" id="{CE994158-50A8-3973-2CB2-8F60B2F172E5}"/>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8" name="Rectangle 100">
                <a:extLst>
                  <a:ext uri="{FF2B5EF4-FFF2-40B4-BE49-F238E27FC236}">
                    <a16:creationId xmlns:a16="http://schemas.microsoft.com/office/drawing/2014/main" id="{0D564183-566E-83EC-514E-100C430DD01F}"/>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9" name="Rectangle 101">
                <a:extLst>
                  <a:ext uri="{FF2B5EF4-FFF2-40B4-BE49-F238E27FC236}">
                    <a16:creationId xmlns:a16="http://schemas.microsoft.com/office/drawing/2014/main" id="{2BF8056E-F06F-5B26-1137-9C3E90C8AF0A}"/>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0" name="Rectangle 102">
                <a:extLst>
                  <a:ext uri="{FF2B5EF4-FFF2-40B4-BE49-F238E27FC236}">
                    <a16:creationId xmlns:a16="http://schemas.microsoft.com/office/drawing/2014/main" id="{C3D4ACA5-DD8F-1EEA-B1D9-1DF7C1F408BC}"/>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1" name="Rectangle 103">
                <a:extLst>
                  <a:ext uri="{FF2B5EF4-FFF2-40B4-BE49-F238E27FC236}">
                    <a16:creationId xmlns:a16="http://schemas.microsoft.com/office/drawing/2014/main" id="{018BA423-9315-47C7-E7EA-613AE08DBF1C}"/>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2" name="Rectangle 104">
                <a:extLst>
                  <a:ext uri="{FF2B5EF4-FFF2-40B4-BE49-F238E27FC236}">
                    <a16:creationId xmlns:a16="http://schemas.microsoft.com/office/drawing/2014/main" id="{22678AC2-BACF-B8D4-D839-6BCB8A14207B}"/>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3" name="Rectangle 105">
                <a:extLst>
                  <a:ext uri="{FF2B5EF4-FFF2-40B4-BE49-F238E27FC236}">
                    <a16:creationId xmlns:a16="http://schemas.microsoft.com/office/drawing/2014/main" id="{A01F7E6A-CE4F-9CA7-0068-C0A8AFBCBF1C}"/>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4" name="Rectangle 106">
                <a:extLst>
                  <a:ext uri="{FF2B5EF4-FFF2-40B4-BE49-F238E27FC236}">
                    <a16:creationId xmlns:a16="http://schemas.microsoft.com/office/drawing/2014/main" id="{B9633F57-A415-842E-BC33-92B2F7FD1AB0}"/>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5" name="Rectangle 107">
                <a:extLst>
                  <a:ext uri="{FF2B5EF4-FFF2-40B4-BE49-F238E27FC236}">
                    <a16:creationId xmlns:a16="http://schemas.microsoft.com/office/drawing/2014/main" id="{06338B91-16B9-D77B-896F-CBC4EE66DF7E}"/>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6" name="Rectangle 108">
                <a:extLst>
                  <a:ext uri="{FF2B5EF4-FFF2-40B4-BE49-F238E27FC236}">
                    <a16:creationId xmlns:a16="http://schemas.microsoft.com/office/drawing/2014/main" id="{F19C6A1A-F220-1A53-E33B-6AD056610320}"/>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7" name="Rectangle 109">
                <a:extLst>
                  <a:ext uri="{FF2B5EF4-FFF2-40B4-BE49-F238E27FC236}">
                    <a16:creationId xmlns:a16="http://schemas.microsoft.com/office/drawing/2014/main" id="{D421DC16-75B4-456D-948B-10A38D395619}"/>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8" name="Rectangle 110">
                <a:extLst>
                  <a:ext uri="{FF2B5EF4-FFF2-40B4-BE49-F238E27FC236}">
                    <a16:creationId xmlns:a16="http://schemas.microsoft.com/office/drawing/2014/main" id="{27C15292-30B1-DE2E-054D-AD622CFF3D26}"/>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9" name="Rectangle 111">
                <a:extLst>
                  <a:ext uri="{FF2B5EF4-FFF2-40B4-BE49-F238E27FC236}">
                    <a16:creationId xmlns:a16="http://schemas.microsoft.com/office/drawing/2014/main" id="{9360E1DE-363F-9966-8038-CE1003208DEF}"/>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0" name="Rectangle 112">
                <a:extLst>
                  <a:ext uri="{FF2B5EF4-FFF2-40B4-BE49-F238E27FC236}">
                    <a16:creationId xmlns:a16="http://schemas.microsoft.com/office/drawing/2014/main" id="{40204282-1F17-90A0-BD2F-08F1B6FEAC41}"/>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1" name="Rectangle 113">
                <a:extLst>
                  <a:ext uri="{FF2B5EF4-FFF2-40B4-BE49-F238E27FC236}">
                    <a16:creationId xmlns:a16="http://schemas.microsoft.com/office/drawing/2014/main" id="{3C33C015-587F-A571-D999-3F12537C8602}"/>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2" name="Rectangle 114">
                <a:extLst>
                  <a:ext uri="{FF2B5EF4-FFF2-40B4-BE49-F238E27FC236}">
                    <a16:creationId xmlns:a16="http://schemas.microsoft.com/office/drawing/2014/main" id="{F9C4D519-A131-43D4-BAD3-CDF7D4A17AD9}"/>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3" name="Rectangle 115">
                <a:extLst>
                  <a:ext uri="{FF2B5EF4-FFF2-40B4-BE49-F238E27FC236}">
                    <a16:creationId xmlns:a16="http://schemas.microsoft.com/office/drawing/2014/main" id="{C5BFDF34-3460-1C35-4E4E-114DF7FCC088}"/>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4" name="Rectangle 116">
                <a:extLst>
                  <a:ext uri="{FF2B5EF4-FFF2-40B4-BE49-F238E27FC236}">
                    <a16:creationId xmlns:a16="http://schemas.microsoft.com/office/drawing/2014/main" id="{A11E7300-9271-8BB5-9E4A-6D291B098D3D}"/>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5" name="Rectangle 117">
                <a:extLst>
                  <a:ext uri="{FF2B5EF4-FFF2-40B4-BE49-F238E27FC236}">
                    <a16:creationId xmlns:a16="http://schemas.microsoft.com/office/drawing/2014/main" id="{0C4B5C49-EEEC-8276-04B3-3820E2E34E1F}"/>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6" name="Rectangle 118">
                <a:extLst>
                  <a:ext uri="{FF2B5EF4-FFF2-40B4-BE49-F238E27FC236}">
                    <a16:creationId xmlns:a16="http://schemas.microsoft.com/office/drawing/2014/main" id="{2D6DCF1F-69F5-6912-6934-0752AD548649}"/>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7" name="Rectangle 119">
                <a:extLst>
                  <a:ext uri="{FF2B5EF4-FFF2-40B4-BE49-F238E27FC236}">
                    <a16:creationId xmlns:a16="http://schemas.microsoft.com/office/drawing/2014/main" id="{3756CAF8-F10B-37F5-FB20-8EBBF7A32B70}"/>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8" name="Rectangle 120">
                <a:extLst>
                  <a:ext uri="{FF2B5EF4-FFF2-40B4-BE49-F238E27FC236}">
                    <a16:creationId xmlns:a16="http://schemas.microsoft.com/office/drawing/2014/main" id="{7C5B2603-8CBE-393A-34DE-DD4050BD8DBF}"/>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9" name="Rectangle 121">
                <a:extLst>
                  <a:ext uri="{FF2B5EF4-FFF2-40B4-BE49-F238E27FC236}">
                    <a16:creationId xmlns:a16="http://schemas.microsoft.com/office/drawing/2014/main" id="{860AFE50-77C9-0D47-BBBF-65C60F2D1DB2}"/>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0" name="Rectangle 122">
                <a:extLst>
                  <a:ext uri="{FF2B5EF4-FFF2-40B4-BE49-F238E27FC236}">
                    <a16:creationId xmlns:a16="http://schemas.microsoft.com/office/drawing/2014/main" id="{0706061D-DB58-77F8-02AC-6D94CF0A5F4E}"/>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1" name="Rectangle 123">
                <a:extLst>
                  <a:ext uri="{FF2B5EF4-FFF2-40B4-BE49-F238E27FC236}">
                    <a16:creationId xmlns:a16="http://schemas.microsoft.com/office/drawing/2014/main" id="{9C42D7D0-1367-3E98-1C91-9EA02E4FE87A}"/>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2" name="Rectangle 124">
                <a:extLst>
                  <a:ext uri="{FF2B5EF4-FFF2-40B4-BE49-F238E27FC236}">
                    <a16:creationId xmlns:a16="http://schemas.microsoft.com/office/drawing/2014/main" id="{C7B6489A-247F-B07E-8501-C0EAD719D052}"/>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3" name="Rectangle 125">
                <a:extLst>
                  <a:ext uri="{FF2B5EF4-FFF2-40B4-BE49-F238E27FC236}">
                    <a16:creationId xmlns:a16="http://schemas.microsoft.com/office/drawing/2014/main" id="{20E40E40-2466-F742-B548-F3CE7F392DD1}"/>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4" name="Rectangle 126">
                <a:extLst>
                  <a:ext uri="{FF2B5EF4-FFF2-40B4-BE49-F238E27FC236}">
                    <a16:creationId xmlns:a16="http://schemas.microsoft.com/office/drawing/2014/main" id="{6694D158-F6CA-7021-1B77-74F768AD5B89}"/>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5" name="Rectangle 127">
                <a:extLst>
                  <a:ext uri="{FF2B5EF4-FFF2-40B4-BE49-F238E27FC236}">
                    <a16:creationId xmlns:a16="http://schemas.microsoft.com/office/drawing/2014/main" id="{4A6EFF44-DB2A-6EB3-AD17-6A7269CF5FB4}"/>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6" name="Rectangle 128">
                <a:extLst>
                  <a:ext uri="{FF2B5EF4-FFF2-40B4-BE49-F238E27FC236}">
                    <a16:creationId xmlns:a16="http://schemas.microsoft.com/office/drawing/2014/main" id="{3CE35984-7CE3-398F-81F5-CE30DB07677B}"/>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7" name="Rectangle 129">
                <a:extLst>
                  <a:ext uri="{FF2B5EF4-FFF2-40B4-BE49-F238E27FC236}">
                    <a16:creationId xmlns:a16="http://schemas.microsoft.com/office/drawing/2014/main" id="{CF84C7AA-642C-10F5-8184-7D999D62034E}"/>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8" name="Rectangle 130">
                <a:extLst>
                  <a:ext uri="{FF2B5EF4-FFF2-40B4-BE49-F238E27FC236}">
                    <a16:creationId xmlns:a16="http://schemas.microsoft.com/office/drawing/2014/main" id="{E483BE7E-E831-994F-7709-7C2853B8D740}"/>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9" name="Rectangle 131">
                <a:extLst>
                  <a:ext uri="{FF2B5EF4-FFF2-40B4-BE49-F238E27FC236}">
                    <a16:creationId xmlns:a16="http://schemas.microsoft.com/office/drawing/2014/main" id="{B64FA67A-DAC2-C9DD-D380-8836C459ABB4}"/>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0" name="Rectangle 132">
                <a:extLst>
                  <a:ext uri="{FF2B5EF4-FFF2-40B4-BE49-F238E27FC236}">
                    <a16:creationId xmlns:a16="http://schemas.microsoft.com/office/drawing/2014/main" id="{26EBFF74-E3F0-E156-360B-9AA8BA7FAFD9}"/>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1" name="Rectangle 133">
                <a:extLst>
                  <a:ext uri="{FF2B5EF4-FFF2-40B4-BE49-F238E27FC236}">
                    <a16:creationId xmlns:a16="http://schemas.microsoft.com/office/drawing/2014/main" id="{A27CA799-1587-1C70-83F8-3A5E72D1496F}"/>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2" name="Rectangle 134">
                <a:extLst>
                  <a:ext uri="{FF2B5EF4-FFF2-40B4-BE49-F238E27FC236}">
                    <a16:creationId xmlns:a16="http://schemas.microsoft.com/office/drawing/2014/main" id="{3917DB5F-B5B5-2518-DD4C-3CF607410C74}"/>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3" name="Rectangle 135">
                <a:extLst>
                  <a:ext uri="{FF2B5EF4-FFF2-40B4-BE49-F238E27FC236}">
                    <a16:creationId xmlns:a16="http://schemas.microsoft.com/office/drawing/2014/main" id="{3762CDA2-5AED-22F8-2109-0D58665E132D}"/>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4" name="Rectangle 136">
                <a:extLst>
                  <a:ext uri="{FF2B5EF4-FFF2-40B4-BE49-F238E27FC236}">
                    <a16:creationId xmlns:a16="http://schemas.microsoft.com/office/drawing/2014/main" id="{121EBA75-DA69-54EA-6322-C9754D813B59}"/>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5" name="Rectangle 137">
                <a:extLst>
                  <a:ext uri="{FF2B5EF4-FFF2-40B4-BE49-F238E27FC236}">
                    <a16:creationId xmlns:a16="http://schemas.microsoft.com/office/drawing/2014/main" id="{4AD1826C-4A40-6DFA-374C-E22F9A8379A6}"/>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6" name="Freeform 138">
                <a:extLst>
                  <a:ext uri="{FF2B5EF4-FFF2-40B4-BE49-F238E27FC236}">
                    <a16:creationId xmlns:a16="http://schemas.microsoft.com/office/drawing/2014/main" id="{E4040038-DCBD-31B2-D28C-98ABFD299FC0}"/>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27" name="Freeform 139">
                <a:extLst>
                  <a:ext uri="{FF2B5EF4-FFF2-40B4-BE49-F238E27FC236}">
                    <a16:creationId xmlns:a16="http://schemas.microsoft.com/office/drawing/2014/main" id="{6BAA6DE6-C17A-040B-D1D6-0EB601CE1F6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28" name="Freeform 140">
                <a:extLst>
                  <a:ext uri="{FF2B5EF4-FFF2-40B4-BE49-F238E27FC236}">
                    <a16:creationId xmlns:a16="http://schemas.microsoft.com/office/drawing/2014/main" id="{774F829E-3AD6-24D7-75F2-9DFA42B8EDF0}"/>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29" name="Freeform 141">
                <a:extLst>
                  <a:ext uri="{FF2B5EF4-FFF2-40B4-BE49-F238E27FC236}">
                    <a16:creationId xmlns:a16="http://schemas.microsoft.com/office/drawing/2014/main" id="{00B6EBE9-DFE4-9305-351D-D7B4855007B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0" name="Freeform 142">
                <a:extLst>
                  <a:ext uri="{FF2B5EF4-FFF2-40B4-BE49-F238E27FC236}">
                    <a16:creationId xmlns:a16="http://schemas.microsoft.com/office/drawing/2014/main" id="{854126FE-E4B0-F887-1F36-FD26E5F94768}"/>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1" name="Freeform 143">
                <a:extLst>
                  <a:ext uri="{FF2B5EF4-FFF2-40B4-BE49-F238E27FC236}">
                    <a16:creationId xmlns:a16="http://schemas.microsoft.com/office/drawing/2014/main" id="{F135FB31-4B76-AB46-E322-1F4C486E3602}"/>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2" name="Freeform 144">
                <a:extLst>
                  <a:ext uri="{FF2B5EF4-FFF2-40B4-BE49-F238E27FC236}">
                    <a16:creationId xmlns:a16="http://schemas.microsoft.com/office/drawing/2014/main" id="{8D2B089E-24DC-A3A8-8C55-1828BBDE6CD7}"/>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3" name="Freeform 145">
                <a:extLst>
                  <a:ext uri="{FF2B5EF4-FFF2-40B4-BE49-F238E27FC236}">
                    <a16:creationId xmlns:a16="http://schemas.microsoft.com/office/drawing/2014/main" id="{260F3F8A-73E0-73CF-51D9-34A2ABAB9477}"/>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4" name="Freeform 146">
                <a:extLst>
                  <a:ext uri="{FF2B5EF4-FFF2-40B4-BE49-F238E27FC236}">
                    <a16:creationId xmlns:a16="http://schemas.microsoft.com/office/drawing/2014/main" id="{987B57E0-B061-FC80-B5AA-99FD520EC4CD}"/>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5" name="Rectangle 147">
                <a:extLst>
                  <a:ext uri="{FF2B5EF4-FFF2-40B4-BE49-F238E27FC236}">
                    <a16:creationId xmlns:a16="http://schemas.microsoft.com/office/drawing/2014/main" id="{4D0F11A8-B295-5E6B-3A2B-F6C99E84D32C}"/>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36" name="Rectangle 148">
                <a:extLst>
                  <a:ext uri="{FF2B5EF4-FFF2-40B4-BE49-F238E27FC236}">
                    <a16:creationId xmlns:a16="http://schemas.microsoft.com/office/drawing/2014/main" id="{74C26990-2B03-427C-E431-E35CE1E469FC}"/>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37" name="Freeform 149">
                <a:extLst>
                  <a:ext uri="{FF2B5EF4-FFF2-40B4-BE49-F238E27FC236}">
                    <a16:creationId xmlns:a16="http://schemas.microsoft.com/office/drawing/2014/main" id="{6DA494F9-3210-A005-B548-583815BC55AC}"/>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38" name="Freeform 150">
                <a:extLst>
                  <a:ext uri="{FF2B5EF4-FFF2-40B4-BE49-F238E27FC236}">
                    <a16:creationId xmlns:a16="http://schemas.microsoft.com/office/drawing/2014/main" id="{88C4EF26-3831-D9AE-2B46-27BC653E761F}"/>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15" name="Freeform 151">
                <a:extLst>
                  <a:ext uri="{FF2B5EF4-FFF2-40B4-BE49-F238E27FC236}">
                    <a16:creationId xmlns:a16="http://schemas.microsoft.com/office/drawing/2014/main" id="{49CE5C75-D06A-78E2-81F2-E504EE842608}"/>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sp>
            <p:nvSpPr>
              <p:cNvPr id="11416" name="Oval 152">
                <a:extLst>
                  <a:ext uri="{FF2B5EF4-FFF2-40B4-BE49-F238E27FC236}">
                    <a16:creationId xmlns:a16="http://schemas.microsoft.com/office/drawing/2014/main" id="{4747C8C1-F447-FB92-7727-45D774576777}"/>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grpSp>
      </p:grpSp>
      <p:sp>
        <p:nvSpPr>
          <p:cNvPr id="11417" name="Rectangle 153">
            <a:extLst>
              <a:ext uri="{FF2B5EF4-FFF2-40B4-BE49-F238E27FC236}">
                <a16:creationId xmlns:a16="http://schemas.microsoft.com/office/drawing/2014/main" id="{78908B44-6CE1-FB2B-FD1E-0FEE1144FB24}"/>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1418" name="Rectangle 154">
            <a:extLst>
              <a:ext uri="{FF2B5EF4-FFF2-40B4-BE49-F238E27FC236}">
                <a16:creationId xmlns:a16="http://schemas.microsoft.com/office/drawing/2014/main" id="{0FB6AC8C-FB3B-264A-497B-719AEF8CB62A}"/>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Arial" charset="0"/>
              </a:defRPr>
            </a:lvl1pPr>
          </a:lstStyle>
          <a:p>
            <a:pPr>
              <a:defRPr/>
            </a:pPr>
            <a:endParaRPr lang="en-US" altLang="en-US"/>
          </a:p>
        </p:txBody>
      </p:sp>
      <p:sp>
        <p:nvSpPr>
          <p:cNvPr id="11419" name="Rectangle 155">
            <a:extLst>
              <a:ext uri="{FF2B5EF4-FFF2-40B4-BE49-F238E27FC236}">
                <a16:creationId xmlns:a16="http://schemas.microsoft.com/office/drawing/2014/main" id="{2D3669DA-1864-2F80-E054-4132AD00837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Arial" charset="0"/>
              </a:defRPr>
            </a:lvl1pPr>
          </a:lstStyle>
          <a:p>
            <a:pPr>
              <a:defRPr/>
            </a:pPr>
            <a:endParaRPr lang="en-US" altLang="en-US"/>
          </a:p>
        </p:txBody>
      </p:sp>
      <p:sp>
        <p:nvSpPr>
          <p:cNvPr id="11420" name="Rectangle 156">
            <a:extLst>
              <a:ext uri="{FF2B5EF4-FFF2-40B4-BE49-F238E27FC236}">
                <a16:creationId xmlns:a16="http://schemas.microsoft.com/office/drawing/2014/main" id="{903F99E7-9FCD-7FBA-3F39-6ADCD6D2B137}"/>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0D79FE8E-78BE-D049-8863-B33B8873977E}" type="slidenum">
              <a:rPr lang="en-US" altLang="en-US"/>
              <a:t>‹#›</a:t>
            </a:fld>
            <a:endParaRPr lang="en-US" altLang="en-US"/>
          </a:p>
        </p:txBody>
      </p:sp>
      <p:sp>
        <p:nvSpPr>
          <p:cNvPr id="11421" name="Rectangle 157">
            <a:extLst>
              <a:ext uri="{FF2B5EF4-FFF2-40B4-BE49-F238E27FC236}">
                <a16:creationId xmlns:a16="http://schemas.microsoft.com/office/drawing/2014/main" id="{EEABDDD8-1B0B-5C78-CC3F-52D2B3EC0A00}"/>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dk2" tx1="lt1" bg2="dk1" tx2="lt2" accent1="accent1" accent2="accent2" accent3="accent3" accent4="accent4" accent5="accent5" accent6="accent6" hlink="hlink" folHlink="folHlink"/>
  <p:sldLayoutIdLst>
    <p:sldLayoutId id="2147485753"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4754AF90-FE8A-D01D-D68D-B21C56309704}"/>
              </a:ext>
            </a:extLst>
          </p:cNvPr>
          <p:cNvGrpSpPr>
            <a:grpSpLocks/>
          </p:cNvGrpSpPr>
          <p:nvPr/>
        </p:nvGrpSpPr>
        <p:grpSpPr bwMode="auto">
          <a:xfrm>
            <a:off x="0" y="2438400"/>
            <a:ext cx="9144000" cy="4046538"/>
            <a:chOff x="0" y="1536"/>
            <a:chExt cx="5760" cy="2549"/>
          </a:xfrm>
        </p:grpSpPr>
        <p:sp>
          <p:nvSpPr>
            <p:cNvPr id="4099" name="Rectangle 3">
              <a:extLst>
                <a:ext uri="{FF2B5EF4-FFF2-40B4-BE49-F238E27FC236}">
                  <a16:creationId xmlns:a16="http://schemas.microsoft.com/office/drawing/2014/main" id="{0090FE3C-83DC-D8B3-FD95-58EB59C14EE4}"/>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defRPr/>
              </a:pPr>
              <a:endParaRPr lang="en-US"/>
            </a:p>
          </p:txBody>
        </p:sp>
        <p:sp>
          <p:nvSpPr>
            <p:cNvPr id="5129" name="Freeform 4">
              <a:extLst>
                <a:ext uri="{FF2B5EF4-FFF2-40B4-BE49-F238E27FC236}">
                  <a16:creationId xmlns:a16="http://schemas.microsoft.com/office/drawing/2014/main" id="{3BF5B1B2-0D9E-86C5-30EB-849BFA33E680}"/>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 name="Freeform 5">
              <a:extLst>
                <a:ext uri="{FF2B5EF4-FFF2-40B4-BE49-F238E27FC236}">
                  <a16:creationId xmlns:a16="http://schemas.microsoft.com/office/drawing/2014/main" id="{9A5EB9FA-CB23-1C21-46CE-37CD0ED673BA}"/>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2" name="Freeform 6">
              <a:extLst>
                <a:ext uri="{FF2B5EF4-FFF2-40B4-BE49-F238E27FC236}">
                  <a16:creationId xmlns:a16="http://schemas.microsoft.com/office/drawing/2014/main" id="{819D6C6E-B28B-F6A7-4929-FC2F7BABEDAB}"/>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5132" name="Freeform 7">
              <a:extLst>
                <a:ext uri="{FF2B5EF4-FFF2-40B4-BE49-F238E27FC236}">
                  <a16:creationId xmlns:a16="http://schemas.microsoft.com/office/drawing/2014/main" id="{6E1F8AE1-E563-54E4-6286-E6C16DBE86C7}"/>
                </a:ext>
              </a:extLst>
            </p:cNvPr>
            <p:cNvSpPr>
              <a:spLocks/>
            </p:cNvSpPr>
            <p:nvPr userDrawn="1"/>
          </p:nvSpPr>
          <p:spPr bwMode="hidden">
            <a:xfrm>
              <a:off x="3599" y="2477"/>
              <a:ext cx="186" cy="120"/>
            </a:xfrm>
            <a:custGeom>
              <a:avLst/>
              <a:gdLst>
                <a:gd name="T0" fmla="*/ 204 w 185"/>
                <a:gd name="T1" fmla="*/ 0 h 120"/>
                <a:gd name="T2" fmla="*/ 204 w 185"/>
                <a:gd name="T3" fmla="*/ 6 h 120"/>
                <a:gd name="T4" fmla="*/ 204 w 185"/>
                <a:gd name="T5" fmla="*/ 18 h 120"/>
                <a:gd name="T6" fmla="*/ 204 w 185"/>
                <a:gd name="T7" fmla="*/ 36 h 120"/>
                <a:gd name="T8" fmla="*/ 198 w 185"/>
                <a:gd name="T9" fmla="*/ 54 h 120"/>
                <a:gd name="T10" fmla="*/ 180 w 185"/>
                <a:gd name="T11" fmla="*/ 72 h 120"/>
                <a:gd name="T12" fmla="*/ 156 w 185"/>
                <a:gd name="T13" fmla="*/ 96 h 120"/>
                <a:gd name="T14" fmla="*/ 120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4 w 185"/>
                <a:gd name="T29" fmla="*/ 0 h 120"/>
                <a:gd name="T30" fmla="*/ 204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3" name="Freeform 8">
              <a:extLst>
                <a:ext uri="{FF2B5EF4-FFF2-40B4-BE49-F238E27FC236}">
                  <a16:creationId xmlns:a16="http://schemas.microsoft.com/office/drawing/2014/main" id="{AEA8635B-DECE-3815-539A-7BE8BD3E4DAD}"/>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4" name="Freeform 9">
              <a:extLst>
                <a:ext uri="{FF2B5EF4-FFF2-40B4-BE49-F238E27FC236}">
                  <a16:creationId xmlns:a16="http://schemas.microsoft.com/office/drawing/2014/main" id="{C555CFEA-F82E-E576-D458-1566281D7847}"/>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6 w 526"/>
                <a:gd name="T17" fmla="*/ 179 h 275"/>
                <a:gd name="T18" fmla="*/ 228 w 526"/>
                <a:gd name="T19" fmla="*/ 143 h 275"/>
                <a:gd name="T20" fmla="*/ 270 w 526"/>
                <a:gd name="T21" fmla="*/ 120 h 275"/>
                <a:gd name="T22" fmla="*/ 318 w 526"/>
                <a:gd name="T23" fmla="*/ 96 h 275"/>
                <a:gd name="T24" fmla="*/ 431 w 526"/>
                <a:gd name="T25" fmla="*/ 48 h 275"/>
                <a:gd name="T26" fmla="*/ 480 w 526"/>
                <a:gd name="T27" fmla="*/ 30 h 275"/>
                <a:gd name="T28" fmla="*/ 516 w 526"/>
                <a:gd name="T29" fmla="*/ 12 h 275"/>
                <a:gd name="T30" fmla="*/ 540 w 526"/>
                <a:gd name="T31" fmla="*/ 6 h 275"/>
                <a:gd name="T32" fmla="*/ 558 w 526"/>
                <a:gd name="T33" fmla="*/ 0 h 275"/>
                <a:gd name="T34" fmla="*/ 564 w 526"/>
                <a:gd name="T35" fmla="*/ 0 h 275"/>
                <a:gd name="T36" fmla="*/ 558 w 526"/>
                <a:gd name="T37" fmla="*/ 6 h 275"/>
                <a:gd name="T38" fmla="*/ 546 w 526"/>
                <a:gd name="T39" fmla="*/ 12 h 275"/>
                <a:gd name="T40" fmla="*/ 522 w 526"/>
                <a:gd name="T41" fmla="*/ 24 h 275"/>
                <a:gd name="T42" fmla="*/ 498 w 526"/>
                <a:gd name="T43" fmla="*/ 42 h 275"/>
                <a:gd name="T44" fmla="*/ 474 w 526"/>
                <a:gd name="T45" fmla="*/ 54 h 275"/>
                <a:gd name="T46" fmla="*/ 431 w 526"/>
                <a:gd name="T47" fmla="*/ 78 h 275"/>
                <a:gd name="T48" fmla="*/ 359 w 526"/>
                <a:gd name="T49" fmla="*/ 108 h 275"/>
                <a:gd name="T50" fmla="*/ 294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5" name="Freeform 10">
              <a:extLst>
                <a:ext uri="{FF2B5EF4-FFF2-40B4-BE49-F238E27FC236}">
                  <a16:creationId xmlns:a16="http://schemas.microsoft.com/office/drawing/2014/main" id="{EAFC309C-4F0E-052A-78B0-5FACC22D4060}"/>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9 w 718"/>
                <a:gd name="T17" fmla="*/ 228 h 306"/>
                <a:gd name="T18" fmla="*/ 145 w 718"/>
                <a:gd name="T19" fmla="*/ 228 h 306"/>
                <a:gd name="T20" fmla="*/ 163 w 718"/>
                <a:gd name="T21" fmla="*/ 222 h 306"/>
                <a:gd name="T22" fmla="*/ 187 w 718"/>
                <a:gd name="T23" fmla="*/ 216 h 306"/>
                <a:gd name="T24" fmla="*/ 217 w 718"/>
                <a:gd name="T25" fmla="*/ 204 h 306"/>
                <a:gd name="T26" fmla="*/ 294 w 718"/>
                <a:gd name="T27" fmla="*/ 180 h 306"/>
                <a:gd name="T28" fmla="*/ 409 w 718"/>
                <a:gd name="T29" fmla="*/ 156 h 306"/>
                <a:gd name="T30" fmla="*/ 499 w 718"/>
                <a:gd name="T31" fmla="*/ 126 h 306"/>
                <a:gd name="T32" fmla="*/ 582 w 718"/>
                <a:gd name="T33" fmla="*/ 102 h 306"/>
                <a:gd name="T34" fmla="*/ 618 w 718"/>
                <a:gd name="T35" fmla="*/ 90 h 306"/>
                <a:gd name="T36" fmla="*/ 661 w 718"/>
                <a:gd name="T37" fmla="*/ 84 h 306"/>
                <a:gd name="T38" fmla="*/ 679 w 718"/>
                <a:gd name="T39" fmla="*/ 78 h 306"/>
                <a:gd name="T40" fmla="*/ 685 w 718"/>
                <a:gd name="T41" fmla="*/ 72 h 306"/>
                <a:gd name="T42" fmla="*/ 691 w 718"/>
                <a:gd name="T43" fmla="*/ 66 h 306"/>
                <a:gd name="T44" fmla="*/ 709 w 718"/>
                <a:gd name="T45" fmla="*/ 60 h 306"/>
                <a:gd name="T46" fmla="*/ 751 w 718"/>
                <a:gd name="T47" fmla="*/ 30 h 306"/>
                <a:gd name="T48" fmla="*/ 769 w 718"/>
                <a:gd name="T49" fmla="*/ 18 h 306"/>
                <a:gd name="T50" fmla="*/ 775 w 718"/>
                <a:gd name="T51" fmla="*/ 6 h 306"/>
                <a:gd name="T52" fmla="*/ 769 w 718"/>
                <a:gd name="T53" fmla="*/ 0 h 306"/>
                <a:gd name="T54" fmla="*/ 745 w 718"/>
                <a:gd name="T55" fmla="*/ 0 h 306"/>
                <a:gd name="T56" fmla="*/ 685 w 718"/>
                <a:gd name="T57" fmla="*/ 0 h 306"/>
                <a:gd name="T58" fmla="*/ 627 w 718"/>
                <a:gd name="T59" fmla="*/ 0 h 306"/>
                <a:gd name="T60" fmla="*/ 582 w 718"/>
                <a:gd name="T61" fmla="*/ 0 h 306"/>
                <a:gd name="T62" fmla="*/ 552 w 718"/>
                <a:gd name="T63" fmla="*/ 18 h 306"/>
                <a:gd name="T64" fmla="*/ 523 w 718"/>
                <a:gd name="T65" fmla="*/ 42 h 306"/>
                <a:gd name="T66" fmla="*/ 505 w 718"/>
                <a:gd name="T67" fmla="*/ 54 h 306"/>
                <a:gd name="T68" fmla="*/ 487 w 718"/>
                <a:gd name="T69" fmla="*/ 60 h 306"/>
                <a:gd name="T70" fmla="*/ 463 w 718"/>
                <a:gd name="T71" fmla="*/ 60 h 306"/>
                <a:gd name="T72" fmla="*/ 427 w 718"/>
                <a:gd name="T73" fmla="*/ 66 h 306"/>
                <a:gd name="T74" fmla="*/ 373 w 718"/>
                <a:gd name="T75" fmla="*/ 84 h 306"/>
                <a:gd name="T76" fmla="*/ 330 w 718"/>
                <a:gd name="T77" fmla="*/ 108 h 306"/>
                <a:gd name="T78" fmla="*/ 306 w 718"/>
                <a:gd name="T79" fmla="*/ 126 h 306"/>
                <a:gd name="T80" fmla="*/ 294 w 718"/>
                <a:gd name="T81" fmla="*/ 132 h 306"/>
                <a:gd name="T82" fmla="*/ 276 w 718"/>
                <a:gd name="T83" fmla="*/ 138 h 306"/>
                <a:gd name="T84" fmla="*/ 240 w 718"/>
                <a:gd name="T85" fmla="*/ 138 h 306"/>
                <a:gd name="T86" fmla="*/ 205 w 718"/>
                <a:gd name="T87" fmla="*/ 138 h 306"/>
                <a:gd name="T88" fmla="*/ 199 w 718"/>
                <a:gd name="T89" fmla="*/ 138 h 306"/>
                <a:gd name="T90" fmla="*/ 193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6" name="Freeform 11">
              <a:extLst>
                <a:ext uri="{FF2B5EF4-FFF2-40B4-BE49-F238E27FC236}">
                  <a16:creationId xmlns:a16="http://schemas.microsoft.com/office/drawing/2014/main" id="{B9A5897C-1E6F-FB4E-0CDC-18ECCCA88526}"/>
                </a:ext>
              </a:extLst>
            </p:cNvPr>
            <p:cNvSpPr>
              <a:spLocks/>
            </p:cNvSpPr>
            <p:nvPr userDrawn="1"/>
          </p:nvSpPr>
          <p:spPr bwMode="hidden">
            <a:xfrm>
              <a:off x="3358" y="1890"/>
              <a:ext cx="2400" cy="881"/>
            </a:xfrm>
            <a:custGeom>
              <a:avLst/>
              <a:gdLst>
                <a:gd name="T0" fmla="*/ 2381 w 2392"/>
                <a:gd name="T1" fmla="*/ 54 h 881"/>
                <a:gd name="T2" fmla="*/ 2333 w 2392"/>
                <a:gd name="T3" fmla="*/ 54 h 881"/>
                <a:gd name="T4" fmla="*/ 2285 w 2392"/>
                <a:gd name="T5" fmla="*/ 66 h 881"/>
                <a:gd name="T6" fmla="*/ 2154 w 2392"/>
                <a:gd name="T7" fmla="*/ 101 h 881"/>
                <a:gd name="T8" fmla="*/ 2089 w 2392"/>
                <a:gd name="T9" fmla="*/ 119 h 881"/>
                <a:gd name="T10" fmla="*/ 1979 w 2392"/>
                <a:gd name="T11" fmla="*/ 167 h 881"/>
                <a:gd name="T12" fmla="*/ 1951 w 2392"/>
                <a:gd name="T13" fmla="*/ 245 h 881"/>
                <a:gd name="T14" fmla="*/ 1958 w 2392"/>
                <a:gd name="T15" fmla="*/ 305 h 881"/>
                <a:gd name="T16" fmla="*/ 1872 w 2392"/>
                <a:gd name="T17" fmla="*/ 317 h 881"/>
                <a:gd name="T18" fmla="*/ 1701 w 2392"/>
                <a:gd name="T19" fmla="*/ 263 h 881"/>
                <a:gd name="T20" fmla="*/ 1602 w 2392"/>
                <a:gd name="T21" fmla="*/ 257 h 881"/>
                <a:gd name="T22" fmla="*/ 1494 w 2392"/>
                <a:gd name="T23" fmla="*/ 311 h 881"/>
                <a:gd name="T24" fmla="*/ 1426 w 2392"/>
                <a:gd name="T25" fmla="*/ 353 h 881"/>
                <a:gd name="T26" fmla="*/ 1396 w 2392"/>
                <a:gd name="T27" fmla="*/ 359 h 881"/>
                <a:gd name="T28" fmla="*/ 1290 w 2392"/>
                <a:gd name="T29" fmla="*/ 371 h 881"/>
                <a:gd name="T30" fmla="*/ 1236 w 2392"/>
                <a:gd name="T31" fmla="*/ 365 h 881"/>
                <a:gd name="T32" fmla="*/ 1129 w 2392"/>
                <a:gd name="T33" fmla="*/ 371 h 881"/>
                <a:gd name="T34" fmla="*/ 1014 w 2392"/>
                <a:gd name="T35" fmla="*/ 383 h 881"/>
                <a:gd name="T36" fmla="*/ 978 w 2392"/>
                <a:gd name="T37" fmla="*/ 401 h 881"/>
                <a:gd name="T38" fmla="*/ 876 w 2392"/>
                <a:gd name="T39" fmla="*/ 419 h 881"/>
                <a:gd name="T40" fmla="*/ 835 w 2392"/>
                <a:gd name="T41" fmla="*/ 419 h 881"/>
                <a:gd name="T42" fmla="*/ 702 w 2392"/>
                <a:gd name="T43" fmla="*/ 437 h 881"/>
                <a:gd name="T44" fmla="*/ 636 w 2392"/>
                <a:gd name="T45" fmla="*/ 473 h 881"/>
                <a:gd name="T46" fmla="*/ 541 w 2392"/>
                <a:gd name="T47" fmla="*/ 467 h 881"/>
                <a:gd name="T48" fmla="*/ 451 w 2392"/>
                <a:gd name="T49" fmla="*/ 491 h 881"/>
                <a:gd name="T50" fmla="*/ 432 w 2392"/>
                <a:gd name="T51" fmla="*/ 539 h 881"/>
                <a:gd name="T52" fmla="*/ 366 w 2392"/>
                <a:gd name="T53" fmla="*/ 569 h 881"/>
                <a:gd name="T54" fmla="*/ 241 w 2392"/>
                <a:gd name="T55" fmla="*/ 599 h 881"/>
                <a:gd name="T56" fmla="*/ 138 w 2392"/>
                <a:gd name="T57" fmla="*/ 647 h 881"/>
                <a:gd name="T58" fmla="*/ 108 w 2392"/>
                <a:gd name="T59" fmla="*/ 659 h 881"/>
                <a:gd name="T60" fmla="*/ 0 w 2392"/>
                <a:gd name="T61" fmla="*/ 671 h 881"/>
                <a:gd name="T62" fmla="*/ 84 w 2392"/>
                <a:gd name="T63" fmla="*/ 695 h 881"/>
                <a:gd name="T64" fmla="*/ 282 w 2392"/>
                <a:gd name="T65" fmla="*/ 653 h 881"/>
                <a:gd name="T66" fmla="*/ 511 w 2392"/>
                <a:gd name="T67" fmla="*/ 569 h 881"/>
                <a:gd name="T68" fmla="*/ 606 w 2392"/>
                <a:gd name="T69" fmla="*/ 521 h 881"/>
                <a:gd name="T70" fmla="*/ 684 w 2392"/>
                <a:gd name="T71" fmla="*/ 515 h 881"/>
                <a:gd name="T72" fmla="*/ 930 w 2392"/>
                <a:gd name="T73" fmla="*/ 461 h 881"/>
                <a:gd name="T74" fmla="*/ 1224 w 2392"/>
                <a:gd name="T75" fmla="*/ 425 h 881"/>
                <a:gd name="T76" fmla="*/ 1373 w 2392"/>
                <a:gd name="T77" fmla="*/ 461 h 881"/>
                <a:gd name="T78" fmla="*/ 1512 w 2392"/>
                <a:gd name="T79" fmla="*/ 533 h 881"/>
                <a:gd name="T80" fmla="*/ 1530 w 2392"/>
                <a:gd name="T81" fmla="*/ 617 h 881"/>
                <a:gd name="T82" fmla="*/ 1471 w 2392"/>
                <a:gd name="T83" fmla="*/ 653 h 881"/>
                <a:gd name="T84" fmla="*/ 1302 w 2392"/>
                <a:gd name="T85" fmla="*/ 701 h 881"/>
                <a:gd name="T86" fmla="*/ 1188 w 2392"/>
                <a:gd name="T87" fmla="*/ 755 h 881"/>
                <a:gd name="T88" fmla="*/ 1141 w 2392"/>
                <a:gd name="T89" fmla="*/ 809 h 881"/>
                <a:gd name="T90" fmla="*/ 1153 w 2392"/>
                <a:gd name="T91" fmla="*/ 869 h 881"/>
                <a:gd name="T92" fmla="*/ 1182 w 2392"/>
                <a:gd name="T93" fmla="*/ 881 h 881"/>
                <a:gd name="T94" fmla="*/ 1284 w 2392"/>
                <a:gd name="T95" fmla="*/ 869 h 881"/>
                <a:gd name="T96" fmla="*/ 1483 w 2392"/>
                <a:gd name="T97" fmla="*/ 857 h 881"/>
                <a:gd name="T98" fmla="*/ 1536 w 2392"/>
                <a:gd name="T99" fmla="*/ 851 h 881"/>
                <a:gd name="T100" fmla="*/ 1578 w 2392"/>
                <a:gd name="T101" fmla="*/ 833 h 881"/>
                <a:gd name="T102" fmla="*/ 1789 w 2392"/>
                <a:gd name="T103" fmla="*/ 743 h 881"/>
                <a:gd name="T104" fmla="*/ 1920 w 2392"/>
                <a:gd name="T105" fmla="*/ 689 h 881"/>
                <a:gd name="T106" fmla="*/ 2007 w 2392"/>
                <a:gd name="T107" fmla="*/ 581 h 881"/>
                <a:gd name="T108" fmla="*/ 2172 w 2392"/>
                <a:gd name="T109" fmla="*/ 389 h 881"/>
                <a:gd name="T110" fmla="*/ 2353 w 2392"/>
                <a:gd name="T111" fmla="*/ 269 h 881"/>
                <a:gd name="T112" fmla="*/ 2401 w 2392"/>
                <a:gd name="T113" fmla="*/ 239 h 881"/>
                <a:gd name="T114" fmla="*/ 2544 w 2392"/>
                <a:gd name="T115" fmla="*/ 0 h 881"/>
                <a:gd name="T116" fmla="*/ 245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8" name="Freeform 12">
              <a:extLst>
                <a:ext uri="{FF2B5EF4-FFF2-40B4-BE49-F238E27FC236}">
                  <a16:creationId xmlns:a16="http://schemas.microsoft.com/office/drawing/2014/main" id="{786B244B-D964-2307-938D-39532BE0955F}"/>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5138" name="Freeform 13">
              <a:extLst>
                <a:ext uri="{FF2B5EF4-FFF2-40B4-BE49-F238E27FC236}">
                  <a16:creationId xmlns:a16="http://schemas.microsoft.com/office/drawing/2014/main" id="{9C703282-C0A8-3DF4-B560-B70D94AA2B40}"/>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10" name="Freeform 14">
              <a:extLst>
                <a:ext uri="{FF2B5EF4-FFF2-40B4-BE49-F238E27FC236}">
                  <a16:creationId xmlns:a16="http://schemas.microsoft.com/office/drawing/2014/main" id="{A7E8C5F1-6978-56A6-57C7-1F68EE6EA443}"/>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4111" name="Freeform 15">
              <a:extLst>
                <a:ext uri="{FF2B5EF4-FFF2-40B4-BE49-F238E27FC236}">
                  <a16:creationId xmlns:a16="http://schemas.microsoft.com/office/drawing/2014/main" id="{CDFF6B1C-D923-BB2D-06C7-364281D4165E}"/>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4112" name="Freeform 16">
              <a:extLst>
                <a:ext uri="{FF2B5EF4-FFF2-40B4-BE49-F238E27FC236}">
                  <a16:creationId xmlns:a16="http://schemas.microsoft.com/office/drawing/2014/main" id="{E9551E4A-57CB-6DA6-D2D3-7637A0DEAA3F}"/>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5142" name="Freeform 17">
              <a:extLst>
                <a:ext uri="{FF2B5EF4-FFF2-40B4-BE49-F238E27FC236}">
                  <a16:creationId xmlns:a16="http://schemas.microsoft.com/office/drawing/2014/main" id="{116A17F7-029D-6F32-2B87-D8E4B08371C3}"/>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r-FR"/>
            </a:p>
          </p:txBody>
        </p:sp>
      </p:grpSp>
      <p:sp>
        <p:nvSpPr>
          <p:cNvPr id="4114" name="Rectangle 18">
            <a:extLst>
              <a:ext uri="{FF2B5EF4-FFF2-40B4-BE49-F238E27FC236}">
                <a16:creationId xmlns:a16="http://schemas.microsoft.com/office/drawing/2014/main" id="{2564CF76-23D9-285D-C1B7-B332BF1A3A9B}"/>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Cliquez pour modifier le style du titre principal</a:t>
            </a:r>
          </a:p>
        </p:txBody>
      </p:sp>
      <p:sp>
        <p:nvSpPr>
          <p:cNvPr id="4115" name="Rectangle 19">
            <a:extLst>
              <a:ext uri="{FF2B5EF4-FFF2-40B4-BE49-F238E27FC236}">
                <a16:creationId xmlns:a16="http://schemas.microsoft.com/office/drawing/2014/main" id="{8C3A5F8D-F8BD-39D9-B55F-0B9318B84D9F}"/>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16" name="Rectangle 20">
            <a:extLst>
              <a:ext uri="{FF2B5EF4-FFF2-40B4-BE49-F238E27FC236}">
                <a16:creationId xmlns:a16="http://schemas.microsoft.com/office/drawing/2014/main" id="{007237A7-01AE-62D2-101E-B247AFC188E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17" name="Rectangle 21">
            <a:extLst>
              <a:ext uri="{FF2B5EF4-FFF2-40B4-BE49-F238E27FC236}">
                <a16:creationId xmlns:a16="http://schemas.microsoft.com/office/drawing/2014/main" id="{0B0A3CAB-2CF2-948C-678C-618FADEA7EB7}"/>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EBE5CA-C446-1D4C-AD55-01028394D2B8}" type="slidenum">
              <a:rPr lang="en-US" altLang="en-US"/>
              <a:t>‹#›</a:t>
            </a:fld>
            <a:endParaRPr lang="en-US" altLang="en-US"/>
          </a:p>
        </p:txBody>
      </p:sp>
      <p:sp>
        <p:nvSpPr>
          <p:cNvPr id="4118" name="Rectangle 22">
            <a:extLst>
              <a:ext uri="{FF2B5EF4-FFF2-40B4-BE49-F238E27FC236}">
                <a16:creationId xmlns:a16="http://schemas.microsoft.com/office/drawing/2014/main" id="{16E36C9B-96AF-00C4-939B-7624353B43A2}"/>
              </a:ext>
            </a:extLst>
          </p:cNvPr>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54" r:id="rId1"/>
    <p:sldLayoutId id="2147485696" r:id="rId2"/>
    <p:sldLayoutId id="2147485697" r:id="rId3"/>
    <p:sldLayoutId id="2147485698" r:id="rId4"/>
    <p:sldLayoutId id="2147485699" r:id="rId5"/>
    <p:sldLayoutId id="2147485700" r:id="rId6"/>
    <p:sldLayoutId id="2147485701" r:id="rId7"/>
    <p:sldLayoutId id="2147485702" r:id="rId8"/>
    <p:sldLayoutId id="2147485703" r:id="rId9"/>
    <p:sldLayoutId id="2147485704" r:id="rId10"/>
    <p:sldLayoutId id="2147485705" r:id="rId11"/>
    <p:sldLayoutId id="2147485706" r:id="rId12"/>
    <p:sldLayoutId id="2147485707"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362D978B-0753-84D9-160F-90BC98849945}"/>
              </a:ext>
            </a:extLst>
          </p:cNvPr>
          <p:cNvGrpSpPr>
            <a:grpSpLocks/>
          </p:cNvGrpSpPr>
          <p:nvPr/>
        </p:nvGrpSpPr>
        <p:grpSpPr bwMode="auto">
          <a:xfrm>
            <a:off x="0" y="2438400"/>
            <a:ext cx="9144000" cy="4046538"/>
            <a:chOff x="0" y="1536"/>
            <a:chExt cx="5760" cy="2549"/>
          </a:xfrm>
        </p:grpSpPr>
        <p:sp>
          <p:nvSpPr>
            <p:cNvPr id="4099" name="Rectangle 3">
              <a:extLst>
                <a:ext uri="{FF2B5EF4-FFF2-40B4-BE49-F238E27FC236}">
                  <a16:creationId xmlns:a16="http://schemas.microsoft.com/office/drawing/2014/main" id="{6F3B6297-2E4D-B755-F36D-13AED0152457}"/>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lgn="ctr">
                <a:defRPr/>
              </a:pPr>
              <a:endParaRPr lang="en-US"/>
            </a:p>
          </p:txBody>
        </p:sp>
        <p:sp>
          <p:nvSpPr>
            <p:cNvPr id="6153" name="Freeform 4">
              <a:extLst>
                <a:ext uri="{FF2B5EF4-FFF2-40B4-BE49-F238E27FC236}">
                  <a16:creationId xmlns:a16="http://schemas.microsoft.com/office/drawing/2014/main" id="{CA4AF47B-82EE-44DA-7B58-D547468374EE}"/>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4" name="Freeform 5">
              <a:extLst>
                <a:ext uri="{FF2B5EF4-FFF2-40B4-BE49-F238E27FC236}">
                  <a16:creationId xmlns:a16="http://schemas.microsoft.com/office/drawing/2014/main" id="{AF78A070-4DC2-8005-978E-E3224B511550}"/>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2" name="Freeform 6">
              <a:extLst>
                <a:ext uri="{FF2B5EF4-FFF2-40B4-BE49-F238E27FC236}">
                  <a16:creationId xmlns:a16="http://schemas.microsoft.com/office/drawing/2014/main" id="{3840C5E2-2C9D-0608-5737-A099EC9ADB65}"/>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6156" name="Freeform 7">
              <a:extLst>
                <a:ext uri="{FF2B5EF4-FFF2-40B4-BE49-F238E27FC236}">
                  <a16:creationId xmlns:a16="http://schemas.microsoft.com/office/drawing/2014/main" id="{0A193A12-A82A-6759-EE15-7EEB4A786D76}"/>
                </a:ext>
              </a:extLst>
            </p:cNvPr>
            <p:cNvSpPr>
              <a:spLocks/>
            </p:cNvSpPr>
            <p:nvPr userDrawn="1"/>
          </p:nvSpPr>
          <p:spPr bwMode="hidden">
            <a:xfrm>
              <a:off x="3599" y="2477"/>
              <a:ext cx="186" cy="120"/>
            </a:xfrm>
            <a:custGeom>
              <a:avLst/>
              <a:gdLst>
                <a:gd name="T0" fmla="*/ 207 w 185"/>
                <a:gd name="T1" fmla="*/ 0 h 120"/>
                <a:gd name="T2" fmla="*/ 207 w 185"/>
                <a:gd name="T3" fmla="*/ 6 h 120"/>
                <a:gd name="T4" fmla="*/ 207 w 185"/>
                <a:gd name="T5" fmla="*/ 18 h 120"/>
                <a:gd name="T6" fmla="*/ 207 w 185"/>
                <a:gd name="T7" fmla="*/ 36 h 120"/>
                <a:gd name="T8" fmla="*/ 201 w 185"/>
                <a:gd name="T9" fmla="*/ 54 h 120"/>
                <a:gd name="T10" fmla="*/ 183 w 185"/>
                <a:gd name="T11" fmla="*/ 72 h 120"/>
                <a:gd name="T12" fmla="*/ 159 w 185"/>
                <a:gd name="T13" fmla="*/ 96 h 120"/>
                <a:gd name="T14" fmla="*/ 12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7 w 185"/>
                <a:gd name="T29" fmla="*/ 0 h 120"/>
                <a:gd name="T30" fmla="*/ 20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7" name="Freeform 8">
              <a:extLst>
                <a:ext uri="{FF2B5EF4-FFF2-40B4-BE49-F238E27FC236}">
                  <a16:creationId xmlns:a16="http://schemas.microsoft.com/office/drawing/2014/main" id="{393B4C35-294A-C3EA-DF76-B56FA91F5BB3}"/>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8" name="Freeform 9">
              <a:extLst>
                <a:ext uri="{FF2B5EF4-FFF2-40B4-BE49-F238E27FC236}">
                  <a16:creationId xmlns:a16="http://schemas.microsoft.com/office/drawing/2014/main" id="{0904C20E-3761-25CF-B6DC-75CCB429B919}"/>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9 w 526"/>
                <a:gd name="T17" fmla="*/ 179 h 275"/>
                <a:gd name="T18" fmla="*/ 231 w 526"/>
                <a:gd name="T19" fmla="*/ 143 h 275"/>
                <a:gd name="T20" fmla="*/ 273 w 526"/>
                <a:gd name="T21" fmla="*/ 120 h 275"/>
                <a:gd name="T22" fmla="*/ 321 w 526"/>
                <a:gd name="T23" fmla="*/ 96 h 275"/>
                <a:gd name="T24" fmla="*/ 437 w 526"/>
                <a:gd name="T25" fmla="*/ 48 h 275"/>
                <a:gd name="T26" fmla="*/ 486 w 526"/>
                <a:gd name="T27" fmla="*/ 30 h 275"/>
                <a:gd name="T28" fmla="*/ 522 w 526"/>
                <a:gd name="T29" fmla="*/ 12 h 275"/>
                <a:gd name="T30" fmla="*/ 546 w 526"/>
                <a:gd name="T31" fmla="*/ 6 h 275"/>
                <a:gd name="T32" fmla="*/ 564 w 526"/>
                <a:gd name="T33" fmla="*/ 0 h 275"/>
                <a:gd name="T34" fmla="*/ 570 w 526"/>
                <a:gd name="T35" fmla="*/ 0 h 275"/>
                <a:gd name="T36" fmla="*/ 564 w 526"/>
                <a:gd name="T37" fmla="*/ 6 h 275"/>
                <a:gd name="T38" fmla="*/ 552 w 526"/>
                <a:gd name="T39" fmla="*/ 12 h 275"/>
                <a:gd name="T40" fmla="*/ 528 w 526"/>
                <a:gd name="T41" fmla="*/ 24 h 275"/>
                <a:gd name="T42" fmla="*/ 504 w 526"/>
                <a:gd name="T43" fmla="*/ 42 h 275"/>
                <a:gd name="T44" fmla="*/ 480 w 526"/>
                <a:gd name="T45" fmla="*/ 54 h 275"/>
                <a:gd name="T46" fmla="*/ 437 w 526"/>
                <a:gd name="T47" fmla="*/ 78 h 275"/>
                <a:gd name="T48" fmla="*/ 362 w 526"/>
                <a:gd name="T49" fmla="*/ 108 h 275"/>
                <a:gd name="T50" fmla="*/ 29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9" name="Freeform 10">
              <a:extLst>
                <a:ext uri="{FF2B5EF4-FFF2-40B4-BE49-F238E27FC236}">
                  <a16:creationId xmlns:a16="http://schemas.microsoft.com/office/drawing/2014/main" id="{BAF71F57-0C18-4823-3D44-E6D728704774}"/>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42 w 718"/>
                <a:gd name="T17" fmla="*/ 228 h 306"/>
                <a:gd name="T18" fmla="*/ 148 w 718"/>
                <a:gd name="T19" fmla="*/ 228 h 306"/>
                <a:gd name="T20" fmla="*/ 166 w 718"/>
                <a:gd name="T21" fmla="*/ 222 h 306"/>
                <a:gd name="T22" fmla="*/ 190 w 718"/>
                <a:gd name="T23" fmla="*/ 216 h 306"/>
                <a:gd name="T24" fmla="*/ 220 w 718"/>
                <a:gd name="T25" fmla="*/ 204 h 306"/>
                <a:gd name="T26" fmla="*/ 297 w 718"/>
                <a:gd name="T27" fmla="*/ 180 h 306"/>
                <a:gd name="T28" fmla="*/ 415 w 718"/>
                <a:gd name="T29" fmla="*/ 156 h 306"/>
                <a:gd name="T30" fmla="*/ 505 w 718"/>
                <a:gd name="T31" fmla="*/ 126 h 306"/>
                <a:gd name="T32" fmla="*/ 588 w 718"/>
                <a:gd name="T33" fmla="*/ 102 h 306"/>
                <a:gd name="T34" fmla="*/ 627 w 718"/>
                <a:gd name="T35" fmla="*/ 90 h 306"/>
                <a:gd name="T36" fmla="*/ 670 w 718"/>
                <a:gd name="T37" fmla="*/ 84 h 306"/>
                <a:gd name="T38" fmla="*/ 688 w 718"/>
                <a:gd name="T39" fmla="*/ 78 h 306"/>
                <a:gd name="T40" fmla="*/ 694 w 718"/>
                <a:gd name="T41" fmla="*/ 72 h 306"/>
                <a:gd name="T42" fmla="*/ 700 w 718"/>
                <a:gd name="T43" fmla="*/ 66 h 306"/>
                <a:gd name="T44" fmla="*/ 718 w 718"/>
                <a:gd name="T45" fmla="*/ 60 h 306"/>
                <a:gd name="T46" fmla="*/ 760 w 718"/>
                <a:gd name="T47" fmla="*/ 30 h 306"/>
                <a:gd name="T48" fmla="*/ 778 w 718"/>
                <a:gd name="T49" fmla="*/ 18 h 306"/>
                <a:gd name="T50" fmla="*/ 784 w 718"/>
                <a:gd name="T51" fmla="*/ 6 h 306"/>
                <a:gd name="T52" fmla="*/ 778 w 718"/>
                <a:gd name="T53" fmla="*/ 0 h 306"/>
                <a:gd name="T54" fmla="*/ 754 w 718"/>
                <a:gd name="T55" fmla="*/ 0 h 306"/>
                <a:gd name="T56" fmla="*/ 694 w 718"/>
                <a:gd name="T57" fmla="*/ 0 h 306"/>
                <a:gd name="T58" fmla="*/ 636 w 718"/>
                <a:gd name="T59" fmla="*/ 0 h 306"/>
                <a:gd name="T60" fmla="*/ 588 w 718"/>
                <a:gd name="T61" fmla="*/ 0 h 306"/>
                <a:gd name="T62" fmla="*/ 558 w 718"/>
                <a:gd name="T63" fmla="*/ 18 h 306"/>
                <a:gd name="T64" fmla="*/ 529 w 718"/>
                <a:gd name="T65" fmla="*/ 42 h 306"/>
                <a:gd name="T66" fmla="*/ 511 w 718"/>
                <a:gd name="T67" fmla="*/ 54 h 306"/>
                <a:gd name="T68" fmla="*/ 493 w 718"/>
                <a:gd name="T69" fmla="*/ 60 h 306"/>
                <a:gd name="T70" fmla="*/ 469 w 718"/>
                <a:gd name="T71" fmla="*/ 60 h 306"/>
                <a:gd name="T72" fmla="*/ 433 w 718"/>
                <a:gd name="T73" fmla="*/ 66 h 306"/>
                <a:gd name="T74" fmla="*/ 379 w 718"/>
                <a:gd name="T75" fmla="*/ 84 h 306"/>
                <a:gd name="T76" fmla="*/ 333 w 718"/>
                <a:gd name="T77" fmla="*/ 108 h 306"/>
                <a:gd name="T78" fmla="*/ 309 w 718"/>
                <a:gd name="T79" fmla="*/ 126 h 306"/>
                <a:gd name="T80" fmla="*/ 297 w 718"/>
                <a:gd name="T81" fmla="*/ 132 h 306"/>
                <a:gd name="T82" fmla="*/ 279 w 718"/>
                <a:gd name="T83" fmla="*/ 138 h 306"/>
                <a:gd name="T84" fmla="*/ 243 w 718"/>
                <a:gd name="T85" fmla="*/ 138 h 306"/>
                <a:gd name="T86" fmla="*/ 208 w 718"/>
                <a:gd name="T87" fmla="*/ 138 h 306"/>
                <a:gd name="T88" fmla="*/ 202 w 718"/>
                <a:gd name="T89" fmla="*/ 138 h 306"/>
                <a:gd name="T90" fmla="*/ 19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60" name="Freeform 11">
              <a:extLst>
                <a:ext uri="{FF2B5EF4-FFF2-40B4-BE49-F238E27FC236}">
                  <a16:creationId xmlns:a16="http://schemas.microsoft.com/office/drawing/2014/main" id="{E9D01EC8-B3BF-24B1-60F8-723E7F8FB75D}"/>
                </a:ext>
              </a:extLst>
            </p:cNvPr>
            <p:cNvSpPr>
              <a:spLocks/>
            </p:cNvSpPr>
            <p:nvPr userDrawn="1"/>
          </p:nvSpPr>
          <p:spPr bwMode="hidden">
            <a:xfrm>
              <a:off x="3358" y="1890"/>
              <a:ext cx="2400" cy="881"/>
            </a:xfrm>
            <a:custGeom>
              <a:avLst/>
              <a:gdLst>
                <a:gd name="T0" fmla="*/ 2405 w 2392"/>
                <a:gd name="T1" fmla="*/ 54 h 881"/>
                <a:gd name="T2" fmla="*/ 2357 w 2392"/>
                <a:gd name="T3" fmla="*/ 54 h 881"/>
                <a:gd name="T4" fmla="*/ 2309 w 2392"/>
                <a:gd name="T5" fmla="*/ 66 h 881"/>
                <a:gd name="T6" fmla="*/ 2175 w 2392"/>
                <a:gd name="T7" fmla="*/ 101 h 881"/>
                <a:gd name="T8" fmla="*/ 2110 w 2392"/>
                <a:gd name="T9" fmla="*/ 119 h 881"/>
                <a:gd name="T10" fmla="*/ 2000 w 2392"/>
                <a:gd name="T11" fmla="*/ 167 h 881"/>
                <a:gd name="T12" fmla="*/ 1972 w 2392"/>
                <a:gd name="T13" fmla="*/ 245 h 881"/>
                <a:gd name="T14" fmla="*/ 1979 w 2392"/>
                <a:gd name="T15" fmla="*/ 305 h 881"/>
                <a:gd name="T16" fmla="*/ 1890 w 2392"/>
                <a:gd name="T17" fmla="*/ 317 h 881"/>
                <a:gd name="T18" fmla="*/ 1719 w 2392"/>
                <a:gd name="T19" fmla="*/ 263 h 881"/>
                <a:gd name="T20" fmla="*/ 1617 w 2392"/>
                <a:gd name="T21" fmla="*/ 257 h 881"/>
                <a:gd name="T22" fmla="*/ 1509 w 2392"/>
                <a:gd name="T23" fmla="*/ 311 h 881"/>
                <a:gd name="T24" fmla="*/ 1441 w 2392"/>
                <a:gd name="T25" fmla="*/ 353 h 881"/>
                <a:gd name="T26" fmla="*/ 1411 w 2392"/>
                <a:gd name="T27" fmla="*/ 359 h 881"/>
                <a:gd name="T28" fmla="*/ 1302 w 2392"/>
                <a:gd name="T29" fmla="*/ 371 h 881"/>
                <a:gd name="T30" fmla="*/ 1248 w 2392"/>
                <a:gd name="T31" fmla="*/ 365 h 881"/>
                <a:gd name="T32" fmla="*/ 1141 w 2392"/>
                <a:gd name="T33" fmla="*/ 371 h 881"/>
                <a:gd name="T34" fmla="*/ 1023 w 2392"/>
                <a:gd name="T35" fmla="*/ 383 h 881"/>
                <a:gd name="T36" fmla="*/ 987 w 2392"/>
                <a:gd name="T37" fmla="*/ 401 h 881"/>
                <a:gd name="T38" fmla="*/ 885 w 2392"/>
                <a:gd name="T39" fmla="*/ 419 h 881"/>
                <a:gd name="T40" fmla="*/ 844 w 2392"/>
                <a:gd name="T41" fmla="*/ 419 h 881"/>
                <a:gd name="T42" fmla="*/ 708 w 2392"/>
                <a:gd name="T43" fmla="*/ 437 h 881"/>
                <a:gd name="T44" fmla="*/ 642 w 2392"/>
                <a:gd name="T45" fmla="*/ 473 h 881"/>
                <a:gd name="T46" fmla="*/ 547 w 2392"/>
                <a:gd name="T47" fmla="*/ 467 h 881"/>
                <a:gd name="T48" fmla="*/ 457 w 2392"/>
                <a:gd name="T49" fmla="*/ 491 h 881"/>
                <a:gd name="T50" fmla="*/ 435 w 2392"/>
                <a:gd name="T51" fmla="*/ 539 h 881"/>
                <a:gd name="T52" fmla="*/ 369 w 2392"/>
                <a:gd name="T53" fmla="*/ 569 h 881"/>
                <a:gd name="T54" fmla="*/ 244 w 2392"/>
                <a:gd name="T55" fmla="*/ 599 h 881"/>
                <a:gd name="T56" fmla="*/ 138 w 2392"/>
                <a:gd name="T57" fmla="*/ 647 h 881"/>
                <a:gd name="T58" fmla="*/ 108 w 2392"/>
                <a:gd name="T59" fmla="*/ 659 h 881"/>
                <a:gd name="T60" fmla="*/ 0 w 2392"/>
                <a:gd name="T61" fmla="*/ 671 h 881"/>
                <a:gd name="T62" fmla="*/ 84 w 2392"/>
                <a:gd name="T63" fmla="*/ 695 h 881"/>
                <a:gd name="T64" fmla="*/ 285 w 2392"/>
                <a:gd name="T65" fmla="*/ 653 h 881"/>
                <a:gd name="T66" fmla="*/ 517 w 2392"/>
                <a:gd name="T67" fmla="*/ 569 h 881"/>
                <a:gd name="T68" fmla="*/ 612 w 2392"/>
                <a:gd name="T69" fmla="*/ 521 h 881"/>
                <a:gd name="T70" fmla="*/ 690 w 2392"/>
                <a:gd name="T71" fmla="*/ 515 h 881"/>
                <a:gd name="T72" fmla="*/ 939 w 2392"/>
                <a:gd name="T73" fmla="*/ 461 h 881"/>
                <a:gd name="T74" fmla="*/ 1236 w 2392"/>
                <a:gd name="T75" fmla="*/ 425 h 881"/>
                <a:gd name="T76" fmla="*/ 1388 w 2392"/>
                <a:gd name="T77" fmla="*/ 461 h 881"/>
                <a:gd name="T78" fmla="*/ 1527 w 2392"/>
                <a:gd name="T79" fmla="*/ 533 h 881"/>
                <a:gd name="T80" fmla="*/ 1545 w 2392"/>
                <a:gd name="T81" fmla="*/ 617 h 881"/>
                <a:gd name="T82" fmla="*/ 1486 w 2392"/>
                <a:gd name="T83" fmla="*/ 653 h 881"/>
                <a:gd name="T84" fmla="*/ 1314 w 2392"/>
                <a:gd name="T85" fmla="*/ 701 h 881"/>
                <a:gd name="T86" fmla="*/ 1200 w 2392"/>
                <a:gd name="T87" fmla="*/ 755 h 881"/>
                <a:gd name="T88" fmla="*/ 1153 w 2392"/>
                <a:gd name="T89" fmla="*/ 809 h 881"/>
                <a:gd name="T90" fmla="*/ 1165 w 2392"/>
                <a:gd name="T91" fmla="*/ 869 h 881"/>
                <a:gd name="T92" fmla="*/ 1194 w 2392"/>
                <a:gd name="T93" fmla="*/ 881 h 881"/>
                <a:gd name="T94" fmla="*/ 1296 w 2392"/>
                <a:gd name="T95" fmla="*/ 869 h 881"/>
                <a:gd name="T96" fmla="*/ 1498 w 2392"/>
                <a:gd name="T97" fmla="*/ 857 h 881"/>
                <a:gd name="T98" fmla="*/ 1551 w 2392"/>
                <a:gd name="T99" fmla="*/ 851 h 881"/>
                <a:gd name="T100" fmla="*/ 1593 w 2392"/>
                <a:gd name="T101" fmla="*/ 833 h 881"/>
                <a:gd name="T102" fmla="*/ 1807 w 2392"/>
                <a:gd name="T103" fmla="*/ 743 h 881"/>
                <a:gd name="T104" fmla="*/ 1938 w 2392"/>
                <a:gd name="T105" fmla="*/ 689 h 881"/>
                <a:gd name="T106" fmla="*/ 2028 w 2392"/>
                <a:gd name="T107" fmla="*/ 581 h 881"/>
                <a:gd name="T108" fmla="*/ 2193 w 2392"/>
                <a:gd name="T109" fmla="*/ 389 h 881"/>
                <a:gd name="T110" fmla="*/ 2377 w 2392"/>
                <a:gd name="T111" fmla="*/ 269 h 881"/>
                <a:gd name="T112" fmla="*/ 2425 w 2392"/>
                <a:gd name="T113" fmla="*/ 239 h 881"/>
                <a:gd name="T114" fmla="*/ 2571 w 2392"/>
                <a:gd name="T115" fmla="*/ 0 h 881"/>
                <a:gd name="T116" fmla="*/ 247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8" name="Freeform 12">
              <a:extLst>
                <a:ext uri="{FF2B5EF4-FFF2-40B4-BE49-F238E27FC236}">
                  <a16:creationId xmlns:a16="http://schemas.microsoft.com/office/drawing/2014/main" id="{313E7826-1DB6-9579-27F3-4C91FDAC4B15}"/>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6162" name="Freeform 13">
              <a:extLst>
                <a:ext uri="{FF2B5EF4-FFF2-40B4-BE49-F238E27FC236}">
                  <a16:creationId xmlns:a16="http://schemas.microsoft.com/office/drawing/2014/main" id="{4076F2FD-AFF2-F073-0913-1409293BEC8B}"/>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10" name="Freeform 14">
              <a:extLst>
                <a:ext uri="{FF2B5EF4-FFF2-40B4-BE49-F238E27FC236}">
                  <a16:creationId xmlns:a16="http://schemas.microsoft.com/office/drawing/2014/main" id="{8E8A4181-5091-F313-6BD4-463D1A6A1DD2}"/>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4111" name="Freeform 15">
              <a:extLst>
                <a:ext uri="{FF2B5EF4-FFF2-40B4-BE49-F238E27FC236}">
                  <a16:creationId xmlns:a16="http://schemas.microsoft.com/office/drawing/2014/main" id="{0E1A8B3A-9546-09A2-E913-3B2B47A20223}"/>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4112" name="Freeform 16">
              <a:extLst>
                <a:ext uri="{FF2B5EF4-FFF2-40B4-BE49-F238E27FC236}">
                  <a16:creationId xmlns:a16="http://schemas.microsoft.com/office/drawing/2014/main" id="{706EE0E1-FE1F-28E4-A44E-C4C6DD92BE5C}"/>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6166" name="Freeform 17">
              <a:extLst>
                <a:ext uri="{FF2B5EF4-FFF2-40B4-BE49-F238E27FC236}">
                  <a16:creationId xmlns:a16="http://schemas.microsoft.com/office/drawing/2014/main" id="{DA2FC134-8E8B-9F61-450F-F9C3144DD53A}"/>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r-FR"/>
            </a:p>
          </p:txBody>
        </p:sp>
      </p:grpSp>
      <p:sp>
        <p:nvSpPr>
          <p:cNvPr id="4114" name="Rectangle 18">
            <a:extLst>
              <a:ext uri="{FF2B5EF4-FFF2-40B4-BE49-F238E27FC236}">
                <a16:creationId xmlns:a16="http://schemas.microsoft.com/office/drawing/2014/main" id="{6C4844F5-1111-A606-6CBA-9B5FD359569D}"/>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Cliquez pour modifier le style du titre principal</a:t>
            </a:r>
          </a:p>
        </p:txBody>
      </p:sp>
      <p:sp>
        <p:nvSpPr>
          <p:cNvPr id="4115" name="Rectangle 19">
            <a:extLst>
              <a:ext uri="{FF2B5EF4-FFF2-40B4-BE49-F238E27FC236}">
                <a16:creationId xmlns:a16="http://schemas.microsoft.com/office/drawing/2014/main" id="{B74A78DB-F28E-A3DC-2512-6992C81B3734}"/>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16" name="Rectangle 20">
            <a:extLst>
              <a:ext uri="{FF2B5EF4-FFF2-40B4-BE49-F238E27FC236}">
                <a16:creationId xmlns:a16="http://schemas.microsoft.com/office/drawing/2014/main" id="{5680190F-1871-FDE0-A64A-CC33618A3E6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117" name="Rectangle 21">
            <a:extLst>
              <a:ext uri="{FF2B5EF4-FFF2-40B4-BE49-F238E27FC236}">
                <a16:creationId xmlns:a16="http://schemas.microsoft.com/office/drawing/2014/main" id="{877BE860-1E6C-549C-2128-6B33AEF0CBA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508601D-1968-794A-B9F5-C040D92D27DB}" type="slidenum">
              <a:rPr lang="en-US" altLang="en-US"/>
              <a:t>‹#›</a:t>
            </a:fld>
            <a:endParaRPr lang="en-US" altLang="en-US"/>
          </a:p>
        </p:txBody>
      </p:sp>
      <p:sp>
        <p:nvSpPr>
          <p:cNvPr id="4118" name="Rectangle 22">
            <a:extLst>
              <a:ext uri="{FF2B5EF4-FFF2-40B4-BE49-F238E27FC236}">
                <a16:creationId xmlns:a16="http://schemas.microsoft.com/office/drawing/2014/main" id="{48D4E0DB-D70F-84A3-6712-01F1A6B8F3E4}"/>
              </a:ext>
            </a:extLst>
          </p:cNvPr>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55" r:id="rId1"/>
    <p:sldLayoutId id="2147485708" r:id="rId2"/>
    <p:sldLayoutId id="2147485709" r:id="rId3"/>
    <p:sldLayoutId id="2147485710" r:id="rId4"/>
    <p:sldLayoutId id="2147485711" r:id="rId5"/>
    <p:sldLayoutId id="2147485712" r:id="rId6"/>
    <p:sldLayoutId id="2147485713" r:id="rId7"/>
    <p:sldLayoutId id="2147485714" r:id="rId8"/>
    <p:sldLayoutId id="2147485715" r:id="rId9"/>
    <p:sldLayoutId id="2147485716" r:id="rId10"/>
    <p:sldLayoutId id="2147485717" r:id="rId11"/>
    <p:sldLayoutId id="2147485718" r:id="rId12"/>
    <p:sldLayoutId id="2147485719"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F1C57684-750F-86D8-DE5C-E948A0A58D58}"/>
              </a:ext>
            </a:extLst>
          </p:cNvPr>
          <p:cNvGrpSpPr>
            <a:grpSpLocks/>
          </p:cNvGrpSpPr>
          <p:nvPr/>
        </p:nvGrpSpPr>
        <p:grpSpPr bwMode="auto">
          <a:xfrm>
            <a:off x="0" y="1422400"/>
            <a:ext cx="9147175" cy="5435600"/>
            <a:chOff x="0" y="896"/>
            <a:chExt cx="5762" cy="3424"/>
          </a:xfrm>
        </p:grpSpPr>
        <p:grpSp>
          <p:nvGrpSpPr>
            <p:cNvPr id="7176" name="Group 3">
              <a:extLst>
                <a:ext uri="{FF2B5EF4-FFF2-40B4-BE49-F238E27FC236}">
                  <a16:creationId xmlns:a16="http://schemas.microsoft.com/office/drawing/2014/main" id="{C6CBB07C-4502-EF7A-29DC-B10E876B7D34}"/>
                </a:ext>
              </a:extLst>
            </p:cNvPr>
            <p:cNvGrpSpPr>
              <a:grpSpLocks/>
            </p:cNvGrpSpPr>
            <p:nvPr userDrawn="1"/>
          </p:nvGrpSpPr>
          <p:grpSpPr bwMode="auto">
            <a:xfrm>
              <a:off x="20" y="896"/>
              <a:ext cx="5742" cy="3424"/>
              <a:chOff x="20" y="896"/>
              <a:chExt cx="5742" cy="3424"/>
            </a:xfrm>
          </p:grpSpPr>
          <p:sp>
            <p:nvSpPr>
              <p:cNvPr id="7313" name="Freeform 4">
                <a:extLst>
                  <a:ext uri="{FF2B5EF4-FFF2-40B4-BE49-F238E27FC236}">
                    <a16:creationId xmlns:a16="http://schemas.microsoft.com/office/drawing/2014/main" id="{85C448DA-B747-4797-753C-7F037C81AA21}"/>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4" name="Freeform 5">
                <a:extLst>
                  <a:ext uri="{FF2B5EF4-FFF2-40B4-BE49-F238E27FC236}">
                    <a16:creationId xmlns:a16="http://schemas.microsoft.com/office/drawing/2014/main" id="{935D430B-D0F1-07A8-3D82-20C9F4EE66C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5" name="Freeform 6">
                <a:extLst>
                  <a:ext uri="{FF2B5EF4-FFF2-40B4-BE49-F238E27FC236}">
                    <a16:creationId xmlns:a16="http://schemas.microsoft.com/office/drawing/2014/main" id="{A233CA4C-8462-B495-F01A-50208CEB61B9}"/>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6" name="Freeform 7">
                <a:extLst>
                  <a:ext uri="{FF2B5EF4-FFF2-40B4-BE49-F238E27FC236}">
                    <a16:creationId xmlns:a16="http://schemas.microsoft.com/office/drawing/2014/main" id="{52326C13-44ED-858B-FE5B-32868DE6CA9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7" name="Freeform 8">
                <a:extLst>
                  <a:ext uri="{FF2B5EF4-FFF2-40B4-BE49-F238E27FC236}">
                    <a16:creationId xmlns:a16="http://schemas.microsoft.com/office/drawing/2014/main" id="{093E8B99-DD1E-E123-CA20-5C17C069317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8" name="Freeform 9">
                <a:extLst>
                  <a:ext uri="{FF2B5EF4-FFF2-40B4-BE49-F238E27FC236}">
                    <a16:creationId xmlns:a16="http://schemas.microsoft.com/office/drawing/2014/main" id="{F4D31F34-751D-4B34-DB73-281816F73087}"/>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9" name="Freeform 10">
                <a:extLst>
                  <a:ext uri="{FF2B5EF4-FFF2-40B4-BE49-F238E27FC236}">
                    <a16:creationId xmlns:a16="http://schemas.microsoft.com/office/drawing/2014/main" id="{21FBAFB4-FE3E-3EAC-045C-9BC03458C2C9}"/>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0" name="Freeform 11">
                <a:extLst>
                  <a:ext uri="{FF2B5EF4-FFF2-40B4-BE49-F238E27FC236}">
                    <a16:creationId xmlns:a16="http://schemas.microsoft.com/office/drawing/2014/main" id="{6C754847-C50D-EF33-469D-7877F9857C5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1" name="Freeform 12">
                <a:extLst>
                  <a:ext uri="{FF2B5EF4-FFF2-40B4-BE49-F238E27FC236}">
                    <a16:creationId xmlns:a16="http://schemas.microsoft.com/office/drawing/2014/main" id="{46344895-E57D-F7FC-68C6-8EBA8C6F473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2" name="Freeform 13">
                <a:extLst>
                  <a:ext uri="{FF2B5EF4-FFF2-40B4-BE49-F238E27FC236}">
                    <a16:creationId xmlns:a16="http://schemas.microsoft.com/office/drawing/2014/main" id="{4BE22365-A41F-F790-8DD8-BAA3D526BA21}"/>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3" name="Freeform 14">
                <a:extLst>
                  <a:ext uri="{FF2B5EF4-FFF2-40B4-BE49-F238E27FC236}">
                    <a16:creationId xmlns:a16="http://schemas.microsoft.com/office/drawing/2014/main" id="{373C171F-18A0-98DB-28FB-78E61F7ADCB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4" name="Freeform 15">
                <a:extLst>
                  <a:ext uri="{FF2B5EF4-FFF2-40B4-BE49-F238E27FC236}">
                    <a16:creationId xmlns:a16="http://schemas.microsoft.com/office/drawing/2014/main" id="{3AAD4143-3421-22E5-4FDD-8FAF1F8CC5C3}"/>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5" name="Freeform 16">
                <a:extLst>
                  <a:ext uri="{FF2B5EF4-FFF2-40B4-BE49-F238E27FC236}">
                    <a16:creationId xmlns:a16="http://schemas.microsoft.com/office/drawing/2014/main" id="{54DF2C8B-53DC-3ADC-FA7E-F8CCEACF5A8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7177" name="Group 17">
              <a:extLst>
                <a:ext uri="{FF2B5EF4-FFF2-40B4-BE49-F238E27FC236}">
                  <a16:creationId xmlns:a16="http://schemas.microsoft.com/office/drawing/2014/main" id="{184A2AA3-D378-E2A0-E45B-821288015327}"/>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DAB9592F-1018-695C-FFFA-D085CC4D4C06}"/>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1" name="Rectangle 19">
                <a:extLst>
                  <a:ext uri="{FF2B5EF4-FFF2-40B4-BE49-F238E27FC236}">
                    <a16:creationId xmlns:a16="http://schemas.microsoft.com/office/drawing/2014/main" id="{95C2E0CE-BE4F-BD6E-F86D-00F0D273A834}"/>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2" name="Rectangle 20">
                <a:extLst>
                  <a:ext uri="{FF2B5EF4-FFF2-40B4-BE49-F238E27FC236}">
                    <a16:creationId xmlns:a16="http://schemas.microsoft.com/office/drawing/2014/main" id="{B0E29ED7-780A-BA7F-533D-485F7E1B2E47}"/>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3" name="Rectangle 21">
                <a:extLst>
                  <a:ext uri="{FF2B5EF4-FFF2-40B4-BE49-F238E27FC236}">
                    <a16:creationId xmlns:a16="http://schemas.microsoft.com/office/drawing/2014/main" id="{4CCBE1B1-F1AF-0D38-C348-F9B52BFEA517}"/>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4" name="Rectangle 22">
                <a:extLst>
                  <a:ext uri="{FF2B5EF4-FFF2-40B4-BE49-F238E27FC236}">
                    <a16:creationId xmlns:a16="http://schemas.microsoft.com/office/drawing/2014/main" id="{8C4DE280-82FC-B323-302B-03C6E44F5112}"/>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5" name="Rectangle 23">
                <a:extLst>
                  <a:ext uri="{FF2B5EF4-FFF2-40B4-BE49-F238E27FC236}">
                    <a16:creationId xmlns:a16="http://schemas.microsoft.com/office/drawing/2014/main" id="{D5996647-1229-2B05-4605-299FDB446E72}"/>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6" name="Rectangle 24">
                <a:extLst>
                  <a:ext uri="{FF2B5EF4-FFF2-40B4-BE49-F238E27FC236}">
                    <a16:creationId xmlns:a16="http://schemas.microsoft.com/office/drawing/2014/main" id="{115373F7-BB91-C5DA-FF5D-0DB2D601DE7D}"/>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7" name="Rectangle 25">
                <a:extLst>
                  <a:ext uri="{FF2B5EF4-FFF2-40B4-BE49-F238E27FC236}">
                    <a16:creationId xmlns:a16="http://schemas.microsoft.com/office/drawing/2014/main" id="{55B58DBD-E0C8-1FAD-59FA-CE4335292592}"/>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8" name="Rectangle 26">
                <a:extLst>
                  <a:ext uri="{FF2B5EF4-FFF2-40B4-BE49-F238E27FC236}">
                    <a16:creationId xmlns:a16="http://schemas.microsoft.com/office/drawing/2014/main" id="{7F7F5DCF-AC01-4791-E934-19E3FAF695D2}"/>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9" name="Rectangle 27">
                <a:extLst>
                  <a:ext uri="{FF2B5EF4-FFF2-40B4-BE49-F238E27FC236}">
                    <a16:creationId xmlns:a16="http://schemas.microsoft.com/office/drawing/2014/main" id="{197BBC7D-5E0A-8466-9D8A-CCD9D8B0F879}"/>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0" name="Rectangle 28">
                <a:extLst>
                  <a:ext uri="{FF2B5EF4-FFF2-40B4-BE49-F238E27FC236}">
                    <a16:creationId xmlns:a16="http://schemas.microsoft.com/office/drawing/2014/main" id="{62096A2E-DF1C-D8BC-33F9-61A3DCE1B43E}"/>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1" name="Rectangle 29">
                <a:extLst>
                  <a:ext uri="{FF2B5EF4-FFF2-40B4-BE49-F238E27FC236}">
                    <a16:creationId xmlns:a16="http://schemas.microsoft.com/office/drawing/2014/main" id="{69E739D6-A5C4-6783-C432-F267CD77CA15}"/>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2" name="Rectangle 30">
                <a:extLst>
                  <a:ext uri="{FF2B5EF4-FFF2-40B4-BE49-F238E27FC236}">
                    <a16:creationId xmlns:a16="http://schemas.microsoft.com/office/drawing/2014/main" id="{48BDB42B-3C3B-7425-CD62-B8CAE3148690}"/>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3" name="Rectangle 31">
                <a:extLst>
                  <a:ext uri="{FF2B5EF4-FFF2-40B4-BE49-F238E27FC236}">
                    <a16:creationId xmlns:a16="http://schemas.microsoft.com/office/drawing/2014/main" id="{9B83BBE8-4088-379E-7E73-AD9E2CC2EB64}"/>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4" name="Rectangle 32">
                <a:extLst>
                  <a:ext uri="{FF2B5EF4-FFF2-40B4-BE49-F238E27FC236}">
                    <a16:creationId xmlns:a16="http://schemas.microsoft.com/office/drawing/2014/main" id="{82229207-D4F2-8773-05E7-0C14423D3004}"/>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5" name="Rectangle 33">
                <a:extLst>
                  <a:ext uri="{FF2B5EF4-FFF2-40B4-BE49-F238E27FC236}">
                    <a16:creationId xmlns:a16="http://schemas.microsoft.com/office/drawing/2014/main" id="{C1A77A87-F668-E043-191E-FA8570A094A6}"/>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6" name="Rectangle 34">
                <a:extLst>
                  <a:ext uri="{FF2B5EF4-FFF2-40B4-BE49-F238E27FC236}">
                    <a16:creationId xmlns:a16="http://schemas.microsoft.com/office/drawing/2014/main" id="{CA575DF5-F805-B4C7-955A-3ADE017870D3}"/>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7" name="Rectangle 35">
                <a:extLst>
                  <a:ext uri="{FF2B5EF4-FFF2-40B4-BE49-F238E27FC236}">
                    <a16:creationId xmlns:a16="http://schemas.microsoft.com/office/drawing/2014/main" id="{9DF5F7EE-47FB-7C93-1002-858B0622DCDA}"/>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8" name="Rectangle 36">
                <a:extLst>
                  <a:ext uri="{FF2B5EF4-FFF2-40B4-BE49-F238E27FC236}">
                    <a16:creationId xmlns:a16="http://schemas.microsoft.com/office/drawing/2014/main" id="{96A0BEC8-A728-EFC1-63CA-DB8162416CAB}"/>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9" name="Rectangle 37">
                <a:extLst>
                  <a:ext uri="{FF2B5EF4-FFF2-40B4-BE49-F238E27FC236}">
                    <a16:creationId xmlns:a16="http://schemas.microsoft.com/office/drawing/2014/main" id="{7F60C0FB-CE46-C3B1-507B-B4D6D83FCDDD}"/>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0" name="Rectangle 38">
                <a:extLst>
                  <a:ext uri="{FF2B5EF4-FFF2-40B4-BE49-F238E27FC236}">
                    <a16:creationId xmlns:a16="http://schemas.microsoft.com/office/drawing/2014/main" id="{7B5C25BC-85A2-F1B5-3D57-46D077E3A0EC}"/>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1" name="Rectangle 39">
                <a:extLst>
                  <a:ext uri="{FF2B5EF4-FFF2-40B4-BE49-F238E27FC236}">
                    <a16:creationId xmlns:a16="http://schemas.microsoft.com/office/drawing/2014/main" id="{1EFC80F4-E337-D1A3-D16A-2ED94282F36F}"/>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2" name="Rectangle 40">
                <a:extLst>
                  <a:ext uri="{FF2B5EF4-FFF2-40B4-BE49-F238E27FC236}">
                    <a16:creationId xmlns:a16="http://schemas.microsoft.com/office/drawing/2014/main" id="{DB184CBE-9FF0-ADD8-EB4A-5B078B977654}"/>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3" name="Rectangle 41">
                <a:extLst>
                  <a:ext uri="{FF2B5EF4-FFF2-40B4-BE49-F238E27FC236}">
                    <a16:creationId xmlns:a16="http://schemas.microsoft.com/office/drawing/2014/main" id="{B2F1F56C-0F88-64E3-9130-0B10243C4DF6}"/>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4" name="Rectangle 42">
                <a:extLst>
                  <a:ext uri="{FF2B5EF4-FFF2-40B4-BE49-F238E27FC236}">
                    <a16:creationId xmlns:a16="http://schemas.microsoft.com/office/drawing/2014/main" id="{DF942A31-A513-49A3-DE3A-5B056058002B}"/>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5" name="Rectangle 43">
                <a:extLst>
                  <a:ext uri="{FF2B5EF4-FFF2-40B4-BE49-F238E27FC236}">
                    <a16:creationId xmlns:a16="http://schemas.microsoft.com/office/drawing/2014/main" id="{89F81C36-CF15-3D2D-6D8B-C2987A9CEC7E}"/>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6" name="Rectangle 44">
                <a:extLst>
                  <a:ext uri="{FF2B5EF4-FFF2-40B4-BE49-F238E27FC236}">
                    <a16:creationId xmlns:a16="http://schemas.microsoft.com/office/drawing/2014/main" id="{172E3F5E-4DA7-7C61-344A-F2B1B798B92A}"/>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7" name="Rectangle 45">
                <a:extLst>
                  <a:ext uri="{FF2B5EF4-FFF2-40B4-BE49-F238E27FC236}">
                    <a16:creationId xmlns:a16="http://schemas.microsoft.com/office/drawing/2014/main" id="{B0E94F00-86CE-4B90-C7FB-C2FD90C39848}"/>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8" name="Rectangle 46">
                <a:extLst>
                  <a:ext uri="{FF2B5EF4-FFF2-40B4-BE49-F238E27FC236}">
                    <a16:creationId xmlns:a16="http://schemas.microsoft.com/office/drawing/2014/main" id="{4BE658AF-FF7A-981A-387A-6180F916D682}"/>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9" name="Rectangle 47">
                <a:extLst>
                  <a:ext uri="{FF2B5EF4-FFF2-40B4-BE49-F238E27FC236}">
                    <a16:creationId xmlns:a16="http://schemas.microsoft.com/office/drawing/2014/main" id="{FC21C77A-CE10-C3AE-74B2-9DA56D75145A}"/>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0" name="Rectangle 48">
                <a:extLst>
                  <a:ext uri="{FF2B5EF4-FFF2-40B4-BE49-F238E27FC236}">
                    <a16:creationId xmlns:a16="http://schemas.microsoft.com/office/drawing/2014/main" id="{2A58AF11-15B8-06FE-290F-11643C4877DD}"/>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1" name="Rectangle 49">
                <a:extLst>
                  <a:ext uri="{FF2B5EF4-FFF2-40B4-BE49-F238E27FC236}">
                    <a16:creationId xmlns:a16="http://schemas.microsoft.com/office/drawing/2014/main" id="{B4C0C9EE-1BF9-6865-A8DB-34ADB5548B1A}"/>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2" name="Rectangle 50">
                <a:extLst>
                  <a:ext uri="{FF2B5EF4-FFF2-40B4-BE49-F238E27FC236}">
                    <a16:creationId xmlns:a16="http://schemas.microsoft.com/office/drawing/2014/main" id="{BD726CB9-7846-4682-0C51-B5565F453062}"/>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3" name="Rectangle 51">
                <a:extLst>
                  <a:ext uri="{FF2B5EF4-FFF2-40B4-BE49-F238E27FC236}">
                    <a16:creationId xmlns:a16="http://schemas.microsoft.com/office/drawing/2014/main" id="{0E5988B1-A87B-294A-A405-A2F35CCA30AC}"/>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4" name="Rectangle 52">
                <a:extLst>
                  <a:ext uri="{FF2B5EF4-FFF2-40B4-BE49-F238E27FC236}">
                    <a16:creationId xmlns:a16="http://schemas.microsoft.com/office/drawing/2014/main" id="{4DF6D608-BC9A-26C6-1C19-C20E9787A695}"/>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5" name="Rectangle 53">
                <a:extLst>
                  <a:ext uri="{FF2B5EF4-FFF2-40B4-BE49-F238E27FC236}">
                    <a16:creationId xmlns:a16="http://schemas.microsoft.com/office/drawing/2014/main" id="{67EC5DDD-6E19-D056-768D-F018BAC940D0}"/>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6" name="Rectangle 54">
                <a:extLst>
                  <a:ext uri="{FF2B5EF4-FFF2-40B4-BE49-F238E27FC236}">
                    <a16:creationId xmlns:a16="http://schemas.microsoft.com/office/drawing/2014/main" id="{FF9DBB23-AEAB-4FFE-D366-820BF74CC337}"/>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7" name="Rectangle 55">
                <a:extLst>
                  <a:ext uri="{FF2B5EF4-FFF2-40B4-BE49-F238E27FC236}">
                    <a16:creationId xmlns:a16="http://schemas.microsoft.com/office/drawing/2014/main" id="{6DCCDAFB-A6C8-A238-0053-153707261879}"/>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8" name="Rectangle 56">
                <a:extLst>
                  <a:ext uri="{FF2B5EF4-FFF2-40B4-BE49-F238E27FC236}">
                    <a16:creationId xmlns:a16="http://schemas.microsoft.com/office/drawing/2014/main" id="{E687026D-577E-10EA-745C-AC14F809D3AB}"/>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9" name="Rectangle 57">
                <a:extLst>
                  <a:ext uri="{FF2B5EF4-FFF2-40B4-BE49-F238E27FC236}">
                    <a16:creationId xmlns:a16="http://schemas.microsoft.com/office/drawing/2014/main" id="{FD17B9E1-1562-C678-E71B-21F41F8D8423}"/>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0" name="Rectangle 58">
                <a:extLst>
                  <a:ext uri="{FF2B5EF4-FFF2-40B4-BE49-F238E27FC236}">
                    <a16:creationId xmlns:a16="http://schemas.microsoft.com/office/drawing/2014/main" id="{56132228-6558-40E3-5A8B-8129F4D57A40}"/>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1" name="Rectangle 59">
                <a:extLst>
                  <a:ext uri="{FF2B5EF4-FFF2-40B4-BE49-F238E27FC236}">
                    <a16:creationId xmlns:a16="http://schemas.microsoft.com/office/drawing/2014/main" id="{1B64872A-D135-056C-894E-E999B7826F84}"/>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2" name="Rectangle 60">
                <a:extLst>
                  <a:ext uri="{FF2B5EF4-FFF2-40B4-BE49-F238E27FC236}">
                    <a16:creationId xmlns:a16="http://schemas.microsoft.com/office/drawing/2014/main" id="{697512B8-9195-4472-0EE1-AAD0555A864B}"/>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3" name="Rectangle 61">
                <a:extLst>
                  <a:ext uri="{FF2B5EF4-FFF2-40B4-BE49-F238E27FC236}">
                    <a16:creationId xmlns:a16="http://schemas.microsoft.com/office/drawing/2014/main" id="{77EE7C34-6920-28E7-DEFD-B8A3ADF51B91}"/>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4" name="Rectangle 62">
                <a:extLst>
                  <a:ext uri="{FF2B5EF4-FFF2-40B4-BE49-F238E27FC236}">
                    <a16:creationId xmlns:a16="http://schemas.microsoft.com/office/drawing/2014/main" id="{3F1A4DC4-833A-C45C-8C49-DC9C8D14853B}"/>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5" name="Rectangle 63">
                <a:extLst>
                  <a:ext uri="{FF2B5EF4-FFF2-40B4-BE49-F238E27FC236}">
                    <a16:creationId xmlns:a16="http://schemas.microsoft.com/office/drawing/2014/main" id="{428114B1-2D53-6E60-C29B-B21D87658E9E}"/>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6" name="Rectangle 64">
                <a:extLst>
                  <a:ext uri="{FF2B5EF4-FFF2-40B4-BE49-F238E27FC236}">
                    <a16:creationId xmlns:a16="http://schemas.microsoft.com/office/drawing/2014/main" id="{1524C329-1780-A4C1-A469-FA3415B55A25}"/>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7" name="Rectangle 65">
                <a:extLst>
                  <a:ext uri="{FF2B5EF4-FFF2-40B4-BE49-F238E27FC236}">
                    <a16:creationId xmlns:a16="http://schemas.microsoft.com/office/drawing/2014/main" id="{79D8A4A8-CCB1-9E40-604E-AE0A659679EB}"/>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8" name="Rectangle 66">
                <a:extLst>
                  <a:ext uri="{FF2B5EF4-FFF2-40B4-BE49-F238E27FC236}">
                    <a16:creationId xmlns:a16="http://schemas.microsoft.com/office/drawing/2014/main" id="{DE2C583A-E6EB-71EC-6C61-C09FCD4AEFE8}"/>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9" name="Rectangle 67">
                <a:extLst>
                  <a:ext uri="{FF2B5EF4-FFF2-40B4-BE49-F238E27FC236}">
                    <a16:creationId xmlns:a16="http://schemas.microsoft.com/office/drawing/2014/main" id="{31C416EE-E9DF-134F-6D82-7B532C533BF3}"/>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0" name="Rectangle 68">
                <a:extLst>
                  <a:ext uri="{FF2B5EF4-FFF2-40B4-BE49-F238E27FC236}">
                    <a16:creationId xmlns:a16="http://schemas.microsoft.com/office/drawing/2014/main" id="{3E7B1947-310C-F193-3D05-87240156BE17}"/>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1" name="Rectangle 69">
                <a:extLst>
                  <a:ext uri="{FF2B5EF4-FFF2-40B4-BE49-F238E27FC236}">
                    <a16:creationId xmlns:a16="http://schemas.microsoft.com/office/drawing/2014/main" id="{EB916669-B6AD-BB38-6952-CEBCF7F9FE7B}"/>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2" name="Rectangle 70">
                <a:extLst>
                  <a:ext uri="{FF2B5EF4-FFF2-40B4-BE49-F238E27FC236}">
                    <a16:creationId xmlns:a16="http://schemas.microsoft.com/office/drawing/2014/main" id="{8918E77F-2FD5-1659-D0B8-6867C966F74A}"/>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3" name="Rectangle 71">
                <a:extLst>
                  <a:ext uri="{FF2B5EF4-FFF2-40B4-BE49-F238E27FC236}">
                    <a16:creationId xmlns:a16="http://schemas.microsoft.com/office/drawing/2014/main" id="{1D9FC1AC-1101-A268-4435-7E2DBE8438A4}"/>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4" name="Rectangle 72">
                <a:extLst>
                  <a:ext uri="{FF2B5EF4-FFF2-40B4-BE49-F238E27FC236}">
                    <a16:creationId xmlns:a16="http://schemas.microsoft.com/office/drawing/2014/main" id="{A923A9D5-981E-3D44-89EC-13CB95DF2318}"/>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5" name="Rectangle 73">
                <a:extLst>
                  <a:ext uri="{FF2B5EF4-FFF2-40B4-BE49-F238E27FC236}">
                    <a16:creationId xmlns:a16="http://schemas.microsoft.com/office/drawing/2014/main" id="{1C5A2961-817E-D2C2-6A8C-A2B037467858}"/>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6" name="Rectangle 74">
                <a:extLst>
                  <a:ext uri="{FF2B5EF4-FFF2-40B4-BE49-F238E27FC236}">
                    <a16:creationId xmlns:a16="http://schemas.microsoft.com/office/drawing/2014/main" id="{AAC96C5F-C968-0BA3-024F-1E7489A3943A}"/>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7" name="Rectangle 75">
                <a:extLst>
                  <a:ext uri="{FF2B5EF4-FFF2-40B4-BE49-F238E27FC236}">
                    <a16:creationId xmlns:a16="http://schemas.microsoft.com/office/drawing/2014/main" id="{89FA2FD5-40FD-EED1-D7EE-865DA3C42EE1}"/>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8" name="Rectangle 76">
                <a:extLst>
                  <a:ext uri="{FF2B5EF4-FFF2-40B4-BE49-F238E27FC236}">
                    <a16:creationId xmlns:a16="http://schemas.microsoft.com/office/drawing/2014/main" id="{E4AEE426-11A3-FBEC-2ABD-0765330EAE57}"/>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9" name="Rectangle 77">
                <a:extLst>
                  <a:ext uri="{FF2B5EF4-FFF2-40B4-BE49-F238E27FC236}">
                    <a16:creationId xmlns:a16="http://schemas.microsoft.com/office/drawing/2014/main" id="{2C12F1FF-2938-143F-E791-CAEDEC20F0E1}"/>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0" name="Rectangle 78">
                <a:extLst>
                  <a:ext uri="{FF2B5EF4-FFF2-40B4-BE49-F238E27FC236}">
                    <a16:creationId xmlns:a16="http://schemas.microsoft.com/office/drawing/2014/main" id="{DB98C77C-F6DE-D14B-1AE9-4647E942CF57}"/>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1" name="Rectangle 79">
                <a:extLst>
                  <a:ext uri="{FF2B5EF4-FFF2-40B4-BE49-F238E27FC236}">
                    <a16:creationId xmlns:a16="http://schemas.microsoft.com/office/drawing/2014/main" id="{5C91AA4A-FDBC-36B0-8451-EC52DCED3C12}"/>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2" name="Rectangle 80">
                <a:extLst>
                  <a:ext uri="{FF2B5EF4-FFF2-40B4-BE49-F238E27FC236}">
                    <a16:creationId xmlns:a16="http://schemas.microsoft.com/office/drawing/2014/main" id="{5C819BC6-92D9-CBB1-7FFC-80AE3018F02D}"/>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241" name="Freeform 81">
                <a:extLst>
                  <a:ext uri="{FF2B5EF4-FFF2-40B4-BE49-F238E27FC236}">
                    <a16:creationId xmlns:a16="http://schemas.microsoft.com/office/drawing/2014/main" id="{26B28CED-21DD-AE00-E3BF-FAE773981D84}"/>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94" name="Rectangle 82">
                <a:extLst>
                  <a:ext uri="{FF2B5EF4-FFF2-40B4-BE49-F238E27FC236}">
                    <a16:creationId xmlns:a16="http://schemas.microsoft.com/office/drawing/2014/main" id="{F2E4C421-1C4D-C33F-981C-F8AFA9066A97}"/>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5" name="Rectangle 83">
                <a:extLst>
                  <a:ext uri="{FF2B5EF4-FFF2-40B4-BE49-F238E27FC236}">
                    <a16:creationId xmlns:a16="http://schemas.microsoft.com/office/drawing/2014/main" id="{E55BE6B6-C9CA-E15B-B3B9-07EAFBABECCB}"/>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6" name="Rectangle 84">
                <a:extLst>
                  <a:ext uri="{FF2B5EF4-FFF2-40B4-BE49-F238E27FC236}">
                    <a16:creationId xmlns:a16="http://schemas.microsoft.com/office/drawing/2014/main" id="{C9223389-91F4-41F4-5DAF-2143F2E50B55}"/>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7" name="Rectangle 85">
                <a:extLst>
                  <a:ext uri="{FF2B5EF4-FFF2-40B4-BE49-F238E27FC236}">
                    <a16:creationId xmlns:a16="http://schemas.microsoft.com/office/drawing/2014/main" id="{2A1E657B-DA15-101D-6CC2-31A8CA6AE3BB}"/>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8" name="Rectangle 86">
                <a:extLst>
                  <a:ext uri="{FF2B5EF4-FFF2-40B4-BE49-F238E27FC236}">
                    <a16:creationId xmlns:a16="http://schemas.microsoft.com/office/drawing/2014/main" id="{EEE74C81-C26D-FD23-890E-6E8D03778EFE}"/>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9" name="Rectangle 87">
                <a:extLst>
                  <a:ext uri="{FF2B5EF4-FFF2-40B4-BE49-F238E27FC236}">
                    <a16:creationId xmlns:a16="http://schemas.microsoft.com/office/drawing/2014/main" id="{A3C260DC-C9CA-03D5-E845-E403249742D6}"/>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0" name="Rectangle 88">
                <a:extLst>
                  <a:ext uri="{FF2B5EF4-FFF2-40B4-BE49-F238E27FC236}">
                    <a16:creationId xmlns:a16="http://schemas.microsoft.com/office/drawing/2014/main" id="{F9444BD0-6400-CCDF-6FDF-DBBE5D371EE9}"/>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1" name="Rectangle 89">
                <a:extLst>
                  <a:ext uri="{FF2B5EF4-FFF2-40B4-BE49-F238E27FC236}">
                    <a16:creationId xmlns:a16="http://schemas.microsoft.com/office/drawing/2014/main" id="{6EB1E2C6-AECF-47CB-55BC-318B044E673F}"/>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2" name="Rectangle 90">
                <a:extLst>
                  <a:ext uri="{FF2B5EF4-FFF2-40B4-BE49-F238E27FC236}">
                    <a16:creationId xmlns:a16="http://schemas.microsoft.com/office/drawing/2014/main" id="{335CC868-440C-42D6-DD75-B0966D00DDA9}"/>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3" name="Rectangle 91">
                <a:extLst>
                  <a:ext uri="{FF2B5EF4-FFF2-40B4-BE49-F238E27FC236}">
                    <a16:creationId xmlns:a16="http://schemas.microsoft.com/office/drawing/2014/main" id="{4A5F55E1-A306-B9FB-B937-1805540FC859}"/>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4" name="Rectangle 92">
                <a:extLst>
                  <a:ext uri="{FF2B5EF4-FFF2-40B4-BE49-F238E27FC236}">
                    <a16:creationId xmlns:a16="http://schemas.microsoft.com/office/drawing/2014/main" id="{512C8622-DDE0-D2F0-A453-2FEDF723A958}"/>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5" name="Rectangle 93">
                <a:extLst>
                  <a:ext uri="{FF2B5EF4-FFF2-40B4-BE49-F238E27FC236}">
                    <a16:creationId xmlns:a16="http://schemas.microsoft.com/office/drawing/2014/main" id="{3A290C9F-0B2D-B79F-C7C9-E51AAF290A63}"/>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6" name="Rectangle 94">
                <a:extLst>
                  <a:ext uri="{FF2B5EF4-FFF2-40B4-BE49-F238E27FC236}">
                    <a16:creationId xmlns:a16="http://schemas.microsoft.com/office/drawing/2014/main" id="{D57F4A6C-546A-8969-C8D0-FB5DBFB5C657}"/>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7" name="Rectangle 95">
                <a:extLst>
                  <a:ext uri="{FF2B5EF4-FFF2-40B4-BE49-F238E27FC236}">
                    <a16:creationId xmlns:a16="http://schemas.microsoft.com/office/drawing/2014/main" id="{4B03CD9A-A3EA-E968-41EE-1121AF387F00}"/>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8" name="Rectangle 96">
                <a:extLst>
                  <a:ext uri="{FF2B5EF4-FFF2-40B4-BE49-F238E27FC236}">
                    <a16:creationId xmlns:a16="http://schemas.microsoft.com/office/drawing/2014/main" id="{C3887CF4-2AD8-431E-9E93-F6C773E6948B}"/>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9" name="Rectangle 97">
                <a:extLst>
                  <a:ext uri="{FF2B5EF4-FFF2-40B4-BE49-F238E27FC236}">
                    <a16:creationId xmlns:a16="http://schemas.microsoft.com/office/drawing/2014/main" id="{C71758F1-B059-BF22-37B6-74B8FE55561B}"/>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0" name="Rectangle 98">
                <a:extLst>
                  <a:ext uri="{FF2B5EF4-FFF2-40B4-BE49-F238E27FC236}">
                    <a16:creationId xmlns:a16="http://schemas.microsoft.com/office/drawing/2014/main" id="{D80A52BE-AF5C-EE81-108C-0011F0587691}"/>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1" name="Rectangle 99">
                <a:extLst>
                  <a:ext uri="{FF2B5EF4-FFF2-40B4-BE49-F238E27FC236}">
                    <a16:creationId xmlns:a16="http://schemas.microsoft.com/office/drawing/2014/main" id="{90C9AEB9-0C18-3101-C775-DE2C77730A3F}"/>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2" name="Rectangle 100">
                <a:extLst>
                  <a:ext uri="{FF2B5EF4-FFF2-40B4-BE49-F238E27FC236}">
                    <a16:creationId xmlns:a16="http://schemas.microsoft.com/office/drawing/2014/main" id="{A96A39BC-7074-02DE-EAAD-73A251D008DF}"/>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3" name="Rectangle 101">
                <a:extLst>
                  <a:ext uri="{FF2B5EF4-FFF2-40B4-BE49-F238E27FC236}">
                    <a16:creationId xmlns:a16="http://schemas.microsoft.com/office/drawing/2014/main" id="{F68ABEE4-3A2A-B384-0C1B-5DF35C7A1B86}"/>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4" name="Rectangle 102">
                <a:extLst>
                  <a:ext uri="{FF2B5EF4-FFF2-40B4-BE49-F238E27FC236}">
                    <a16:creationId xmlns:a16="http://schemas.microsoft.com/office/drawing/2014/main" id="{276D9923-8568-1DFE-236F-8005FF584008}"/>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5" name="Rectangle 103">
                <a:extLst>
                  <a:ext uri="{FF2B5EF4-FFF2-40B4-BE49-F238E27FC236}">
                    <a16:creationId xmlns:a16="http://schemas.microsoft.com/office/drawing/2014/main" id="{01C0E4CA-50C2-01A9-BD23-A0DD3E0E421F}"/>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6" name="Rectangle 104">
                <a:extLst>
                  <a:ext uri="{FF2B5EF4-FFF2-40B4-BE49-F238E27FC236}">
                    <a16:creationId xmlns:a16="http://schemas.microsoft.com/office/drawing/2014/main" id="{B3E54034-3A17-7A52-0333-BCDADA65B028}"/>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7" name="Rectangle 105">
                <a:extLst>
                  <a:ext uri="{FF2B5EF4-FFF2-40B4-BE49-F238E27FC236}">
                    <a16:creationId xmlns:a16="http://schemas.microsoft.com/office/drawing/2014/main" id="{5A6ADFA0-FB06-D33A-2B70-89F50F3A4B80}"/>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8" name="Rectangle 106">
                <a:extLst>
                  <a:ext uri="{FF2B5EF4-FFF2-40B4-BE49-F238E27FC236}">
                    <a16:creationId xmlns:a16="http://schemas.microsoft.com/office/drawing/2014/main" id="{632D5E32-DE28-A84B-2CA1-FB4546DDA9F7}"/>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9" name="Rectangle 107">
                <a:extLst>
                  <a:ext uri="{FF2B5EF4-FFF2-40B4-BE49-F238E27FC236}">
                    <a16:creationId xmlns:a16="http://schemas.microsoft.com/office/drawing/2014/main" id="{AC931444-E4FE-FC29-FBED-572AA77CD401}"/>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0" name="Rectangle 108">
                <a:extLst>
                  <a:ext uri="{FF2B5EF4-FFF2-40B4-BE49-F238E27FC236}">
                    <a16:creationId xmlns:a16="http://schemas.microsoft.com/office/drawing/2014/main" id="{532BEEBA-520D-5F65-855F-3DC3FF1312F7}"/>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1" name="Rectangle 109">
                <a:extLst>
                  <a:ext uri="{FF2B5EF4-FFF2-40B4-BE49-F238E27FC236}">
                    <a16:creationId xmlns:a16="http://schemas.microsoft.com/office/drawing/2014/main" id="{A3A5DEE2-C60B-681C-9E76-1A0BB0B8D03E}"/>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2" name="Rectangle 110">
                <a:extLst>
                  <a:ext uri="{FF2B5EF4-FFF2-40B4-BE49-F238E27FC236}">
                    <a16:creationId xmlns:a16="http://schemas.microsoft.com/office/drawing/2014/main" id="{22BB14A4-36A9-A354-A1B5-EF1800777DD4}"/>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3" name="Rectangle 111">
                <a:extLst>
                  <a:ext uri="{FF2B5EF4-FFF2-40B4-BE49-F238E27FC236}">
                    <a16:creationId xmlns:a16="http://schemas.microsoft.com/office/drawing/2014/main" id="{AC4A509D-2DA5-4B05-B2BC-E51A336A0359}"/>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4" name="Rectangle 112">
                <a:extLst>
                  <a:ext uri="{FF2B5EF4-FFF2-40B4-BE49-F238E27FC236}">
                    <a16:creationId xmlns:a16="http://schemas.microsoft.com/office/drawing/2014/main" id="{5E0914B1-CDDF-1BEF-8F6A-3312E2012454}"/>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5" name="Rectangle 113">
                <a:extLst>
                  <a:ext uri="{FF2B5EF4-FFF2-40B4-BE49-F238E27FC236}">
                    <a16:creationId xmlns:a16="http://schemas.microsoft.com/office/drawing/2014/main" id="{C86915AE-09A1-81DB-EC00-A3F2D3C17B22}"/>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6" name="Rectangle 114">
                <a:extLst>
                  <a:ext uri="{FF2B5EF4-FFF2-40B4-BE49-F238E27FC236}">
                    <a16:creationId xmlns:a16="http://schemas.microsoft.com/office/drawing/2014/main" id="{41AD8314-7627-B706-0301-8F0C9ACB6EF1}"/>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7" name="Rectangle 115">
                <a:extLst>
                  <a:ext uri="{FF2B5EF4-FFF2-40B4-BE49-F238E27FC236}">
                    <a16:creationId xmlns:a16="http://schemas.microsoft.com/office/drawing/2014/main" id="{5D5D6FAD-CC31-1B76-2CD5-A700C20AB49D}"/>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8" name="Rectangle 116">
                <a:extLst>
                  <a:ext uri="{FF2B5EF4-FFF2-40B4-BE49-F238E27FC236}">
                    <a16:creationId xmlns:a16="http://schemas.microsoft.com/office/drawing/2014/main" id="{42E6FDEF-090E-3F50-2C0E-238E9AD8D8CD}"/>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9" name="Rectangle 117">
                <a:extLst>
                  <a:ext uri="{FF2B5EF4-FFF2-40B4-BE49-F238E27FC236}">
                    <a16:creationId xmlns:a16="http://schemas.microsoft.com/office/drawing/2014/main" id="{8FC4DD81-B60D-BA41-925C-14A91F424463}"/>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0" name="Rectangle 118">
                <a:extLst>
                  <a:ext uri="{FF2B5EF4-FFF2-40B4-BE49-F238E27FC236}">
                    <a16:creationId xmlns:a16="http://schemas.microsoft.com/office/drawing/2014/main" id="{09E93AF1-2E53-C3AC-11F9-7BA8804FA355}"/>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1" name="Rectangle 119">
                <a:extLst>
                  <a:ext uri="{FF2B5EF4-FFF2-40B4-BE49-F238E27FC236}">
                    <a16:creationId xmlns:a16="http://schemas.microsoft.com/office/drawing/2014/main" id="{40574316-7343-108E-6F9B-C75F089D5EDA}"/>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2" name="Rectangle 120">
                <a:extLst>
                  <a:ext uri="{FF2B5EF4-FFF2-40B4-BE49-F238E27FC236}">
                    <a16:creationId xmlns:a16="http://schemas.microsoft.com/office/drawing/2014/main" id="{322DDFF9-43AD-6BD4-952F-89D3D52FE98E}"/>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3" name="Rectangle 121">
                <a:extLst>
                  <a:ext uri="{FF2B5EF4-FFF2-40B4-BE49-F238E27FC236}">
                    <a16:creationId xmlns:a16="http://schemas.microsoft.com/office/drawing/2014/main" id="{CA101B2D-C8F8-02D4-1188-617B8EDB6D63}"/>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4" name="Rectangle 122">
                <a:extLst>
                  <a:ext uri="{FF2B5EF4-FFF2-40B4-BE49-F238E27FC236}">
                    <a16:creationId xmlns:a16="http://schemas.microsoft.com/office/drawing/2014/main" id="{A63FB26F-90C4-8F2E-1107-651703C92156}"/>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5" name="Rectangle 123">
                <a:extLst>
                  <a:ext uri="{FF2B5EF4-FFF2-40B4-BE49-F238E27FC236}">
                    <a16:creationId xmlns:a16="http://schemas.microsoft.com/office/drawing/2014/main" id="{0618913D-E018-6588-D3F5-B190292C3AB8}"/>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6" name="Rectangle 124">
                <a:extLst>
                  <a:ext uri="{FF2B5EF4-FFF2-40B4-BE49-F238E27FC236}">
                    <a16:creationId xmlns:a16="http://schemas.microsoft.com/office/drawing/2014/main" id="{4A274567-04D7-2ECD-8BD6-25216662078D}"/>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7" name="Rectangle 125">
                <a:extLst>
                  <a:ext uri="{FF2B5EF4-FFF2-40B4-BE49-F238E27FC236}">
                    <a16:creationId xmlns:a16="http://schemas.microsoft.com/office/drawing/2014/main" id="{D0D5A69D-3F9E-F0E2-7EE8-DA1BD4E5C3D1}"/>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8" name="Rectangle 126">
                <a:extLst>
                  <a:ext uri="{FF2B5EF4-FFF2-40B4-BE49-F238E27FC236}">
                    <a16:creationId xmlns:a16="http://schemas.microsoft.com/office/drawing/2014/main" id="{9ED1721E-D300-14CC-84F4-0874A7A70139}"/>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9" name="Rectangle 127">
                <a:extLst>
                  <a:ext uri="{FF2B5EF4-FFF2-40B4-BE49-F238E27FC236}">
                    <a16:creationId xmlns:a16="http://schemas.microsoft.com/office/drawing/2014/main" id="{948D1F24-E1BE-2C41-0BB7-374EB8F2C8F9}"/>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0" name="Rectangle 128">
                <a:extLst>
                  <a:ext uri="{FF2B5EF4-FFF2-40B4-BE49-F238E27FC236}">
                    <a16:creationId xmlns:a16="http://schemas.microsoft.com/office/drawing/2014/main" id="{ACA8E716-21A2-8953-A1AE-7AE2F3BD9589}"/>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1" name="Rectangle 129">
                <a:extLst>
                  <a:ext uri="{FF2B5EF4-FFF2-40B4-BE49-F238E27FC236}">
                    <a16:creationId xmlns:a16="http://schemas.microsoft.com/office/drawing/2014/main" id="{0AB4D6E6-8477-8B03-B085-6D1572DB962C}"/>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2" name="Rectangle 130">
                <a:extLst>
                  <a:ext uri="{FF2B5EF4-FFF2-40B4-BE49-F238E27FC236}">
                    <a16:creationId xmlns:a16="http://schemas.microsoft.com/office/drawing/2014/main" id="{E168D2AA-137C-7971-702A-C0AD75E02097}"/>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3" name="Rectangle 131">
                <a:extLst>
                  <a:ext uri="{FF2B5EF4-FFF2-40B4-BE49-F238E27FC236}">
                    <a16:creationId xmlns:a16="http://schemas.microsoft.com/office/drawing/2014/main" id="{DB267EEC-4333-912A-999D-3DBD3795EADC}"/>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4" name="Rectangle 132">
                <a:extLst>
                  <a:ext uri="{FF2B5EF4-FFF2-40B4-BE49-F238E27FC236}">
                    <a16:creationId xmlns:a16="http://schemas.microsoft.com/office/drawing/2014/main" id="{0E1B422F-68EC-04A0-6184-AD9878BCA32F}"/>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5" name="Rectangle 133">
                <a:extLst>
                  <a:ext uri="{FF2B5EF4-FFF2-40B4-BE49-F238E27FC236}">
                    <a16:creationId xmlns:a16="http://schemas.microsoft.com/office/drawing/2014/main" id="{96B90F72-BC52-14E3-241F-3B0029C3C0F4}"/>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6" name="Rectangle 134">
                <a:extLst>
                  <a:ext uri="{FF2B5EF4-FFF2-40B4-BE49-F238E27FC236}">
                    <a16:creationId xmlns:a16="http://schemas.microsoft.com/office/drawing/2014/main" id="{5B29983C-4094-239D-314F-FAFFDE1F616F}"/>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7" name="Rectangle 135">
                <a:extLst>
                  <a:ext uri="{FF2B5EF4-FFF2-40B4-BE49-F238E27FC236}">
                    <a16:creationId xmlns:a16="http://schemas.microsoft.com/office/drawing/2014/main" id="{3D34580C-0718-266C-B0E4-361A47BDC1A9}"/>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8" name="Rectangle 136">
                <a:extLst>
                  <a:ext uri="{FF2B5EF4-FFF2-40B4-BE49-F238E27FC236}">
                    <a16:creationId xmlns:a16="http://schemas.microsoft.com/office/drawing/2014/main" id="{06308B08-3D86-336D-DE3B-56C28DFBFEEA}"/>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9" name="Rectangle 137">
                <a:extLst>
                  <a:ext uri="{FF2B5EF4-FFF2-40B4-BE49-F238E27FC236}">
                    <a16:creationId xmlns:a16="http://schemas.microsoft.com/office/drawing/2014/main" id="{D57C859A-5B5C-0525-00FC-70C5DACE9FE7}"/>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298" name="Freeform 138">
                <a:extLst>
                  <a:ext uri="{FF2B5EF4-FFF2-40B4-BE49-F238E27FC236}">
                    <a16:creationId xmlns:a16="http://schemas.microsoft.com/office/drawing/2014/main" id="{606B3442-5613-DCBA-8F43-4B63500C4EDC}"/>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9" name="Freeform 139">
                <a:extLst>
                  <a:ext uri="{FF2B5EF4-FFF2-40B4-BE49-F238E27FC236}">
                    <a16:creationId xmlns:a16="http://schemas.microsoft.com/office/drawing/2014/main" id="{1162A600-6139-CC9A-FE5D-A166C4AB3F7B}"/>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0" name="Freeform 140">
                <a:extLst>
                  <a:ext uri="{FF2B5EF4-FFF2-40B4-BE49-F238E27FC236}">
                    <a16:creationId xmlns:a16="http://schemas.microsoft.com/office/drawing/2014/main" id="{14848A6D-C452-5903-2C4D-585C56CC872D}"/>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1" name="Freeform 141">
                <a:extLst>
                  <a:ext uri="{FF2B5EF4-FFF2-40B4-BE49-F238E27FC236}">
                    <a16:creationId xmlns:a16="http://schemas.microsoft.com/office/drawing/2014/main" id="{BEDC9E27-B0CD-2857-A856-4284197AF09C}"/>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2" name="Freeform 142">
                <a:extLst>
                  <a:ext uri="{FF2B5EF4-FFF2-40B4-BE49-F238E27FC236}">
                    <a16:creationId xmlns:a16="http://schemas.microsoft.com/office/drawing/2014/main" id="{42AD23BE-F465-AF4A-AEEC-C22502665037}"/>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3" name="Freeform 143">
                <a:extLst>
                  <a:ext uri="{FF2B5EF4-FFF2-40B4-BE49-F238E27FC236}">
                    <a16:creationId xmlns:a16="http://schemas.microsoft.com/office/drawing/2014/main" id="{C6A670CC-B676-6321-C17B-6B91806C1228}"/>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4" name="Freeform 144">
                <a:extLst>
                  <a:ext uri="{FF2B5EF4-FFF2-40B4-BE49-F238E27FC236}">
                    <a16:creationId xmlns:a16="http://schemas.microsoft.com/office/drawing/2014/main" id="{9BA33DA0-4356-D146-E3B0-9C1E6ACED538}"/>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5" name="Freeform 145">
                <a:extLst>
                  <a:ext uri="{FF2B5EF4-FFF2-40B4-BE49-F238E27FC236}">
                    <a16:creationId xmlns:a16="http://schemas.microsoft.com/office/drawing/2014/main" id="{1D8FF7FD-6DC7-9A43-4106-213985B261A9}"/>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6" name="Freeform 146">
                <a:extLst>
                  <a:ext uri="{FF2B5EF4-FFF2-40B4-BE49-F238E27FC236}">
                    <a16:creationId xmlns:a16="http://schemas.microsoft.com/office/drawing/2014/main" id="{8807F640-7EAE-B7F0-0535-E658226E5472}"/>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59" name="Rectangle 147">
                <a:extLst>
                  <a:ext uri="{FF2B5EF4-FFF2-40B4-BE49-F238E27FC236}">
                    <a16:creationId xmlns:a16="http://schemas.microsoft.com/office/drawing/2014/main" id="{3EDA3024-D0A7-7BA3-7167-DDD6398020A2}"/>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60" name="Rectangle 148">
                <a:extLst>
                  <a:ext uri="{FF2B5EF4-FFF2-40B4-BE49-F238E27FC236}">
                    <a16:creationId xmlns:a16="http://schemas.microsoft.com/office/drawing/2014/main" id="{6B1BDB17-878D-402D-322C-98FAF5A58EE6}"/>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309" name="Freeform 149">
                <a:extLst>
                  <a:ext uri="{FF2B5EF4-FFF2-40B4-BE49-F238E27FC236}">
                    <a16:creationId xmlns:a16="http://schemas.microsoft.com/office/drawing/2014/main" id="{877E0DA3-36DC-DD11-6FED-469CF03694E3}"/>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10" name="Freeform 150">
                <a:extLst>
                  <a:ext uri="{FF2B5EF4-FFF2-40B4-BE49-F238E27FC236}">
                    <a16:creationId xmlns:a16="http://schemas.microsoft.com/office/drawing/2014/main" id="{C842542F-04E8-25B7-682D-060DC6C51385}"/>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15" name="Freeform 151">
                <a:extLst>
                  <a:ext uri="{FF2B5EF4-FFF2-40B4-BE49-F238E27FC236}">
                    <a16:creationId xmlns:a16="http://schemas.microsoft.com/office/drawing/2014/main" id="{2A4EE8FE-975F-79DC-CD0E-336AE28B7BC0}"/>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14A83E46-799F-45FA-0A04-17F060FD5172}"/>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D3F0423E-4BC2-2E64-2C7A-E108826D74C5}"/>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1418" name="Rectangle 154">
            <a:extLst>
              <a:ext uri="{FF2B5EF4-FFF2-40B4-BE49-F238E27FC236}">
                <a16:creationId xmlns:a16="http://schemas.microsoft.com/office/drawing/2014/main" id="{E6675F07-4B2E-9AF8-8CCB-452307D11DA1}"/>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79A3BB0E-2EE8-C6D6-4E1A-E21D145A8F2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BBACD740-4332-FB4B-7492-B8C852EE11E6}"/>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2C5A38EE-96B6-3944-83A5-DCE2C9B09413}" type="slidenum">
              <a:rPr lang="en-US" altLang="en-US"/>
              <a:t>‹#›</a:t>
            </a:fld>
            <a:endParaRPr lang="en-US" altLang="en-US"/>
          </a:p>
        </p:txBody>
      </p:sp>
      <p:sp>
        <p:nvSpPr>
          <p:cNvPr id="11421" name="Rectangle 157">
            <a:extLst>
              <a:ext uri="{FF2B5EF4-FFF2-40B4-BE49-F238E27FC236}">
                <a16:creationId xmlns:a16="http://schemas.microsoft.com/office/drawing/2014/main" id="{19EA2FA9-0735-411C-8625-20C9C3A53054}"/>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dk2" tx1="lt1" bg2="dk1" tx2="lt2" accent1="accent1" accent2="accent2" accent3="accent3" accent4="accent4" accent5="accent5" accent6="accent6" hlink="hlink" folHlink="folHlink"/>
  <p:sldLayoutIdLst>
    <p:sldLayoutId id="2147485756" r:id="rId1"/>
    <p:sldLayoutId id="2147485757" r:id="rId2"/>
    <p:sldLayoutId id="2147485758" r:id="rId3"/>
    <p:sldLayoutId id="2147485759" r:id="rId4"/>
    <p:sldLayoutId id="2147485760" r:id="rId5"/>
    <p:sldLayoutId id="2147485761" r:id="rId6"/>
    <p:sldLayoutId id="2147485762" r:id="rId7"/>
    <p:sldLayoutId id="2147485763" r:id="rId8"/>
    <p:sldLayoutId id="2147485764" r:id="rId9"/>
    <p:sldLayoutId id="2147485765" r:id="rId10"/>
    <p:sldLayoutId id="21474857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F0615267-6DF7-9BD2-C0FD-D8D189A03174}"/>
              </a:ext>
            </a:extLst>
          </p:cNvPr>
          <p:cNvGrpSpPr>
            <a:grpSpLocks/>
          </p:cNvGrpSpPr>
          <p:nvPr/>
        </p:nvGrpSpPr>
        <p:grpSpPr bwMode="auto">
          <a:xfrm>
            <a:off x="0" y="3902075"/>
            <a:ext cx="3400425" cy="2949575"/>
            <a:chOff x="0" y="2458"/>
            <a:chExt cx="2142" cy="1858"/>
          </a:xfrm>
        </p:grpSpPr>
        <p:sp>
          <p:nvSpPr>
            <p:cNvPr id="6147" name="Freeform 3">
              <a:extLst>
                <a:ext uri="{FF2B5EF4-FFF2-40B4-BE49-F238E27FC236}">
                  <a16:creationId xmlns:a16="http://schemas.microsoft.com/office/drawing/2014/main" id="{5CF00385-F3AC-87CE-F35C-20ACD1AE883C}"/>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48" name="Freeform 4">
              <a:extLst>
                <a:ext uri="{FF2B5EF4-FFF2-40B4-BE49-F238E27FC236}">
                  <a16:creationId xmlns:a16="http://schemas.microsoft.com/office/drawing/2014/main" id="{3A1ACB8E-0503-5CE5-3A96-B73FD5D53D3C}"/>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6149" name="Freeform 5">
              <a:extLst>
                <a:ext uri="{FF2B5EF4-FFF2-40B4-BE49-F238E27FC236}">
                  <a16:creationId xmlns:a16="http://schemas.microsoft.com/office/drawing/2014/main" id="{CA9E3819-94DE-0B66-97DA-F591F9D3BB40}"/>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50" name="Freeform 6">
              <a:extLst>
                <a:ext uri="{FF2B5EF4-FFF2-40B4-BE49-F238E27FC236}">
                  <a16:creationId xmlns:a16="http://schemas.microsoft.com/office/drawing/2014/main" id="{6EBB1DC9-6528-B1E1-649C-A458BB88A231}"/>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1036" name="Oval 7">
              <a:extLst>
                <a:ext uri="{FF2B5EF4-FFF2-40B4-BE49-F238E27FC236}">
                  <a16:creationId xmlns:a16="http://schemas.microsoft.com/office/drawing/2014/main" id="{133298D2-9410-5DA0-1594-66D14D1EA3D4}"/>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7" name="Oval 8">
              <a:extLst>
                <a:ext uri="{FF2B5EF4-FFF2-40B4-BE49-F238E27FC236}">
                  <a16:creationId xmlns:a16="http://schemas.microsoft.com/office/drawing/2014/main" id="{423865B9-26EA-5833-43FE-93A96606156E}"/>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8" name="Oval 9">
              <a:extLst>
                <a:ext uri="{FF2B5EF4-FFF2-40B4-BE49-F238E27FC236}">
                  <a16:creationId xmlns:a16="http://schemas.microsoft.com/office/drawing/2014/main" id="{476BEF53-3044-E52D-C8A1-2BE2BD941DE6}"/>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6154" name="Rectangle 10">
            <a:extLst>
              <a:ext uri="{FF2B5EF4-FFF2-40B4-BE49-F238E27FC236}">
                <a16:creationId xmlns:a16="http://schemas.microsoft.com/office/drawing/2014/main" id="{81E2D185-92D6-9088-183D-BED5F2AC326E}"/>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Cliquez pour modifier le style du titre principal</a:t>
            </a:r>
          </a:p>
        </p:txBody>
      </p:sp>
      <p:sp>
        <p:nvSpPr>
          <p:cNvPr id="6155" name="Rectangle 11">
            <a:extLst>
              <a:ext uri="{FF2B5EF4-FFF2-40B4-BE49-F238E27FC236}">
                <a16:creationId xmlns:a16="http://schemas.microsoft.com/office/drawing/2014/main" id="{29AEFC1C-9E40-F96E-7B4D-AC399F43B76A}"/>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6156" name="Rectangle 12">
            <a:extLst>
              <a:ext uri="{FF2B5EF4-FFF2-40B4-BE49-F238E27FC236}">
                <a16:creationId xmlns:a16="http://schemas.microsoft.com/office/drawing/2014/main" id="{C5D69216-B57E-10E6-90F0-583F35C2C9D4}"/>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ltLang="en-US"/>
          </a:p>
        </p:txBody>
      </p:sp>
      <p:sp>
        <p:nvSpPr>
          <p:cNvPr id="6157" name="Rectangle 13">
            <a:extLst>
              <a:ext uri="{FF2B5EF4-FFF2-40B4-BE49-F238E27FC236}">
                <a16:creationId xmlns:a16="http://schemas.microsoft.com/office/drawing/2014/main" id="{BFD69502-82D1-BAE9-EF7C-A762DE61DD0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ltLang="en-US"/>
          </a:p>
        </p:txBody>
      </p:sp>
      <p:sp>
        <p:nvSpPr>
          <p:cNvPr id="6158" name="Rectangle 14">
            <a:extLst>
              <a:ext uri="{FF2B5EF4-FFF2-40B4-BE49-F238E27FC236}">
                <a16:creationId xmlns:a16="http://schemas.microsoft.com/office/drawing/2014/main" id="{63D7CD66-4E5E-F05A-0798-6400DEBD84AB}"/>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A364F0B1-A934-8A4B-A891-35875277332D}" type="slidenum">
              <a:rPr lang="en-US" altLang="en-US"/>
              <a:t>‹#›</a:t>
            </a:fld>
            <a:endParaRPr lang="en-US" altLang="en-US"/>
          </a:p>
        </p:txBody>
      </p:sp>
    </p:spTree>
  </p:cSld>
  <p:clrMap bg1="dk2" tx1="lt1" bg2="dk1" tx2="lt2" accent1="accent1" accent2="accent2" accent3="accent3" accent4="accent4" accent5="accent5" accent6="accent6" hlink="hlink" folHlink="folHlink"/>
  <p:sldLayoutIdLst>
    <p:sldLayoutId id="2147485767"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BD8DBCAA-9D61-A810-AE5C-B8D11277E8E6}"/>
              </a:ext>
            </a:extLst>
          </p:cNvPr>
          <p:cNvGrpSpPr>
            <a:grpSpLocks/>
          </p:cNvGrpSpPr>
          <p:nvPr/>
        </p:nvGrpSpPr>
        <p:grpSpPr bwMode="auto">
          <a:xfrm>
            <a:off x="0" y="1422400"/>
            <a:ext cx="9147175" cy="5435600"/>
            <a:chOff x="0" y="896"/>
            <a:chExt cx="5762" cy="3424"/>
          </a:xfrm>
        </p:grpSpPr>
        <p:grpSp>
          <p:nvGrpSpPr>
            <p:cNvPr id="9224" name="Group 3">
              <a:extLst>
                <a:ext uri="{FF2B5EF4-FFF2-40B4-BE49-F238E27FC236}">
                  <a16:creationId xmlns:a16="http://schemas.microsoft.com/office/drawing/2014/main" id="{C8ACCB1E-F0FA-FF97-FACF-8C6BBF1BBC78}"/>
                </a:ext>
              </a:extLst>
            </p:cNvPr>
            <p:cNvGrpSpPr>
              <a:grpSpLocks/>
            </p:cNvGrpSpPr>
            <p:nvPr userDrawn="1"/>
          </p:nvGrpSpPr>
          <p:grpSpPr bwMode="auto">
            <a:xfrm>
              <a:off x="20" y="896"/>
              <a:ext cx="5742" cy="3424"/>
              <a:chOff x="20" y="896"/>
              <a:chExt cx="5742" cy="3424"/>
            </a:xfrm>
          </p:grpSpPr>
          <p:sp>
            <p:nvSpPr>
              <p:cNvPr id="9361" name="Freeform 4">
                <a:extLst>
                  <a:ext uri="{FF2B5EF4-FFF2-40B4-BE49-F238E27FC236}">
                    <a16:creationId xmlns:a16="http://schemas.microsoft.com/office/drawing/2014/main" id="{22D5C1CC-AAB7-CEE4-0E18-FB974A9DCF7B}"/>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2" name="Freeform 5">
                <a:extLst>
                  <a:ext uri="{FF2B5EF4-FFF2-40B4-BE49-F238E27FC236}">
                    <a16:creationId xmlns:a16="http://schemas.microsoft.com/office/drawing/2014/main" id="{647461E0-4DF5-556C-CE01-0F8518D887B2}"/>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3" name="Freeform 6">
                <a:extLst>
                  <a:ext uri="{FF2B5EF4-FFF2-40B4-BE49-F238E27FC236}">
                    <a16:creationId xmlns:a16="http://schemas.microsoft.com/office/drawing/2014/main" id="{5244169D-1BC2-C2EA-DB68-5DFAE287BAD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4" name="Freeform 7">
                <a:extLst>
                  <a:ext uri="{FF2B5EF4-FFF2-40B4-BE49-F238E27FC236}">
                    <a16:creationId xmlns:a16="http://schemas.microsoft.com/office/drawing/2014/main" id="{6EC7D165-1ADB-A990-7B07-B2372751014F}"/>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5" name="Freeform 8">
                <a:extLst>
                  <a:ext uri="{FF2B5EF4-FFF2-40B4-BE49-F238E27FC236}">
                    <a16:creationId xmlns:a16="http://schemas.microsoft.com/office/drawing/2014/main" id="{4FD838E0-28F5-AC30-63A8-114D77C80652}"/>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6" name="Freeform 9">
                <a:extLst>
                  <a:ext uri="{FF2B5EF4-FFF2-40B4-BE49-F238E27FC236}">
                    <a16:creationId xmlns:a16="http://schemas.microsoft.com/office/drawing/2014/main" id="{77579F02-DD81-D83D-568D-E84FF2EE20F9}"/>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7" name="Freeform 10">
                <a:extLst>
                  <a:ext uri="{FF2B5EF4-FFF2-40B4-BE49-F238E27FC236}">
                    <a16:creationId xmlns:a16="http://schemas.microsoft.com/office/drawing/2014/main" id="{326EF84B-912D-6F85-EDB4-62B0B1BE599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8" name="Freeform 11">
                <a:extLst>
                  <a:ext uri="{FF2B5EF4-FFF2-40B4-BE49-F238E27FC236}">
                    <a16:creationId xmlns:a16="http://schemas.microsoft.com/office/drawing/2014/main" id="{AD305717-EEA6-6521-197D-24731752ADDD}"/>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9" name="Freeform 12">
                <a:extLst>
                  <a:ext uri="{FF2B5EF4-FFF2-40B4-BE49-F238E27FC236}">
                    <a16:creationId xmlns:a16="http://schemas.microsoft.com/office/drawing/2014/main" id="{BF03F261-190A-DF4C-BFB7-4C1A353774F8}"/>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70" name="Freeform 13">
                <a:extLst>
                  <a:ext uri="{FF2B5EF4-FFF2-40B4-BE49-F238E27FC236}">
                    <a16:creationId xmlns:a16="http://schemas.microsoft.com/office/drawing/2014/main" id="{CB5608C6-E8C6-08C0-7B1C-A8E9A2C622C3}"/>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71" name="Freeform 14">
                <a:extLst>
                  <a:ext uri="{FF2B5EF4-FFF2-40B4-BE49-F238E27FC236}">
                    <a16:creationId xmlns:a16="http://schemas.microsoft.com/office/drawing/2014/main" id="{D48B3CD4-3ACC-C993-9FC5-0E2B7D98D974}"/>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72" name="Freeform 15">
                <a:extLst>
                  <a:ext uri="{FF2B5EF4-FFF2-40B4-BE49-F238E27FC236}">
                    <a16:creationId xmlns:a16="http://schemas.microsoft.com/office/drawing/2014/main" id="{F207CCF7-5350-AAB3-437D-B931D63F774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73" name="Freeform 16">
                <a:extLst>
                  <a:ext uri="{FF2B5EF4-FFF2-40B4-BE49-F238E27FC236}">
                    <a16:creationId xmlns:a16="http://schemas.microsoft.com/office/drawing/2014/main" id="{DF3F3706-60F8-E337-76A8-6E04191635D0}"/>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9225" name="Group 17">
              <a:extLst>
                <a:ext uri="{FF2B5EF4-FFF2-40B4-BE49-F238E27FC236}">
                  <a16:creationId xmlns:a16="http://schemas.microsoft.com/office/drawing/2014/main" id="{53C6EB7D-A2AA-391A-E89E-BB17C0CCE428}"/>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25E7A694-774B-AC65-89FE-955878A9E56C}"/>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1" name="Rectangle 19">
                <a:extLst>
                  <a:ext uri="{FF2B5EF4-FFF2-40B4-BE49-F238E27FC236}">
                    <a16:creationId xmlns:a16="http://schemas.microsoft.com/office/drawing/2014/main" id="{C3EDD103-9C62-814C-C26E-ADD3D48B342C}"/>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2" name="Rectangle 20">
                <a:extLst>
                  <a:ext uri="{FF2B5EF4-FFF2-40B4-BE49-F238E27FC236}">
                    <a16:creationId xmlns:a16="http://schemas.microsoft.com/office/drawing/2014/main" id="{62B4DA9A-7A48-D5E6-D20A-DA4D710DD169}"/>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3" name="Rectangle 21">
                <a:extLst>
                  <a:ext uri="{FF2B5EF4-FFF2-40B4-BE49-F238E27FC236}">
                    <a16:creationId xmlns:a16="http://schemas.microsoft.com/office/drawing/2014/main" id="{75ED352E-DE7D-8E5D-9381-856438FD88AC}"/>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4" name="Rectangle 22">
                <a:extLst>
                  <a:ext uri="{FF2B5EF4-FFF2-40B4-BE49-F238E27FC236}">
                    <a16:creationId xmlns:a16="http://schemas.microsoft.com/office/drawing/2014/main" id="{F5ADE5A8-34DE-F8EB-5706-99719BD2DFFB}"/>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5" name="Rectangle 23">
                <a:extLst>
                  <a:ext uri="{FF2B5EF4-FFF2-40B4-BE49-F238E27FC236}">
                    <a16:creationId xmlns:a16="http://schemas.microsoft.com/office/drawing/2014/main" id="{A2581654-078B-37F0-2EA0-07FFE7DA328B}"/>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6" name="Rectangle 24">
                <a:extLst>
                  <a:ext uri="{FF2B5EF4-FFF2-40B4-BE49-F238E27FC236}">
                    <a16:creationId xmlns:a16="http://schemas.microsoft.com/office/drawing/2014/main" id="{BB949390-AF0A-0C55-C22A-C642ABDCF9ED}"/>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7" name="Rectangle 25">
                <a:extLst>
                  <a:ext uri="{FF2B5EF4-FFF2-40B4-BE49-F238E27FC236}">
                    <a16:creationId xmlns:a16="http://schemas.microsoft.com/office/drawing/2014/main" id="{0D73E96A-2F65-1039-F435-15D391A40ED0}"/>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8" name="Rectangle 26">
                <a:extLst>
                  <a:ext uri="{FF2B5EF4-FFF2-40B4-BE49-F238E27FC236}">
                    <a16:creationId xmlns:a16="http://schemas.microsoft.com/office/drawing/2014/main" id="{39D0FFE9-1789-36F2-AAAD-4F7FFDDDBED3}"/>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9" name="Rectangle 27">
                <a:extLst>
                  <a:ext uri="{FF2B5EF4-FFF2-40B4-BE49-F238E27FC236}">
                    <a16:creationId xmlns:a16="http://schemas.microsoft.com/office/drawing/2014/main" id="{1311F4E1-4E1F-8F67-D62F-ECB9E0FA7089}"/>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0" name="Rectangle 28">
                <a:extLst>
                  <a:ext uri="{FF2B5EF4-FFF2-40B4-BE49-F238E27FC236}">
                    <a16:creationId xmlns:a16="http://schemas.microsoft.com/office/drawing/2014/main" id="{87B1C184-081F-F423-9B43-21002F7210A0}"/>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1" name="Rectangle 29">
                <a:extLst>
                  <a:ext uri="{FF2B5EF4-FFF2-40B4-BE49-F238E27FC236}">
                    <a16:creationId xmlns:a16="http://schemas.microsoft.com/office/drawing/2014/main" id="{A9FFACFA-5076-2091-8618-4BA06A317698}"/>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2" name="Rectangle 30">
                <a:extLst>
                  <a:ext uri="{FF2B5EF4-FFF2-40B4-BE49-F238E27FC236}">
                    <a16:creationId xmlns:a16="http://schemas.microsoft.com/office/drawing/2014/main" id="{0BA196B3-C64A-C783-CD08-A0F2907B18D5}"/>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3" name="Rectangle 31">
                <a:extLst>
                  <a:ext uri="{FF2B5EF4-FFF2-40B4-BE49-F238E27FC236}">
                    <a16:creationId xmlns:a16="http://schemas.microsoft.com/office/drawing/2014/main" id="{E0F9689A-249B-A265-5D32-B33F72A8BA2C}"/>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4" name="Rectangle 32">
                <a:extLst>
                  <a:ext uri="{FF2B5EF4-FFF2-40B4-BE49-F238E27FC236}">
                    <a16:creationId xmlns:a16="http://schemas.microsoft.com/office/drawing/2014/main" id="{DB58AE30-F4CD-B1E0-5F4C-6F87067C330A}"/>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5" name="Rectangle 33">
                <a:extLst>
                  <a:ext uri="{FF2B5EF4-FFF2-40B4-BE49-F238E27FC236}">
                    <a16:creationId xmlns:a16="http://schemas.microsoft.com/office/drawing/2014/main" id="{C8A4AF08-B2AA-98D4-0FF1-19AA9C786A27}"/>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6" name="Rectangle 34">
                <a:extLst>
                  <a:ext uri="{FF2B5EF4-FFF2-40B4-BE49-F238E27FC236}">
                    <a16:creationId xmlns:a16="http://schemas.microsoft.com/office/drawing/2014/main" id="{21F1D0CC-3453-6962-8955-0B885FA1258E}"/>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7" name="Rectangle 35">
                <a:extLst>
                  <a:ext uri="{FF2B5EF4-FFF2-40B4-BE49-F238E27FC236}">
                    <a16:creationId xmlns:a16="http://schemas.microsoft.com/office/drawing/2014/main" id="{04FF7ACD-F005-6A5E-6693-5FA2BF446092}"/>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8" name="Rectangle 36">
                <a:extLst>
                  <a:ext uri="{FF2B5EF4-FFF2-40B4-BE49-F238E27FC236}">
                    <a16:creationId xmlns:a16="http://schemas.microsoft.com/office/drawing/2014/main" id="{9E9B7F48-4C0C-462E-45B5-84F9A9E683AD}"/>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9" name="Rectangle 37">
                <a:extLst>
                  <a:ext uri="{FF2B5EF4-FFF2-40B4-BE49-F238E27FC236}">
                    <a16:creationId xmlns:a16="http://schemas.microsoft.com/office/drawing/2014/main" id="{397B9DF5-6244-3E10-2546-B8FBE9B427AC}"/>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0" name="Rectangle 38">
                <a:extLst>
                  <a:ext uri="{FF2B5EF4-FFF2-40B4-BE49-F238E27FC236}">
                    <a16:creationId xmlns:a16="http://schemas.microsoft.com/office/drawing/2014/main" id="{03C6126C-862C-6C42-F70C-4EF1BA246FDA}"/>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1" name="Rectangle 39">
                <a:extLst>
                  <a:ext uri="{FF2B5EF4-FFF2-40B4-BE49-F238E27FC236}">
                    <a16:creationId xmlns:a16="http://schemas.microsoft.com/office/drawing/2014/main" id="{D04CDD84-59CB-6E39-C55A-154F245CBADC}"/>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2" name="Rectangle 40">
                <a:extLst>
                  <a:ext uri="{FF2B5EF4-FFF2-40B4-BE49-F238E27FC236}">
                    <a16:creationId xmlns:a16="http://schemas.microsoft.com/office/drawing/2014/main" id="{906F0527-9226-5F42-EFAB-C7C68BCF2FAC}"/>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3" name="Rectangle 41">
                <a:extLst>
                  <a:ext uri="{FF2B5EF4-FFF2-40B4-BE49-F238E27FC236}">
                    <a16:creationId xmlns:a16="http://schemas.microsoft.com/office/drawing/2014/main" id="{10A30B28-332A-6DB8-BBC9-BA7419C83BF1}"/>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4" name="Rectangle 42">
                <a:extLst>
                  <a:ext uri="{FF2B5EF4-FFF2-40B4-BE49-F238E27FC236}">
                    <a16:creationId xmlns:a16="http://schemas.microsoft.com/office/drawing/2014/main" id="{0B37AD48-EA6A-B752-7BE8-79D026B663AA}"/>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5" name="Rectangle 43">
                <a:extLst>
                  <a:ext uri="{FF2B5EF4-FFF2-40B4-BE49-F238E27FC236}">
                    <a16:creationId xmlns:a16="http://schemas.microsoft.com/office/drawing/2014/main" id="{4A73481E-0403-DC55-72CF-3538A32C8D68}"/>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6" name="Rectangle 44">
                <a:extLst>
                  <a:ext uri="{FF2B5EF4-FFF2-40B4-BE49-F238E27FC236}">
                    <a16:creationId xmlns:a16="http://schemas.microsoft.com/office/drawing/2014/main" id="{2B9A4D79-FB5E-1625-816A-2CEE1FFC6ECD}"/>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7" name="Rectangle 45">
                <a:extLst>
                  <a:ext uri="{FF2B5EF4-FFF2-40B4-BE49-F238E27FC236}">
                    <a16:creationId xmlns:a16="http://schemas.microsoft.com/office/drawing/2014/main" id="{F3E2BFEB-7B2A-4555-F397-62D5064D65CC}"/>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8" name="Rectangle 46">
                <a:extLst>
                  <a:ext uri="{FF2B5EF4-FFF2-40B4-BE49-F238E27FC236}">
                    <a16:creationId xmlns:a16="http://schemas.microsoft.com/office/drawing/2014/main" id="{74C405B8-D1DC-1572-8982-DDFF16F26344}"/>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9" name="Rectangle 47">
                <a:extLst>
                  <a:ext uri="{FF2B5EF4-FFF2-40B4-BE49-F238E27FC236}">
                    <a16:creationId xmlns:a16="http://schemas.microsoft.com/office/drawing/2014/main" id="{8C964EEA-4DEE-6AC3-7478-55A61E3B4DA8}"/>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0" name="Rectangle 48">
                <a:extLst>
                  <a:ext uri="{FF2B5EF4-FFF2-40B4-BE49-F238E27FC236}">
                    <a16:creationId xmlns:a16="http://schemas.microsoft.com/office/drawing/2014/main" id="{88A194F5-E08B-5099-C1B9-4B771DC63777}"/>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1" name="Rectangle 49">
                <a:extLst>
                  <a:ext uri="{FF2B5EF4-FFF2-40B4-BE49-F238E27FC236}">
                    <a16:creationId xmlns:a16="http://schemas.microsoft.com/office/drawing/2014/main" id="{3DD5D192-85FA-CBA2-335F-6F95BDF38DAE}"/>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2" name="Rectangle 50">
                <a:extLst>
                  <a:ext uri="{FF2B5EF4-FFF2-40B4-BE49-F238E27FC236}">
                    <a16:creationId xmlns:a16="http://schemas.microsoft.com/office/drawing/2014/main" id="{5225BB0F-5025-C803-A893-D0C750DB7C55}"/>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3" name="Rectangle 51">
                <a:extLst>
                  <a:ext uri="{FF2B5EF4-FFF2-40B4-BE49-F238E27FC236}">
                    <a16:creationId xmlns:a16="http://schemas.microsoft.com/office/drawing/2014/main" id="{AB4D6054-5171-3AF8-91CB-736AC6C5C98D}"/>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4" name="Rectangle 52">
                <a:extLst>
                  <a:ext uri="{FF2B5EF4-FFF2-40B4-BE49-F238E27FC236}">
                    <a16:creationId xmlns:a16="http://schemas.microsoft.com/office/drawing/2014/main" id="{C721B0BD-063C-FB29-B7D7-8EDAEF04BB80}"/>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5" name="Rectangle 53">
                <a:extLst>
                  <a:ext uri="{FF2B5EF4-FFF2-40B4-BE49-F238E27FC236}">
                    <a16:creationId xmlns:a16="http://schemas.microsoft.com/office/drawing/2014/main" id="{79648A66-FF72-7F16-5D8F-55AC4ACBC8ED}"/>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6" name="Rectangle 54">
                <a:extLst>
                  <a:ext uri="{FF2B5EF4-FFF2-40B4-BE49-F238E27FC236}">
                    <a16:creationId xmlns:a16="http://schemas.microsoft.com/office/drawing/2014/main" id="{255013C3-BD3F-E598-B05D-57AC6CDBC41C}"/>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7" name="Rectangle 55">
                <a:extLst>
                  <a:ext uri="{FF2B5EF4-FFF2-40B4-BE49-F238E27FC236}">
                    <a16:creationId xmlns:a16="http://schemas.microsoft.com/office/drawing/2014/main" id="{0A19A396-4ADD-811F-38B5-C1B5F2FE7A1D}"/>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8" name="Rectangle 56">
                <a:extLst>
                  <a:ext uri="{FF2B5EF4-FFF2-40B4-BE49-F238E27FC236}">
                    <a16:creationId xmlns:a16="http://schemas.microsoft.com/office/drawing/2014/main" id="{74FF78B0-15D9-E407-FC93-C91CF351D408}"/>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9" name="Rectangle 57">
                <a:extLst>
                  <a:ext uri="{FF2B5EF4-FFF2-40B4-BE49-F238E27FC236}">
                    <a16:creationId xmlns:a16="http://schemas.microsoft.com/office/drawing/2014/main" id="{CC08E534-8F25-7D0A-C87F-5EF7774D7699}"/>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0" name="Rectangle 58">
                <a:extLst>
                  <a:ext uri="{FF2B5EF4-FFF2-40B4-BE49-F238E27FC236}">
                    <a16:creationId xmlns:a16="http://schemas.microsoft.com/office/drawing/2014/main" id="{2DF14BDF-1D7C-9D30-2202-89345B184933}"/>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1" name="Rectangle 59">
                <a:extLst>
                  <a:ext uri="{FF2B5EF4-FFF2-40B4-BE49-F238E27FC236}">
                    <a16:creationId xmlns:a16="http://schemas.microsoft.com/office/drawing/2014/main" id="{9A413E31-C449-41CA-F63A-B153781C7E69}"/>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2" name="Rectangle 60">
                <a:extLst>
                  <a:ext uri="{FF2B5EF4-FFF2-40B4-BE49-F238E27FC236}">
                    <a16:creationId xmlns:a16="http://schemas.microsoft.com/office/drawing/2014/main" id="{8B34F0DB-BF4E-F504-ED8B-B0FE3B91544B}"/>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3" name="Rectangle 61">
                <a:extLst>
                  <a:ext uri="{FF2B5EF4-FFF2-40B4-BE49-F238E27FC236}">
                    <a16:creationId xmlns:a16="http://schemas.microsoft.com/office/drawing/2014/main" id="{6A0683FE-8E32-B206-916C-DB84CE2E3E23}"/>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4" name="Rectangle 62">
                <a:extLst>
                  <a:ext uri="{FF2B5EF4-FFF2-40B4-BE49-F238E27FC236}">
                    <a16:creationId xmlns:a16="http://schemas.microsoft.com/office/drawing/2014/main" id="{FE521C55-1FEF-4776-36BC-4EBDAEA6A8AD}"/>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5" name="Rectangle 63">
                <a:extLst>
                  <a:ext uri="{FF2B5EF4-FFF2-40B4-BE49-F238E27FC236}">
                    <a16:creationId xmlns:a16="http://schemas.microsoft.com/office/drawing/2014/main" id="{E314DDD7-5CE6-7DA5-D83C-E0DA2340E4CE}"/>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6" name="Rectangle 64">
                <a:extLst>
                  <a:ext uri="{FF2B5EF4-FFF2-40B4-BE49-F238E27FC236}">
                    <a16:creationId xmlns:a16="http://schemas.microsoft.com/office/drawing/2014/main" id="{01A6DAE5-4F28-F5CC-F66D-D6DC1A59FD94}"/>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7" name="Rectangle 65">
                <a:extLst>
                  <a:ext uri="{FF2B5EF4-FFF2-40B4-BE49-F238E27FC236}">
                    <a16:creationId xmlns:a16="http://schemas.microsoft.com/office/drawing/2014/main" id="{86411A53-A849-A7CA-78E8-1D4074E3F530}"/>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8" name="Rectangle 66">
                <a:extLst>
                  <a:ext uri="{FF2B5EF4-FFF2-40B4-BE49-F238E27FC236}">
                    <a16:creationId xmlns:a16="http://schemas.microsoft.com/office/drawing/2014/main" id="{23C698B6-ED9B-3E35-8F49-48EC405EB421}"/>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9" name="Rectangle 67">
                <a:extLst>
                  <a:ext uri="{FF2B5EF4-FFF2-40B4-BE49-F238E27FC236}">
                    <a16:creationId xmlns:a16="http://schemas.microsoft.com/office/drawing/2014/main" id="{7ADC140F-0B24-8A39-5662-4BC3812F85F5}"/>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0" name="Rectangle 68">
                <a:extLst>
                  <a:ext uri="{FF2B5EF4-FFF2-40B4-BE49-F238E27FC236}">
                    <a16:creationId xmlns:a16="http://schemas.microsoft.com/office/drawing/2014/main" id="{8216FAA0-00EF-A728-7F12-8E7B974425E0}"/>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1" name="Rectangle 69">
                <a:extLst>
                  <a:ext uri="{FF2B5EF4-FFF2-40B4-BE49-F238E27FC236}">
                    <a16:creationId xmlns:a16="http://schemas.microsoft.com/office/drawing/2014/main" id="{A95BB7BC-E332-D88D-FA31-76AC192C9F1C}"/>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2" name="Rectangle 70">
                <a:extLst>
                  <a:ext uri="{FF2B5EF4-FFF2-40B4-BE49-F238E27FC236}">
                    <a16:creationId xmlns:a16="http://schemas.microsoft.com/office/drawing/2014/main" id="{02DE87A8-665C-96E3-1A2B-7144C26E0A56}"/>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3" name="Rectangle 71">
                <a:extLst>
                  <a:ext uri="{FF2B5EF4-FFF2-40B4-BE49-F238E27FC236}">
                    <a16:creationId xmlns:a16="http://schemas.microsoft.com/office/drawing/2014/main" id="{8385D0EC-5EF6-9769-6E4D-37B69C9A6FF5}"/>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4" name="Rectangle 72">
                <a:extLst>
                  <a:ext uri="{FF2B5EF4-FFF2-40B4-BE49-F238E27FC236}">
                    <a16:creationId xmlns:a16="http://schemas.microsoft.com/office/drawing/2014/main" id="{43378F76-8828-0866-3523-3702F2548ED6}"/>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5" name="Rectangle 73">
                <a:extLst>
                  <a:ext uri="{FF2B5EF4-FFF2-40B4-BE49-F238E27FC236}">
                    <a16:creationId xmlns:a16="http://schemas.microsoft.com/office/drawing/2014/main" id="{865036A1-3FF5-C8C6-7F0A-A514C939ED94}"/>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6" name="Rectangle 74">
                <a:extLst>
                  <a:ext uri="{FF2B5EF4-FFF2-40B4-BE49-F238E27FC236}">
                    <a16:creationId xmlns:a16="http://schemas.microsoft.com/office/drawing/2014/main" id="{94BA6CA0-9E05-226F-911C-F66A613CB04D}"/>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7" name="Rectangle 75">
                <a:extLst>
                  <a:ext uri="{FF2B5EF4-FFF2-40B4-BE49-F238E27FC236}">
                    <a16:creationId xmlns:a16="http://schemas.microsoft.com/office/drawing/2014/main" id="{6F7D6D58-878D-053E-5C95-10275476B13B}"/>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8" name="Rectangle 76">
                <a:extLst>
                  <a:ext uri="{FF2B5EF4-FFF2-40B4-BE49-F238E27FC236}">
                    <a16:creationId xmlns:a16="http://schemas.microsoft.com/office/drawing/2014/main" id="{61DC7F2E-19D6-91CA-50A9-6A466CF6E8D2}"/>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9" name="Rectangle 77">
                <a:extLst>
                  <a:ext uri="{FF2B5EF4-FFF2-40B4-BE49-F238E27FC236}">
                    <a16:creationId xmlns:a16="http://schemas.microsoft.com/office/drawing/2014/main" id="{DD67B4AF-7FA8-464C-B944-13FD8F72B00D}"/>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0" name="Rectangle 78">
                <a:extLst>
                  <a:ext uri="{FF2B5EF4-FFF2-40B4-BE49-F238E27FC236}">
                    <a16:creationId xmlns:a16="http://schemas.microsoft.com/office/drawing/2014/main" id="{AA97743F-B959-34B5-184A-4DECCE5A9E1B}"/>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1" name="Rectangle 79">
                <a:extLst>
                  <a:ext uri="{FF2B5EF4-FFF2-40B4-BE49-F238E27FC236}">
                    <a16:creationId xmlns:a16="http://schemas.microsoft.com/office/drawing/2014/main" id="{8BEE4E9E-2495-68EF-3CB7-D70C84AC863D}"/>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2" name="Rectangle 80">
                <a:extLst>
                  <a:ext uri="{FF2B5EF4-FFF2-40B4-BE49-F238E27FC236}">
                    <a16:creationId xmlns:a16="http://schemas.microsoft.com/office/drawing/2014/main" id="{0E1733BB-3EB8-038E-5E21-E3F413C753AB}"/>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289" name="Freeform 81">
                <a:extLst>
                  <a:ext uri="{FF2B5EF4-FFF2-40B4-BE49-F238E27FC236}">
                    <a16:creationId xmlns:a16="http://schemas.microsoft.com/office/drawing/2014/main" id="{44D03586-4A39-0B31-CB3D-6280B974FBA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94" name="Rectangle 82">
                <a:extLst>
                  <a:ext uri="{FF2B5EF4-FFF2-40B4-BE49-F238E27FC236}">
                    <a16:creationId xmlns:a16="http://schemas.microsoft.com/office/drawing/2014/main" id="{B455EB14-EC1A-4FDF-BFCE-592C630C670B}"/>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5" name="Rectangle 83">
                <a:extLst>
                  <a:ext uri="{FF2B5EF4-FFF2-40B4-BE49-F238E27FC236}">
                    <a16:creationId xmlns:a16="http://schemas.microsoft.com/office/drawing/2014/main" id="{F9E8740A-CBB9-186B-9784-EF18688E0473}"/>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6" name="Rectangle 84">
                <a:extLst>
                  <a:ext uri="{FF2B5EF4-FFF2-40B4-BE49-F238E27FC236}">
                    <a16:creationId xmlns:a16="http://schemas.microsoft.com/office/drawing/2014/main" id="{3BC3A4C0-0A39-3F97-512D-920A1C7A454E}"/>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7" name="Rectangle 85">
                <a:extLst>
                  <a:ext uri="{FF2B5EF4-FFF2-40B4-BE49-F238E27FC236}">
                    <a16:creationId xmlns:a16="http://schemas.microsoft.com/office/drawing/2014/main" id="{BC142A14-96CA-C9C2-82D9-108C115074B0}"/>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8" name="Rectangle 86">
                <a:extLst>
                  <a:ext uri="{FF2B5EF4-FFF2-40B4-BE49-F238E27FC236}">
                    <a16:creationId xmlns:a16="http://schemas.microsoft.com/office/drawing/2014/main" id="{BF4CED15-383A-95C8-0ED0-7EA52F1A97A4}"/>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9" name="Rectangle 87">
                <a:extLst>
                  <a:ext uri="{FF2B5EF4-FFF2-40B4-BE49-F238E27FC236}">
                    <a16:creationId xmlns:a16="http://schemas.microsoft.com/office/drawing/2014/main" id="{86C5C6D8-3739-0B93-37C1-46B167B899BA}"/>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0" name="Rectangle 88">
                <a:extLst>
                  <a:ext uri="{FF2B5EF4-FFF2-40B4-BE49-F238E27FC236}">
                    <a16:creationId xmlns:a16="http://schemas.microsoft.com/office/drawing/2014/main" id="{BDF8669F-16DF-40EF-E972-C6C91ABC6922}"/>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1" name="Rectangle 89">
                <a:extLst>
                  <a:ext uri="{FF2B5EF4-FFF2-40B4-BE49-F238E27FC236}">
                    <a16:creationId xmlns:a16="http://schemas.microsoft.com/office/drawing/2014/main" id="{4A89FBB1-B468-7AB5-A483-68B9712812FB}"/>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2" name="Rectangle 90">
                <a:extLst>
                  <a:ext uri="{FF2B5EF4-FFF2-40B4-BE49-F238E27FC236}">
                    <a16:creationId xmlns:a16="http://schemas.microsoft.com/office/drawing/2014/main" id="{795B5B26-1498-0859-0FEE-758958B30DD1}"/>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3" name="Rectangle 91">
                <a:extLst>
                  <a:ext uri="{FF2B5EF4-FFF2-40B4-BE49-F238E27FC236}">
                    <a16:creationId xmlns:a16="http://schemas.microsoft.com/office/drawing/2014/main" id="{F81A4A5D-9663-5DCC-863E-CC3E8373D2C9}"/>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4" name="Rectangle 92">
                <a:extLst>
                  <a:ext uri="{FF2B5EF4-FFF2-40B4-BE49-F238E27FC236}">
                    <a16:creationId xmlns:a16="http://schemas.microsoft.com/office/drawing/2014/main" id="{34162D08-2D36-EBD7-7407-C1F49324C3D3}"/>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5" name="Rectangle 93">
                <a:extLst>
                  <a:ext uri="{FF2B5EF4-FFF2-40B4-BE49-F238E27FC236}">
                    <a16:creationId xmlns:a16="http://schemas.microsoft.com/office/drawing/2014/main" id="{44C6D4B8-4BD5-0E50-3CA6-FCE88B53A993}"/>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6" name="Rectangle 94">
                <a:extLst>
                  <a:ext uri="{FF2B5EF4-FFF2-40B4-BE49-F238E27FC236}">
                    <a16:creationId xmlns:a16="http://schemas.microsoft.com/office/drawing/2014/main" id="{C9141F09-9C67-8EF6-8F7A-A7FA0B87FCE6}"/>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7" name="Rectangle 95">
                <a:extLst>
                  <a:ext uri="{FF2B5EF4-FFF2-40B4-BE49-F238E27FC236}">
                    <a16:creationId xmlns:a16="http://schemas.microsoft.com/office/drawing/2014/main" id="{2B53AC56-EC35-E7DD-9210-3241CD38D21C}"/>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8" name="Rectangle 96">
                <a:extLst>
                  <a:ext uri="{FF2B5EF4-FFF2-40B4-BE49-F238E27FC236}">
                    <a16:creationId xmlns:a16="http://schemas.microsoft.com/office/drawing/2014/main" id="{5E609E34-7EFD-A208-B602-3526137CE853}"/>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9" name="Rectangle 97">
                <a:extLst>
                  <a:ext uri="{FF2B5EF4-FFF2-40B4-BE49-F238E27FC236}">
                    <a16:creationId xmlns:a16="http://schemas.microsoft.com/office/drawing/2014/main" id="{9091DF09-9CC6-9BCC-FB31-FE187018C4DC}"/>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0" name="Rectangle 98">
                <a:extLst>
                  <a:ext uri="{FF2B5EF4-FFF2-40B4-BE49-F238E27FC236}">
                    <a16:creationId xmlns:a16="http://schemas.microsoft.com/office/drawing/2014/main" id="{A05DF754-4207-4122-2350-966740571ED2}"/>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1" name="Rectangle 99">
                <a:extLst>
                  <a:ext uri="{FF2B5EF4-FFF2-40B4-BE49-F238E27FC236}">
                    <a16:creationId xmlns:a16="http://schemas.microsoft.com/office/drawing/2014/main" id="{22A8F7A1-0A47-12DF-A982-3FFE7BCB5B02}"/>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2" name="Rectangle 100">
                <a:extLst>
                  <a:ext uri="{FF2B5EF4-FFF2-40B4-BE49-F238E27FC236}">
                    <a16:creationId xmlns:a16="http://schemas.microsoft.com/office/drawing/2014/main" id="{C8D4017C-CC25-7104-E9BF-32538DFF874B}"/>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3" name="Rectangle 101">
                <a:extLst>
                  <a:ext uri="{FF2B5EF4-FFF2-40B4-BE49-F238E27FC236}">
                    <a16:creationId xmlns:a16="http://schemas.microsoft.com/office/drawing/2014/main" id="{81CDAF74-F6B4-17F9-75FB-B28F259F71D3}"/>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4" name="Rectangle 102">
                <a:extLst>
                  <a:ext uri="{FF2B5EF4-FFF2-40B4-BE49-F238E27FC236}">
                    <a16:creationId xmlns:a16="http://schemas.microsoft.com/office/drawing/2014/main" id="{4BDF36A0-2116-2C90-C8BC-16EB850CF862}"/>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5" name="Rectangle 103">
                <a:extLst>
                  <a:ext uri="{FF2B5EF4-FFF2-40B4-BE49-F238E27FC236}">
                    <a16:creationId xmlns:a16="http://schemas.microsoft.com/office/drawing/2014/main" id="{EAAD84D4-BDD9-9AB5-FB0F-8F3211FBD920}"/>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6" name="Rectangle 104">
                <a:extLst>
                  <a:ext uri="{FF2B5EF4-FFF2-40B4-BE49-F238E27FC236}">
                    <a16:creationId xmlns:a16="http://schemas.microsoft.com/office/drawing/2014/main" id="{F1C6725A-1E06-8338-6439-F70C3102385C}"/>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7" name="Rectangle 105">
                <a:extLst>
                  <a:ext uri="{FF2B5EF4-FFF2-40B4-BE49-F238E27FC236}">
                    <a16:creationId xmlns:a16="http://schemas.microsoft.com/office/drawing/2014/main" id="{D3EC827F-6F16-78D5-D3F4-6E816E8269DF}"/>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8" name="Rectangle 106">
                <a:extLst>
                  <a:ext uri="{FF2B5EF4-FFF2-40B4-BE49-F238E27FC236}">
                    <a16:creationId xmlns:a16="http://schemas.microsoft.com/office/drawing/2014/main" id="{B558E79A-CAB2-8BBC-EE06-DC55752207AE}"/>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9" name="Rectangle 107">
                <a:extLst>
                  <a:ext uri="{FF2B5EF4-FFF2-40B4-BE49-F238E27FC236}">
                    <a16:creationId xmlns:a16="http://schemas.microsoft.com/office/drawing/2014/main" id="{21A65AE2-2148-647B-8FBD-7DA20D2ABD30}"/>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0" name="Rectangle 108">
                <a:extLst>
                  <a:ext uri="{FF2B5EF4-FFF2-40B4-BE49-F238E27FC236}">
                    <a16:creationId xmlns:a16="http://schemas.microsoft.com/office/drawing/2014/main" id="{DD3911E5-AA37-5DCB-29B6-325204F3D4AC}"/>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1" name="Rectangle 109">
                <a:extLst>
                  <a:ext uri="{FF2B5EF4-FFF2-40B4-BE49-F238E27FC236}">
                    <a16:creationId xmlns:a16="http://schemas.microsoft.com/office/drawing/2014/main" id="{38256931-C3D5-DCB3-3232-5F8985B572DA}"/>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2" name="Rectangle 110">
                <a:extLst>
                  <a:ext uri="{FF2B5EF4-FFF2-40B4-BE49-F238E27FC236}">
                    <a16:creationId xmlns:a16="http://schemas.microsoft.com/office/drawing/2014/main" id="{B671C164-8C5F-7892-3DEB-DF1527ED1E4C}"/>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3" name="Rectangle 111">
                <a:extLst>
                  <a:ext uri="{FF2B5EF4-FFF2-40B4-BE49-F238E27FC236}">
                    <a16:creationId xmlns:a16="http://schemas.microsoft.com/office/drawing/2014/main" id="{AC3D3172-0C90-5DAF-DFA2-9BD511B181B2}"/>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4" name="Rectangle 112">
                <a:extLst>
                  <a:ext uri="{FF2B5EF4-FFF2-40B4-BE49-F238E27FC236}">
                    <a16:creationId xmlns:a16="http://schemas.microsoft.com/office/drawing/2014/main" id="{9446BE4C-90DC-06D3-CCB2-7508FE8E9989}"/>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5" name="Rectangle 113">
                <a:extLst>
                  <a:ext uri="{FF2B5EF4-FFF2-40B4-BE49-F238E27FC236}">
                    <a16:creationId xmlns:a16="http://schemas.microsoft.com/office/drawing/2014/main" id="{38597D86-55DF-3C3D-849B-B7FE0B1308C1}"/>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6" name="Rectangle 114">
                <a:extLst>
                  <a:ext uri="{FF2B5EF4-FFF2-40B4-BE49-F238E27FC236}">
                    <a16:creationId xmlns:a16="http://schemas.microsoft.com/office/drawing/2014/main" id="{F876C6DC-344B-1512-E078-D5CA9CDC4306}"/>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7" name="Rectangle 115">
                <a:extLst>
                  <a:ext uri="{FF2B5EF4-FFF2-40B4-BE49-F238E27FC236}">
                    <a16:creationId xmlns:a16="http://schemas.microsoft.com/office/drawing/2014/main" id="{CDFBA4FF-C33D-E5F9-E62B-A65C5C13560E}"/>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8" name="Rectangle 116">
                <a:extLst>
                  <a:ext uri="{FF2B5EF4-FFF2-40B4-BE49-F238E27FC236}">
                    <a16:creationId xmlns:a16="http://schemas.microsoft.com/office/drawing/2014/main" id="{4A55500D-97CE-CCD7-9AE6-C04C5A8869AA}"/>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9" name="Rectangle 117">
                <a:extLst>
                  <a:ext uri="{FF2B5EF4-FFF2-40B4-BE49-F238E27FC236}">
                    <a16:creationId xmlns:a16="http://schemas.microsoft.com/office/drawing/2014/main" id="{3B4A75CD-D27A-6404-56EA-7EBDB20F4C66}"/>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0" name="Rectangle 118">
                <a:extLst>
                  <a:ext uri="{FF2B5EF4-FFF2-40B4-BE49-F238E27FC236}">
                    <a16:creationId xmlns:a16="http://schemas.microsoft.com/office/drawing/2014/main" id="{527BE78E-6E4C-805B-CCEF-B62ECD71DB6A}"/>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1" name="Rectangle 119">
                <a:extLst>
                  <a:ext uri="{FF2B5EF4-FFF2-40B4-BE49-F238E27FC236}">
                    <a16:creationId xmlns:a16="http://schemas.microsoft.com/office/drawing/2014/main" id="{2D6250E3-AF6E-FFE7-1655-43F0620368BD}"/>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2" name="Rectangle 120">
                <a:extLst>
                  <a:ext uri="{FF2B5EF4-FFF2-40B4-BE49-F238E27FC236}">
                    <a16:creationId xmlns:a16="http://schemas.microsoft.com/office/drawing/2014/main" id="{749E3002-0C00-E4EA-C03C-780195B1A053}"/>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3" name="Rectangle 121">
                <a:extLst>
                  <a:ext uri="{FF2B5EF4-FFF2-40B4-BE49-F238E27FC236}">
                    <a16:creationId xmlns:a16="http://schemas.microsoft.com/office/drawing/2014/main" id="{25B67837-BC36-9BFB-CA8B-9115057BD557}"/>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4" name="Rectangle 122">
                <a:extLst>
                  <a:ext uri="{FF2B5EF4-FFF2-40B4-BE49-F238E27FC236}">
                    <a16:creationId xmlns:a16="http://schemas.microsoft.com/office/drawing/2014/main" id="{13F72F08-EF15-8A76-E39A-C3CB5F5A31FD}"/>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5" name="Rectangle 123">
                <a:extLst>
                  <a:ext uri="{FF2B5EF4-FFF2-40B4-BE49-F238E27FC236}">
                    <a16:creationId xmlns:a16="http://schemas.microsoft.com/office/drawing/2014/main" id="{C9AF97C0-1939-28CB-182B-B5458ADFBD96}"/>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6" name="Rectangle 124">
                <a:extLst>
                  <a:ext uri="{FF2B5EF4-FFF2-40B4-BE49-F238E27FC236}">
                    <a16:creationId xmlns:a16="http://schemas.microsoft.com/office/drawing/2014/main" id="{BD50053F-B931-DDA3-DE08-B2E37B743F04}"/>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7" name="Rectangle 125">
                <a:extLst>
                  <a:ext uri="{FF2B5EF4-FFF2-40B4-BE49-F238E27FC236}">
                    <a16:creationId xmlns:a16="http://schemas.microsoft.com/office/drawing/2014/main" id="{746A6554-DC21-16AA-E488-E8AF7501C357}"/>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8" name="Rectangle 126">
                <a:extLst>
                  <a:ext uri="{FF2B5EF4-FFF2-40B4-BE49-F238E27FC236}">
                    <a16:creationId xmlns:a16="http://schemas.microsoft.com/office/drawing/2014/main" id="{D7A2A6B3-6CAC-B5B3-ABBA-2E00EB929BC1}"/>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9" name="Rectangle 127">
                <a:extLst>
                  <a:ext uri="{FF2B5EF4-FFF2-40B4-BE49-F238E27FC236}">
                    <a16:creationId xmlns:a16="http://schemas.microsoft.com/office/drawing/2014/main" id="{A89D95AD-3566-CAC7-76A5-469B1C6FEF6D}"/>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0" name="Rectangle 128">
                <a:extLst>
                  <a:ext uri="{FF2B5EF4-FFF2-40B4-BE49-F238E27FC236}">
                    <a16:creationId xmlns:a16="http://schemas.microsoft.com/office/drawing/2014/main" id="{EA5FF849-FFC2-E176-E680-672F480F14B7}"/>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1" name="Rectangle 129">
                <a:extLst>
                  <a:ext uri="{FF2B5EF4-FFF2-40B4-BE49-F238E27FC236}">
                    <a16:creationId xmlns:a16="http://schemas.microsoft.com/office/drawing/2014/main" id="{61692315-0B62-E80E-D665-2FDD3D51FE4E}"/>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2" name="Rectangle 130">
                <a:extLst>
                  <a:ext uri="{FF2B5EF4-FFF2-40B4-BE49-F238E27FC236}">
                    <a16:creationId xmlns:a16="http://schemas.microsoft.com/office/drawing/2014/main" id="{7ACF1616-8D5D-3002-393F-D26049FC3BA8}"/>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3" name="Rectangle 131">
                <a:extLst>
                  <a:ext uri="{FF2B5EF4-FFF2-40B4-BE49-F238E27FC236}">
                    <a16:creationId xmlns:a16="http://schemas.microsoft.com/office/drawing/2014/main" id="{79AF1F36-FB5A-F314-407A-5A35357615E3}"/>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4" name="Rectangle 132">
                <a:extLst>
                  <a:ext uri="{FF2B5EF4-FFF2-40B4-BE49-F238E27FC236}">
                    <a16:creationId xmlns:a16="http://schemas.microsoft.com/office/drawing/2014/main" id="{179E02C8-65C5-14B9-39E4-A7D7EC57DC2E}"/>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5" name="Rectangle 133">
                <a:extLst>
                  <a:ext uri="{FF2B5EF4-FFF2-40B4-BE49-F238E27FC236}">
                    <a16:creationId xmlns:a16="http://schemas.microsoft.com/office/drawing/2014/main" id="{733DBE1A-58BF-C2F2-C1F7-11D8D37A0269}"/>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6" name="Rectangle 134">
                <a:extLst>
                  <a:ext uri="{FF2B5EF4-FFF2-40B4-BE49-F238E27FC236}">
                    <a16:creationId xmlns:a16="http://schemas.microsoft.com/office/drawing/2014/main" id="{F502D1BA-3371-56EE-806F-8D7BCD498F95}"/>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7" name="Rectangle 135">
                <a:extLst>
                  <a:ext uri="{FF2B5EF4-FFF2-40B4-BE49-F238E27FC236}">
                    <a16:creationId xmlns:a16="http://schemas.microsoft.com/office/drawing/2014/main" id="{64F7E352-68CA-168C-C250-9C79CFB82862}"/>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8" name="Rectangle 136">
                <a:extLst>
                  <a:ext uri="{FF2B5EF4-FFF2-40B4-BE49-F238E27FC236}">
                    <a16:creationId xmlns:a16="http://schemas.microsoft.com/office/drawing/2014/main" id="{EC13D033-4B6A-4943-361B-47C28C712307}"/>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9" name="Rectangle 137">
                <a:extLst>
                  <a:ext uri="{FF2B5EF4-FFF2-40B4-BE49-F238E27FC236}">
                    <a16:creationId xmlns:a16="http://schemas.microsoft.com/office/drawing/2014/main" id="{ABD8C1A4-6526-3BD5-DDF1-3BFCB55A9987}"/>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46" name="Freeform 138">
                <a:extLst>
                  <a:ext uri="{FF2B5EF4-FFF2-40B4-BE49-F238E27FC236}">
                    <a16:creationId xmlns:a16="http://schemas.microsoft.com/office/drawing/2014/main" id="{79F1C1D3-1DFD-EFD4-D688-72A9FD494C74}"/>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47" name="Freeform 139">
                <a:extLst>
                  <a:ext uri="{FF2B5EF4-FFF2-40B4-BE49-F238E27FC236}">
                    <a16:creationId xmlns:a16="http://schemas.microsoft.com/office/drawing/2014/main" id="{A65BAC73-E6A0-8B7F-DB19-66226F61038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48" name="Freeform 140">
                <a:extLst>
                  <a:ext uri="{FF2B5EF4-FFF2-40B4-BE49-F238E27FC236}">
                    <a16:creationId xmlns:a16="http://schemas.microsoft.com/office/drawing/2014/main" id="{7E0B866C-9540-80BC-8D1A-18C71940B7B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49" name="Freeform 141">
                <a:extLst>
                  <a:ext uri="{FF2B5EF4-FFF2-40B4-BE49-F238E27FC236}">
                    <a16:creationId xmlns:a16="http://schemas.microsoft.com/office/drawing/2014/main" id="{6AE7C676-E627-8EA7-07CA-CCF7D8275FE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0" name="Freeform 142">
                <a:extLst>
                  <a:ext uri="{FF2B5EF4-FFF2-40B4-BE49-F238E27FC236}">
                    <a16:creationId xmlns:a16="http://schemas.microsoft.com/office/drawing/2014/main" id="{B2159360-F2D4-5ABB-49B5-7B6B54221D7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1" name="Freeform 143">
                <a:extLst>
                  <a:ext uri="{FF2B5EF4-FFF2-40B4-BE49-F238E27FC236}">
                    <a16:creationId xmlns:a16="http://schemas.microsoft.com/office/drawing/2014/main" id="{B2735048-C349-AB6A-10F5-0B8CC77E66D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2" name="Freeform 144">
                <a:extLst>
                  <a:ext uri="{FF2B5EF4-FFF2-40B4-BE49-F238E27FC236}">
                    <a16:creationId xmlns:a16="http://schemas.microsoft.com/office/drawing/2014/main" id="{7F829797-F9D3-6B00-6ABC-617EA84FD900}"/>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3" name="Freeform 145">
                <a:extLst>
                  <a:ext uri="{FF2B5EF4-FFF2-40B4-BE49-F238E27FC236}">
                    <a16:creationId xmlns:a16="http://schemas.microsoft.com/office/drawing/2014/main" id="{2585EBA4-CF97-D80E-CA7D-2CF76B352E2A}"/>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4" name="Freeform 146">
                <a:extLst>
                  <a:ext uri="{FF2B5EF4-FFF2-40B4-BE49-F238E27FC236}">
                    <a16:creationId xmlns:a16="http://schemas.microsoft.com/office/drawing/2014/main" id="{A3D98745-C12B-8466-63AA-A0F66C0AD098}"/>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59" name="Rectangle 147">
                <a:extLst>
                  <a:ext uri="{FF2B5EF4-FFF2-40B4-BE49-F238E27FC236}">
                    <a16:creationId xmlns:a16="http://schemas.microsoft.com/office/drawing/2014/main" id="{300CD15D-2383-160C-CB8C-29C011E5CFE2}"/>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60" name="Rectangle 148">
                <a:extLst>
                  <a:ext uri="{FF2B5EF4-FFF2-40B4-BE49-F238E27FC236}">
                    <a16:creationId xmlns:a16="http://schemas.microsoft.com/office/drawing/2014/main" id="{53440E33-AE29-4761-3E5E-90CEA519A9E2}"/>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57" name="Freeform 149">
                <a:extLst>
                  <a:ext uri="{FF2B5EF4-FFF2-40B4-BE49-F238E27FC236}">
                    <a16:creationId xmlns:a16="http://schemas.microsoft.com/office/drawing/2014/main" id="{5491B137-275A-3FE7-13D5-87B5D4DAAF06}"/>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8" name="Freeform 150">
                <a:extLst>
                  <a:ext uri="{FF2B5EF4-FFF2-40B4-BE49-F238E27FC236}">
                    <a16:creationId xmlns:a16="http://schemas.microsoft.com/office/drawing/2014/main" id="{6FB767AD-A41F-E85B-BD88-046E50FA51F1}"/>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15" name="Freeform 151">
                <a:extLst>
                  <a:ext uri="{FF2B5EF4-FFF2-40B4-BE49-F238E27FC236}">
                    <a16:creationId xmlns:a16="http://schemas.microsoft.com/office/drawing/2014/main" id="{656C2D2A-BE1B-08F6-F3CA-A8CDEF184D41}"/>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CEB24CE9-23B4-72E5-C12E-BEBF27B6C866}"/>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63BDE853-6383-A043-0A1A-712D3ACDEE30}"/>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1418" name="Rectangle 154">
            <a:extLst>
              <a:ext uri="{FF2B5EF4-FFF2-40B4-BE49-F238E27FC236}">
                <a16:creationId xmlns:a16="http://schemas.microsoft.com/office/drawing/2014/main" id="{079C145A-BAB9-4B08-14E1-1E3B6472FB78}"/>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99746777-4C1B-6826-1F9C-910AEECEF08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61F441E6-2C24-0E68-D3DC-7B0BD9565D37}"/>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3A5C2D88-1DAA-7743-97DD-893DD1841AEE}" type="slidenum">
              <a:rPr lang="en-US" altLang="en-US"/>
              <a:t>‹#›</a:t>
            </a:fld>
            <a:endParaRPr lang="en-US" altLang="en-US"/>
          </a:p>
        </p:txBody>
      </p:sp>
      <p:sp>
        <p:nvSpPr>
          <p:cNvPr id="11421" name="Rectangle 157">
            <a:extLst>
              <a:ext uri="{FF2B5EF4-FFF2-40B4-BE49-F238E27FC236}">
                <a16:creationId xmlns:a16="http://schemas.microsoft.com/office/drawing/2014/main" id="{07F99752-5957-7A18-21F8-E9CADB0E19B7}"/>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dk2" tx1="lt1" bg2="dk1" tx2="lt2" accent1="accent1" accent2="accent2" accent3="accent3" accent4="accent4" accent5="accent5" accent6="accent6" hlink="hlink" folHlink="folHlink"/>
  <p:sldLayoutIdLst>
    <p:sldLayoutId id="2147485768" r:id="rId1"/>
    <p:sldLayoutId id="2147485769" r:id="rId2"/>
    <p:sldLayoutId id="2147485770" r:id="rId3"/>
    <p:sldLayoutId id="2147485771" r:id="rId4"/>
    <p:sldLayoutId id="2147485772" r:id="rId5"/>
    <p:sldLayoutId id="2147485773" r:id="rId6"/>
    <p:sldLayoutId id="2147485774" r:id="rId7"/>
    <p:sldLayoutId id="2147485775" r:id="rId8"/>
    <p:sldLayoutId id="2147485776" r:id="rId9"/>
    <p:sldLayoutId id="2147485777" r:id="rId10"/>
    <p:sldLayoutId id="214748577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images.google.com/imgres?imgurl=http://www.piney.com/RMOkellyLog.jpeg&amp;imgrefurl=http://www.piney.com/RmJOKJeff.html&amp;h=240&amp;w=379&amp;sz=23&amp;tbnid=628fDaslsH7sOM:&amp;tbnh=75&amp;tbnw=119&amp;hl=en&amp;start=3&amp;prev=/images%3Fq%3DJames%2BO%2527Kelly%26svnum%3D10%26hl%3Den%26lr%3D%26sa%3DN"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en.wikipedia.org/wiki/Image:Alexander_Campbell_1788.GIF"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1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en.wikipedia.org/wiki/Image:DavidLipscomb.jpg"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4.xml"/><Relationship Id="rId1" Type="http://schemas.openxmlformats.org/officeDocument/2006/relationships/slideLayout" Target="../slideLayouts/slideLayout140.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1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5.xml"/><Relationship Id="rId1" Type="http://schemas.openxmlformats.org/officeDocument/2006/relationships/slideLayout" Target="../slideLayouts/slideLayout14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7.xml"/></Relationships>
</file>

<file path=ppt/slides/_rels/slide1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8.xml"/><Relationship Id="rId1" Type="http://schemas.openxmlformats.org/officeDocument/2006/relationships/slideLayout" Target="../slideLayouts/slideLayout127.xml"/><Relationship Id="rId4" Type="http://schemas.openxmlformats.org/officeDocument/2006/relationships/image" Target="http://www.xmission.com/~research/about/jspictur.jpg"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9.xml"/><Relationship Id="rId1" Type="http://schemas.openxmlformats.org/officeDocument/2006/relationships/slideLayout" Target="../slideLayouts/slideLayout1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7.xml"/></Relationships>
</file>

<file path=ppt/slides/_rels/slide14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Lc9Rq3OKjbSDWM&amp;tbnid=0_nFTeDhEa7m-M:&amp;ved=0CAUQjRw&amp;url=http%3A%2F%2Fen.wikipedia.org%2Fwiki%2FHistory_of_the_Latter_Day_Saint_movement&amp;ei=87JDUe7BKIjyrAGLzIHoBA&amp;bvm=bv.43828540,d.aWM&amp;psig=AFQjCNEvOvh9I8MFdtNPxO9oi81KcL5XAg&amp;ust=1363477588323583" TargetMode="External"/><Relationship Id="rId2" Type="http://schemas.openxmlformats.org/officeDocument/2006/relationships/notesSlide" Target="../notesSlides/notesSlide81.xml"/><Relationship Id="rId1" Type="http://schemas.openxmlformats.org/officeDocument/2006/relationships/slideLayout" Target="../slideLayouts/slideLayout127.xml"/><Relationship Id="rId6" Type="http://schemas.openxmlformats.org/officeDocument/2006/relationships/image" Target="../media/image67.png"/><Relationship Id="rId5" Type="http://schemas.openxmlformats.org/officeDocument/2006/relationships/hyperlink" Target="http://www.google.com/url?sa=i&amp;rct=j&amp;q=&amp;esrc=s&amp;frm=1&amp;source=images&amp;cd=&amp;cad=rja&amp;docid=AYWnmAozwWpsRM&amp;tbnid=kxH93tSBmfQiuM:&amp;ved=0CAUQjRw&amp;url=http%3A%2F%2Fclindquist-rudeawakening.blogspot.com%2F2011%2F11%2Fwhy-america-didnt-like-mormons-in.html&amp;ei=TrNDUZ_RKpTtqAHXsIGQAQ&amp;bvm=bv.43828540,d.aWM&amp;psig=AFQjCNEvOvh9I8MFdtNPxO9oi81KcL5XAg&amp;ust=1363477588323583" TargetMode="External"/><Relationship Id="rId4" Type="http://schemas.openxmlformats.org/officeDocument/2006/relationships/image" Target="../media/image66.png"/></Relationships>
</file>

<file path=ppt/slides/_rels/slide1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2.xml"/><Relationship Id="rId1" Type="http://schemas.openxmlformats.org/officeDocument/2006/relationships/slideLayout" Target="../slideLayouts/slideLayout131.xml"/><Relationship Id="rId4" Type="http://schemas.openxmlformats.org/officeDocument/2006/relationships/image" Target="../media/image69.jpeg"/></Relationships>
</file>

<file path=ppt/slides/_rels/slide14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3.xml"/><Relationship Id="rId1" Type="http://schemas.openxmlformats.org/officeDocument/2006/relationships/slideLayout" Target="../slideLayouts/slideLayout132.xml"/></Relationships>
</file>

<file path=ppt/slides/_rels/slide14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4.xml"/><Relationship Id="rId1" Type="http://schemas.openxmlformats.org/officeDocument/2006/relationships/slideLayout" Target="../slideLayouts/slideLayout132.xml"/></Relationships>
</file>

<file path=ppt/slides/_rels/slide1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5.xml"/><Relationship Id="rId1" Type="http://schemas.openxmlformats.org/officeDocument/2006/relationships/slideLayout" Target="../slideLayouts/slideLayout131.xml"/></Relationships>
</file>

<file path=ppt/slides/_rels/slide1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6.xml"/><Relationship Id="rId1" Type="http://schemas.openxmlformats.org/officeDocument/2006/relationships/slideLayout" Target="../slideLayouts/slideLayout127.xml"/></Relationships>
</file>

<file path=ppt/slides/_rels/slide1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7.xml"/><Relationship Id="rId1" Type="http://schemas.openxmlformats.org/officeDocument/2006/relationships/slideLayout" Target="../slideLayouts/slideLayout132.xml"/></Relationships>
</file>

<file path=ppt/slides/_rels/slide14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8.xml"/><Relationship Id="rId1" Type="http://schemas.openxmlformats.org/officeDocument/2006/relationships/slideLayout" Target="../slideLayouts/slideLayout13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7.xml"/></Relationships>
</file>

<file path=ppt/slides/_rels/slide1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8.xml"/><Relationship Id="rId1" Type="http://schemas.openxmlformats.org/officeDocument/2006/relationships/slideLayout" Target="../slideLayouts/slideLayout13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7.xml"/></Relationships>
</file>

<file path=ppt/slides/_rels/slide1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4.xml"/><Relationship Id="rId1" Type="http://schemas.openxmlformats.org/officeDocument/2006/relationships/slideLayout" Target="../slideLayouts/slideLayout12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7.xml"/></Relationships>
</file>

<file path=ppt/slides/_rels/slide182.xml.rels><?xml version="1.0" encoding="UTF-8" standalone="yes"?>
<Relationships xmlns="http://schemas.openxmlformats.org/package/2006/relationships"><Relationship Id="rId3" Type="http://schemas.openxmlformats.org/officeDocument/2006/relationships/hyperlink" Target="http://en.wikipedia.org/wiki/File:James_and_Ellen_White.jpg" TargetMode="External"/><Relationship Id="rId2" Type="http://schemas.openxmlformats.org/officeDocument/2006/relationships/notesSlide" Target="../notesSlides/notesSlide122.xml"/><Relationship Id="rId1" Type="http://schemas.openxmlformats.org/officeDocument/2006/relationships/slideLayout" Target="../slideLayouts/slideLayout126.xml"/><Relationship Id="rId5" Type="http://schemas.openxmlformats.org/officeDocument/2006/relationships/image" Target="../media/image79.jpeg"/><Relationship Id="rId4" Type="http://schemas.openxmlformats.org/officeDocument/2006/relationships/image" Target="../media/image78.jpeg"/></Relationships>
</file>

<file path=ppt/slides/_rels/slide18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23.xml"/><Relationship Id="rId1" Type="http://schemas.openxmlformats.org/officeDocument/2006/relationships/slideLayout" Target="../slideLayouts/slideLayout13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7.xml"/></Relationships>
</file>

<file path=ppt/slides/_rels/slide18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27.xml"/><Relationship Id="rId1" Type="http://schemas.openxmlformats.org/officeDocument/2006/relationships/slideLayout" Target="../slideLayouts/slideLayout126.xml"/><Relationship Id="rId4" Type="http://schemas.openxmlformats.org/officeDocument/2006/relationships/image" Target="../media/image82.jpeg"/></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7.xml"/></Relationships>
</file>

<file path=ppt/slides/_rels/slide19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36.xml"/><Relationship Id="rId1" Type="http://schemas.openxmlformats.org/officeDocument/2006/relationships/slideLayout" Target="../slideLayouts/slideLayout13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40.xml"/></Relationships>
</file>

<file path=ppt/slides/_rels/slide19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8.xml"/><Relationship Id="rId1" Type="http://schemas.openxmlformats.org/officeDocument/2006/relationships/slideLayout" Target="../slideLayouts/slideLayout140.xml"/></Relationships>
</file>

<file path=ppt/slides/_rels/slide1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9.xml"/><Relationship Id="rId1" Type="http://schemas.openxmlformats.org/officeDocument/2006/relationships/slideLayout" Target="../slideLayouts/slideLayout1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40.xml"/></Relationships>
</file>

<file path=ppt/slides/_rels/slide20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1.xml"/><Relationship Id="rId1" Type="http://schemas.openxmlformats.org/officeDocument/2006/relationships/slideLayout" Target="../slideLayouts/slideLayout140.xml"/></Relationships>
</file>

<file path=ppt/slides/_rels/slide20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2.xml"/><Relationship Id="rId1" Type="http://schemas.openxmlformats.org/officeDocument/2006/relationships/slideLayout" Target="../slideLayouts/slideLayout140.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40.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40.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40.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40.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40.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40.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File:Augustine_Lateran.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File:Pelagius.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File:St-thomas-aquinas.jp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upload.wikimedia.org/wikipedia/commons/3/30/Holbein-erasmus.jp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7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2.xml"/></Relationships>
</file>

<file path=ppt/slides/_rels/slide9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334ED9-5B9A-3E78-7F84-C7EE3888EFDF}"/>
              </a:ext>
            </a:extLst>
          </p:cNvPr>
          <p:cNvSpPr>
            <a:spLocks noGrp="1" noChangeArrowheads="1"/>
          </p:cNvSpPr>
          <p:nvPr>
            <p:ph type="ctrTitle"/>
          </p:nvPr>
        </p:nvSpPr>
        <p:spPr>
          <a:xfrm>
            <a:off x="685800" y="762000"/>
            <a:ext cx="8382000" cy="1295400"/>
          </a:xfrm>
        </p:spPr>
        <p:txBody>
          <a:bodyPr/>
          <a:lstStyle/>
          <a:p>
            <a:pPr eaLnBrk="1" hangingPunct="1">
              <a:defRPr/>
            </a:pPr>
            <a:r>
              <a:rPr lang="fr-FR" dirty="0"/>
              <a:t>L’Histoire de l'Église</a:t>
            </a:r>
          </a:p>
        </p:txBody>
      </p:sp>
      <p:sp>
        <p:nvSpPr>
          <p:cNvPr id="2051" name="Rectangle 3">
            <a:extLst>
              <a:ext uri="{FF2B5EF4-FFF2-40B4-BE49-F238E27FC236}">
                <a16:creationId xmlns:a16="http://schemas.microsoft.com/office/drawing/2014/main" id="{03879ACA-484A-A35A-5755-168D6C496B25}"/>
              </a:ext>
            </a:extLst>
          </p:cNvPr>
          <p:cNvSpPr>
            <a:spLocks noGrp="1" noChangeArrowheads="1"/>
          </p:cNvSpPr>
          <p:nvPr>
            <p:ph type="subTitle" idx="1"/>
          </p:nvPr>
        </p:nvSpPr>
        <p:spPr>
          <a:xfrm>
            <a:off x="685800" y="3962400"/>
            <a:ext cx="7086600" cy="1752600"/>
          </a:xfrm>
        </p:spPr>
        <p:txBody>
          <a:bodyPr/>
          <a:lstStyle/>
          <a:p>
            <a:pPr eaLnBrk="1" hangingPunct="1">
              <a:defRPr/>
            </a:pPr>
            <a:r>
              <a:rPr lang="en-US" sz="2400" b="1" dirty="0"/>
              <a:t>John Oakes, PhD</a:t>
            </a:r>
          </a:p>
          <a:p>
            <a:pPr eaLnBrk="1" hangingPunct="1">
              <a:defRPr/>
            </a:pPr>
            <a:r>
              <a:rPr lang="en-US" sz="2400" b="1" dirty="0"/>
              <a:t>Abidjan</a:t>
            </a:r>
          </a:p>
          <a:p>
            <a:pPr eaLnBrk="1" hangingPunct="1">
              <a:defRPr/>
            </a:pPr>
            <a:r>
              <a:rPr lang="en-US" sz="2400" b="1" dirty="0" err="1"/>
              <a:t>Fevrier</a:t>
            </a:r>
            <a:r>
              <a:rPr lang="en-US" sz="2400" b="1" dirty="0"/>
              <a:t> 2023</a:t>
            </a:r>
          </a:p>
        </p:txBody>
      </p:sp>
      <p:pic>
        <p:nvPicPr>
          <p:cNvPr id="53252" name="Picture 5" descr="Image result for church history">
            <a:extLst>
              <a:ext uri="{FF2B5EF4-FFF2-40B4-BE49-F238E27FC236}">
                <a16:creationId xmlns:a16="http://schemas.microsoft.com/office/drawing/2014/main" id="{BAA6AF44-674D-E6B0-70E2-495F7E9A52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52825" y="2686050"/>
            <a:ext cx="56038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DE656FE-88BC-DF58-EE69-C2588920AB0C}"/>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3C0F56BA-DC3C-E5E8-FA62-22977620302A}"/>
              </a:ext>
            </a:extLst>
          </p:cNvPr>
          <p:cNvSpPr>
            <a:spLocks noGrp="1" noRot="1" noChangeArrowheads="1"/>
          </p:cNvSpPr>
          <p:nvPr>
            <p:ph type="body" idx="1"/>
          </p:nvPr>
        </p:nvSpPr>
        <p:spPr>
          <a:xfrm>
            <a:off x="609600" y="1371600"/>
            <a:ext cx="7921625" cy="5181600"/>
          </a:xfrm>
        </p:spPr>
        <p:txBody>
          <a:bodyPr/>
          <a:lstStyle/>
          <a:p>
            <a:pPr eaLnBrk="1" hangingPunct="1">
              <a:defRPr/>
            </a:pPr>
            <a:r>
              <a:rPr lang="en-US" altLang="en-US" sz="2400" b="1"/>
              <a:t>L'autorité de l'Église Irénée contre les gnostiques :</a:t>
            </a:r>
          </a:p>
          <a:p>
            <a:pPr eaLnBrk="1" hangingPunct="1">
              <a:buFont typeface="Wingdings" pitchFamily="2" charset="2"/>
              <a:buNone/>
              <a:defRPr/>
            </a:pPr>
            <a:r>
              <a:rPr lang="en-US" altLang="en-US" sz="1800" b="1">
                <a:effectLst/>
                <a:latin typeface="Times New Roman" panose="02020603050405020304" pitchFamily="18" charset="0"/>
                <a:cs typeface="Times New Roman" panose="02020603050405020304" pitchFamily="18" charset="0"/>
              </a:rPr>
              <a:t> </a:t>
            </a:r>
            <a:endParaRPr lang="en-US" altLang="en-US" sz="1800">
              <a:effectLst/>
              <a:latin typeface="Times New Roman" panose="02020603050405020304" pitchFamily="18" charset="0"/>
              <a:cs typeface="Times New Roman" panose="02020603050405020304" pitchFamily="18" charset="0"/>
            </a:endParaRPr>
          </a:p>
          <a:p>
            <a:pPr>
              <a:spcBef>
                <a:spcPct val="0"/>
              </a:spcBef>
              <a:buFont typeface="Wingdings" pitchFamily="2" charset="2"/>
              <a:buNone/>
              <a:defRPr/>
            </a:pPr>
            <a:r>
              <a:rPr lang="en-US" altLang="en-US" sz="2400">
                <a:effectLst/>
                <a:latin typeface="Times New Roman" panose="02020603050405020304" pitchFamily="18" charset="0"/>
                <a:cs typeface="Times New Roman" panose="02020603050405020304" pitchFamily="18" charset="0"/>
              </a:rPr>
              <a:t>"Nous faisons à nouveau appel à cette tradition qui nous est parvenue des apôtres et qui est gardée par les successions des anciens dans les églises."</a:t>
            </a:r>
          </a:p>
          <a:p>
            <a:pPr>
              <a:spcBef>
                <a:spcPct val="0"/>
              </a:spcBef>
              <a:buFont typeface="Wingdings" pitchFamily="2" charset="2"/>
              <a:buNone/>
              <a:defRPr/>
            </a:pPr>
            <a:endParaRPr lang="en-US" altLang="en-US" sz="1200">
              <a:effectLst/>
              <a:latin typeface="Times New Roman" panose="02020603050405020304" pitchFamily="18" charset="0"/>
              <a:cs typeface="Times New Roman" panose="02020603050405020304" pitchFamily="18" charset="0"/>
            </a:endParaRPr>
          </a:p>
          <a:p>
            <a:pPr>
              <a:spcBef>
                <a:spcPct val="0"/>
              </a:spcBef>
              <a:buFont typeface="Wingdings" pitchFamily="2" charset="2"/>
              <a:buNone/>
              <a:defRPr/>
            </a:pPr>
            <a:r>
              <a:rPr lang="en-US" altLang="en-US" sz="2400">
                <a:effectLst/>
                <a:latin typeface="Times New Roman" panose="02020603050405020304" pitchFamily="18" charset="0"/>
                <a:cs typeface="Times New Roman" panose="02020603050405020304" pitchFamily="18" charset="0"/>
              </a:rPr>
              <a:t>"Même si les apôtres ne nous avaient pas laissé leurs Écrits, ne devrions-nous pas suivre la règle de la tradition qu'ils ont transmise à ceux à qui ils ont confié les églises ?".</a:t>
            </a:r>
          </a:p>
          <a:p>
            <a:pPr>
              <a:spcBef>
                <a:spcPct val="0"/>
              </a:spcBef>
              <a:buFont typeface="Wingdings" pitchFamily="2" charset="2"/>
              <a:buNone/>
              <a:defRPr/>
            </a:pPr>
            <a:endParaRPr lang="en-US" altLang="en-US" sz="1200">
              <a:effectLst/>
              <a:latin typeface="Times New Roman" panose="02020603050405020304" pitchFamily="18" charset="0"/>
              <a:cs typeface="Times New Roman" panose="02020603050405020304" pitchFamily="18" charset="0"/>
            </a:endParaRPr>
          </a:p>
          <a:p>
            <a:pPr>
              <a:spcBef>
                <a:spcPct val="0"/>
              </a:spcBef>
              <a:buFont typeface="Wingdings" pitchFamily="2" charset="2"/>
              <a:buNone/>
              <a:defRPr/>
            </a:pPr>
            <a:r>
              <a:rPr lang="en-US" altLang="en-US" sz="2400">
                <a:effectLst/>
                <a:latin typeface="Times New Roman" panose="02020603050405020304" pitchFamily="18" charset="0"/>
                <a:cs typeface="Times New Roman" panose="02020603050405020304" pitchFamily="18" charset="0"/>
              </a:rPr>
              <a:t>"Nous ne devons pas chercher auprès des autres la vérité que l'on peut facilement recevoir de l'Église....  Elle [c'est-à-dire l'église] est l'entrée de la vie ; tous les autres sont des voleurs et des brigands. "</a:t>
            </a:r>
          </a:p>
          <a:p>
            <a:pPr eaLnBrk="1" hangingPunct="1">
              <a:buFont typeface="Wingdings" pitchFamily="2" charset="2"/>
              <a:buNone/>
              <a:defRPr/>
            </a:pPr>
            <a:endParaRPr lang="en-US" altLang="en-US" sz="2400" b="1"/>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7E23-E4D6-FA9F-FE1E-284EAFF3425A}"/>
              </a:ext>
            </a:extLst>
          </p:cNvPr>
          <p:cNvSpPr>
            <a:spLocks noGrp="1"/>
          </p:cNvSpPr>
          <p:nvPr>
            <p:ph type="title"/>
          </p:nvPr>
        </p:nvSpPr>
        <p:spPr/>
        <p:txBody>
          <a:bodyPr/>
          <a:lstStyle/>
          <a:p>
            <a:pPr>
              <a:defRPr/>
            </a:pPr>
            <a:r>
              <a:rPr lang="en-US" sz="4000" b="1" dirty="0"/>
              <a:t>Évangélisme</a:t>
            </a:r>
          </a:p>
        </p:txBody>
      </p:sp>
      <p:sp>
        <p:nvSpPr>
          <p:cNvPr id="3" name="Content Placeholder 2">
            <a:extLst>
              <a:ext uri="{FF2B5EF4-FFF2-40B4-BE49-F238E27FC236}">
                <a16:creationId xmlns:a16="http://schemas.microsoft.com/office/drawing/2014/main" id="{815F91C2-EDA4-F742-A10A-5969F564F5F8}"/>
              </a:ext>
            </a:extLst>
          </p:cNvPr>
          <p:cNvSpPr>
            <a:spLocks noGrp="1"/>
          </p:cNvSpPr>
          <p:nvPr>
            <p:ph idx="1"/>
          </p:nvPr>
        </p:nvSpPr>
        <p:spPr>
          <a:xfrm>
            <a:off x="457200" y="1219200"/>
            <a:ext cx="8458200" cy="5181600"/>
          </a:xfrm>
        </p:spPr>
        <p:txBody>
          <a:bodyPr/>
          <a:lstStyle/>
          <a:p>
            <a:pPr marL="0" indent="0">
              <a:buFont typeface="Wingdings" pitchFamily="2" charset="2"/>
              <a:buNone/>
              <a:defRPr/>
            </a:pPr>
            <a:r>
              <a:rPr lang="en-US" sz="2800" b="1" dirty="0"/>
              <a:t>Années 50, 60 :</a:t>
            </a:r>
          </a:p>
          <a:p>
            <a:pPr marL="0" indent="0">
              <a:buFont typeface="Wingdings" pitchFamily="2" charset="2"/>
              <a:buNone/>
              <a:defRPr/>
            </a:pPr>
            <a:r>
              <a:rPr lang="en-US" sz="2800" b="1" dirty="0"/>
              <a:t>Bill Bright, Quatre lois spirituelles</a:t>
            </a:r>
          </a:p>
          <a:p>
            <a:pPr marL="0" indent="0">
              <a:buFont typeface="Wingdings" pitchFamily="2" charset="2"/>
              <a:buNone/>
              <a:defRPr/>
            </a:pPr>
            <a:r>
              <a:rPr lang="en-US" sz="2800" b="1" dirty="0"/>
              <a:t>Billy Graham</a:t>
            </a:r>
          </a:p>
          <a:p>
            <a:pPr marL="0" indent="0">
              <a:buFont typeface="Wingdings" pitchFamily="2" charset="2"/>
              <a:buNone/>
              <a:defRPr/>
            </a:pPr>
            <a:r>
              <a:rPr lang="en-US" sz="2800" b="1" dirty="0"/>
              <a:t>Le salut par la foi uniquement.  </a:t>
            </a:r>
          </a:p>
          <a:p>
            <a:pPr marL="0" indent="0">
              <a:buFont typeface="Wingdings" pitchFamily="2" charset="2"/>
              <a:buNone/>
              <a:defRPr/>
            </a:pPr>
            <a:r>
              <a:rPr lang="en-US" sz="2800" b="1" dirty="0" err="1"/>
              <a:t>Croyance </a:t>
            </a:r>
            <a:r>
              <a:rPr lang="en-US" sz="2800" b="1" dirty="0"/>
              <a:t>facile. </a:t>
            </a:r>
          </a:p>
          <a:p>
            <a:pPr marL="0" indent="0">
              <a:buFont typeface="Wingdings" pitchFamily="2" charset="2"/>
              <a:buNone/>
              <a:defRPr/>
            </a:pPr>
            <a:r>
              <a:rPr lang="en-US" sz="2800" b="1" dirty="0"/>
              <a:t>Priez Jésus dans votre cœur.</a:t>
            </a:r>
          </a:p>
          <a:p>
            <a:pPr marL="0" indent="0">
              <a:buFont typeface="Wingdings" pitchFamily="2" charset="2"/>
              <a:buNone/>
              <a:defRPr/>
            </a:pPr>
            <a:r>
              <a:rPr lang="en-US" sz="2800" b="1" dirty="0"/>
              <a:t>Confessez Jésus comme votre Sauveur personnel.</a:t>
            </a:r>
          </a:p>
          <a:p>
            <a:pPr marL="0" indent="0">
              <a:buFont typeface="Wingdings" pitchFamily="2" charset="2"/>
              <a:buNone/>
              <a:defRPr/>
            </a:pPr>
            <a:r>
              <a:rPr lang="en-US" sz="2800" b="1" dirty="0"/>
              <a:t>Le baptême est un "signe extérieur d'une grâce intérieure".</a:t>
            </a:r>
          </a:p>
          <a:p>
            <a:pPr marL="0" indent="0">
              <a:buFont typeface="Wingdings" pitchFamily="2" charset="2"/>
              <a:buNone/>
              <a:defRPr/>
            </a:pPr>
            <a:r>
              <a:rPr lang="en-US" sz="2800" b="1" dirty="0"/>
              <a:t>Une fois sauvé, toujours sauvé.</a:t>
            </a:r>
          </a:p>
          <a:p>
            <a:pPr marL="0" indent="0">
              <a:buFont typeface="Wingdings" pitchFamily="2" charset="2"/>
              <a:buNone/>
              <a:defRPr/>
            </a:pPr>
            <a:endParaRPr lang="en-US" sz="2800" b="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39A3-CFCB-95CE-D2C3-45A538E43E97}"/>
              </a:ext>
            </a:extLst>
          </p:cNvPr>
          <p:cNvSpPr>
            <a:spLocks noGrp="1"/>
          </p:cNvSpPr>
          <p:nvPr>
            <p:ph type="title"/>
          </p:nvPr>
        </p:nvSpPr>
        <p:spPr>
          <a:xfrm>
            <a:off x="457200" y="228600"/>
            <a:ext cx="8229600" cy="788987"/>
          </a:xfrm>
        </p:spPr>
        <p:txBody>
          <a:bodyPr/>
          <a:lstStyle/>
          <a:p>
            <a:pPr>
              <a:defRPr/>
            </a:pPr>
            <a:r>
              <a:rPr lang="en-US" sz="3600" dirty="0"/>
              <a:t>Les quatre lois spirituelles</a:t>
            </a:r>
          </a:p>
        </p:txBody>
      </p:sp>
      <p:sp>
        <p:nvSpPr>
          <p:cNvPr id="3" name="Content Placeholder 2">
            <a:extLst>
              <a:ext uri="{FF2B5EF4-FFF2-40B4-BE49-F238E27FC236}">
                <a16:creationId xmlns:a16="http://schemas.microsoft.com/office/drawing/2014/main" id="{F3AA97D3-9E63-41A7-76BF-D20C719981E3}"/>
              </a:ext>
            </a:extLst>
          </p:cNvPr>
          <p:cNvSpPr>
            <a:spLocks noGrp="1"/>
          </p:cNvSpPr>
          <p:nvPr>
            <p:ph idx="1"/>
          </p:nvPr>
        </p:nvSpPr>
        <p:spPr>
          <a:xfrm>
            <a:off x="457200" y="990600"/>
            <a:ext cx="8305800" cy="5181600"/>
          </a:xfrm>
        </p:spPr>
        <p:txBody>
          <a:bodyPr/>
          <a:lstStyle/>
          <a:p>
            <a:pPr marL="0" indent="0">
              <a:buFont typeface="Wingdings" pitchFamily="2" charset="2"/>
              <a:buNone/>
              <a:defRPr/>
            </a:pPr>
            <a:r>
              <a:rPr lang="en-US" sz="2800" b="1" dirty="0"/>
              <a:t>1. Dieu vous aime et offre un plan merveilleux pour votre vie.</a:t>
            </a:r>
          </a:p>
          <a:p>
            <a:pPr marL="0" indent="0">
              <a:buFont typeface="Wingdings" pitchFamily="2" charset="2"/>
              <a:buNone/>
              <a:defRPr/>
            </a:pPr>
            <a:r>
              <a:rPr lang="en-US" sz="2800" b="1" dirty="0"/>
              <a:t>2. L'homme est pécheur et séparé de Dieu. Il ne peut pas connaître et expérimenter l'amour de Dieu et son plan pour sa vie.</a:t>
            </a:r>
          </a:p>
          <a:p>
            <a:pPr marL="0" indent="0">
              <a:buFont typeface="Wingdings" pitchFamily="2" charset="2"/>
              <a:buNone/>
              <a:defRPr/>
            </a:pPr>
            <a:r>
              <a:rPr lang="en-US" sz="2800" b="1" dirty="0"/>
              <a:t>3. Jésus-Christ est le seul remède de Dieu pour le </a:t>
            </a:r>
            <a:r>
              <a:rPr lang="en-US" sz="2800" b="1" dirty="0" err="1"/>
              <a:t>péché </a:t>
            </a:r>
            <a:r>
              <a:rPr lang="en-US" sz="2800" b="1" dirty="0"/>
              <a:t>de l'homme </a:t>
            </a:r>
            <a:r>
              <a:rPr lang="en-US" sz="2800" b="1" dirty="0" err="1"/>
              <a:t>et c'est par </a:t>
            </a:r>
            <a:r>
              <a:rPr lang="en-US" sz="2800" b="1" dirty="0"/>
              <a:t>lui que vous pouvez connaître et expérimenter l'amour de Dieu et son plan pour votre vie.</a:t>
            </a:r>
          </a:p>
          <a:p>
            <a:pPr marL="0" indent="0">
              <a:buFont typeface="Wingdings" pitchFamily="2" charset="2"/>
              <a:buNone/>
              <a:defRPr/>
            </a:pPr>
            <a:r>
              <a:rPr lang="en-US" sz="2800" b="1" dirty="0"/>
              <a:t>4. Nous devons individuellement recevoir Jésus-Christ comme Sauveur et Seigneur : alors nous pouvons connaître et expérimenter l'amour de Dieu et son plan pour nos vies.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022E-006A-D6F8-6E80-6BADC927CAA1}"/>
              </a:ext>
            </a:extLst>
          </p:cNvPr>
          <p:cNvSpPr>
            <a:spLocks noGrp="1"/>
          </p:cNvSpPr>
          <p:nvPr>
            <p:ph type="title"/>
          </p:nvPr>
        </p:nvSpPr>
        <p:spPr/>
        <p:txBody>
          <a:bodyPr/>
          <a:lstStyle/>
          <a:p>
            <a:pPr>
              <a:defRPr/>
            </a:pPr>
            <a:r>
              <a:rPr lang="en-US" sz="3200" b="1" dirty="0"/>
              <a:t>Billy Graham, Bill Bright</a:t>
            </a:r>
            <a:br>
              <a:rPr lang="en-US" sz="3200" b="1" dirty="0"/>
            </a:br>
            <a:r>
              <a:rPr lang="en-US" sz="3200" b="1" dirty="0"/>
              <a:t>L'évangélisme moderne</a:t>
            </a:r>
          </a:p>
        </p:txBody>
      </p:sp>
      <p:sp>
        <p:nvSpPr>
          <p:cNvPr id="3" name="Content Placeholder 2">
            <a:extLst>
              <a:ext uri="{FF2B5EF4-FFF2-40B4-BE49-F238E27FC236}">
                <a16:creationId xmlns:a16="http://schemas.microsoft.com/office/drawing/2014/main" id="{32231F8C-BF93-C9CB-7370-1FD8708EDB1E}"/>
              </a:ext>
            </a:extLst>
          </p:cNvPr>
          <p:cNvSpPr>
            <a:spLocks noGrp="1"/>
          </p:cNvSpPr>
          <p:nvPr>
            <p:ph idx="1"/>
          </p:nvPr>
        </p:nvSpPr>
        <p:spPr>
          <a:xfrm>
            <a:off x="457200" y="2743200"/>
            <a:ext cx="4191000" cy="3355975"/>
          </a:xfrm>
        </p:spPr>
        <p:txBody>
          <a:bodyPr/>
          <a:lstStyle/>
          <a:p>
            <a:pPr marL="0" indent="0">
              <a:buFont typeface="Arial" panose="020B0604020202020204" pitchFamily="34" charset="0"/>
              <a:buNone/>
              <a:defRPr/>
            </a:pPr>
            <a:r>
              <a:rPr lang="en-US" sz="2800" b="1" dirty="0"/>
              <a:t>Quatre lois spirituelles</a:t>
            </a:r>
          </a:p>
          <a:p>
            <a:pPr marL="0" indent="0">
              <a:buFont typeface="Arial" panose="020B0604020202020204" pitchFamily="34" charset="0"/>
              <a:buNone/>
              <a:defRPr/>
            </a:pPr>
            <a:endParaRPr lang="en-US" sz="2800" b="1" dirty="0"/>
          </a:p>
          <a:p>
            <a:pPr marL="0" indent="0">
              <a:buFont typeface="Arial" panose="020B0604020202020204" pitchFamily="34" charset="0"/>
              <a:buNone/>
              <a:defRPr/>
            </a:pPr>
            <a:r>
              <a:rPr lang="en-US" sz="2800" b="1" dirty="0"/>
              <a:t>La prière du pécheur</a:t>
            </a:r>
          </a:p>
        </p:txBody>
      </p:sp>
      <p:pic>
        <p:nvPicPr>
          <p:cNvPr id="208900" name="Picture 2" descr="Evangelist Billy Graham dies at 99 - ABC News">
            <a:extLst>
              <a:ext uri="{FF2B5EF4-FFF2-40B4-BE49-F238E27FC236}">
                <a16:creationId xmlns:a16="http://schemas.microsoft.com/office/drawing/2014/main" id="{4D706953-CBEC-7499-8245-E3AA74BE46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1375" y="1981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B8C5165-674B-922A-D331-39F8F93CA377}"/>
              </a:ext>
            </a:extLst>
          </p:cNvPr>
          <p:cNvSpPr>
            <a:spLocks noGrp="1" noChangeArrowheads="1"/>
          </p:cNvSpPr>
          <p:nvPr>
            <p:ph type="ctrTitle"/>
          </p:nvPr>
        </p:nvSpPr>
        <p:spPr/>
        <p:txBody>
          <a:bodyPr/>
          <a:lstStyle/>
          <a:p>
            <a:pPr eaLnBrk="1" hangingPunct="1">
              <a:defRPr/>
            </a:pPr>
            <a:r>
              <a:rPr lang="en-US" dirty="0">
                <a:solidFill>
                  <a:srgbClr val="FFFF00"/>
                </a:solidFill>
              </a:rPr>
              <a:t>Le mouvement Stone/Campbell</a:t>
            </a:r>
          </a:p>
        </p:txBody>
      </p:sp>
      <p:sp>
        <p:nvSpPr>
          <p:cNvPr id="81923" name="Rectangle 3">
            <a:extLst>
              <a:ext uri="{FF2B5EF4-FFF2-40B4-BE49-F238E27FC236}">
                <a16:creationId xmlns:a16="http://schemas.microsoft.com/office/drawing/2014/main" id="{E3314034-E5CA-8F09-6C6B-15CF865E77D6}"/>
              </a:ext>
            </a:extLst>
          </p:cNvPr>
          <p:cNvSpPr>
            <a:spLocks noGrp="1" noChangeArrowheads="1"/>
          </p:cNvSpPr>
          <p:nvPr>
            <p:ph type="subTitle" idx="1"/>
          </p:nvPr>
        </p:nvSpPr>
        <p:spPr/>
        <p:txBody>
          <a:bodyPr/>
          <a:lstStyle/>
          <a:p>
            <a:pPr eaLnBrk="1" hangingPunct="1">
              <a:defRPr/>
            </a:pPr>
            <a:r>
              <a:rPr lang="en-US" b="1" dirty="0">
                <a:solidFill>
                  <a:srgbClr val="FFFF00"/>
                </a:solidFill>
              </a:rPr>
              <a:t>Restauration ou Réforme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E028C86-B79D-90A9-6ED4-1EC56B8DBF30}"/>
              </a:ext>
            </a:extLst>
          </p:cNvPr>
          <p:cNvSpPr>
            <a:spLocks noGrp="1" noRot="1" noChangeArrowheads="1"/>
          </p:cNvSpPr>
          <p:nvPr>
            <p:ph type="title"/>
          </p:nvPr>
        </p:nvSpPr>
        <p:spPr/>
        <p:txBody>
          <a:bodyPr/>
          <a:lstStyle/>
          <a:p>
            <a:pPr eaLnBrk="1" hangingPunct="1">
              <a:defRPr/>
            </a:pPr>
            <a:r>
              <a:rPr lang="en-US"/>
              <a:t>Influences</a:t>
            </a:r>
          </a:p>
        </p:txBody>
      </p:sp>
      <p:sp>
        <p:nvSpPr>
          <p:cNvPr id="83971" name="Rectangle 3">
            <a:extLst>
              <a:ext uri="{FF2B5EF4-FFF2-40B4-BE49-F238E27FC236}">
                <a16:creationId xmlns:a16="http://schemas.microsoft.com/office/drawing/2014/main" id="{09B2D556-181C-925B-7E3E-43D43B30F41C}"/>
              </a:ext>
            </a:extLst>
          </p:cNvPr>
          <p:cNvSpPr>
            <a:spLocks noGrp="1" noRot="1" noChangeArrowheads="1"/>
          </p:cNvSpPr>
          <p:nvPr>
            <p:ph type="body" idx="1"/>
          </p:nvPr>
        </p:nvSpPr>
        <p:spPr/>
        <p:txBody>
          <a:bodyPr/>
          <a:lstStyle/>
          <a:p>
            <a:pPr eaLnBrk="1" hangingPunct="1">
              <a:defRPr/>
            </a:pPr>
            <a:r>
              <a:rPr lang="en-US" sz="2400" b="1" dirty="0"/>
              <a:t>Francis Bacon et la logique inductive : l'approche scientifique des faits de la Bible.</a:t>
            </a:r>
          </a:p>
          <a:p>
            <a:pPr eaLnBrk="1" hangingPunct="1">
              <a:defRPr/>
            </a:pPr>
            <a:endParaRPr lang="en-US" sz="2400" b="1" dirty="0"/>
          </a:p>
          <a:p>
            <a:pPr eaLnBrk="1" hangingPunct="1">
              <a:defRPr/>
            </a:pPr>
            <a:r>
              <a:rPr lang="en-US" sz="2400" b="1" dirty="0"/>
              <a:t>John Locke, le "philosophe chrétien".</a:t>
            </a:r>
          </a:p>
          <a:p>
            <a:pPr eaLnBrk="1" hangingPunct="1">
              <a:defRPr/>
            </a:pPr>
            <a:endParaRPr lang="en-US" sz="2400" b="1" dirty="0"/>
          </a:p>
          <a:p>
            <a:pPr eaLnBrk="1" hangingPunct="1">
              <a:defRPr/>
            </a:pPr>
            <a:r>
              <a:rPr lang="en-US" sz="2400" b="1" dirty="0"/>
              <a:t>L'école écossaise de la philosophie du Common Sense (Adam Smith, Thomas Reid, etc.)</a:t>
            </a:r>
          </a:p>
          <a:p>
            <a:pPr eaLnBrk="1" hangingPunct="1">
              <a:defRPr/>
            </a:pPr>
            <a:endParaRPr lang="en-US" sz="2400" b="1" dirty="0"/>
          </a:p>
          <a:p>
            <a:pPr eaLnBrk="1" hangingPunct="1">
              <a:defRPr/>
            </a:pPr>
            <a:r>
              <a:rPr lang="en-US" sz="2400" b="1" dirty="0"/>
              <a:t>Les </a:t>
            </a:r>
            <a:r>
              <a:rPr lang="en-US" sz="2400" b="1" dirty="0" err="1"/>
              <a:t>Seceder </a:t>
            </a:r>
            <a:r>
              <a:rPr lang="en-US" sz="2400" b="1" dirty="0"/>
              <a:t>Presbyterians, les </a:t>
            </a:r>
            <a:r>
              <a:rPr lang="en-US" sz="2400" b="1" dirty="0" err="1"/>
              <a:t>Sandemanians </a:t>
            </a:r>
            <a:r>
              <a:rPr lang="en-US" sz="2400" b="1" dirty="0"/>
              <a:t>et autres sectes </a:t>
            </a:r>
            <a:r>
              <a:rPr lang="en-US" sz="2400" b="1" dirty="0" err="1"/>
              <a:t>restaurationnistes </a:t>
            </a:r>
            <a:r>
              <a:rPr lang="en-US" sz="2400" b="1" dirty="0"/>
              <a:t>radicales.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3">
            <a:extLst>
              <a:ext uri="{FF2B5EF4-FFF2-40B4-BE49-F238E27FC236}">
                <a16:creationId xmlns:a16="http://schemas.microsoft.com/office/drawing/2014/main" id="{2B7216C5-08E6-0DA7-FB30-866921AAAEF5}"/>
              </a:ext>
            </a:extLst>
          </p:cNvPr>
          <p:cNvSpPr txBox="1">
            <a:spLocks noChangeArrowheads="1"/>
          </p:cNvSpPr>
          <p:nvPr/>
        </p:nvSpPr>
        <p:spPr bwMode="auto">
          <a:xfrm>
            <a:off x="4267200" y="1447800"/>
            <a:ext cx="441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a:solidFill>
                  <a:srgbClr val="FFFF00"/>
                </a:solidFill>
              </a:rPr>
              <a:t>James O'Kelly</a:t>
            </a:r>
          </a:p>
          <a:p>
            <a:pPr eaLnBrk="1" hangingPunct="1">
              <a:spcBef>
                <a:spcPct val="50000"/>
              </a:spcBef>
              <a:buClrTx/>
              <a:buFontTx/>
              <a:buNone/>
            </a:pPr>
            <a:r>
              <a:rPr lang="en-US" altLang="en-US" sz="2400">
                <a:solidFill>
                  <a:srgbClr val="FFFF00"/>
                </a:solidFill>
              </a:rPr>
              <a:t>Nous sommes des "chrétiens tout simplement</a:t>
            </a:r>
            <a:r>
              <a:rPr lang="en-US" altLang="en-US">
                <a:solidFill>
                  <a:srgbClr val="FFFF00"/>
                </a:solidFill>
              </a:rPr>
              <a:t>"</a:t>
            </a:r>
          </a:p>
        </p:txBody>
      </p:sp>
      <p:pic>
        <p:nvPicPr>
          <p:cNvPr id="214019" name="Picture 4" descr="RMOkellyLog">
            <a:hlinkClick r:id="rId3"/>
            <a:extLst>
              <a:ext uri="{FF2B5EF4-FFF2-40B4-BE49-F238E27FC236}">
                <a16:creationId xmlns:a16="http://schemas.microsoft.com/office/drawing/2014/main" id="{A05884D6-D321-F2E0-A679-C50188690C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8600" y="3733800"/>
            <a:ext cx="4351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0" name="Picture 6" descr="James O'Kelly - United Church of Christ">
            <a:extLst>
              <a:ext uri="{FF2B5EF4-FFF2-40B4-BE49-F238E27FC236}">
                <a16:creationId xmlns:a16="http://schemas.microsoft.com/office/drawing/2014/main" id="{69307F67-F54D-82C5-759D-CCA247452D3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838200"/>
            <a:ext cx="35052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6EBB1DD-7995-122C-E4D6-D23444DF77FE}"/>
              </a:ext>
            </a:extLst>
          </p:cNvPr>
          <p:cNvSpPr>
            <a:spLocks noGrp="1" noRot="1" noChangeArrowheads="1"/>
          </p:cNvSpPr>
          <p:nvPr>
            <p:ph type="title"/>
          </p:nvPr>
        </p:nvSpPr>
        <p:spPr>
          <a:xfrm>
            <a:off x="457200" y="1066800"/>
            <a:ext cx="8229600" cy="990600"/>
          </a:xfrm>
        </p:spPr>
        <p:txBody>
          <a:bodyPr/>
          <a:lstStyle/>
          <a:p>
            <a:pPr eaLnBrk="1" hangingPunct="1">
              <a:defRPr/>
            </a:pPr>
            <a:r>
              <a:rPr lang="en-US" sz="3200" dirty="0">
                <a:solidFill>
                  <a:srgbClr val="FFFF00"/>
                </a:solidFill>
              </a:rPr>
              <a:t>Rice Haggard 1769-1819</a:t>
            </a:r>
          </a:p>
        </p:txBody>
      </p:sp>
      <p:sp>
        <p:nvSpPr>
          <p:cNvPr id="216067" name="Text Box 3">
            <a:extLst>
              <a:ext uri="{FF2B5EF4-FFF2-40B4-BE49-F238E27FC236}">
                <a16:creationId xmlns:a16="http://schemas.microsoft.com/office/drawing/2014/main" id="{F2037934-938F-D473-1998-255C9012F51F}"/>
              </a:ext>
            </a:extLst>
          </p:cNvPr>
          <p:cNvSpPr txBox="1">
            <a:spLocks noChangeArrowheads="1"/>
          </p:cNvSpPr>
          <p:nvPr/>
        </p:nvSpPr>
        <p:spPr bwMode="auto">
          <a:xfrm>
            <a:off x="1066800" y="2743200"/>
            <a:ext cx="6553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400" b="1">
                <a:solidFill>
                  <a:srgbClr val="FFFF00"/>
                </a:solidFill>
              </a:rPr>
              <a:t>"Une chose que je sais, c'est que chaque fois que des éléments non essentiels deviennent des conditions de communion, cela ne manquera jamais d'avoir tendance à désunir et à disperser l'Église du Christ."</a:t>
            </a:r>
          </a:p>
          <a:p>
            <a:pPr algn="ctr" eaLnBrk="1" hangingPunct="1">
              <a:spcBef>
                <a:spcPct val="50000"/>
              </a:spcBef>
              <a:buClrTx/>
              <a:buFontTx/>
              <a:buNone/>
            </a:pPr>
            <a:endParaRPr lang="en-US" altLang="en-US" sz="2400" b="1">
              <a:solidFill>
                <a:srgbClr val="FFFF00"/>
              </a:solidFill>
            </a:endParaRPr>
          </a:p>
          <a:p>
            <a:pPr algn="ctr" eaLnBrk="1" hangingPunct="1">
              <a:spcBef>
                <a:spcPct val="50000"/>
              </a:spcBef>
              <a:buClrTx/>
              <a:buFontTx/>
              <a:buNone/>
            </a:pPr>
            <a:r>
              <a:rPr lang="en-US" altLang="en-US" sz="2400" b="1">
                <a:solidFill>
                  <a:srgbClr val="FFFF00"/>
                </a:solidFill>
              </a:rPr>
              <a:t>"En matière de foi, unité, en matière d'opinion, libéralité."</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0B6C56C-E882-CA40-EA93-F06592078A31}"/>
              </a:ext>
            </a:extLst>
          </p:cNvPr>
          <p:cNvSpPr>
            <a:spLocks noGrp="1" noRot="1" noChangeArrowheads="1"/>
          </p:cNvSpPr>
          <p:nvPr>
            <p:ph type="title"/>
          </p:nvPr>
        </p:nvSpPr>
        <p:spPr/>
        <p:txBody>
          <a:bodyPr/>
          <a:lstStyle/>
          <a:p>
            <a:pPr eaLnBrk="1" hangingPunct="1">
              <a:defRPr/>
            </a:pPr>
            <a:r>
              <a:rPr lang="en-US" sz="3200" dirty="0">
                <a:solidFill>
                  <a:srgbClr val="FFFF00"/>
                </a:solidFill>
              </a:rPr>
              <a:t>Barton W. Stone 1772-1844</a:t>
            </a:r>
            <a:br>
              <a:rPr lang="en-US" sz="3200" dirty="0">
                <a:solidFill>
                  <a:srgbClr val="FFFF00"/>
                </a:solidFill>
              </a:rPr>
            </a:br>
            <a:r>
              <a:rPr lang="en-US" sz="2800" dirty="0">
                <a:solidFill>
                  <a:srgbClr val="FFFF00"/>
                </a:solidFill>
              </a:rPr>
              <a:t>Le cœur du mouvement</a:t>
            </a:r>
          </a:p>
        </p:txBody>
      </p:sp>
      <p:sp>
        <p:nvSpPr>
          <p:cNvPr id="218115" name="Text Box 3">
            <a:extLst>
              <a:ext uri="{FF2B5EF4-FFF2-40B4-BE49-F238E27FC236}">
                <a16:creationId xmlns:a16="http://schemas.microsoft.com/office/drawing/2014/main" id="{6863041A-D1E1-A19F-052F-11E8FC1AA52E}"/>
              </a:ext>
            </a:extLst>
          </p:cNvPr>
          <p:cNvSpPr txBox="1">
            <a:spLocks noChangeArrowheads="1"/>
          </p:cNvSpPr>
          <p:nvPr/>
        </p:nvSpPr>
        <p:spPr bwMode="auto">
          <a:xfrm>
            <a:off x="3505200" y="1905000"/>
            <a:ext cx="45720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Le renouveau de Cane Ridge</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Les dernières volontés et le testament du Presbytère de Springfield</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"Que l'unité des chrétiens soit notre étoile polaire."</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"Je le fais, dans la mesure où je le vois compatible avec la parole de Dieu."</a:t>
            </a:r>
          </a:p>
        </p:txBody>
      </p:sp>
      <p:pic>
        <p:nvPicPr>
          <p:cNvPr id="218116" name="Picture 4" descr="Bstone2a">
            <a:extLst>
              <a:ext uri="{FF2B5EF4-FFF2-40B4-BE49-F238E27FC236}">
                <a16:creationId xmlns:a16="http://schemas.microsoft.com/office/drawing/2014/main" id="{90BA96BA-D2D8-2441-62D5-F50E8E8061C5}"/>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869950" y="2116138"/>
            <a:ext cx="2395538" cy="367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7" name="Rectangle 5">
            <a:extLst>
              <a:ext uri="{FF2B5EF4-FFF2-40B4-BE49-F238E27FC236}">
                <a16:creationId xmlns:a16="http://schemas.microsoft.com/office/drawing/2014/main" id="{AEBFF5A6-F560-BEFA-A431-4E4B968FF006}"/>
              </a:ext>
            </a:extLst>
          </p:cNvPr>
          <p:cNvSpPr>
            <a:spLocks noGrp="1" noRot="1" noChangeArrowheads="1"/>
          </p:cNvSpPr>
          <p:nvPr>
            <p:ph sz="half" idx="1"/>
          </p:nvPr>
        </p:nvSpPr>
        <p:spPr>
          <a:xfrm>
            <a:off x="838200" y="1905000"/>
            <a:ext cx="147638" cy="69850"/>
          </a:xfrm>
        </p:spPr>
        <p:txBody>
          <a:bodyPr/>
          <a:lstStyle/>
          <a:p>
            <a:pPr eaLnBrk="1" hangingPunct="1">
              <a:defRPr/>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a:extLst>
              <a:ext uri="{FF2B5EF4-FFF2-40B4-BE49-F238E27FC236}">
                <a16:creationId xmlns:a16="http://schemas.microsoft.com/office/drawing/2014/main" id="{23DE1EF3-52E0-161F-9795-97FC02C9E7AB}"/>
              </a:ext>
            </a:extLst>
          </p:cNvPr>
          <p:cNvSpPr txBox="1">
            <a:spLocks noChangeArrowheads="1"/>
          </p:cNvSpPr>
          <p:nvPr/>
        </p:nvSpPr>
        <p:spPr bwMode="auto">
          <a:xfrm>
            <a:off x="914400" y="1371600"/>
            <a:ext cx="7772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Le Presbytère de Springfield, siégeant à Cane Ridge, dans le comté de Bourbon, étant, par une gracieuse Providence, dans une santé corporelle plus qu'ordinaire, augmentant chaque jour en force et en taille, et dans une parfaite santé et un parfait calme d'esprit, mais sachant qu'il est prévu que tous les corps délégués meurent une fois, et considérant que la vie de chacun de ces corps est très incertaine, prennent et ordonnent cette dernière volonté et testament, de la manière et ce qui suit : .....</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Et avec cela, le Presbytère de Springfield n'existait plus et le mouvement Stone a commencé.</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ABADA84-A2CE-CDF9-2696-409378F3CB33}"/>
              </a:ext>
            </a:extLst>
          </p:cNvPr>
          <p:cNvSpPr>
            <a:spLocks noGrp="1" noRot="1" noChangeArrowheads="1"/>
          </p:cNvSpPr>
          <p:nvPr>
            <p:ph type="title"/>
          </p:nvPr>
        </p:nvSpPr>
        <p:spPr/>
        <p:txBody>
          <a:bodyPr/>
          <a:lstStyle/>
          <a:p>
            <a:pPr eaLnBrk="1" hangingPunct="1">
              <a:defRPr/>
            </a:pPr>
            <a:r>
              <a:rPr lang="en-US" sz="2800" dirty="0">
                <a:solidFill>
                  <a:srgbClr val="FFFF00"/>
                </a:solidFill>
              </a:rPr>
              <a:t>Thomas Campbell 1763-1851</a:t>
            </a:r>
          </a:p>
        </p:txBody>
      </p:sp>
      <p:pic>
        <p:nvPicPr>
          <p:cNvPr id="222211" name="Picture 3" descr="thomascampbell">
            <a:extLst>
              <a:ext uri="{FF2B5EF4-FFF2-40B4-BE49-F238E27FC236}">
                <a16:creationId xmlns:a16="http://schemas.microsoft.com/office/drawing/2014/main" id="{75D17DD6-DE78-0483-0F99-BA032212102D}"/>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638800" y="1676400"/>
            <a:ext cx="2878138"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2212" name="Text Box 4">
            <a:extLst>
              <a:ext uri="{FF2B5EF4-FFF2-40B4-BE49-F238E27FC236}">
                <a16:creationId xmlns:a16="http://schemas.microsoft.com/office/drawing/2014/main" id="{A07F896C-403C-0339-DC3A-0E8BD1A6C866}"/>
              </a:ext>
            </a:extLst>
          </p:cNvPr>
          <p:cNvSpPr txBox="1">
            <a:spLocks noChangeArrowheads="1"/>
          </p:cNvSpPr>
          <p:nvPr/>
        </p:nvSpPr>
        <p:spPr bwMode="auto">
          <a:xfrm>
            <a:off x="914400" y="1981200"/>
            <a:ext cx="45720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Emigré en Pennsylvanie en 1807</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Suspendu par l'Église presbytérienne</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La Déclaration et l'Adresse 1809</a:t>
            </a:r>
          </a:p>
          <a:p>
            <a:pPr eaLnBrk="1" hangingPunct="1">
              <a:spcBef>
                <a:spcPct val="50000"/>
              </a:spcBef>
              <a:buClrTx/>
              <a:buFontTx/>
              <a:buNone/>
            </a:pPr>
            <a:r>
              <a:rPr lang="en-US" altLang="en-US" sz="2400" b="1">
                <a:solidFill>
                  <a:srgbClr val="FFFF00"/>
                </a:solidFill>
              </a:rPr>
              <a:t>Principes pour l'unité des chrétiens.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1C43D9D-A800-1FB4-801E-76249E4E97C3}"/>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66F219B6-2A60-73D3-2B5B-41F97F32078B}"/>
              </a:ext>
            </a:extLst>
          </p:cNvPr>
          <p:cNvSpPr>
            <a:spLocks noGrp="1" noRot="1" noChangeArrowheads="1"/>
          </p:cNvSpPr>
          <p:nvPr>
            <p:ph type="body" idx="1"/>
          </p:nvPr>
        </p:nvSpPr>
        <p:spPr>
          <a:xfrm>
            <a:off x="838200" y="1524000"/>
            <a:ext cx="7693025" cy="5029200"/>
          </a:xfrm>
        </p:spPr>
        <p:txBody>
          <a:bodyPr/>
          <a:lstStyle/>
          <a:p>
            <a:pPr marL="0" indent="0" eaLnBrk="1" hangingPunct="1">
              <a:buFont typeface="Wingdings" pitchFamily="2" charset="2"/>
              <a:buNone/>
              <a:defRPr/>
            </a:pPr>
            <a:r>
              <a:rPr lang="en-US" sz="2400" b="1" dirty="0"/>
              <a:t>Leadership/Organisation d'église</a:t>
            </a:r>
          </a:p>
          <a:p>
            <a:pPr marL="0" indent="0" eaLnBrk="1" hangingPunct="1">
              <a:buFont typeface="Wingdings" pitchFamily="2" charset="2"/>
              <a:buNone/>
              <a:defRPr/>
            </a:pPr>
            <a:endParaRPr lang="en-US" sz="2400" b="1" dirty="0"/>
          </a:p>
          <a:p>
            <a:pPr marL="457200" lvl="1" indent="0" eaLnBrk="1" hangingPunct="1">
              <a:buFont typeface="Wingdings" pitchFamily="2" charset="2"/>
              <a:buNone/>
              <a:defRPr/>
            </a:pPr>
            <a:r>
              <a:rPr lang="en-US" sz="2000" b="1" dirty="0"/>
              <a:t>Évangélistes AD 30</a:t>
            </a:r>
          </a:p>
          <a:p>
            <a:pPr marL="457200" lvl="1" indent="0" eaLnBrk="1" hangingPunct="1">
              <a:buFont typeface="Wingdings" pitchFamily="2" charset="2"/>
              <a:buNone/>
              <a:defRPr/>
            </a:pPr>
            <a:r>
              <a:rPr lang="en-US" sz="2000" b="1" dirty="0"/>
              <a:t>Évangélistes et anciens 60 ans après J.-C.</a:t>
            </a:r>
          </a:p>
          <a:p>
            <a:pPr marL="457200" lvl="1" indent="0" eaLnBrk="1" hangingPunct="1">
              <a:buFont typeface="Wingdings" pitchFamily="2" charset="2"/>
              <a:buNone/>
              <a:defRPr/>
            </a:pPr>
            <a:r>
              <a:rPr lang="en-US" sz="2000" b="1" dirty="0"/>
              <a:t>Tête de </a:t>
            </a:r>
            <a:r>
              <a:rPr lang="en-US" sz="2000" b="1" dirty="0" err="1"/>
              <a:t>bishops </a:t>
            </a:r>
            <a:r>
              <a:rPr lang="en-US" sz="2000" b="1" dirty="0"/>
              <a:t>et d'anciens Ignace 110 AD Ignace</a:t>
            </a:r>
          </a:p>
          <a:p>
            <a:pPr marL="457200" lvl="1" indent="0" eaLnBrk="1" hangingPunct="1">
              <a:buFont typeface="Wingdings" pitchFamily="2" charset="2"/>
              <a:buNone/>
              <a:defRPr/>
            </a:pPr>
            <a:r>
              <a:rPr lang="en-US" sz="2000" b="1" dirty="0"/>
              <a:t>Métropolitains, évêques et prêtres</a:t>
            </a:r>
          </a:p>
          <a:p>
            <a:pPr marL="457200" lvl="1" indent="0" eaLnBrk="1" hangingPunct="1">
              <a:buFont typeface="Wingdings" pitchFamily="2" charset="2"/>
              <a:buNone/>
              <a:defRPr/>
            </a:pPr>
            <a:r>
              <a:rPr lang="en-US" sz="2000" b="1" dirty="0"/>
              <a:t>Archevêques......     </a:t>
            </a:r>
          </a:p>
          <a:p>
            <a:pPr marL="457200" lvl="1" indent="0" eaLnBrk="1" hangingPunct="1">
              <a:buFont typeface="Wingdings" pitchFamily="2" charset="2"/>
              <a:buNone/>
              <a:defRPr/>
            </a:pPr>
            <a:r>
              <a:rPr lang="en-US" sz="2000" b="1" dirty="0"/>
              <a:t>Papes</a:t>
            </a:r>
            <a:endParaRPr lang="en-US" sz="2400" b="1"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E0800FC-264F-063D-2F6C-5A53C90AC191}"/>
              </a:ext>
            </a:extLst>
          </p:cNvPr>
          <p:cNvSpPr>
            <a:spLocks noGrp="1" noRot="1" noChangeArrowheads="1"/>
          </p:cNvSpPr>
          <p:nvPr>
            <p:ph type="title"/>
          </p:nvPr>
        </p:nvSpPr>
        <p:spPr>
          <a:xfrm>
            <a:off x="457200" y="152400"/>
            <a:ext cx="8229600" cy="1265238"/>
          </a:xfrm>
        </p:spPr>
        <p:txBody>
          <a:bodyPr/>
          <a:lstStyle/>
          <a:p>
            <a:pPr eaLnBrk="1" hangingPunct="1">
              <a:defRPr/>
            </a:pPr>
            <a:r>
              <a:rPr lang="en-US" sz="2800" dirty="0">
                <a:solidFill>
                  <a:srgbClr val="FFFF00"/>
                </a:solidFill>
              </a:rPr>
              <a:t>Alexander Campbell 1788-1866</a:t>
            </a:r>
            <a:br>
              <a:rPr lang="en-US" sz="2800" dirty="0">
                <a:solidFill>
                  <a:srgbClr val="FFFF00"/>
                </a:solidFill>
              </a:rPr>
            </a:br>
            <a:r>
              <a:rPr lang="en-US" sz="2400" dirty="0">
                <a:solidFill>
                  <a:srgbClr val="FFFF00"/>
                </a:solidFill>
              </a:rPr>
              <a:t>L'esprit du mouvement</a:t>
            </a:r>
          </a:p>
        </p:txBody>
      </p:sp>
      <p:pic>
        <p:nvPicPr>
          <p:cNvPr id="224259" name="Picture 3" descr="Alexander Campbell">
            <a:hlinkClick r:id="rId3" tooltip="Alexander Campbell"/>
            <a:extLst>
              <a:ext uri="{FF2B5EF4-FFF2-40B4-BE49-F238E27FC236}">
                <a16:creationId xmlns:a16="http://schemas.microsoft.com/office/drawing/2014/main" id="{FE026BB1-8A6B-EC69-11DE-C70D0CFF05F5}"/>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247650" y="2286000"/>
            <a:ext cx="2682875"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4260" name="Text Box 4">
            <a:extLst>
              <a:ext uri="{FF2B5EF4-FFF2-40B4-BE49-F238E27FC236}">
                <a16:creationId xmlns:a16="http://schemas.microsoft.com/office/drawing/2014/main" id="{797867AA-EFF2-8815-91AB-ACC89A7705CB}"/>
              </a:ext>
            </a:extLst>
          </p:cNvPr>
          <p:cNvSpPr txBox="1">
            <a:spLocks noChangeArrowheads="1"/>
          </p:cNvSpPr>
          <p:nvPr/>
        </p:nvSpPr>
        <p:spPr bwMode="auto">
          <a:xfrm>
            <a:off x="3657600" y="1981200"/>
            <a:ext cx="441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Joined Thomas from Scotland 1809</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Baptême des croyants seulement 1812</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Débat Campbell/Walker 1820</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L'annonciateur du millénaire 1830</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Collège Bethany 1840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E0B5766-B3BA-162A-EB5F-7FA750347418}"/>
              </a:ext>
            </a:extLst>
          </p:cNvPr>
          <p:cNvSpPr>
            <a:spLocks noGrp="1" noRot="1" noChangeArrowheads="1"/>
          </p:cNvSpPr>
          <p:nvPr>
            <p:ph type="title"/>
          </p:nvPr>
        </p:nvSpPr>
        <p:spPr/>
        <p:txBody>
          <a:bodyPr/>
          <a:lstStyle/>
          <a:p>
            <a:pPr eaLnBrk="1" hangingPunct="1">
              <a:defRPr/>
            </a:pPr>
            <a:r>
              <a:rPr lang="en-US" sz="3200"/>
              <a:t>Walter Scott (1796-1861)</a:t>
            </a:r>
          </a:p>
        </p:txBody>
      </p:sp>
      <p:pic>
        <p:nvPicPr>
          <p:cNvPr id="226307" name="Picture 3" descr="Portrait of Walter Scott">
            <a:extLst>
              <a:ext uri="{FF2B5EF4-FFF2-40B4-BE49-F238E27FC236}">
                <a16:creationId xmlns:a16="http://schemas.microsoft.com/office/drawing/2014/main" id="{3EF9720A-196E-7436-80E8-725D1B60A7C3}"/>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828800"/>
            <a:ext cx="3116263"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6308" name="Text Box 4">
            <a:extLst>
              <a:ext uri="{FF2B5EF4-FFF2-40B4-BE49-F238E27FC236}">
                <a16:creationId xmlns:a16="http://schemas.microsoft.com/office/drawing/2014/main" id="{74F59F7A-F682-4FA7-3AD0-9C40A8C9BB7E}"/>
              </a:ext>
            </a:extLst>
          </p:cNvPr>
          <p:cNvSpPr txBox="1">
            <a:spLocks noChangeArrowheads="1"/>
          </p:cNvSpPr>
          <p:nvPr/>
        </p:nvSpPr>
        <p:spPr bwMode="auto">
          <a:xfrm>
            <a:off x="3429000" y="2286000"/>
            <a:ext cx="51054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Premier évangéliste du mouvement</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"Restauré l'évangile" en 1827</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Le "plan" de salut en cinq étapes</a:t>
            </a:r>
          </a:p>
          <a:p>
            <a:pPr eaLnBrk="1" hangingPunct="1">
              <a:spcBef>
                <a:spcPct val="50000"/>
              </a:spcBef>
              <a:buClrTx/>
              <a:buFontTx/>
              <a:buNone/>
            </a:pPr>
            <a:r>
              <a:rPr lang="en-US" altLang="en-US" sz="2400" b="1">
                <a:solidFill>
                  <a:srgbClr val="FFFF00"/>
                </a:solidFill>
              </a:rPr>
              <a:t>Scott's : foi, repentance, baptême, rémission des péchés, Saint-Esprit</a:t>
            </a:r>
          </a:p>
          <a:p>
            <a:pPr eaLnBrk="1" hangingPunct="1">
              <a:spcBef>
                <a:spcPct val="50000"/>
              </a:spcBef>
              <a:buClrTx/>
              <a:buFontTx/>
              <a:buNone/>
            </a:pPr>
            <a:r>
              <a:rPr lang="en-US" altLang="en-US" sz="2400" b="1">
                <a:solidFill>
                  <a:srgbClr val="FFFF00"/>
                </a:solidFill>
              </a:rPr>
              <a:t>CoC aujourd'hui : entendre, croire, se repentir, confesser, être baptisé</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0ADB5CD-1F7C-FDDD-F4F1-03B3363E51BE}"/>
              </a:ext>
            </a:extLst>
          </p:cNvPr>
          <p:cNvSpPr>
            <a:spLocks noGrp="1" noRot="1" noChangeArrowheads="1"/>
          </p:cNvSpPr>
          <p:nvPr>
            <p:ph type="title"/>
          </p:nvPr>
        </p:nvSpPr>
        <p:spPr/>
        <p:txBody>
          <a:bodyPr/>
          <a:lstStyle/>
          <a:p>
            <a:pPr eaLnBrk="1" hangingPunct="1">
              <a:defRPr/>
            </a:pPr>
            <a:r>
              <a:rPr lang="en-US" sz="2800" dirty="0">
                <a:solidFill>
                  <a:srgbClr val="FFFF00"/>
                </a:solidFill>
              </a:rPr>
              <a:t>Le couronnement des premières années :</a:t>
            </a:r>
          </a:p>
        </p:txBody>
      </p:sp>
      <p:sp>
        <p:nvSpPr>
          <p:cNvPr id="100355" name="Text Box 3">
            <a:extLst>
              <a:ext uri="{FF2B5EF4-FFF2-40B4-BE49-F238E27FC236}">
                <a16:creationId xmlns:a16="http://schemas.microsoft.com/office/drawing/2014/main" id="{886B1EA5-C2AC-AE2D-991C-AD59F7B637D9}"/>
              </a:ext>
            </a:extLst>
          </p:cNvPr>
          <p:cNvSpPr txBox="1">
            <a:spLocks noChangeArrowheads="1"/>
          </p:cNvSpPr>
          <p:nvPr/>
        </p:nvSpPr>
        <p:spPr bwMode="auto">
          <a:xfrm>
            <a:off x="914400" y="1905000"/>
            <a:ext cx="7620000" cy="4708525"/>
          </a:xfrm>
          <a:prstGeom prst="rect">
            <a:avLst/>
          </a:prstGeom>
          <a:noFill/>
          <a:ln>
            <a:noFill/>
          </a:ln>
          <a:effec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marL="0" indent="0" eaLnBrk="1" hangingPunct="1">
              <a:spcBef>
                <a:spcPct val="50000"/>
              </a:spcBef>
              <a:defRPr/>
            </a:pPr>
            <a:r>
              <a:rPr lang="en-US" sz="2400" b="1" dirty="0">
                <a:solidFill>
                  <a:srgbClr val="FFFF00"/>
                </a:solidFill>
              </a:rPr>
              <a:t>1824 Stone et Campbell se rencontrent pour la première fois.</a:t>
            </a:r>
          </a:p>
          <a:p>
            <a:pPr eaLnBrk="1" hangingPunct="1">
              <a:spcBef>
                <a:spcPct val="50000"/>
              </a:spcBef>
              <a:buFontTx/>
              <a:buAutoNum type="arabicPlain" startAt="1831"/>
              <a:defRPr/>
            </a:pPr>
            <a:r>
              <a:rPr lang="en-US" sz="2400" b="1" dirty="0">
                <a:solidFill>
                  <a:srgbClr val="FFFF00"/>
                </a:solidFill>
              </a:rPr>
              <a:t>  Décidé de former un mouvement unifié</a:t>
            </a:r>
          </a:p>
          <a:p>
            <a:pPr eaLnBrk="1" hangingPunct="1">
              <a:spcBef>
                <a:spcPct val="50000"/>
              </a:spcBef>
              <a:defRPr/>
            </a:pPr>
            <a:r>
              <a:rPr lang="en-US" sz="2400" b="1" dirty="0">
                <a:solidFill>
                  <a:srgbClr val="FFFF00"/>
                </a:solidFill>
              </a:rPr>
              <a:t>Problèmes :</a:t>
            </a:r>
          </a:p>
          <a:p>
            <a:pPr eaLnBrk="1" hangingPunct="1">
              <a:spcBef>
                <a:spcPct val="50000"/>
              </a:spcBef>
              <a:buFontTx/>
              <a:buAutoNum type="arabicPeriod"/>
              <a:defRPr/>
            </a:pPr>
            <a:r>
              <a:rPr lang="en-US" sz="2400" b="1" dirty="0">
                <a:solidFill>
                  <a:srgbClr val="FFFF00"/>
                </a:solidFill>
              </a:rPr>
              <a:t>Chrétien (</a:t>
            </a:r>
            <a:r>
              <a:rPr lang="en-US" sz="2400" b="1" dirty="0" err="1">
                <a:solidFill>
                  <a:srgbClr val="FFFF00"/>
                </a:solidFill>
              </a:rPr>
              <a:t>Stonites</a:t>
            </a:r>
            <a:r>
              <a:rPr lang="en-US" sz="2400" b="1" dirty="0">
                <a:solidFill>
                  <a:srgbClr val="FFFF00"/>
                </a:solidFill>
              </a:rPr>
              <a:t>) ou Disciple (</a:t>
            </a:r>
            <a:r>
              <a:rPr lang="en-US" sz="2400" b="1" dirty="0" err="1">
                <a:solidFill>
                  <a:srgbClr val="FFFF00"/>
                </a:solidFill>
              </a:rPr>
              <a:t>Campbellites</a:t>
            </a:r>
            <a:r>
              <a:rPr lang="en-US" sz="2400" b="1" dirty="0">
                <a:solidFill>
                  <a:srgbClr val="FFFF00"/>
                </a:solidFill>
              </a:rPr>
              <a:t>)</a:t>
            </a:r>
          </a:p>
          <a:p>
            <a:pPr eaLnBrk="1" hangingPunct="1">
              <a:spcBef>
                <a:spcPct val="50000"/>
              </a:spcBef>
              <a:defRPr/>
            </a:pPr>
            <a:r>
              <a:rPr lang="en-US" sz="2400" b="1" dirty="0">
                <a:solidFill>
                  <a:srgbClr val="FFFF00"/>
                </a:solidFill>
              </a:rPr>
              <a:t>2.  Mouvements émotionnels </a:t>
            </a:r>
            <a:r>
              <a:rPr lang="en-US" sz="2400" b="1" dirty="0" err="1">
                <a:solidFill>
                  <a:srgbClr val="FFFF00"/>
                </a:solidFill>
              </a:rPr>
              <a:t>vs </a:t>
            </a:r>
            <a:r>
              <a:rPr lang="en-US" sz="2400" b="1" dirty="0">
                <a:solidFill>
                  <a:srgbClr val="FFFF00"/>
                </a:solidFill>
              </a:rPr>
              <a:t>intellectuels (prédicateurs </a:t>
            </a:r>
            <a:r>
              <a:rPr lang="en-US" sz="2400" b="1" dirty="0" err="1">
                <a:solidFill>
                  <a:srgbClr val="FFFF00"/>
                </a:solidFill>
              </a:rPr>
              <a:t>vs </a:t>
            </a:r>
            <a:r>
              <a:rPr lang="en-US" sz="2400" b="1" dirty="0">
                <a:solidFill>
                  <a:srgbClr val="FFFF00"/>
                </a:solidFill>
              </a:rPr>
              <a:t>enseignants)</a:t>
            </a:r>
          </a:p>
          <a:p>
            <a:pPr eaLnBrk="1" hangingPunct="1">
              <a:spcBef>
                <a:spcPct val="50000"/>
              </a:spcBef>
              <a:buFontTx/>
              <a:buAutoNum type="arabicPeriod" startAt="3"/>
              <a:defRPr/>
            </a:pPr>
            <a:r>
              <a:rPr lang="en-US" sz="2400" b="1" dirty="0">
                <a:solidFill>
                  <a:srgbClr val="FFFF00"/>
                </a:solidFill>
              </a:rPr>
              <a:t>Enseignement sur le baptême</a:t>
            </a:r>
          </a:p>
          <a:p>
            <a:pPr eaLnBrk="1" hangingPunct="1">
              <a:spcBef>
                <a:spcPct val="50000"/>
              </a:spcBef>
              <a:buFontTx/>
              <a:buAutoNum type="arabicPeriod" startAt="4"/>
              <a:defRPr/>
            </a:pPr>
            <a:r>
              <a:rPr lang="en-US" sz="2400" b="1" dirty="0">
                <a:solidFill>
                  <a:srgbClr val="FFFF00"/>
                </a:solidFill>
              </a:rPr>
              <a:t>Ordination des ministres</a:t>
            </a:r>
          </a:p>
          <a:p>
            <a:pPr eaLnBrk="1" hangingPunct="1">
              <a:spcBef>
                <a:spcPct val="50000"/>
              </a:spcBef>
              <a:defRPr/>
            </a:pPr>
            <a:r>
              <a:rPr lang="en-US" sz="2400" b="1" dirty="0">
                <a:solidFill>
                  <a:srgbClr val="FFFF00"/>
                </a:solidFill>
              </a:rPr>
              <a:t>5.  Doctrine du Saint-Esprit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532BAB57-2AB6-BF73-DD02-E893B8D5F541}"/>
              </a:ext>
            </a:extLst>
          </p:cNvPr>
          <p:cNvSpPr>
            <a:spLocks noGrp="1" noRot="1" noChangeArrowheads="1"/>
          </p:cNvSpPr>
          <p:nvPr>
            <p:ph type="title"/>
          </p:nvPr>
        </p:nvSpPr>
        <p:spPr/>
        <p:txBody>
          <a:bodyPr/>
          <a:lstStyle/>
          <a:p>
            <a:pPr eaLnBrk="1" hangingPunct="1">
              <a:defRPr/>
            </a:pPr>
            <a:r>
              <a:rPr lang="en-US" sz="3200" dirty="0">
                <a:solidFill>
                  <a:srgbClr val="FFFF00"/>
                </a:solidFill>
              </a:rPr>
              <a:t>Herméneutique du mouvement</a:t>
            </a:r>
          </a:p>
        </p:txBody>
      </p:sp>
      <p:sp>
        <p:nvSpPr>
          <p:cNvPr id="230403" name="Text Box 3">
            <a:extLst>
              <a:ext uri="{FF2B5EF4-FFF2-40B4-BE49-F238E27FC236}">
                <a16:creationId xmlns:a16="http://schemas.microsoft.com/office/drawing/2014/main" id="{DBBDB5E1-4BEC-5561-12C5-FBF837BC5E84}"/>
              </a:ext>
            </a:extLst>
          </p:cNvPr>
          <p:cNvSpPr txBox="1">
            <a:spLocks noChangeArrowheads="1"/>
          </p:cNvSpPr>
          <p:nvPr/>
        </p:nvSpPr>
        <p:spPr bwMode="auto">
          <a:xfrm>
            <a:off x="762000" y="2438400"/>
            <a:ext cx="8305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"Commandement, exemple et démonstrations nécessaires."</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"Là où la Bible parle, nous parlons, là où la Bible se tait, nous nous taisons".</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Cherche des "faits" bibliques.  Faible sur les principes. Tendance au légalisme.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7D34C0DB-8FDC-7513-3073-A0A634D322AF}"/>
              </a:ext>
            </a:extLst>
          </p:cNvPr>
          <p:cNvSpPr>
            <a:spLocks noGrp="1" noRot="1" noChangeArrowheads="1"/>
          </p:cNvSpPr>
          <p:nvPr>
            <p:ph type="title"/>
          </p:nvPr>
        </p:nvSpPr>
        <p:spPr/>
        <p:txBody>
          <a:bodyPr/>
          <a:lstStyle/>
          <a:p>
            <a:pPr eaLnBrk="1" hangingPunct="1">
              <a:defRPr/>
            </a:pPr>
            <a:r>
              <a:rPr lang="en-US" sz="3600" dirty="0"/>
              <a:t>Le point tournant : </a:t>
            </a:r>
            <a:br>
              <a:rPr lang="en-US" sz="2400" dirty="0"/>
            </a:br>
            <a:endParaRPr lang="en-US" sz="2400" dirty="0"/>
          </a:p>
        </p:txBody>
      </p:sp>
      <p:sp>
        <p:nvSpPr>
          <p:cNvPr id="232451" name="Text Box 3">
            <a:extLst>
              <a:ext uri="{FF2B5EF4-FFF2-40B4-BE49-F238E27FC236}">
                <a16:creationId xmlns:a16="http://schemas.microsoft.com/office/drawing/2014/main" id="{3F5E4CFA-77C6-009D-D59C-CBB874E3CFB9}"/>
              </a:ext>
            </a:extLst>
          </p:cNvPr>
          <p:cNvSpPr txBox="1">
            <a:spLocks noChangeArrowheads="1"/>
          </p:cNvSpPr>
          <p:nvPr/>
        </p:nvSpPr>
        <p:spPr bwMode="auto">
          <a:xfrm>
            <a:off x="1203325" y="1970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solidFill>
                <a:srgbClr val="000066"/>
              </a:solidFill>
            </a:endParaRPr>
          </a:p>
        </p:txBody>
      </p:sp>
      <p:sp>
        <p:nvSpPr>
          <p:cNvPr id="232452" name="Text Box 4">
            <a:extLst>
              <a:ext uri="{FF2B5EF4-FFF2-40B4-BE49-F238E27FC236}">
                <a16:creationId xmlns:a16="http://schemas.microsoft.com/office/drawing/2014/main" id="{156F8DFE-393D-3581-E54E-B2779E82806E}"/>
              </a:ext>
            </a:extLst>
          </p:cNvPr>
          <p:cNvSpPr txBox="1">
            <a:spLocks noChangeArrowheads="1"/>
          </p:cNvSpPr>
          <p:nvPr/>
        </p:nvSpPr>
        <p:spPr bwMode="auto">
          <a:xfrm>
            <a:off x="914400" y="1828800"/>
            <a:ext cx="8077200"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B7"/>
                </a:solidFill>
              </a:rPr>
              <a:t>S'agissait-il d'un mouvement d'unité (une réforme) ou d'un mouvement de restauration ?</a:t>
            </a:r>
          </a:p>
          <a:p>
            <a:pPr eaLnBrk="1" hangingPunct="1">
              <a:spcBef>
                <a:spcPct val="50000"/>
              </a:spcBef>
              <a:buClrTx/>
              <a:buFontTx/>
              <a:buNone/>
            </a:pPr>
            <a:endParaRPr lang="en-US" altLang="en-US" sz="2400" b="1">
              <a:solidFill>
                <a:srgbClr val="FFFFB7"/>
              </a:solidFill>
            </a:endParaRPr>
          </a:p>
          <a:p>
            <a:pPr eaLnBrk="1" hangingPunct="1">
              <a:spcBef>
                <a:spcPct val="50000"/>
              </a:spcBef>
              <a:buClrTx/>
              <a:buFontTx/>
              <a:buNone/>
            </a:pPr>
            <a:r>
              <a:rPr lang="en-US" altLang="en-US" sz="2400" b="1">
                <a:solidFill>
                  <a:srgbClr val="FFFFB7"/>
                </a:solidFill>
              </a:rPr>
              <a:t>Stone et Campbell sont favorables à la réforme (exemple : les Christadelphiens).</a:t>
            </a:r>
          </a:p>
          <a:p>
            <a:pPr eaLnBrk="1" hangingPunct="1">
              <a:spcBef>
                <a:spcPct val="50000"/>
              </a:spcBef>
              <a:buClrTx/>
              <a:buFontTx/>
              <a:buNone/>
            </a:pPr>
            <a:endParaRPr lang="en-US" altLang="en-US" sz="2400" b="1">
              <a:solidFill>
                <a:srgbClr val="FFFFB7"/>
              </a:solidFill>
            </a:endParaRPr>
          </a:p>
          <a:p>
            <a:pPr eaLnBrk="1" hangingPunct="1">
              <a:spcBef>
                <a:spcPct val="50000"/>
              </a:spcBef>
              <a:buClrTx/>
              <a:buFontTx/>
              <a:buNone/>
            </a:pPr>
            <a:r>
              <a:rPr lang="en-US" altLang="en-US" sz="2400" b="1">
                <a:solidFill>
                  <a:srgbClr val="FFFFB7"/>
                </a:solidFill>
              </a:rPr>
              <a:t>Walter Scott, Benjamin Franklin, Tolbert Fanning, David Lipscomb et d'autres se sont dirigés vers la restauration.  Ils ont cherché "le modèle parfait".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5B6CC6D-A289-A71C-4BA3-964752A35C55}"/>
              </a:ext>
            </a:extLst>
          </p:cNvPr>
          <p:cNvSpPr>
            <a:spLocks noGrp="1" noRot="1" noChangeArrowheads="1"/>
          </p:cNvSpPr>
          <p:nvPr>
            <p:ph type="title"/>
          </p:nvPr>
        </p:nvSpPr>
        <p:spPr/>
        <p:txBody>
          <a:bodyPr/>
          <a:lstStyle/>
          <a:p>
            <a:pPr algn="ctr" eaLnBrk="1" hangingPunct="1">
              <a:defRPr/>
            </a:pPr>
            <a:r>
              <a:rPr lang="en-US" sz="2800" dirty="0">
                <a:solidFill>
                  <a:srgbClr val="FFFF00"/>
                </a:solidFill>
              </a:rPr>
              <a:t>Les influences dominantes du mouvement</a:t>
            </a:r>
          </a:p>
        </p:txBody>
      </p:sp>
      <p:sp>
        <p:nvSpPr>
          <p:cNvPr id="106499" name="Rectangle 3">
            <a:extLst>
              <a:ext uri="{FF2B5EF4-FFF2-40B4-BE49-F238E27FC236}">
                <a16:creationId xmlns:a16="http://schemas.microsoft.com/office/drawing/2014/main" id="{EF4DD53E-486B-325A-CC4F-54276B05CC68}"/>
              </a:ext>
            </a:extLst>
          </p:cNvPr>
          <p:cNvSpPr>
            <a:spLocks noGrp="1" noRot="1" noChangeArrowheads="1"/>
          </p:cNvSpPr>
          <p:nvPr>
            <p:ph type="body" idx="1"/>
          </p:nvPr>
        </p:nvSpPr>
        <p:spPr/>
        <p:txBody>
          <a:bodyPr/>
          <a:lstStyle/>
          <a:p>
            <a:pPr eaLnBrk="1" hangingPunct="1">
              <a:defRPr/>
            </a:pPr>
            <a:r>
              <a:rPr lang="en-US" sz="2400" b="1" dirty="0">
                <a:solidFill>
                  <a:srgbClr val="FFFF00"/>
                </a:solidFill>
              </a:rPr>
              <a:t>Les collèges (Bethany College, David Lipscomb College, etc.)</a:t>
            </a:r>
          </a:p>
          <a:p>
            <a:pPr eaLnBrk="1" hangingPunct="1">
              <a:defRPr/>
            </a:pPr>
            <a:endParaRPr lang="en-US" sz="2400" b="1" dirty="0">
              <a:solidFill>
                <a:srgbClr val="FFFF00"/>
              </a:solidFill>
            </a:endParaRPr>
          </a:p>
          <a:p>
            <a:pPr eaLnBrk="1" hangingPunct="1">
              <a:defRPr/>
            </a:pPr>
            <a:r>
              <a:rPr lang="en-US" sz="2400" b="1" dirty="0">
                <a:solidFill>
                  <a:srgbClr val="FFFF00"/>
                </a:solidFill>
              </a:rPr>
              <a:t>Les périodiques (éditeurs/évêques) (The Millennial Harbinger, The American Christian Review, The Gospel Advocate, Firm Foundation, etc.)</a:t>
            </a:r>
          </a:p>
          <a:p>
            <a:pPr eaLnBrk="1" hangingPunct="1">
              <a:defRPr/>
            </a:pPr>
            <a:endParaRPr lang="en-US" sz="2400" b="1" dirty="0">
              <a:solidFill>
                <a:srgbClr val="FFFF00"/>
              </a:solidFill>
            </a:endParaRPr>
          </a:p>
          <a:p>
            <a:pPr eaLnBrk="1" hangingPunct="1">
              <a:defRPr/>
            </a:pPr>
            <a:r>
              <a:rPr lang="en-US" sz="2400" b="1" dirty="0">
                <a:solidFill>
                  <a:srgbClr val="FFFF00"/>
                </a:solidFill>
              </a:rPr>
              <a:t>Ce sont des forces d'unité et de division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7A306077-D9C2-F188-B834-D992DED8B51D}"/>
              </a:ext>
            </a:extLst>
          </p:cNvPr>
          <p:cNvSpPr>
            <a:spLocks noGrp="1" noRot="1" noChangeArrowheads="1"/>
          </p:cNvSpPr>
          <p:nvPr>
            <p:ph type="title"/>
          </p:nvPr>
        </p:nvSpPr>
        <p:spPr/>
        <p:txBody>
          <a:bodyPr/>
          <a:lstStyle/>
          <a:p>
            <a:pPr algn="ctr" eaLnBrk="1" hangingPunct="1">
              <a:defRPr/>
            </a:pPr>
            <a:r>
              <a:rPr lang="en-US" sz="2800" dirty="0">
                <a:solidFill>
                  <a:srgbClr val="FFFF00"/>
                </a:solidFill>
              </a:rPr>
              <a:t>Points de désunion/division</a:t>
            </a:r>
          </a:p>
        </p:txBody>
      </p:sp>
      <p:sp>
        <p:nvSpPr>
          <p:cNvPr id="108547" name="Rectangle 3">
            <a:extLst>
              <a:ext uri="{FF2B5EF4-FFF2-40B4-BE49-F238E27FC236}">
                <a16:creationId xmlns:a16="http://schemas.microsoft.com/office/drawing/2014/main" id="{BADC4371-8022-A9DB-EAC5-D034C54AAF48}"/>
              </a:ext>
            </a:extLst>
          </p:cNvPr>
          <p:cNvSpPr>
            <a:spLocks noGrp="1" noRot="1" noChangeArrowheads="1"/>
          </p:cNvSpPr>
          <p:nvPr>
            <p:ph type="body" idx="1"/>
          </p:nvPr>
        </p:nvSpPr>
        <p:spPr/>
        <p:txBody>
          <a:bodyPr/>
          <a:lstStyle/>
          <a:p>
            <a:pPr eaLnBrk="1" hangingPunct="1">
              <a:defRPr/>
            </a:pPr>
            <a:r>
              <a:rPr lang="en-US" sz="2000" b="1" dirty="0">
                <a:solidFill>
                  <a:srgbClr val="FFFF00"/>
                </a:solidFill>
              </a:rPr>
              <a:t>Évangélisation et organisation inter-églises (la Société missionnaire)</a:t>
            </a:r>
          </a:p>
          <a:p>
            <a:pPr eaLnBrk="1" hangingPunct="1">
              <a:defRPr/>
            </a:pPr>
            <a:endParaRPr lang="en-US" sz="1000" b="1" dirty="0">
              <a:solidFill>
                <a:srgbClr val="FFFF00"/>
              </a:solidFill>
            </a:endParaRPr>
          </a:p>
          <a:p>
            <a:pPr eaLnBrk="1" hangingPunct="1">
              <a:defRPr/>
            </a:pPr>
            <a:r>
              <a:rPr lang="en-US" sz="2000" b="1" dirty="0">
                <a:solidFill>
                  <a:srgbClr val="FFFF00"/>
                </a:solidFill>
              </a:rPr>
              <a:t>La guerre de Sécession : pacifisme, esclavage, etc. (La Société missionnaire a soutenu le Nord)</a:t>
            </a:r>
          </a:p>
          <a:p>
            <a:pPr eaLnBrk="1" hangingPunct="1">
              <a:defRPr/>
            </a:pPr>
            <a:endParaRPr lang="en-US" sz="1000" b="1" dirty="0">
              <a:solidFill>
                <a:srgbClr val="FFFF00"/>
              </a:solidFill>
            </a:endParaRPr>
          </a:p>
          <a:p>
            <a:pPr eaLnBrk="1" hangingPunct="1">
              <a:defRPr/>
            </a:pPr>
            <a:r>
              <a:rPr lang="en-US" sz="2000" b="1" dirty="0">
                <a:solidFill>
                  <a:srgbClr val="FFFF00"/>
                </a:solidFill>
              </a:rPr>
              <a:t>L'"instrument".  Moses Lard : "Aucun prédicateur ne devrait entrer dans une église où se trouve un orgue."</a:t>
            </a:r>
          </a:p>
          <a:p>
            <a:pPr eaLnBrk="1" hangingPunct="1">
              <a:defRPr/>
            </a:pPr>
            <a:endParaRPr lang="en-US" sz="2000" b="1" dirty="0">
              <a:solidFill>
                <a:srgbClr val="FFFF00"/>
              </a:solidFill>
            </a:endParaRPr>
          </a:p>
          <a:p>
            <a:pPr eaLnBrk="1" hangingPunct="1">
              <a:defRPr/>
            </a:pPr>
            <a:r>
              <a:rPr lang="en-US" sz="2000" b="1" dirty="0">
                <a:solidFill>
                  <a:srgbClr val="FFFF00"/>
                </a:solidFill>
              </a:rPr>
              <a:t>Daniel </a:t>
            </a:r>
            <a:r>
              <a:rPr lang="en-US" sz="2000" b="1" dirty="0" err="1">
                <a:solidFill>
                  <a:srgbClr val="FFFF00"/>
                </a:solidFill>
              </a:rPr>
              <a:t>Sommer </a:t>
            </a:r>
            <a:r>
              <a:rPr lang="en-US" sz="2000" b="1" dirty="0">
                <a:solidFill>
                  <a:srgbClr val="FFFF00"/>
                </a:solidFill>
              </a:rPr>
              <a:t>et David Lipscomb.</a:t>
            </a:r>
          </a:p>
          <a:p>
            <a:pPr eaLnBrk="1" hangingPunct="1">
              <a:defRPr/>
            </a:pPr>
            <a:endParaRPr lang="en-US" sz="2000" b="1" dirty="0">
              <a:solidFill>
                <a:srgbClr val="FFFF00"/>
              </a:solidFill>
            </a:endParaRPr>
          </a:p>
          <a:p>
            <a:pPr eaLnBrk="1" hangingPunct="1">
              <a:defRPr/>
            </a:pPr>
            <a:r>
              <a:rPr lang="en-US" sz="2000" b="1" dirty="0">
                <a:solidFill>
                  <a:srgbClr val="FFFF00"/>
                </a:solidFill>
              </a:rPr>
              <a:t>Le recensement américain de 1906 reconnaît deux groupes distincts :  l'Église du Christ et l'Église chrétienne/Disciples du Christ.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a:extLst>
              <a:ext uri="{FF2B5EF4-FFF2-40B4-BE49-F238E27FC236}">
                <a16:creationId xmlns:a16="http://schemas.microsoft.com/office/drawing/2014/main" id="{6C637CE6-519F-A34D-563E-4483223B2C9A}"/>
              </a:ext>
            </a:extLst>
          </p:cNvPr>
          <p:cNvSpPr txBox="1">
            <a:spLocks noChangeArrowheads="1"/>
          </p:cNvSpPr>
          <p:nvPr/>
        </p:nvSpPr>
        <p:spPr bwMode="auto">
          <a:xfrm>
            <a:off x="3581400" y="228600"/>
            <a:ext cx="47244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David Lipscomb (1831-1917)</a:t>
            </a:r>
          </a:p>
          <a:p>
            <a:pPr eaLnBrk="1" hangingPunct="1">
              <a:spcBef>
                <a:spcPct val="50000"/>
              </a:spcBef>
              <a:buClrTx/>
              <a:buFontTx/>
              <a:buNone/>
            </a:pPr>
            <a:r>
              <a:rPr lang="en-US" altLang="en-US" sz="2400" b="1">
                <a:solidFill>
                  <a:srgbClr val="FFFF00"/>
                </a:solidFill>
              </a:rPr>
              <a:t>"Père" de l'Église du Christ</a:t>
            </a:r>
          </a:p>
          <a:p>
            <a:pPr eaLnBrk="1" hangingPunct="1">
              <a:spcBef>
                <a:spcPct val="50000"/>
              </a:spcBef>
              <a:buClrTx/>
              <a:buFontTx/>
              <a:buNone/>
            </a:pPr>
            <a:r>
              <a:rPr lang="en-US" altLang="en-US" sz="2400" b="1">
                <a:solidFill>
                  <a:srgbClr val="FFFF00"/>
                </a:solidFill>
              </a:rPr>
              <a:t>Fondateur de l'université de Lipscomb</a:t>
            </a:r>
          </a:p>
          <a:p>
            <a:pPr eaLnBrk="1" hangingPunct="1">
              <a:spcBef>
                <a:spcPct val="50000"/>
              </a:spcBef>
              <a:buClrTx/>
              <a:buFontTx/>
              <a:buNone/>
            </a:pPr>
            <a:r>
              <a:rPr lang="en-US" altLang="en-US" sz="2400" b="1">
                <a:solidFill>
                  <a:srgbClr val="FFFF00"/>
                </a:solidFill>
              </a:rPr>
              <a:t>Rédacteur en chef du Gospel Advocate 1866-1917</a:t>
            </a:r>
          </a:p>
        </p:txBody>
      </p:sp>
      <p:pic>
        <p:nvPicPr>
          <p:cNvPr id="238595" name="Picture 3" descr="David Lipscomb (1831-1917)">
            <a:hlinkClick r:id="rId3" tooltip="David Lipscomb (1831-1917)"/>
            <a:extLst>
              <a:ext uri="{FF2B5EF4-FFF2-40B4-BE49-F238E27FC236}">
                <a16:creationId xmlns:a16="http://schemas.microsoft.com/office/drawing/2014/main" id="{9C236F9A-1B34-D3C9-25B3-5B4B261F20D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304800"/>
            <a:ext cx="2060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6" name="Picture 4" descr="dansomr">
            <a:extLst>
              <a:ext uri="{FF2B5EF4-FFF2-40B4-BE49-F238E27FC236}">
                <a16:creationId xmlns:a16="http://schemas.microsoft.com/office/drawing/2014/main" id="{0BDC7EA5-D775-802E-1E16-608256067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200" y="3657600"/>
            <a:ext cx="21050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7" name="Text Box 5">
            <a:extLst>
              <a:ext uri="{FF2B5EF4-FFF2-40B4-BE49-F238E27FC236}">
                <a16:creationId xmlns:a16="http://schemas.microsoft.com/office/drawing/2014/main" id="{88206AF7-6125-5978-CD20-180E62AA48F7}"/>
              </a:ext>
            </a:extLst>
          </p:cNvPr>
          <p:cNvSpPr txBox="1">
            <a:spLocks noChangeArrowheads="1"/>
          </p:cNvSpPr>
          <p:nvPr/>
        </p:nvSpPr>
        <p:spPr bwMode="auto">
          <a:xfrm>
            <a:off x="914400" y="4114800"/>
            <a:ext cx="48006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Daniel Sommer</a:t>
            </a:r>
          </a:p>
          <a:p>
            <a:pPr eaLnBrk="1" hangingPunct="1">
              <a:spcBef>
                <a:spcPct val="50000"/>
              </a:spcBef>
              <a:buClrTx/>
              <a:buFontTx/>
              <a:buNone/>
            </a:pPr>
            <a:r>
              <a:rPr lang="en-US" altLang="en-US" sz="2000" b="1">
                <a:solidFill>
                  <a:srgbClr val="FFFF00"/>
                </a:solidFill>
              </a:rPr>
              <a:t>"Chien de garde" pour la confrérie.</a:t>
            </a:r>
          </a:p>
          <a:p>
            <a:pPr eaLnBrk="1" hangingPunct="1">
              <a:spcBef>
                <a:spcPct val="50000"/>
              </a:spcBef>
              <a:buClrTx/>
              <a:buFontTx/>
              <a:buNone/>
            </a:pPr>
            <a:r>
              <a:rPr lang="en-US" altLang="en-US" sz="2000" b="1">
                <a:solidFill>
                  <a:srgbClr val="FFFF00"/>
                </a:solidFill>
              </a:rPr>
              <a:t>"Daniel Sommer était un militant qui a laissé un héritage de querelles légalistes et de congrégations divisées."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7FCE0D4-6586-3C05-FF91-EBF0893E51B9}"/>
              </a:ext>
            </a:extLst>
          </p:cNvPr>
          <p:cNvSpPr>
            <a:spLocks noGrp="1" noRot="1" noChangeArrowheads="1"/>
          </p:cNvSpPr>
          <p:nvPr>
            <p:ph type="title"/>
          </p:nvPr>
        </p:nvSpPr>
        <p:spPr/>
        <p:txBody>
          <a:bodyPr/>
          <a:lstStyle/>
          <a:p>
            <a:pPr eaLnBrk="1" hangingPunct="1">
              <a:defRPr/>
            </a:pPr>
            <a:r>
              <a:rPr lang="en-US" sz="2800"/>
              <a:t>Autres controverses</a:t>
            </a:r>
          </a:p>
        </p:txBody>
      </p:sp>
      <p:sp>
        <p:nvSpPr>
          <p:cNvPr id="112643" name="Rectangle 3">
            <a:extLst>
              <a:ext uri="{FF2B5EF4-FFF2-40B4-BE49-F238E27FC236}">
                <a16:creationId xmlns:a16="http://schemas.microsoft.com/office/drawing/2014/main" id="{67696959-87CD-4007-C400-DF26E1203E70}"/>
              </a:ext>
            </a:extLst>
          </p:cNvPr>
          <p:cNvSpPr>
            <a:spLocks noGrp="1" noRot="1" noChangeArrowheads="1"/>
          </p:cNvSpPr>
          <p:nvPr>
            <p:ph type="body" idx="1"/>
          </p:nvPr>
        </p:nvSpPr>
        <p:spPr>
          <a:xfrm>
            <a:off x="914400" y="2057400"/>
            <a:ext cx="7931150" cy="4038600"/>
          </a:xfrm>
        </p:spPr>
        <p:txBody>
          <a:bodyPr/>
          <a:lstStyle/>
          <a:p>
            <a:pPr eaLnBrk="1" hangingPunct="1">
              <a:defRPr/>
            </a:pPr>
            <a:r>
              <a:rPr lang="en-US" sz="2400" b="1" dirty="0"/>
              <a:t>One cup, école du dimanche, églises "anti".</a:t>
            </a:r>
          </a:p>
          <a:p>
            <a:pPr eaLnBrk="1" hangingPunct="1">
              <a:defRPr/>
            </a:pPr>
            <a:endParaRPr lang="en-US" sz="1000" b="1" dirty="0"/>
          </a:p>
          <a:p>
            <a:pPr eaLnBrk="1" hangingPunct="1">
              <a:defRPr/>
            </a:pPr>
            <a:r>
              <a:rPr lang="en-US" sz="2400" b="1" dirty="0" err="1"/>
              <a:t>Prémillennialisme</a:t>
            </a:r>
            <a:endParaRPr lang="en-US" sz="2400" b="1" dirty="0"/>
          </a:p>
          <a:p>
            <a:pPr eaLnBrk="1" hangingPunct="1">
              <a:defRPr/>
            </a:pPr>
            <a:endParaRPr lang="en-US" sz="1000" b="1" dirty="0"/>
          </a:p>
          <a:p>
            <a:pPr eaLnBrk="1" hangingPunct="1">
              <a:defRPr/>
            </a:pPr>
            <a:r>
              <a:rPr lang="en-US" sz="2400" b="1" dirty="0"/>
              <a:t>Pour l'Église chrétienne/Disciples du Christ ; le mouvement œcuménique.  Adhésion ouverte.</a:t>
            </a:r>
          </a:p>
          <a:p>
            <a:pPr eaLnBrk="1" hangingPunct="1">
              <a:defRPr/>
            </a:pPr>
            <a:endParaRPr lang="en-US" sz="1000" b="1" dirty="0"/>
          </a:p>
          <a:p>
            <a:pPr eaLnBrk="1" hangingPunct="1">
              <a:defRPr/>
            </a:pPr>
            <a:r>
              <a:rPr lang="en-US" sz="2400" b="1" dirty="0"/>
              <a:t>UCMS (United Christian Missionary Society) vs. NACC (North American Christian Convention)</a:t>
            </a:r>
          </a:p>
          <a:p>
            <a:pPr eaLnBrk="1" hangingPunct="1">
              <a:defRPr/>
            </a:pPr>
            <a:endParaRPr lang="en-US" sz="1000" b="1" dirty="0"/>
          </a:p>
          <a:p>
            <a:pPr eaLnBrk="1" hangingPunct="1">
              <a:defRPr/>
            </a:pPr>
            <a:r>
              <a:rPr lang="en-US" sz="2400" b="1" dirty="0"/>
              <a:t>Deux dénominations vers 1950</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AFABE86-4249-FCED-9AF6-C1D4CFD36F71}"/>
              </a:ext>
            </a:extLst>
          </p:cNvPr>
          <p:cNvSpPr>
            <a:spLocks noGrp="1" noRot="1" noChangeArrowheads="1"/>
          </p:cNvSpPr>
          <p:nvPr>
            <p:ph type="title"/>
          </p:nvPr>
        </p:nvSpPr>
        <p:spPr>
          <a:xfrm>
            <a:off x="457200" y="244475"/>
            <a:ext cx="8385175" cy="1087438"/>
          </a:xfrm>
        </p:spPr>
        <p:txBody>
          <a:bodyPr/>
          <a:lstStyle/>
          <a:p>
            <a:pPr eaLnBrk="1" hangingPunct="1">
              <a:defRPr/>
            </a:pPr>
            <a:r>
              <a:rPr lang="en-US" sz="2800" dirty="0">
                <a:solidFill>
                  <a:srgbClr val="FFFF00"/>
                </a:solidFill>
              </a:rPr>
              <a:t>Les leçons à tirer du mouvement S/C</a:t>
            </a:r>
          </a:p>
        </p:txBody>
      </p:sp>
      <p:sp>
        <p:nvSpPr>
          <p:cNvPr id="114691" name="Rectangle 3">
            <a:extLst>
              <a:ext uri="{FF2B5EF4-FFF2-40B4-BE49-F238E27FC236}">
                <a16:creationId xmlns:a16="http://schemas.microsoft.com/office/drawing/2014/main" id="{91CB63CF-028B-7C67-41B6-5120095721C3}"/>
              </a:ext>
            </a:extLst>
          </p:cNvPr>
          <p:cNvSpPr>
            <a:spLocks noGrp="1" noRot="1" noChangeArrowheads="1"/>
          </p:cNvSpPr>
          <p:nvPr>
            <p:ph type="body" idx="1"/>
          </p:nvPr>
        </p:nvSpPr>
        <p:spPr>
          <a:xfrm>
            <a:off x="914400" y="1828800"/>
            <a:ext cx="7772400" cy="4297363"/>
          </a:xfrm>
        </p:spPr>
        <p:txBody>
          <a:bodyPr/>
          <a:lstStyle/>
          <a:p>
            <a:pPr eaLnBrk="1" hangingPunct="1">
              <a:defRPr/>
            </a:pPr>
            <a:r>
              <a:rPr lang="en-US" sz="2000" b="1" dirty="0">
                <a:solidFill>
                  <a:srgbClr val="FFFF00"/>
                </a:solidFill>
              </a:rPr>
              <a:t>L'unité est extrêmement difficile à maintenir sans une structure hiérarchique forte.</a:t>
            </a:r>
          </a:p>
          <a:p>
            <a:pPr eaLnBrk="1" hangingPunct="1">
              <a:defRPr/>
            </a:pPr>
            <a:endParaRPr lang="en-US" sz="1000" b="1" dirty="0">
              <a:solidFill>
                <a:srgbClr val="FFFF00"/>
              </a:solidFill>
            </a:endParaRPr>
          </a:p>
          <a:p>
            <a:pPr eaLnBrk="1" hangingPunct="1">
              <a:defRPr/>
            </a:pPr>
            <a:r>
              <a:rPr lang="en-US" sz="2000" b="1" dirty="0">
                <a:solidFill>
                  <a:srgbClr val="FFFF00"/>
                </a:solidFill>
              </a:rPr>
              <a:t>Séparer les questions essentielles des questions non essentielles est plus difficile que nous le pensons.</a:t>
            </a:r>
          </a:p>
          <a:p>
            <a:pPr eaLnBrk="1" hangingPunct="1">
              <a:defRPr/>
            </a:pPr>
            <a:endParaRPr lang="en-US" sz="1000" b="1" dirty="0">
              <a:solidFill>
                <a:srgbClr val="FFFF00"/>
              </a:solidFill>
            </a:endParaRPr>
          </a:p>
          <a:p>
            <a:pPr eaLnBrk="1" hangingPunct="1">
              <a:defRPr/>
            </a:pPr>
            <a:r>
              <a:rPr lang="en-US" sz="2000" b="1" dirty="0">
                <a:solidFill>
                  <a:srgbClr val="FFFF00"/>
                </a:solidFill>
              </a:rPr>
              <a:t>Un mouvement sans structure hiérarchique forte a besoin d'instruments pour maintenir son unité.</a:t>
            </a:r>
          </a:p>
          <a:p>
            <a:pPr eaLnBrk="1" hangingPunct="1">
              <a:defRPr/>
            </a:pPr>
            <a:endParaRPr lang="en-US" sz="1000" b="1" dirty="0">
              <a:solidFill>
                <a:srgbClr val="FFFF00"/>
              </a:solidFill>
            </a:endParaRPr>
          </a:p>
          <a:p>
            <a:pPr eaLnBrk="1" hangingPunct="1">
              <a:defRPr/>
            </a:pPr>
            <a:r>
              <a:rPr lang="en-US" sz="2000" b="1" dirty="0">
                <a:solidFill>
                  <a:srgbClr val="FFFF00"/>
                </a:solidFill>
              </a:rPr>
              <a:t>Une réflexion approfondie sur la théologie, la structure de l'église et l'histoire est nécessaire pour une croissance et une unité à long terme.</a:t>
            </a:r>
          </a:p>
          <a:p>
            <a:pPr eaLnBrk="1" hangingPunct="1">
              <a:defRPr/>
            </a:pPr>
            <a:endParaRPr lang="en-US" sz="1000" b="1" dirty="0">
              <a:solidFill>
                <a:srgbClr val="FFFF00"/>
              </a:solidFill>
            </a:endParaRPr>
          </a:p>
          <a:p>
            <a:pPr eaLnBrk="1" hangingPunct="1">
              <a:defRPr/>
            </a:pPr>
            <a:r>
              <a:rPr lang="en-US" sz="2000" b="1" dirty="0">
                <a:solidFill>
                  <a:srgbClr val="FFFF00"/>
                </a:solidFill>
              </a:rPr>
              <a:t>Il est extrêmement difficile d'éviter de réagir de manière excessive aux groupes avec lesquels nous sommes en désaccord.</a:t>
            </a:r>
          </a:p>
          <a:p>
            <a:pPr eaLnBrk="1" hangingPunct="1">
              <a:defRPr/>
            </a:pPr>
            <a:endParaRPr lang="en-US" sz="2000" dirty="0">
              <a:solidFill>
                <a:srgbClr val="000066"/>
              </a:solidFill>
            </a:endParaRPr>
          </a:p>
          <a:p>
            <a:pPr eaLnBrk="1" hangingPunct="1">
              <a:buFont typeface="Wingdings" pitchFamily="2" charset="2"/>
              <a:buNone/>
              <a:defRPr/>
            </a:pPr>
            <a:endParaRPr lang="en-US" sz="2000" i="1" dirty="0">
              <a:solidFill>
                <a:srgbClr val="0000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7729908-3553-F8B0-4F32-7FE0EEA4CBEC}"/>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8F6B6D92-D74A-7640-72D4-73F5D232DF32}"/>
              </a:ext>
            </a:extLst>
          </p:cNvPr>
          <p:cNvSpPr>
            <a:spLocks noGrp="1" noRot="1" noChangeArrowheads="1"/>
          </p:cNvSpPr>
          <p:nvPr>
            <p:ph type="body" idx="1"/>
          </p:nvPr>
        </p:nvSpPr>
        <p:spPr>
          <a:xfrm>
            <a:off x="838200" y="1524000"/>
            <a:ext cx="7693025" cy="5029200"/>
          </a:xfrm>
        </p:spPr>
        <p:txBody>
          <a:bodyPr/>
          <a:lstStyle/>
          <a:p>
            <a:pPr marL="0" indent="0" eaLnBrk="1" hangingPunct="1">
              <a:buFont typeface="Wingdings" pitchFamily="2" charset="2"/>
              <a:buNone/>
              <a:defRPr/>
            </a:pPr>
            <a:r>
              <a:rPr lang="en-US" sz="2400" b="1" dirty="0"/>
              <a:t>Doctrine du baptême</a:t>
            </a:r>
          </a:p>
          <a:p>
            <a:pPr marL="0" indent="0" eaLnBrk="1" hangingPunct="1">
              <a:buFont typeface="Wingdings" pitchFamily="2" charset="2"/>
              <a:buNone/>
              <a:defRPr/>
            </a:pPr>
            <a:endParaRPr lang="en-US" sz="2400" b="1" dirty="0"/>
          </a:p>
          <a:p>
            <a:pPr marL="0" indent="0" eaLnBrk="1" hangingPunct="1">
              <a:buFont typeface="Wingdings" pitchFamily="2" charset="2"/>
              <a:buNone/>
              <a:defRPr/>
            </a:pPr>
            <a:r>
              <a:rPr lang="en-US" sz="2000" b="1" dirty="0" err="1"/>
              <a:t>Catachumens</a:t>
            </a:r>
            <a:endParaRPr lang="en-US" sz="2000" b="1" dirty="0"/>
          </a:p>
          <a:p>
            <a:pPr marL="0" indent="0" eaLnBrk="1" hangingPunct="1">
              <a:buFont typeface="Wingdings" pitchFamily="2" charset="2"/>
              <a:buNone/>
              <a:defRPr/>
            </a:pPr>
            <a:r>
              <a:rPr lang="en-US" sz="2000" b="1" dirty="0"/>
              <a:t>Baptême retardé</a:t>
            </a:r>
          </a:p>
          <a:p>
            <a:pPr marL="0" indent="0" eaLnBrk="1" hangingPunct="1">
              <a:buFont typeface="Wingdings" pitchFamily="2" charset="2"/>
              <a:buNone/>
              <a:defRPr/>
            </a:pPr>
            <a:r>
              <a:rPr lang="en-US" sz="2000" b="1" dirty="0"/>
              <a:t>Trois immersions</a:t>
            </a:r>
          </a:p>
          <a:p>
            <a:pPr marL="0" indent="0" eaLnBrk="1" hangingPunct="1">
              <a:buFont typeface="Wingdings" pitchFamily="2" charset="2"/>
              <a:buNone/>
              <a:defRPr/>
            </a:pPr>
            <a:r>
              <a:rPr lang="en-US" sz="2000" b="1" dirty="0" err="1"/>
              <a:t>L'onction </a:t>
            </a:r>
            <a:r>
              <a:rPr lang="en-US" sz="2000" b="1" dirty="0"/>
              <a:t>d'huile après le baptême et le chrême</a:t>
            </a:r>
          </a:p>
          <a:p>
            <a:pPr marL="0" indent="0" eaLnBrk="1" hangingPunct="1">
              <a:buFont typeface="Wingdings" pitchFamily="2" charset="2"/>
              <a:buNone/>
              <a:defRPr/>
            </a:pPr>
            <a:r>
              <a:rPr lang="en-US" sz="2000" b="1" dirty="0"/>
              <a:t>Credo énoncé avant le baptême</a:t>
            </a:r>
          </a:p>
          <a:p>
            <a:pPr marL="0" indent="0" eaLnBrk="1" hangingPunct="1">
              <a:buFont typeface="Wingdings" pitchFamily="2" charset="2"/>
              <a:buNone/>
              <a:defRPr/>
            </a:pPr>
            <a:r>
              <a:rPr lang="en-US" sz="2000" b="1" dirty="0"/>
              <a:t>390 AD "Baptisez vos enfants."</a:t>
            </a:r>
          </a:p>
          <a:p>
            <a:pPr marL="0" indent="0" eaLnBrk="1" hangingPunct="1">
              <a:buFont typeface="Wingdings" pitchFamily="2" charset="2"/>
              <a:buNone/>
              <a:defRPr/>
            </a:pPr>
            <a:endParaRPr lang="en-US" sz="2000" b="1" dirty="0"/>
          </a:p>
          <a:p>
            <a:pPr marL="0" indent="0" eaLnBrk="1" hangingPunct="1">
              <a:buFont typeface="Wingdings" pitchFamily="2" charset="2"/>
              <a:buNone/>
              <a:defRPr/>
            </a:pPr>
            <a:r>
              <a:rPr lang="en-US" sz="2000" b="1" dirty="0"/>
              <a:t>11</a:t>
            </a:r>
            <a:r>
              <a:rPr lang="en-US" sz="2000" b="1" baseline="30000" dirty="0"/>
              <a:t>th</a:t>
            </a:r>
            <a:r>
              <a:rPr lang="en-US" sz="2000" b="1" dirty="0"/>
              <a:t> églises occidentales du siècle dernier </a:t>
            </a:r>
            <a:r>
              <a:rPr lang="en-US" sz="2000" b="1" dirty="0" err="1"/>
              <a:t>se remplissent </a:t>
            </a:r>
            <a:r>
              <a:rPr lang="en-US" sz="2000" b="1" dirty="0"/>
              <a:t>dans leurs baptistères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a:extLst>
              <a:ext uri="{FF2B5EF4-FFF2-40B4-BE49-F238E27FC236}">
                <a16:creationId xmlns:a16="http://schemas.microsoft.com/office/drawing/2014/main" id="{E9C4693B-3D9A-19DC-C8BE-70D87405EA57}"/>
              </a:ext>
            </a:extLst>
          </p:cNvPr>
          <p:cNvSpPr txBox="1">
            <a:spLocks noChangeArrowheads="1"/>
          </p:cNvSpPr>
          <p:nvPr/>
        </p:nvSpPr>
        <p:spPr bwMode="auto">
          <a:xfrm>
            <a:off x="1004888" y="923925"/>
            <a:ext cx="73152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800" b="1">
                <a:solidFill>
                  <a:srgbClr val="FFFF00"/>
                </a:solidFill>
              </a:rPr>
              <a:t>Recommandations de livres :</a:t>
            </a:r>
          </a:p>
          <a:p>
            <a:pPr eaLnBrk="1" hangingPunct="1">
              <a:spcBef>
                <a:spcPct val="50000"/>
              </a:spcBef>
              <a:buClrTx/>
              <a:buFontTx/>
              <a:buNone/>
            </a:pPr>
            <a:endParaRPr lang="en-US" altLang="en-US" sz="2800" b="1">
              <a:solidFill>
                <a:srgbClr val="FFFF00"/>
              </a:solidFill>
            </a:endParaRPr>
          </a:p>
          <a:p>
            <a:pPr eaLnBrk="1" hangingPunct="1">
              <a:spcBef>
                <a:spcPct val="50000"/>
              </a:spcBef>
              <a:buClrTx/>
              <a:buFontTx/>
              <a:buNone/>
            </a:pPr>
            <a:r>
              <a:rPr lang="en-US" altLang="en-US" sz="2400" b="1">
                <a:solidFill>
                  <a:srgbClr val="FFFF00"/>
                </a:solidFill>
              </a:rPr>
              <a:t>Faire revivre l'ancienne foi (Hughes)</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Le mouvement Stone Campbell (Garrett)</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Into All Nations (Foster Stanback)</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La recherche de l'ordre ancien (Ouest)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29C9E868-1CB8-340F-403B-AA7E569E5579}"/>
              </a:ext>
            </a:extLst>
          </p:cNvPr>
          <p:cNvSpPr>
            <a:spLocks noGrp="1" noRot="1" noChangeArrowheads="1"/>
          </p:cNvSpPr>
          <p:nvPr>
            <p:ph type="title"/>
          </p:nvPr>
        </p:nvSpPr>
        <p:spPr>
          <a:xfrm>
            <a:off x="457200" y="244475"/>
            <a:ext cx="8385175" cy="992188"/>
          </a:xfrm>
        </p:spPr>
        <p:txBody>
          <a:bodyPr/>
          <a:lstStyle/>
          <a:p>
            <a:pPr eaLnBrk="1" hangingPunct="1">
              <a:defRPr/>
            </a:pPr>
            <a:r>
              <a:rPr lang="en-US" sz="3200"/>
              <a:t>Carrefour/Boston/Mouvement ICOC</a:t>
            </a:r>
          </a:p>
        </p:txBody>
      </p:sp>
      <p:sp>
        <p:nvSpPr>
          <p:cNvPr id="118787" name="Rectangle 3">
            <a:extLst>
              <a:ext uri="{FF2B5EF4-FFF2-40B4-BE49-F238E27FC236}">
                <a16:creationId xmlns:a16="http://schemas.microsoft.com/office/drawing/2014/main" id="{7EDD8AF3-0E99-1C2E-CA8D-230C9ED664B5}"/>
              </a:ext>
            </a:extLst>
          </p:cNvPr>
          <p:cNvSpPr>
            <a:spLocks noGrp="1" noRot="1" noChangeArrowheads="1"/>
          </p:cNvSpPr>
          <p:nvPr>
            <p:ph type="body" idx="1"/>
          </p:nvPr>
        </p:nvSpPr>
        <p:spPr>
          <a:xfrm>
            <a:off x="457200" y="1219200"/>
            <a:ext cx="8458200" cy="4906963"/>
          </a:xfrm>
        </p:spPr>
        <p:txBody>
          <a:bodyPr/>
          <a:lstStyle/>
          <a:p>
            <a:pPr eaLnBrk="1" hangingPunct="1">
              <a:lnSpc>
                <a:spcPct val="90000"/>
              </a:lnSpc>
              <a:defRPr/>
            </a:pPr>
            <a:r>
              <a:rPr lang="en-US" sz="2400" b="1" dirty="0"/>
              <a:t>Les "chaires de collège" des années 1960 au sein du </a:t>
            </a:r>
            <a:r>
              <a:rPr lang="en-US" sz="2400" b="1" dirty="0" err="1"/>
              <a:t>CdC</a:t>
            </a:r>
            <a:endParaRPr lang="en-US" sz="2400" b="1" dirty="0"/>
          </a:p>
          <a:p>
            <a:pPr eaLnBrk="1" hangingPunct="1">
              <a:lnSpc>
                <a:spcPct val="90000"/>
              </a:lnSpc>
              <a:defRPr/>
            </a:pPr>
            <a:r>
              <a:rPr lang="en-US" sz="2400" b="1" dirty="0"/>
              <a:t>1967 Chuck Lucas 14</a:t>
            </a:r>
            <a:r>
              <a:rPr lang="en-US" sz="2400" b="1" baseline="30000" dirty="0"/>
              <a:t>th</a:t>
            </a:r>
            <a:r>
              <a:rPr lang="en-US" sz="2400" b="1" dirty="0"/>
              <a:t> Street </a:t>
            </a:r>
            <a:r>
              <a:rPr lang="en-US" sz="2400" b="1" dirty="0" err="1"/>
              <a:t>CoC </a:t>
            </a:r>
            <a:r>
              <a:rPr lang="en-US" sz="2400" b="1" dirty="0"/>
              <a:t>(Crossroads </a:t>
            </a:r>
            <a:r>
              <a:rPr lang="en-US" sz="2400" b="1" dirty="0" err="1"/>
              <a:t>CoC</a:t>
            </a:r>
            <a:r>
              <a:rPr lang="en-US" sz="2400" b="1" dirty="0"/>
              <a:t>)</a:t>
            </a:r>
          </a:p>
          <a:p>
            <a:pPr lvl="1" eaLnBrk="1" hangingPunct="1">
              <a:lnSpc>
                <a:spcPct val="90000"/>
              </a:lnSpc>
              <a:defRPr/>
            </a:pPr>
            <a:r>
              <a:rPr lang="en-US" sz="2000" b="1" dirty="0"/>
              <a:t>Les conversations de l'âme</a:t>
            </a:r>
          </a:p>
          <a:p>
            <a:pPr lvl="1" eaLnBrk="1" hangingPunct="1">
              <a:lnSpc>
                <a:spcPct val="90000"/>
              </a:lnSpc>
              <a:defRPr/>
            </a:pPr>
            <a:r>
              <a:rPr lang="en-US" sz="2000" b="1" dirty="0"/>
              <a:t>Partenaires de prière</a:t>
            </a:r>
          </a:p>
          <a:p>
            <a:pPr lvl="1" eaLnBrk="1" hangingPunct="1">
              <a:lnSpc>
                <a:spcPct val="90000"/>
              </a:lnSpc>
              <a:defRPr/>
            </a:pPr>
            <a:r>
              <a:rPr lang="en-US" sz="2000" b="1" dirty="0"/>
              <a:t>Accent mis sur l'évangélisation</a:t>
            </a:r>
          </a:p>
          <a:p>
            <a:pPr eaLnBrk="1" hangingPunct="1">
              <a:lnSpc>
                <a:spcPct val="90000"/>
              </a:lnSpc>
              <a:defRPr/>
            </a:pPr>
            <a:r>
              <a:rPr lang="en-US" sz="2400" b="1" dirty="0"/>
              <a:t>Après 1975, "les ministères du campus"</a:t>
            </a:r>
          </a:p>
          <a:p>
            <a:pPr lvl="1" eaLnBrk="1" hangingPunct="1">
              <a:lnSpc>
                <a:spcPct val="90000"/>
              </a:lnSpc>
              <a:defRPr/>
            </a:pPr>
            <a:r>
              <a:rPr lang="en-US" sz="2000" b="1" dirty="0"/>
              <a:t>Tom Brown, Andy </a:t>
            </a:r>
            <a:r>
              <a:rPr lang="en-US" sz="2000" b="1" dirty="0" err="1"/>
              <a:t>Lindo</a:t>
            </a:r>
            <a:r>
              <a:rPr lang="en-US" sz="2000" b="1" dirty="0"/>
              <a:t>, Kip McKean, etc...</a:t>
            </a:r>
          </a:p>
          <a:p>
            <a:pPr lvl="1" eaLnBrk="1" hangingPunct="1">
              <a:lnSpc>
                <a:spcPct val="90000"/>
              </a:lnSpc>
              <a:defRPr/>
            </a:pPr>
            <a:r>
              <a:rPr lang="en-US" sz="2000" b="1" dirty="0"/>
              <a:t>De nombreuses scissions d'églises en ont résulté</a:t>
            </a:r>
          </a:p>
          <a:p>
            <a:pPr eaLnBrk="1" hangingPunct="1">
              <a:lnSpc>
                <a:spcPct val="90000"/>
              </a:lnSpc>
              <a:defRPr/>
            </a:pPr>
            <a:r>
              <a:rPr lang="en-US" sz="2400" b="1" dirty="0"/>
              <a:t>1979 Kip McKean, </a:t>
            </a:r>
            <a:r>
              <a:rPr lang="en-US" sz="2400" b="1" dirty="0" err="1"/>
              <a:t>CoC de </a:t>
            </a:r>
            <a:r>
              <a:rPr lang="en-US" sz="2400" b="1" dirty="0"/>
              <a:t>Lexington/Boston</a:t>
            </a:r>
          </a:p>
          <a:p>
            <a:pPr lvl="1" eaLnBrk="1" hangingPunct="1">
              <a:lnSpc>
                <a:spcPct val="90000"/>
              </a:lnSpc>
              <a:defRPr/>
            </a:pPr>
            <a:r>
              <a:rPr lang="en-US" sz="2000" b="1" dirty="0"/>
              <a:t>des disciples "vendus" uniquement dans l'église</a:t>
            </a:r>
          </a:p>
          <a:p>
            <a:pPr lvl="1" eaLnBrk="1" hangingPunct="1">
              <a:lnSpc>
                <a:spcPct val="90000"/>
              </a:lnSpc>
              <a:defRPr/>
            </a:pPr>
            <a:r>
              <a:rPr lang="en-US" sz="2000" b="1" dirty="0"/>
              <a:t>Une croissance étonnante</a:t>
            </a:r>
          </a:p>
          <a:p>
            <a:pPr lvl="1" eaLnBrk="1" hangingPunct="1">
              <a:lnSpc>
                <a:spcPct val="90000"/>
              </a:lnSpc>
              <a:defRPr/>
            </a:pPr>
            <a:r>
              <a:rPr lang="en-US" sz="2000" b="1" dirty="0"/>
              <a:t>Accent mis sur l'évangélisation mondiale</a:t>
            </a:r>
          </a:p>
          <a:p>
            <a:pPr lvl="1" eaLnBrk="1" hangingPunct="1">
              <a:lnSpc>
                <a:spcPct val="90000"/>
              </a:lnSpc>
              <a:defRPr/>
            </a:pPr>
            <a:r>
              <a:rPr lang="en-US" sz="2000" b="1" dirty="0"/>
              <a:t>Arbres </a:t>
            </a:r>
            <a:r>
              <a:rPr lang="en-US" sz="2000" b="1" dirty="0" err="1"/>
              <a:t>disciplinaires </a:t>
            </a:r>
            <a:r>
              <a:rPr lang="en-US" sz="2000" b="1" dirty="0"/>
              <a:t>verticaux, uniformité et simplicité de la méthodologie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6E34A58-381F-2FE8-02DC-E33BB45CC1DD}"/>
              </a:ext>
            </a:extLst>
          </p:cNvPr>
          <p:cNvSpPr>
            <a:spLocks noGrp="1" noRot="1" noChangeArrowheads="1"/>
          </p:cNvSpPr>
          <p:nvPr>
            <p:ph type="title"/>
          </p:nvPr>
        </p:nvSpPr>
        <p:spPr>
          <a:xfrm>
            <a:off x="457200" y="244475"/>
            <a:ext cx="8385175" cy="992188"/>
          </a:xfrm>
        </p:spPr>
        <p:txBody>
          <a:bodyPr/>
          <a:lstStyle/>
          <a:p>
            <a:pPr eaLnBrk="1" hangingPunct="1">
              <a:defRPr/>
            </a:pPr>
            <a:r>
              <a:rPr lang="en-US" sz="3200"/>
              <a:t>Mouvement Boston/LA/ICOC (suite)</a:t>
            </a:r>
          </a:p>
        </p:txBody>
      </p:sp>
      <p:sp>
        <p:nvSpPr>
          <p:cNvPr id="120835" name="Rectangle 3">
            <a:extLst>
              <a:ext uri="{FF2B5EF4-FFF2-40B4-BE49-F238E27FC236}">
                <a16:creationId xmlns:a16="http://schemas.microsoft.com/office/drawing/2014/main" id="{B0988735-5322-334E-7521-92A1608BD218}"/>
              </a:ext>
            </a:extLst>
          </p:cNvPr>
          <p:cNvSpPr>
            <a:spLocks noGrp="1" noRot="1" noChangeArrowheads="1"/>
          </p:cNvSpPr>
          <p:nvPr>
            <p:ph type="body" idx="1"/>
          </p:nvPr>
        </p:nvSpPr>
        <p:spPr>
          <a:xfrm>
            <a:off x="457200" y="1219200"/>
            <a:ext cx="8229600" cy="4906963"/>
          </a:xfrm>
        </p:spPr>
        <p:txBody>
          <a:bodyPr/>
          <a:lstStyle/>
          <a:p>
            <a:pPr eaLnBrk="1" hangingPunct="1">
              <a:defRPr/>
            </a:pPr>
            <a:r>
              <a:rPr lang="en-US" sz="2400" b="1" dirty="0"/>
              <a:t>Chuck Lucas démissionne de la </a:t>
            </a:r>
            <a:r>
              <a:rPr lang="en-US" sz="2400" b="1" dirty="0" err="1"/>
              <a:t>CoC </a:t>
            </a:r>
            <a:r>
              <a:rPr lang="en-US" sz="2400" b="1" dirty="0"/>
              <a:t>Crossroads 1985</a:t>
            </a:r>
          </a:p>
          <a:p>
            <a:pPr eaLnBrk="1" hangingPunct="1">
              <a:defRPr/>
            </a:pPr>
            <a:r>
              <a:rPr lang="en-US" sz="2400" b="1" dirty="0"/>
              <a:t>Séparation officielle avec le </a:t>
            </a:r>
            <a:r>
              <a:rPr lang="en-US" sz="2400" b="1" dirty="0" err="1"/>
              <a:t>CoC </a:t>
            </a:r>
            <a:r>
              <a:rPr lang="en-US" sz="2400" b="1" dirty="0"/>
              <a:t>1986</a:t>
            </a:r>
          </a:p>
          <a:p>
            <a:pPr lvl="1" eaLnBrk="1" hangingPunct="1">
              <a:defRPr/>
            </a:pPr>
            <a:r>
              <a:rPr lang="en-US" sz="2000" b="1" dirty="0"/>
              <a:t>C'était la faute de qui ?</a:t>
            </a:r>
          </a:p>
          <a:p>
            <a:pPr eaLnBrk="1" hangingPunct="1">
              <a:defRPr/>
            </a:pPr>
            <a:r>
              <a:rPr lang="en-US" sz="2400" b="1" dirty="0"/>
              <a:t>Reconstructions d'églises 1988</a:t>
            </a:r>
          </a:p>
          <a:p>
            <a:pPr lvl="1" eaLnBrk="1" hangingPunct="1">
              <a:defRPr/>
            </a:pPr>
            <a:r>
              <a:rPr lang="en-US" sz="2000" b="1" dirty="0"/>
              <a:t>Tu es dedans ou tu es dehors</a:t>
            </a:r>
          </a:p>
          <a:p>
            <a:pPr eaLnBrk="1" hangingPunct="1">
              <a:defRPr/>
            </a:pPr>
            <a:r>
              <a:rPr lang="en-US" sz="2400" b="1" dirty="0"/>
              <a:t> Proclamation de l'évangélisation 1994</a:t>
            </a:r>
          </a:p>
          <a:p>
            <a:pPr eaLnBrk="1" hangingPunct="1">
              <a:defRPr/>
            </a:pPr>
            <a:r>
              <a:rPr lang="en-US" sz="2400" b="1" dirty="0"/>
              <a:t>Kip McKean est démis de ses fonctions d'évangéliste mondial et de chef du mouvement en novembre 2001.</a:t>
            </a:r>
          </a:p>
          <a:p>
            <a:pPr eaLnBrk="1" hangingPunct="1">
              <a:defRPr/>
            </a:pPr>
            <a:r>
              <a:rPr lang="en-US" sz="2400" b="1" dirty="0"/>
              <a:t>Lettre Kreite/ICOC structure falls apart Feb 2003</a:t>
            </a:r>
          </a:p>
          <a:p>
            <a:pPr eaLnBrk="1" hangingPunct="1">
              <a:defRPr/>
            </a:pPr>
            <a:r>
              <a:rPr lang="en-US" sz="2400" b="1" dirty="0"/>
              <a:t>2005 Tentatives d'organisation para-ecclésiastique, la " lettre d'unité ".</a:t>
            </a:r>
          </a:p>
          <a:p>
            <a:pPr eaLnBrk="1" hangingPunct="1">
              <a:defRPr/>
            </a:pPr>
            <a:endParaRPr lang="en-US" sz="2400"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50B14B1-FDF4-C47E-88B7-0C2820A094D9}"/>
              </a:ext>
            </a:extLst>
          </p:cNvPr>
          <p:cNvSpPr>
            <a:spLocks noGrp="1" noRot="1" noChangeArrowheads="1"/>
          </p:cNvSpPr>
          <p:nvPr>
            <p:ph type="title"/>
          </p:nvPr>
        </p:nvSpPr>
        <p:spPr>
          <a:xfrm>
            <a:off x="457200" y="244475"/>
            <a:ext cx="8385175" cy="896938"/>
          </a:xfrm>
        </p:spPr>
        <p:txBody>
          <a:bodyPr/>
          <a:lstStyle/>
          <a:p>
            <a:pPr eaLnBrk="1" hangingPunct="1">
              <a:defRPr/>
            </a:pPr>
            <a:r>
              <a:rPr lang="en-US" sz="3200"/>
              <a:t>Herméneutique du CdC et de l'ICOC</a:t>
            </a:r>
          </a:p>
        </p:txBody>
      </p:sp>
      <p:sp>
        <p:nvSpPr>
          <p:cNvPr id="122883" name="Rectangle 3">
            <a:extLst>
              <a:ext uri="{FF2B5EF4-FFF2-40B4-BE49-F238E27FC236}">
                <a16:creationId xmlns:a16="http://schemas.microsoft.com/office/drawing/2014/main" id="{921AD315-1046-A850-BDF9-BAB8C068AD33}"/>
              </a:ext>
            </a:extLst>
          </p:cNvPr>
          <p:cNvSpPr>
            <a:spLocks noGrp="1" noRot="1" noChangeArrowheads="1"/>
          </p:cNvSpPr>
          <p:nvPr>
            <p:ph type="body" idx="1"/>
          </p:nvPr>
        </p:nvSpPr>
        <p:spPr>
          <a:xfrm>
            <a:off x="838200" y="1600200"/>
            <a:ext cx="7848600" cy="4525963"/>
          </a:xfrm>
        </p:spPr>
        <p:txBody>
          <a:bodyPr/>
          <a:lstStyle/>
          <a:p>
            <a:pPr eaLnBrk="1" hangingPunct="1">
              <a:defRPr/>
            </a:pPr>
            <a:r>
              <a:rPr lang="en-US" sz="2400" b="1" dirty="0"/>
              <a:t>Alexander Campbell : "Là où la Bible parle, nous parlons, là où la Bible se tait, nous nous taisons."</a:t>
            </a:r>
          </a:p>
          <a:p>
            <a:pPr eaLnBrk="1" hangingPunct="1">
              <a:defRPr/>
            </a:pPr>
            <a:endParaRPr lang="en-US" sz="2400" b="1" dirty="0"/>
          </a:p>
          <a:p>
            <a:pPr eaLnBrk="1" hangingPunct="1">
              <a:defRPr/>
            </a:pPr>
            <a:r>
              <a:rPr lang="en-US" sz="2400" b="1" dirty="0"/>
              <a:t>Kip McKean :  Là où la Bible parle, nous nous taisons, là où la Bible se tait, nous parlons."</a:t>
            </a:r>
          </a:p>
          <a:p>
            <a:pPr eaLnBrk="1" hangingPunct="1">
              <a:defRPr/>
            </a:pPr>
            <a:endParaRPr lang="en-US" sz="2400" b="1" dirty="0"/>
          </a:p>
          <a:p>
            <a:pPr eaLnBrk="1" hangingPunct="1">
              <a:defRPr/>
            </a:pPr>
            <a:r>
              <a:rPr lang="en-US" sz="2400" b="1" dirty="0" err="1"/>
              <a:t>CoC </a:t>
            </a:r>
            <a:r>
              <a:rPr lang="en-US" sz="2400" b="1" dirty="0"/>
              <a:t>:  Importance accordée à l'étude de la Bible, aux collèges bibliques</a:t>
            </a:r>
          </a:p>
          <a:p>
            <a:pPr eaLnBrk="1" hangingPunct="1">
              <a:defRPr/>
            </a:pPr>
            <a:endParaRPr lang="en-US" sz="2400" b="1" dirty="0"/>
          </a:p>
          <a:p>
            <a:pPr eaLnBrk="1" hangingPunct="1">
              <a:defRPr/>
            </a:pPr>
            <a:r>
              <a:rPr lang="en-US" sz="2400" b="1" dirty="0"/>
              <a:t>Kip McKean :  Tendance anti-intellectuelle et sceptique quant à la formation théologique.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F01FB2B-20ED-5A65-B155-2C7C193E002C}"/>
              </a:ext>
            </a:extLst>
          </p:cNvPr>
          <p:cNvSpPr>
            <a:spLocks noGrp="1" noRot="1" noChangeArrowheads="1"/>
          </p:cNvSpPr>
          <p:nvPr>
            <p:ph type="title"/>
          </p:nvPr>
        </p:nvSpPr>
        <p:spPr>
          <a:xfrm>
            <a:off x="457200" y="244475"/>
            <a:ext cx="8385175" cy="1182688"/>
          </a:xfrm>
        </p:spPr>
        <p:txBody>
          <a:bodyPr/>
          <a:lstStyle/>
          <a:p>
            <a:pPr eaLnBrk="1" hangingPunct="1">
              <a:defRPr/>
            </a:pPr>
            <a:r>
              <a:rPr lang="en-US" sz="3200"/>
              <a:t>Où devons-nous aller à partir de maintenant ?</a:t>
            </a:r>
          </a:p>
        </p:txBody>
      </p:sp>
      <p:sp>
        <p:nvSpPr>
          <p:cNvPr id="124931" name="Rectangle 3">
            <a:extLst>
              <a:ext uri="{FF2B5EF4-FFF2-40B4-BE49-F238E27FC236}">
                <a16:creationId xmlns:a16="http://schemas.microsoft.com/office/drawing/2014/main" id="{14D6C198-1C17-BD82-2B29-6A28C04E5841}"/>
              </a:ext>
            </a:extLst>
          </p:cNvPr>
          <p:cNvSpPr>
            <a:spLocks noGrp="1" noRot="1" noChangeArrowheads="1"/>
          </p:cNvSpPr>
          <p:nvPr>
            <p:ph type="body" idx="1"/>
          </p:nvPr>
        </p:nvSpPr>
        <p:spPr>
          <a:xfrm>
            <a:off x="990600" y="2209800"/>
            <a:ext cx="7696200" cy="4419600"/>
          </a:xfrm>
        </p:spPr>
        <p:txBody>
          <a:bodyPr/>
          <a:lstStyle/>
          <a:p>
            <a:pPr marL="0" indent="0" eaLnBrk="1" hangingPunct="1">
              <a:buFont typeface="Wingdings" pitchFamily="2" charset="2"/>
              <a:buNone/>
              <a:defRPr/>
            </a:pPr>
            <a:r>
              <a:rPr lang="en-US" sz="2800" b="1" dirty="0"/>
              <a:t>Propositions de choses à rejeter :</a:t>
            </a:r>
          </a:p>
          <a:p>
            <a:pPr marL="0" indent="0" eaLnBrk="1" hangingPunct="1">
              <a:buFont typeface="Wingdings" pitchFamily="2" charset="2"/>
              <a:buNone/>
              <a:defRPr/>
            </a:pPr>
            <a:r>
              <a:rPr lang="en-US" sz="2800" b="1" dirty="0"/>
              <a:t>Légalisme et orientation vers les œuvres.</a:t>
            </a:r>
          </a:p>
          <a:p>
            <a:pPr marL="0" indent="0" eaLnBrk="1" hangingPunct="1">
              <a:buFont typeface="Wingdings" pitchFamily="2" charset="2"/>
              <a:buNone/>
              <a:defRPr/>
            </a:pPr>
            <a:r>
              <a:rPr lang="en-US" sz="2800" b="1" dirty="0"/>
              <a:t>Une structure hiérarchique forte.</a:t>
            </a:r>
          </a:p>
          <a:p>
            <a:pPr marL="0" indent="0" eaLnBrk="1" hangingPunct="1">
              <a:buFont typeface="Wingdings" pitchFamily="2" charset="2"/>
              <a:buNone/>
              <a:defRPr/>
            </a:pPr>
            <a:r>
              <a:rPr lang="en-US" sz="2800" b="1" dirty="0"/>
              <a:t>Absence d'inclusion des anciens, des enseignants et des autres dirigeants, y compris les femmes.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9F391B5-AC8A-7A8C-89BD-D0DAA982D83F}"/>
              </a:ext>
            </a:extLst>
          </p:cNvPr>
          <p:cNvSpPr>
            <a:spLocks noGrp="1" noRot="1" noChangeArrowheads="1"/>
          </p:cNvSpPr>
          <p:nvPr>
            <p:ph type="title"/>
          </p:nvPr>
        </p:nvSpPr>
        <p:spPr>
          <a:xfrm>
            <a:off x="457200" y="244475"/>
            <a:ext cx="8385175" cy="1182688"/>
          </a:xfrm>
        </p:spPr>
        <p:txBody>
          <a:bodyPr/>
          <a:lstStyle/>
          <a:p>
            <a:pPr eaLnBrk="1" hangingPunct="1">
              <a:defRPr/>
            </a:pPr>
            <a:r>
              <a:rPr lang="en-US" sz="3200" dirty="0" err="1"/>
              <a:t>Où</a:t>
            </a:r>
            <a:r>
              <a:rPr lang="en-US" sz="3200" dirty="0"/>
              <a:t> </a:t>
            </a:r>
            <a:r>
              <a:rPr lang="en-US" sz="3200" dirty="0" err="1"/>
              <a:t>devons</a:t>
            </a:r>
            <a:r>
              <a:rPr lang="en-US" sz="3200" dirty="0"/>
              <a:t>-nous </a:t>
            </a:r>
            <a:r>
              <a:rPr lang="en-US" sz="3200" dirty="0" err="1"/>
              <a:t>aller</a:t>
            </a:r>
            <a:r>
              <a:rPr lang="en-US" sz="3200" dirty="0"/>
              <a:t> </a:t>
            </a:r>
            <a:r>
              <a:rPr lang="en-US" sz="3200" dirty="0" err="1"/>
              <a:t>à</a:t>
            </a:r>
            <a:r>
              <a:rPr lang="en-US" sz="3200" dirty="0"/>
              <a:t> </a:t>
            </a:r>
            <a:r>
              <a:rPr lang="en-US" sz="3200" dirty="0" err="1"/>
              <a:t>partir</a:t>
            </a:r>
            <a:r>
              <a:rPr lang="en-US" sz="3200" dirty="0"/>
              <a:t> de </a:t>
            </a:r>
            <a:r>
              <a:rPr lang="en-US" sz="3200" dirty="0" err="1"/>
              <a:t>maintenant</a:t>
            </a:r>
            <a:r>
              <a:rPr lang="en-US" sz="3200" dirty="0"/>
              <a:t> ?</a:t>
            </a:r>
          </a:p>
        </p:txBody>
      </p:sp>
      <p:sp>
        <p:nvSpPr>
          <p:cNvPr id="124931" name="Rectangle 3">
            <a:extLst>
              <a:ext uri="{FF2B5EF4-FFF2-40B4-BE49-F238E27FC236}">
                <a16:creationId xmlns:a16="http://schemas.microsoft.com/office/drawing/2014/main" id="{36757B56-EF4D-4AD7-2F9D-10537395FD69}"/>
              </a:ext>
            </a:extLst>
          </p:cNvPr>
          <p:cNvSpPr>
            <a:spLocks noGrp="1" noRot="1" noChangeArrowheads="1"/>
          </p:cNvSpPr>
          <p:nvPr>
            <p:ph type="body" idx="1"/>
          </p:nvPr>
        </p:nvSpPr>
        <p:spPr>
          <a:xfrm>
            <a:off x="990600" y="2209800"/>
            <a:ext cx="7696200" cy="4419600"/>
          </a:xfrm>
        </p:spPr>
        <p:txBody>
          <a:bodyPr/>
          <a:lstStyle/>
          <a:p>
            <a:pPr marL="0" indent="0" eaLnBrk="1" hangingPunct="1">
              <a:buFont typeface="Wingdings" pitchFamily="2" charset="2"/>
              <a:buNone/>
              <a:defRPr/>
            </a:pPr>
            <a:r>
              <a:rPr lang="en-US" sz="2800" b="1" dirty="0"/>
              <a:t>Proposer des choses à maintenir :</a:t>
            </a:r>
          </a:p>
          <a:p>
            <a:pPr marL="0" indent="0" eaLnBrk="1" hangingPunct="1">
              <a:buFont typeface="Wingdings" pitchFamily="2" charset="2"/>
              <a:buNone/>
              <a:defRPr/>
            </a:pPr>
            <a:r>
              <a:rPr lang="en-US" sz="2800" b="1" dirty="0"/>
              <a:t>Vision pour l'évangélisation du monde.</a:t>
            </a:r>
          </a:p>
          <a:p>
            <a:pPr marL="0" indent="0" eaLnBrk="1" hangingPunct="1">
              <a:buFont typeface="Wingdings" pitchFamily="2" charset="2"/>
              <a:buNone/>
              <a:defRPr/>
            </a:pPr>
            <a:r>
              <a:rPr lang="en-US" sz="2800" b="1" dirty="0"/>
              <a:t>Une communion et une connexion inter-églises fortes.</a:t>
            </a:r>
          </a:p>
          <a:p>
            <a:pPr marL="0" indent="0" eaLnBrk="1" hangingPunct="1">
              <a:buFont typeface="Wingdings" pitchFamily="2" charset="2"/>
              <a:buNone/>
              <a:defRPr/>
            </a:pPr>
            <a:r>
              <a:rPr lang="en-US" sz="2800" b="1" dirty="0"/>
              <a:t>Atmosphère familiale et formation personnelle des disciples.</a:t>
            </a:r>
          </a:p>
          <a:p>
            <a:pPr marL="0" indent="0" eaLnBrk="1" hangingPunct="1">
              <a:buFont typeface="Wingdings" pitchFamily="2" charset="2"/>
              <a:buNone/>
              <a:defRPr/>
            </a:pPr>
            <a:r>
              <a:rPr lang="en-US" sz="2800" b="1" dirty="0"/>
              <a:t>La dévotion et la vie de disciple du Christ.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27258294-C771-EC94-EC26-06C37E3387BE}"/>
              </a:ext>
            </a:extLst>
          </p:cNvPr>
          <p:cNvSpPr>
            <a:spLocks noGrp="1" noRot="1" noChangeArrowheads="1"/>
          </p:cNvSpPr>
          <p:nvPr>
            <p:ph type="title"/>
          </p:nvPr>
        </p:nvSpPr>
        <p:spPr>
          <a:xfrm>
            <a:off x="457200" y="244475"/>
            <a:ext cx="8385175" cy="1182688"/>
          </a:xfrm>
        </p:spPr>
        <p:txBody>
          <a:bodyPr/>
          <a:lstStyle/>
          <a:p>
            <a:r>
              <a:rPr lang="en-HT" sz="3200" b="1" kern="100" dirty="0">
                <a:effectLst/>
                <a:latin typeface="Aptos" panose="020B0004020202020204" pitchFamily="34" charset="0"/>
                <a:ea typeface="Aptos" panose="020B0004020202020204" pitchFamily="34" charset="0"/>
                <a:cs typeface="Times New Roman" panose="02020603050405020304" pitchFamily="18" charset="0"/>
              </a:rPr>
              <a:t>Mouvements pentecôtistes et charismatiques</a:t>
            </a:r>
            <a:endParaRPr lang="en-HT"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4931" name="Rectangle 3">
            <a:extLst>
              <a:ext uri="{FF2B5EF4-FFF2-40B4-BE49-F238E27FC236}">
                <a16:creationId xmlns:a16="http://schemas.microsoft.com/office/drawing/2014/main" id="{A4E413C6-7177-2124-10D7-068F36D0685D}"/>
              </a:ext>
            </a:extLst>
          </p:cNvPr>
          <p:cNvSpPr>
            <a:spLocks noGrp="1" noRot="1" noChangeArrowheads="1"/>
          </p:cNvSpPr>
          <p:nvPr>
            <p:ph type="body" idx="1"/>
          </p:nvPr>
        </p:nvSpPr>
        <p:spPr>
          <a:xfrm>
            <a:off x="457200" y="1822768"/>
            <a:ext cx="8229600" cy="4790757"/>
          </a:xfrm>
        </p:spPr>
        <p:txBody>
          <a:bodyPr/>
          <a:lstStyle/>
          <a:p>
            <a:r>
              <a:rPr lang="en-HT" sz="2800" b="1" kern="100" dirty="0">
                <a:effectLst/>
                <a:latin typeface="Aptos" panose="020B0004020202020204" pitchFamily="34" charset="0"/>
                <a:ea typeface="Aptos" panose="020B0004020202020204" pitchFamily="34" charset="0"/>
                <a:cs typeface="Times New Roman" panose="02020603050405020304" pitchFamily="18" charset="0"/>
              </a:rPr>
              <a:t>Évolution à partir du mouvement méthodiste de la sainteté des années 1890</a:t>
            </a:r>
            <a:endParaRPr lang="en-HT" sz="2800" kern="100" dirty="0">
              <a:effectLst/>
              <a:latin typeface="Aptos" panose="020B0004020202020204" pitchFamily="34" charset="0"/>
              <a:ea typeface="Aptos" panose="020B0004020202020204" pitchFamily="34" charset="0"/>
              <a:cs typeface="Times New Roman" panose="02020603050405020304" pitchFamily="18" charset="0"/>
            </a:endParaRPr>
          </a:p>
          <a:p>
            <a:r>
              <a:rPr lang="en-HT" sz="2800" b="1" kern="100" dirty="0">
                <a:effectLst/>
                <a:latin typeface="Aptos" panose="020B0004020202020204" pitchFamily="34" charset="0"/>
                <a:ea typeface="Aptos" panose="020B0004020202020204" pitchFamily="34" charset="0"/>
                <a:cs typeface="Times New Roman" panose="02020603050405020304" pitchFamily="18" charset="0"/>
              </a:rPr>
              <a:t>Wesley a parlé d'une première expérience de conversion (la justification) et d'une seconde (la sanctification complète).</a:t>
            </a:r>
            <a:endParaRPr lang="en-HT" sz="2800" kern="100" dirty="0">
              <a:effectLst/>
              <a:latin typeface="Aptos" panose="020B0004020202020204" pitchFamily="34" charset="0"/>
              <a:ea typeface="Aptos" panose="020B0004020202020204" pitchFamily="34" charset="0"/>
              <a:cs typeface="Times New Roman" panose="02020603050405020304" pitchFamily="18" charset="0"/>
            </a:endParaRPr>
          </a:p>
          <a:p>
            <a:r>
              <a:rPr lang="en-HT" sz="2800" b="1" kern="100" dirty="0">
                <a:effectLst/>
                <a:latin typeface="Aptos" panose="020B0004020202020204" pitchFamily="34" charset="0"/>
                <a:ea typeface="Aptos" panose="020B0004020202020204" pitchFamily="34" charset="0"/>
                <a:cs typeface="Times New Roman" panose="02020603050405020304" pitchFamily="18" charset="0"/>
              </a:rPr>
              <a:t>Quel est le signe de la « seconde bénédiction »?</a:t>
            </a:r>
            <a:endParaRPr lang="en-HT" sz="2800" kern="100" dirty="0">
              <a:effectLst/>
              <a:latin typeface="Aptos" panose="020B0004020202020204" pitchFamily="34" charset="0"/>
              <a:ea typeface="Aptos" panose="020B0004020202020204" pitchFamily="34" charset="0"/>
              <a:cs typeface="Times New Roman" panose="02020603050405020304" pitchFamily="18" charset="0"/>
            </a:endParaRPr>
          </a:p>
          <a:p>
            <a:r>
              <a:rPr lang="en-HT" sz="2800" b="1" kern="100" dirty="0">
                <a:effectLst/>
                <a:latin typeface="Aptos" panose="020B0004020202020204" pitchFamily="34" charset="0"/>
                <a:ea typeface="Aptos" panose="020B0004020202020204" pitchFamily="34" charset="0"/>
                <a:cs typeface="Times New Roman" panose="02020603050405020304" pitchFamily="18" charset="0"/>
              </a:rPr>
              <a:t>Réponse : Une sorte d'expérience charismatique « pentecôtiste »</a:t>
            </a:r>
            <a:endParaRPr lang="en-HT" sz="2800" kern="100" dirty="0">
              <a:effectLst/>
              <a:latin typeface="Aptos" panose="020B0004020202020204" pitchFamily="34" charset="0"/>
              <a:ea typeface="Aptos" panose="020B0004020202020204" pitchFamily="34" charset="0"/>
              <a:cs typeface="Times New Roman" panose="02020603050405020304" pitchFamily="18" charset="0"/>
            </a:endParaRPr>
          </a:p>
          <a:p>
            <a:r>
              <a:rPr lang="en-HT" sz="2800" b="1" kern="100" dirty="0">
                <a:effectLst/>
                <a:latin typeface="Aptos" panose="020B0004020202020204" pitchFamily="34" charset="0"/>
                <a:ea typeface="Aptos" panose="020B0004020202020204" pitchFamily="34" charset="0"/>
                <a:cs typeface="Times New Roman" panose="02020603050405020304" pitchFamily="18" charset="0"/>
              </a:rPr>
              <a:t>Quel charisme ?    Réponse : Le parler en langues</a:t>
            </a:r>
            <a:endParaRPr lang="en-HT" sz="2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eaLnBrk="1" hangingPunct="1">
              <a:buFont typeface="Wingdings" panose="05000000000000000000" pitchFamily="2" charset="2"/>
              <a:buNone/>
              <a:defRPr/>
            </a:pPr>
            <a:endParaRPr lang="en-US" sz="2800" b="1" dirty="0"/>
          </a:p>
          <a:p>
            <a:pPr marL="0" indent="0" eaLnBrk="1" hangingPunct="1">
              <a:buFont typeface="Wingdings" panose="05000000000000000000" pitchFamily="2" charset="2"/>
              <a:buNone/>
              <a:defRPr/>
            </a:pPr>
            <a:endParaRPr lang="en-US" sz="1200" b="1" dirty="0"/>
          </a:p>
          <a:p>
            <a:pPr marL="0" indent="0" eaLnBrk="1" hangingPunct="1">
              <a:buFont typeface="Wingdings" panose="05000000000000000000" pitchFamily="2" charset="2"/>
              <a:buNone/>
              <a:defRPr/>
            </a:pPr>
            <a:endParaRPr lang="en-US" sz="1200"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4CEB5-3D95-1138-B874-FB78E9C1D7B2}"/>
              </a:ext>
            </a:extLst>
          </p:cNvPr>
          <p:cNvSpPr>
            <a:spLocks noGrp="1"/>
          </p:cNvSpPr>
          <p:nvPr>
            <p:ph type="title"/>
          </p:nvPr>
        </p:nvSpPr>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Le coup d'envoi</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F84114-14A4-99D8-2D6F-AFB9E17E7D0A}"/>
              </a:ext>
            </a:extLst>
          </p:cNvPr>
          <p:cNvSpPr>
            <a:spLocks noGrp="1"/>
          </p:cNvSpPr>
          <p:nvPr>
            <p:ph idx="1"/>
          </p:nvPr>
        </p:nvSpPr>
        <p:spPr>
          <a:xfrm>
            <a:off x="762000" y="1676400"/>
            <a:ext cx="8083550" cy="4419600"/>
          </a:xfrm>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1906 Azusa Street Mission à Los Angeles</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Interracial</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Peu de prédication</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Très émouvant et spontané</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Parler en langues, crier, danser, se rouler par terre.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La nouvelle s'est répandue comme une traînée de poudre.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449938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itle 1">
            <a:extLst>
              <a:ext uri="{FF2B5EF4-FFF2-40B4-BE49-F238E27FC236}">
                <a16:creationId xmlns:a16="http://schemas.microsoft.com/office/drawing/2014/main" id="{9EECCB9C-851A-11D7-7C55-36CB2AF55C35}"/>
              </a:ext>
            </a:extLst>
          </p:cNvPr>
          <p:cNvSpPr>
            <a:spLocks noGrp="1"/>
          </p:cNvSpPr>
          <p:nvPr>
            <p:ph type="title"/>
          </p:nvPr>
        </p:nvSpPr>
        <p:spPr/>
        <p:txBody>
          <a:bodyPr/>
          <a:lstStyle/>
          <a:p>
            <a:pPr eaLnBrk="1" hangingPunct="1"/>
            <a:r>
              <a:rPr lang="en-US" altLang="en-US">
                <a:solidFill>
                  <a:srgbClr val="7B9899"/>
                </a:solidFill>
              </a:rPr>
              <a:t>History of Pentacostalism</a:t>
            </a:r>
          </a:p>
        </p:txBody>
      </p:sp>
      <p:sp>
        <p:nvSpPr>
          <p:cNvPr id="614403" name="Content Placeholder 2">
            <a:extLst>
              <a:ext uri="{FF2B5EF4-FFF2-40B4-BE49-F238E27FC236}">
                <a16:creationId xmlns:a16="http://schemas.microsoft.com/office/drawing/2014/main" id="{8B6A17E8-545D-2203-E70E-C9D4E12CCDE9}"/>
              </a:ext>
            </a:extLst>
          </p:cNvPr>
          <p:cNvSpPr>
            <a:spLocks noGrp="1"/>
          </p:cNvSpPr>
          <p:nvPr>
            <p:ph sz="quarter" idx="1"/>
          </p:nvPr>
        </p:nvSpPr>
        <p:spPr>
          <a:xfrm>
            <a:off x="301625" y="1527175"/>
            <a:ext cx="8504238" cy="4572000"/>
          </a:xfrm>
        </p:spPr>
        <p:txBody>
          <a:bodyPr/>
          <a:lstStyle/>
          <a:p>
            <a:pPr eaLnBrk="1" hangingPunct="1"/>
            <a:r>
              <a:rPr lang="en-US" altLang="en-US" dirty="0"/>
              <a:t>Holiness Revival Movement US, UK late 1800s</a:t>
            </a:r>
          </a:p>
          <a:p>
            <a:pPr eaLnBrk="1" hangingPunct="1"/>
            <a:r>
              <a:rPr lang="en-US" altLang="en-US" dirty="0"/>
              <a:t>Charles Parham, 1901, Topeka Bible School</a:t>
            </a:r>
          </a:p>
          <a:p>
            <a:pPr eaLnBrk="1" hangingPunct="1"/>
            <a:r>
              <a:rPr lang="en-US" altLang="en-US" dirty="0" err="1"/>
              <a:t>Asuza</a:t>
            </a:r>
            <a:r>
              <a:rPr lang="en-US" altLang="en-US" dirty="0"/>
              <a:t>, California, April 9, 1906:  The starting gun of the </a:t>
            </a:r>
            <a:r>
              <a:rPr lang="en-US" altLang="en-US" dirty="0" err="1"/>
              <a:t>Pentacostal</a:t>
            </a:r>
            <a:r>
              <a:rPr lang="en-US" altLang="en-US" dirty="0"/>
              <a:t> Movement</a:t>
            </a:r>
          </a:p>
          <a:p>
            <a:pPr lvl="1" eaLnBrk="1" hangingPunct="1"/>
            <a:r>
              <a:rPr lang="en-US" altLang="en-US" dirty="0"/>
              <a:t>Speaking in tongues</a:t>
            </a:r>
          </a:p>
          <a:p>
            <a:pPr lvl="1" eaLnBrk="1" hangingPunct="1"/>
            <a:r>
              <a:rPr lang="en-US" altLang="en-US" dirty="0"/>
              <a:t>Spontaneous worship</a:t>
            </a:r>
          </a:p>
          <a:p>
            <a:pPr lvl="1" eaLnBrk="1" hangingPunct="1"/>
            <a:r>
              <a:rPr lang="en-US" altLang="en-US" dirty="0"/>
              <a:t>Interracial</a:t>
            </a:r>
          </a:p>
          <a:p>
            <a:pPr lvl="1" eaLnBrk="1" hangingPunct="1"/>
            <a:r>
              <a:rPr lang="en-US" altLang="en-US" dirty="0"/>
              <a:t>William Seymour</a:t>
            </a:r>
          </a:p>
          <a:p>
            <a:pPr lvl="1" eaLnBrk="1" hangingPunct="1"/>
            <a:r>
              <a:rPr lang="en-US" altLang="en-US" dirty="0"/>
              <a:t>Wesleyan</a:t>
            </a:r>
          </a:p>
        </p:txBody>
      </p:sp>
      <p:pic>
        <p:nvPicPr>
          <p:cNvPr id="614404" name="Picture 2">
            <a:extLst>
              <a:ext uri="{FF2B5EF4-FFF2-40B4-BE49-F238E27FC236}">
                <a16:creationId xmlns:a16="http://schemas.microsoft.com/office/drawing/2014/main" id="{8B2C91A5-C865-B43C-215B-626063238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3352800"/>
            <a:ext cx="2608262"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3130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FC6E-6456-FB02-FE32-9DE6E014299E}"/>
              </a:ext>
            </a:extLst>
          </p:cNvPr>
          <p:cNvSpPr>
            <a:spLocks noGrp="1"/>
          </p:cNvSpPr>
          <p:nvPr>
            <p:ph type="title"/>
          </p:nvPr>
        </p:nvSpPr>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Caractéristiques des Églises pentecôtistes</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CF5BF0-C046-E53C-3DBF-794715082796}"/>
              </a:ext>
            </a:extLst>
          </p:cNvPr>
          <p:cNvSpPr>
            <a:spLocks noGrp="1"/>
          </p:cNvSpPr>
          <p:nvPr>
            <p:ph idx="1"/>
          </p:nvPr>
        </p:nvSpPr>
        <p:spPr>
          <a:xfrm>
            <a:off x="838200" y="1905000"/>
            <a:ext cx="8007350" cy="4419600"/>
          </a:xfrm>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L'accent est mis sur le parler en langues comme « troisième bénédiction ».</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Reliez le salut aux dons, en particulier la glossolalie / les langues.</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Très émotionnel et basé sur l'expérience.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Forte tendance légaliste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Évangélistique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5651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7B64A29-DB5F-3C36-279A-2EBB85B29B2D}"/>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BDB3D95A-FAA3-03E4-DAFB-82BE93772CC0}"/>
              </a:ext>
            </a:extLst>
          </p:cNvPr>
          <p:cNvSpPr>
            <a:spLocks noGrp="1" noRot="1" noChangeArrowheads="1"/>
          </p:cNvSpPr>
          <p:nvPr>
            <p:ph type="body" idx="1"/>
          </p:nvPr>
        </p:nvSpPr>
        <p:spPr>
          <a:xfrm>
            <a:off x="1066800" y="1219200"/>
            <a:ext cx="7464425" cy="5486400"/>
          </a:xfrm>
        </p:spPr>
        <p:txBody>
          <a:bodyPr/>
          <a:lstStyle/>
          <a:p>
            <a:pPr marL="0" indent="0" eaLnBrk="1" hangingPunct="1">
              <a:buClr>
                <a:srgbClr val="99FF66"/>
              </a:buClr>
              <a:buFont typeface="Wingdings" pitchFamily="2" charset="2"/>
              <a:buNone/>
              <a:defRPr/>
            </a:pPr>
            <a:r>
              <a:rPr lang="en-US" altLang="en-US" sz="2800" b="1">
                <a:solidFill>
                  <a:srgbClr val="FFFFFF"/>
                </a:solidFill>
              </a:rPr>
              <a:t>Ascétisme/Monachisme</a:t>
            </a:r>
          </a:p>
          <a:p>
            <a:pPr marL="0" indent="0" eaLnBrk="1" hangingPunct="1">
              <a:buClr>
                <a:srgbClr val="99FF66"/>
              </a:buClr>
              <a:buFont typeface="Wingdings" pitchFamily="2" charset="2"/>
              <a:buNone/>
              <a:defRPr/>
            </a:pPr>
            <a:r>
              <a:rPr lang="en-US" altLang="en-US" sz="2400" b="1">
                <a:solidFill>
                  <a:srgbClr val="FFFFFF"/>
                </a:solidFill>
              </a:rPr>
              <a:t>Une justice obtenue par des formes radicales et prescrites d'abnégation.</a:t>
            </a:r>
          </a:p>
          <a:p>
            <a:pPr marL="0" indent="0">
              <a:spcBef>
                <a:spcPct val="0"/>
              </a:spcBef>
              <a:buClr>
                <a:srgbClr val="99FF66"/>
              </a:buClr>
              <a:defRPr/>
            </a:pPr>
            <a:r>
              <a:rPr lang="en-US" altLang="en-US" sz="2400">
                <a:solidFill>
                  <a:srgbClr val="FFFFFF"/>
                </a:solidFill>
                <a:effectLst/>
                <a:latin typeface="Times New Roman" panose="02020603050405020304" pitchFamily="18" charset="0"/>
                <a:cs typeface="Times New Roman" panose="02020603050405020304" pitchFamily="18" charset="0"/>
              </a:rPr>
              <a:t>Moine : un homme solitaire</a:t>
            </a:r>
          </a:p>
          <a:p>
            <a:pPr marL="0" indent="0">
              <a:spcBef>
                <a:spcPct val="0"/>
              </a:spcBef>
              <a:buClr>
                <a:srgbClr val="99FF66"/>
              </a:buClr>
              <a:defRPr/>
            </a:pPr>
            <a:r>
              <a:rPr lang="en-US" altLang="en-US" sz="2400">
                <a:solidFill>
                  <a:srgbClr val="FFFFFF"/>
                </a:solidFill>
                <a:effectLst/>
                <a:latin typeface="Times New Roman" panose="02020603050405020304" pitchFamily="18" charset="0"/>
                <a:cs typeface="Times New Roman" panose="02020603050405020304" pitchFamily="18" charset="0"/>
              </a:rPr>
              <a:t>Anchorite : personne qui se retire</a:t>
            </a:r>
          </a:p>
          <a:p>
            <a:pPr marL="0" indent="0">
              <a:spcBef>
                <a:spcPct val="0"/>
              </a:spcBef>
              <a:buClr>
                <a:srgbClr val="99FF66"/>
              </a:buClr>
              <a:defRPr/>
            </a:pPr>
            <a:r>
              <a:rPr lang="en-US" altLang="en-US" sz="2400">
                <a:solidFill>
                  <a:srgbClr val="FFFFFF"/>
                </a:solidFill>
                <a:effectLst/>
                <a:latin typeface="Times New Roman" panose="02020603050405020304" pitchFamily="18" charset="0"/>
                <a:cs typeface="Times New Roman" panose="02020603050405020304" pitchFamily="18" charset="0"/>
              </a:rPr>
              <a:t>Ermite région déserte</a:t>
            </a:r>
          </a:p>
          <a:p>
            <a:pPr marL="0" indent="0" eaLnBrk="1" hangingPunct="1">
              <a:buClr>
                <a:srgbClr val="99FF66"/>
              </a:buClr>
              <a:buFont typeface="Wingdings" pitchFamily="2" charset="2"/>
              <a:buNone/>
              <a:defRPr/>
            </a:pPr>
            <a:endParaRPr lang="en-US" altLang="en-US" sz="1400" b="1">
              <a:solidFill>
                <a:srgbClr val="FFFFFF"/>
              </a:solidFill>
            </a:endParaRPr>
          </a:p>
          <a:p>
            <a:pPr marL="0" indent="0" eaLnBrk="1" hangingPunct="1">
              <a:buClr>
                <a:srgbClr val="99FF66"/>
              </a:buClr>
              <a:buFont typeface="Wingdings" pitchFamily="2" charset="2"/>
              <a:buNone/>
              <a:defRPr/>
            </a:pPr>
            <a:r>
              <a:rPr lang="en-US" altLang="en-US" sz="2800" b="1">
                <a:solidFill>
                  <a:srgbClr val="FFFFFF"/>
                </a:solidFill>
              </a:rPr>
              <a:t>Croyances</a:t>
            </a:r>
          </a:p>
          <a:p>
            <a:pPr marL="0" indent="0" eaLnBrk="1" hangingPunct="1">
              <a:buClr>
                <a:srgbClr val="99FF66"/>
              </a:buClr>
              <a:buFont typeface="Wingdings" pitchFamily="2" charset="2"/>
              <a:buNone/>
              <a:defRPr/>
            </a:pPr>
            <a:r>
              <a:rPr lang="en-US" altLang="en-US" sz="2400" b="1">
                <a:solidFill>
                  <a:srgbClr val="FFFFFF"/>
                </a:solidFill>
              </a:rPr>
              <a:t>En 100 après J.-C., tous les baptisés disaient un credo fixe.</a:t>
            </a:r>
          </a:p>
          <a:p>
            <a:pPr marL="0" indent="0" eaLnBrk="1" hangingPunct="1">
              <a:buClr>
                <a:srgbClr val="99FF66"/>
              </a:buClr>
              <a:buFont typeface="Wingdings" pitchFamily="2" charset="2"/>
              <a:buNone/>
              <a:defRPr/>
            </a:pPr>
            <a:r>
              <a:rPr lang="en-US" altLang="en-US" sz="2400" b="1">
                <a:solidFill>
                  <a:srgbClr val="FFFFFF"/>
                </a:solidFill>
              </a:rPr>
              <a:t>150 après J.-C. le Credo romain</a:t>
            </a:r>
          </a:p>
          <a:p>
            <a:pPr marL="0" indent="0" eaLnBrk="1" hangingPunct="1">
              <a:buClr>
                <a:srgbClr val="99FF66"/>
              </a:buClr>
              <a:buFont typeface="Wingdings" pitchFamily="2" charset="2"/>
              <a:buNone/>
              <a:defRPr/>
            </a:pPr>
            <a:r>
              <a:rPr lang="en-US" altLang="en-US" sz="2400" b="1">
                <a:solidFill>
                  <a:srgbClr val="FFFFFF"/>
                </a:solidFill>
              </a:rPr>
              <a:t>325 AD Le Credo de Nicée</a:t>
            </a:r>
          </a:p>
          <a:p>
            <a:pPr marL="0" indent="0" eaLnBrk="1" hangingPunct="1">
              <a:buFont typeface="Wingdings" pitchFamily="2" charset="2"/>
              <a:buNone/>
              <a:defRPr/>
            </a:pPr>
            <a:r>
              <a:rPr lang="en-US" altLang="en-US" sz="2400" b="1"/>
              <a:t>Q : Les credos sont-ils une bonne chose ?</a:t>
            </a:r>
          </a:p>
          <a:p>
            <a:pPr marL="0" indent="0" eaLnBrk="1" hangingPunct="1">
              <a:buFont typeface="Wingdings" pitchFamily="2" charset="2"/>
              <a:buNone/>
              <a:defRPr/>
            </a:pPr>
            <a:endParaRPr lang="en-US" altLang="en-US" sz="1400" b="1"/>
          </a:p>
          <a:p>
            <a:pPr marL="0" indent="0" eaLnBrk="1" hangingPunct="1">
              <a:buFont typeface="Wingdings" pitchFamily="2" charset="2"/>
              <a:buNone/>
              <a:defRPr/>
            </a:pPr>
            <a:endParaRPr lang="en-US" altLang="en-US" sz="1400" b="1"/>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8B2D-3BFE-61D7-DED5-BF535BA873AD}"/>
              </a:ext>
            </a:extLst>
          </p:cNvPr>
          <p:cNvSpPr>
            <a:spLocks noGrp="1"/>
          </p:cNvSpPr>
          <p:nvPr>
            <p:ph type="title"/>
          </p:nvPr>
        </p:nvSpPr>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Premières divisions</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7BE9BD1-CFD7-3744-1D6A-F46E3B84D368}"/>
              </a:ext>
            </a:extLst>
          </p:cNvPr>
          <p:cNvSpPr>
            <a:spLocks noGrp="1"/>
          </p:cNvSpPr>
          <p:nvPr>
            <p:ph idx="1"/>
          </p:nvPr>
        </p:nvSpPr>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Travail fini (Baptiste) vs.  Troisième œuvre (méthodiste)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Arminiens vs calvinistes</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Pentecôtisme unitaire (baptême de Jésus seulement) vs Trinitaire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Schismatique!  1998 11 000 dénominations</a:t>
            </a:r>
            <a:endParaRPr kumimoji="0" lang="en-US"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endParaRPr>
          </a:p>
          <a:p>
            <a:pPr marL="0" indent="0">
              <a:buNone/>
            </a:pPr>
            <a:endParaRPr lang="en-US" dirty="0"/>
          </a:p>
        </p:txBody>
      </p:sp>
    </p:spTree>
    <p:extLst>
      <p:ext uri="{BB962C8B-B14F-4D97-AF65-F5344CB8AC3E}">
        <p14:creationId xmlns:p14="http://schemas.microsoft.com/office/powerpoint/2010/main" val="422345486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3E3C-A9B9-C900-24B5-3024848B992F}"/>
              </a:ext>
            </a:extLst>
          </p:cNvPr>
          <p:cNvSpPr>
            <a:spLocks noGrp="1"/>
          </p:cNvSpPr>
          <p:nvPr>
            <p:ph type="title"/>
          </p:nvPr>
        </p:nvSpPr>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Mouvement de guérison par la foi</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7C8DCE6-C928-6ACC-B89B-D9FB53AAD66B}"/>
              </a:ext>
            </a:extLst>
          </p:cNvPr>
          <p:cNvSpPr>
            <a:spLocks noGrp="1"/>
          </p:cNvSpPr>
          <p:nvPr>
            <p:ph idx="1"/>
          </p:nvPr>
        </p:nvSpPr>
        <p:spPr>
          <a:xfrm>
            <a:off x="914400" y="1676400"/>
            <a:ext cx="7931150" cy="4648200"/>
          </a:xfrm>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Mouvement de la « Pluie de l'Arrière-Saison » : Imposition des mains pour donner des dons, y compris la prophétie.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Fin des années 1940, années 1950</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William Branham</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Oral Roberts</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Conduit à l'évangile de la prospérité</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6343820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57E3-35D1-A9B6-32D2-8F1D035DDAB6}"/>
              </a:ext>
            </a:extLst>
          </p:cNvPr>
          <p:cNvSpPr>
            <a:spLocks noGrp="1"/>
          </p:cNvSpPr>
          <p:nvPr>
            <p:ph type="title"/>
          </p:nvPr>
        </p:nvSpPr>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Mouvement néo-pentecôtiste / charismatique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6B81C6-7D04-2B8E-71D5-25CBB7F9D17A}"/>
              </a:ext>
            </a:extLst>
          </p:cNvPr>
          <p:cNvSpPr>
            <a:spLocks noGrp="1"/>
          </p:cNvSpPr>
          <p:nvPr>
            <p:ph idx="1"/>
          </p:nvPr>
        </p:nvSpPr>
        <p:spPr>
          <a:xfrm>
            <a:off x="682625" y="2057400"/>
            <a:ext cx="8159750" cy="4191000"/>
          </a:xfrm>
        </p:spPr>
        <p:txBody>
          <a:bodyPr/>
          <a:lstStyle/>
          <a:p>
            <a:r>
              <a:rPr lang="en-HT" b="1" kern="100" dirty="0">
                <a:effectLst/>
                <a:latin typeface="Aptos" panose="020B0004020202020204" pitchFamily="34" charset="0"/>
                <a:ea typeface="Aptos" panose="020B0004020202020204" pitchFamily="34" charset="0"/>
                <a:cs typeface="Times New Roman" panose="02020603050405020304" pitchFamily="18" charset="0"/>
              </a:rPr>
              <a:t>Au milieu des années 1960, le parler en langues a éclaté dans presque toutes les confessions aux États-Unis et en Europe.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Il a accepté le charisme, mais est resté dans la structure confessionnelle.</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Début des années 1970 Mouvement de Jésus</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r>
              <a:rPr lang="en-HT" b="1" kern="100" dirty="0">
                <a:effectLst/>
                <a:latin typeface="Aptos" panose="020B0004020202020204" pitchFamily="34" charset="0"/>
                <a:ea typeface="Aptos" panose="020B0004020202020204" pitchFamily="34" charset="0"/>
                <a:cs typeface="Times New Roman" panose="02020603050405020304" pitchFamily="18" charset="0"/>
              </a:rPr>
              <a:t>Chuck Smith et Calvary Chapel </a:t>
            </a:r>
            <a:endParaRPr lang="en-HT"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9625520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1">
            <a:extLst>
              <a:ext uri="{FF2B5EF4-FFF2-40B4-BE49-F238E27FC236}">
                <a16:creationId xmlns:a16="http://schemas.microsoft.com/office/drawing/2014/main" id="{2DA1B4C6-F727-7EE1-BF1D-AFBE7568387A}"/>
              </a:ext>
            </a:extLst>
          </p:cNvPr>
          <p:cNvSpPr>
            <a:spLocks noGrp="1"/>
          </p:cNvSpPr>
          <p:nvPr>
            <p:ph type="title"/>
          </p:nvPr>
        </p:nvSpPr>
        <p:spPr/>
        <p:txBody>
          <a:bodyPr/>
          <a:lstStyle/>
          <a:p>
            <a:pPr eaLnBrk="1" hangingPunct="1"/>
            <a:r>
              <a:rPr lang="en-US" altLang="en-US">
                <a:solidFill>
                  <a:srgbClr val="7B9899"/>
                </a:solidFill>
              </a:rPr>
              <a:t>Charismatic Movement</a:t>
            </a:r>
          </a:p>
        </p:txBody>
      </p:sp>
      <p:sp>
        <p:nvSpPr>
          <p:cNvPr id="620547" name="Content Placeholder 2">
            <a:extLst>
              <a:ext uri="{FF2B5EF4-FFF2-40B4-BE49-F238E27FC236}">
                <a16:creationId xmlns:a16="http://schemas.microsoft.com/office/drawing/2014/main" id="{9EF56C31-CD3F-5002-C3A9-08FA072837DC}"/>
              </a:ext>
            </a:extLst>
          </p:cNvPr>
          <p:cNvSpPr>
            <a:spLocks noGrp="1"/>
          </p:cNvSpPr>
          <p:nvPr>
            <p:ph sz="quarter" idx="1"/>
          </p:nvPr>
        </p:nvSpPr>
        <p:spPr>
          <a:xfrm>
            <a:off x="301625" y="1527175"/>
            <a:ext cx="4651375" cy="4572000"/>
          </a:xfrm>
        </p:spPr>
        <p:txBody>
          <a:bodyPr/>
          <a:lstStyle/>
          <a:p>
            <a:pPr eaLnBrk="1" hangingPunct="1"/>
            <a:r>
              <a:rPr lang="en-US" altLang="en-US"/>
              <a:t>A Broader Term</a:t>
            </a:r>
          </a:p>
          <a:p>
            <a:pPr eaLnBrk="1" hangingPunct="1"/>
            <a:endParaRPr lang="en-US" altLang="en-US"/>
          </a:p>
          <a:p>
            <a:pPr eaLnBrk="1" hangingPunct="1"/>
            <a:r>
              <a:rPr lang="en-US" altLang="en-US"/>
              <a:t>Any Christian who also practices miraculous gifts of the Holy Spirit can be described as “Charismatic.”</a:t>
            </a:r>
          </a:p>
          <a:p>
            <a:pPr eaLnBrk="1" hangingPunct="1"/>
            <a:endParaRPr lang="en-US" altLang="en-US"/>
          </a:p>
          <a:p>
            <a:pPr eaLnBrk="1" hangingPunct="1"/>
            <a:r>
              <a:rPr lang="en-US" altLang="en-US"/>
              <a:t>400 million worldwide</a:t>
            </a:r>
          </a:p>
        </p:txBody>
      </p:sp>
      <p:pic>
        <p:nvPicPr>
          <p:cNvPr id="620548" name="Picture 2">
            <a:extLst>
              <a:ext uri="{FF2B5EF4-FFF2-40B4-BE49-F238E27FC236}">
                <a16:creationId xmlns:a16="http://schemas.microsoft.com/office/drawing/2014/main" id="{7354614C-601C-2BE0-72D6-CED7457A2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5814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6554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4393-A17E-BF96-557E-5C7617E33A4C}"/>
              </a:ext>
            </a:extLst>
          </p:cNvPr>
          <p:cNvSpPr>
            <a:spLocks noGrp="1"/>
          </p:cNvSpPr>
          <p:nvPr>
            <p:ph type="title"/>
          </p:nvPr>
        </p:nvSpPr>
        <p:spPr/>
        <p:txBody>
          <a:bodyPr/>
          <a:lstStyle/>
          <a:p>
            <a:pPr>
              <a:defRPr/>
            </a:pPr>
            <a:r>
              <a:rPr lang="en-US" sz="3200" dirty="0"/>
              <a:t>Croissance des </a:t>
            </a:r>
            <a:r>
              <a:rPr lang="en-US" sz="3200" dirty="0" err="1"/>
              <a:t>églises</a:t>
            </a:r>
            <a:r>
              <a:rPr lang="en-US" sz="3200" dirty="0"/>
              <a:t> </a:t>
            </a:r>
            <a:r>
              <a:rPr lang="en-US" sz="3200" dirty="0" err="1"/>
              <a:t>pentecôtistes</a:t>
            </a:r>
            <a:r>
              <a:rPr lang="en-US" sz="3200" dirty="0"/>
              <a:t> / </a:t>
            </a:r>
            <a:r>
              <a:rPr lang="en-US" sz="3200" dirty="0" err="1"/>
              <a:t>charismatiques</a:t>
            </a:r>
            <a:endParaRPr lang="en-US" sz="3200" dirty="0"/>
          </a:p>
        </p:txBody>
      </p:sp>
      <p:sp>
        <p:nvSpPr>
          <p:cNvPr id="3" name="Content Placeholder 2">
            <a:extLst>
              <a:ext uri="{FF2B5EF4-FFF2-40B4-BE49-F238E27FC236}">
                <a16:creationId xmlns:a16="http://schemas.microsoft.com/office/drawing/2014/main" id="{333EBC2D-D1E8-CA83-A278-A84510689164}"/>
              </a:ext>
            </a:extLst>
          </p:cNvPr>
          <p:cNvSpPr>
            <a:spLocks noGrp="1"/>
          </p:cNvSpPr>
          <p:nvPr>
            <p:ph idx="1"/>
          </p:nvPr>
        </p:nvSpPr>
        <p:spPr>
          <a:xfrm>
            <a:off x="1066800" y="2209800"/>
            <a:ext cx="7778750" cy="3886200"/>
          </a:xfrm>
        </p:spPr>
        <p:txBody>
          <a:bodyPr/>
          <a:lstStyle/>
          <a:p>
            <a:pPr marL="0" indent="0">
              <a:buFont typeface="Wingdings" pitchFamily="2" charset="2"/>
              <a:buNone/>
              <a:defRPr/>
            </a:pPr>
            <a:r>
              <a:rPr lang="en-US" sz="2800" b="1" dirty="0"/>
              <a:t>1945 16,000,000</a:t>
            </a:r>
          </a:p>
          <a:p>
            <a:pPr marL="0" indent="0">
              <a:buFont typeface="Wingdings" pitchFamily="2" charset="2"/>
              <a:buNone/>
              <a:defRPr/>
            </a:pPr>
            <a:r>
              <a:rPr lang="en-US" sz="2800" b="1" dirty="0"/>
              <a:t>1965 50,000,000</a:t>
            </a:r>
          </a:p>
          <a:p>
            <a:pPr marL="0" indent="0">
              <a:buFont typeface="Wingdings" pitchFamily="2" charset="2"/>
              <a:buNone/>
              <a:defRPr/>
            </a:pPr>
            <a:r>
              <a:rPr lang="en-US" sz="2800" b="1" dirty="0"/>
              <a:t>1985 247,000,000</a:t>
            </a:r>
          </a:p>
          <a:p>
            <a:pPr marL="0" indent="0">
              <a:buFont typeface="Wingdings" pitchFamily="2" charset="2"/>
              <a:buNone/>
              <a:defRPr/>
            </a:pPr>
            <a:r>
              <a:rPr lang="en-US" sz="2800" b="1" dirty="0"/>
              <a:t>2000 550,000,000</a:t>
            </a:r>
          </a:p>
          <a:p>
            <a:pPr marL="0" indent="0">
              <a:buFont typeface="Wingdings" pitchFamily="2" charset="2"/>
              <a:buNone/>
              <a:defRPr/>
            </a:pPr>
            <a:r>
              <a:rPr lang="en-US" sz="2800" b="1" dirty="0"/>
              <a:t>2020 644,000,000</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C19E-31C9-F598-D88E-7E7A3B7C5B97}"/>
              </a:ext>
            </a:extLst>
          </p:cNvPr>
          <p:cNvSpPr>
            <a:spLocks noGrp="1"/>
          </p:cNvSpPr>
          <p:nvPr>
            <p:ph type="title"/>
          </p:nvPr>
        </p:nvSpPr>
        <p:spPr/>
        <p:txBody>
          <a:bodyPr/>
          <a:lstStyle/>
          <a:p>
            <a:pPr algn="ctr">
              <a:defRPr/>
            </a:pPr>
            <a:r>
              <a:rPr lang="en-US" dirty="0"/>
              <a:t>Non couvert...</a:t>
            </a:r>
          </a:p>
        </p:txBody>
      </p:sp>
      <p:sp>
        <p:nvSpPr>
          <p:cNvPr id="3" name="Content Placeholder 2">
            <a:extLst>
              <a:ext uri="{FF2B5EF4-FFF2-40B4-BE49-F238E27FC236}">
                <a16:creationId xmlns:a16="http://schemas.microsoft.com/office/drawing/2014/main" id="{43B33027-9F13-6851-0897-408E34F5C29A}"/>
              </a:ext>
            </a:extLst>
          </p:cNvPr>
          <p:cNvSpPr>
            <a:spLocks noGrp="1"/>
          </p:cNvSpPr>
          <p:nvPr>
            <p:ph idx="1"/>
          </p:nvPr>
        </p:nvSpPr>
        <p:spPr/>
        <p:txBody>
          <a:bodyPr/>
          <a:lstStyle/>
          <a:p>
            <a:pPr marL="0" indent="0">
              <a:buFont typeface="Wingdings" pitchFamily="2" charset="2"/>
              <a:buNone/>
              <a:defRPr/>
            </a:pPr>
            <a:r>
              <a:rPr lang="en-US" b="1" dirty="0"/>
              <a:t>Fondamentalisme</a:t>
            </a:r>
          </a:p>
          <a:p>
            <a:pPr marL="0" indent="0">
              <a:buFont typeface="Wingdings" pitchFamily="2" charset="2"/>
              <a:buNone/>
              <a:defRPr/>
            </a:pPr>
            <a:r>
              <a:rPr lang="en-US" b="1" dirty="0"/>
              <a:t>Postmodernisme</a:t>
            </a:r>
          </a:p>
          <a:p>
            <a:pPr marL="0" indent="0">
              <a:buFont typeface="Wingdings" pitchFamily="2" charset="2"/>
              <a:buNone/>
              <a:defRPr/>
            </a:pPr>
            <a:r>
              <a:rPr lang="en-US" b="1" dirty="0"/>
              <a:t>Mouvement œcuménique</a:t>
            </a:r>
          </a:p>
          <a:p>
            <a:pPr marL="0" indent="0">
              <a:buFont typeface="Wingdings" pitchFamily="2" charset="2"/>
              <a:buNone/>
              <a:defRPr/>
            </a:pPr>
            <a:r>
              <a:rPr lang="en-US" b="1" dirty="0"/>
              <a:t>Libération et autres théologies</a:t>
            </a:r>
          </a:p>
          <a:p>
            <a:pPr marL="0" indent="0">
              <a:buFont typeface="Wingdings" pitchFamily="2" charset="2"/>
              <a:buNone/>
              <a:defRPr/>
            </a:pPr>
            <a:r>
              <a:rPr lang="en-US" b="1" dirty="0"/>
              <a:t>Vatican II, Jean-Paul II</a:t>
            </a:r>
          </a:p>
          <a:p>
            <a:pPr marL="0" indent="0">
              <a:buFont typeface="Wingdings" pitchFamily="2" charset="2"/>
              <a:buNone/>
              <a:defRPr/>
            </a:pPr>
            <a:r>
              <a:rPr lang="en-US" b="1" dirty="0"/>
              <a:t>Mouvements chrétiens dans le monde en développement</a:t>
            </a:r>
          </a:p>
          <a:p>
            <a:pPr marL="0" indent="0">
              <a:buFont typeface="Wingdings" pitchFamily="2" charset="2"/>
              <a:buNone/>
              <a:defRPr/>
            </a:pPr>
            <a:r>
              <a:rPr lang="en-US" b="1"/>
              <a:t>Beaucoup plus</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E30DB27D-E868-762F-3F59-BAA00EA1893B}"/>
              </a:ext>
            </a:extLst>
          </p:cNvPr>
          <p:cNvSpPr>
            <a:spLocks noGrp="1" noChangeArrowheads="1"/>
          </p:cNvSpPr>
          <p:nvPr>
            <p:ph type="ctrTitle"/>
          </p:nvPr>
        </p:nvSpPr>
        <p:spPr>
          <a:xfrm>
            <a:off x="685800" y="1371600"/>
            <a:ext cx="7772400" cy="1600200"/>
          </a:xfrm>
        </p:spPr>
        <p:txBody>
          <a:bodyPr/>
          <a:lstStyle/>
          <a:p>
            <a:pPr eaLnBrk="1" hangingPunct="1">
              <a:defRPr/>
            </a:pPr>
            <a:r>
              <a:rPr lang="en-US" b="1" dirty="0"/>
              <a:t>MORMONISM</a:t>
            </a:r>
          </a:p>
        </p:txBody>
      </p:sp>
      <p:sp>
        <p:nvSpPr>
          <p:cNvPr id="428035" name="Rectangle 3">
            <a:extLst>
              <a:ext uri="{FF2B5EF4-FFF2-40B4-BE49-F238E27FC236}">
                <a16:creationId xmlns:a16="http://schemas.microsoft.com/office/drawing/2014/main" id="{914DD144-F867-5026-F4F7-3DD659BD58A6}"/>
              </a:ext>
            </a:extLst>
          </p:cNvPr>
          <p:cNvSpPr>
            <a:spLocks noGrp="1" noChangeArrowheads="1"/>
          </p:cNvSpPr>
          <p:nvPr>
            <p:ph type="subTitle" idx="1"/>
          </p:nvPr>
        </p:nvSpPr>
        <p:spPr/>
        <p:txBody>
          <a:bodyPr/>
          <a:lstStyle/>
          <a:p>
            <a:pPr eaLnBrk="1" hangingPunct="1">
              <a:defRPr/>
            </a:pPr>
            <a:r>
              <a:rPr lang="en-US" b="1" dirty="0"/>
              <a:t>ANOTHER TESTAMENT OF JESUS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28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a:extLst>
              <a:ext uri="{FF2B5EF4-FFF2-40B4-BE49-F238E27FC236}">
                <a16:creationId xmlns:a16="http://schemas.microsoft.com/office/drawing/2014/main" id="{E210C77F-E42A-D462-C0D0-F4005EB0BB07}"/>
              </a:ext>
            </a:extLst>
          </p:cNvPr>
          <p:cNvSpPr>
            <a:spLocks noGrp="1" noChangeArrowheads="1"/>
          </p:cNvSpPr>
          <p:nvPr>
            <p:ph type="title"/>
          </p:nvPr>
        </p:nvSpPr>
        <p:spPr/>
        <p:txBody>
          <a:bodyPr/>
          <a:lstStyle/>
          <a:p>
            <a:pPr eaLnBrk="1" hangingPunct="1">
              <a:defRPr/>
            </a:pPr>
            <a:r>
              <a:rPr lang="en-US" b="1" dirty="0"/>
              <a:t>OUTLINE</a:t>
            </a:r>
          </a:p>
        </p:txBody>
      </p:sp>
      <p:sp>
        <p:nvSpPr>
          <p:cNvPr id="430083" name="Rectangle 3">
            <a:extLst>
              <a:ext uri="{FF2B5EF4-FFF2-40B4-BE49-F238E27FC236}">
                <a16:creationId xmlns:a16="http://schemas.microsoft.com/office/drawing/2014/main" id="{A53D77C8-CFBF-7255-924D-DB8726BCEA95}"/>
              </a:ext>
            </a:extLst>
          </p:cNvPr>
          <p:cNvSpPr>
            <a:spLocks noGrp="1" noChangeArrowheads="1"/>
          </p:cNvSpPr>
          <p:nvPr>
            <p:ph type="body" idx="1"/>
          </p:nvPr>
        </p:nvSpPr>
        <p:spPr/>
        <p:txBody>
          <a:bodyPr/>
          <a:lstStyle/>
          <a:p>
            <a:pPr eaLnBrk="1" hangingPunct="1">
              <a:defRPr/>
            </a:pPr>
            <a:r>
              <a:rPr lang="en-US" sz="4000" b="1" dirty="0"/>
              <a:t>History</a:t>
            </a:r>
            <a:r>
              <a:rPr lang="en-US" b="1" dirty="0"/>
              <a:t> </a:t>
            </a:r>
          </a:p>
          <a:p>
            <a:pPr eaLnBrk="1" hangingPunct="1">
              <a:defRPr/>
            </a:pPr>
            <a:r>
              <a:rPr lang="en-US" sz="4000" b="1" dirty="0"/>
              <a:t>The Book of Mormon</a:t>
            </a:r>
          </a:p>
          <a:p>
            <a:pPr eaLnBrk="1" hangingPunct="1">
              <a:defRPr/>
            </a:pPr>
            <a:r>
              <a:rPr lang="en-US" sz="4000" b="1" dirty="0"/>
              <a:t>Mormon Teachings</a:t>
            </a:r>
          </a:p>
          <a:p>
            <a:pPr eaLnBrk="1" hangingPunct="1">
              <a:defRPr/>
            </a:pPr>
            <a:r>
              <a:rPr lang="en-US" sz="4000" b="1" dirty="0"/>
              <a:t>Evangelism</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C4036DD7-6269-617F-77A7-1A724918C4E5}"/>
              </a:ext>
            </a:extLst>
          </p:cNvPr>
          <p:cNvSpPr>
            <a:spLocks noGrp="1" noChangeArrowheads="1"/>
          </p:cNvSpPr>
          <p:nvPr>
            <p:ph type="title"/>
          </p:nvPr>
        </p:nvSpPr>
        <p:spPr/>
        <p:txBody>
          <a:bodyPr/>
          <a:lstStyle/>
          <a:p>
            <a:pPr eaLnBrk="1" hangingPunct="1">
              <a:defRPr/>
            </a:pPr>
            <a:r>
              <a:rPr lang="en-US" b="1" dirty="0"/>
              <a:t>Joseph Smith  1805-1844</a:t>
            </a:r>
          </a:p>
        </p:txBody>
      </p:sp>
      <p:sp>
        <p:nvSpPr>
          <p:cNvPr id="432131" name="Rectangle 3">
            <a:extLst>
              <a:ext uri="{FF2B5EF4-FFF2-40B4-BE49-F238E27FC236}">
                <a16:creationId xmlns:a16="http://schemas.microsoft.com/office/drawing/2014/main" id="{E795522D-8889-D2D7-5EE3-BDE14DB8EB42}"/>
              </a:ext>
            </a:extLst>
          </p:cNvPr>
          <p:cNvSpPr>
            <a:spLocks noGrp="1" noChangeArrowheads="1"/>
          </p:cNvSpPr>
          <p:nvPr>
            <p:ph type="body" idx="1"/>
          </p:nvPr>
        </p:nvSpPr>
        <p:spPr>
          <a:xfrm>
            <a:off x="4800600" y="2819400"/>
            <a:ext cx="4114800" cy="3276600"/>
          </a:xfrm>
        </p:spPr>
        <p:txBody>
          <a:bodyPr/>
          <a:lstStyle/>
          <a:p>
            <a:pPr eaLnBrk="1" hangingPunct="1">
              <a:defRPr/>
            </a:pPr>
            <a:r>
              <a:rPr lang="en-US" sz="3600" b="1" dirty="0"/>
              <a:t>Diviner</a:t>
            </a:r>
          </a:p>
          <a:p>
            <a:pPr eaLnBrk="1" hangingPunct="1">
              <a:defRPr/>
            </a:pPr>
            <a:r>
              <a:rPr lang="en-US" sz="3600" b="1" dirty="0"/>
              <a:t>Treasure Hunter</a:t>
            </a:r>
          </a:p>
          <a:p>
            <a:pPr eaLnBrk="1" hangingPunct="1">
              <a:defRPr/>
            </a:pPr>
            <a:r>
              <a:rPr lang="en-US" sz="3600" b="1" dirty="0"/>
              <a:t>Religious Fraud</a:t>
            </a:r>
          </a:p>
        </p:txBody>
      </p:sp>
      <p:pic>
        <p:nvPicPr>
          <p:cNvPr id="489476" name="Picture 4" descr="http://www.xmission.com/~research/about/jspictur.jpg">
            <a:extLst>
              <a:ext uri="{FF2B5EF4-FFF2-40B4-BE49-F238E27FC236}">
                <a16:creationId xmlns:a16="http://schemas.microsoft.com/office/drawing/2014/main" id="{E4BA0EA3-CA92-1894-755D-2C8D8D1F411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6838" y="1752600"/>
            <a:ext cx="43307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48CB842B-3347-4C57-0CD5-D5BC7399B88B}"/>
              </a:ext>
            </a:extLst>
          </p:cNvPr>
          <p:cNvSpPr>
            <a:spLocks noGrp="1" noChangeArrowheads="1"/>
          </p:cNvSpPr>
          <p:nvPr>
            <p:ph type="title"/>
          </p:nvPr>
        </p:nvSpPr>
        <p:spPr>
          <a:xfrm>
            <a:off x="457200" y="277813"/>
            <a:ext cx="3124200" cy="696912"/>
          </a:xfrm>
        </p:spPr>
        <p:txBody>
          <a:bodyPr/>
          <a:lstStyle/>
          <a:p>
            <a:pPr eaLnBrk="1" hangingPunct="1">
              <a:defRPr/>
            </a:pPr>
            <a:r>
              <a:rPr lang="en-US" sz="3200" dirty="0"/>
              <a:t>Early History</a:t>
            </a:r>
          </a:p>
        </p:txBody>
      </p:sp>
      <p:sp>
        <p:nvSpPr>
          <p:cNvPr id="434179" name="Rectangle 3">
            <a:extLst>
              <a:ext uri="{FF2B5EF4-FFF2-40B4-BE49-F238E27FC236}">
                <a16:creationId xmlns:a16="http://schemas.microsoft.com/office/drawing/2014/main" id="{3E593D96-BB08-77EA-E5C9-6A2F0A427AC7}"/>
              </a:ext>
            </a:extLst>
          </p:cNvPr>
          <p:cNvSpPr>
            <a:spLocks noGrp="1" noChangeArrowheads="1"/>
          </p:cNvSpPr>
          <p:nvPr>
            <p:ph type="body" idx="1"/>
          </p:nvPr>
        </p:nvSpPr>
        <p:spPr>
          <a:xfrm>
            <a:off x="152400" y="2895600"/>
            <a:ext cx="7924800" cy="3657600"/>
          </a:xfrm>
        </p:spPr>
        <p:txBody>
          <a:bodyPr/>
          <a:lstStyle/>
          <a:p>
            <a:pPr eaLnBrk="1" hangingPunct="1">
              <a:defRPr/>
            </a:pPr>
            <a:r>
              <a:rPr lang="en-US" sz="2000" b="1" dirty="0"/>
              <a:t>1823  A visit by the angel </a:t>
            </a:r>
            <a:r>
              <a:rPr lang="en-US" sz="2000" b="1" dirty="0" err="1"/>
              <a:t>Moroni</a:t>
            </a:r>
            <a:endParaRPr lang="en-US" sz="2000" b="1" dirty="0"/>
          </a:p>
          <a:p>
            <a:pPr lvl="1" eaLnBrk="1" hangingPunct="1">
              <a:defRPr/>
            </a:pPr>
            <a:r>
              <a:rPr lang="en-US" sz="2000" b="1" dirty="0"/>
              <a:t>You will be given golden plates on the hill </a:t>
            </a:r>
            <a:r>
              <a:rPr lang="en-US" sz="2000" b="1" dirty="0" err="1"/>
              <a:t>Cumorah</a:t>
            </a:r>
            <a:r>
              <a:rPr lang="en-US" sz="2000" b="1" dirty="0"/>
              <a:t>.  Join no religious group.</a:t>
            </a:r>
          </a:p>
          <a:p>
            <a:pPr marL="457200" lvl="1" indent="0" eaLnBrk="1" hangingPunct="1">
              <a:buFontTx/>
              <a:buNone/>
              <a:defRPr/>
            </a:pPr>
            <a:endParaRPr lang="en-US" sz="800" b="1" dirty="0"/>
          </a:p>
          <a:p>
            <a:pPr eaLnBrk="1" hangingPunct="1">
              <a:defRPr/>
            </a:pPr>
            <a:r>
              <a:rPr lang="en-US" sz="2000" b="1" dirty="0"/>
              <a:t>1827  Dug up golden plates.  Written in “Reformed Egyptian.”</a:t>
            </a:r>
          </a:p>
          <a:p>
            <a:pPr eaLnBrk="1" hangingPunct="1">
              <a:defRPr/>
            </a:pPr>
            <a:endParaRPr lang="en-US" sz="800" b="1" dirty="0"/>
          </a:p>
          <a:p>
            <a:pPr eaLnBrk="1" hangingPunct="1">
              <a:defRPr/>
            </a:pPr>
            <a:r>
              <a:rPr lang="en-US" sz="2000" b="1" dirty="0"/>
              <a:t>Used the “</a:t>
            </a:r>
            <a:r>
              <a:rPr lang="en-US" sz="2000" b="1" dirty="0" err="1"/>
              <a:t>Urrim</a:t>
            </a:r>
            <a:r>
              <a:rPr lang="en-US" sz="2000" b="1" dirty="0"/>
              <a:t> and the </a:t>
            </a:r>
            <a:r>
              <a:rPr lang="en-US" sz="2000" b="1" dirty="0" err="1"/>
              <a:t>Thummim</a:t>
            </a:r>
            <a:r>
              <a:rPr lang="en-US" sz="2000" b="1" dirty="0"/>
              <a:t>” with his head in a hat to translate the Book of Mormon.</a:t>
            </a:r>
          </a:p>
          <a:p>
            <a:pPr eaLnBrk="1" hangingPunct="1">
              <a:defRPr/>
            </a:pPr>
            <a:endParaRPr lang="en-US" sz="800" b="1" dirty="0"/>
          </a:p>
          <a:p>
            <a:pPr eaLnBrk="1" hangingPunct="1">
              <a:defRPr/>
            </a:pPr>
            <a:r>
              <a:rPr lang="en-US" sz="2000" b="1" dirty="0"/>
              <a:t>Conveniently, God took the golden plates back to heaven.</a:t>
            </a:r>
            <a:endParaRPr lang="en-US" sz="2400" b="1" dirty="0"/>
          </a:p>
        </p:txBody>
      </p:sp>
      <p:pic>
        <p:nvPicPr>
          <p:cNvPr id="491524" name="Picture 4" descr="cumorah">
            <a:extLst>
              <a:ext uri="{FF2B5EF4-FFF2-40B4-BE49-F238E27FC236}">
                <a16:creationId xmlns:a16="http://schemas.microsoft.com/office/drawing/2014/main" id="{E011FE1F-CE77-30D1-2AC6-94DF8EA55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4876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25" name="Text Box 5">
            <a:extLst>
              <a:ext uri="{FF2B5EF4-FFF2-40B4-BE49-F238E27FC236}">
                <a16:creationId xmlns:a16="http://schemas.microsoft.com/office/drawing/2014/main" id="{09A68151-6D80-B77F-34EC-B7990B52C6B4}"/>
              </a:ext>
            </a:extLst>
          </p:cNvPr>
          <p:cNvSpPr txBox="1">
            <a:spLocks noChangeArrowheads="1"/>
          </p:cNvSpPr>
          <p:nvPr/>
        </p:nvSpPr>
        <p:spPr bwMode="auto">
          <a:xfrm>
            <a:off x="5029200" y="29718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F8F8F8"/>
                </a:solidFill>
                <a:effectLst/>
                <a:uLnTx/>
                <a:uFillTx/>
                <a:latin typeface="Tahoma" panose="020B0604030504040204" pitchFamily="34" charset="0"/>
                <a:ea typeface="+mn-ea"/>
                <a:cs typeface="Arial" panose="020B0604020202020204" pitchFamily="34" charset="0"/>
              </a:rPr>
              <a:t>The Hill Cumorah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621FCECD-3C31-B071-1F00-41E1502DCE60}"/>
              </a:ext>
            </a:extLst>
          </p:cNvPr>
          <p:cNvSpPr>
            <a:spLocks noGrp="1" noRot="1" noChangeArrowheads="1"/>
          </p:cNvSpPr>
          <p:nvPr>
            <p:ph type="title"/>
          </p:nvPr>
        </p:nvSpPr>
        <p:spPr/>
        <p:txBody>
          <a:bodyPr/>
          <a:lstStyle/>
          <a:p>
            <a:pPr eaLnBrk="1" hangingPunct="1">
              <a:defRPr/>
            </a:pPr>
            <a:r>
              <a:rPr lang="en-US" altLang="en-US" sz="3200"/>
              <a:t>Croyances</a:t>
            </a:r>
          </a:p>
        </p:txBody>
      </p:sp>
      <p:sp>
        <p:nvSpPr>
          <p:cNvPr id="152579" name="Rectangle 3">
            <a:extLst>
              <a:ext uri="{FF2B5EF4-FFF2-40B4-BE49-F238E27FC236}">
                <a16:creationId xmlns:a16="http://schemas.microsoft.com/office/drawing/2014/main" id="{0252F574-D15C-D46D-30BB-2F5C3E138A45}"/>
              </a:ext>
            </a:extLst>
          </p:cNvPr>
          <p:cNvSpPr>
            <a:spLocks noGrp="1" noRot="1" noChangeArrowheads="1"/>
          </p:cNvSpPr>
          <p:nvPr>
            <p:ph type="body" idx="1"/>
          </p:nvPr>
        </p:nvSpPr>
        <p:spPr/>
        <p:txBody>
          <a:bodyPr/>
          <a:lstStyle/>
          <a:p>
            <a:pPr eaLnBrk="1" hangingPunct="1">
              <a:buFont typeface="Arial" charset="0"/>
              <a:buChar char="►"/>
              <a:defRPr/>
            </a:pPr>
            <a:r>
              <a:rPr lang="en-US" altLang="en-US"/>
              <a:t>Un credo romain du deuxième siècle (prononcé lors du baptême)</a:t>
            </a:r>
          </a:p>
          <a:p>
            <a:pPr eaLnBrk="1" hangingPunct="1">
              <a:buFont typeface="Arial" charset="0"/>
              <a:buChar char="►"/>
              <a:defRPr/>
            </a:pPr>
            <a:endParaRPr lang="en-US" altLang="en-US"/>
          </a:p>
          <a:p>
            <a:pPr lvl="1" eaLnBrk="1" hangingPunct="1">
              <a:defRPr/>
            </a:pPr>
            <a:r>
              <a:rPr lang="en-US" altLang="en-US"/>
              <a:t>Je crois en un seul Dieu, le Père, le Tout-Puissant, et en Jésus-Christ, son Fils unique, notre Seigneur, et au Saint-Esprit, à la sainte Église et à la résurrection de la chair.</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1C6A66B5-1243-FAEA-B8B1-3064DA3F1EE8}"/>
              </a:ext>
            </a:extLst>
          </p:cNvPr>
          <p:cNvSpPr>
            <a:spLocks noGrp="1" noChangeArrowheads="1"/>
          </p:cNvSpPr>
          <p:nvPr>
            <p:ph type="body" idx="1"/>
          </p:nvPr>
        </p:nvSpPr>
        <p:spPr>
          <a:xfrm>
            <a:off x="457200" y="1295400"/>
            <a:ext cx="8229600" cy="4800600"/>
          </a:xfrm>
        </p:spPr>
        <p:txBody>
          <a:bodyPr/>
          <a:lstStyle/>
          <a:p>
            <a:pPr eaLnBrk="1" hangingPunct="1">
              <a:defRPr/>
            </a:pPr>
            <a:r>
              <a:rPr lang="en-US" sz="2000" b="1" dirty="0"/>
              <a:t>“His translation complete, Joseph had one further use for the golden plates.  To assure skeptics that the plates did, indeed exist, he showed them to</a:t>
            </a:r>
            <a:r>
              <a:rPr lang="en-US" sz="2400" b="1" dirty="0"/>
              <a:t> four</a:t>
            </a:r>
            <a:r>
              <a:rPr lang="en-US" sz="2000" b="1" dirty="0"/>
              <a:t> trusted witnesses, who signed statements affirming that they had beheld the plates.  In preparation for viewing the plates, the chosen witnesses prayed for several hours.  After lengthy praying, one witness reported that he saw only an empty box.  Joseph sent him out for additional prayer, after which the golden plates were fully visible to the witness.”</a:t>
            </a:r>
          </a:p>
          <a:p>
            <a:pPr eaLnBrk="1" hangingPunct="1">
              <a:defRPr/>
            </a:pPr>
            <a:endParaRPr lang="en-US" sz="2000" b="1" dirty="0"/>
          </a:p>
          <a:p>
            <a:pPr eaLnBrk="1" hangingPunct="1">
              <a:defRPr/>
            </a:pPr>
            <a:r>
              <a:rPr lang="en-US" sz="2000" b="1" dirty="0"/>
              <a:t>Later, all these witnesses became apostate to Mormonism.</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093FB754-38F7-9C85-E6A0-9985FEC3FD02}"/>
              </a:ext>
            </a:extLst>
          </p:cNvPr>
          <p:cNvSpPr>
            <a:spLocks noGrp="1" noChangeArrowheads="1"/>
          </p:cNvSpPr>
          <p:nvPr>
            <p:ph type="title"/>
          </p:nvPr>
        </p:nvSpPr>
        <p:spPr>
          <a:xfrm>
            <a:off x="228600" y="152400"/>
            <a:ext cx="7391400" cy="914400"/>
          </a:xfrm>
        </p:spPr>
        <p:txBody>
          <a:bodyPr/>
          <a:lstStyle/>
          <a:p>
            <a:pPr eaLnBrk="1" hangingPunct="1">
              <a:defRPr/>
            </a:pPr>
            <a:r>
              <a:rPr lang="en-US" sz="2800" b="1" dirty="0"/>
              <a:t>WANDERING IN THE WILDERNESS</a:t>
            </a:r>
          </a:p>
        </p:txBody>
      </p:sp>
      <p:sp>
        <p:nvSpPr>
          <p:cNvPr id="440323" name="Rectangle 3">
            <a:extLst>
              <a:ext uri="{FF2B5EF4-FFF2-40B4-BE49-F238E27FC236}">
                <a16:creationId xmlns:a16="http://schemas.microsoft.com/office/drawing/2014/main" id="{AC0B4FCE-81C0-F27B-EC15-E5BA4A0B8C1B}"/>
              </a:ext>
            </a:extLst>
          </p:cNvPr>
          <p:cNvSpPr>
            <a:spLocks noGrp="1" noChangeArrowheads="1"/>
          </p:cNvSpPr>
          <p:nvPr>
            <p:ph type="body" idx="1"/>
          </p:nvPr>
        </p:nvSpPr>
        <p:spPr>
          <a:xfrm>
            <a:off x="152400" y="1752600"/>
            <a:ext cx="4419600" cy="4378325"/>
          </a:xfrm>
        </p:spPr>
        <p:txBody>
          <a:bodyPr/>
          <a:lstStyle/>
          <a:p>
            <a:pPr eaLnBrk="1" hangingPunct="1">
              <a:defRPr/>
            </a:pPr>
            <a:r>
              <a:rPr lang="en-US" sz="2800" b="1" dirty="0"/>
              <a:t>Palmyra, New York</a:t>
            </a:r>
          </a:p>
          <a:p>
            <a:pPr eaLnBrk="1" hangingPunct="1">
              <a:defRPr/>
            </a:pPr>
            <a:endParaRPr lang="en-US" sz="800" b="1" dirty="0"/>
          </a:p>
          <a:p>
            <a:pPr eaLnBrk="1" hangingPunct="1">
              <a:defRPr/>
            </a:pPr>
            <a:r>
              <a:rPr lang="en-US" sz="2800" b="1" dirty="0"/>
              <a:t>Kirtland, Ohio</a:t>
            </a:r>
          </a:p>
          <a:p>
            <a:pPr eaLnBrk="1" hangingPunct="1">
              <a:defRPr/>
            </a:pPr>
            <a:endParaRPr lang="en-US" sz="800" b="1" dirty="0"/>
          </a:p>
          <a:p>
            <a:pPr eaLnBrk="1" hangingPunct="1">
              <a:defRPr/>
            </a:pPr>
            <a:r>
              <a:rPr lang="en-US" sz="2800" b="1" dirty="0"/>
              <a:t>Independence, Missouri</a:t>
            </a:r>
          </a:p>
          <a:p>
            <a:pPr eaLnBrk="1" hangingPunct="1">
              <a:defRPr/>
            </a:pPr>
            <a:endParaRPr lang="en-US" sz="800" b="1" dirty="0"/>
          </a:p>
          <a:p>
            <a:pPr eaLnBrk="1" hangingPunct="1">
              <a:defRPr/>
            </a:pPr>
            <a:r>
              <a:rPr lang="en-US" sz="2800" b="1" dirty="0"/>
              <a:t>Far West, Missouri</a:t>
            </a:r>
          </a:p>
          <a:p>
            <a:pPr eaLnBrk="1" hangingPunct="1">
              <a:defRPr/>
            </a:pPr>
            <a:endParaRPr lang="en-US" sz="800" b="1" dirty="0"/>
          </a:p>
          <a:p>
            <a:pPr eaLnBrk="1" hangingPunct="1">
              <a:defRPr/>
            </a:pPr>
            <a:r>
              <a:rPr lang="en-US" sz="2800" b="1" dirty="0"/>
              <a:t>Nauvoo, Illinois</a:t>
            </a:r>
          </a:p>
          <a:p>
            <a:pPr eaLnBrk="1" hangingPunct="1">
              <a:defRPr/>
            </a:pPr>
            <a:endParaRPr lang="en-US" sz="800" b="1" dirty="0"/>
          </a:p>
          <a:p>
            <a:pPr eaLnBrk="1" hangingPunct="1">
              <a:defRPr/>
            </a:pPr>
            <a:r>
              <a:rPr lang="en-US" sz="2800" b="1" dirty="0"/>
              <a:t>Salt Lake Valley, Utah</a:t>
            </a:r>
          </a:p>
        </p:txBody>
      </p:sp>
      <p:pic>
        <p:nvPicPr>
          <p:cNvPr id="495620" name="Picture 5" descr="http://upload.wikimedia.org/wikipedia/commons/thumb/c/c7/LDS1830-1839.svg/250px-LDS1830-1839.svg.png">
            <a:hlinkClick r:id="rId3"/>
            <a:extLst>
              <a:ext uri="{FF2B5EF4-FFF2-40B4-BE49-F238E27FC236}">
                <a16:creationId xmlns:a16="http://schemas.microsoft.com/office/drawing/2014/main" id="{99DA6301-A358-0BA4-9E1B-1764EC1D8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4913" y="990600"/>
            <a:ext cx="3719512"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5621" name="Picture 7" descr="http://4.bp.blogspot.com/-E0vtaqA9c_E/TsR3okrXteI/AAAAAAAABbA/uevPTbpwWdk/s1600/Mormon%2Btrail.png">
            <a:hlinkClick r:id="rId5"/>
            <a:extLst>
              <a:ext uri="{FF2B5EF4-FFF2-40B4-BE49-F238E27FC236}">
                <a16:creationId xmlns:a16="http://schemas.microsoft.com/office/drawing/2014/main" id="{70F69298-D6C9-A71A-1E1F-8B6881B7D9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863" y="3876675"/>
            <a:ext cx="42672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787D7405-4077-FC14-E70F-37877B8137B1}"/>
              </a:ext>
            </a:extLst>
          </p:cNvPr>
          <p:cNvSpPr>
            <a:spLocks noGrp="1" noChangeArrowheads="1"/>
          </p:cNvSpPr>
          <p:nvPr>
            <p:ph type="title"/>
          </p:nvPr>
        </p:nvSpPr>
        <p:spPr>
          <a:xfrm>
            <a:off x="685800" y="0"/>
            <a:ext cx="7772400" cy="1143000"/>
          </a:xfrm>
        </p:spPr>
        <p:txBody>
          <a:bodyPr/>
          <a:lstStyle/>
          <a:p>
            <a:pPr eaLnBrk="1" hangingPunct="1">
              <a:defRPr/>
            </a:pPr>
            <a:r>
              <a:rPr lang="en-US" sz="3200" b="1"/>
              <a:t>JOSEPH SMITH AND SIDNEY RIGDON</a:t>
            </a:r>
          </a:p>
        </p:txBody>
      </p:sp>
      <p:pic>
        <p:nvPicPr>
          <p:cNvPr id="497667" name="Picture 3" descr="smith-rigdon">
            <a:extLst>
              <a:ext uri="{FF2B5EF4-FFF2-40B4-BE49-F238E27FC236}">
                <a16:creationId xmlns:a16="http://schemas.microsoft.com/office/drawing/2014/main" id="{AAC38906-DE80-2075-6C18-20E8B59125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46175"/>
            <a:ext cx="43227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668" name="Picture 5" descr="https://encrypted-tbn1.gstatic.com/images?q=tbn:ANd9GcSA9qLru8m3BeP6QQvBDQxFZoXHNCz77bqYs3eXcwvX5Tvz1bVbTg">
            <a:extLst>
              <a:ext uri="{FF2B5EF4-FFF2-40B4-BE49-F238E27FC236}">
                <a16:creationId xmlns:a16="http://schemas.microsoft.com/office/drawing/2014/main" id="{8A218BE5-C988-5869-5C77-781853AA4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98700"/>
            <a:ext cx="2895600"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7669" name="TextBox 1">
            <a:extLst>
              <a:ext uri="{FF2B5EF4-FFF2-40B4-BE49-F238E27FC236}">
                <a16:creationId xmlns:a16="http://schemas.microsoft.com/office/drawing/2014/main" id="{79DC5333-8D78-07B9-6619-1DFB8B71EEC5}"/>
              </a:ext>
            </a:extLst>
          </p:cNvPr>
          <p:cNvSpPr txBox="1">
            <a:spLocks noChangeArrowheads="1"/>
          </p:cNvSpPr>
          <p:nvPr/>
        </p:nvSpPr>
        <p:spPr bwMode="auto">
          <a:xfrm>
            <a:off x="5943600" y="606425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Sydney Rigdon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4" name="Picture 2" descr="generaljosephsmith">
            <a:extLst>
              <a:ext uri="{FF2B5EF4-FFF2-40B4-BE49-F238E27FC236}">
                <a16:creationId xmlns:a16="http://schemas.microsoft.com/office/drawing/2014/main" id="{C8252C68-01B1-C258-D545-F3451CB84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95400"/>
            <a:ext cx="38925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9715" name="Text Box 3">
            <a:extLst>
              <a:ext uri="{FF2B5EF4-FFF2-40B4-BE49-F238E27FC236}">
                <a16:creationId xmlns:a16="http://schemas.microsoft.com/office/drawing/2014/main" id="{BA25BD4A-4B77-01A1-0E97-92958299A5EA}"/>
              </a:ext>
            </a:extLst>
          </p:cNvPr>
          <p:cNvSpPr txBox="1">
            <a:spLocks noChangeArrowheads="1"/>
          </p:cNvSpPr>
          <p:nvPr/>
        </p:nvSpPr>
        <p:spPr bwMode="auto">
          <a:xfrm>
            <a:off x="1828800" y="381000"/>
            <a:ext cx="4953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8F8F8"/>
                </a:solidFill>
                <a:effectLst/>
                <a:uLnTx/>
                <a:uFillTx/>
                <a:latin typeface="Tahoma" panose="020B0604030504040204" pitchFamily="34" charset="0"/>
                <a:ea typeface="+mn-ea"/>
                <a:cs typeface="Arial" panose="020B0604020202020204" pitchFamily="34" charset="0"/>
              </a:rPr>
              <a:t>General Joseph Smith</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62" name="Picture 2" descr="https://encrypted-tbn3.gstatic.com/images?q=tbn:ANd9GcSOczcd5SGPd8E8lID5rmycOmidnklZkvdu8lX_32hvpgCY66q6">
            <a:extLst>
              <a:ext uri="{FF2B5EF4-FFF2-40B4-BE49-F238E27FC236}">
                <a16:creationId xmlns:a16="http://schemas.microsoft.com/office/drawing/2014/main" id="{B2559FFF-E93B-395F-72C4-8DACDAAD2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1371600"/>
            <a:ext cx="81915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63" name="TextBox 1">
            <a:extLst>
              <a:ext uri="{FF2B5EF4-FFF2-40B4-BE49-F238E27FC236}">
                <a16:creationId xmlns:a16="http://schemas.microsoft.com/office/drawing/2014/main" id="{B2158D1B-B569-2DEE-A774-E7CBE642D51C}"/>
              </a:ext>
            </a:extLst>
          </p:cNvPr>
          <p:cNvSpPr txBox="1">
            <a:spLocks noChangeArrowheads="1"/>
          </p:cNvSpPr>
          <p:nvPr/>
        </p:nvSpPr>
        <p:spPr bwMode="auto">
          <a:xfrm>
            <a:off x="2209800" y="533400"/>
            <a:ext cx="594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The Carthage Jail</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9351E686-B06E-B116-76C0-8907A91276ED}"/>
              </a:ext>
            </a:extLst>
          </p:cNvPr>
          <p:cNvSpPr>
            <a:spLocks noGrp="1" noChangeArrowheads="1"/>
          </p:cNvSpPr>
          <p:nvPr>
            <p:ph type="title"/>
          </p:nvPr>
        </p:nvSpPr>
        <p:spPr>
          <a:xfrm>
            <a:off x="685800" y="0"/>
            <a:ext cx="7772400" cy="1143000"/>
          </a:xfrm>
        </p:spPr>
        <p:txBody>
          <a:bodyPr/>
          <a:lstStyle/>
          <a:p>
            <a:pPr eaLnBrk="1" hangingPunct="1">
              <a:defRPr/>
            </a:pPr>
            <a:r>
              <a:rPr lang="en-US" sz="3200" b="1"/>
              <a:t>BRIGHAM YOUNG</a:t>
            </a:r>
          </a:p>
        </p:txBody>
      </p:sp>
      <p:pic>
        <p:nvPicPr>
          <p:cNvPr id="503811" name="Picture 3" descr="byoung">
            <a:extLst>
              <a:ext uri="{FF2B5EF4-FFF2-40B4-BE49-F238E27FC236}">
                <a16:creationId xmlns:a16="http://schemas.microsoft.com/office/drawing/2014/main" id="{B1C1C371-CF45-FD9C-96E8-6E9E43C9A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88" y="914400"/>
            <a:ext cx="41386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60463679-A07D-EBB9-2AA4-17D88DF0FF0F}"/>
              </a:ext>
            </a:extLst>
          </p:cNvPr>
          <p:cNvSpPr>
            <a:spLocks noGrp="1" noChangeArrowheads="1"/>
          </p:cNvSpPr>
          <p:nvPr>
            <p:ph type="title"/>
          </p:nvPr>
        </p:nvSpPr>
        <p:spPr>
          <a:xfrm>
            <a:off x="3962400" y="277813"/>
            <a:ext cx="4724400" cy="506412"/>
          </a:xfrm>
        </p:spPr>
        <p:txBody>
          <a:bodyPr/>
          <a:lstStyle/>
          <a:p>
            <a:pPr eaLnBrk="1" hangingPunct="1">
              <a:defRPr/>
            </a:pPr>
            <a:r>
              <a:rPr lang="en-US" sz="2800" b="1" dirty="0"/>
              <a:t>The Mormon Scripture</a:t>
            </a:r>
          </a:p>
        </p:txBody>
      </p:sp>
      <p:sp>
        <p:nvSpPr>
          <p:cNvPr id="448515" name="Rectangle 3">
            <a:extLst>
              <a:ext uri="{FF2B5EF4-FFF2-40B4-BE49-F238E27FC236}">
                <a16:creationId xmlns:a16="http://schemas.microsoft.com/office/drawing/2014/main" id="{A1F9E745-086A-0AED-9016-E2017930C6DA}"/>
              </a:ext>
            </a:extLst>
          </p:cNvPr>
          <p:cNvSpPr>
            <a:spLocks noGrp="1" noChangeArrowheads="1"/>
          </p:cNvSpPr>
          <p:nvPr>
            <p:ph type="body" idx="1"/>
          </p:nvPr>
        </p:nvSpPr>
        <p:spPr>
          <a:xfrm>
            <a:off x="4343400" y="1447800"/>
            <a:ext cx="4343400" cy="4648200"/>
          </a:xfrm>
        </p:spPr>
        <p:txBody>
          <a:bodyPr/>
          <a:lstStyle/>
          <a:p>
            <a:pPr eaLnBrk="1" hangingPunct="1">
              <a:lnSpc>
                <a:spcPct val="90000"/>
              </a:lnSpc>
              <a:defRPr/>
            </a:pPr>
            <a:r>
              <a:rPr lang="en-US" sz="2000" b="1" dirty="0"/>
              <a:t>The Book of Mormon</a:t>
            </a:r>
          </a:p>
          <a:p>
            <a:pPr eaLnBrk="1" hangingPunct="1">
              <a:lnSpc>
                <a:spcPct val="90000"/>
              </a:lnSpc>
              <a:defRPr/>
            </a:pPr>
            <a:endParaRPr lang="en-US" sz="2000" b="1" dirty="0"/>
          </a:p>
          <a:p>
            <a:pPr lvl="1" eaLnBrk="1" hangingPunct="1">
              <a:lnSpc>
                <a:spcPct val="90000"/>
              </a:lnSpc>
              <a:defRPr/>
            </a:pPr>
            <a:r>
              <a:rPr lang="en-US" sz="1800" b="1" dirty="0"/>
              <a:t>A grade B religious fantasy about the </a:t>
            </a:r>
            <a:r>
              <a:rPr lang="en-US" sz="1800" b="1" dirty="0" err="1"/>
              <a:t>Jaredites</a:t>
            </a:r>
            <a:r>
              <a:rPr lang="en-US" sz="1800" b="1" dirty="0"/>
              <a:t> and the </a:t>
            </a:r>
            <a:r>
              <a:rPr lang="en-US" sz="1800" b="1" dirty="0" err="1"/>
              <a:t>Nephites</a:t>
            </a:r>
            <a:r>
              <a:rPr lang="en-US" sz="1800" b="1" dirty="0"/>
              <a:t>.</a:t>
            </a:r>
          </a:p>
          <a:p>
            <a:pPr eaLnBrk="1" hangingPunct="1">
              <a:lnSpc>
                <a:spcPct val="90000"/>
              </a:lnSpc>
              <a:defRPr/>
            </a:pPr>
            <a:endParaRPr lang="en-US" sz="2000" b="1" dirty="0"/>
          </a:p>
          <a:p>
            <a:pPr eaLnBrk="1" hangingPunct="1">
              <a:lnSpc>
                <a:spcPct val="90000"/>
              </a:lnSpc>
              <a:defRPr/>
            </a:pPr>
            <a:r>
              <a:rPr lang="en-US" sz="2000" b="1" dirty="0"/>
              <a:t>The Pearl of Great Price with the Doctrine and the Covenants.</a:t>
            </a:r>
          </a:p>
          <a:p>
            <a:pPr eaLnBrk="1" hangingPunct="1">
              <a:lnSpc>
                <a:spcPct val="90000"/>
              </a:lnSpc>
              <a:defRPr/>
            </a:pPr>
            <a:endParaRPr lang="en-US" sz="2000" b="1" dirty="0"/>
          </a:p>
          <a:p>
            <a:pPr eaLnBrk="1" hangingPunct="1">
              <a:lnSpc>
                <a:spcPct val="90000"/>
              </a:lnSpc>
              <a:defRPr/>
            </a:pPr>
            <a:r>
              <a:rPr lang="en-US" sz="2000" b="1" dirty="0"/>
              <a:t>The Bible, “so long as it is correctly translated.”</a:t>
            </a:r>
          </a:p>
          <a:p>
            <a:pPr eaLnBrk="1" hangingPunct="1">
              <a:lnSpc>
                <a:spcPct val="90000"/>
              </a:lnSpc>
              <a:buFont typeface="Wingdings" panose="05000000000000000000" pitchFamily="2" charset="2"/>
              <a:buNone/>
              <a:defRPr/>
            </a:pPr>
            <a:r>
              <a:rPr lang="en-US" sz="2000" dirty="0"/>
              <a:t> </a:t>
            </a:r>
          </a:p>
        </p:txBody>
      </p:sp>
      <p:pic>
        <p:nvPicPr>
          <p:cNvPr id="505860" name="Picture 4" descr="bom1830-p1">
            <a:extLst>
              <a:ext uri="{FF2B5EF4-FFF2-40B4-BE49-F238E27FC236}">
                <a16:creationId xmlns:a16="http://schemas.microsoft.com/office/drawing/2014/main" id="{5036B055-97D9-8D1F-4143-8598A6FBF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36988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2" descr="map2">
            <a:extLst>
              <a:ext uri="{FF2B5EF4-FFF2-40B4-BE49-F238E27FC236}">
                <a16:creationId xmlns:a16="http://schemas.microsoft.com/office/drawing/2014/main" id="{E61466F1-FDEA-41CA-7C2B-06C4C2AAC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57200"/>
            <a:ext cx="59436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4" name="Picture 2" descr="jesusandnephites">
            <a:extLst>
              <a:ext uri="{FF2B5EF4-FFF2-40B4-BE49-F238E27FC236}">
                <a16:creationId xmlns:a16="http://schemas.microsoft.com/office/drawing/2014/main" id="{B4850C1D-4F47-B5C2-ED93-EC8AF641F0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1600"/>
            <a:ext cx="66294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9955" name="Text Box 3">
            <a:extLst>
              <a:ext uri="{FF2B5EF4-FFF2-40B4-BE49-F238E27FC236}">
                <a16:creationId xmlns:a16="http://schemas.microsoft.com/office/drawing/2014/main" id="{E0F1D688-1A12-1675-2423-CF569CC2C573}"/>
              </a:ext>
            </a:extLst>
          </p:cNvPr>
          <p:cNvSpPr txBox="1">
            <a:spLocks noChangeArrowheads="1"/>
          </p:cNvSpPr>
          <p:nvPr/>
        </p:nvSpPr>
        <p:spPr bwMode="auto">
          <a:xfrm>
            <a:off x="838200" y="381000"/>
            <a:ext cx="7696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8F8F8"/>
                </a:solidFill>
                <a:effectLst/>
                <a:uLnTx/>
                <a:uFillTx/>
                <a:latin typeface="Tahoma" panose="020B0604030504040204" pitchFamily="34" charset="0"/>
                <a:ea typeface="+mn-ea"/>
                <a:cs typeface="Arial" panose="020B0604020202020204" pitchFamily="34" charset="0"/>
              </a:rPr>
              <a:t>Did Jesus come to the New World?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Text Box 2">
            <a:extLst>
              <a:ext uri="{FF2B5EF4-FFF2-40B4-BE49-F238E27FC236}">
                <a16:creationId xmlns:a16="http://schemas.microsoft.com/office/drawing/2014/main" id="{1636ED40-35F7-3F15-A3A5-8CB4F4FD2D78}"/>
              </a:ext>
            </a:extLst>
          </p:cNvPr>
          <p:cNvSpPr txBox="1">
            <a:spLocks noChangeArrowheads="1"/>
          </p:cNvSpPr>
          <p:nvPr/>
        </p:nvSpPr>
        <p:spPr bwMode="auto">
          <a:xfrm>
            <a:off x="685800" y="381000"/>
            <a:ext cx="7696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Statements by the Smithsonian Institution and the National Geographic Society: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0"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a:t>
            </a:r>
            <a:r>
              <a:rPr kumimoji="0" lang="en-US" altLang="en-US" sz="24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The Smithsonian Institution has never used the Book of Mormon in any way as a scientific guide. Smithsonian archaeologists see no connection between the archaeology of the New World and the subject matter of the Book." 					Official Statement, 1979 </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n-US" altLang="en-US" sz="24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n-US" sz="24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"Neither representatives of the National Geographic Society nor, to my knowledge, archaeologists connected with any other institution or equal prestige have ever used the Book of Mormon in locating historic ruins in Middle America or elsewhere." 		Dr. Neal Judd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7D9D03-C05D-DAC5-672B-3A487163940D}"/>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9019E83F-6C67-55CF-C330-977F26291D77}"/>
              </a:ext>
            </a:extLst>
          </p:cNvPr>
          <p:cNvSpPr>
            <a:spLocks noGrp="1" noRot="1" noChangeArrowheads="1"/>
          </p:cNvSpPr>
          <p:nvPr>
            <p:ph type="body" idx="1"/>
          </p:nvPr>
        </p:nvSpPr>
        <p:spPr>
          <a:xfrm>
            <a:off x="762000" y="1524000"/>
            <a:ext cx="7769225" cy="5181600"/>
          </a:xfrm>
        </p:spPr>
        <p:txBody>
          <a:bodyPr/>
          <a:lstStyle/>
          <a:p>
            <a:pPr marL="0" indent="0" eaLnBrk="1" hangingPunct="1">
              <a:buFont typeface="Arial" panose="020B0604020202020204" pitchFamily="34" charset="0"/>
              <a:buNone/>
              <a:defRPr/>
            </a:pPr>
            <a:r>
              <a:rPr lang="en-US" sz="2400" b="1" dirty="0"/>
              <a:t>Sacerdotalisme/Presbytère clergé et laïcs </a:t>
            </a:r>
          </a:p>
          <a:p>
            <a:pPr marL="0" indent="0" eaLnBrk="1" hangingPunct="1">
              <a:buFont typeface="Arial" panose="020B0604020202020204" pitchFamily="34" charset="0"/>
              <a:buNone/>
              <a:defRPr/>
            </a:pPr>
            <a:endParaRPr lang="en-US" sz="2400" b="1" dirty="0"/>
          </a:p>
          <a:p>
            <a:pPr marL="0" indent="0" eaLnBrk="1" hangingPunct="1">
              <a:buFont typeface="Arial" panose="020B0604020202020204" pitchFamily="34" charset="0"/>
              <a:buNone/>
              <a:defRPr/>
            </a:pPr>
            <a:r>
              <a:rPr lang="en-US" sz="2000" b="1" dirty="0"/>
              <a:t>Les adorateurs ne jouaient aucun rôle actif dans le culte.</a:t>
            </a:r>
          </a:p>
          <a:p>
            <a:pPr marL="0" indent="0" eaLnBrk="1" hangingPunct="1">
              <a:buFont typeface="Arial" panose="020B0604020202020204" pitchFamily="34" charset="0"/>
              <a:buNone/>
              <a:defRPr/>
            </a:pPr>
            <a:r>
              <a:rPr lang="en-US" sz="2000" b="1" dirty="0"/>
              <a:t>La Cène devient un sacrifice</a:t>
            </a:r>
          </a:p>
          <a:p>
            <a:pPr marL="0" indent="0" eaLnBrk="1" hangingPunct="1">
              <a:buFont typeface="Arial" panose="020B0604020202020204" pitchFamily="34" charset="0"/>
              <a:buNone/>
              <a:defRPr/>
            </a:pPr>
            <a:r>
              <a:rPr lang="en-US" sz="2000" b="1" dirty="0"/>
              <a:t>Un prêtre agit devant un autel</a:t>
            </a:r>
          </a:p>
          <a:p>
            <a:pPr marL="0" indent="0" eaLnBrk="1" hangingPunct="1">
              <a:buFont typeface="Arial" panose="020B0604020202020204" pitchFamily="34" charset="0"/>
              <a:buNone/>
              <a:defRPr/>
            </a:pPr>
            <a:r>
              <a:rPr lang="en-US" sz="2000" b="1" dirty="0"/>
              <a:t>Le pape prétend être </a:t>
            </a:r>
            <a:r>
              <a:rPr lang="en-US" sz="2000" b="1" i="1" dirty="0"/>
              <a:t>pontifex maximus </a:t>
            </a:r>
            <a:r>
              <a:rPr lang="en-US" sz="2000" b="1" dirty="0"/>
              <a:t>(le plus grand prêtre)</a:t>
            </a:r>
          </a:p>
          <a:p>
            <a:pPr marL="0" indent="0" eaLnBrk="1" hangingPunct="1">
              <a:buFont typeface="Arial" panose="020B0604020202020204" pitchFamily="34" charset="0"/>
              <a:buNone/>
              <a:defRPr/>
            </a:pPr>
            <a:endParaRPr lang="en-US" sz="2400" b="1" dirty="0"/>
          </a:p>
          <a:p>
            <a:pPr marL="0" indent="0" eaLnBrk="1" hangingPunct="1">
              <a:buFont typeface="Arial" panose="020B0604020202020204" pitchFamily="34" charset="0"/>
              <a:buNone/>
              <a:defRPr/>
            </a:pPr>
            <a:r>
              <a:rPr lang="en-US" sz="2400" b="1" dirty="0"/>
              <a:t>Sacramentalisme :  Liturgie, calendrier de l'Église</a:t>
            </a:r>
          </a:p>
          <a:p>
            <a:pPr marL="0" indent="0" eaLnBrk="1" hangingPunct="1">
              <a:buFont typeface="Arial" panose="020B0604020202020204" pitchFamily="34" charset="0"/>
              <a:buNone/>
              <a:defRPr/>
            </a:pPr>
            <a:endParaRPr lang="en-US" sz="2000" b="1" dirty="0"/>
          </a:p>
          <a:p>
            <a:pPr marL="0" indent="0" eaLnBrk="1" hangingPunct="1">
              <a:buFont typeface="Arial" panose="020B0604020202020204" pitchFamily="34" charset="0"/>
              <a:buNone/>
              <a:defRPr/>
            </a:pPr>
            <a:r>
              <a:rPr lang="en-US" sz="2000" b="1" dirty="0"/>
              <a:t>Le salut, non par la foi, mais par le sacrement.</a:t>
            </a:r>
          </a:p>
          <a:p>
            <a:pPr marL="0" indent="0" eaLnBrk="1" hangingPunct="1">
              <a:buFont typeface="Arial" panose="020B0604020202020204" pitchFamily="34" charset="0"/>
              <a:buNone/>
              <a:defRPr/>
            </a:pPr>
            <a:r>
              <a:rPr lang="en-US" sz="2000" b="1" i="1" dirty="0"/>
              <a:t>Ex opera </a:t>
            </a:r>
            <a:r>
              <a:rPr lang="en-US" sz="2000" b="1" i="1" dirty="0" err="1"/>
              <a:t>operato </a:t>
            </a:r>
            <a:r>
              <a:rPr lang="en-US" sz="2000" b="1" dirty="0"/>
              <a:t>Du travail effectué</a:t>
            </a:r>
          </a:p>
          <a:p>
            <a:pPr marL="0" indent="0" eaLnBrk="1" hangingPunct="1">
              <a:buClr>
                <a:srgbClr val="A3C145"/>
              </a:buClr>
              <a:buFont typeface="Arial" panose="020B0604020202020204" pitchFamily="34" charset="0"/>
              <a:buNone/>
              <a:defRPr/>
            </a:pPr>
            <a:r>
              <a:rPr lang="en-US" sz="2000" b="1" dirty="0">
                <a:solidFill>
                  <a:srgbClr val="FFFFFF"/>
                </a:solidFill>
              </a:rPr>
              <a:t>Développement du calendrier et de la liturgie de l'Église</a:t>
            </a:r>
          </a:p>
          <a:p>
            <a:pPr marL="0" indent="0" eaLnBrk="1" hangingPunct="1">
              <a:buFont typeface="Arial" panose="020B0604020202020204" pitchFamily="34" charset="0"/>
              <a:buNone/>
              <a:defRPr/>
            </a:pPr>
            <a:endParaRPr lang="en-US" sz="2000" b="1" i="1"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14EA-D8EF-AD88-3F37-1BD71692D94F}"/>
              </a:ext>
            </a:extLst>
          </p:cNvPr>
          <p:cNvSpPr>
            <a:spLocks noGrp="1"/>
          </p:cNvSpPr>
          <p:nvPr>
            <p:ph type="title"/>
          </p:nvPr>
        </p:nvSpPr>
        <p:spPr/>
        <p:txBody>
          <a:bodyPr/>
          <a:lstStyle/>
          <a:p>
            <a:pPr>
              <a:defRPr/>
            </a:pPr>
            <a:r>
              <a:rPr lang="en-US" sz="3200" b="1" dirty="0"/>
              <a:t>Pearl of Great Price</a:t>
            </a:r>
          </a:p>
        </p:txBody>
      </p:sp>
      <p:sp>
        <p:nvSpPr>
          <p:cNvPr id="3" name="Content Placeholder 2">
            <a:extLst>
              <a:ext uri="{FF2B5EF4-FFF2-40B4-BE49-F238E27FC236}">
                <a16:creationId xmlns:a16="http://schemas.microsoft.com/office/drawing/2014/main" id="{832BC272-7F1B-BD7F-27D7-05F112794C4F}"/>
              </a:ext>
            </a:extLst>
          </p:cNvPr>
          <p:cNvSpPr>
            <a:spLocks noGrp="1"/>
          </p:cNvSpPr>
          <p:nvPr>
            <p:ph idx="1"/>
          </p:nvPr>
        </p:nvSpPr>
        <p:spPr/>
        <p:txBody>
          <a:bodyPr/>
          <a:lstStyle/>
          <a:p>
            <a:pPr>
              <a:defRPr/>
            </a:pPr>
            <a:r>
              <a:rPr lang="en-US" sz="2800" b="1" dirty="0"/>
              <a:t>“Moses”</a:t>
            </a:r>
          </a:p>
          <a:p>
            <a:pPr>
              <a:defRPr/>
            </a:pPr>
            <a:endParaRPr lang="en-US" sz="2800" b="1" dirty="0"/>
          </a:p>
          <a:p>
            <a:pPr>
              <a:defRPr/>
            </a:pPr>
            <a:r>
              <a:rPr lang="en-US" sz="2800" b="1" dirty="0"/>
              <a:t>Book of Abraham</a:t>
            </a:r>
          </a:p>
          <a:p>
            <a:pPr>
              <a:defRPr/>
            </a:pPr>
            <a:endParaRPr lang="en-US" sz="2800" b="1" dirty="0"/>
          </a:p>
          <a:p>
            <a:pPr>
              <a:defRPr/>
            </a:pPr>
            <a:r>
              <a:rPr lang="en-US" sz="2800" b="1" dirty="0"/>
              <a:t>Joseph Smith: A History</a:t>
            </a:r>
          </a:p>
          <a:p>
            <a:pPr>
              <a:defRPr/>
            </a:pPr>
            <a:endParaRPr lang="en-US" sz="2800" b="1" dirty="0"/>
          </a:p>
          <a:p>
            <a:pPr>
              <a:defRPr/>
            </a:pPr>
            <a:r>
              <a:rPr lang="en-US" sz="2800" b="1" dirty="0"/>
              <a:t>Articles of Faith</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CF18-FD08-9473-84A0-9EB5EE60ACA3}"/>
              </a:ext>
            </a:extLst>
          </p:cNvPr>
          <p:cNvSpPr>
            <a:spLocks noGrp="1"/>
          </p:cNvSpPr>
          <p:nvPr>
            <p:ph type="title"/>
          </p:nvPr>
        </p:nvSpPr>
        <p:spPr/>
        <p:txBody>
          <a:bodyPr/>
          <a:lstStyle/>
          <a:p>
            <a:pPr>
              <a:defRPr/>
            </a:pPr>
            <a:r>
              <a:rPr lang="en-US" sz="3200" b="1" dirty="0"/>
              <a:t>Doctrine and Covenants</a:t>
            </a:r>
          </a:p>
        </p:txBody>
      </p:sp>
      <p:sp>
        <p:nvSpPr>
          <p:cNvPr id="3" name="Content Placeholder 2">
            <a:extLst>
              <a:ext uri="{FF2B5EF4-FFF2-40B4-BE49-F238E27FC236}">
                <a16:creationId xmlns:a16="http://schemas.microsoft.com/office/drawing/2014/main" id="{8FEE1D65-EC09-EB4F-AC29-F972CCE6A2CE}"/>
              </a:ext>
            </a:extLst>
          </p:cNvPr>
          <p:cNvSpPr>
            <a:spLocks noGrp="1"/>
          </p:cNvSpPr>
          <p:nvPr>
            <p:ph idx="1"/>
          </p:nvPr>
        </p:nvSpPr>
        <p:spPr/>
        <p:txBody>
          <a:bodyPr/>
          <a:lstStyle/>
          <a:p>
            <a:pPr>
              <a:defRPr/>
            </a:pPr>
            <a:r>
              <a:rPr lang="en-US" sz="2800" b="1" dirty="0"/>
              <a:t>First published 1833.  Material added later</a:t>
            </a:r>
          </a:p>
          <a:p>
            <a:pPr>
              <a:defRPr/>
            </a:pPr>
            <a:endParaRPr lang="en-US" sz="1600" b="1" dirty="0"/>
          </a:p>
          <a:p>
            <a:pPr>
              <a:defRPr/>
            </a:pPr>
            <a:r>
              <a:rPr lang="en-US" sz="2800" b="1" dirty="0"/>
              <a:t>138 sections</a:t>
            </a:r>
          </a:p>
          <a:p>
            <a:pPr>
              <a:defRPr/>
            </a:pPr>
            <a:endParaRPr lang="en-US" sz="1600" b="1" dirty="0"/>
          </a:p>
          <a:p>
            <a:pPr>
              <a:defRPr/>
            </a:pPr>
            <a:r>
              <a:rPr lang="en-US" sz="2800" b="1" dirty="0"/>
              <a:t>Revelations to and later by Joseph Smith</a:t>
            </a:r>
          </a:p>
          <a:p>
            <a:pPr>
              <a:defRPr/>
            </a:pPr>
            <a:endParaRPr lang="en-US" sz="1600" b="1" dirty="0"/>
          </a:p>
          <a:p>
            <a:pPr>
              <a:defRPr/>
            </a:pPr>
            <a:r>
              <a:rPr lang="en-US" sz="2800" b="1" dirty="0"/>
              <a:t>A small number of added revelations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A47E5BBA-9C67-A1F5-1158-DFF57BA9DF3F}"/>
              </a:ext>
            </a:extLst>
          </p:cNvPr>
          <p:cNvSpPr>
            <a:spLocks noGrp="1" noChangeArrowheads="1"/>
          </p:cNvSpPr>
          <p:nvPr>
            <p:ph type="title"/>
          </p:nvPr>
        </p:nvSpPr>
        <p:spPr>
          <a:xfrm>
            <a:off x="457200" y="277813"/>
            <a:ext cx="8229600" cy="569912"/>
          </a:xfrm>
        </p:spPr>
        <p:txBody>
          <a:bodyPr/>
          <a:lstStyle/>
          <a:p>
            <a:pPr eaLnBrk="1" hangingPunct="1">
              <a:defRPr/>
            </a:pPr>
            <a:r>
              <a:rPr lang="en-US" sz="3200" b="1" dirty="0"/>
              <a:t>MORMON TEACHINGS</a:t>
            </a:r>
          </a:p>
        </p:txBody>
      </p:sp>
      <p:sp>
        <p:nvSpPr>
          <p:cNvPr id="456707" name="Rectangle 3">
            <a:extLst>
              <a:ext uri="{FF2B5EF4-FFF2-40B4-BE49-F238E27FC236}">
                <a16:creationId xmlns:a16="http://schemas.microsoft.com/office/drawing/2014/main" id="{9706CD3E-EC47-7F93-2B0B-A7A34F10914B}"/>
              </a:ext>
            </a:extLst>
          </p:cNvPr>
          <p:cNvSpPr>
            <a:spLocks noGrp="1" noChangeArrowheads="1"/>
          </p:cNvSpPr>
          <p:nvPr>
            <p:ph type="body" idx="1"/>
          </p:nvPr>
        </p:nvSpPr>
        <p:spPr>
          <a:xfrm>
            <a:off x="381000" y="1219200"/>
            <a:ext cx="8686800" cy="4419600"/>
          </a:xfrm>
        </p:spPr>
        <p:txBody>
          <a:bodyPr/>
          <a:lstStyle/>
          <a:p>
            <a:pPr marL="0" indent="0">
              <a:buFont typeface="Wingdings" panose="05000000000000000000" pitchFamily="2" charset="2"/>
              <a:buNone/>
              <a:defRPr/>
            </a:pPr>
            <a:r>
              <a:rPr lang="en-US" sz="2000" b="1" dirty="0">
                <a:effectLst/>
              </a:rPr>
              <a:t>1. The Father, the Son and the Holy Ghost are three separate gods. </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2. There are many gods.  </a:t>
            </a:r>
            <a:r>
              <a:rPr lang="en-US" sz="2000" b="1" i="1" dirty="0">
                <a:effectLst/>
              </a:rPr>
              <a:t>D&amp;C </a:t>
            </a:r>
            <a:r>
              <a:rPr lang="en-US" sz="2000" b="1" dirty="0">
                <a:effectLst/>
              </a:rPr>
              <a:t>76:58, </a:t>
            </a:r>
            <a:r>
              <a:rPr lang="en-US" sz="2000" b="1" i="1" dirty="0">
                <a:effectLst/>
              </a:rPr>
              <a:t>Abraham</a:t>
            </a:r>
            <a:r>
              <a:rPr lang="en-US" sz="2000" b="1" dirty="0">
                <a:effectLst/>
              </a:rPr>
              <a:t> 3.</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3. The Father and the Son, in heaven, have physical flesh-and-blood bodies. </a:t>
            </a:r>
            <a:r>
              <a:rPr lang="en-US" sz="2000" b="1" i="1" dirty="0">
                <a:effectLst/>
              </a:rPr>
              <a:t>D&amp;C</a:t>
            </a:r>
            <a:r>
              <a:rPr lang="en-US" sz="2000" b="1" dirty="0">
                <a:effectLst/>
              </a:rPr>
              <a:t> 130:1-3, 32.</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4. Eternal Progression.  Humans in the highest level of the celestial kingdom can be glorified and become gods, eventually even over a planet of their own. </a:t>
            </a:r>
            <a:r>
              <a:rPr lang="en-US" sz="2000" b="1" i="1" dirty="0">
                <a:effectLst/>
              </a:rPr>
              <a:t>D&amp;C</a:t>
            </a:r>
            <a:r>
              <a:rPr lang="en-US" sz="2000" b="1" dirty="0">
                <a:effectLst/>
              </a:rPr>
              <a:t> 93, 139:10, </a:t>
            </a:r>
            <a:r>
              <a:rPr lang="en-US" sz="2000" b="1" i="1" dirty="0">
                <a:effectLst/>
              </a:rPr>
              <a:t>Abraham</a:t>
            </a:r>
            <a:r>
              <a:rPr lang="en-US" sz="2000" b="1" dirty="0">
                <a:effectLst/>
              </a:rPr>
              <a:t> 3.</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5. Jesus and Satan were spiritual brothers.  </a:t>
            </a:r>
            <a:r>
              <a:rPr lang="en-US" sz="2000" b="1" i="1" dirty="0">
                <a:effectLst/>
              </a:rPr>
              <a:t>Abraham</a:t>
            </a:r>
            <a:r>
              <a:rPr lang="en-US" sz="2000" b="1" dirty="0">
                <a:effectLst/>
              </a:rPr>
              <a:t> 3:25-28. </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6. God has a mother—our Mother in Heaven.</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endParaRPr lang="en-US" sz="2400" dirty="0">
              <a:effectLst/>
            </a:endParaRPr>
          </a:p>
          <a:p>
            <a:pPr eaLnBrk="1" hangingPunct="1">
              <a:defRPr/>
            </a:pPr>
            <a:endParaRPr lang="en-US" sz="2400" b="1" dirty="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989A-04BF-4B94-B3FE-FDBF346F250F}"/>
              </a:ext>
            </a:extLst>
          </p:cNvPr>
          <p:cNvSpPr>
            <a:spLocks noGrp="1"/>
          </p:cNvSpPr>
          <p:nvPr>
            <p:ph type="title"/>
          </p:nvPr>
        </p:nvSpPr>
        <p:spPr>
          <a:xfrm>
            <a:off x="457200" y="277813"/>
            <a:ext cx="8229600" cy="788987"/>
          </a:xfrm>
        </p:spPr>
        <p:txBody>
          <a:bodyPr/>
          <a:lstStyle/>
          <a:p>
            <a:pPr>
              <a:defRPr/>
            </a:pPr>
            <a:r>
              <a:rPr lang="en-US" sz="2800" b="1" dirty="0"/>
              <a:t>Mormon Teachings (cont.)</a:t>
            </a:r>
          </a:p>
        </p:txBody>
      </p:sp>
      <p:sp>
        <p:nvSpPr>
          <p:cNvPr id="3" name="Content Placeholder 2">
            <a:extLst>
              <a:ext uri="{FF2B5EF4-FFF2-40B4-BE49-F238E27FC236}">
                <a16:creationId xmlns:a16="http://schemas.microsoft.com/office/drawing/2014/main" id="{2EBA7618-E371-BFF8-1EA2-42999B03B422}"/>
              </a:ext>
            </a:extLst>
          </p:cNvPr>
          <p:cNvSpPr>
            <a:spLocks noGrp="1"/>
          </p:cNvSpPr>
          <p:nvPr>
            <p:ph idx="1"/>
          </p:nvPr>
        </p:nvSpPr>
        <p:spPr>
          <a:xfrm>
            <a:off x="76200" y="1219200"/>
            <a:ext cx="8915400" cy="5638800"/>
          </a:xfrm>
        </p:spPr>
        <p:txBody>
          <a:bodyPr/>
          <a:lstStyle/>
          <a:p>
            <a:pPr marL="0" indent="0">
              <a:buFont typeface="Wingdings" panose="05000000000000000000" pitchFamily="2" charset="2"/>
              <a:buNone/>
              <a:defRPr/>
            </a:pPr>
            <a:r>
              <a:rPr lang="en-US" sz="2000" b="1" dirty="0">
                <a:effectLst/>
              </a:rPr>
              <a:t>7. There was a complete falling away of the early Church. Joseph Smith reestablished the Kingdom of God on earth in 1830. </a:t>
            </a:r>
            <a:r>
              <a:rPr lang="en-US" sz="2000" b="1" i="1" dirty="0">
                <a:effectLst/>
              </a:rPr>
              <a:t>D&amp;C</a:t>
            </a:r>
            <a:r>
              <a:rPr lang="en-US" sz="2000" b="1" dirty="0">
                <a:effectLst/>
              </a:rPr>
              <a:t> 21.</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8. Revived </a:t>
            </a:r>
            <a:r>
              <a:rPr lang="en-US" sz="2000" b="1" dirty="0" err="1">
                <a:effectLst/>
              </a:rPr>
              <a:t>Levitical</a:t>
            </a:r>
            <a:r>
              <a:rPr lang="en-US" sz="2000" b="1" dirty="0">
                <a:effectLst/>
              </a:rPr>
              <a:t> Priesthood. </a:t>
            </a:r>
            <a:r>
              <a:rPr lang="en-US" sz="2000" b="1" i="1" dirty="0">
                <a:effectLst/>
              </a:rPr>
              <a:t>D&amp;C</a:t>
            </a:r>
            <a:r>
              <a:rPr lang="en-US" sz="2000" b="1" dirty="0">
                <a:effectLst/>
              </a:rPr>
              <a:t> 13:1f.</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9. Revived Melchizedek Priesthood. </a:t>
            </a:r>
            <a:r>
              <a:rPr lang="en-US" sz="2000" b="1" i="1" dirty="0">
                <a:effectLst/>
              </a:rPr>
              <a:t>D&amp;C</a:t>
            </a:r>
            <a:r>
              <a:rPr lang="en-US" sz="2000" b="1" dirty="0">
                <a:effectLst/>
              </a:rPr>
              <a:t> 68:15f.</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10.  Three Kingdoms of God: the celestial, terrestrial and </a:t>
            </a:r>
            <a:r>
              <a:rPr lang="en-US" sz="2000" b="1" dirty="0" err="1">
                <a:effectLst/>
              </a:rPr>
              <a:t>telestial</a:t>
            </a:r>
            <a:r>
              <a:rPr lang="en-US" sz="2000" b="1" dirty="0">
                <a:effectLst/>
              </a:rPr>
              <a:t>. </a:t>
            </a:r>
            <a:r>
              <a:rPr lang="en-US" sz="2000" b="1" i="1" dirty="0">
                <a:effectLst/>
              </a:rPr>
              <a:t>D&amp;C</a:t>
            </a:r>
            <a:r>
              <a:rPr lang="en-US" sz="2000" b="1" dirty="0">
                <a:effectLst/>
              </a:rPr>
              <a:t> 76.</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11. Baptism for the dead. </a:t>
            </a:r>
            <a:r>
              <a:rPr lang="en-US" sz="2000" b="1" i="1" dirty="0">
                <a:effectLst/>
              </a:rPr>
              <a:t>D&amp;C</a:t>
            </a:r>
            <a:r>
              <a:rPr lang="en-US" sz="2000" b="1" dirty="0">
                <a:effectLst/>
              </a:rPr>
              <a:t> 124:29, 128.</a:t>
            </a:r>
          </a:p>
          <a:p>
            <a:pPr marL="0" indent="0">
              <a:buFont typeface="Wingdings" panose="05000000000000000000" pitchFamily="2" charset="2"/>
              <a:buNone/>
              <a:defRPr/>
            </a:pPr>
            <a:endParaRPr lang="en-US" sz="2000" b="1" dirty="0">
              <a:effectLst/>
            </a:endParaRPr>
          </a:p>
          <a:p>
            <a:pPr marL="0" indent="0">
              <a:buFont typeface="Wingdings" panose="05000000000000000000" pitchFamily="2" charset="2"/>
              <a:buNone/>
              <a:defRPr/>
            </a:pPr>
            <a:r>
              <a:rPr lang="en-US" sz="2000" b="1" dirty="0">
                <a:effectLst/>
              </a:rPr>
              <a:t>12. Pre-existence of human souls that determines their station in life. </a:t>
            </a:r>
            <a:r>
              <a:rPr lang="en-US" sz="2000" b="1" i="1" dirty="0">
                <a:effectLst/>
              </a:rPr>
              <a:t>D&amp;C</a:t>
            </a:r>
            <a:r>
              <a:rPr lang="en-US" sz="2000" b="1" dirty="0">
                <a:effectLst/>
              </a:rPr>
              <a:t> 138:56.</a:t>
            </a:r>
          </a:p>
          <a:p>
            <a:pPr marL="0" indent="0">
              <a:buFont typeface="Wingdings" panose="05000000000000000000" pitchFamily="2" charset="2"/>
              <a:buNone/>
              <a:defRPr/>
            </a:pPr>
            <a:endParaRPr lang="en-US" sz="800" dirty="0">
              <a:effectLst/>
            </a:endParaRPr>
          </a:p>
          <a:p>
            <a:pPr marL="0" indent="0">
              <a:buFont typeface="Wingdings" panose="05000000000000000000" pitchFamily="2" charset="2"/>
              <a:buNone/>
              <a:defRPr/>
            </a:pPr>
            <a:r>
              <a:rPr lang="en-US" sz="2000" dirty="0">
                <a:effectLst/>
              </a:rPr>
              <a:t>13. </a:t>
            </a:r>
            <a:r>
              <a:rPr lang="en-US" sz="2000" b="1" dirty="0">
                <a:effectLst/>
              </a:rPr>
              <a:t>Celestial (eternal) marriage, Celestial families. Still believed  but its sister doctrine polygamy has been abandoned. </a:t>
            </a:r>
            <a:r>
              <a:rPr lang="en-US" sz="2000" b="1" i="1" dirty="0">
                <a:effectLst/>
              </a:rPr>
              <a:t>D&amp;C</a:t>
            </a:r>
            <a:r>
              <a:rPr lang="en-US" sz="2000" b="1" dirty="0">
                <a:effectLst/>
              </a:rPr>
              <a:t> 131, 132</a:t>
            </a:r>
          </a:p>
          <a:p>
            <a:pPr marL="0" indent="0">
              <a:buFont typeface="Wingdings" panose="05000000000000000000" pitchFamily="2" charset="2"/>
              <a:buNone/>
              <a:defRPr/>
            </a:pPr>
            <a:endParaRPr lang="en-US" sz="2000" b="1" dirty="0">
              <a:effectLst/>
            </a:endParaRPr>
          </a:p>
          <a:p>
            <a:pPr marL="0" indent="0">
              <a:buFont typeface="Wingdings" panose="05000000000000000000" pitchFamily="2" charset="2"/>
              <a:buNone/>
              <a:defRPr/>
            </a:pPr>
            <a:endParaRPr lang="en-US" sz="2000" b="1" dirty="0">
              <a:effectLst/>
            </a:endParaRPr>
          </a:p>
          <a:p>
            <a:pPr>
              <a:defRPr/>
            </a:pPr>
            <a:endParaRPr lang="en-US" sz="20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310D-C7E5-9C74-E9C6-B76CD4236D59}"/>
              </a:ext>
            </a:extLst>
          </p:cNvPr>
          <p:cNvSpPr>
            <a:spLocks noGrp="1"/>
          </p:cNvSpPr>
          <p:nvPr>
            <p:ph type="title"/>
          </p:nvPr>
        </p:nvSpPr>
        <p:spPr>
          <a:xfrm>
            <a:off x="457200" y="277813"/>
            <a:ext cx="8229600" cy="865187"/>
          </a:xfrm>
        </p:spPr>
        <p:txBody>
          <a:bodyPr/>
          <a:lstStyle/>
          <a:p>
            <a:pPr>
              <a:defRPr/>
            </a:pPr>
            <a:r>
              <a:rPr lang="en-US" sz="2800" b="1" dirty="0"/>
              <a:t>Mormon Teachings (cont.)</a:t>
            </a:r>
          </a:p>
        </p:txBody>
      </p:sp>
      <p:sp>
        <p:nvSpPr>
          <p:cNvPr id="3" name="Content Placeholder 2">
            <a:extLst>
              <a:ext uri="{FF2B5EF4-FFF2-40B4-BE49-F238E27FC236}">
                <a16:creationId xmlns:a16="http://schemas.microsoft.com/office/drawing/2014/main" id="{541D2B33-E910-6529-6D1D-51F346ED38D5}"/>
              </a:ext>
            </a:extLst>
          </p:cNvPr>
          <p:cNvSpPr>
            <a:spLocks noGrp="1"/>
          </p:cNvSpPr>
          <p:nvPr>
            <p:ph idx="1"/>
          </p:nvPr>
        </p:nvSpPr>
        <p:spPr>
          <a:xfrm>
            <a:off x="304800" y="1752600"/>
            <a:ext cx="8382000" cy="4378325"/>
          </a:xfrm>
        </p:spPr>
        <p:txBody>
          <a:bodyPr/>
          <a:lstStyle/>
          <a:p>
            <a:pPr marL="0" indent="0">
              <a:buFont typeface="Wingdings" panose="05000000000000000000" pitchFamily="2" charset="2"/>
              <a:buNone/>
              <a:defRPr/>
            </a:pPr>
            <a:r>
              <a:rPr lang="en-US" sz="2000" b="1" dirty="0">
                <a:effectLst/>
              </a:rPr>
              <a:t>14. Plural marriage (polygamy).  Not officially practiced by the Utah church since 1890. </a:t>
            </a:r>
            <a:r>
              <a:rPr lang="en-US" sz="2000" b="1" i="1" dirty="0">
                <a:effectLst/>
              </a:rPr>
              <a:t>D&amp;C</a:t>
            </a:r>
            <a:r>
              <a:rPr lang="en-US" sz="2000" b="1" dirty="0">
                <a:effectLst/>
              </a:rPr>
              <a:t> 131, 132.</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15. Nearly everyone goes to one of three levels of heaven: the celestial, terrestrial and </a:t>
            </a:r>
            <a:r>
              <a:rPr lang="en-US" sz="2000" b="1" dirty="0" err="1">
                <a:effectLst/>
              </a:rPr>
              <a:t>telestial</a:t>
            </a:r>
            <a:r>
              <a:rPr lang="en-US" sz="2000" b="1" dirty="0">
                <a:effectLst/>
              </a:rPr>
              <a:t> (this was described as virtual Universalism above). </a:t>
            </a:r>
            <a:r>
              <a:rPr lang="en-US" sz="2000" b="1" i="1" dirty="0">
                <a:effectLst/>
              </a:rPr>
              <a:t>D&amp;C</a:t>
            </a:r>
            <a:r>
              <a:rPr lang="en-US" sz="2000" b="1" dirty="0">
                <a:effectLst/>
              </a:rPr>
              <a:t> 76.</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16.  Miracles such as modern day revelation, prophecies, tongues, etc. are still in effect. </a:t>
            </a:r>
            <a:r>
              <a:rPr lang="en-US" sz="2000" b="1" i="1" dirty="0">
                <a:effectLst/>
              </a:rPr>
              <a:t>, Articles of the Faith</a:t>
            </a:r>
            <a:r>
              <a:rPr lang="en-US" sz="2000" b="1" dirty="0">
                <a:effectLst/>
              </a:rPr>
              <a:t> 7.</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r>
              <a:rPr lang="en-US" sz="2000" b="1" dirty="0">
                <a:effectLst/>
              </a:rPr>
              <a:t>17. Jesus was conceived through God having sexual relations with Mary. This makes God the Father a polygamist. Most modern Mormons do not accept this belief.</a:t>
            </a:r>
          </a:p>
          <a:p>
            <a:pPr marL="0" indent="0">
              <a:buFont typeface="Wingdings" panose="05000000000000000000" pitchFamily="2" charset="2"/>
              <a:buNone/>
              <a:defRPr/>
            </a:pPr>
            <a:endParaRPr lang="en-US" sz="800" b="1" dirty="0">
              <a:effectLst/>
            </a:endParaRPr>
          </a:p>
          <a:p>
            <a:pPr marL="0" indent="0">
              <a:buFont typeface="Wingdings" panose="05000000000000000000" pitchFamily="2" charset="2"/>
              <a:buNone/>
              <a:defRPr/>
            </a:pPr>
            <a:endParaRPr lang="en-US" sz="2000" b="1"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C3A7-EA7C-526E-46AB-B93C7CBF832C}"/>
              </a:ext>
            </a:extLst>
          </p:cNvPr>
          <p:cNvSpPr>
            <a:spLocks noGrp="1"/>
          </p:cNvSpPr>
          <p:nvPr>
            <p:ph type="title"/>
          </p:nvPr>
        </p:nvSpPr>
        <p:spPr/>
        <p:txBody>
          <a:bodyPr/>
          <a:lstStyle/>
          <a:p>
            <a:pPr>
              <a:defRPr/>
            </a:pPr>
            <a:r>
              <a:rPr lang="en-US" sz="3200" b="1" dirty="0"/>
              <a:t>Mormon Teachings (cont.)</a:t>
            </a:r>
          </a:p>
        </p:txBody>
      </p:sp>
      <p:sp>
        <p:nvSpPr>
          <p:cNvPr id="3" name="Content Placeholder 2">
            <a:extLst>
              <a:ext uri="{FF2B5EF4-FFF2-40B4-BE49-F238E27FC236}">
                <a16:creationId xmlns:a16="http://schemas.microsoft.com/office/drawing/2014/main" id="{7CE48F2D-722C-996D-7F85-66998E5A5C7F}"/>
              </a:ext>
            </a:extLst>
          </p:cNvPr>
          <p:cNvSpPr>
            <a:spLocks noGrp="1"/>
          </p:cNvSpPr>
          <p:nvPr>
            <p:ph idx="1"/>
          </p:nvPr>
        </p:nvSpPr>
        <p:spPr>
          <a:xfrm>
            <a:off x="457200" y="1752600"/>
            <a:ext cx="8229600" cy="4378325"/>
          </a:xfrm>
        </p:spPr>
        <p:txBody>
          <a:bodyPr/>
          <a:lstStyle/>
          <a:p>
            <a:pPr marL="0" indent="0">
              <a:buFont typeface="Wingdings" panose="05000000000000000000" pitchFamily="2" charset="2"/>
              <a:buNone/>
              <a:defRPr/>
            </a:pPr>
            <a:r>
              <a:rPr lang="en-US" sz="2000" b="1" dirty="0">
                <a:effectLst/>
              </a:rPr>
              <a:t>18. People with darker skins are cursed, filthy and loathsome—especially blacks. </a:t>
            </a:r>
            <a:r>
              <a:rPr lang="en-US" sz="2000" b="1" i="1" dirty="0">
                <a:effectLst/>
              </a:rPr>
              <a:t>Moses</a:t>
            </a:r>
            <a:r>
              <a:rPr lang="en-US" sz="2000" b="1" dirty="0">
                <a:effectLst/>
              </a:rPr>
              <a:t> 7:8-11, </a:t>
            </a:r>
            <a:r>
              <a:rPr lang="en-US" sz="2000" b="1" i="1" dirty="0">
                <a:effectLst/>
              </a:rPr>
              <a:t>Abraham</a:t>
            </a:r>
            <a:r>
              <a:rPr lang="en-US" sz="2000" b="1" dirty="0">
                <a:effectLst/>
              </a:rPr>
              <a:t> 1:22.  Mormon 5:15. 1 </a:t>
            </a:r>
            <a:r>
              <a:rPr lang="en-US" sz="2000" b="1" dirty="0" err="1">
                <a:effectLst/>
              </a:rPr>
              <a:t>Neph</a:t>
            </a:r>
            <a:r>
              <a:rPr lang="en-US" sz="2000" b="1" dirty="0">
                <a:effectLst/>
              </a:rPr>
              <a:t> 11:13. ” 2 Nephi 5:21. </a:t>
            </a:r>
          </a:p>
          <a:p>
            <a:pPr marL="0" indent="0">
              <a:buFont typeface="Wingdings" panose="05000000000000000000" pitchFamily="2" charset="2"/>
              <a:buNone/>
              <a:defRPr/>
            </a:pPr>
            <a:endParaRPr lang="en-US" sz="2000" dirty="0">
              <a:effectLst/>
            </a:endParaRPr>
          </a:p>
          <a:p>
            <a:pPr marL="0" indent="0">
              <a:buFont typeface="Wingdings" panose="05000000000000000000" pitchFamily="2" charset="2"/>
              <a:buNone/>
              <a:defRPr/>
            </a:pPr>
            <a:r>
              <a:rPr lang="en-US" sz="2000" b="1" dirty="0">
                <a:effectLst/>
              </a:rPr>
              <a:t>19. There are many planets, with advanced spiritual beings—gods—over them. </a:t>
            </a:r>
            <a:r>
              <a:rPr lang="en-US" sz="2000" b="1" i="1" dirty="0">
                <a:effectLst/>
              </a:rPr>
              <a:t>D&amp;C</a:t>
            </a:r>
            <a:r>
              <a:rPr lang="en-US" sz="2000" b="1" dirty="0">
                <a:effectLst/>
              </a:rPr>
              <a:t> 93, </a:t>
            </a:r>
            <a:r>
              <a:rPr lang="en-US" sz="2000" b="1" i="1" dirty="0">
                <a:effectLst/>
              </a:rPr>
              <a:t>Moses</a:t>
            </a:r>
            <a:r>
              <a:rPr lang="en-US" sz="2000" b="1" dirty="0">
                <a:effectLst/>
              </a:rPr>
              <a:t> 1:23, 29, 33. </a:t>
            </a:r>
          </a:p>
          <a:p>
            <a:pPr marL="0" indent="0">
              <a:buFont typeface="Wingdings" panose="05000000000000000000" pitchFamily="2" charset="2"/>
              <a:buNone/>
              <a:defRPr/>
            </a:pPr>
            <a:endParaRPr lang="en-US" b="1" dirty="0">
              <a:effectLst/>
            </a:endParaRPr>
          </a:p>
          <a:p>
            <a:pPr marL="0" indent="0">
              <a:buFont typeface="Wingdings" panose="05000000000000000000" pitchFamily="2" charset="2"/>
              <a:buNone/>
              <a:defRPr/>
            </a:pPr>
            <a:r>
              <a:rPr lang="en-US" sz="2000" b="1" dirty="0">
                <a:effectLst/>
              </a:rPr>
              <a:t>20. “Great and precious promises” have been removed by wicked men from the Bible, so that it is not complete, which is why the Book of Mormon is needed. 1 Nephi 13:26-27.</a:t>
            </a:r>
            <a:endParaRPr lang="en-US" dirty="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a:extLst>
              <a:ext uri="{FF2B5EF4-FFF2-40B4-BE49-F238E27FC236}">
                <a16:creationId xmlns:a16="http://schemas.microsoft.com/office/drawing/2014/main" id="{DC9752F3-704E-0546-02CA-4F1CA1386E59}"/>
              </a:ext>
            </a:extLst>
          </p:cNvPr>
          <p:cNvSpPr>
            <a:spLocks noGrp="1" noChangeArrowheads="1"/>
          </p:cNvSpPr>
          <p:nvPr>
            <p:ph type="title"/>
          </p:nvPr>
        </p:nvSpPr>
        <p:spPr>
          <a:xfrm>
            <a:off x="457200" y="228600"/>
            <a:ext cx="8229600" cy="609600"/>
          </a:xfrm>
        </p:spPr>
        <p:txBody>
          <a:bodyPr/>
          <a:lstStyle/>
          <a:p>
            <a:pPr eaLnBrk="1" hangingPunct="1">
              <a:defRPr/>
            </a:pPr>
            <a:r>
              <a:rPr lang="en-US" sz="2800"/>
              <a:t>We are all gods.</a:t>
            </a:r>
          </a:p>
        </p:txBody>
      </p:sp>
      <p:sp>
        <p:nvSpPr>
          <p:cNvPr id="460803" name="Rectangle 3">
            <a:extLst>
              <a:ext uri="{FF2B5EF4-FFF2-40B4-BE49-F238E27FC236}">
                <a16:creationId xmlns:a16="http://schemas.microsoft.com/office/drawing/2014/main" id="{D4088A51-72B0-E884-3F0B-D33A207937CD}"/>
              </a:ext>
            </a:extLst>
          </p:cNvPr>
          <p:cNvSpPr>
            <a:spLocks noGrp="1" noChangeArrowheads="1"/>
          </p:cNvSpPr>
          <p:nvPr>
            <p:ph type="body" idx="1"/>
          </p:nvPr>
        </p:nvSpPr>
        <p:spPr>
          <a:xfrm>
            <a:off x="228600" y="914400"/>
            <a:ext cx="8458200" cy="5791200"/>
          </a:xfrm>
        </p:spPr>
        <p:txBody>
          <a:bodyPr/>
          <a:lstStyle/>
          <a:p>
            <a:pPr eaLnBrk="1" hangingPunct="1">
              <a:lnSpc>
                <a:spcPct val="90000"/>
              </a:lnSpc>
              <a:defRPr/>
            </a:pPr>
            <a:r>
              <a:rPr lang="en-US" sz="2400" dirty="0"/>
              <a:t>The Father, Jesus Christ and the Holy Spirit are three separate gods.</a:t>
            </a:r>
          </a:p>
          <a:p>
            <a:pPr eaLnBrk="1" hangingPunct="1">
              <a:lnSpc>
                <a:spcPct val="90000"/>
              </a:lnSpc>
              <a:defRPr/>
            </a:pPr>
            <a:endParaRPr lang="en-US" sz="800" dirty="0"/>
          </a:p>
          <a:p>
            <a:pPr eaLnBrk="1" hangingPunct="1">
              <a:lnSpc>
                <a:spcPct val="90000"/>
              </a:lnSpc>
              <a:defRPr/>
            </a:pPr>
            <a:r>
              <a:rPr lang="en-US" sz="2400" dirty="0"/>
              <a:t>Mormonism is polytheistic.</a:t>
            </a:r>
          </a:p>
          <a:p>
            <a:pPr eaLnBrk="1" hangingPunct="1">
              <a:lnSpc>
                <a:spcPct val="90000"/>
              </a:lnSpc>
              <a:defRPr/>
            </a:pPr>
            <a:endParaRPr lang="en-US" sz="800" dirty="0"/>
          </a:p>
          <a:p>
            <a:pPr lvl="1" eaLnBrk="1" hangingPunct="1">
              <a:lnSpc>
                <a:spcPct val="90000"/>
              </a:lnSpc>
              <a:defRPr/>
            </a:pPr>
            <a:r>
              <a:rPr lang="en-US" sz="1800" b="1" dirty="0"/>
              <a:t>“I will preach on the plurality of gods.  I have always declared God to be a distinct personage, Jesus Christ a separate and distinct personage from God the Father, and the Holy Ghost was a distinct personage and a Spirit: and these three constitute three distinct personages and three Gods.”   </a:t>
            </a:r>
            <a:r>
              <a:rPr lang="en-US" sz="1800" b="1" i="1" dirty="0"/>
              <a:t>Teachings of Joseph Smith, </a:t>
            </a:r>
            <a:r>
              <a:rPr lang="en-US" sz="1800" b="1" dirty="0"/>
              <a:t>p. 370</a:t>
            </a:r>
            <a:r>
              <a:rPr lang="en-US" sz="1800" b="1" i="1" dirty="0"/>
              <a:t>.</a:t>
            </a:r>
          </a:p>
          <a:p>
            <a:pPr lvl="1" eaLnBrk="1" hangingPunct="1">
              <a:lnSpc>
                <a:spcPct val="90000"/>
              </a:lnSpc>
              <a:defRPr/>
            </a:pPr>
            <a:endParaRPr lang="en-US" sz="1800" b="1" i="1" dirty="0"/>
          </a:p>
          <a:p>
            <a:pPr lvl="1" eaLnBrk="1" hangingPunct="1">
              <a:lnSpc>
                <a:spcPct val="90000"/>
              </a:lnSpc>
              <a:defRPr/>
            </a:pPr>
            <a:r>
              <a:rPr lang="en-US" sz="1800" b="1" dirty="0"/>
              <a:t>From Joseph Smith’s most famous sermon:  “God himself was once as we are now, and is an exalted man, and sits enthroned in yonder heavens!... I am going to tell you how God came to be God.  We have imagined and supposed that God was God from eternity.  I will refute that idea, and take away the veil so that you may see…  He was once a man like us; yea that God himself, the Father of us all, dwelt on an earth, the same as Jesus Christ himself did.</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063F94BA-D6D9-11DA-DBAF-55A11AF55700}"/>
              </a:ext>
            </a:extLst>
          </p:cNvPr>
          <p:cNvSpPr>
            <a:spLocks noGrp="1" noChangeArrowheads="1"/>
          </p:cNvSpPr>
          <p:nvPr>
            <p:ph type="title"/>
          </p:nvPr>
        </p:nvSpPr>
        <p:spPr>
          <a:xfrm>
            <a:off x="457200" y="277813"/>
            <a:ext cx="8229600" cy="569912"/>
          </a:xfrm>
        </p:spPr>
        <p:txBody>
          <a:bodyPr/>
          <a:lstStyle/>
          <a:p>
            <a:pPr eaLnBrk="1" hangingPunct="1">
              <a:defRPr/>
            </a:pPr>
            <a:r>
              <a:rPr lang="en-US" sz="2800"/>
              <a:t>Racism</a:t>
            </a:r>
          </a:p>
        </p:txBody>
      </p:sp>
      <p:sp>
        <p:nvSpPr>
          <p:cNvPr id="464899" name="Rectangle 3">
            <a:extLst>
              <a:ext uri="{FF2B5EF4-FFF2-40B4-BE49-F238E27FC236}">
                <a16:creationId xmlns:a16="http://schemas.microsoft.com/office/drawing/2014/main" id="{F9F10B56-5F7A-DAB9-5C69-9FE83EA5AC33}"/>
              </a:ext>
            </a:extLst>
          </p:cNvPr>
          <p:cNvSpPr>
            <a:spLocks noGrp="1" noChangeArrowheads="1"/>
          </p:cNvSpPr>
          <p:nvPr>
            <p:ph type="body" idx="1"/>
          </p:nvPr>
        </p:nvSpPr>
        <p:spPr>
          <a:xfrm>
            <a:off x="457200" y="1219200"/>
            <a:ext cx="8229600" cy="4876800"/>
          </a:xfrm>
        </p:spPr>
        <p:txBody>
          <a:bodyPr/>
          <a:lstStyle/>
          <a:p>
            <a:pPr eaLnBrk="1" hangingPunct="1">
              <a:defRPr/>
            </a:pPr>
            <a:r>
              <a:rPr lang="en-US" sz="2000" b="1" dirty="0"/>
              <a:t>Mormons 5:15  “Indians are dark filthy and loathsome.”</a:t>
            </a:r>
            <a:r>
              <a:rPr lang="en-US" sz="2400" b="1" dirty="0"/>
              <a:t>              </a:t>
            </a:r>
          </a:p>
          <a:p>
            <a:pPr eaLnBrk="1" hangingPunct="1">
              <a:defRPr/>
            </a:pPr>
            <a:endParaRPr lang="en-US" sz="2400" b="1" dirty="0"/>
          </a:p>
          <a:p>
            <a:pPr eaLnBrk="1" hangingPunct="1">
              <a:defRPr/>
            </a:pPr>
            <a:r>
              <a:rPr lang="en-US" sz="2000" b="1" dirty="0"/>
              <a:t>1 Nephi 11:13   “dark people are sinful.”</a:t>
            </a:r>
          </a:p>
          <a:p>
            <a:pPr eaLnBrk="1" hangingPunct="1">
              <a:defRPr/>
            </a:pPr>
            <a:endParaRPr lang="en-US" sz="2000" b="1" dirty="0"/>
          </a:p>
          <a:p>
            <a:pPr eaLnBrk="1" hangingPunct="1">
              <a:defRPr/>
            </a:pPr>
            <a:r>
              <a:rPr lang="en-US" sz="2000" b="1" dirty="0"/>
              <a:t>2 Nephi 5:21   “Dark skin are loathsome.  Those who marry dark skinned are cursed.”</a:t>
            </a:r>
          </a:p>
          <a:p>
            <a:pPr eaLnBrk="1" hangingPunct="1">
              <a:defRPr/>
            </a:pPr>
            <a:endParaRPr lang="en-US" sz="2000" b="1" dirty="0"/>
          </a:p>
          <a:p>
            <a:pPr eaLnBrk="1" hangingPunct="1">
              <a:defRPr/>
            </a:pPr>
            <a:r>
              <a:rPr lang="en-US" sz="2000" b="1" dirty="0"/>
              <a:t>Blacks were admitted to the priesthood by new revelation in 1978.</a:t>
            </a:r>
          </a:p>
          <a:p>
            <a:pPr eaLnBrk="1" hangingPunct="1">
              <a:defRPr/>
            </a:pPr>
            <a:endParaRPr lang="en-US" sz="2000" dirty="0"/>
          </a:p>
          <a:p>
            <a:pPr eaLnBrk="1" hangingPunct="1">
              <a:defRPr/>
            </a:pPr>
            <a:endParaRPr lang="en-US" sz="2400"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434" name="Picture 2" descr="saltlaketemplewithtrees">
            <a:extLst>
              <a:ext uri="{FF2B5EF4-FFF2-40B4-BE49-F238E27FC236}">
                <a16:creationId xmlns:a16="http://schemas.microsoft.com/office/drawing/2014/main" id="{4E545385-BA59-7181-D59C-243358391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038" y="838200"/>
            <a:ext cx="51308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0435" name="Text Box 3">
            <a:extLst>
              <a:ext uri="{FF2B5EF4-FFF2-40B4-BE49-F238E27FC236}">
                <a16:creationId xmlns:a16="http://schemas.microsoft.com/office/drawing/2014/main" id="{45CDD52F-1C2C-F2E6-4BFD-5407570D1D6D}"/>
              </a:ext>
            </a:extLst>
          </p:cNvPr>
          <p:cNvSpPr txBox="1">
            <a:spLocks noChangeArrowheads="1"/>
          </p:cNvSpPr>
          <p:nvPr/>
        </p:nvSpPr>
        <p:spPr bwMode="auto">
          <a:xfrm>
            <a:off x="4011613" y="0"/>
            <a:ext cx="5130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The Salt Lake City Temple</a:t>
            </a:r>
          </a:p>
        </p:txBody>
      </p:sp>
      <p:sp>
        <p:nvSpPr>
          <p:cNvPr id="530436" name="TextBox 1">
            <a:extLst>
              <a:ext uri="{FF2B5EF4-FFF2-40B4-BE49-F238E27FC236}">
                <a16:creationId xmlns:a16="http://schemas.microsoft.com/office/drawing/2014/main" id="{3B26A3F9-20E6-C85A-8879-8BEA5ED4DD59}"/>
              </a:ext>
            </a:extLst>
          </p:cNvPr>
          <p:cNvSpPr txBox="1">
            <a:spLocks noChangeArrowheads="1"/>
          </p:cNvSpPr>
          <p:nvPr/>
        </p:nvSpPr>
        <p:spPr bwMode="auto">
          <a:xfrm>
            <a:off x="304800" y="1044575"/>
            <a:ext cx="35814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Modern Mormonism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15 million members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Very effective world evangelism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Temples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Bizarre temple ceremonies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Strong families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FB12DC60-F837-F9B0-9676-D8BF9289B41E}"/>
              </a:ext>
            </a:extLst>
          </p:cNvPr>
          <p:cNvSpPr>
            <a:spLocks noGrp="1" noChangeArrowheads="1"/>
          </p:cNvSpPr>
          <p:nvPr>
            <p:ph type="title"/>
          </p:nvPr>
        </p:nvSpPr>
        <p:spPr>
          <a:xfrm>
            <a:off x="457200" y="304800"/>
            <a:ext cx="8229600" cy="914400"/>
          </a:xfrm>
        </p:spPr>
        <p:txBody>
          <a:bodyPr/>
          <a:lstStyle/>
          <a:p>
            <a:pPr eaLnBrk="1" hangingPunct="1">
              <a:defRPr/>
            </a:pPr>
            <a:r>
              <a:rPr lang="en-US" sz="3200"/>
              <a:t>Understanding Mormonism</a:t>
            </a:r>
          </a:p>
        </p:txBody>
      </p:sp>
      <p:sp>
        <p:nvSpPr>
          <p:cNvPr id="438275" name="Rectangle 3">
            <a:extLst>
              <a:ext uri="{FF2B5EF4-FFF2-40B4-BE49-F238E27FC236}">
                <a16:creationId xmlns:a16="http://schemas.microsoft.com/office/drawing/2014/main" id="{08567E5C-47A5-D57A-C221-79FA8B06DB61}"/>
              </a:ext>
            </a:extLst>
          </p:cNvPr>
          <p:cNvSpPr>
            <a:spLocks noGrp="1" noChangeArrowheads="1"/>
          </p:cNvSpPr>
          <p:nvPr>
            <p:ph type="body" idx="1"/>
          </p:nvPr>
        </p:nvSpPr>
        <p:spPr/>
        <p:txBody>
          <a:bodyPr/>
          <a:lstStyle/>
          <a:p>
            <a:pPr eaLnBrk="1" hangingPunct="1">
              <a:defRPr/>
            </a:pPr>
            <a:r>
              <a:rPr lang="en-US" sz="2400"/>
              <a:t>This is my testimony…..</a:t>
            </a:r>
          </a:p>
          <a:p>
            <a:pPr eaLnBrk="1" hangingPunct="1">
              <a:defRPr/>
            </a:pPr>
            <a:endParaRPr lang="en-US" sz="2400"/>
          </a:p>
          <a:p>
            <a:pPr eaLnBrk="1" hangingPunct="1">
              <a:defRPr/>
            </a:pPr>
            <a:r>
              <a:rPr lang="en-US" sz="2400"/>
              <a:t>Emotion-based religion.</a:t>
            </a:r>
          </a:p>
          <a:p>
            <a:pPr eaLnBrk="1" hangingPunct="1">
              <a:defRPr/>
            </a:pPr>
            <a:endParaRPr lang="en-US" sz="2400"/>
          </a:p>
          <a:p>
            <a:pPr eaLnBrk="1" hangingPunct="1">
              <a:defRPr/>
            </a:pPr>
            <a:r>
              <a:rPr lang="en-US" sz="2400"/>
              <a:t>Mormons are, arguably, the most Christian-like group around, and they know 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0BD332-DC08-3BA5-9729-2B4B180F68FE}"/>
              </a:ext>
            </a:extLst>
          </p:cNvPr>
          <p:cNvSpPr>
            <a:spLocks noGrp="1" noRot="1" noChangeArrowheads="1"/>
          </p:cNvSpPr>
          <p:nvPr>
            <p:ph type="title"/>
          </p:nvPr>
        </p:nvSpPr>
        <p:spPr>
          <a:xfrm>
            <a:off x="762000" y="762000"/>
            <a:ext cx="8229600" cy="914400"/>
          </a:xfrm>
        </p:spPr>
        <p:txBody>
          <a:bodyPr/>
          <a:lstStyle/>
          <a:p>
            <a:pPr eaLnBrk="1" hangingPunct="1">
              <a:defRPr/>
            </a:pPr>
            <a:r>
              <a:rPr lang="en-US" sz="4000"/>
              <a:t>Leçons tirées de l'Église primitive</a:t>
            </a:r>
          </a:p>
        </p:txBody>
      </p:sp>
      <p:sp>
        <p:nvSpPr>
          <p:cNvPr id="17411" name="Rectangle 3">
            <a:extLst>
              <a:ext uri="{FF2B5EF4-FFF2-40B4-BE49-F238E27FC236}">
                <a16:creationId xmlns:a16="http://schemas.microsoft.com/office/drawing/2014/main" id="{C2129BE0-D17F-F945-26C1-DBD5DD84B7A8}"/>
              </a:ext>
            </a:extLst>
          </p:cNvPr>
          <p:cNvSpPr>
            <a:spLocks noGrp="1" noRot="1" noChangeArrowheads="1"/>
          </p:cNvSpPr>
          <p:nvPr>
            <p:ph type="body" idx="1"/>
          </p:nvPr>
        </p:nvSpPr>
        <p:spPr/>
        <p:txBody>
          <a:bodyPr/>
          <a:lstStyle/>
          <a:p>
            <a:pPr eaLnBrk="1" hangingPunct="1">
              <a:defRPr/>
            </a:pPr>
            <a:r>
              <a:rPr lang="en-US" sz="2400"/>
              <a:t>Évitez les structures organisationnelles commodes mais non scripturaires.</a:t>
            </a:r>
          </a:p>
          <a:p>
            <a:pPr eaLnBrk="1" hangingPunct="1">
              <a:defRPr/>
            </a:pPr>
            <a:r>
              <a:rPr lang="en-US" sz="2400"/>
              <a:t>Résistez à la tendance au ritualisme dans notre culte.</a:t>
            </a:r>
          </a:p>
          <a:p>
            <a:pPr eaLnBrk="1" hangingPunct="1">
              <a:defRPr/>
            </a:pPr>
            <a:r>
              <a:rPr lang="en-US" sz="2400"/>
              <a:t>Ne réagissez pas de manière excessive aux fausses doctrines.</a:t>
            </a:r>
          </a:p>
          <a:p>
            <a:pPr eaLnBrk="1" hangingPunct="1">
              <a:defRPr/>
            </a:pPr>
            <a:r>
              <a:rPr lang="en-US" sz="2400"/>
              <a:t>Évitez de vous appuyer sur les credo pour défendre la vérité.</a:t>
            </a:r>
          </a:p>
          <a:p>
            <a:pPr eaLnBrk="1" hangingPunct="1">
              <a:defRPr/>
            </a:pPr>
            <a:r>
              <a:rPr lang="en-US" sz="2400"/>
              <a:t>Ne pas trop insister sur l'importance du sacrifice physique, de la prière ou de toute autre bonne activité spirituelle.</a:t>
            </a:r>
          </a:p>
          <a:p>
            <a:pPr eaLnBrk="1" hangingPunct="1">
              <a:defRPr/>
            </a:pPr>
            <a:r>
              <a:rPr lang="en-US" sz="2400"/>
              <a:t>Attention à la tendance à développer une division clergé/laïcs.</a:t>
            </a:r>
          </a:p>
          <a:p>
            <a:pPr eaLnBrk="1" hangingPunct="1">
              <a:defRPr/>
            </a:pPr>
            <a:r>
              <a:rPr lang="en-US" sz="2400"/>
              <a:t>Mettre l'accent sur les bonnes méthodes d'exégèse biblique</a:t>
            </a:r>
          </a:p>
          <a:p>
            <a:pPr eaLnBrk="1" hangingPunct="1">
              <a:defRPr/>
            </a:pPr>
            <a:endParaRPr lang="en-US" sz="240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a:extLst>
              <a:ext uri="{FF2B5EF4-FFF2-40B4-BE49-F238E27FC236}">
                <a16:creationId xmlns:a16="http://schemas.microsoft.com/office/drawing/2014/main" id="{EAAE6AE8-EAAC-C950-6002-3C4EEB8E1453}"/>
              </a:ext>
            </a:extLst>
          </p:cNvPr>
          <p:cNvSpPr>
            <a:spLocks noGrp="1" noChangeArrowheads="1"/>
          </p:cNvSpPr>
          <p:nvPr>
            <p:ph type="title"/>
          </p:nvPr>
        </p:nvSpPr>
        <p:spPr>
          <a:xfrm>
            <a:off x="685800" y="304800"/>
            <a:ext cx="7772400" cy="838200"/>
          </a:xfrm>
        </p:spPr>
        <p:txBody>
          <a:bodyPr/>
          <a:lstStyle/>
          <a:p>
            <a:pPr eaLnBrk="1" hangingPunct="1">
              <a:defRPr/>
            </a:pPr>
            <a:r>
              <a:rPr lang="en-US" sz="3200" b="1"/>
              <a:t>REACHING OUT TO MORMONS</a:t>
            </a:r>
          </a:p>
        </p:txBody>
      </p:sp>
      <p:sp>
        <p:nvSpPr>
          <p:cNvPr id="471043" name="Rectangle 3">
            <a:extLst>
              <a:ext uri="{FF2B5EF4-FFF2-40B4-BE49-F238E27FC236}">
                <a16:creationId xmlns:a16="http://schemas.microsoft.com/office/drawing/2014/main" id="{DA02B85F-3078-3E06-6127-96B2D9AA17B6}"/>
              </a:ext>
            </a:extLst>
          </p:cNvPr>
          <p:cNvSpPr>
            <a:spLocks noGrp="1" noChangeArrowheads="1"/>
          </p:cNvSpPr>
          <p:nvPr>
            <p:ph type="body" idx="1"/>
          </p:nvPr>
        </p:nvSpPr>
        <p:spPr/>
        <p:txBody>
          <a:bodyPr/>
          <a:lstStyle/>
          <a:p>
            <a:pPr eaLnBrk="1" hangingPunct="1">
              <a:defRPr/>
            </a:pPr>
            <a:r>
              <a:rPr lang="en-US" sz="2800" b="1" dirty="0"/>
              <a:t>This is my testimony….. Emotion </a:t>
            </a:r>
            <a:r>
              <a:rPr lang="en-US" sz="2800" b="1" dirty="0" err="1"/>
              <a:t>vs</a:t>
            </a:r>
            <a:r>
              <a:rPr lang="en-US" sz="2800" b="1" dirty="0"/>
              <a:t> reason.</a:t>
            </a:r>
          </a:p>
          <a:p>
            <a:pPr eaLnBrk="1" hangingPunct="1">
              <a:defRPr/>
            </a:pPr>
            <a:r>
              <a:rPr lang="en-US" sz="2800" b="1" dirty="0"/>
              <a:t>Mormons behave more “Christian” than most who claim to be Christian.</a:t>
            </a:r>
          </a:p>
          <a:p>
            <a:pPr eaLnBrk="1" hangingPunct="1">
              <a:defRPr/>
            </a:pPr>
            <a:r>
              <a:rPr lang="en-US" sz="2800" b="1" dirty="0"/>
              <a:t>Do not attack Joseph Smith personally</a:t>
            </a:r>
          </a:p>
          <a:p>
            <a:pPr eaLnBrk="1" hangingPunct="1">
              <a:defRPr/>
            </a:pPr>
            <a:r>
              <a:rPr lang="en-US" sz="2800" b="1" dirty="0"/>
              <a:t>Not likely to convert a missionary</a:t>
            </a:r>
          </a:p>
          <a:p>
            <a:pPr eaLnBrk="1" hangingPunct="1">
              <a:defRPr/>
            </a:pPr>
            <a:r>
              <a:rPr lang="en-US" sz="2800" b="1" dirty="0"/>
              <a:t>Friendship/family</a:t>
            </a:r>
          </a:p>
          <a:p>
            <a:pPr eaLnBrk="1" hangingPunct="1">
              <a:defRPr/>
            </a:pPr>
            <a:r>
              <a:rPr lang="en-US" sz="2800" b="1" dirty="0"/>
              <a:t>Study on “Covenants”  Joe Fields</a:t>
            </a:r>
          </a:p>
          <a:p>
            <a:pPr eaLnBrk="1" hangingPunct="1">
              <a:defRPr/>
            </a:pPr>
            <a:endParaRPr lang="en-US" b="1"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a:extLst>
              <a:ext uri="{FF2B5EF4-FFF2-40B4-BE49-F238E27FC236}">
                <a16:creationId xmlns:a16="http://schemas.microsoft.com/office/drawing/2014/main" id="{9C46EA02-2BF0-BE90-3F46-DA13401E3351}"/>
              </a:ext>
            </a:extLst>
          </p:cNvPr>
          <p:cNvSpPr>
            <a:spLocks noGrp="1" noChangeArrowheads="1"/>
          </p:cNvSpPr>
          <p:nvPr>
            <p:ph type="title"/>
          </p:nvPr>
        </p:nvSpPr>
        <p:spPr>
          <a:xfrm>
            <a:off x="685800" y="228600"/>
            <a:ext cx="7772400" cy="762000"/>
          </a:xfrm>
        </p:spPr>
        <p:txBody>
          <a:bodyPr/>
          <a:lstStyle/>
          <a:p>
            <a:pPr eaLnBrk="1" hangingPunct="1">
              <a:defRPr/>
            </a:pPr>
            <a:r>
              <a:rPr lang="en-US" sz="2800" b="1"/>
              <a:t>Study #1  The Word of God</a:t>
            </a:r>
            <a:endParaRPr lang="es-MX" sz="2800" b="1"/>
          </a:p>
        </p:txBody>
      </p:sp>
      <p:sp>
        <p:nvSpPr>
          <p:cNvPr id="536579" name="Text Box 3">
            <a:extLst>
              <a:ext uri="{FF2B5EF4-FFF2-40B4-BE49-F238E27FC236}">
                <a16:creationId xmlns:a16="http://schemas.microsoft.com/office/drawing/2014/main" id="{B2B12AA2-7EEA-DF0A-F83B-CAFA3FB416AC}"/>
              </a:ext>
            </a:extLst>
          </p:cNvPr>
          <p:cNvSpPr txBox="1">
            <a:spLocks noChangeArrowheads="1"/>
          </p:cNvSpPr>
          <p:nvPr/>
        </p:nvSpPr>
        <p:spPr bwMode="auto">
          <a:xfrm>
            <a:off x="1066800" y="990600"/>
            <a:ext cx="70104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What books are identified as the words of God?   2 Nephi 29:13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	“…words of the Jews”  (Old Testament)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	“…words of the list tribes of Israel”  (Lost book?)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	“…words of the Nephites”    (Book of Mormon)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What does “they both shall be established in one” mean? 1 Nephi 13:41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What are “the plain and precious things” that were taken from the Bible?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(1 Nephi 13:28)  Please be specific.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Do the Bible and the Book of Mormon have to be in harmony with each other?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What are “the two sticks?” in Ezekiel 37:15-22?</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What version of the Bible do you accept as the inspired word of God?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Does God’s word in the Book of Mormon ever contradict God’s word in the Bible?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Would there ever be any reason to reject the Bible as God’s word?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altLang="en-US" sz="1600" b="1"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a:extLst>
              <a:ext uri="{FF2B5EF4-FFF2-40B4-BE49-F238E27FC236}">
                <a16:creationId xmlns:a16="http://schemas.microsoft.com/office/drawing/2014/main" id="{24C38A7A-535B-ED7E-EA93-9605780731D1}"/>
              </a:ext>
            </a:extLst>
          </p:cNvPr>
          <p:cNvSpPr>
            <a:spLocks noGrp="1" noChangeArrowheads="1"/>
          </p:cNvSpPr>
          <p:nvPr>
            <p:ph type="title"/>
          </p:nvPr>
        </p:nvSpPr>
        <p:spPr>
          <a:xfrm>
            <a:off x="685800" y="152400"/>
            <a:ext cx="7772400" cy="1143000"/>
          </a:xfrm>
        </p:spPr>
        <p:txBody>
          <a:bodyPr/>
          <a:lstStyle/>
          <a:p>
            <a:pPr eaLnBrk="1" hangingPunct="1">
              <a:defRPr/>
            </a:pPr>
            <a:r>
              <a:rPr lang="en-US" sz="2800"/>
              <a:t>Study #2 Infinite and Eternal Atonement </a:t>
            </a:r>
            <a:br>
              <a:rPr lang="en-US" sz="2800"/>
            </a:br>
            <a:r>
              <a:rPr lang="en-US" sz="2000"/>
              <a:t>Alma 34:14 / Hebrews 10:1</a:t>
            </a:r>
            <a:endParaRPr lang="es-MX" sz="2800"/>
          </a:p>
        </p:txBody>
      </p:sp>
      <p:sp>
        <p:nvSpPr>
          <p:cNvPr id="538627" name="Text Box 3">
            <a:extLst>
              <a:ext uri="{FF2B5EF4-FFF2-40B4-BE49-F238E27FC236}">
                <a16:creationId xmlns:a16="http://schemas.microsoft.com/office/drawing/2014/main" id="{BC25B58A-88DC-047E-B451-CE88B17F22B9}"/>
              </a:ext>
            </a:extLst>
          </p:cNvPr>
          <p:cNvSpPr txBox="1">
            <a:spLocks noChangeArrowheads="1"/>
          </p:cNvSpPr>
          <p:nvPr/>
        </p:nvSpPr>
        <p:spPr bwMode="auto">
          <a:xfrm>
            <a:off x="990600" y="18288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24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endParaRPr kumimoji="0" lang="es-MX" altLang="en-US" sz="24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p:txBody>
      </p:sp>
      <p:sp>
        <p:nvSpPr>
          <p:cNvPr id="538628" name="Text Box 4">
            <a:extLst>
              <a:ext uri="{FF2B5EF4-FFF2-40B4-BE49-F238E27FC236}">
                <a16:creationId xmlns:a16="http://schemas.microsoft.com/office/drawing/2014/main" id="{55D50BA8-635E-74A8-EDCC-1230FBBAC738}"/>
              </a:ext>
            </a:extLst>
          </p:cNvPr>
          <p:cNvSpPr txBox="1">
            <a:spLocks noChangeArrowheads="1"/>
          </p:cNvSpPr>
          <p:nvPr/>
        </p:nvSpPr>
        <p:spPr bwMode="auto">
          <a:xfrm>
            <a:off x="533400" y="1981200"/>
            <a:ext cx="35052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sng"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Book of Mormon</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sng"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Mosiah 16:14               (148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2 Nephi 25:24-27         (545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Alma 33:19-22               (74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Mosiah 12:31-13:28     (148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Alma 25:15                    (77 BC</a:t>
            </a:r>
            <a:r>
              <a:rPr kumimoji="0" lang="en-US" altLang="en-US" sz="24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a:t>
            </a:r>
            <a:r>
              <a:rPr kumimoji="0" lang="es-MX" altLang="en-US" sz="24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p>
        </p:txBody>
      </p:sp>
      <p:sp>
        <p:nvSpPr>
          <p:cNvPr id="538629" name="Text Box 5">
            <a:extLst>
              <a:ext uri="{FF2B5EF4-FFF2-40B4-BE49-F238E27FC236}">
                <a16:creationId xmlns:a16="http://schemas.microsoft.com/office/drawing/2014/main" id="{2667A18B-FE1E-73D8-27D0-3C6FFAB756C4}"/>
              </a:ext>
            </a:extLst>
          </p:cNvPr>
          <p:cNvSpPr txBox="1">
            <a:spLocks noChangeArrowheads="1"/>
          </p:cNvSpPr>
          <p:nvPr/>
        </p:nvSpPr>
        <p:spPr bwMode="auto">
          <a:xfrm>
            <a:off x="4876800" y="1981200"/>
            <a:ext cx="377825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sng"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Book of Mormon</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sng"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Mosiah 4:2,3             (124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Jacob 4:11                 (421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Jarom 1:11                (399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Jacob 7                       (421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Alma 7:14                    (83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p:txBody>
      </p:sp>
      <p:sp>
        <p:nvSpPr>
          <p:cNvPr id="538630" name="Text Box 6">
            <a:extLst>
              <a:ext uri="{FF2B5EF4-FFF2-40B4-BE49-F238E27FC236}">
                <a16:creationId xmlns:a16="http://schemas.microsoft.com/office/drawing/2014/main" id="{CFED135D-DF64-8855-5704-4AFE51EAB14B}"/>
              </a:ext>
            </a:extLst>
          </p:cNvPr>
          <p:cNvSpPr txBox="1">
            <a:spLocks noChangeArrowheads="1"/>
          </p:cNvSpPr>
          <p:nvPr/>
        </p:nvSpPr>
        <p:spPr bwMode="auto">
          <a:xfrm>
            <a:off x="533400" y="4343400"/>
            <a:ext cx="350520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sng"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The Old Testament</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Genesis 12:3             (1500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Numbers 21:4-9       (1500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Isaiah 53:4-7              (701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Exodus 12:1             (1500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Leviticus 4               (1500 BC)</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r>
              <a:rPr kumimoji="0" lang="en-US"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(Hebrews 10:1, Galatians</a:t>
            </a:r>
            <a:r>
              <a:rPr kumimoji="0" lang="en-US" altLang="en-US" sz="24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r>
              <a:rPr kumimoji="0" lang="en-US"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3:24)</a:t>
            </a:r>
            <a:r>
              <a:rPr kumimoji="0" lang="es-MX" altLang="en-US" sz="24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p>
        </p:txBody>
      </p:sp>
      <p:sp>
        <p:nvSpPr>
          <p:cNvPr id="538631" name="Text Box 7">
            <a:extLst>
              <a:ext uri="{FF2B5EF4-FFF2-40B4-BE49-F238E27FC236}">
                <a16:creationId xmlns:a16="http://schemas.microsoft.com/office/drawing/2014/main" id="{6FDCADCF-F215-077B-BCBB-51F7CDFC32C2}"/>
              </a:ext>
            </a:extLst>
          </p:cNvPr>
          <p:cNvSpPr txBox="1">
            <a:spLocks noChangeArrowheads="1"/>
          </p:cNvSpPr>
          <p:nvPr/>
        </p:nvSpPr>
        <p:spPr bwMode="auto">
          <a:xfrm>
            <a:off x="4876800" y="4191000"/>
            <a:ext cx="4038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sng"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The New Testament</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Galatians 3:8             (AD 49)</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John 3:14, 12:32   (AD 85-90)</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1 Peter 2:21-25           (AD 64)</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1 Corinthians 5:7       (AD 54)</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Hebrews 9             (AD 60-69)</a:t>
            </a:r>
            <a:endPar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altLang="en-US" sz="1800" b="1"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r>
              <a:rPr kumimoji="0" lang="en-US"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(Galatians 3:19,23, Colossians 2:14)</a:t>
            </a:r>
            <a:r>
              <a:rPr kumimoji="0" lang="es-MX" altLang="en-US" sz="1800" b="0" i="0" u="none" strike="noStrike" kern="1200" cap="none" spc="0" normalizeH="0" baseline="0" noProof="0">
                <a:ln>
                  <a:noFill/>
                </a:ln>
                <a:solidFill>
                  <a:srgbClr val="F8F8F8"/>
                </a:solidFill>
                <a:effectLst/>
                <a:uLnTx/>
                <a:uFillTx/>
                <a:latin typeface="Times New Roman" panose="02020603050405020304" pitchFamily="18" charset="0"/>
                <a:ea typeface="+mn-ea"/>
                <a:cs typeface="Times New Roman" panose="02020603050405020304" pitchFamily="18" charset="0"/>
              </a:rPr>
              <a:t> </a:t>
            </a:r>
          </a:p>
        </p:txBody>
      </p:sp>
      <p:sp>
        <p:nvSpPr>
          <p:cNvPr id="538632" name="Text Box 8">
            <a:extLst>
              <a:ext uri="{FF2B5EF4-FFF2-40B4-BE49-F238E27FC236}">
                <a16:creationId xmlns:a16="http://schemas.microsoft.com/office/drawing/2014/main" id="{989E128B-BA59-D2B1-1CE8-DC826C6926C2}"/>
              </a:ext>
            </a:extLst>
          </p:cNvPr>
          <p:cNvSpPr txBox="1">
            <a:spLocks noChangeArrowheads="1"/>
          </p:cNvSpPr>
          <p:nvPr/>
        </p:nvSpPr>
        <p:spPr bwMode="auto">
          <a:xfrm>
            <a:off x="533400" y="12954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    </a:t>
            </a:r>
            <a:r>
              <a:rPr kumimoji="0" lang="en-US" altLang="en-US" sz="2400" b="0"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rPr>
              <a:t>Atonement Shadow                         Atonement Applied</a:t>
            </a:r>
            <a:endParaRPr kumimoji="0" lang="es-MX" altLang="en-US" sz="2400" b="0" i="0" u="none" strike="noStrike" kern="1200" cap="none" spc="0" normalizeH="0" baseline="0" noProof="0">
              <a:ln>
                <a:noFill/>
              </a:ln>
              <a:solidFill>
                <a:srgbClr val="F8F8F8"/>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a:extLst>
              <a:ext uri="{FF2B5EF4-FFF2-40B4-BE49-F238E27FC236}">
                <a16:creationId xmlns:a16="http://schemas.microsoft.com/office/drawing/2014/main" id="{6FF42912-846E-4DB7-0718-7DC8BC4DC2F7}"/>
              </a:ext>
            </a:extLst>
          </p:cNvPr>
          <p:cNvSpPr>
            <a:spLocks noGrp="1" noChangeArrowheads="1"/>
          </p:cNvSpPr>
          <p:nvPr>
            <p:ph type="title"/>
          </p:nvPr>
        </p:nvSpPr>
        <p:spPr/>
        <p:txBody>
          <a:bodyPr/>
          <a:lstStyle/>
          <a:p>
            <a:pPr eaLnBrk="1" hangingPunct="1">
              <a:defRPr/>
            </a:pPr>
            <a:r>
              <a:rPr lang="en-US">
                <a:solidFill>
                  <a:srgbClr val="FFFF00"/>
                </a:solidFill>
              </a:rPr>
              <a:t>The Jehovah’s Witness</a:t>
            </a:r>
          </a:p>
        </p:txBody>
      </p:sp>
      <p:sp>
        <p:nvSpPr>
          <p:cNvPr id="477187" name="Rectangle 3">
            <a:extLst>
              <a:ext uri="{FF2B5EF4-FFF2-40B4-BE49-F238E27FC236}">
                <a16:creationId xmlns:a16="http://schemas.microsoft.com/office/drawing/2014/main" id="{C1F54368-5DCF-ABF3-9FB6-0836DE26625C}"/>
              </a:ext>
            </a:extLst>
          </p:cNvPr>
          <p:cNvSpPr>
            <a:spLocks noGrp="1" noChangeArrowheads="1"/>
          </p:cNvSpPr>
          <p:nvPr>
            <p:ph type="body" idx="1"/>
          </p:nvPr>
        </p:nvSpPr>
        <p:spPr>
          <a:xfrm>
            <a:off x="457200" y="1981200"/>
            <a:ext cx="8229600" cy="4149725"/>
          </a:xfrm>
        </p:spPr>
        <p:txBody>
          <a:bodyPr/>
          <a:lstStyle/>
          <a:p>
            <a:pPr eaLnBrk="1" hangingPunct="1">
              <a:lnSpc>
                <a:spcPct val="90000"/>
              </a:lnSpc>
              <a:buFont typeface="Wingdings" panose="05000000000000000000" pitchFamily="2" charset="2"/>
              <a:buNone/>
              <a:defRPr/>
            </a:pPr>
            <a:r>
              <a:rPr lang="en-US" sz="3600">
                <a:solidFill>
                  <a:srgbClr val="FFFF00"/>
                </a:solidFill>
              </a:rPr>
              <a:t>The Watchtower</a:t>
            </a:r>
          </a:p>
          <a:p>
            <a:pPr eaLnBrk="1" hangingPunct="1">
              <a:lnSpc>
                <a:spcPct val="90000"/>
              </a:lnSpc>
              <a:buFont typeface="Wingdings" panose="05000000000000000000" pitchFamily="2" charset="2"/>
              <a:buNone/>
              <a:defRPr/>
            </a:pPr>
            <a:endParaRPr lang="en-US" sz="3600">
              <a:solidFill>
                <a:srgbClr val="FFFF00"/>
              </a:solidFill>
            </a:endParaRPr>
          </a:p>
          <a:p>
            <a:pPr eaLnBrk="1" hangingPunct="1">
              <a:lnSpc>
                <a:spcPct val="90000"/>
              </a:lnSpc>
              <a:buFont typeface="Wingdings" panose="05000000000000000000" pitchFamily="2" charset="2"/>
              <a:buNone/>
              <a:defRPr/>
            </a:pPr>
            <a:r>
              <a:rPr lang="en-US" sz="3600">
                <a:solidFill>
                  <a:srgbClr val="FFFF00"/>
                </a:solidFill>
              </a:rPr>
              <a:t>					vs</a:t>
            </a:r>
          </a:p>
          <a:p>
            <a:pPr eaLnBrk="1" hangingPunct="1">
              <a:lnSpc>
                <a:spcPct val="90000"/>
              </a:lnSpc>
              <a:buFont typeface="Wingdings" panose="05000000000000000000" pitchFamily="2" charset="2"/>
              <a:buNone/>
              <a:defRPr/>
            </a:pPr>
            <a:endParaRPr lang="en-US" sz="3600">
              <a:solidFill>
                <a:srgbClr val="FFFF00"/>
              </a:solidFill>
            </a:endParaRPr>
          </a:p>
          <a:p>
            <a:pPr eaLnBrk="1" hangingPunct="1">
              <a:lnSpc>
                <a:spcPct val="90000"/>
              </a:lnSpc>
              <a:buFont typeface="Wingdings" panose="05000000000000000000" pitchFamily="2" charset="2"/>
              <a:buNone/>
              <a:defRPr/>
            </a:pPr>
            <a:r>
              <a:rPr lang="en-US" sz="3600">
                <a:solidFill>
                  <a:srgbClr val="FFFF00"/>
                </a:solidFill>
              </a:rPr>
              <a:t>						The Bible</a:t>
            </a:r>
          </a:p>
          <a:p>
            <a:pPr eaLnBrk="1" hangingPunct="1">
              <a:lnSpc>
                <a:spcPct val="90000"/>
              </a:lnSpc>
              <a:defRPr/>
            </a:pPr>
            <a:endParaRPr lang="en-US">
              <a:solidFill>
                <a:srgbClr val="FFFF00"/>
              </a:solidFill>
            </a:endParaRPr>
          </a:p>
          <a:p>
            <a:pPr eaLnBrk="1" hangingPunct="1">
              <a:lnSpc>
                <a:spcPct val="90000"/>
              </a:lnSpc>
              <a:buFont typeface="Wingdings" panose="05000000000000000000" pitchFamily="2" charset="2"/>
              <a:buNone/>
              <a:defRPr/>
            </a:pPr>
            <a:r>
              <a:rPr lang="en-US" sz="2800">
                <a:solidFill>
                  <a:srgbClr val="FFFF00"/>
                </a:solidFill>
              </a:rPr>
              <a:t>John Oakes, PhD</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99DD18A8-16DB-184F-155D-72ADAE79363A}"/>
              </a:ext>
            </a:extLst>
          </p:cNvPr>
          <p:cNvSpPr>
            <a:spLocks noChangeArrowheads="1"/>
          </p:cNvSpPr>
          <p:nvPr/>
        </p:nvSpPr>
        <p:spPr bwMode="auto">
          <a:xfrm>
            <a:off x="0" y="2541588"/>
            <a:ext cx="9144000" cy="0"/>
          </a:xfrm>
          <a:prstGeom prst="rect">
            <a:avLst/>
          </a:prstGeom>
          <a:solidFill>
            <a:srgbClr val="33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endParaRPr>
          </a:p>
        </p:txBody>
      </p:sp>
      <p:sp>
        <p:nvSpPr>
          <p:cNvPr id="542723" name="Rectangle 3">
            <a:extLst>
              <a:ext uri="{FF2B5EF4-FFF2-40B4-BE49-F238E27FC236}">
                <a16:creationId xmlns:a16="http://schemas.microsoft.com/office/drawing/2014/main" id="{48177709-527E-8A87-71A6-D24364E1B863}"/>
              </a:ext>
            </a:extLst>
          </p:cNvPr>
          <p:cNvSpPr>
            <a:spLocks noChangeArrowheads="1"/>
          </p:cNvSpPr>
          <p:nvPr/>
        </p:nvSpPr>
        <p:spPr bwMode="auto">
          <a:xfrm>
            <a:off x="0" y="2541588"/>
            <a:ext cx="9144000" cy="4445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endParaRPr>
          </a:p>
        </p:txBody>
      </p:sp>
      <p:pic>
        <p:nvPicPr>
          <p:cNvPr id="542724" name="Picture 4" descr="russell">
            <a:extLst>
              <a:ext uri="{FF2B5EF4-FFF2-40B4-BE49-F238E27FC236}">
                <a16:creationId xmlns:a16="http://schemas.microsoft.com/office/drawing/2014/main" id="{F418E3A9-61B2-7E65-7813-1004A72F0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8" y="1066800"/>
            <a:ext cx="35972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5" name="Text Box 5">
            <a:extLst>
              <a:ext uri="{FF2B5EF4-FFF2-40B4-BE49-F238E27FC236}">
                <a16:creationId xmlns:a16="http://schemas.microsoft.com/office/drawing/2014/main" id="{7ABD13CC-9C86-3C0E-9E42-E98189974971}"/>
              </a:ext>
            </a:extLst>
          </p:cNvPr>
          <p:cNvSpPr txBox="1">
            <a:spLocks noChangeArrowheads="1"/>
          </p:cNvSpPr>
          <p:nvPr/>
        </p:nvSpPr>
        <p:spPr bwMode="auto">
          <a:xfrm>
            <a:off x="2286000" y="341313"/>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8F8F8"/>
              </a:solidFill>
              <a:effectLst/>
              <a:uLnTx/>
              <a:uFillTx/>
              <a:latin typeface="Arial" panose="020B0604020202020204" pitchFamily="34" charset="0"/>
              <a:ea typeface="+mn-ea"/>
              <a:cs typeface="Arial" panose="020B0604020202020204" pitchFamily="34" charset="0"/>
            </a:endParaRPr>
          </a:p>
        </p:txBody>
      </p:sp>
      <p:sp>
        <p:nvSpPr>
          <p:cNvPr id="542726" name="Text Box 6">
            <a:extLst>
              <a:ext uri="{FF2B5EF4-FFF2-40B4-BE49-F238E27FC236}">
                <a16:creationId xmlns:a16="http://schemas.microsoft.com/office/drawing/2014/main" id="{601B553C-FFAD-5112-6770-83DA5A44FA0E}"/>
              </a:ext>
            </a:extLst>
          </p:cNvPr>
          <p:cNvSpPr txBox="1">
            <a:spLocks noChangeArrowheads="1"/>
          </p:cNvSpPr>
          <p:nvPr/>
        </p:nvSpPr>
        <p:spPr bwMode="auto">
          <a:xfrm>
            <a:off x="2209800" y="344488"/>
            <a:ext cx="4979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Charles Taze Russsel</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a:extLst>
              <a:ext uri="{FF2B5EF4-FFF2-40B4-BE49-F238E27FC236}">
                <a16:creationId xmlns:a16="http://schemas.microsoft.com/office/drawing/2014/main" id="{DD487E5E-EF2E-007A-5785-7C4395004DD7}"/>
              </a:ext>
            </a:extLst>
          </p:cNvPr>
          <p:cNvSpPr>
            <a:spLocks noGrp="1" noChangeArrowheads="1"/>
          </p:cNvSpPr>
          <p:nvPr>
            <p:ph type="title"/>
          </p:nvPr>
        </p:nvSpPr>
        <p:spPr>
          <a:xfrm>
            <a:off x="457200" y="307975"/>
            <a:ext cx="8229600" cy="1109663"/>
          </a:xfrm>
        </p:spPr>
        <p:txBody>
          <a:bodyPr/>
          <a:lstStyle/>
          <a:p>
            <a:pPr eaLnBrk="1" hangingPunct="1">
              <a:defRPr/>
            </a:pPr>
            <a:r>
              <a:rPr lang="en-US" sz="3600" b="1" dirty="0">
                <a:solidFill>
                  <a:srgbClr val="FFFF00"/>
                </a:solidFill>
              </a:rPr>
              <a:t>Historical Background</a:t>
            </a:r>
          </a:p>
        </p:txBody>
      </p:sp>
      <p:sp>
        <p:nvSpPr>
          <p:cNvPr id="481283" name="Rectangle 3">
            <a:extLst>
              <a:ext uri="{FF2B5EF4-FFF2-40B4-BE49-F238E27FC236}">
                <a16:creationId xmlns:a16="http://schemas.microsoft.com/office/drawing/2014/main" id="{2BF9661D-C806-3A12-5B07-B6AEE2DA015D}"/>
              </a:ext>
            </a:extLst>
          </p:cNvPr>
          <p:cNvSpPr>
            <a:spLocks noGrp="1" noChangeArrowheads="1"/>
          </p:cNvSpPr>
          <p:nvPr>
            <p:ph type="body" idx="1"/>
          </p:nvPr>
        </p:nvSpPr>
        <p:spPr>
          <a:xfrm>
            <a:off x="381000" y="1600200"/>
            <a:ext cx="8763000" cy="5105400"/>
          </a:xfrm>
        </p:spPr>
        <p:txBody>
          <a:bodyPr/>
          <a:lstStyle/>
          <a:p>
            <a:pPr marL="0" indent="0" eaLnBrk="1" hangingPunct="1">
              <a:lnSpc>
                <a:spcPct val="150000"/>
              </a:lnSpc>
              <a:buFont typeface="Wingdings" panose="05000000000000000000" pitchFamily="2" charset="2"/>
              <a:buNone/>
              <a:defRPr/>
            </a:pPr>
            <a:r>
              <a:rPr lang="en-US" sz="2400" b="1" dirty="0">
                <a:solidFill>
                  <a:srgbClr val="FFFF00"/>
                </a:solidFill>
              </a:rPr>
              <a:t>Influenced by </a:t>
            </a:r>
            <a:r>
              <a:rPr lang="en-US" sz="2400" b="1" dirty="0" err="1">
                <a:solidFill>
                  <a:srgbClr val="FFFF00"/>
                </a:solidFill>
              </a:rPr>
              <a:t>Millerites</a:t>
            </a:r>
            <a:r>
              <a:rPr lang="en-US" sz="2400" b="1" dirty="0">
                <a:solidFill>
                  <a:srgbClr val="FFFF00"/>
                </a:solidFill>
              </a:rPr>
              <a:t> and the Adventist movement</a:t>
            </a:r>
          </a:p>
          <a:p>
            <a:pPr marL="0" indent="0" eaLnBrk="1" hangingPunct="1">
              <a:lnSpc>
                <a:spcPct val="150000"/>
              </a:lnSpc>
              <a:buFont typeface="Wingdings" panose="05000000000000000000" pitchFamily="2" charset="2"/>
              <a:buNone/>
              <a:defRPr/>
            </a:pPr>
            <a:r>
              <a:rPr lang="en-US" sz="2400" b="1" dirty="0">
                <a:solidFill>
                  <a:srgbClr val="FFFF00"/>
                </a:solidFill>
              </a:rPr>
              <a:t>William Miller: Jesus will come back October, 					1844</a:t>
            </a:r>
          </a:p>
          <a:p>
            <a:pPr marL="0" indent="0" eaLnBrk="1" hangingPunct="1">
              <a:lnSpc>
                <a:spcPct val="150000"/>
              </a:lnSpc>
              <a:buFont typeface="Wingdings" panose="05000000000000000000" pitchFamily="2" charset="2"/>
              <a:buNone/>
              <a:defRPr/>
            </a:pPr>
            <a:r>
              <a:rPr lang="en-US" sz="2400" b="1" dirty="0" err="1">
                <a:solidFill>
                  <a:srgbClr val="FFFF00"/>
                </a:solidFill>
              </a:rPr>
              <a:t>Russel</a:t>
            </a:r>
            <a:r>
              <a:rPr lang="en-US" sz="2400" b="1" dirty="0">
                <a:solidFill>
                  <a:srgbClr val="FFFF00"/>
                </a:solidFill>
              </a:rPr>
              <a:t> establishes The Watchtower, 1879</a:t>
            </a:r>
          </a:p>
          <a:p>
            <a:pPr marL="0" indent="0" eaLnBrk="1" hangingPunct="1">
              <a:lnSpc>
                <a:spcPct val="150000"/>
              </a:lnSpc>
              <a:buFont typeface="Wingdings" panose="05000000000000000000" pitchFamily="2" charset="2"/>
              <a:buNone/>
              <a:defRPr/>
            </a:pPr>
            <a:r>
              <a:rPr lang="en-US" sz="2400" b="1" dirty="0">
                <a:solidFill>
                  <a:srgbClr val="FFFF00"/>
                </a:solidFill>
              </a:rPr>
              <a:t>Rejects the Trinity 1882</a:t>
            </a:r>
          </a:p>
          <a:p>
            <a:pPr marL="0" indent="0" eaLnBrk="1" hangingPunct="1">
              <a:lnSpc>
                <a:spcPct val="150000"/>
              </a:lnSpc>
              <a:buFont typeface="Wingdings" panose="05000000000000000000" pitchFamily="2" charset="2"/>
              <a:buNone/>
              <a:defRPr/>
            </a:pPr>
            <a:r>
              <a:rPr lang="en-US" sz="2400" b="1" dirty="0">
                <a:solidFill>
                  <a:srgbClr val="FFFF00"/>
                </a:solidFill>
              </a:rPr>
              <a:t>Predicts the end of the world in October, 1914</a:t>
            </a:r>
          </a:p>
          <a:p>
            <a:pPr marL="0" indent="0" eaLnBrk="1" hangingPunct="1">
              <a:lnSpc>
                <a:spcPct val="150000"/>
              </a:lnSpc>
              <a:buFont typeface="Wingdings" panose="05000000000000000000" pitchFamily="2" charset="2"/>
              <a:buNone/>
              <a:defRPr/>
            </a:pPr>
            <a:r>
              <a:rPr lang="en-US" sz="2400" b="1" dirty="0">
                <a:solidFill>
                  <a:srgbClr val="FFFF00"/>
                </a:solidFill>
              </a:rPr>
              <a:t>Dies 1916  “Judge” Rutherford takes over.</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 Box 2">
            <a:extLst>
              <a:ext uri="{FF2B5EF4-FFF2-40B4-BE49-F238E27FC236}">
                <a16:creationId xmlns:a16="http://schemas.microsoft.com/office/drawing/2014/main" id="{60CA3293-B275-44B0-9604-BF5063BBF438}"/>
              </a:ext>
            </a:extLst>
          </p:cNvPr>
          <p:cNvSpPr txBox="1">
            <a:spLocks noChangeArrowheads="1"/>
          </p:cNvSpPr>
          <p:nvPr/>
        </p:nvSpPr>
        <p:spPr bwMode="auto">
          <a:xfrm>
            <a:off x="914400" y="6858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F8F8F8"/>
              </a:solidFill>
              <a:effectLst/>
              <a:uLnTx/>
              <a:uFillTx/>
              <a:latin typeface="Arial" panose="020B0604020202020204" pitchFamily="34" charset="0"/>
              <a:ea typeface="+mn-ea"/>
              <a:cs typeface="Arial" panose="020B0604020202020204" pitchFamily="34" charset="0"/>
            </a:endParaRPr>
          </a:p>
        </p:txBody>
      </p:sp>
      <p:sp>
        <p:nvSpPr>
          <p:cNvPr id="546819" name="Text Box 3">
            <a:extLst>
              <a:ext uri="{FF2B5EF4-FFF2-40B4-BE49-F238E27FC236}">
                <a16:creationId xmlns:a16="http://schemas.microsoft.com/office/drawing/2014/main" id="{81205871-C557-E24F-BCCF-5B6DCC4BE70C}"/>
              </a:ext>
            </a:extLst>
          </p:cNvPr>
          <p:cNvSpPr txBox="1">
            <a:spLocks noChangeArrowheads="1"/>
          </p:cNvSpPr>
          <p:nvPr/>
        </p:nvSpPr>
        <p:spPr bwMode="auto">
          <a:xfrm>
            <a:off x="1219200" y="762000"/>
            <a:ext cx="7086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000" b="0" i="0" u="none" strike="noStrike" kern="1200" cap="none" spc="0" normalizeH="0" baseline="0" noProof="0">
              <a:ln>
                <a:noFill/>
              </a:ln>
              <a:solidFill>
                <a:srgbClr val="F8F8F8"/>
              </a:solidFill>
              <a:effectLst/>
              <a:uLnTx/>
              <a:uFillTx/>
              <a:latin typeface="Arial" panose="020B0604020202020204" pitchFamily="34" charset="0"/>
              <a:ea typeface="+mn-ea"/>
              <a:cs typeface="Arial" panose="020B0604020202020204" pitchFamily="34" charset="0"/>
            </a:endParaRPr>
          </a:p>
        </p:txBody>
      </p:sp>
      <p:sp>
        <p:nvSpPr>
          <p:cNvPr id="483332" name="Rectangle 4">
            <a:extLst>
              <a:ext uri="{FF2B5EF4-FFF2-40B4-BE49-F238E27FC236}">
                <a16:creationId xmlns:a16="http://schemas.microsoft.com/office/drawing/2014/main" id="{BEC1D9B3-6250-510B-E595-C0D2A3501B73}"/>
              </a:ext>
            </a:extLst>
          </p:cNvPr>
          <p:cNvSpPr>
            <a:spLocks noGrp="1" noChangeArrowheads="1"/>
          </p:cNvSpPr>
          <p:nvPr>
            <p:ph type="body" idx="1"/>
          </p:nvPr>
        </p:nvSpPr>
        <p:spPr>
          <a:xfrm>
            <a:off x="457200" y="762000"/>
            <a:ext cx="8229600" cy="5364163"/>
          </a:xfrm>
        </p:spPr>
        <p:txBody>
          <a:bodyPr/>
          <a:lstStyle/>
          <a:p>
            <a:pPr eaLnBrk="1" hangingPunct="1">
              <a:lnSpc>
                <a:spcPct val="150000"/>
              </a:lnSpc>
              <a:defRPr/>
            </a:pPr>
            <a:r>
              <a:rPr lang="en-US" sz="2800" b="1" dirty="0">
                <a:solidFill>
                  <a:srgbClr val="FFFF00"/>
                </a:solidFill>
              </a:rPr>
              <a:t>“Judge” Rutherford takes the reigns</a:t>
            </a:r>
          </a:p>
          <a:p>
            <a:pPr eaLnBrk="1" hangingPunct="1">
              <a:lnSpc>
                <a:spcPct val="150000"/>
              </a:lnSpc>
              <a:defRPr/>
            </a:pPr>
            <a:r>
              <a:rPr lang="en-US" sz="2800" b="1" dirty="0">
                <a:solidFill>
                  <a:srgbClr val="FFFF00"/>
                </a:solidFill>
              </a:rPr>
              <a:t>Predicts the resurrection of Abraham, Isaac and Jacob to occur in 1925</a:t>
            </a:r>
          </a:p>
          <a:p>
            <a:pPr eaLnBrk="1" hangingPunct="1">
              <a:lnSpc>
                <a:spcPct val="150000"/>
              </a:lnSpc>
              <a:defRPr/>
            </a:pPr>
            <a:r>
              <a:rPr lang="en-US" sz="2800" b="1" dirty="0">
                <a:solidFill>
                  <a:srgbClr val="FFFF00"/>
                </a:solidFill>
              </a:rPr>
              <a:t>Changes name to Jehovah’s Witness, 1931</a:t>
            </a:r>
          </a:p>
          <a:p>
            <a:pPr eaLnBrk="1" hangingPunct="1">
              <a:lnSpc>
                <a:spcPct val="150000"/>
              </a:lnSpc>
              <a:defRPr/>
            </a:pPr>
            <a:r>
              <a:rPr lang="en-US" sz="2800" b="1" dirty="0">
                <a:solidFill>
                  <a:srgbClr val="FFFF00"/>
                </a:solidFill>
              </a:rPr>
              <a:t>Began predicting Armageddon to occur in 1975</a:t>
            </a:r>
          </a:p>
          <a:p>
            <a:pPr eaLnBrk="1" hangingPunct="1">
              <a:lnSpc>
                <a:spcPct val="150000"/>
              </a:lnSpc>
              <a:defRPr/>
            </a:pPr>
            <a:r>
              <a:rPr lang="en-US" sz="2800" b="1" dirty="0">
                <a:solidFill>
                  <a:srgbClr val="FFFF00"/>
                </a:solidFill>
              </a:rPr>
              <a:t>Oops…..!</a:t>
            </a:r>
          </a:p>
          <a:p>
            <a:pPr eaLnBrk="1" hangingPunct="1">
              <a:defRPr/>
            </a:pPr>
            <a:endParaRPr lang="en-US" sz="2800" dirty="0">
              <a:solidFill>
                <a:srgbClr val="FFFF00"/>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8CFCBABA-ACCA-D1BC-ED4D-1649EEB07205}"/>
              </a:ext>
            </a:extLst>
          </p:cNvPr>
          <p:cNvSpPr>
            <a:spLocks noGrp="1" noChangeArrowheads="1"/>
          </p:cNvSpPr>
          <p:nvPr>
            <p:ph type="title"/>
          </p:nvPr>
        </p:nvSpPr>
        <p:spPr>
          <a:xfrm>
            <a:off x="457200" y="277813"/>
            <a:ext cx="8229600" cy="790575"/>
          </a:xfrm>
        </p:spPr>
        <p:txBody>
          <a:bodyPr/>
          <a:lstStyle/>
          <a:p>
            <a:pPr eaLnBrk="1" hangingPunct="1">
              <a:defRPr/>
            </a:pPr>
            <a:r>
              <a:rPr lang="en-US" sz="3600">
                <a:solidFill>
                  <a:srgbClr val="FFFF00"/>
                </a:solidFill>
              </a:rPr>
              <a:t>Fundamental</a:t>
            </a:r>
            <a:r>
              <a:rPr lang="en-US" sz="3600"/>
              <a:t> </a:t>
            </a:r>
            <a:r>
              <a:rPr lang="en-US" sz="3600">
                <a:solidFill>
                  <a:srgbClr val="FFFF00"/>
                </a:solidFill>
              </a:rPr>
              <a:t>Theology of JW’s</a:t>
            </a:r>
          </a:p>
        </p:txBody>
      </p:sp>
      <p:sp>
        <p:nvSpPr>
          <p:cNvPr id="485379" name="Rectangle 3">
            <a:extLst>
              <a:ext uri="{FF2B5EF4-FFF2-40B4-BE49-F238E27FC236}">
                <a16:creationId xmlns:a16="http://schemas.microsoft.com/office/drawing/2014/main" id="{00BF07DF-F709-BF73-43F3-A38275C5B27A}"/>
              </a:ext>
            </a:extLst>
          </p:cNvPr>
          <p:cNvSpPr>
            <a:spLocks noGrp="1" noChangeArrowheads="1"/>
          </p:cNvSpPr>
          <p:nvPr>
            <p:ph type="body" idx="1"/>
          </p:nvPr>
        </p:nvSpPr>
        <p:spPr>
          <a:xfrm>
            <a:off x="457200" y="1600200"/>
            <a:ext cx="8229600" cy="5029200"/>
          </a:xfrm>
        </p:spPr>
        <p:txBody>
          <a:bodyPr/>
          <a:lstStyle/>
          <a:p>
            <a:pPr eaLnBrk="1" hangingPunct="1">
              <a:lnSpc>
                <a:spcPct val="150000"/>
              </a:lnSpc>
              <a:defRPr/>
            </a:pPr>
            <a:r>
              <a:rPr lang="en-US" sz="2400" b="1" dirty="0">
                <a:solidFill>
                  <a:srgbClr val="FFFF00"/>
                </a:solidFill>
              </a:rPr>
              <a:t>Jesus is not God.  He is a created being.</a:t>
            </a:r>
          </a:p>
          <a:p>
            <a:pPr eaLnBrk="1" hangingPunct="1">
              <a:lnSpc>
                <a:spcPct val="150000"/>
              </a:lnSpc>
              <a:defRPr/>
            </a:pPr>
            <a:r>
              <a:rPr lang="en-US" sz="2400" b="1" dirty="0">
                <a:solidFill>
                  <a:srgbClr val="FFFF00"/>
                </a:solidFill>
              </a:rPr>
              <a:t>The Holy Spirit is not Deity or a person, but a force of God.</a:t>
            </a:r>
          </a:p>
          <a:p>
            <a:pPr eaLnBrk="1" hangingPunct="1">
              <a:lnSpc>
                <a:spcPct val="150000"/>
              </a:lnSpc>
              <a:defRPr/>
            </a:pPr>
            <a:r>
              <a:rPr lang="en-US" sz="2400" b="1" dirty="0">
                <a:solidFill>
                  <a:srgbClr val="FFFF00"/>
                </a:solidFill>
              </a:rPr>
              <a:t>God’s only acceptable name is Jehovah.</a:t>
            </a:r>
          </a:p>
          <a:p>
            <a:pPr eaLnBrk="1" hangingPunct="1">
              <a:lnSpc>
                <a:spcPct val="150000"/>
              </a:lnSpc>
              <a:defRPr/>
            </a:pPr>
            <a:r>
              <a:rPr lang="en-US" sz="2400" b="1" dirty="0">
                <a:solidFill>
                  <a:srgbClr val="FFFF00"/>
                </a:solidFill>
              </a:rPr>
              <a:t>Only JW’s will be in  heaven.</a:t>
            </a:r>
          </a:p>
          <a:p>
            <a:pPr eaLnBrk="1" hangingPunct="1">
              <a:lnSpc>
                <a:spcPct val="150000"/>
              </a:lnSpc>
              <a:defRPr/>
            </a:pPr>
            <a:r>
              <a:rPr lang="en-US" sz="2400" b="1" dirty="0">
                <a:solidFill>
                  <a:srgbClr val="FFFF00"/>
                </a:solidFill>
              </a:rPr>
              <a:t>Hell is not a place of punishment.</a:t>
            </a:r>
          </a:p>
          <a:p>
            <a:pPr eaLnBrk="1" hangingPunct="1">
              <a:lnSpc>
                <a:spcPct val="150000"/>
              </a:lnSpc>
              <a:defRPr/>
            </a:pPr>
            <a:r>
              <a:rPr lang="en-US" sz="2400" b="1" dirty="0">
                <a:solidFill>
                  <a:srgbClr val="FFFF00"/>
                </a:solidFill>
              </a:rPr>
              <a:t>The Church became completely apostate until 1870’s</a:t>
            </a:r>
          </a:p>
          <a:p>
            <a:pPr eaLnBrk="1" hangingPunct="1">
              <a:lnSpc>
                <a:spcPct val="150000"/>
              </a:lnSpc>
              <a:defRPr/>
            </a:pPr>
            <a:endParaRPr lang="en-US" sz="2400" dirty="0">
              <a:solidFill>
                <a:srgbClr val="FFFF00"/>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a:extLst>
              <a:ext uri="{FF2B5EF4-FFF2-40B4-BE49-F238E27FC236}">
                <a16:creationId xmlns:a16="http://schemas.microsoft.com/office/drawing/2014/main" id="{954F77CF-A97C-ECF5-7A37-8B6F6EAE0DCF}"/>
              </a:ext>
            </a:extLst>
          </p:cNvPr>
          <p:cNvSpPr>
            <a:spLocks noGrp="1" noChangeArrowheads="1"/>
          </p:cNvSpPr>
          <p:nvPr>
            <p:ph type="title"/>
          </p:nvPr>
        </p:nvSpPr>
        <p:spPr>
          <a:xfrm>
            <a:off x="533400" y="381000"/>
            <a:ext cx="8229600" cy="714375"/>
          </a:xfrm>
        </p:spPr>
        <p:txBody>
          <a:bodyPr/>
          <a:lstStyle/>
          <a:p>
            <a:pPr eaLnBrk="1" hangingPunct="1">
              <a:defRPr/>
            </a:pPr>
            <a:r>
              <a:rPr lang="en-US" sz="3200" b="1" dirty="0">
                <a:solidFill>
                  <a:srgbClr val="FFFF00"/>
                </a:solidFill>
              </a:rPr>
              <a:t>Jehovah’s Witness Teachings</a:t>
            </a:r>
          </a:p>
        </p:txBody>
      </p:sp>
      <p:sp>
        <p:nvSpPr>
          <p:cNvPr id="487427" name="Rectangle 3">
            <a:extLst>
              <a:ext uri="{FF2B5EF4-FFF2-40B4-BE49-F238E27FC236}">
                <a16:creationId xmlns:a16="http://schemas.microsoft.com/office/drawing/2014/main" id="{9A2CE030-68BE-CAB7-3605-56D2F70C10A7}"/>
              </a:ext>
            </a:extLst>
          </p:cNvPr>
          <p:cNvSpPr>
            <a:spLocks noGrp="1" noChangeArrowheads="1"/>
          </p:cNvSpPr>
          <p:nvPr>
            <p:ph type="body" idx="1"/>
          </p:nvPr>
        </p:nvSpPr>
        <p:spPr>
          <a:xfrm>
            <a:off x="457200" y="1143000"/>
            <a:ext cx="8229600" cy="4983163"/>
          </a:xfrm>
        </p:spPr>
        <p:txBody>
          <a:bodyPr/>
          <a:lstStyle/>
          <a:p>
            <a:pPr eaLnBrk="1" hangingPunct="1">
              <a:lnSpc>
                <a:spcPct val="150000"/>
              </a:lnSpc>
              <a:defRPr/>
            </a:pPr>
            <a:r>
              <a:rPr lang="en-US" sz="2400" b="1" dirty="0">
                <a:solidFill>
                  <a:srgbClr val="FFFF00"/>
                </a:solidFill>
              </a:rPr>
              <a:t>Emphasis on OT law</a:t>
            </a:r>
          </a:p>
          <a:p>
            <a:pPr lvl="2" eaLnBrk="1" hangingPunct="1">
              <a:lnSpc>
                <a:spcPct val="150000"/>
              </a:lnSpc>
              <a:defRPr/>
            </a:pPr>
            <a:r>
              <a:rPr lang="en-US" b="1" dirty="0">
                <a:solidFill>
                  <a:srgbClr val="FFFF00"/>
                </a:solidFill>
              </a:rPr>
              <a:t>No blood transfusions</a:t>
            </a:r>
          </a:p>
          <a:p>
            <a:pPr eaLnBrk="1" hangingPunct="1">
              <a:lnSpc>
                <a:spcPct val="150000"/>
              </a:lnSpc>
              <a:defRPr/>
            </a:pPr>
            <a:r>
              <a:rPr lang="en-US" sz="2400" b="1" dirty="0" err="1">
                <a:solidFill>
                  <a:srgbClr val="FFFF00"/>
                </a:solidFill>
              </a:rPr>
              <a:t>Miscelaneous</a:t>
            </a:r>
            <a:r>
              <a:rPr lang="en-US" sz="2400" b="1" dirty="0">
                <a:solidFill>
                  <a:srgbClr val="FFFF00"/>
                </a:solidFill>
              </a:rPr>
              <a:t> (attempts to mark JW’s as unique)</a:t>
            </a:r>
          </a:p>
          <a:p>
            <a:pPr lvl="2" eaLnBrk="1" hangingPunct="1">
              <a:lnSpc>
                <a:spcPct val="150000"/>
              </a:lnSpc>
              <a:defRPr/>
            </a:pPr>
            <a:r>
              <a:rPr lang="en-US" b="1" dirty="0">
                <a:solidFill>
                  <a:srgbClr val="FFFF00"/>
                </a:solidFill>
              </a:rPr>
              <a:t>Birthdays, etc.</a:t>
            </a:r>
          </a:p>
          <a:p>
            <a:pPr lvl="2" eaLnBrk="1" hangingPunct="1">
              <a:lnSpc>
                <a:spcPct val="150000"/>
              </a:lnSpc>
              <a:defRPr/>
            </a:pPr>
            <a:r>
              <a:rPr lang="en-US" b="1" dirty="0">
                <a:solidFill>
                  <a:srgbClr val="FFFF00"/>
                </a:solidFill>
              </a:rPr>
              <a:t>No Military Service</a:t>
            </a:r>
          </a:p>
          <a:p>
            <a:pPr lvl="2" eaLnBrk="1" hangingPunct="1">
              <a:lnSpc>
                <a:spcPct val="150000"/>
              </a:lnSpc>
              <a:defRPr/>
            </a:pPr>
            <a:r>
              <a:rPr lang="en-US" b="1" dirty="0">
                <a:solidFill>
                  <a:srgbClr val="FFFF00"/>
                </a:solidFill>
              </a:rPr>
              <a:t>No Wearing Crosses</a:t>
            </a:r>
          </a:p>
          <a:p>
            <a:pPr lvl="2" eaLnBrk="1" hangingPunct="1">
              <a:lnSpc>
                <a:spcPct val="150000"/>
              </a:lnSpc>
              <a:defRPr/>
            </a:pPr>
            <a:r>
              <a:rPr lang="en-US" b="1" dirty="0">
                <a:solidFill>
                  <a:srgbClr val="FFFF00"/>
                </a:solidFill>
              </a:rPr>
              <a:t>No pledging</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a:extLst>
              <a:ext uri="{FF2B5EF4-FFF2-40B4-BE49-F238E27FC236}">
                <a16:creationId xmlns:a16="http://schemas.microsoft.com/office/drawing/2014/main" id="{33D1B0D4-38FA-3947-286B-7D7B86A13972}"/>
              </a:ext>
            </a:extLst>
          </p:cNvPr>
          <p:cNvSpPr>
            <a:spLocks noGrp="1" noChangeArrowheads="1"/>
          </p:cNvSpPr>
          <p:nvPr>
            <p:ph type="title"/>
          </p:nvPr>
        </p:nvSpPr>
        <p:spPr>
          <a:xfrm>
            <a:off x="457200" y="277813"/>
            <a:ext cx="8229600" cy="638175"/>
          </a:xfrm>
        </p:spPr>
        <p:txBody>
          <a:bodyPr/>
          <a:lstStyle/>
          <a:p>
            <a:pPr eaLnBrk="1" hangingPunct="1">
              <a:defRPr/>
            </a:pPr>
            <a:r>
              <a:rPr lang="en-US" sz="3200">
                <a:solidFill>
                  <a:srgbClr val="FFFF00"/>
                </a:solidFill>
              </a:rPr>
              <a:t>The Watchtower Society</a:t>
            </a:r>
          </a:p>
        </p:txBody>
      </p:sp>
      <p:sp>
        <p:nvSpPr>
          <p:cNvPr id="489475" name="Rectangle 3">
            <a:extLst>
              <a:ext uri="{FF2B5EF4-FFF2-40B4-BE49-F238E27FC236}">
                <a16:creationId xmlns:a16="http://schemas.microsoft.com/office/drawing/2014/main" id="{88137AB6-B078-6E58-D378-7CD9E8786FAC}"/>
              </a:ext>
            </a:extLst>
          </p:cNvPr>
          <p:cNvSpPr>
            <a:spLocks noGrp="1" noChangeArrowheads="1"/>
          </p:cNvSpPr>
          <p:nvPr>
            <p:ph type="body" idx="1"/>
          </p:nvPr>
        </p:nvSpPr>
        <p:spPr>
          <a:xfrm>
            <a:off x="457200" y="1066800"/>
            <a:ext cx="8229600" cy="5059363"/>
          </a:xfrm>
        </p:spPr>
        <p:txBody>
          <a:bodyPr/>
          <a:lstStyle/>
          <a:p>
            <a:pPr eaLnBrk="1" hangingPunct="1">
              <a:buFont typeface="Wingdings" panose="05000000000000000000" pitchFamily="2" charset="2"/>
              <a:buNone/>
              <a:defRPr/>
            </a:pPr>
            <a:r>
              <a:rPr lang="en-US" dirty="0"/>
              <a:t>  </a:t>
            </a:r>
            <a:r>
              <a:rPr lang="en-US" sz="2400" b="1" dirty="0">
                <a:solidFill>
                  <a:srgbClr val="FFFF00"/>
                </a:solidFill>
              </a:rPr>
              <a:t>God’s faithful and discreet slave  Matthew 24:45-47</a:t>
            </a:r>
          </a:p>
          <a:p>
            <a:pPr eaLnBrk="1" hangingPunct="1">
              <a:buFont typeface="Wingdings" panose="05000000000000000000" pitchFamily="2" charset="2"/>
              <a:buNone/>
              <a:defRPr/>
            </a:pPr>
            <a:endParaRPr lang="en-US" sz="1000" b="1" dirty="0">
              <a:solidFill>
                <a:srgbClr val="FFFF00"/>
              </a:solidFill>
            </a:endParaRPr>
          </a:p>
          <a:p>
            <a:pPr eaLnBrk="1" hangingPunct="1">
              <a:buFont typeface="Wingdings" panose="05000000000000000000" pitchFamily="2" charset="2"/>
              <a:buNone/>
              <a:defRPr/>
            </a:pPr>
            <a:r>
              <a:rPr lang="en-US" sz="2400" b="1" dirty="0">
                <a:solidFill>
                  <a:srgbClr val="FFFF00"/>
                </a:solidFill>
              </a:rPr>
              <a:t>	“God’s sole channel of communication to His people.”</a:t>
            </a:r>
          </a:p>
          <a:p>
            <a:pPr eaLnBrk="1" hangingPunct="1">
              <a:buFont typeface="Wingdings" panose="05000000000000000000" pitchFamily="2" charset="2"/>
              <a:buNone/>
              <a:defRPr/>
            </a:pPr>
            <a:endParaRPr lang="en-US" sz="1000" b="1" dirty="0">
              <a:solidFill>
                <a:srgbClr val="FFFF00"/>
              </a:solidFill>
            </a:endParaRPr>
          </a:p>
          <a:p>
            <a:pPr eaLnBrk="1" hangingPunct="1">
              <a:buFont typeface="Wingdings" panose="05000000000000000000" pitchFamily="2" charset="2"/>
              <a:buNone/>
              <a:defRPr/>
            </a:pPr>
            <a:r>
              <a:rPr lang="en-US" sz="2400" b="1" dirty="0">
                <a:solidFill>
                  <a:srgbClr val="FFFF00"/>
                </a:solidFill>
              </a:rPr>
              <a:t>	“Avoid independent thinking or questioning the counsel that is provided by God’s invisible organization.”</a:t>
            </a:r>
          </a:p>
          <a:p>
            <a:pPr eaLnBrk="1" hangingPunct="1">
              <a:buFont typeface="Wingdings" panose="05000000000000000000" pitchFamily="2" charset="2"/>
              <a:buNone/>
              <a:defRPr/>
            </a:pPr>
            <a:endParaRPr lang="en-US" sz="1000" b="1" dirty="0">
              <a:solidFill>
                <a:srgbClr val="FFFF00"/>
              </a:solidFill>
            </a:endParaRPr>
          </a:p>
          <a:p>
            <a:pPr eaLnBrk="1" hangingPunct="1">
              <a:buFont typeface="Wingdings" panose="05000000000000000000" pitchFamily="2" charset="2"/>
              <a:buNone/>
              <a:defRPr/>
            </a:pPr>
            <a:r>
              <a:rPr lang="en-US" sz="2400" b="1" dirty="0">
                <a:solidFill>
                  <a:srgbClr val="FFFF00"/>
                </a:solidFill>
              </a:rPr>
              <a:t>	“We recognize not only Jehovah God as our father, but his organization (The Watchtower Society) as our mother and the wife of our Father, Jehovah God” </a:t>
            </a:r>
            <a:r>
              <a:rPr lang="en-US" sz="2000" b="1" dirty="0">
                <a:solidFill>
                  <a:srgbClr val="FFFF00"/>
                </a:solidFill>
              </a:rPr>
              <a:t>(The Watchtower, May 1, 1957, p. 285)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D0F0661-E506-9665-B58D-EECF6557EE57}"/>
              </a:ext>
            </a:extLst>
          </p:cNvPr>
          <p:cNvSpPr>
            <a:spLocks noGrp="1" noRot="1" noChangeArrowheads="1"/>
          </p:cNvSpPr>
          <p:nvPr>
            <p:ph type="title"/>
          </p:nvPr>
        </p:nvSpPr>
        <p:spPr>
          <a:xfrm>
            <a:off x="457200" y="244475"/>
            <a:ext cx="8385175" cy="898525"/>
          </a:xfrm>
        </p:spPr>
        <p:txBody>
          <a:bodyPr/>
          <a:lstStyle/>
          <a:p>
            <a:pPr algn="ctr" eaLnBrk="1" hangingPunct="1">
              <a:defRPr/>
            </a:pPr>
            <a:r>
              <a:rPr lang="en-US" sz="2800" dirty="0"/>
              <a:t>Écrits et pères de l'Église primitive</a:t>
            </a:r>
          </a:p>
        </p:txBody>
      </p:sp>
      <p:sp>
        <p:nvSpPr>
          <p:cNvPr id="65539" name="Rectangle 3">
            <a:extLst>
              <a:ext uri="{FF2B5EF4-FFF2-40B4-BE49-F238E27FC236}">
                <a16:creationId xmlns:a16="http://schemas.microsoft.com/office/drawing/2014/main" id="{730D993B-34B1-BA35-46A6-A621459C63A5}"/>
              </a:ext>
            </a:extLst>
          </p:cNvPr>
          <p:cNvSpPr>
            <a:spLocks noGrp="1" noRot="1" noChangeArrowheads="1"/>
          </p:cNvSpPr>
          <p:nvPr>
            <p:ph type="body" idx="1"/>
          </p:nvPr>
        </p:nvSpPr>
        <p:spPr>
          <a:xfrm>
            <a:off x="609600" y="1219200"/>
            <a:ext cx="8235950" cy="4876800"/>
          </a:xfrm>
        </p:spPr>
        <p:txBody>
          <a:bodyPr/>
          <a:lstStyle/>
          <a:p>
            <a:pPr eaLnBrk="1" hangingPunct="1">
              <a:defRPr/>
            </a:pPr>
            <a:r>
              <a:rPr lang="en-US" sz="2400" b="1" dirty="0"/>
              <a:t>Catéchisme des années 90 de Didache</a:t>
            </a:r>
          </a:p>
          <a:p>
            <a:pPr eaLnBrk="1" hangingPunct="1">
              <a:defRPr/>
            </a:pPr>
            <a:r>
              <a:rPr lang="en-US" sz="2400" b="1" dirty="0"/>
              <a:t>1</a:t>
            </a:r>
            <a:r>
              <a:rPr lang="en-US" sz="2400" b="1" baseline="30000" dirty="0"/>
              <a:t>st</a:t>
            </a:r>
            <a:r>
              <a:rPr lang="en-US" sz="2400" b="1" dirty="0"/>
              <a:t> Clément 90s vie vertueuse</a:t>
            </a:r>
          </a:p>
          <a:p>
            <a:pPr eaLnBrk="1" hangingPunct="1">
              <a:defRPr/>
            </a:pPr>
            <a:r>
              <a:rPr lang="en-US" sz="2400" b="1" dirty="0"/>
              <a:t>Épître de Barnabas 110's ?   </a:t>
            </a:r>
            <a:r>
              <a:rPr lang="en-US" sz="2400" b="1" dirty="0" err="1"/>
              <a:t>Anti-sémite </a:t>
            </a:r>
            <a:r>
              <a:rPr lang="en-US" sz="2400" b="1" dirty="0"/>
              <a:t>?</a:t>
            </a:r>
          </a:p>
          <a:p>
            <a:pPr eaLnBrk="1" hangingPunct="1">
              <a:defRPr/>
            </a:pPr>
            <a:r>
              <a:rPr lang="en-US" sz="2400" b="1" dirty="0"/>
              <a:t>Le berger d'</a:t>
            </a:r>
            <a:r>
              <a:rPr lang="en-US" sz="2400" b="1" dirty="0" err="1"/>
              <a:t>Hermas</a:t>
            </a:r>
            <a:endParaRPr lang="en-US" sz="2400" b="1" dirty="0"/>
          </a:p>
          <a:p>
            <a:pPr eaLnBrk="1" hangingPunct="1">
              <a:defRPr/>
            </a:pPr>
            <a:r>
              <a:rPr lang="en-US" sz="2400" b="1" dirty="0"/>
              <a:t>Lettres d'Ignace : obéissez à l'évêque !</a:t>
            </a:r>
          </a:p>
          <a:p>
            <a:pPr eaLnBrk="1" hangingPunct="1">
              <a:defRPr/>
            </a:pPr>
            <a:r>
              <a:rPr lang="en-US" sz="2400" b="1" dirty="0"/>
              <a:t>Lettre de Polycarpe contre le </a:t>
            </a:r>
            <a:r>
              <a:rPr lang="en-US" sz="2400" b="1" dirty="0" err="1"/>
              <a:t>docétisme</a:t>
            </a:r>
            <a:endParaRPr lang="en-US" sz="2400" b="1" dirty="0"/>
          </a:p>
          <a:p>
            <a:pPr eaLnBrk="1" hangingPunct="1">
              <a:defRPr/>
            </a:pPr>
            <a:r>
              <a:rPr lang="en-US" sz="2400" b="1" dirty="0"/>
              <a:t>Justin "Martyr" apologiste</a:t>
            </a:r>
          </a:p>
          <a:p>
            <a:pPr eaLnBrk="1" hangingPunct="1">
              <a:defRPr/>
            </a:pPr>
            <a:r>
              <a:rPr lang="en-US" sz="2400" b="1" dirty="0"/>
              <a:t>Irénée de Lyon </a:t>
            </a:r>
            <a:r>
              <a:rPr lang="en-US" sz="2400" b="1" i="1" dirty="0"/>
              <a:t>contre les hérésies   </a:t>
            </a:r>
          </a:p>
          <a:p>
            <a:pPr lvl="1" eaLnBrk="1" hangingPunct="1">
              <a:defRPr/>
            </a:pPr>
            <a:r>
              <a:rPr lang="en-US" sz="2000" b="1" dirty="0"/>
              <a:t>Canon précoce avec 27 livres</a:t>
            </a:r>
          </a:p>
          <a:p>
            <a:pPr lvl="1" eaLnBrk="1" hangingPunct="1">
              <a:defRPr/>
            </a:pPr>
            <a:r>
              <a:rPr lang="en-US" sz="2000" b="1" dirty="0"/>
              <a:t>Appel à la "règle de la foi</a:t>
            </a:r>
          </a:p>
          <a:p>
            <a:pPr lvl="1" eaLnBrk="1" hangingPunct="1">
              <a:defRPr/>
            </a:pPr>
            <a:r>
              <a:rPr lang="en-US" sz="2000" b="1" dirty="0"/>
              <a:t>Le salut se trouve dans l'Église</a:t>
            </a:r>
          </a:p>
          <a:p>
            <a:pPr lvl="1" eaLnBrk="1" hangingPunct="1">
              <a:defRPr/>
            </a:pPr>
            <a:r>
              <a:rPr lang="en-US" sz="2000" b="1" dirty="0"/>
              <a:t>Liste des évêques de Rome à partir de Pierre</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5A505FDF-5886-12C0-37AB-4F9B8E4E049E}"/>
              </a:ext>
            </a:extLst>
          </p:cNvPr>
          <p:cNvSpPr>
            <a:spLocks noGrp="1" noChangeArrowheads="1"/>
          </p:cNvSpPr>
          <p:nvPr>
            <p:ph type="title"/>
          </p:nvPr>
        </p:nvSpPr>
        <p:spPr>
          <a:xfrm>
            <a:off x="457200" y="274638"/>
            <a:ext cx="8229600" cy="1630362"/>
          </a:xfrm>
        </p:spPr>
        <p:txBody>
          <a:bodyPr/>
          <a:lstStyle/>
          <a:p>
            <a:pPr eaLnBrk="1" hangingPunct="1">
              <a:defRPr/>
            </a:pPr>
            <a:r>
              <a:rPr lang="en-US" sz="2800" b="1">
                <a:solidFill>
                  <a:srgbClr val="FFFF00"/>
                </a:solidFill>
              </a:rPr>
              <a:t>The New World Translation of the Bible</a:t>
            </a:r>
          </a:p>
        </p:txBody>
      </p:sp>
      <p:sp>
        <p:nvSpPr>
          <p:cNvPr id="491523" name="Rectangle 3">
            <a:extLst>
              <a:ext uri="{FF2B5EF4-FFF2-40B4-BE49-F238E27FC236}">
                <a16:creationId xmlns:a16="http://schemas.microsoft.com/office/drawing/2014/main" id="{B4B2863D-0567-9C9E-B1C1-69ACC4C18BE9}"/>
              </a:ext>
            </a:extLst>
          </p:cNvPr>
          <p:cNvSpPr>
            <a:spLocks noGrp="1" noChangeArrowheads="1"/>
          </p:cNvSpPr>
          <p:nvPr>
            <p:ph type="body" idx="1"/>
          </p:nvPr>
        </p:nvSpPr>
        <p:spPr>
          <a:xfrm>
            <a:off x="457200" y="1905000"/>
            <a:ext cx="8229600" cy="4225925"/>
          </a:xfrm>
        </p:spPr>
        <p:txBody>
          <a:bodyPr/>
          <a:lstStyle/>
          <a:p>
            <a:pPr eaLnBrk="1" hangingPunct="1">
              <a:lnSpc>
                <a:spcPct val="150000"/>
              </a:lnSpc>
              <a:defRPr/>
            </a:pPr>
            <a:r>
              <a:rPr lang="en-US" sz="2400" b="1" dirty="0">
                <a:solidFill>
                  <a:srgbClr val="FFFF00"/>
                </a:solidFill>
              </a:rPr>
              <a:t>Done by JW members only</a:t>
            </a:r>
          </a:p>
          <a:p>
            <a:pPr eaLnBrk="1" hangingPunct="1">
              <a:lnSpc>
                <a:spcPct val="150000"/>
              </a:lnSpc>
              <a:defRPr/>
            </a:pPr>
            <a:r>
              <a:rPr lang="en-US" sz="2400" b="1" dirty="0">
                <a:solidFill>
                  <a:srgbClr val="FFFF00"/>
                </a:solidFill>
              </a:rPr>
              <a:t>Designed to protect members from corrupted non-Christian translations (like NIV and so forth)</a:t>
            </a:r>
          </a:p>
          <a:p>
            <a:pPr eaLnBrk="1" hangingPunct="1">
              <a:lnSpc>
                <a:spcPct val="150000"/>
              </a:lnSpc>
              <a:defRPr/>
            </a:pPr>
            <a:r>
              <a:rPr lang="en-US" sz="2400" b="1" dirty="0">
                <a:solidFill>
                  <a:srgbClr val="FFFF00"/>
                </a:solidFill>
              </a:rPr>
              <a:t>John 1:1     The word was </a:t>
            </a:r>
            <a:r>
              <a:rPr lang="en-US" sz="2400" b="1" i="1" dirty="0">
                <a:solidFill>
                  <a:srgbClr val="FFFF00"/>
                </a:solidFill>
              </a:rPr>
              <a:t>a g</a:t>
            </a:r>
            <a:r>
              <a:rPr lang="en-US" sz="2400" b="1" dirty="0">
                <a:solidFill>
                  <a:srgbClr val="FFFF00"/>
                </a:solidFill>
              </a:rPr>
              <a:t>od….</a:t>
            </a:r>
            <a:endParaRPr lang="en-US" sz="2400" b="1" i="1" dirty="0">
              <a:solidFill>
                <a:srgbClr val="FFFF00"/>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a:extLst>
              <a:ext uri="{FF2B5EF4-FFF2-40B4-BE49-F238E27FC236}">
                <a16:creationId xmlns:a16="http://schemas.microsoft.com/office/drawing/2014/main" id="{5949F85F-E58F-D61D-B242-6464935322AC}"/>
              </a:ext>
            </a:extLst>
          </p:cNvPr>
          <p:cNvSpPr>
            <a:spLocks noGrp="1" noChangeArrowheads="1"/>
          </p:cNvSpPr>
          <p:nvPr>
            <p:ph type="title"/>
          </p:nvPr>
        </p:nvSpPr>
        <p:spPr>
          <a:xfrm>
            <a:off x="457200" y="277813"/>
            <a:ext cx="8229600" cy="561975"/>
          </a:xfrm>
        </p:spPr>
        <p:txBody>
          <a:bodyPr/>
          <a:lstStyle/>
          <a:p>
            <a:pPr eaLnBrk="1" hangingPunct="1">
              <a:defRPr/>
            </a:pPr>
            <a:r>
              <a:rPr lang="en-US" sz="3200" b="1">
                <a:solidFill>
                  <a:srgbClr val="FFFF00"/>
                </a:solidFill>
              </a:rPr>
              <a:t>The Deity of Christ</a:t>
            </a:r>
          </a:p>
        </p:txBody>
      </p:sp>
      <p:sp>
        <p:nvSpPr>
          <p:cNvPr id="493571" name="Rectangle 3">
            <a:extLst>
              <a:ext uri="{FF2B5EF4-FFF2-40B4-BE49-F238E27FC236}">
                <a16:creationId xmlns:a16="http://schemas.microsoft.com/office/drawing/2014/main" id="{43E07771-5841-4F5C-D0CC-2F1AD372915F}"/>
              </a:ext>
            </a:extLst>
          </p:cNvPr>
          <p:cNvSpPr>
            <a:spLocks noGrp="1" noChangeArrowheads="1"/>
          </p:cNvSpPr>
          <p:nvPr>
            <p:ph type="body" idx="1"/>
          </p:nvPr>
        </p:nvSpPr>
        <p:spPr>
          <a:xfrm>
            <a:off x="457200" y="1295400"/>
            <a:ext cx="8229600" cy="4830763"/>
          </a:xfrm>
        </p:spPr>
        <p:txBody>
          <a:bodyPr/>
          <a:lstStyle/>
          <a:p>
            <a:pPr eaLnBrk="1" hangingPunct="1">
              <a:lnSpc>
                <a:spcPct val="150000"/>
              </a:lnSpc>
              <a:defRPr/>
            </a:pPr>
            <a:r>
              <a:rPr lang="en-US" sz="2800" b="1">
                <a:solidFill>
                  <a:srgbClr val="FFFF00"/>
                </a:solidFill>
              </a:rPr>
              <a:t>Jesus is the first and highest of Jehovah’s creation.</a:t>
            </a:r>
          </a:p>
          <a:p>
            <a:pPr eaLnBrk="1" hangingPunct="1">
              <a:lnSpc>
                <a:spcPct val="150000"/>
              </a:lnSpc>
              <a:defRPr/>
            </a:pPr>
            <a:r>
              <a:rPr lang="en-US" sz="2800" b="1">
                <a:solidFill>
                  <a:srgbClr val="FFFF00"/>
                </a:solidFill>
              </a:rPr>
              <a:t>Jesus is the archangel Michael.</a:t>
            </a:r>
          </a:p>
          <a:p>
            <a:pPr eaLnBrk="1" hangingPunct="1">
              <a:lnSpc>
                <a:spcPct val="150000"/>
              </a:lnSpc>
              <a:defRPr/>
            </a:pPr>
            <a:r>
              <a:rPr lang="en-US" sz="2800" b="1">
                <a:solidFill>
                  <a:srgbClr val="FFFF00"/>
                </a:solidFill>
              </a:rPr>
              <a:t>The Arian heresy  (Arius, 3</a:t>
            </a:r>
            <a:r>
              <a:rPr lang="en-US" sz="2800" b="1" baseline="30000">
                <a:solidFill>
                  <a:srgbClr val="FFFF00"/>
                </a:solidFill>
              </a:rPr>
              <a:t>rd</a:t>
            </a:r>
            <a:r>
              <a:rPr lang="en-US" sz="2800" b="1">
                <a:solidFill>
                  <a:srgbClr val="FFFF00"/>
                </a:solidFill>
              </a:rPr>
              <a:t> Century AD).</a:t>
            </a:r>
          </a:p>
          <a:p>
            <a:pPr eaLnBrk="1" hangingPunct="1">
              <a:lnSpc>
                <a:spcPct val="150000"/>
              </a:lnSpc>
              <a:defRPr/>
            </a:pPr>
            <a:r>
              <a:rPr lang="en-US" sz="2800" b="1">
                <a:solidFill>
                  <a:srgbClr val="FFFF00"/>
                </a:solidFill>
              </a:rPr>
              <a:t>Claim:  Jesus is never worshipped in the NT.</a:t>
            </a:r>
          </a:p>
          <a:p>
            <a:pPr eaLnBrk="1" hangingPunct="1">
              <a:defRPr/>
            </a:pPr>
            <a:endParaRPr lang="en-US" sz="2000" b="1">
              <a:solidFill>
                <a:srgbClr val="FFFF00"/>
              </a:solidFill>
            </a:endParaRPr>
          </a:p>
          <a:p>
            <a:pPr eaLnBrk="1" hangingPunct="1">
              <a:defRPr/>
            </a:pPr>
            <a:endParaRPr lang="en-US" sz="2000" b="1">
              <a:solidFill>
                <a:srgbClr val="FFFF00"/>
              </a:solidFill>
            </a:endParaRPr>
          </a:p>
          <a:p>
            <a:pPr eaLnBrk="1" hangingPunct="1">
              <a:defRPr/>
            </a:pPr>
            <a:endParaRPr lang="en-US" sz="2000" b="1"/>
          </a:p>
          <a:p>
            <a:pPr eaLnBrk="1" hangingPunct="1">
              <a:buFont typeface="Wingdings" panose="05000000000000000000" pitchFamily="2" charset="2"/>
              <a:buNone/>
              <a:defRPr/>
            </a:pPr>
            <a:endParaRPr lang="en-US" sz="2000" b="1"/>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a:extLst>
              <a:ext uri="{FF2B5EF4-FFF2-40B4-BE49-F238E27FC236}">
                <a16:creationId xmlns:a16="http://schemas.microsoft.com/office/drawing/2014/main" id="{E469B1B5-3272-B303-BE59-5C55821D37FA}"/>
              </a:ext>
            </a:extLst>
          </p:cNvPr>
          <p:cNvSpPr>
            <a:spLocks noGrp="1" noChangeArrowheads="1"/>
          </p:cNvSpPr>
          <p:nvPr>
            <p:ph type="title"/>
          </p:nvPr>
        </p:nvSpPr>
        <p:spPr>
          <a:xfrm>
            <a:off x="457200" y="277813"/>
            <a:ext cx="8229600" cy="865187"/>
          </a:xfrm>
        </p:spPr>
        <p:txBody>
          <a:bodyPr/>
          <a:lstStyle/>
          <a:p>
            <a:pPr eaLnBrk="1" hangingPunct="1">
              <a:defRPr/>
            </a:pPr>
            <a:r>
              <a:rPr lang="en-US" sz="3200" b="1">
                <a:solidFill>
                  <a:srgbClr val="FFFF00"/>
                </a:solidFill>
              </a:rPr>
              <a:t>Proof-texts</a:t>
            </a:r>
          </a:p>
        </p:txBody>
      </p:sp>
      <p:sp>
        <p:nvSpPr>
          <p:cNvPr id="495619" name="Rectangle 3">
            <a:extLst>
              <a:ext uri="{FF2B5EF4-FFF2-40B4-BE49-F238E27FC236}">
                <a16:creationId xmlns:a16="http://schemas.microsoft.com/office/drawing/2014/main" id="{6015A12C-A495-583F-8F35-D9D25EE38900}"/>
              </a:ext>
            </a:extLst>
          </p:cNvPr>
          <p:cNvSpPr>
            <a:spLocks noGrp="1" noChangeArrowheads="1"/>
          </p:cNvSpPr>
          <p:nvPr>
            <p:ph type="body" idx="1"/>
          </p:nvPr>
        </p:nvSpPr>
        <p:spPr/>
        <p:txBody>
          <a:bodyPr/>
          <a:lstStyle/>
          <a:p>
            <a:pPr eaLnBrk="1" hangingPunct="1">
              <a:lnSpc>
                <a:spcPct val="150000"/>
              </a:lnSpc>
              <a:buFont typeface="Wingdings" panose="05000000000000000000" pitchFamily="2" charset="2"/>
              <a:buNone/>
              <a:defRPr/>
            </a:pPr>
            <a:r>
              <a:rPr lang="en-US" sz="2000" b="1" dirty="0">
                <a:solidFill>
                  <a:srgbClr val="FFFF00"/>
                </a:solidFill>
                <a:latin typeface="Arial"/>
              </a:rPr>
              <a:t>·</a:t>
            </a:r>
            <a:r>
              <a:rPr lang="en-US" sz="2000" b="1" dirty="0"/>
              <a:t>    </a:t>
            </a:r>
            <a:r>
              <a:rPr lang="en-US" sz="2400" b="1" dirty="0">
                <a:solidFill>
                  <a:srgbClr val="FFFF00"/>
                </a:solidFill>
              </a:rPr>
              <a:t>John 1:1  …. The Word was a god…</a:t>
            </a:r>
          </a:p>
          <a:p>
            <a:pPr eaLnBrk="1" hangingPunct="1">
              <a:lnSpc>
                <a:spcPct val="150000"/>
              </a:lnSpc>
              <a:defRPr/>
            </a:pPr>
            <a:r>
              <a:rPr lang="en-US" sz="2400" b="1" dirty="0">
                <a:solidFill>
                  <a:srgbClr val="FFFF00"/>
                </a:solidFill>
              </a:rPr>
              <a:t> John 3:16  (NWT)  Jehovah’s first creation was his only begotten Son.</a:t>
            </a:r>
          </a:p>
          <a:p>
            <a:pPr eaLnBrk="1" hangingPunct="1">
              <a:lnSpc>
                <a:spcPct val="150000"/>
              </a:lnSpc>
              <a:defRPr/>
            </a:pPr>
            <a:r>
              <a:rPr lang="en-US" sz="2400" b="1" dirty="0" err="1">
                <a:solidFill>
                  <a:srgbClr val="FFFF00"/>
                </a:solidFill>
              </a:rPr>
              <a:t>Coll</a:t>
            </a:r>
            <a:r>
              <a:rPr lang="en-US" sz="2400" b="1" dirty="0">
                <a:solidFill>
                  <a:srgbClr val="FFFF00"/>
                </a:solidFill>
              </a:rPr>
              <a:t> 1:15-17  The first-born of (</a:t>
            </a:r>
            <a:r>
              <a:rPr lang="en-US" sz="2400" b="1" dirty="0" err="1">
                <a:solidFill>
                  <a:srgbClr val="FFFF00"/>
                </a:solidFill>
              </a:rPr>
              <a:t>vs</a:t>
            </a:r>
            <a:r>
              <a:rPr lang="en-US" sz="2400" b="1" dirty="0">
                <a:solidFill>
                  <a:srgbClr val="FFFF00"/>
                </a:solidFill>
              </a:rPr>
              <a:t> over) all creation.</a:t>
            </a:r>
          </a:p>
          <a:p>
            <a:pPr eaLnBrk="1" hangingPunct="1">
              <a:lnSpc>
                <a:spcPct val="150000"/>
              </a:lnSpc>
              <a:defRPr/>
            </a:pPr>
            <a:r>
              <a:rPr lang="en-US" sz="2400" b="1" dirty="0" err="1">
                <a:solidFill>
                  <a:srgbClr val="FFFF00"/>
                </a:solidFill>
              </a:rPr>
              <a:t>Jn</a:t>
            </a:r>
            <a:r>
              <a:rPr lang="en-US" sz="2400" b="1" dirty="0">
                <a:solidFill>
                  <a:srgbClr val="FFFF00"/>
                </a:solidFill>
              </a:rPr>
              <a:t> 14:28  The Father is greater than I</a:t>
            </a:r>
          </a:p>
          <a:p>
            <a:pPr eaLnBrk="1" hangingPunct="1">
              <a:lnSpc>
                <a:spcPct val="150000"/>
              </a:lnSpc>
              <a:defRPr/>
            </a:pPr>
            <a:r>
              <a:rPr lang="en-US" sz="2400" b="1" dirty="0" err="1">
                <a:solidFill>
                  <a:srgbClr val="FFFF00"/>
                </a:solidFill>
              </a:rPr>
              <a:t>Jn</a:t>
            </a:r>
            <a:r>
              <a:rPr lang="en-US" sz="2400" b="1" dirty="0">
                <a:solidFill>
                  <a:srgbClr val="FFFF00"/>
                </a:solidFill>
              </a:rPr>
              <a:t> 20:17  My God</a:t>
            </a:r>
          </a:p>
          <a:p>
            <a:pPr eaLnBrk="1" hangingPunct="1">
              <a:lnSpc>
                <a:spcPct val="150000"/>
              </a:lnSpc>
              <a:defRPr/>
            </a:pPr>
            <a:r>
              <a:rPr lang="en-US" sz="2400" b="1" dirty="0">
                <a:solidFill>
                  <a:srgbClr val="FFFF00"/>
                </a:solidFill>
              </a:rPr>
              <a:t>1 </a:t>
            </a:r>
            <a:r>
              <a:rPr lang="en-US" sz="2400" b="1" dirty="0" err="1">
                <a:solidFill>
                  <a:srgbClr val="FFFF00"/>
                </a:solidFill>
              </a:rPr>
              <a:t>Cor</a:t>
            </a:r>
            <a:r>
              <a:rPr lang="en-US" sz="2400" b="1" dirty="0">
                <a:solidFill>
                  <a:srgbClr val="FFFF00"/>
                </a:solidFill>
              </a:rPr>
              <a:t> 15:28  … the head of Christ is God</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7CF90917-AFAF-EAF5-CBC5-E467FF46F30A}"/>
              </a:ext>
            </a:extLst>
          </p:cNvPr>
          <p:cNvSpPr>
            <a:spLocks noGrp="1" noChangeArrowheads="1"/>
          </p:cNvSpPr>
          <p:nvPr>
            <p:ph type="title"/>
          </p:nvPr>
        </p:nvSpPr>
        <p:spPr>
          <a:xfrm>
            <a:off x="457200" y="277813"/>
            <a:ext cx="8229600" cy="638175"/>
          </a:xfrm>
        </p:spPr>
        <p:txBody>
          <a:bodyPr/>
          <a:lstStyle/>
          <a:p>
            <a:pPr eaLnBrk="1" hangingPunct="1">
              <a:defRPr/>
            </a:pPr>
            <a:r>
              <a:rPr lang="en-US" sz="3200" b="1">
                <a:solidFill>
                  <a:srgbClr val="FFFF00"/>
                </a:solidFill>
              </a:rPr>
              <a:t>Response</a:t>
            </a:r>
          </a:p>
        </p:txBody>
      </p:sp>
      <p:sp>
        <p:nvSpPr>
          <p:cNvPr id="497667" name="Rectangle 3">
            <a:extLst>
              <a:ext uri="{FF2B5EF4-FFF2-40B4-BE49-F238E27FC236}">
                <a16:creationId xmlns:a16="http://schemas.microsoft.com/office/drawing/2014/main" id="{7671CED1-94EF-88C6-A873-A9DFACED19A7}"/>
              </a:ext>
            </a:extLst>
          </p:cNvPr>
          <p:cNvSpPr>
            <a:spLocks noGrp="1" noChangeArrowheads="1"/>
          </p:cNvSpPr>
          <p:nvPr>
            <p:ph type="body" idx="1"/>
          </p:nvPr>
        </p:nvSpPr>
        <p:spPr>
          <a:xfrm>
            <a:off x="457200" y="1143000"/>
            <a:ext cx="8229600" cy="5715000"/>
          </a:xfrm>
        </p:spPr>
        <p:txBody>
          <a:bodyPr/>
          <a:lstStyle/>
          <a:p>
            <a:pPr eaLnBrk="1" hangingPunct="1">
              <a:lnSpc>
                <a:spcPct val="125000"/>
              </a:lnSpc>
              <a:defRPr/>
            </a:pPr>
            <a:r>
              <a:rPr lang="en-US" sz="2400" b="1" dirty="0">
                <a:solidFill>
                  <a:srgbClr val="FFFF00"/>
                </a:solidFill>
              </a:rPr>
              <a:t>Compare </a:t>
            </a:r>
            <a:r>
              <a:rPr lang="en-US" sz="2400" b="1" dirty="0" err="1">
                <a:solidFill>
                  <a:srgbClr val="FFFF00"/>
                </a:solidFill>
              </a:rPr>
              <a:t>Coll</a:t>
            </a:r>
            <a:r>
              <a:rPr lang="en-US" sz="2400" b="1" dirty="0">
                <a:solidFill>
                  <a:srgbClr val="FFFF00"/>
                </a:solidFill>
              </a:rPr>
              <a:t> 1:16 to Hebrews 2:10</a:t>
            </a:r>
          </a:p>
          <a:p>
            <a:pPr eaLnBrk="1" hangingPunct="1">
              <a:lnSpc>
                <a:spcPct val="125000"/>
              </a:lnSpc>
              <a:defRPr/>
            </a:pPr>
            <a:r>
              <a:rPr lang="en-US" sz="2400" b="1" dirty="0">
                <a:solidFill>
                  <a:srgbClr val="FFFF00"/>
                </a:solidFill>
              </a:rPr>
              <a:t>Hebrews 1:2</a:t>
            </a:r>
          </a:p>
          <a:p>
            <a:pPr eaLnBrk="1" hangingPunct="1">
              <a:lnSpc>
                <a:spcPct val="125000"/>
              </a:lnSpc>
              <a:defRPr/>
            </a:pPr>
            <a:r>
              <a:rPr lang="en-US" sz="2400" b="1" dirty="0">
                <a:solidFill>
                  <a:srgbClr val="FFFF00"/>
                </a:solidFill>
              </a:rPr>
              <a:t>John 8:58 (Exodus 3:14)</a:t>
            </a:r>
          </a:p>
          <a:p>
            <a:pPr eaLnBrk="1" hangingPunct="1">
              <a:lnSpc>
                <a:spcPct val="125000"/>
              </a:lnSpc>
              <a:defRPr/>
            </a:pPr>
            <a:r>
              <a:rPr lang="en-US" sz="2400" b="1" dirty="0">
                <a:solidFill>
                  <a:srgbClr val="FFFF00"/>
                </a:solidFill>
              </a:rPr>
              <a:t>John 10:30 (see vs. 33)</a:t>
            </a:r>
          </a:p>
          <a:p>
            <a:pPr eaLnBrk="1" hangingPunct="1">
              <a:lnSpc>
                <a:spcPct val="125000"/>
              </a:lnSpc>
              <a:defRPr/>
            </a:pPr>
            <a:r>
              <a:rPr lang="en-US" sz="2400" b="1" dirty="0" err="1">
                <a:solidFill>
                  <a:srgbClr val="FFFF00"/>
                </a:solidFill>
              </a:rPr>
              <a:t>Coll</a:t>
            </a:r>
            <a:r>
              <a:rPr lang="en-US" sz="2400" b="1" dirty="0">
                <a:solidFill>
                  <a:srgbClr val="FFFF00"/>
                </a:solidFill>
              </a:rPr>
              <a:t> 2:9</a:t>
            </a:r>
          </a:p>
          <a:p>
            <a:pPr eaLnBrk="1" hangingPunct="1">
              <a:lnSpc>
                <a:spcPct val="125000"/>
              </a:lnSpc>
              <a:defRPr/>
            </a:pPr>
            <a:r>
              <a:rPr lang="en-US" sz="2400" b="1" dirty="0">
                <a:solidFill>
                  <a:srgbClr val="FFFF00"/>
                </a:solidFill>
              </a:rPr>
              <a:t>John 20:28</a:t>
            </a:r>
          </a:p>
          <a:p>
            <a:pPr eaLnBrk="1" hangingPunct="1">
              <a:lnSpc>
                <a:spcPct val="125000"/>
              </a:lnSpc>
              <a:defRPr/>
            </a:pPr>
            <a:r>
              <a:rPr lang="en-US" sz="2400" b="1" dirty="0">
                <a:solidFill>
                  <a:srgbClr val="FFFF00"/>
                </a:solidFill>
              </a:rPr>
              <a:t>Titus 2:13</a:t>
            </a:r>
          </a:p>
          <a:p>
            <a:pPr eaLnBrk="1" hangingPunct="1">
              <a:lnSpc>
                <a:spcPct val="125000"/>
              </a:lnSpc>
              <a:defRPr/>
            </a:pPr>
            <a:r>
              <a:rPr lang="en-US" sz="2400" b="1" dirty="0">
                <a:solidFill>
                  <a:srgbClr val="FFFF00"/>
                </a:solidFill>
              </a:rPr>
              <a:t>Phil 5,6</a:t>
            </a:r>
          </a:p>
          <a:p>
            <a:pPr eaLnBrk="1" hangingPunct="1">
              <a:lnSpc>
                <a:spcPct val="125000"/>
              </a:lnSpc>
              <a:defRPr/>
            </a:pPr>
            <a:r>
              <a:rPr lang="en-US" sz="2400" b="1" dirty="0" err="1">
                <a:solidFill>
                  <a:srgbClr val="FFFF00"/>
                </a:solidFill>
              </a:rPr>
              <a:t>Zech</a:t>
            </a:r>
            <a:r>
              <a:rPr lang="en-US" sz="2400" b="1" dirty="0">
                <a:solidFill>
                  <a:srgbClr val="FFFF00"/>
                </a:solidFill>
              </a:rPr>
              <a:t> 12:10</a:t>
            </a:r>
          </a:p>
          <a:p>
            <a:pPr eaLnBrk="1" hangingPunct="1">
              <a:lnSpc>
                <a:spcPct val="125000"/>
              </a:lnSpc>
              <a:defRPr/>
            </a:pPr>
            <a:r>
              <a:rPr lang="en-US" sz="2400" b="1" dirty="0">
                <a:solidFill>
                  <a:srgbClr val="FFFF00"/>
                </a:solidFill>
              </a:rPr>
              <a:t>Isaiah 9:6,7</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a:extLst>
              <a:ext uri="{FF2B5EF4-FFF2-40B4-BE49-F238E27FC236}">
                <a16:creationId xmlns:a16="http://schemas.microsoft.com/office/drawing/2014/main" id="{7F30DFB7-DD58-FDE4-3817-DC08F5E1D791}"/>
              </a:ext>
            </a:extLst>
          </p:cNvPr>
          <p:cNvSpPr>
            <a:spLocks noGrp="1" noChangeArrowheads="1"/>
          </p:cNvSpPr>
          <p:nvPr>
            <p:ph type="title"/>
          </p:nvPr>
        </p:nvSpPr>
        <p:spPr>
          <a:xfrm>
            <a:off x="457200" y="277813"/>
            <a:ext cx="8229600" cy="638175"/>
          </a:xfrm>
        </p:spPr>
        <p:txBody>
          <a:bodyPr/>
          <a:lstStyle/>
          <a:p>
            <a:pPr eaLnBrk="1" hangingPunct="1">
              <a:defRPr/>
            </a:pPr>
            <a:r>
              <a:rPr lang="en-US" sz="3200" b="1">
                <a:solidFill>
                  <a:srgbClr val="FFFF00"/>
                </a:solidFill>
              </a:rPr>
              <a:t>The Holy Spirit is not Deity</a:t>
            </a:r>
          </a:p>
        </p:txBody>
      </p:sp>
      <p:sp>
        <p:nvSpPr>
          <p:cNvPr id="499715" name="Rectangle 3">
            <a:extLst>
              <a:ext uri="{FF2B5EF4-FFF2-40B4-BE49-F238E27FC236}">
                <a16:creationId xmlns:a16="http://schemas.microsoft.com/office/drawing/2014/main" id="{486FE085-B248-DEC1-90E2-71241B9E55DB}"/>
              </a:ext>
            </a:extLst>
          </p:cNvPr>
          <p:cNvSpPr>
            <a:spLocks noGrp="1" noChangeArrowheads="1"/>
          </p:cNvSpPr>
          <p:nvPr>
            <p:ph type="body" idx="1"/>
          </p:nvPr>
        </p:nvSpPr>
        <p:spPr>
          <a:xfrm>
            <a:off x="457200" y="1295400"/>
            <a:ext cx="8229600" cy="4830763"/>
          </a:xfrm>
        </p:spPr>
        <p:txBody>
          <a:bodyPr/>
          <a:lstStyle/>
          <a:p>
            <a:pPr eaLnBrk="1" hangingPunct="1">
              <a:defRPr/>
            </a:pPr>
            <a:r>
              <a:rPr lang="en-US" sz="2000" b="1" dirty="0">
                <a:solidFill>
                  <a:srgbClr val="FFFF00"/>
                </a:solidFill>
              </a:rPr>
              <a:t>“The Holy Spirit is not a person, but is a powerful force that God causes to emanate from himself to accomplish his holy will (</a:t>
            </a:r>
            <a:r>
              <a:rPr lang="en-US" sz="2000" b="1" i="1" dirty="0">
                <a:solidFill>
                  <a:srgbClr val="FFFF00"/>
                </a:solidFill>
              </a:rPr>
              <a:t>Reasoning From Scriptures, </a:t>
            </a:r>
            <a:r>
              <a:rPr lang="en-US" sz="2000" b="1" dirty="0">
                <a:solidFill>
                  <a:srgbClr val="FFFF00"/>
                </a:solidFill>
              </a:rPr>
              <a:t>1989, p. 381)</a:t>
            </a:r>
          </a:p>
          <a:p>
            <a:pPr eaLnBrk="1" hangingPunct="1">
              <a:buFont typeface="Wingdings" panose="05000000000000000000" pitchFamily="2" charset="2"/>
              <a:buNone/>
              <a:defRPr/>
            </a:pPr>
            <a:endParaRPr lang="en-US" sz="2000" b="1" dirty="0">
              <a:solidFill>
                <a:srgbClr val="FFFF00"/>
              </a:solidFill>
            </a:endParaRPr>
          </a:p>
          <a:p>
            <a:pPr eaLnBrk="1" hangingPunct="1">
              <a:buFont typeface="Wingdings" panose="05000000000000000000" pitchFamily="2" charset="2"/>
              <a:buNone/>
              <a:defRPr/>
            </a:pPr>
            <a:r>
              <a:rPr lang="en-US" sz="2000" b="1" dirty="0">
                <a:solidFill>
                  <a:srgbClr val="FFFF00"/>
                </a:solidFill>
              </a:rPr>
              <a:t>Arguments:</a:t>
            </a:r>
          </a:p>
          <a:p>
            <a:pPr eaLnBrk="1" hangingPunct="1">
              <a:buFont typeface="Wingdings" panose="05000000000000000000" pitchFamily="2" charset="2"/>
              <a:buNone/>
              <a:defRPr/>
            </a:pPr>
            <a:endParaRPr lang="en-US" sz="2000" b="1" dirty="0">
              <a:solidFill>
                <a:srgbClr val="FFFF00"/>
              </a:solidFill>
            </a:endParaRPr>
          </a:p>
          <a:p>
            <a:pPr eaLnBrk="1" hangingPunct="1">
              <a:lnSpc>
                <a:spcPct val="150000"/>
              </a:lnSpc>
              <a:defRPr/>
            </a:pPr>
            <a:r>
              <a:rPr lang="en-US" sz="2000" b="1" dirty="0">
                <a:solidFill>
                  <a:srgbClr val="FFFF00"/>
                </a:solidFill>
              </a:rPr>
              <a:t>The Holy Spirit is never given a name</a:t>
            </a:r>
          </a:p>
          <a:p>
            <a:pPr eaLnBrk="1" hangingPunct="1">
              <a:lnSpc>
                <a:spcPct val="150000"/>
              </a:lnSpc>
              <a:defRPr/>
            </a:pPr>
            <a:r>
              <a:rPr lang="en-US" sz="2000" b="1" dirty="0">
                <a:solidFill>
                  <a:srgbClr val="FFFF00"/>
                </a:solidFill>
              </a:rPr>
              <a:t>Mark 1:10, Acts 2:, </a:t>
            </a:r>
            <a:r>
              <a:rPr lang="en-US" sz="2000" b="1" dirty="0" err="1">
                <a:solidFill>
                  <a:srgbClr val="FFFF00"/>
                </a:solidFill>
              </a:rPr>
              <a:t>etc</a:t>
            </a:r>
            <a:r>
              <a:rPr lang="en-US" sz="2000" b="1" dirty="0">
                <a:solidFill>
                  <a:srgbClr val="FFFF00"/>
                </a:solidFill>
              </a:rPr>
              <a:t> describe the Holy Spirit coming on or filling up people.  A person cannot do this.  (see </a:t>
            </a:r>
            <a:r>
              <a:rPr lang="en-US" sz="2000" b="1" dirty="0" err="1">
                <a:solidFill>
                  <a:srgbClr val="FFFF00"/>
                </a:solidFill>
              </a:rPr>
              <a:t>Eph</a:t>
            </a:r>
            <a:r>
              <a:rPr lang="en-US" sz="2000" b="1" dirty="0">
                <a:solidFill>
                  <a:srgbClr val="FFFF00"/>
                </a:solidFill>
              </a:rPr>
              <a:t> 3:19)</a:t>
            </a:r>
          </a:p>
          <a:p>
            <a:pPr eaLnBrk="1" hangingPunct="1">
              <a:lnSpc>
                <a:spcPct val="150000"/>
              </a:lnSpc>
              <a:defRPr/>
            </a:pPr>
            <a:r>
              <a:rPr lang="en-US" sz="2000" b="1" dirty="0">
                <a:solidFill>
                  <a:srgbClr val="FFFF00"/>
                </a:solidFill>
              </a:rPr>
              <a:t>Genesis 1:2  (NWT)  “God’s active force was working to shape the earth”</a:t>
            </a:r>
          </a:p>
          <a:p>
            <a:pPr eaLnBrk="1" hangingPunct="1">
              <a:buFont typeface="Wingdings" panose="05000000000000000000" pitchFamily="2" charset="2"/>
              <a:buNone/>
              <a:defRPr/>
            </a:pPr>
            <a:endParaRPr lang="en-US" sz="2000" dirty="0">
              <a:solidFill>
                <a:srgbClr val="FFFF00"/>
              </a:solidFill>
            </a:endParaRPr>
          </a:p>
          <a:p>
            <a:pPr eaLnBrk="1" hangingPunct="1">
              <a:buFont typeface="Wingdings" panose="05000000000000000000" pitchFamily="2" charset="2"/>
              <a:buNone/>
              <a:defRPr/>
            </a:pPr>
            <a:endParaRPr lang="en-US" sz="2000"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a:extLst>
              <a:ext uri="{FF2B5EF4-FFF2-40B4-BE49-F238E27FC236}">
                <a16:creationId xmlns:a16="http://schemas.microsoft.com/office/drawing/2014/main" id="{AA81BB60-86FA-F58F-513B-75318D7C3AEA}"/>
              </a:ext>
            </a:extLst>
          </p:cNvPr>
          <p:cNvSpPr>
            <a:spLocks noGrp="1" noChangeArrowheads="1"/>
          </p:cNvSpPr>
          <p:nvPr>
            <p:ph type="title"/>
          </p:nvPr>
        </p:nvSpPr>
        <p:spPr>
          <a:xfrm>
            <a:off x="457200" y="277813"/>
            <a:ext cx="8229600" cy="638175"/>
          </a:xfrm>
        </p:spPr>
        <p:txBody>
          <a:bodyPr/>
          <a:lstStyle/>
          <a:p>
            <a:pPr eaLnBrk="1" hangingPunct="1">
              <a:defRPr/>
            </a:pPr>
            <a:r>
              <a:rPr lang="en-US" sz="3200" b="1">
                <a:solidFill>
                  <a:srgbClr val="FFFF00"/>
                </a:solidFill>
              </a:rPr>
              <a:t>Response</a:t>
            </a:r>
          </a:p>
        </p:txBody>
      </p:sp>
      <p:sp>
        <p:nvSpPr>
          <p:cNvPr id="501763" name="Rectangle 3">
            <a:extLst>
              <a:ext uri="{FF2B5EF4-FFF2-40B4-BE49-F238E27FC236}">
                <a16:creationId xmlns:a16="http://schemas.microsoft.com/office/drawing/2014/main" id="{8BAD8E30-E9C0-F447-6991-017F930E1259}"/>
              </a:ext>
            </a:extLst>
          </p:cNvPr>
          <p:cNvSpPr>
            <a:spLocks noGrp="1" noChangeArrowheads="1"/>
          </p:cNvSpPr>
          <p:nvPr>
            <p:ph type="body" idx="1"/>
          </p:nvPr>
        </p:nvSpPr>
        <p:spPr>
          <a:xfrm>
            <a:off x="914400" y="1295400"/>
            <a:ext cx="7772400" cy="5334000"/>
          </a:xfrm>
        </p:spPr>
        <p:txBody>
          <a:bodyPr/>
          <a:lstStyle/>
          <a:p>
            <a:pPr eaLnBrk="1" hangingPunct="1">
              <a:lnSpc>
                <a:spcPct val="120000"/>
              </a:lnSpc>
              <a:defRPr/>
            </a:pPr>
            <a:r>
              <a:rPr lang="en-US" sz="2400" b="1" dirty="0">
                <a:solidFill>
                  <a:srgbClr val="FFFF00"/>
                </a:solidFill>
              </a:rPr>
              <a:t>1 </a:t>
            </a:r>
            <a:r>
              <a:rPr lang="en-US" sz="2400" b="1" dirty="0" err="1">
                <a:solidFill>
                  <a:srgbClr val="FFFF00"/>
                </a:solidFill>
              </a:rPr>
              <a:t>Cor</a:t>
            </a:r>
            <a:r>
              <a:rPr lang="en-US" sz="2400" b="1" dirty="0">
                <a:solidFill>
                  <a:srgbClr val="FFFF00"/>
                </a:solidFill>
              </a:rPr>
              <a:t> 2:10</a:t>
            </a:r>
          </a:p>
          <a:p>
            <a:pPr eaLnBrk="1" hangingPunct="1">
              <a:lnSpc>
                <a:spcPct val="120000"/>
              </a:lnSpc>
              <a:defRPr/>
            </a:pPr>
            <a:r>
              <a:rPr lang="en-US" sz="2400" b="1" dirty="0" err="1">
                <a:solidFill>
                  <a:srgbClr val="FFFF00"/>
                </a:solidFill>
              </a:rPr>
              <a:t>Eph</a:t>
            </a:r>
            <a:r>
              <a:rPr lang="en-US" sz="2400" b="1" dirty="0">
                <a:solidFill>
                  <a:srgbClr val="FFFF00"/>
                </a:solidFill>
              </a:rPr>
              <a:t> 4:30</a:t>
            </a:r>
          </a:p>
          <a:p>
            <a:pPr eaLnBrk="1" hangingPunct="1">
              <a:lnSpc>
                <a:spcPct val="120000"/>
              </a:lnSpc>
              <a:defRPr/>
            </a:pPr>
            <a:r>
              <a:rPr lang="en-US" sz="2400" b="1" dirty="0">
                <a:solidFill>
                  <a:srgbClr val="FFFF00"/>
                </a:solidFill>
              </a:rPr>
              <a:t>Acts 16:6, 8:29</a:t>
            </a:r>
          </a:p>
          <a:p>
            <a:pPr eaLnBrk="1" hangingPunct="1">
              <a:lnSpc>
                <a:spcPct val="120000"/>
              </a:lnSpc>
              <a:defRPr/>
            </a:pPr>
            <a:r>
              <a:rPr lang="en-US" sz="2400" b="1" dirty="0">
                <a:solidFill>
                  <a:srgbClr val="FFFF00"/>
                </a:solidFill>
              </a:rPr>
              <a:t>Matthew 12:32 (see Rev 13:6, Matt 27:39)</a:t>
            </a:r>
          </a:p>
          <a:p>
            <a:pPr eaLnBrk="1" hangingPunct="1">
              <a:lnSpc>
                <a:spcPct val="120000"/>
              </a:lnSpc>
              <a:defRPr/>
            </a:pPr>
            <a:r>
              <a:rPr lang="en-US" sz="2400" b="1" dirty="0">
                <a:solidFill>
                  <a:srgbClr val="FFFF00"/>
                </a:solidFill>
              </a:rPr>
              <a:t>1 </a:t>
            </a:r>
            <a:r>
              <a:rPr lang="en-US" sz="2400" b="1" dirty="0" err="1">
                <a:solidFill>
                  <a:srgbClr val="FFFF00"/>
                </a:solidFill>
              </a:rPr>
              <a:t>Cor</a:t>
            </a:r>
            <a:r>
              <a:rPr lang="en-US" sz="2400" b="1" dirty="0">
                <a:solidFill>
                  <a:srgbClr val="FFFF00"/>
                </a:solidFill>
              </a:rPr>
              <a:t> 12:11</a:t>
            </a:r>
          </a:p>
          <a:p>
            <a:pPr eaLnBrk="1" hangingPunct="1">
              <a:lnSpc>
                <a:spcPct val="120000"/>
              </a:lnSpc>
              <a:defRPr/>
            </a:pPr>
            <a:r>
              <a:rPr lang="en-US" sz="2400" b="1" dirty="0">
                <a:solidFill>
                  <a:srgbClr val="FFFF00"/>
                </a:solidFill>
              </a:rPr>
              <a:t>Acts 13:2</a:t>
            </a:r>
          </a:p>
          <a:p>
            <a:pPr eaLnBrk="1" hangingPunct="1">
              <a:lnSpc>
                <a:spcPct val="120000"/>
              </a:lnSpc>
              <a:defRPr/>
            </a:pPr>
            <a:r>
              <a:rPr lang="en-US" sz="2400" b="1" dirty="0">
                <a:solidFill>
                  <a:srgbClr val="FFFF00"/>
                </a:solidFill>
              </a:rPr>
              <a:t>John 14:15-17</a:t>
            </a:r>
          </a:p>
          <a:p>
            <a:pPr eaLnBrk="1" hangingPunct="1">
              <a:lnSpc>
                <a:spcPct val="120000"/>
              </a:lnSpc>
              <a:defRPr/>
            </a:pPr>
            <a:r>
              <a:rPr lang="en-US" sz="2400" b="1" dirty="0">
                <a:solidFill>
                  <a:srgbClr val="FFFF00"/>
                </a:solidFill>
              </a:rPr>
              <a:t>John 16:7-11</a:t>
            </a:r>
          </a:p>
          <a:p>
            <a:pPr eaLnBrk="1" hangingPunct="1">
              <a:lnSpc>
                <a:spcPct val="120000"/>
              </a:lnSpc>
              <a:defRPr/>
            </a:pPr>
            <a:r>
              <a:rPr lang="en-US" sz="2400" b="1" dirty="0">
                <a:solidFill>
                  <a:srgbClr val="FFFF00"/>
                </a:solidFill>
              </a:rPr>
              <a:t>Matthew 28:18</a:t>
            </a:r>
          </a:p>
          <a:p>
            <a:pPr eaLnBrk="1" hangingPunct="1">
              <a:defRPr/>
            </a:pPr>
            <a:endParaRPr lang="en-US" sz="2400" dirty="0">
              <a:solidFill>
                <a:srgbClr val="FFFF00"/>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a:extLst>
              <a:ext uri="{FF2B5EF4-FFF2-40B4-BE49-F238E27FC236}">
                <a16:creationId xmlns:a16="http://schemas.microsoft.com/office/drawing/2014/main" id="{0E9851C4-C0F1-29EB-FC34-357DD81CB16A}"/>
              </a:ext>
            </a:extLst>
          </p:cNvPr>
          <p:cNvSpPr>
            <a:spLocks noGrp="1" noChangeArrowheads="1"/>
          </p:cNvSpPr>
          <p:nvPr>
            <p:ph type="title"/>
          </p:nvPr>
        </p:nvSpPr>
        <p:spPr>
          <a:xfrm>
            <a:off x="457200" y="277813"/>
            <a:ext cx="8229600" cy="638175"/>
          </a:xfrm>
        </p:spPr>
        <p:txBody>
          <a:bodyPr/>
          <a:lstStyle/>
          <a:p>
            <a:pPr eaLnBrk="1" hangingPunct="1">
              <a:defRPr/>
            </a:pPr>
            <a:r>
              <a:rPr lang="en-US" sz="2800" b="1">
                <a:solidFill>
                  <a:srgbClr val="FFFF00"/>
                </a:solidFill>
              </a:rPr>
              <a:t>Jehovah is God’s Only Name</a:t>
            </a:r>
          </a:p>
        </p:txBody>
      </p:sp>
      <p:sp>
        <p:nvSpPr>
          <p:cNvPr id="503811" name="Rectangle 3">
            <a:extLst>
              <a:ext uri="{FF2B5EF4-FFF2-40B4-BE49-F238E27FC236}">
                <a16:creationId xmlns:a16="http://schemas.microsoft.com/office/drawing/2014/main" id="{6474A763-CDDB-1F12-BF39-74C651651F25}"/>
              </a:ext>
            </a:extLst>
          </p:cNvPr>
          <p:cNvSpPr>
            <a:spLocks noGrp="1" noChangeArrowheads="1"/>
          </p:cNvSpPr>
          <p:nvPr>
            <p:ph type="body" idx="1"/>
          </p:nvPr>
        </p:nvSpPr>
        <p:spPr>
          <a:xfrm>
            <a:off x="457200" y="1295400"/>
            <a:ext cx="8229600" cy="5410200"/>
          </a:xfrm>
        </p:spPr>
        <p:txBody>
          <a:bodyPr/>
          <a:lstStyle/>
          <a:p>
            <a:pPr eaLnBrk="1" hangingPunct="1">
              <a:lnSpc>
                <a:spcPct val="90000"/>
              </a:lnSpc>
              <a:defRPr/>
            </a:pPr>
            <a:r>
              <a:rPr lang="en-US" sz="2400" b="1" dirty="0">
                <a:solidFill>
                  <a:srgbClr val="FFFF00"/>
                </a:solidFill>
              </a:rPr>
              <a:t>Ezekiel 39:6</a:t>
            </a:r>
          </a:p>
          <a:p>
            <a:pPr eaLnBrk="1" hangingPunct="1">
              <a:lnSpc>
                <a:spcPct val="90000"/>
              </a:lnSpc>
              <a:defRPr/>
            </a:pPr>
            <a:r>
              <a:rPr lang="en-US" sz="2400" b="1" dirty="0">
                <a:solidFill>
                  <a:srgbClr val="FFFF00"/>
                </a:solidFill>
              </a:rPr>
              <a:t>Matthew 6:9</a:t>
            </a:r>
          </a:p>
          <a:p>
            <a:pPr eaLnBrk="1" hangingPunct="1">
              <a:lnSpc>
                <a:spcPct val="90000"/>
              </a:lnSpc>
              <a:defRPr/>
            </a:pPr>
            <a:r>
              <a:rPr lang="en-US" sz="2400" b="1" dirty="0">
                <a:solidFill>
                  <a:srgbClr val="FFFF00"/>
                </a:solidFill>
              </a:rPr>
              <a:t>Exodus 3:15</a:t>
            </a:r>
          </a:p>
          <a:p>
            <a:pPr eaLnBrk="1" hangingPunct="1">
              <a:lnSpc>
                <a:spcPct val="90000"/>
              </a:lnSpc>
              <a:defRPr/>
            </a:pPr>
            <a:r>
              <a:rPr lang="en-US" sz="2400" b="1" dirty="0">
                <a:solidFill>
                  <a:srgbClr val="FFFF00"/>
                </a:solidFill>
              </a:rPr>
              <a:t>Romans 10:13</a:t>
            </a:r>
          </a:p>
          <a:p>
            <a:pPr eaLnBrk="1" hangingPunct="1">
              <a:lnSpc>
                <a:spcPct val="90000"/>
              </a:lnSpc>
              <a:buFont typeface="Wingdings" panose="05000000000000000000" pitchFamily="2" charset="2"/>
              <a:buNone/>
              <a:defRPr/>
            </a:pPr>
            <a:endParaRPr lang="en-US" sz="2400" b="1" dirty="0">
              <a:solidFill>
                <a:srgbClr val="FFFF00"/>
              </a:solidFill>
            </a:endParaRPr>
          </a:p>
          <a:p>
            <a:pPr eaLnBrk="1" hangingPunct="1">
              <a:lnSpc>
                <a:spcPct val="90000"/>
              </a:lnSpc>
              <a:buFont typeface="Wingdings" panose="05000000000000000000" pitchFamily="2" charset="2"/>
              <a:buNone/>
              <a:defRPr/>
            </a:pPr>
            <a:r>
              <a:rPr lang="en-US" sz="2400" b="1" dirty="0">
                <a:solidFill>
                  <a:srgbClr val="FFFF00"/>
                </a:solidFill>
              </a:rPr>
              <a:t>Claim:   Jesus is never called Jehovah—Therefore he cannot be God.</a:t>
            </a:r>
          </a:p>
          <a:p>
            <a:pPr eaLnBrk="1" hangingPunct="1">
              <a:lnSpc>
                <a:spcPct val="90000"/>
              </a:lnSpc>
              <a:buFont typeface="Wingdings" panose="05000000000000000000" pitchFamily="2" charset="2"/>
              <a:buNone/>
              <a:defRPr/>
            </a:pPr>
            <a:endParaRPr lang="en-US" sz="2400" b="1" dirty="0">
              <a:solidFill>
                <a:srgbClr val="FFFF00"/>
              </a:solidFill>
            </a:endParaRPr>
          </a:p>
          <a:p>
            <a:pPr eaLnBrk="1" hangingPunct="1">
              <a:lnSpc>
                <a:spcPct val="90000"/>
              </a:lnSpc>
              <a:buFont typeface="Wingdings" panose="05000000000000000000" pitchFamily="2" charset="2"/>
              <a:buNone/>
              <a:defRPr/>
            </a:pPr>
            <a:r>
              <a:rPr lang="en-US" sz="2400" b="1" dirty="0">
                <a:solidFill>
                  <a:srgbClr val="FFFF00"/>
                </a:solidFill>
              </a:rPr>
              <a:t>Claim:  The word Jehovah was removed from most of the OT by superstitious Jews.</a:t>
            </a:r>
          </a:p>
          <a:p>
            <a:pPr eaLnBrk="1" hangingPunct="1">
              <a:lnSpc>
                <a:spcPct val="90000"/>
              </a:lnSpc>
              <a:buFont typeface="Wingdings" panose="05000000000000000000" pitchFamily="2" charset="2"/>
              <a:buNone/>
              <a:defRPr/>
            </a:pPr>
            <a:endParaRPr lang="en-US" sz="2400" b="1" dirty="0">
              <a:solidFill>
                <a:srgbClr val="FFFF00"/>
              </a:solidFill>
            </a:endParaRPr>
          </a:p>
          <a:p>
            <a:pPr eaLnBrk="1" hangingPunct="1">
              <a:lnSpc>
                <a:spcPct val="90000"/>
              </a:lnSpc>
              <a:buFont typeface="Wingdings" panose="05000000000000000000" pitchFamily="2" charset="2"/>
              <a:buNone/>
              <a:defRPr/>
            </a:pPr>
            <a:r>
              <a:rPr lang="en-US" sz="2400" b="1" dirty="0">
                <a:solidFill>
                  <a:srgbClr val="FFFF00"/>
                </a:solidFill>
              </a:rPr>
              <a:t>Claim:  The word Jehovah was removed from the NT by early apostate Christians.</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a:extLst>
              <a:ext uri="{FF2B5EF4-FFF2-40B4-BE49-F238E27FC236}">
                <a16:creationId xmlns:a16="http://schemas.microsoft.com/office/drawing/2014/main" id="{FD5AE7C6-EE6D-A01E-81AF-6490E254F4BD}"/>
              </a:ext>
            </a:extLst>
          </p:cNvPr>
          <p:cNvSpPr>
            <a:spLocks noGrp="1" noChangeArrowheads="1"/>
          </p:cNvSpPr>
          <p:nvPr>
            <p:ph type="title"/>
          </p:nvPr>
        </p:nvSpPr>
        <p:spPr>
          <a:xfrm>
            <a:off x="457200" y="277813"/>
            <a:ext cx="8229600" cy="561975"/>
          </a:xfrm>
        </p:spPr>
        <p:txBody>
          <a:bodyPr/>
          <a:lstStyle/>
          <a:p>
            <a:pPr eaLnBrk="1" hangingPunct="1">
              <a:defRPr/>
            </a:pPr>
            <a:r>
              <a:rPr lang="en-US" sz="2800" b="1">
                <a:solidFill>
                  <a:srgbClr val="FFFF00"/>
                </a:solidFill>
              </a:rPr>
              <a:t>Response</a:t>
            </a:r>
          </a:p>
        </p:txBody>
      </p:sp>
      <p:sp>
        <p:nvSpPr>
          <p:cNvPr id="505859" name="Rectangle 3">
            <a:extLst>
              <a:ext uri="{FF2B5EF4-FFF2-40B4-BE49-F238E27FC236}">
                <a16:creationId xmlns:a16="http://schemas.microsoft.com/office/drawing/2014/main" id="{FAA686BE-2A6C-2000-C637-BF55E2AD61B6}"/>
              </a:ext>
            </a:extLst>
          </p:cNvPr>
          <p:cNvSpPr>
            <a:spLocks noGrp="1" noChangeArrowheads="1"/>
          </p:cNvSpPr>
          <p:nvPr>
            <p:ph type="body" idx="1"/>
          </p:nvPr>
        </p:nvSpPr>
        <p:spPr>
          <a:xfrm>
            <a:off x="381000" y="1371600"/>
            <a:ext cx="8305800" cy="4754563"/>
          </a:xfrm>
        </p:spPr>
        <p:txBody>
          <a:bodyPr/>
          <a:lstStyle/>
          <a:p>
            <a:pPr eaLnBrk="1" hangingPunct="1">
              <a:defRPr/>
            </a:pPr>
            <a:r>
              <a:rPr lang="en-US" sz="2000" b="1" dirty="0">
                <a:solidFill>
                  <a:srgbClr val="FFFF00"/>
                </a:solidFill>
              </a:rPr>
              <a:t>To the ancients, the name of a person stood for the person.</a:t>
            </a:r>
          </a:p>
          <a:p>
            <a:pPr eaLnBrk="1" hangingPunct="1">
              <a:defRPr/>
            </a:pPr>
            <a:endParaRPr lang="en-US" sz="1000" b="1" dirty="0">
              <a:solidFill>
                <a:srgbClr val="FFFF00"/>
              </a:solidFill>
            </a:endParaRPr>
          </a:p>
          <a:p>
            <a:pPr eaLnBrk="1" hangingPunct="1">
              <a:defRPr/>
            </a:pPr>
            <a:r>
              <a:rPr lang="en-US" sz="2000" b="1" dirty="0">
                <a:solidFill>
                  <a:srgbClr val="FFFF00"/>
                </a:solidFill>
              </a:rPr>
              <a:t>YHWH  +  ADONAI’s vowels = YAHOWAH  → Yiddish → German as Jehovah.</a:t>
            </a:r>
          </a:p>
          <a:p>
            <a:pPr eaLnBrk="1" hangingPunct="1">
              <a:defRPr/>
            </a:pPr>
            <a:endParaRPr lang="en-US" sz="1000" b="1" dirty="0">
              <a:solidFill>
                <a:srgbClr val="FFFF00"/>
              </a:solidFill>
            </a:endParaRPr>
          </a:p>
          <a:p>
            <a:pPr eaLnBrk="1" hangingPunct="1">
              <a:defRPr/>
            </a:pPr>
            <a:r>
              <a:rPr lang="en-US" sz="2000" b="1" dirty="0">
                <a:solidFill>
                  <a:srgbClr val="FFFF00"/>
                </a:solidFill>
              </a:rPr>
              <a:t>The word Jehovah is not found anywhere in NT or OT</a:t>
            </a:r>
          </a:p>
          <a:p>
            <a:pPr eaLnBrk="1" hangingPunct="1">
              <a:defRPr/>
            </a:pPr>
            <a:endParaRPr lang="en-US" sz="1000" b="1" dirty="0">
              <a:solidFill>
                <a:srgbClr val="FFFF00"/>
              </a:solidFill>
            </a:endParaRPr>
          </a:p>
          <a:p>
            <a:pPr eaLnBrk="1" hangingPunct="1">
              <a:defRPr/>
            </a:pPr>
            <a:r>
              <a:rPr lang="en-US" sz="2000" b="1" dirty="0">
                <a:solidFill>
                  <a:srgbClr val="FFFF00"/>
                </a:solidFill>
              </a:rPr>
              <a:t>God has many names in the OT and the NT (</a:t>
            </a:r>
            <a:r>
              <a:rPr lang="en-US" sz="2000" b="1" dirty="0" err="1">
                <a:solidFill>
                  <a:srgbClr val="FFFF00"/>
                </a:solidFill>
              </a:rPr>
              <a:t>Elohim</a:t>
            </a:r>
            <a:r>
              <a:rPr lang="en-US" sz="2000" b="1" dirty="0">
                <a:solidFill>
                  <a:srgbClr val="FFFF00"/>
                </a:solidFill>
              </a:rPr>
              <a:t>, </a:t>
            </a:r>
            <a:r>
              <a:rPr lang="en-US" sz="2000" b="1" dirty="0" err="1">
                <a:solidFill>
                  <a:srgbClr val="FFFF00"/>
                </a:solidFill>
              </a:rPr>
              <a:t>Adonai</a:t>
            </a:r>
            <a:r>
              <a:rPr lang="en-US" sz="2000" b="1" dirty="0">
                <a:solidFill>
                  <a:srgbClr val="FFFF00"/>
                </a:solidFill>
              </a:rPr>
              <a:t>, Father, God, Lord, etc.)</a:t>
            </a:r>
          </a:p>
          <a:p>
            <a:pPr eaLnBrk="1" hangingPunct="1">
              <a:defRPr/>
            </a:pPr>
            <a:endParaRPr lang="en-US" sz="1000" b="1" dirty="0">
              <a:solidFill>
                <a:srgbClr val="FFFF00"/>
              </a:solidFill>
            </a:endParaRPr>
          </a:p>
          <a:p>
            <a:pPr eaLnBrk="1" hangingPunct="1">
              <a:defRPr/>
            </a:pPr>
            <a:r>
              <a:rPr lang="en-US" sz="2000" b="1" dirty="0">
                <a:solidFill>
                  <a:srgbClr val="FFFF00"/>
                </a:solidFill>
              </a:rPr>
              <a:t>Jesus never called his Father Jehovah.</a:t>
            </a:r>
          </a:p>
          <a:p>
            <a:pPr eaLnBrk="1" hangingPunct="1">
              <a:defRPr/>
            </a:pPr>
            <a:endParaRPr lang="en-US" sz="1000" b="1" dirty="0">
              <a:solidFill>
                <a:srgbClr val="FFFF00"/>
              </a:solidFill>
            </a:endParaRPr>
          </a:p>
          <a:p>
            <a:pPr eaLnBrk="1" hangingPunct="1">
              <a:defRPr/>
            </a:pPr>
            <a:r>
              <a:rPr lang="en-US" sz="2000" b="1" dirty="0">
                <a:solidFill>
                  <a:srgbClr val="FFFF00"/>
                </a:solidFill>
              </a:rPr>
              <a:t>Manuscript evidence (ex the </a:t>
            </a:r>
            <a:r>
              <a:rPr lang="en-US" sz="2000" b="1" dirty="0" err="1">
                <a:solidFill>
                  <a:srgbClr val="FFFF00"/>
                </a:solidFill>
              </a:rPr>
              <a:t>Rylands</a:t>
            </a:r>
            <a:r>
              <a:rPr lang="en-US" sz="2000" b="1" dirty="0">
                <a:solidFill>
                  <a:srgbClr val="FFFF00"/>
                </a:solidFill>
              </a:rPr>
              <a:t> Papyrus) absolutely rules out even the possibility of Jehovah being removed from the NT.</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a:extLst>
              <a:ext uri="{FF2B5EF4-FFF2-40B4-BE49-F238E27FC236}">
                <a16:creationId xmlns:a16="http://schemas.microsoft.com/office/drawing/2014/main" id="{20780254-6E82-C706-6F72-1B3A75DC6829}"/>
              </a:ext>
            </a:extLst>
          </p:cNvPr>
          <p:cNvSpPr>
            <a:spLocks noGrp="1" noChangeArrowheads="1"/>
          </p:cNvSpPr>
          <p:nvPr>
            <p:ph type="title"/>
          </p:nvPr>
        </p:nvSpPr>
        <p:spPr>
          <a:xfrm>
            <a:off x="457200" y="277813"/>
            <a:ext cx="8229600" cy="561975"/>
          </a:xfrm>
        </p:spPr>
        <p:txBody>
          <a:bodyPr/>
          <a:lstStyle/>
          <a:p>
            <a:pPr eaLnBrk="1" hangingPunct="1">
              <a:defRPr/>
            </a:pPr>
            <a:r>
              <a:rPr lang="en-US" sz="2800" b="1">
                <a:solidFill>
                  <a:srgbClr val="FFFF00"/>
                </a:solidFill>
              </a:rPr>
              <a:t>Hell Not a Place of Punishment</a:t>
            </a:r>
          </a:p>
        </p:txBody>
      </p:sp>
      <p:sp>
        <p:nvSpPr>
          <p:cNvPr id="507907" name="Rectangle 3">
            <a:extLst>
              <a:ext uri="{FF2B5EF4-FFF2-40B4-BE49-F238E27FC236}">
                <a16:creationId xmlns:a16="http://schemas.microsoft.com/office/drawing/2014/main" id="{7A7C618F-A657-15E2-DEE9-EF7FFEE826C1}"/>
              </a:ext>
            </a:extLst>
          </p:cNvPr>
          <p:cNvSpPr>
            <a:spLocks noGrp="1" noChangeArrowheads="1"/>
          </p:cNvSpPr>
          <p:nvPr>
            <p:ph type="body" idx="1"/>
          </p:nvPr>
        </p:nvSpPr>
        <p:spPr/>
        <p:txBody>
          <a:bodyPr/>
          <a:lstStyle/>
          <a:p>
            <a:pPr eaLnBrk="1" hangingPunct="1">
              <a:lnSpc>
                <a:spcPct val="160000"/>
              </a:lnSpc>
              <a:defRPr/>
            </a:pPr>
            <a:r>
              <a:rPr lang="en-US" sz="2400" b="1" dirty="0">
                <a:solidFill>
                  <a:srgbClr val="FFFF00"/>
                </a:solidFill>
              </a:rPr>
              <a:t>No conscious existence after death.</a:t>
            </a:r>
          </a:p>
          <a:p>
            <a:pPr eaLnBrk="1" hangingPunct="1">
              <a:lnSpc>
                <a:spcPct val="160000"/>
              </a:lnSpc>
              <a:defRPr/>
            </a:pPr>
            <a:r>
              <a:rPr lang="en-US" sz="2400" b="1" dirty="0">
                <a:solidFill>
                  <a:srgbClr val="FFFF00"/>
                </a:solidFill>
              </a:rPr>
              <a:t>There is no soul apart from a physical body</a:t>
            </a:r>
          </a:p>
          <a:p>
            <a:pPr eaLnBrk="1" hangingPunct="1">
              <a:lnSpc>
                <a:spcPct val="160000"/>
              </a:lnSpc>
              <a:defRPr/>
            </a:pPr>
            <a:r>
              <a:rPr lang="en-US" sz="2400" b="1" dirty="0">
                <a:solidFill>
                  <a:srgbClr val="FFFF00"/>
                </a:solidFill>
              </a:rPr>
              <a:t>Jesus himself ceased to exist when he died</a:t>
            </a:r>
          </a:p>
          <a:p>
            <a:pPr eaLnBrk="1" hangingPunct="1">
              <a:defRPr/>
            </a:pPr>
            <a:r>
              <a:rPr lang="en-US" sz="2400" b="1" dirty="0">
                <a:solidFill>
                  <a:srgbClr val="FFFF00"/>
                </a:solidFill>
              </a:rPr>
              <a:t>All go to a common hell called “soul sleep” when they die to await being recreated by God.</a:t>
            </a:r>
          </a:p>
          <a:p>
            <a:pPr eaLnBrk="1" hangingPunct="1">
              <a:defRPr/>
            </a:pPr>
            <a:endParaRPr lang="en-US" sz="2400" b="1" dirty="0">
              <a:solidFill>
                <a:srgbClr val="FFFF00"/>
              </a:solidFill>
            </a:endParaRPr>
          </a:p>
          <a:p>
            <a:pPr eaLnBrk="1" hangingPunct="1">
              <a:defRPr/>
            </a:pPr>
            <a:r>
              <a:rPr lang="en-US" sz="2400" b="1" dirty="0">
                <a:solidFill>
                  <a:srgbClr val="FFFF00"/>
                </a:solidFill>
              </a:rPr>
              <a:t>If they are not re-embodied by God, they simply cease to exist—no punishment at all for sins.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a:extLst>
              <a:ext uri="{FF2B5EF4-FFF2-40B4-BE49-F238E27FC236}">
                <a16:creationId xmlns:a16="http://schemas.microsoft.com/office/drawing/2014/main" id="{E0FFB99B-AB55-BDBA-D4EC-D039B3CB92F2}"/>
              </a:ext>
            </a:extLst>
          </p:cNvPr>
          <p:cNvSpPr>
            <a:spLocks noGrp="1" noChangeArrowheads="1"/>
          </p:cNvSpPr>
          <p:nvPr>
            <p:ph type="title"/>
          </p:nvPr>
        </p:nvSpPr>
        <p:spPr>
          <a:xfrm>
            <a:off x="457200" y="277813"/>
            <a:ext cx="8229600" cy="638175"/>
          </a:xfrm>
        </p:spPr>
        <p:txBody>
          <a:bodyPr/>
          <a:lstStyle/>
          <a:p>
            <a:pPr eaLnBrk="1" hangingPunct="1">
              <a:defRPr/>
            </a:pPr>
            <a:r>
              <a:rPr lang="en-US" sz="3200" b="1">
                <a:solidFill>
                  <a:srgbClr val="FFFF00"/>
                </a:solidFill>
              </a:rPr>
              <a:t>Soul Sleep</a:t>
            </a:r>
          </a:p>
        </p:txBody>
      </p:sp>
      <p:sp>
        <p:nvSpPr>
          <p:cNvPr id="509955" name="Rectangle 3">
            <a:extLst>
              <a:ext uri="{FF2B5EF4-FFF2-40B4-BE49-F238E27FC236}">
                <a16:creationId xmlns:a16="http://schemas.microsoft.com/office/drawing/2014/main" id="{E57A925C-0859-36A8-70BC-CD133BE82015}"/>
              </a:ext>
            </a:extLst>
          </p:cNvPr>
          <p:cNvSpPr>
            <a:spLocks noGrp="1" noChangeArrowheads="1"/>
          </p:cNvSpPr>
          <p:nvPr>
            <p:ph type="body" idx="1"/>
          </p:nvPr>
        </p:nvSpPr>
        <p:spPr>
          <a:xfrm>
            <a:off x="457200" y="1219200"/>
            <a:ext cx="8229600" cy="4906963"/>
          </a:xfrm>
        </p:spPr>
        <p:txBody>
          <a:bodyPr/>
          <a:lstStyle/>
          <a:p>
            <a:pPr eaLnBrk="1" hangingPunct="1">
              <a:defRPr/>
            </a:pPr>
            <a:r>
              <a:rPr lang="en-US" sz="2000" b="1" dirty="0">
                <a:solidFill>
                  <a:srgbClr val="FFFF00"/>
                </a:solidFill>
              </a:rPr>
              <a:t>144,000 of Revelation 7 will be in spiritual heaven with Jesus (the “little flock” of Luke 12:32)</a:t>
            </a:r>
          </a:p>
          <a:p>
            <a:pPr eaLnBrk="1" hangingPunct="1">
              <a:buFont typeface="Wingdings" panose="05000000000000000000" pitchFamily="2" charset="2"/>
              <a:buNone/>
              <a:defRPr/>
            </a:pPr>
            <a:endParaRPr lang="en-US" sz="2000" b="1" dirty="0">
              <a:solidFill>
                <a:srgbClr val="FFFF00"/>
              </a:solidFill>
            </a:endParaRPr>
          </a:p>
          <a:p>
            <a:pPr eaLnBrk="1" hangingPunct="1">
              <a:defRPr/>
            </a:pPr>
            <a:r>
              <a:rPr lang="en-US" sz="2000" b="1" dirty="0">
                <a:solidFill>
                  <a:srgbClr val="FFFF00"/>
                </a:solidFill>
              </a:rPr>
              <a:t>The rest (“my other sheep of John 10:16) will live in physical bodies on a paradise earth.</a:t>
            </a:r>
          </a:p>
          <a:p>
            <a:pPr eaLnBrk="1" hangingPunct="1">
              <a:defRPr/>
            </a:pPr>
            <a:endParaRPr lang="en-US" sz="2000" b="1" dirty="0">
              <a:solidFill>
                <a:srgbClr val="FFFF00"/>
              </a:solidFill>
            </a:endParaRPr>
          </a:p>
          <a:p>
            <a:pPr eaLnBrk="1" hangingPunct="1">
              <a:buFont typeface="Wingdings" panose="05000000000000000000" pitchFamily="2" charset="2"/>
              <a:buNone/>
              <a:defRPr/>
            </a:pPr>
            <a:r>
              <a:rPr lang="en-US" sz="2000" b="1" dirty="0">
                <a:solidFill>
                  <a:srgbClr val="FFFF00"/>
                </a:solidFill>
              </a:rPr>
              <a:t>Proof-texts:</a:t>
            </a:r>
          </a:p>
          <a:p>
            <a:pPr eaLnBrk="1" hangingPunct="1">
              <a:buFont typeface="Wingdings" panose="05000000000000000000" pitchFamily="2" charset="2"/>
              <a:buNone/>
              <a:defRPr/>
            </a:pPr>
            <a:endParaRPr lang="en-US" sz="2000" b="1" dirty="0">
              <a:solidFill>
                <a:srgbClr val="FFFF00"/>
              </a:solidFill>
            </a:endParaRPr>
          </a:p>
          <a:p>
            <a:pPr eaLnBrk="1" hangingPunct="1">
              <a:defRPr/>
            </a:pPr>
            <a:r>
              <a:rPr lang="en-US" sz="2000" b="1" dirty="0">
                <a:solidFill>
                  <a:srgbClr val="FFFF00"/>
                </a:solidFill>
              </a:rPr>
              <a:t>Matthew 6:10  NWT “Let your will take place, as in heaven, also upon earth”</a:t>
            </a:r>
          </a:p>
          <a:p>
            <a:pPr eaLnBrk="1" hangingPunct="1">
              <a:defRPr/>
            </a:pPr>
            <a:r>
              <a:rPr lang="en-US" sz="2000" b="1" dirty="0">
                <a:solidFill>
                  <a:srgbClr val="FFFF00"/>
                </a:solidFill>
              </a:rPr>
              <a:t>Ecclesiastes 9:5  “The dead know nothing.”</a:t>
            </a:r>
          </a:p>
          <a:p>
            <a:pPr eaLnBrk="1" hangingPunct="1">
              <a:defRPr/>
            </a:pPr>
            <a:r>
              <a:rPr lang="en-US" sz="2000" b="1" dirty="0">
                <a:solidFill>
                  <a:srgbClr val="FFFF00"/>
                </a:solidFill>
              </a:rPr>
              <a:t>Luke 23:43  NWT “I tell you today, you will be with me in Paradise.</a:t>
            </a:r>
          </a:p>
          <a:p>
            <a:pPr eaLnBrk="1" hangingPunct="1">
              <a:defRPr/>
            </a:pPr>
            <a:r>
              <a:rPr lang="en-US" sz="2000" b="1" dirty="0">
                <a:solidFill>
                  <a:srgbClr val="FFFF00"/>
                </a:solidFill>
              </a:rPr>
              <a:t>Matt 25:46  NWT “And these will depart into everlasting cutting-off.”</a:t>
            </a:r>
          </a:p>
          <a:p>
            <a:pPr eaLnBrk="1" hangingPunct="1">
              <a:defRPr/>
            </a:pP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75B5-9A70-FCDC-0905-901B77D1A9B1}"/>
              </a:ext>
            </a:extLst>
          </p:cNvPr>
          <p:cNvSpPr>
            <a:spLocks noGrp="1"/>
          </p:cNvSpPr>
          <p:nvPr>
            <p:ph type="title"/>
          </p:nvPr>
        </p:nvSpPr>
        <p:spPr/>
        <p:txBody>
          <a:bodyPr/>
          <a:lstStyle/>
          <a:p>
            <a:pPr>
              <a:defRPr/>
            </a:pPr>
            <a:r>
              <a:rPr lang="en-US" sz="4000" b="1" dirty="0"/>
              <a:t>Justin "Martyr"</a:t>
            </a:r>
          </a:p>
        </p:txBody>
      </p:sp>
      <p:sp>
        <p:nvSpPr>
          <p:cNvPr id="3" name="Content Placeholder 2">
            <a:extLst>
              <a:ext uri="{FF2B5EF4-FFF2-40B4-BE49-F238E27FC236}">
                <a16:creationId xmlns:a16="http://schemas.microsoft.com/office/drawing/2014/main" id="{F9C9D49E-127D-DD1C-F27F-8E383030CC96}"/>
              </a:ext>
            </a:extLst>
          </p:cNvPr>
          <p:cNvSpPr>
            <a:spLocks noGrp="1"/>
          </p:cNvSpPr>
          <p:nvPr>
            <p:ph idx="1"/>
          </p:nvPr>
        </p:nvSpPr>
        <p:spPr>
          <a:xfrm>
            <a:off x="4343400" y="2133600"/>
            <a:ext cx="4498975" cy="3965575"/>
          </a:xfrm>
        </p:spPr>
        <p:txBody>
          <a:bodyPr/>
          <a:lstStyle/>
          <a:p>
            <a:pPr marL="0" indent="0">
              <a:buFont typeface="Arial" panose="020B0604020202020204" pitchFamily="34" charset="0"/>
              <a:buNone/>
              <a:defRPr/>
            </a:pPr>
            <a:r>
              <a:rPr lang="en-US" sz="2400" b="1" dirty="0"/>
              <a:t>Premier apologiste chrétien</a:t>
            </a:r>
          </a:p>
          <a:p>
            <a:pPr marL="0" indent="0">
              <a:buFont typeface="Arial" panose="020B0604020202020204" pitchFamily="34" charset="0"/>
              <a:buNone/>
              <a:defRPr/>
            </a:pPr>
            <a:endParaRPr lang="en-US" sz="2400" b="1" dirty="0"/>
          </a:p>
          <a:p>
            <a:pPr marL="0" indent="0">
              <a:buFont typeface="Arial" panose="020B0604020202020204" pitchFamily="34" charset="0"/>
              <a:buNone/>
              <a:defRPr/>
            </a:pPr>
            <a:r>
              <a:rPr lang="en-US" sz="2400" b="1" dirty="0"/>
              <a:t>Il a porté la robe du philosophe</a:t>
            </a:r>
          </a:p>
          <a:p>
            <a:pPr marL="0" indent="0">
              <a:buFont typeface="Arial" panose="020B0604020202020204" pitchFamily="34" charset="0"/>
              <a:buNone/>
              <a:defRPr/>
            </a:pPr>
            <a:endParaRPr lang="en-US" sz="2400" b="1" dirty="0"/>
          </a:p>
          <a:p>
            <a:pPr marL="0" indent="0">
              <a:buFont typeface="Arial" panose="020B0604020202020204" pitchFamily="34" charset="0"/>
              <a:buNone/>
              <a:defRPr/>
            </a:pPr>
            <a:r>
              <a:rPr lang="en-US" sz="2400" b="1" dirty="0"/>
              <a:t>Il a utilisé les prophéties messianiques de l'Ancien Testament comme preuve.</a:t>
            </a:r>
          </a:p>
        </p:txBody>
      </p:sp>
      <p:pic>
        <p:nvPicPr>
          <p:cNvPr id="89092" name="Picture 2" descr="Lex Christianorum: St. Justin Martyr: The Spermatikos Logos and the Natural  Law">
            <a:extLst>
              <a:ext uri="{FF2B5EF4-FFF2-40B4-BE49-F238E27FC236}">
                <a16:creationId xmlns:a16="http://schemas.microsoft.com/office/drawing/2014/main" id="{2A6490CD-310B-C64C-1DD0-25BEBCF831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32766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a:extLst>
              <a:ext uri="{FF2B5EF4-FFF2-40B4-BE49-F238E27FC236}">
                <a16:creationId xmlns:a16="http://schemas.microsoft.com/office/drawing/2014/main" id="{D5A5882A-254D-DB5F-5A2F-EA39F03E2CEC}"/>
              </a:ext>
            </a:extLst>
          </p:cNvPr>
          <p:cNvSpPr>
            <a:spLocks noGrp="1" noChangeArrowheads="1"/>
          </p:cNvSpPr>
          <p:nvPr>
            <p:ph type="title"/>
          </p:nvPr>
        </p:nvSpPr>
        <p:spPr>
          <a:xfrm>
            <a:off x="457200" y="277813"/>
            <a:ext cx="8229600" cy="638175"/>
          </a:xfrm>
        </p:spPr>
        <p:txBody>
          <a:bodyPr/>
          <a:lstStyle/>
          <a:p>
            <a:pPr eaLnBrk="1" hangingPunct="1">
              <a:defRPr/>
            </a:pPr>
            <a:r>
              <a:rPr lang="en-US" sz="2800" b="1">
                <a:solidFill>
                  <a:srgbClr val="FFFF00"/>
                </a:solidFill>
              </a:rPr>
              <a:t>Response</a:t>
            </a:r>
          </a:p>
        </p:txBody>
      </p:sp>
      <p:sp>
        <p:nvSpPr>
          <p:cNvPr id="512003" name="Rectangle 3">
            <a:extLst>
              <a:ext uri="{FF2B5EF4-FFF2-40B4-BE49-F238E27FC236}">
                <a16:creationId xmlns:a16="http://schemas.microsoft.com/office/drawing/2014/main" id="{0896A890-A15D-921B-14B4-A637356E1AB4}"/>
              </a:ext>
            </a:extLst>
          </p:cNvPr>
          <p:cNvSpPr>
            <a:spLocks noGrp="1" noChangeArrowheads="1"/>
          </p:cNvSpPr>
          <p:nvPr>
            <p:ph type="body" idx="1"/>
          </p:nvPr>
        </p:nvSpPr>
        <p:spPr>
          <a:xfrm>
            <a:off x="1066800" y="1524000"/>
            <a:ext cx="7620000" cy="4602163"/>
          </a:xfrm>
        </p:spPr>
        <p:txBody>
          <a:bodyPr/>
          <a:lstStyle/>
          <a:p>
            <a:pPr eaLnBrk="1" hangingPunct="1">
              <a:lnSpc>
                <a:spcPct val="150000"/>
              </a:lnSpc>
              <a:defRPr/>
            </a:pPr>
            <a:r>
              <a:rPr lang="en-US" sz="2400" b="1" dirty="0">
                <a:solidFill>
                  <a:srgbClr val="FFFF00"/>
                </a:solidFill>
              </a:rPr>
              <a:t>Rev 14:9-12  forever and ever</a:t>
            </a:r>
          </a:p>
          <a:p>
            <a:pPr eaLnBrk="1" hangingPunct="1">
              <a:lnSpc>
                <a:spcPct val="150000"/>
              </a:lnSpc>
              <a:defRPr/>
            </a:pPr>
            <a:r>
              <a:rPr lang="en-US" sz="2400" b="1" dirty="0">
                <a:solidFill>
                  <a:srgbClr val="FFFF00"/>
                </a:solidFill>
              </a:rPr>
              <a:t>Matthew 25:46   everlasting </a:t>
            </a:r>
            <a:r>
              <a:rPr lang="en-US" sz="2400" b="1" dirty="0" err="1">
                <a:solidFill>
                  <a:srgbClr val="FFFF00"/>
                </a:solidFill>
              </a:rPr>
              <a:t>comtempt</a:t>
            </a:r>
            <a:endParaRPr lang="en-US" sz="2400" b="1" dirty="0">
              <a:solidFill>
                <a:srgbClr val="FFFF00"/>
              </a:solidFill>
            </a:endParaRPr>
          </a:p>
          <a:p>
            <a:pPr eaLnBrk="1" hangingPunct="1">
              <a:lnSpc>
                <a:spcPct val="150000"/>
              </a:lnSpc>
              <a:defRPr/>
            </a:pPr>
            <a:r>
              <a:rPr lang="en-US" sz="2400" b="1" dirty="0">
                <a:solidFill>
                  <a:srgbClr val="FFFF00"/>
                </a:solidFill>
              </a:rPr>
              <a:t>Daniel 12:2  Can you have one without another?</a:t>
            </a:r>
          </a:p>
          <a:p>
            <a:pPr eaLnBrk="1" hangingPunct="1">
              <a:lnSpc>
                <a:spcPct val="150000"/>
              </a:lnSpc>
              <a:defRPr/>
            </a:pPr>
            <a:r>
              <a:rPr lang="en-US" sz="2400" b="1" dirty="0">
                <a:solidFill>
                  <a:srgbClr val="FFFF00"/>
                </a:solidFill>
              </a:rPr>
              <a:t>Mark 9:44   blessing and curses</a:t>
            </a:r>
          </a:p>
          <a:p>
            <a:pPr eaLnBrk="1" hangingPunct="1">
              <a:lnSpc>
                <a:spcPct val="150000"/>
              </a:lnSpc>
              <a:defRPr/>
            </a:pPr>
            <a:r>
              <a:rPr lang="en-US" sz="2400" b="1" dirty="0">
                <a:solidFill>
                  <a:srgbClr val="FFFF00"/>
                </a:solidFill>
              </a:rPr>
              <a:t>Luke 12:46-48  degrees of punishment</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A66CA-EC4B-289D-26A3-CB6240FBEF71}"/>
              </a:ext>
            </a:extLst>
          </p:cNvPr>
          <p:cNvSpPr>
            <a:spLocks noGrp="1"/>
          </p:cNvSpPr>
          <p:nvPr>
            <p:ph type="title"/>
          </p:nvPr>
        </p:nvSpPr>
        <p:spPr/>
        <p:txBody>
          <a:bodyPr/>
          <a:lstStyle/>
          <a:p>
            <a:pPr>
              <a:defRPr/>
            </a:pPr>
            <a:r>
              <a:rPr lang="en-US" sz="3200" b="1" dirty="0"/>
              <a:t>Evangelizing Jehovah’s Witnesses</a:t>
            </a:r>
          </a:p>
        </p:txBody>
      </p:sp>
      <p:sp>
        <p:nvSpPr>
          <p:cNvPr id="3" name="Content Placeholder 2">
            <a:extLst>
              <a:ext uri="{FF2B5EF4-FFF2-40B4-BE49-F238E27FC236}">
                <a16:creationId xmlns:a16="http://schemas.microsoft.com/office/drawing/2014/main" id="{F4E38D3B-7F78-EEAD-EF77-E9D6590096BA}"/>
              </a:ext>
            </a:extLst>
          </p:cNvPr>
          <p:cNvSpPr>
            <a:spLocks noGrp="1"/>
          </p:cNvSpPr>
          <p:nvPr>
            <p:ph idx="1"/>
          </p:nvPr>
        </p:nvSpPr>
        <p:spPr/>
        <p:txBody>
          <a:bodyPr/>
          <a:lstStyle/>
          <a:p>
            <a:pPr marL="0" indent="0">
              <a:buFont typeface="Wingdings" panose="05000000000000000000" pitchFamily="2" charset="2"/>
              <a:buNone/>
              <a:defRPr/>
            </a:pPr>
            <a:r>
              <a:rPr lang="en-US" sz="2400" b="1" dirty="0"/>
              <a:t>It is very difficult to evangelize active JWs</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They are very well trained in how to argue.</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Do not get into arguments with JWs.</a:t>
            </a:r>
          </a:p>
          <a:p>
            <a:pPr marL="0" indent="0">
              <a:buFont typeface="Wingdings" panose="05000000000000000000" pitchFamily="2" charset="2"/>
              <a:buNone/>
              <a:defRPr/>
            </a:pPr>
            <a:endParaRPr lang="en-US" sz="2400" b="1" dirty="0"/>
          </a:p>
          <a:p>
            <a:pPr marL="0" indent="0">
              <a:buFont typeface="Wingdings" panose="05000000000000000000" pitchFamily="2" charset="2"/>
              <a:buNone/>
              <a:defRPr/>
            </a:pPr>
            <a:r>
              <a:rPr lang="en-US" sz="2400" b="1" dirty="0"/>
              <a:t>Love and relationship more likely to help than arguing scripture interpretation.</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a:extLst>
              <a:ext uri="{FF2B5EF4-FFF2-40B4-BE49-F238E27FC236}">
                <a16:creationId xmlns:a16="http://schemas.microsoft.com/office/drawing/2014/main" id="{6C073605-AD9A-7E9F-1D85-839972C97A7C}"/>
              </a:ext>
            </a:extLst>
          </p:cNvPr>
          <p:cNvSpPr>
            <a:spLocks noGrp="1" noChangeArrowheads="1"/>
          </p:cNvSpPr>
          <p:nvPr>
            <p:ph type="ctrTitle"/>
          </p:nvPr>
        </p:nvSpPr>
        <p:spPr>
          <a:xfrm>
            <a:off x="685800" y="838200"/>
            <a:ext cx="7772400" cy="990600"/>
          </a:xfrm>
        </p:spPr>
        <p:txBody>
          <a:bodyPr/>
          <a:lstStyle/>
          <a:p>
            <a:pPr eaLnBrk="1" hangingPunct="1">
              <a:defRPr/>
            </a:pPr>
            <a:r>
              <a:rPr lang="en-US" sz="4200" dirty="0"/>
              <a:t>Seventh Day Adventism</a:t>
            </a:r>
          </a:p>
        </p:txBody>
      </p:sp>
      <p:sp>
        <p:nvSpPr>
          <p:cNvPr id="514051" name="Rectangle 3">
            <a:extLst>
              <a:ext uri="{FF2B5EF4-FFF2-40B4-BE49-F238E27FC236}">
                <a16:creationId xmlns:a16="http://schemas.microsoft.com/office/drawing/2014/main" id="{D9D25216-ED5E-2327-0949-F18A25FAC902}"/>
              </a:ext>
            </a:extLst>
          </p:cNvPr>
          <p:cNvSpPr>
            <a:spLocks noGrp="1" noChangeArrowheads="1"/>
          </p:cNvSpPr>
          <p:nvPr>
            <p:ph type="subTitle" idx="1"/>
          </p:nvPr>
        </p:nvSpPr>
        <p:spPr>
          <a:xfrm>
            <a:off x="5105400" y="3733800"/>
            <a:ext cx="2667000" cy="1752600"/>
          </a:xfrm>
        </p:spPr>
        <p:txBody>
          <a:bodyPr/>
          <a:lstStyle/>
          <a:p>
            <a:pPr eaLnBrk="1" hangingPunct="1">
              <a:defRPr/>
            </a:pPr>
            <a:endParaRPr lang="en-US" sz="2400" dirty="0"/>
          </a:p>
        </p:txBody>
      </p:sp>
      <p:pic>
        <p:nvPicPr>
          <p:cNvPr id="579588" name="Picture 5" descr="James and Ellen White">
            <a:hlinkClick r:id="rId3" tooltip="James and Ellen White"/>
            <a:extLst>
              <a:ext uri="{FF2B5EF4-FFF2-40B4-BE49-F238E27FC236}">
                <a16:creationId xmlns:a16="http://schemas.microsoft.com/office/drawing/2014/main" id="{82A97B33-41CC-1243-FF85-248C5AD05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13038"/>
            <a:ext cx="25908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589" name="TextBox 1">
            <a:extLst>
              <a:ext uri="{FF2B5EF4-FFF2-40B4-BE49-F238E27FC236}">
                <a16:creationId xmlns:a16="http://schemas.microsoft.com/office/drawing/2014/main" id="{AB11A808-C2AD-F01C-D2E6-CB8B3F63B76C}"/>
              </a:ext>
            </a:extLst>
          </p:cNvPr>
          <p:cNvSpPr txBox="1">
            <a:spLocks noChangeArrowheads="1"/>
          </p:cNvSpPr>
          <p:nvPr/>
        </p:nvSpPr>
        <p:spPr bwMode="auto">
          <a:xfrm>
            <a:off x="457200" y="2133600"/>
            <a:ext cx="381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8F8F8"/>
                </a:solidFill>
                <a:effectLst/>
                <a:uLnTx/>
                <a:uFillTx/>
                <a:latin typeface="Verdana" panose="020B0604030504040204" pitchFamily="34" charset="0"/>
                <a:ea typeface="+mn-ea"/>
                <a:cs typeface="Arial" panose="020B0604020202020204" pitchFamily="34" charset="0"/>
              </a:rPr>
              <a:t>Ellen and James White</a:t>
            </a:r>
          </a:p>
        </p:txBody>
      </p:sp>
      <p:pic>
        <p:nvPicPr>
          <p:cNvPr id="579590" name="Picture 7" descr="https://encrypted-tbn1.gstatic.com/images?q=tbn:ANd9GcT5HGckSgUbRZ8NbZfEiwz1azjly9GkxUyokD-kGfUSy8--Kj9I">
            <a:extLst>
              <a:ext uri="{FF2B5EF4-FFF2-40B4-BE49-F238E27FC236}">
                <a16:creationId xmlns:a16="http://schemas.microsoft.com/office/drawing/2014/main" id="{A13EC8A6-3DCE-ADE9-6795-B2047160C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713038"/>
            <a:ext cx="35623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1634" name="Picture 2" descr="Ellen%20G">
            <a:extLst>
              <a:ext uri="{FF2B5EF4-FFF2-40B4-BE49-F238E27FC236}">
                <a16:creationId xmlns:a16="http://schemas.microsoft.com/office/drawing/2014/main" id="{2A3CCB5E-F7F8-B395-7548-ACCAFE51F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685800"/>
            <a:ext cx="38401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5" name="Text Box 3">
            <a:extLst>
              <a:ext uri="{FF2B5EF4-FFF2-40B4-BE49-F238E27FC236}">
                <a16:creationId xmlns:a16="http://schemas.microsoft.com/office/drawing/2014/main" id="{CD64AA33-4A93-64CF-177E-4563E1AC63FF}"/>
              </a:ext>
            </a:extLst>
          </p:cNvPr>
          <p:cNvSpPr txBox="1">
            <a:spLocks noChangeArrowheads="1"/>
          </p:cNvSpPr>
          <p:nvPr/>
        </p:nvSpPr>
        <p:spPr bwMode="auto">
          <a:xfrm>
            <a:off x="533400" y="1295400"/>
            <a:ext cx="30480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Ellen G. White, Prophetess of 7</a:t>
            </a:r>
            <a:r>
              <a:rPr kumimoji="0" lang="en-US" altLang="en-US" sz="2400" b="1" i="0" u="none" strike="noStrike" kern="1200" cap="none" spc="0" normalizeH="0" baseline="30000" noProof="0">
                <a:ln>
                  <a:noFill/>
                </a:ln>
                <a:solidFill>
                  <a:srgbClr val="FFFF00"/>
                </a:solidFill>
                <a:effectLst/>
                <a:uLnTx/>
                <a:uFillTx/>
                <a:latin typeface="Arial" panose="020B0604020202020204" pitchFamily="34" charset="0"/>
                <a:ea typeface="+mn-ea"/>
                <a:cs typeface="Arial" panose="020B0604020202020204" pitchFamily="34" charset="0"/>
              </a:rPr>
              <a:t>th</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 Day Adventism</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An epileptic?  Probably</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A plagiarizer?  Apparently</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a:extLst>
              <a:ext uri="{FF2B5EF4-FFF2-40B4-BE49-F238E27FC236}">
                <a16:creationId xmlns:a16="http://schemas.microsoft.com/office/drawing/2014/main" id="{3CF92AE7-AF45-0CB1-569E-649757CD6AFF}"/>
              </a:ext>
            </a:extLst>
          </p:cNvPr>
          <p:cNvSpPr>
            <a:spLocks noGrp="1" noChangeArrowheads="1"/>
          </p:cNvSpPr>
          <p:nvPr>
            <p:ph type="title"/>
          </p:nvPr>
        </p:nvSpPr>
        <p:spPr>
          <a:xfrm>
            <a:off x="457200" y="277813"/>
            <a:ext cx="8229600" cy="941387"/>
          </a:xfrm>
        </p:spPr>
        <p:txBody>
          <a:bodyPr/>
          <a:lstStyle/>
          <a:p>
            <a:pPr eaLnBrk="1" hangingPunct="1">
              <a:defRPr/>
            </a:pPr>
            <a:r>
              <a:rPr lang="en-US" sz="3200" b="1"/>
              <a:t>History of Adventism</a:t>
            </a:r>
          </a:p>
        </p:txBody>
      </p:sp>
      <p:sp>
        <p:nvSpPr>
          <p:cNvPr id="518147" name="Rectangle 3">
            <a:extLst>
              <a:ext uri="{FF2B5EF4-FFF2-40B4-BE49-F238E27FC236}">
                <a16:creationId xmlns:a16="http://schemas.microsoft.com/office/drawing/2014/main" id="{C32ABA6E-C8F9-87E4-3440-D39AEEC62293}"/>
              </a:ext>
            </a:extLst>
          </p:cNvPr>
          <p:cNvSpPr>
            <a:spLocks noGrp="1" noChangeArrowheads="1"/>
          </p:cNvSpPr>
          <p:nvPr>
            <p:ph type="body" idx="1"/>
          </p:nvPr>
        </p:nvSpPr>
        <p:spPr/>
        <p:txBody>
          <a:bodyPr/>
          <a:lstStyle/>
          <a:p>
            <a:pPr eaLnBrk="1" hangingPunct="1">
              <a:defRPr/>
            </a:pPr>
            <a:r>
              <a:rPr lang="en-US" sz="2400" b="1">
                <a:solidFill>
                  <a:srgbClr val="FFFF00"/>
                </a:solidFill>
              </a:rPr>
              <a:t>Millerite movement 1840s</a:t>
            </a:r>
          </a:p>
          <a:p>
            <a:pPr eaLnBrk="1" hangingPunct="1">
              <a:defRPr/>
            </a:pPr>
            <a:endParaRPr lang="en-US" sz="2400" b="1">
              <a:solidFill>
                <a:srgbClr val="FFFF00"/>
              </a:solidFill>
            </a:endParaRPr>
          </a:p>
          <a:p>
            <a:pPr eaLnBrk="1" hangingPunct="1">
              <a:defRPr/>
            </a:pPr>
            <a:r>
              <a:rPr lang="en-US" sz="2400" b="1">
                <a:solidFill>
                  <a:srgbClr val="FFFF00"/>
                </a:solidFill>
              </a:rPr>
              <a:t>Jesus did not come back in 1844!!!</a:t>
            </a:r>
          </a:p>
          <a:p>
            <a:pPr eaLnBrk="1" hangingPunct="1">
              <a:defRPr/>
            </a:pPr>
            <a:endParaRPr lang="en-US" sz="2400" b="1">
              <a:solidFill>
                <a:srgbClr val="FFFF00"/>
              </a:solidFill>
            </a:endParaRPr>
          </a:p>
          <a:p>
            <a:pPr eaLnBrk="1" hangingPunct="1">
              <a:defRPr/>
            </a:pPr>
            <a:r>
              <a:rPr lang="en-US" sz="2400" b="1">
                <a:solidFill>
                  <a:srgbClr val="FFFF00"/>
                </a:solidFill>
              </a:rPr>
              <a:t>Premillenialism, Arianism, Sabbatarianism, etc.</a:t>
            </a:r>
          </a:p>
          <a:p>
            <a:pPr eaLnBrk="1" hangingPunct="1">
              <a:defRPr/>
            </a:pPr>
            <a:endParaRPr lang="en-US" sz="2400" b="1">
              <a:solidFill>
                <a:srgbClr val="FFFF00"/>
              </a:solidFill>
            </a:endParaRPr>
          </a:p>
          <a:p>
            <a:pPr eaLnBrk="1" hangingPunct="1">
              <a:defRPr/>
            </a:pPr>
            <a:r>
              <a:rPr lang="en-US" sz="2400" b="1">
                <a:solidFill>
                  <a:srgbClr val="FFFF00"/>
                </a:solidFill>
              </a:rPr>
              <a:t>Led to 7</a:t>
            </a:r>
            <a:r>
              <a:rPr lang="en-US" sz="2400" b="1" baseline="30000">
                <a:solidFill>
                  <a:srgbClr val="FFFF00"/>
                </a:solidFill>
              </a:rPr>
              <a:t>th</a:t>
            </a:r>
            <a:r>
              <a:rPr lang="en-US" sz="2400" b="1">
                <a:solidFill>
                  <a:srgbClr val="FFFF00"/>
                </a:solidFill>
              </a:rPr>
              <a:t> Day Adventism and Jehovah’s Witness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a:extLst>
              <a:ext uri="{FF2B5EF4-FFF2-40B4-BE49-F238E27FC236}">
                <a16:creationId xmlns:a16="http://schemas.microsoft.com/office/drawing/2014/main" id="{09279D57-0A15-405C-239D-0C2273304DA3}"/>
              </a:ext>
            </a:extLst>
          </p:cNvPr>
          <p:cNvSpPr>
            <a:spLocks noGrp="1" noChangeArrowheads="1"/>
          </p:cNvSpPr>
          <p:nvPr>
            <p:ph type="title"/>
          </p:nvPr>
        </p:nvSpPr>
        <p:spPr/>
        <p:txBody>
          <a:bodyPr/>
          <a:lstStyle/>
          <a:p>
            <a:pPr eaLnBrk="1" hangingPunct="1">
              <a:defRPr/>
            </a:pPr>
            <a:r>
              <a:rPr lang="en-US" sz="2800"/>
              <a:t>Important Teachings of 7</a:t>
            </a:r>
            <a:r>
              <a:rPr lang="en-US" sz="2800" baseline="30000"/>
              <a:t>th</a:t>
            </a:r>
            <a:r>
              <a:rPr lang="en-US" sz="2800"/>
              <a:t> Day Adventism</a:t>
            </a:r>
          </a:p>
        </p:txBody>
      </p:sp>
      <p:sp>
        <p:nvSpPr>
          <p:cNvPr id="520195" name="Rectangle 3">
            <a:extLst>
              <a:ext uri="{FF2B5EF4-FFF2-40B4-BE49-F238E27FC236}">
                <a16:creationId xmlns:a16="http://schemas.microsoft.com/office/drawing/2014/main" id="{522D8691-ECF2-7217-9BBB-32CDA71792B0}"/>
              </a:ext>
            </a:extLst>
          </p:cNvPr>
          <p:cNvSpPr>
            <a:spLocks noGrp="1" noChangeArrowheads="1"/>
          </p:cNvSpPr>
          <p:nvPr>
            <p:ph type="body" idx="1"/>
          </p:nvPr>
        </p:nvSpPr>
        <p:spPr/>
        <p:txBody>
          <a:bodyPr/>
          <a:lstStyle/>
          <a:p>
            <a:pPr eaLnBrk="1" hangingPunct="1">
              <a:defRPr/>
            </a:pPr>
            <a:r>
              <a:rPr lang="en-US" sz="2400" b="1" dirty="0">
                <a:solidFill>
                  <a:srgbClr val="FFFF00"/>
                </a:solidFill>
              </a:rPr>
              <a:t>Adventism:  Jesus came in the “Investigative Judgment in 1844 (based on Daniel 8)  Emphasis on </a:t>
            </a:r>
            <a:r>
              <a:rPr lang="en-US" sz="2400" b="1" dirty="0" err="1">
                <a:solidFill>
                  <a:srgbClr val="FFFF00"/>
                </a:solidFill>
              </a:rPr>
              <a:t>premillenialism</a:t>
            </a:r>
            <a:r>
              <a:rPr lang="en-US" sz="2400" b="1" dirty="0">
                <a:solidFill>
                  <a:srgbClr val="FFFF00"/>
                </a:solidFill>
              </a:rPr>
              <a:t>.</a:t>
            </a:r>
          </a:p>
          <a:p>
            <a:pPr eaLnBrk="1" hangingPunct="1">
              <a:defRPr/>
            </a:pPr>
            <a:endParaRPr lang="en-US" sz="2400" b="1" dirty="0">
              <a:solidFill>
                <a:srgbClr val="FFFF00"/>
              </a:solidFill>
            </a:endParaRPr>
          </a:p>
          <a:p>
            <a:pPr eaLnBrk="1" hangingPunct="1">
              <a:defRPr/>
            </a:pPr>
            <a:r>
              <a:rPr lang="en-US" sz="2400" b="1" dirty="0">
                <a:solidFill>
                  <a:srgbClr val="FFFF00"/>
                </a:solidFill>
              </a:rPr>
              <a:t>Obedience to Mosaic Sabbath</a:t>
            </a:r>
          </a:p>
          <a:p>
            <a:pPr eaLnBrk="1" hangingPunct="1">
              <a:defRPr/>
            </a:pPr>
            <a:endParaRPr lang="en-US" sz="2400" b="1" dirty="0">
              <a:solidFill>
                <a:srgbClr val="FFFF00"/>
              </a:solidFill>
            </a:endParaRPr>
          </a:p>
          <a:p>
            <a:pPr eaLnBrk="1" hangingPunct="1">
              <a:defRPr/>
            </a:pPr>
            <a:r>
              <a:rPr lang="en-US" sz="2400" b="1" dirty="0">
                <a:solidFill>
                  <a:srgbClr val="FFFF00"/>
                </a:solidFill>
              </a:rPr>
              <a:t>Emphasis on Jewish health laws</a:t>
            </a:r>
          </a:p>
          <a:p>
            <a:pPr eaLnBrk="1" hangingPunct="1">
              <a:defRPr/>
            </a:pPr>
            <a:endParaRPr lang="en-US" sz="2400" b="1" dirty="0">
              <a:solidFill>
                <a:srgbClr val="FFFF00"/>
              </a:solidFill>
            </a:endParaRPr>
          </a:p>
          <a:p>
            <a:pPr eaLnBrk="1" hangingPunct="1">
              <a:defRPr/>
            </a:pPr>
            <a:r>
              <a:rPr lang="en-US" sz="2400" b="1" dirty="0">
                <a:solidFill>
                  <a:srgbClr val="FFFF00"/>
                </a:solidFill>
              </a:rPr>
              <a:t>Do not believe in Hell</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CC4AA99C-8C59-F905-42C1-5E07B016C938}"/>
              </a:ext>
            </a:extLst>
          </p:cNvPr>
          <p:cNvSpPr>
            <a:spLocks noGrp="1" noChangeArrowheads="1"/>
          </p:cNvSpPr>
          <p:nvPr>
            <p:ph type="title"/>
          </p:nvPr>
        </p:nvSpPr>
        <p:spPr>
          <a:xfrm>
            <a:off x="457200" y="277813"/>
            <a:ext cx="8229600" cy="865187"/>
          </a:xfrm>
        </p:spPr>
        <p:txBody>
          <a:bodyPr/>
          <a:lstStyle/>
          <a:p>
            <a:pPr eaLnBrk="1" hangingPunct="1">
              <a:defRPr/>
            </a:pPr>
            <a:r>
              <a:rPr lang="en-US" sz="3200"/>
              <a:t>Evangelizing 7</a:t>
            </a:r>
            <a:r>
              <a:rPr lang="en-US" sz="3200" baseline="30000"/>
              <a:t>th</a:t>
            </a:r>
            <a:r>
              <a:rPr lang="en-US" sz="3200"/>
              <a:t> Day Adventists</a:t>
            </a:r>
          </a:p>
        </p:txBody>
      </p:sp>
      <p:sp>
        <p:nvSpPr>
          <p:cNvPr id="522243" name="Rectangle 3">
            <a:extLst>
              <a:ext uri="{FF2B5EF4-FFF2-40B4-BE49-F238E27FC236}">
                <a16:creationId xmlns:a16="http://schemas.microsoft.com/office/drawing/2014/main" id="{CBF83B80-D6FE-7CDB-7E7D-B08B51812A45}"/>
              </a:ext>
            </a:extLst>
          </p:cNvPr>
          <p:cNvSpPr>
            <a:spLocks noGrp="1" noChangeArrowheads="1"/>
          </p:cNvSpPr>
          <p:nvPr>
            <p:ph type="body" idx="1"/>
          </p:nvPr>
        </p:nvSpPr>
        <p:spPr/>
        <p:txBody>
          <a:bodyPr/>
          <a:lstStyle/>
          <a:p>
            <a:pPr eaLnBrk="1" hangingPunct="1">
              <a:defRPr/>
            </a:pPr>
            <a:r>
              <a:rPr lang="en-US" sz="2400" b="1">
                <a:solidFill>
                  <a:srgbClr val="FFFF00"/>
                </a:solidFill>
              </a:rPr>
              <a:t>Suggestion:  Do not start by attacking Ellen G. White</a:t>
            </a:r>
          </a:p>
          <a:p>
            <a:pPr eaLnBrk="1" hangingPunct="1">
              <a:defRPr/>
            </a:pPr>
            <a:endParaRPr lang="en-US" sz="2400" b="1">
              <a:solidFill>
                <a:srgbClr val="FFFF00"/>
              </a:solidFill>
            </a:endParaRPr>
          </a:p>
          <a:p>
            <a:pPr eaLnBrk="1" hangingPunct="1">
              <a:defRPr/>
            </a:pPr>
            <a:r>
              <a:rPr lang="en-US" sz="2400" b="1">
                <a:solidFill>
                  <a:srgbClr val="FFFF00"/>
                </a:solidFill>
              </a:rPr>
              <a:t>Sabbath:  </a:t>
            </a:r>
          </a:p>
          <a:p>
            <a:pPr lvl="1" eaLnBrk="1" hangingPunct="1">
              <a:defRPr/>
            </a:pPr>
            <a:r>
              <a:rPr lang="en-US" sz="2000" b="1">
                <a:solidFill>
                  <a:srgbClr val="FFFF00"/>
                </a:solidFill>
              </a:rPr>
              <a:t>Acts 20:7</a:t>
            </a:r>
          </a:p>
          <a:p>
            <a:pPr lvl="1" eaLnBrk="1" hangingPunct="1">
              <a:defRPr/>
            </a:pPr>
            <a:r>
              <a:rPr lang="en-US" sz="2000" b="1">
                <a:solidFill>
                  <a:srgbClr val="FFFF00"/>
                </a:solidFill>
              </a:rPr>
              <a:t>Rev 1:10</a:t>
            </a:r>
          </a:p>
          <a:p>
            <a:pPr lvl="1" eaLnBrk="1" hangingPunct="1">
              <a:defRPr/>
            </a:pPr>
            <a:r>
              <a:rPr lang="en-US" sz="2000" b="1">
                <a:solidFill>
                  <a:srgbClr val="FFFF00"/>
                </a:solidFill>
              </a:rPr>
              <a:t>Church history is unanimous</a:t>
            </a:r>
          </a:p>
          <a:p>
            <a:pPr eaLnBrk="1" hangingPunct="1">
              <a:defRPr/>
            </a:pPr>
            <a:endParaRPr lang="en-US" sz="2400" b="1">
              <a:solidFill>
                <a:srgbClr val="FFFF00"/>
              </a:solidFill>
            </a:endParaRPr>
          </a:p>
          <a:p>
            <a:pPr eaLnBrk="1" hangingPunct="1">
              <a:defRPr/>
            </a:pPr>
            <a:r>
              <a:rPr lang="en-US" sz="2400" b="1">
                <a:solidFill>
                  <a:srgbClr val="FFFF00"/>
                </a:solidFill>
              </a:rPr>
              <a:t>Law-keeping:</a:t>
            </a:r>
          </a:p>
          <a:p>
            <a:pPr lvl="1" eaLnBrk="1" hangingPunct="1">
              <a:defRPr/>
            </a:pPr>
            <a:r>
              <a:rPr lang="en-US" sz="2000" b="1">
                <a:solidFill>
                  <a:srgbClr val="FFFF00"/>
                </a:solidFill>
              </a:rPr>
              <a:t>More than one kind of law?  Ceremonial law?</a:t>
            </a:r>
          </a:p>
          <a:p>
            <a:pPr lvl="1" eaLnBrk="1" hangingPunct="1">
              <a:defRPr/>
            </a:pPr>
            <a:r>
              <a:rPr lang="en-US" sz="2000" b="1">
                <a:solidFill>
                  <a:srgbClr val="FFFF00"/>
                </a:solidFill>
              </a:rPr>
              <a:t>Galatians 2:21, 3:10-12, 5:2-4   Colossians 2:13-23</a:t>
            </a:r>
          </a:p>
          <a:p>
            <a:pPr eaLnBrk="1" hangingPunct="1">
              <a:defRPr/>
            </a:pPr>
            <a:endParaRPr lang="en-US" sz="2400" b="1">
              <a:solidFill>
                <a:srgbClr val="FFFF00"/>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a:extLst>
              <a:ext uri="{FF2B5EF4-FFF2-40B4-BE49-F238E27FC236}">
                <a16:creationId xmlns:a16="http://schemas.microsoft.com/office/drawing/2014/main" id="{D0BC42A4-D436-5FCE-49F8-DF34B98FBC49}"/>
              </a:ext>
            </a:extLst>
          </p:cNvPr>
          <p:cNvSpPr>
            <a:spLocks noGrp="1" noChangeArrowheads="1"/>
          </p:cNvSpPr>
          <p:nvPr>
            <p:ph type="ctrTitle"/>
          </p:nvPr>
        </p:nvSpPr>
        <p:spPr>
          <a:xfrm>
            <a:off x="381000" y="762000"/>
            <a:ext cx="5029200" cy="1143000"/>
          </a:xfrm>
        </p:spPr>
        <p:txBody>
          <a:bodyPr/>
          <a:lstStyle/>
          <a:p>
            <a:pPr eaLnBrk="1" hangingPunct="1">
              <a:defRPr/>
            </a:pPr>
            <a:r>
              <a:rPr lang="en-US" sz="4600"/>
              <a:t>Roman Catholicism</a:t>
            </a:r>
          </a:p>
        </p:txBody>
      </p:sp>
      <p:pic>
        <p:nvPicPr>
          <p:cNvPr id="589827" name="Picture 4" descr="pope-new2">
            <a:extLst>
              <a:ext uri="{FF2B5EF4-FFF2-40B4-BE49-F238E27FC236}">
                <a16:creationId xmlns:a16="http://schemas.microsoft.com/office/drawing/2014/main" id="{53DCCD10-F72D-2B93-3228-97E092CF3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8600"/>
            <a:ext cx="33051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828" name="Picture 5" descr="rosary%20beads%20web">
            <a:extLst>
              <a:ext uri="{FF2B5EF4-FFF2-40B4-BE49-F238E27FC236}">
                <a16:creationId xmlns:a16="http://schemas.microsoft.com/office/drawing/2014/main" id="{7AA71C41-A2FC-79A9-2003-C374341897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133600"/>
            <a:ext cx="23050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1639C4C9-5476-49BF-2B70-AAEDFDB5074E}"/>
              </a:ext>
            </a:extLst>
          </p:cNvPr>
          <p:cNvSpPr>
            <a:spLocks noGrp="1" noChangeArrowheads="1"/>
          </p:cNvSpPr>
          <p:nvPr>
            <p:ph type="title"/>
          </p:nvPr>
        </p:nvSpPr>
        <p:spPr>
          <a:xfrm>
            <a:off x="457200" y="277813"/>
            <a:ext cx="8229600" cy="788987"/>
          </a:xfrm>
        </p:spPr>
        <p:txBody>
          <a:bodyPr/>
          <a:lstStyle/>
          <a:p>
            <a:pPr eaLnBrk="1" hangingPunct="1">
              <a:defRPr/>
            </a:pPr>
            <a:r>
              <a:rPr lang="en-US" sz="3200"/>
              <a:t>History of Catholocism</a:t>
            </a:r>
          </a:p>
        </p:txBody>
      </p:sp>
      <p:sp>
        <p:nvSpPr>
          <p:cNvPr id="526339" name="Rectangle 3">
            <a:extLst>
              <a:ext uri="{FF2B5EF4-FFF2-40B4-BE49-F238E27FC236}">
                <a16:creationId xmlns:a16="http://schemas.microsoft.com/office/drawing/2014/main" id="{10C84FAE-ACCE-1D0F-B26E-337D9ABD6CEA}"/>
              </a:ext>
            </a:extLst>
          </p:cNvPr>
          <p:cNvSpPr>
            <a:spLocks noGrp="1" noChangeArrowheads="1"/>
          </p:cNvSpPr>
          <p:nvPr>
            <p:ph type="body" idx="1"/>
          </p:nvPr>
        </p:nvSpPr>
        <p:spPr/>
        <p:txBody>
          <a:bodyPr/>
          <a:lstStyle/>
          <a:p>
            <a:pPr eaLnBrk="1" hangingPunct="1">
              <a:defRPr/>
            </a:pPr>
            <a:r>
              <a:rPr lang="en-US" sz="2400"/>
              <a:t>Unlike other “Christian” groups, Catholics can legitimately claim to be a primitive church which can trace its origins to the New Testament church (as can “Orthodox” and Coptic Christians)</a:t>
            </a:r>
          </a:p>
          <a:p>
            <a:pPr eaLnBrk="1" hangingPunct="1">
              <a:defRPr/>
            </a:pPr>
            <a:endParaRPr lang="en-US" sz="2400"/>
          </a:p>
          <a:p>
            <a:pPr eaLnBrk="1" hangingPunct="1">
              <a:defRPr/>
            </a:pPr>
            <a:r>
              <a:rPr lang="en-US" sz="2400"/>
              <a:t>To some extent, the story of Church history is the story of the gradual corruption and paganization of the Roman Catholic Church, especially after AD 325</a:t>
            </a:r>
          </a:p>
          <a:p>
            <a:pPr eaLnBrk="1" hangingPunct="1">
              <a:defRPr/>
            </a:pPr>
            <a:endParaRPr lang="en-US" sz="2400"/>
          </a:p>
          <a:p>
            <a:pPr eaLnBrk="1" hangingPunct="1">
              <a:defRPr/>
            </a:pPr>
            <a:r>
              <a:rPr lang="en-US" sz="2400"/>
              <a:t>Authority is found through “apostolic succession,” not the scripture.</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a:extLst>
              <a:ext uri="{FF2B5EF4-FFF2-40B4-BE49-F238E27FC236}">
                <a16:creationId xmlns:a16="http://schemas.microsoft.com/office/drawing/2014/main" id="{BC116F64-CBC2-4AB2-161D-C4D8BB0DF777}"/>
              </a:ext>
            </a:extLst>
          </p:cNvPr>
          <p:cNvSpPr>
            <a:spLocks noGrp="1" noChangeArrowheads="1"/>
          </p:cNvSpPr>
          <p:nvPr>
            <p:ph type="title"/>
          </p:nvPr>
        </p:nvSpPr>
        <p:spPr/>
        <p:txBody>
          <a:bodyPr/>
          <a:lstStyle/>
          <a:p>
            <a:pPr eaLnBrk="1" hangingPunct="1">
              <a:defRPr/>
            </a:pPr>
            <a:r>
              <a:rPr lang="en-US" sz="2800" b="1" dirty="0"/>
              <a:t>The Big Problem with Catholicism:  Authority</a:t>
            </a:r>
          </a:p>
        </p:txBody>
      </p:sp>
      <p:sp>
        <p:nvSpPr>
          <p:cNvPr id="528387" name="Rectangle 3">
            <a:extLst>
              <a:ext uri="{FF2B5EF4-FFF2-40B4-BE49-F238E27FC236}">
                <a16:creationId xmlns:a16="http://schemas.microsoft.com/office/drawing/2014/main" id="{54AC1000-C74C-E699-E70B-6CFA0A8B8AE1}"/>
              </a:ext>
            </a:extLst>
          </p:cNvPr>
          <p:cNvSpPr>
            <a:spLocks noGrp="1" noChangeArrowheads="1"/>
          </p:cNvSpPr>
          <p:nvPr>
            <p:ph type="body" idx="1"/>
          </p:nvPr>
        </p:nvSpPr>
        <p:spPr>
          <a:xfrm>
            <a:off x="457200" y="1828800"/>
            <a:ext cx="8229600" cy="4302125"/>
          </a:xfrm>
        </p:spPr>
        <p:txBody>
          <a:bodyPr/>
          <a:lstStyle/>
          <a:p>
            <a:pPr eaLnBrk="1" hangingPunct="1">
              <a:defRPr/>
            </a:pPr>
            <a:r>
              <a:rPr lang="en-US" sz="2400" b="1" dirty="0"/>
              <a:t>The Rule of Faith (in other words </a:t>
            </a:r>
            <a:r>
              <a:rPr lang="en-US" sz="2400" b="1" dirty="0" err="1"/>
              <a:t>tradtion</a:t>
            </a:r>
            <a:r>
              <a:rPr lang="en-US" sz="2400" b="1" dirty="0"/>
              <a:t>)</a:t>
            </a:r>
          </a:p>
          <a:p>
            <a:pPr eaLnBrk="1" hangingPunct="1">
              <a:defRPr/>
            </a:pPr>
            <a:endParaRPr lang="en-US" sz="2400" b="1" dirty="0"/>
          </a:p>
          <a:p>
            <a:pPr eaLnBrk="1" hangingPunct="1">
              <a:defRPr/>
            </a:pPr>
            <a:r>
              <a:rPr lang="en-US" sz="2400" b="1" dirty="0"/>
              <a:t>The “Church”</a:t>
            </a:r>
          </a:p>
          <a:p>
            <a:pPr eaLnBrk="1" hangingPunct="1">
              <a:defRPr/>
            </a:pPr>
            <a:endParaRPr lang="en-US" sz="2400" b="1" dirty="0"/>
          </a:p>
          <a:p>
            <a:pPr eaLnBrk="1" hangingPunct="1">
              <a:defRPr/>
            </a:pPr>
            <a:r>
              <a:rPr lang="en-US" sz="2400" b="1" dirty="0"/>
              <a:t>Scripture</a:t>
            </a:r>
          </a:p>
          <a:p>
            <a:pPr eaLnBrk="1" hangingPunct="1">
              <a:defRPr/>
            </a:pPr>
            <a:endParaRPr lang="en-US" sz="2400" b="1" dirty="0"/>
          </a:p>
          <a:p>
            <a:pPr eaLnBrk="1" hangingPunct="1">
              <a:buFont typeface="Wingdings" panose="05000000000000000000" pitchFamily="2" charset="2"/>
              <a:buNone/>
              <a:defRPr/>
            </a:pPr>
            <a:r>
              <a:rPr lang="en-US" sz="2400" b="1" dirty="0"/>
              <a:t>                             In that order!!!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CA86-84DF-1A75-7227-09D04EC9E0FA}"/>
              </a:ext>
            </a:extLst>
          </p:cNvPr>
          <p:cNvSpPr>
            <a:spLocks noGrp="1"/>
          </p:cNvSpPr>
          <p:nvPr>
            <p:ph type="title"/>
          </p:nvPr>
        </p:nvSpPr>
        <p:spPr/>
        <p:txBody>
          <a:bodyPr/>
          <a:lstStyle/>
          <a:p>
            <a:pPr>
              <a:defRPr/>
            </a:pPr>
            <a:r>
              <a:rPr lang="en-US" sz="4000" b="1" dirty="0"/>
              <a:t>Irénée de Lyon</a:t>
            </a:r>
          </a:p>
        </p:txBody>
      </p:sp>
      <p:sp>
        <p:nvSpPr>
          <p:cNvPr id="3" name="Content Placeholder 2">
            <a:extLst>
              <a:ext uri="{FF2B5EF4-FFF2-40B4-BE49-F238E27FC236}">
                <a16:creationId xmlns:a16="http://schemas.microsoft.com/office/drawing/2014/main" id="{746E854A-EF5D-D696-A972-2CDD6C67B18B}"/>
              </a:ext>
            </a:extLst>
          </p:cNvPr>
          <p:cNvSpPr>
            <a:spLocks noGrp="1"/>
          </p:cNvSpPr>
          <p:nvPr>
            <p:ph idx="1"/>
          </p:nvPr>
        </p:nvSpPr>
        <p:spPr>
          <a:xfrm>
            <a:off x="301625" y="1600200"/>
            <a:ext cx="4575175" cy="4498975"/>
          </a:xfrm>
        </p:spPr>
        <p:txBody>
          <a:bodyPr/>
          <a:lstStyle/>
          <a:p>
            <a:pPr marL="0" indent="0">
              <a:buFont typeface="Arial" panose="020B0604020202020204" pitchFamily="34" charset="0"/>
              <a:buNone/>
              <a:defRPr/>
            </a:pPr>
            <a:r>
              <a:rPr lang="en-US" sz="2400" b="1" dirty="0"/>
              <a:t>"Il est devenu ce que nous sommes afin que nous puissions devenir ce qu'il est."</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écrit </a:t>
            </a:r>
            <a:r>
              <a:rPr lang="en-US" sz="2400" b="1" i="1" dirty="0"/>
              <a:t>contre les hérésies</a:t>
            </a:r>
          </a:p>
          <a:p>
            <a:pPr marL="0" indent="0">
              <a:buFont typeface="Arial" panose="020B0604020202020204" pitchFamily="34" charset="0"/>
              <a:buNone/>
              <a:defRPr/>
            </a:pPr>
            <a:endParaRPr lang="en-US" sz="1200" b="1" i="1" dirty="0"/>
          </a:p>
          <a:p>
            <a:pPr marL="0" indent="0">
              <a:buFont typeface="Arial" panose="020B0604020202020204" pitchFamily="34" charset="0"/>
              <a:buNone/>
              <a:defRPr/>
            </a:pPr>
            <a:r>
              <a:rPr lang="en-US" sz="2400" b="1" dirty="0"/>
              <a:t>Il a parlé de "la règle de la foi".</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Liste des évêques romains, en commençant par Pierre.</a:t>
            </a:r>
          </a:p>
        </p:txBody>
      </p:sp>
      <p:pic>
        <p:nvPicPr>
          <p:cNvPr id="90116" name="Picture 2" descr="St. Irenaeus of Lyons / OrthoChristian.Com">
            <a:extLst>
              <a:ext uri="{FF2B5EF4-FFF2-40B4-BE49-F238E27FC236}">
                <a16:creationId xmlns:a16="http://schemas.microsoft.com/office/drawing/2014/main" id="{E1AAE77A-1844-DBB1-DF13-9E1E34DF91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828800"/>
            <a:ext cx="32289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a:extLst>
              <a:ext uri="{FF2B5EF4-FFF2-40B4-BE49-F238E27FC236}">
                <a16:creationId xmlns:a16="http://schemas.microsoft.com/office/drawing/2014/main" id="{EE0433A3-D146-C3BF-BE89-1ECBB706A236}"/>
              </a:ext>
            </a:extLst>
          </p:cNvPr>
          <p:cNvSpPr>
            <a:spLocks noGrp="1" noChangeArrowheads="1"/>
          </p:cNvSpPr>
          <p:nvPr>
            <p:ph type="title"/>
          </p:nvPr>
        </p:nvSpPr>
        <p:spPr>
          <a:xfrm>
            <a:off x="457200" y="277813"/>
            <a:ext cx="8229600" cy="941387"/>
          </a:xfrm>
        </p:spPr>
        <p:txBody>
          <a:bodyPr/>
          <a:lstStyle/>
          <a:p>
            <a:pPr eaLnBrk="1" hangingPunct="1">
              <a:defRPr/>
            </a:pPr>
            <a:r>
              <a:rPr lang="en-US" sz="3200"/>
              <a:t>Apostolic Succession</a:t>
            </a:r>
          </a:p>
        </p:txBody>
      </p:sp>
      <p:sp>
        <p:nvSpPr>
          <p:cNvPr id="530435" name="Rectangle 3">
            <a:extLst>
              <a:ext uri="{FF2B5EF4-FFF2-40B4-BE49-F238E27FC236}">
                <a16:creationId xmlns:a16="http://schemas.microsoft.com/office/drawing/2014/main" id="{FC464C83-BDAB-7F60-DF7F-B5271E9872FB}"/>
              </a:ext>
            </a:extLst>
          </p:cNvPr>
          <p:cNvSpPr>
            <a:spLocks noGrp="1" noChangeArrowheads="1"/>
          </p:cNvSpPr>
          <p:nvPr>
            <p:ph type="body" idx="1"/>
          </p:nvPr>
        </p:nvSpPr>
        <p:spPr/>
        <p:txBody>
          <a:bodyPr/>
          <a:lstStyle/>
          <a:p>
            <a:pPr eaLnBrk="1" hangingPunct="1">
              <a:defRPr/>
            </a:pPr>
            <a:r>
              <a:rPr lang="en-US" sz="2400"/>
              <a:t>Authority of the Roman Church has traditionally been based on supposed apostolic succession, with Peter as the first “pope” or bishop of Rome.</a:t>
            </a:r>
          </a:p>
          <a:p>
            <a:pPr eaLnBrk="1" hangingPunct="1">
              <a:defRPr/>
            </a:pPr>
            <a:endParaRPr lang="en-US" sz="2400"/>
          </a:p>
          <a:p>
            <a:pPr eaLnBrk="1" hangingPunct="1">
              <a:defRPr/>
            </a:pPr>
            <a:r>
              <a:rPr lang="en-US" sz="2400"/>
              <a:t>Matthew 16:17-19  </a:t>
            </a:r>
            <a:r>
              <a:rPr lang="en-US" sz="2400" b="1"/>
              <a:t>.   </a:t>
            </a:r>
            <a:r>
              <a:rPr lang="en-US" sz="2400"/>
              <a:t>You are Peter (rock, stone, </a:t>
            </a:r>
            <a:r>
              <a:rPr lang="en-US" sz="2400" i="1"/>
              <a:t>petros</a:t>
            </a:r>
            <a:r>
              <a:rPr lang="en-US" sz="2400"/>
              <a:t>) and on this rock (bedrock, large rock, </a:t>
            </a:r>
            <a:r>
              <a:rPr lang="en-US" sz="2400" i="1"/>
              <a:t>petra</a:t>
            </a:r>
            <a:r>
              <a:rPr lang="en-US" sz="2400"/>
              <a:t>)  The “rock” that the church will be built on is not Peter.  It is the confession and the fact that Jesus is the Messiah and the Son of God.</a:t>
            </a:r>
          </a:p>
          <a:p>
            <a:pPr eaLnBrk="1" hangingPunct="1">
              <a:buFont typeface="Wingdings" panose="05000000000000000000" pitchFamily="2" charset="2"/>
              <a:buNone/>
              <a:defRPr/>
            </a:pPr>
            <a:endParaRPr lang="en-US" sz="240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a:extLst>
              <a:ext uri="{FF2B5EF4-FFF2-40B4-BE49-F238E27FC236}">
                <a16:creationId xmlns:a16="http://schemas.microsoft.com/office/drawing/2014/main" id="{E4F0D4EC-C4E1-20A3-42AD-6C61B43625E5}"/>
              </a:ext>
            </a:extLst>
          </p:cNvPr>
          <p:cNvSpPr>
            <a:spLocks noGrp="1" noChangeArrowheads="1"/>
          </p:cNvSpPr>
          <p:nvPr>
            <p:ph type="title"/>
          </p:nvPr>
        </p:nvSpPr>
        <p:spPr>
          <a:xfrm>
            <a:off x="457200" y="277813"/>
            <a:ext cx="8229600" cy="865187"/>
          </a:xfrm>
        </p:spPr>
        <p:txBody>
          <a:bodyPr/>
          <a:lstStyle/>
          <a:p>
            <a:pPr eaLnBrk="1" hangingPunct="1">
              <a:defRPr/>
            </a:pPr>
            <a:r>
              <a:rPr lang="en-US" sz="2800"/>
              <a:t>Does Tradition have authority?</a:t>
            </a:r>
          </a:p>
        </p:txBody>
      </p:sp>
      <p:sp>
        <p:nvSpPr>
          <p:cNvPr id="532483" name="Rectangle 3">
            <a:extLst>
              <a:ext uri="{FF2B5EF4-FFF2-40B4-BE49-F238E27FC236}">
                <a16:creationId xmlns:a16="http://schemas.microsoft.com/office/drawing/2014/main" id="{CA41C656-36EC-5162-1E8B-312FEAD87120}"/>
              </a:ext>
            </a:extLst>
          </p:cNvPr>
          <p:cNvSpPr>
            <a:spLocks noGrp="1" noChangeArrowheads="1"/>
          </p:cNvSpPr>
          <p:nvPr>
            <p:ph type="body" idx="1"/>
          </p:nvPr>
        </p:nvSpPr>
        <p:spPr/>
        <p:txBody>
          <a:bodyPr/>
          <a:lstStyle/>
          <a:p>
            <a:pPr eaLnBrk="1" hangingPunct="1">
              <a:defRPr/>
            </a:pPr>
            <a:r>
              <a:rPr lang="en-US" sz="2400"/>
              <a:t>Catholics use NT language about traditions to justify authority of extra-biblical tradition (2 Thess 3:6, Rom 16:17, Phil 3:17, etc.)</a:t>
            </a:r>
          </a:p>
          <a:p>
            <a:pPr eaLnBrk="1" hangingPunct="1">
              <a:defRPr/>
            </a:pPr>
            <a:endParaRPr lang="en-US" sz="2400"/>
          </a:p>
          <a:p>
            <a:pPr eaLnBrk="1" hangingPunct="1">
              <a:defRPr/>
            </a:pPr>
            <a:r>
              <a:rPr lang="en-US" sz="2400"/>
              <a:t>Mark 7:1-13 Jesus: “You nullify the word of God by your tradition that you have handed down.”   “They worship me in vain, teaching as doctrines the traditions of men.”</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a:extLst>
              <a:ext uri="{FF2B5EF4-FFF2-40B4-BE49-F238E27FC236}">
                <a16:creationId xmlns:a16="http://schemas.microsoft.com/office/drawing/2014/main" id="{D961EFD4-0A5A-21A1-08DF-A27A7DAEEF4F}"/>
              </a:ext>
            </a:extLst>
          </p:cNvPr>
          <p:cNvSpPr>
            <a:spLocks noGrp="1" noChangeArrowheads="1"/>
          </p:cNvSpPr>
          <p:nvPr>
            <p:ph type="title"/>
          </p:nvPr>
        </p:nvSpPr>
        <p:spPr/>
        <p:txBody>
          <a:bodyPr/>
          <a:lstStyle/>
          <a:p>
            <a:pPr eaLnBrk="1" hangingPunct="1">
              <a:defRPr/>
            </a:pPr>
            <a:r>
              <a:rPr lang="en-US" sz="2800"/>
              <a:t>False Doctrines in Catholicism</a:t>
            </a:r>
          </a:p>
        </p:txBody>
      </p:sp>
      <p:sp>
        <p:nvSpPr>
          <p:cNvPr id="534531" name="Rectangle 3">
            <a:extLst>
              <a:ext uri="{FF2B5EF4-FFF2-40B4-BE49-F238E27FC236}">
                <a16:creationId xmlns:a16="http://schemas.microsoft.com/office/drawing/2014/main" id="{0375CC24-D1C0-FAB1-143F-4AFA5686C627}"/>
              </a:ext>
            </a:extLst>
          </p:cNvPr>
          <p:cNvSpPr>
            <a:spLocks noGrp="1" noChangeArrowheads="1"/>
          </p:cNvSpPr>
          <p:nvPr>
            <p:ph type="body" idx="1"/>
          </p:nvPr>
        </p:nvSpPr>
        <p:spPr>
          <a:xfrm>
            <a:off x="990600" y="1447800"/>
            <a:ext cx="7772400" cy="4911725"/>
          </a:xfrm>
        </p:spPr>
        <p:txBody>
          <a:bodyPr/>
          <a:lstStyle/>
          <a:p>
            <a:pPr eaLnBrk="1" hangingPunct="1">
              <a:defRPr/>
            </a:pPr>
            <a:r>
              <a:rPr lang="en-US" sz="2000" b="1"/>
              <a:t>Prayer to God through Mary and the saints.    1 Timothy 2:5</a:t>
            </a:r>
          </a:p>
          <a:p>
            <a:pPr eaLnBrk="1" hangingPunct="1">
              <a:defRPr/>
            </a:pPr>
            <a:endParaRPr lang="en-US" sz="2000" b="1"/>
          </a:p>
          <a:p>
            <a:pPr eaLnBrk="1" hangingPunct="1">
              <a:defRPr/>
            </a:pPr>
            <a:r>
              <a:rPr lang="en-US" sz="2000" b="1"/>
              <a:t>Original Sin.   →  Infant Baptism       Ezekiel 18:19-20</a:t>
            </a:r>
          </a:p>
          <a:p>
            <a:pPr eaLnBrk="1" hangingPunct="1">
              <a:defRPr/>
            </a:pPr>
            <a:endParaRPr lang="en-US" sz="2000" b="1"/>
          </a:p>
          <a:p>
            <a:pPr eaLnBrk="1" hangingPunct="1">
              <a:defRPr/>
            </a:pPr>
            <a:r>
              <a:rPr lang="en-US" sz="2000" b="1"/>
              <a:t>Transsubstantiation.     (The elements in the Lord’s Supper literally become flesh and blood)   </a:t>
            </a:r>
          </a:p>
          <a:p>
            <a:pPr eaLnBrk="1" hangingPunct="1">
              <a:defRPr/>
            </a:pPr>
            <a:endParaRPr lang="en-US" sz="2000" b="1"/>
          </a:p>
          <a:p>
            <a:pPr eaLnBrk="1" hangingPunct="1">
              <a:defRPr/>
            </a:pPr>
            <a:r>
              <a:rPr lang="en-US" sz="2000" b="1"/>
              <a:t>Lord’s Supper is a sacrifice.   Luke 22:19  “Do this in remembrance of me.”</a:t>
            </a:r>
          </a:p>
          <a:p>
            <a:pPr eaLnBrk="1" hangingPunct="1">
              <a:defRPr/>
            </a:pPr>
            <a:endParaRPr lang="en-US" sz="2000" b="1"/>
          </a:p>
          <a:p>
            <a:pPr eaLnBrk="1" hangingPunct="1">
              <a:defRPr/>
            </a:pPr>
            <a:r>
              <a:rPr lang="en-US" sz="2800"/>
              <a:t> </a:t>
            </a:r>
            <a:r>
              <a:rPr lang="en-US" sz="2000" b="1"/>
              <a:t>Immaculate Conception.   (Mary was born from a virgin)</a:t>
            </a:r>
            <a:r>
              <a:rPr lang="en-US" sz="2000"/>
              <a:t>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a:extLst>
              <a:ext uri="{FF2B5EF4-FFF2-40B4-BE49-F238E27FC236}">
                <a16:creationId xmlns:a16="http://schemas.microsoft.com/office/drawing/2014/main" id="{03557B35-35B4-11CA-85B4-D1DF6E59179F}"/>
              </a:ext>
            </a:extLst>
          </p:cNvPr>
          <p:cNvSpPr>
            <a:spLocks noGrp="1" noChangeArrowheads="1"/>
          </p:cNvSpPr>
          <p:nvPr>
            <p:ph type="title"/>
          </p:nvPr>
        </p:nvSpPr>
        <p:spPr/>
        <p:txBody>
          <a:bodyPr/>
          <a:lstStyle/>
          <a:p>
            <a:pPr eaLnBrk="1" hangingPunct="1">
              <a:defRPr/>
            </a:pPr>
            <a:r>
              <a:rPr lang="en-US" sz="2800"/>
              <a:t>False Doctrines (cont.)</a:t>
            </a:r>
          </a:p>
        </p:txBody>
      </p:sp>
      <p:sp>
        <p:nvSpPr>
          <p:cNvPr id="536579" name="Rectangle 3">
            <a:extLst>
              <a:ext uri="{FF2B5EF4-FFF2-40B4-BE49-F238E27FC236}">
                <a16:creationId xmlns:a16="http://schemas.microsoft.com/office/drawing/2014/main" id="{8631F2BE-FDC1-CC71-4972-4366634EF998}"/>
              </a:ext>
            </a:extLst>
          </p:cNvPr>
          <p:cNvSpPr>
            <a:spLocks noGrp="1" noChangeArrowheads="1"/>
          </p:cNvSpPr>
          <p:nvPr>
            <p:ph type="body" idx="1"/>
          </p:nvPr>
        </p:nvSpPr>
        <p:spPr/>
        <p:txBody>
          <a:bodyPr/>
          <a:lstStyle/>
          <a:p>
            <a:pPr eaLnBrk="1" hangingPunct="1">
              <a:lnSpc>
                <a:spcPct val="90000"/>
              </a:lnSpc>
              <a:defRPr/>
            </a:pPr>
            <a:r>
              <a:rPr lang="en-US" sz="2000" b="1" dirty="0" err="1"/>
              <a:t>Sacramentalism</a:t>
            </a:r>
            <a:r>
              <a:rPr lang="en-US" sz="2000" b="1" dirty="0"/>
              <a:t>.   Power in the act rather than in faith and repentance.</a:t>
            </a:r>
          </a:p>
          <a:p>
            <a:pPr lvl="1" eaLnBrk="1" hangingPunct="1">
              <a:lnSpc>
                <a:spcPct val="90000"/>
              </a:lnSpc>
              <a:defRPr/>
            </a:pPr>
            <a:r>
              <a:rPr lang="en-US" sz="1600" b="1" dirty="0"/>
              <a:t>Baptism, Confirmation, Eucharist, Confession, Marriage, Holy Orders (ordination), Last Rites</a:t>
            </a:r>
          </a:p>
          <a:p>
            <a:pPr eaLnBrk="1" hangingPunct="1">
              <a:lnSpc>
                <a:spcPct val="90000"/>
              </a:lnSpc>
              <a:defRPr/>
            </a:pPr>
            <a:endParaRPr lang="en-US" sz="2000" b="1" dirty="0"/>
          </a:p>
          <a:p>
            <a:pPr eaLnBrk="1" hangingPunct="1">
              <a:lnSpc>
                <a:spcPct val="90000"/>
              </a:lnSpc>
              <a:defRPr/>
            </a:pPr>
            <a:r>
              <a:rPr lang="en-US" sz="2000" b="1" dirty="0"/>
              <a:t>Special class of Christian priests    1 Peter 2:9   2 Corinthians 5:17-20.</a:t>
            </a:r>
          </a:p>
          <a:p>
            <a:pPr eaLnBrk="1" hangingPunct="1">
              <a:lnSpc>
                <a:spcPct val="90000"/>
              </a:lnSpc>
              <a:defRPr/>
            </a:pPr>
            <a:endParaRPr lang="en-US" sz="2000" b="1" dirty="0"/>
          </a:p>
          <a:p>
            <a:pPr eaLnBrk="1" hangingPunct="1">
              <a:lnSpc>
                <a:spcPct val="90000"/>
              </a:lnSpc>
              <a:defRPr/>
            </a:pPr>
            <a:r>
              <a:rPr lang="en-US" sz="2000" b="1" dirty="0"/>
              <a:t>Purgatory.  Works salvation.</a:t>
            </a:r>
          </a:p>
          <a:p>
            <a:pPr eaLnBrk="1" hangingPunct="1">
              <a:lnSpc>
                <a:spcPct val="90000"/>
              </a:lnSpc>
              <a:defRPr/>
            </a:pPr>
            <a:endParaRPr lang="en-US" sz="2000" b="1" dirty="0"/>
          </a:p>
          <a:p>
            <a:pPr eaLnBrk="1" hangingPunct="1">
              <a:lnSpc>
                <a:spcPct val="90000"/>
              </a:lnSpc>
              <a:defRPr/>
            </a:pPr>
            <a:r>
              <a:rPr lang="en-US" sz="2000" b="1" dirty="0"/>
              <a:t>Salvation is found, not “in Christ” but in the church.  </a:t>
            </a:r>
            <a:r>
              <a:rPr lang="en-US" sz="2000" b="1" dirty="0" err="1"/>
              <a:t>Irenaeus</a:t>
            </a:r>
            <a:r>
              <a:rPr lang="en-US" sz="2000" b="1" dirty="0"/>
              <a:t>:  </a:t>
            </a:r>
            <a:r>
              <a:rPr lang="en-US" sz="2000" dirty="0"/>
              <a:t>She [</a:t>
            </a:r>
            <a:r>
              <a:rPr lang="en-US" sz="2000" dirty="0" err="1"/>
              <a:t>ie</a:t>
            </a:r>
            <a:r>
              <a:rPr lang="en-US" sz="2000" dirty="0"/>
              <a:t>. the church] is the entrance to life; all others are thieves and robbers.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a:extLst>
              <a:ext uri="{FF2B5EF4-FFF2-40B4-BE49-F238E27FC236}">
                <a16:creationId xmlns:a16="http://schemas.microsoft.com/office/drawing/2014/main" id="{D89B6865-15ED-DE1F-C4F7-DA7B576066AD}"/>
              </a:ext>
            </a:extLst>
          </p:cNvPr>
          <p:cNvSpPr>
            <a:spLocks noGrp="1" noChangeArrowheads="1"/>
          </p:cNvSpPr>
          <p:nvPr>
            <p:ph type="title"/>
          </p:nvPr>
        </p:nvSpPr>
        <p:spPr>
          <a:xfrm>
            <a:off x="457200" y="277813"/>
            <a:ext cx="8229600" cy="941387"/>
          </a:xfrm>
        </p:spPr>
        <p:txBody>
          <a:bodyPr/>
          <a:lstStyle/>
          <a:p>
            <a:pPr eaLnBrk="1" hangingPunct="1">
              <a:defRPr/>
            </a:pPr>
            <a:r>
              <a:rPr lang="en-US" sz="2800"/>
              <a:t>Traditions which “nullify the Word of God”</a:t>
            </a:r>
          </a:p>
        </p:txBody>
      </p:sp>
      <p:sp>
        <p:nvSpPr>
          <p:cNvPr id="538627" name="Rectangle 3">
            <a:extLst>
              <a:ext uri="{FF2B5EF4-FFF2-40B4-BE49-F238E27FC236}">
                <a16:creationId xmlns:a16="http://schemas.microsoft.com/office/drawing/2014/main" id="{C5941D00-BF22-985F-FFDB-6C5038F65743}"/>
              </a:ext>
            </a:extLst>
          </p:cNvPr>
          <p:cNvSpPr>
            <a:spLocks noGrp="1" noChangeArrowheads="1"/>
          </p:cNvSpPr>
          <p:nvPr>
            <p:ph type="body" idx="1"/>
          </p:nvPr>
        </p:nvSpPr>
        <p:spPr>
          <a:xfrm>
            <a:off x="990600" y="1600200"/>
            <a:ext cx="7696200" cy="4530725"/>
          </a:xfrm>
        </p:spPr>
        <p:txBody>
          <a:bodyPr/>
          <a:lstStyle/>
          <a:p>
            <a:pPr eaLnBrk="1" hangingPunct="1">
              <a:defRPr/>
            </a:pPr>
            <a:r>
              <a:rPr lang="en-US" sz="2400" b="1"/>
              <a:t>Church calendar</a:t>
            </a:r>
          </a:p>
          <a:p>
            <a:pPr eaLnBrk="1" hangingPunct="1">
              <a:defRPr/>
            </a:pPr>
            <a:endParaRPr lang="en-US" sz="2400" b="1"/>
          </a:p>
          <a:p>
            <a:pPr eaLnBrk="1" hangingPunct="1">
              <a:defRPr/>
            </a:pPr>
            <a:r>
              <a:rPr lang="en-US" sz="2400" b="1"/>
              <a:t>Statues, icons, vestments</a:t>
            </a:r>
          </a:p>
          <a:p>
            <a:pPr eaLnBrk="1" hangingPunct="1">
              <a:defRPr/>
            </a:pPr>
            <a:endParaRPr lang="en-US" sz="2400" b="1"/>
          </a:p>
          <a:p>
            <a:pPr eaLnBrk="1" hangingPunct="1">
              <a:defRPr/>
            </a:pPr>
            <a:r>
              <a:rPr lang="en-US" sz="2400" b="1"/>
              <a:t>Celibacy of priests</a:t>
            </a:r>
          </a:p>
          <a:p>
            <a:pPr eaLnBrk="1" hangingPunct="1">
              <a:defRPr/>
            </a:pPr>
            <a:endParaRPr lang="en-US" sz="2400" b="1"/>
          </a:p>
          <a:p>
            <a:pPr eaLnBrk="1" hangingPunct="1">
              <a:defRPr/>
            </a:pPr>
            <a:r>
              <a:rPr lang="en-US" sz="2400" b="1"/>
              <a:t>Monks, nuns, asceticism</a:t>
            </a:r>
          </a:p>
          <a:p>
            <a:pPr eaLnBrk="1" hangingPunct="1">
              <a:defRPr/>
            </a:pPr>
            <a:endParaRPr lang="en-US" sz="2400" b="1"/>
          </a:p>
          <a:p>
            <a:pPr eaLnBrk="1" hangingPunct="1">
              <a:defRPr/>
            </a:pPr>
            <a:r>
              <a:rPr lang="en-US" sz="2400" b="1"/>
              <a:t>Popes, cardinals, archbishops, etc.</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AD5F6-080C-2476-969F-D4588F5A3A9D}"/>
              </a:ext>
            </a:extLst>
          </p:cNvPr>
          <p:cNvSpPr>
            <a:spLocks noGrp="1"/>
          </p:cNvSpPr>
          <p:nvPr>
            <p:ph type="title"/>
          </p:nvPr>
        </p:nvSpPr>
        <p:spPr/>
        <p:txBody>
          <a:bodyPr/>
          <a:lstStyle/>
          <a:p>
            <a:pPr>
              <a:defRPr/>
            </a:pPr>
            <a:r>
              <a:rPr lang="en-US" sz="2800" b="1" dirty="0"/>
              <a:t>Reaching out to Catholics</a:t>
            </a:r>
          </a:p>
        </p:txBody>
      </p:sp>
      <p:sp>
        <p:nvSpPr>
          <p:cNvPr id="3" name="Content Placeholder 2">
            <a:extLst>
              <a:ext uri="{FF2B5EF4-FFF2-40B4-BE49-F238E27FC236}">
                <a16:creationId xmlns:a16="http://schemas.microsoft.com/office/drawing/2014/main" id="{48EA97C2-9CA1-14EB-DA97-C58E23357BD4}"/>
              </a:ext>
            </a:extLst>
          </p:cNvPr>
          <p:cNvSpPr>
            <a:spLocks noGrp="1"/>
          </p:cNvSpPr>
          <p:nvPr>
            <p:ph idx="1"/>
          </p:nvPr>
        </p:nvSpPr>
        <p:spPr/>
        <p:txBody>
          <a:bodyPr/>
          <a:lstStyle/>
          <a:p>
            <a:pPr>
              <a:defRPr/>
            </a:pPr>
            <a:r>
              <a:rPr lang="en-US" sz="2400" b="1" dirty="0"/>
              <a:t>As usual… Find common ground.</a:t>
            </a:r>
          </a:p>
          <a:p>
            <a:pPr>
              <a:defRPr/>
            </a:pPr>
            <a:endParaRPr lang="en-US" sz="2400" b="1" dirty="0"/>
          </a:p>
          <a:p>
            <a:pPr>
              <a:defRPr/>
            </a:pPr>
            <a:r>
              <a:rPr lang="en-US" sz="2400" b="1" dirty="0"/>
              <a:t>Interestingly, from Catholic theology is in many ways closer to biblical theology than Protestantism.</a:t>
            </a:r>
          </a:p>
          <a:p>
            <a:pPr>
              <a:defRPr/>
            </a:pPr>
            <a:endParaRPr lang="en-US" sz="2400" b="1" dirty="0"/>
          </a:p>
          <a:p>
            <a:pPr>
              <a:defRPr/>
            </a:pPr>
            <a:r>
              <a:rPr lang="en-US" sz="2400" b="1" dirty="0"/>
              <a:t>Like the Catholics, we accept Nicene theology and reject Protestant innovations.</a:t>
            </a:r>
          </a:p>
          <a:p>
            <a:pPr>
              <a:defRPr/>
            </a:pPr>
            <a:endParaRPr lang="en-US" sz="2400" b="1" dirty="0"/>
          </a:p>
          <a:p>
            <a:pPr>
              <a:defRPr/>
            </a:pPr>
            <a:r>
              <a:rPr lang="en-US" sz="2400" b="1" dirty="0"/>
              <a:t>Establish the Bible as the Word of God and the only authority for truth.</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5390FBF-2512-6091-DECF-1E5C214BEBE2}"/>
              </a:ext>
            </a:extLst>
          </p:cNvPr>
          <p:cNvSpPr>
            <a:spLocks noGrp="1"/>
          </p:cNvSpPr>
          <p:nvPr>
            <p:ph type="subTitle" idx="1"/>
          </p:nvPr>
        </p:nvSpPr>
        <p:spPr>
          <a:xfrm>
            <a:off x="5105400" y="2819400"/>
            <a:ext cx="2667000" cy="1752600"/>
          </a:xfrm>
        </p:spPr>
        <p:txBody>
          <a:bodyPr>
            <a:normAutofit/>
          </a:bodyPr>
          <a:lstStyle/>
          <a:p>
            <a:pPr eaLnBrk="1" fontAlgn="auto" hangingPunct="1">
              <a:spcAft>
                <a:spcPts val="0"/>
              </a:spcAft>
              <a:buFont typeface="Wingdings 2"/>
              <a:buNone/>
              <a:defRPr/>
            </a:pPr>
            <a:r>
              <a:rPr lang="en-US" dirty="0"/>
              <a:t>John Oakes</a:t>
            </a:r>
          </a:p>
          <a:p>
            <a:pPr eaLnBrk="1" fontAlgn="auto" hangingPunct="1">
              <a:spcAft>
                <a:spcPts val="0"/>
              </a:spcAft>
              <a:buFont typeface="Wingdings 2"/>
              <a:buNone/>
              <a:defRPr/>
            </a:pPr>
            <a:r>
              <a:rPr lang="en-US" dirty="0"/>
              <a:t>8/10/2011</a:t>
            </a:r>
          </a:p>
        </p:txBody>
      </p:sp>
      <p:sp>
        <p:nvSpPr>
          <p:cNvPr id="608259" name="Title 1">
            <a:extLst>
              <a:ext uri="{FF2B5EF4-FFF2-40B4-BE49-F238E27FC236}">
                <a16:creationId xmlns:a16="http://schemas.microsoft.com/office/drawing/2014/main" id="{B599D9FB-3181-67D6-D9C2-3EF4E23C82EF}"/>
              </a:ext>
            </a:extLst>
          </p:cNvPr>
          <p:cNvSpPr>
            <a:spLocks noGrp="1"/>
          </p:cNvSpPr>
          <p:nvPr>
            <p:ph type="ctrTitle"/>
          </p:nvPr>
        </p:nvSpPr>
        <p:spPr/>
        <p:txBody>
          <a:bodyPr/>
          <a:lstStyle/>
          <a:p>
            <a:pPr eaLnBrk="1" hangingPunct="1"/>
            <a:r>
              <a:rPr lang="en-US" altLang="en-US"/>
              <a:t>Pentecostalism/Charismatic Movement</a:t>
            </a:r>
          </a:p>
        </p:txBody>
      </p:sp>
      <p:pic>
        <p:nvPicPr>
          <p:cNvPr id="608260" name="Picture 2" descr="http://enrichmentjournal.ag.org/images/200303_images/200303_018_Essence.jpg">
            <a:extLst>
              <a:ext uri="{FF2B5EF4-FFF2-40B4-BE49-F238E27FC236}">
                <a16:creationId xmlns:a16="http://schemas.microsoft.com/office/drawing/2014/main" id="{AB071D22-DE96-978C-CC96-FE7609B07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238125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Title 1">
            <a:extLst>
              <a:ext uri="{FF2B5EF4-FFF2-40B4-BE49-F238E27FC236}">
                <a16:creationId xmlns:a16="http://schemas.microsoft.com/office/drawing/2014/main" id="{1BDDAC5C-14A8-71F1-CAE7-E401124991A7}"/>
              </a:ext>
            </a:extLst>
          </p:cNvPr>
          <p:cNvSpPr>
            <a:spLocks noGrp="1"/>
          </p:cNvSpPr>
          <p:nvPr>
            <p:ph type="title"/>
          </p:nvPr>
        </p:nvSpPr>
        <p:spPr/>
        <p:txBody>
          <a:bodyPr/>
          <a:lstStyle/>
          <a:p>
            <a:pPr eaLnBrk="1" hangingPunct="1"/>
            <a:r>
              <a:rPr lang="en-US" altLang="en-US">
                <a:solidFill>
                  <a:srgbClr val="7B9899"/>
                </a:solidFill>
              </a:rPr>
              <a:t>Outline</a:t>
            </a:r>
          </a:p>
        </p:txBody>
      </p:sp>
      <p:sp>
        <p:nvSpPr>
          <p:cNvPr id="610307" name="Content Placeholder 2">
            <a:extLst>
              <a:ext uri="{FF2B5EF4-FFF2-40B4-BE49-F238E27FC236}">
                <a16:creationId xmlns:a16="http://schemas.microsoft.com/office/drawing/2014/main" id="{BFBD8375-6DBB-E51A-E5D2-FF1DCD7D8316}"/>
              </a:ext>
            </a:extLst>
          </p:cNvPr>
          <p:cNvSpPr>
            <a:spLocks noGrp="1"/>
          </p:cNvSpPr>
          <p:nvPr>
            <p:ph sz="quarter" idx="1"/>
          </p:nvPr>
        </p:nvSpPr>
        <p:spPr>
          <a:xfrm>
            <a:off x="301625" y="1527175"/>
            <a:ext cx="8504238" cy="4572000"/>
          </a:xfrm>
        </p:spPr>
        <p:txBody>
          <a:bodyPr/>
          <a:lstStyle/>
          <a:p>
            <a:pPr eaLnBrk="1" hangingPunct="1"/>
            <a:r>
              <a:rPr lang="en-US" altLang="en-US"/>
              <a:t>History of Pentecostalism</a:t>
            </a:r>
          </a:p>
          <a:p>
            <a:pPr eaLnBrk="1" hangingPunct="1"/>
            <a:endParaRPr lang="en-US" altLang="en-US"/>
          </a:p>
          <a:p>
            <a:pPr eaLnBrk="1" hangingPunct="1"/>
            <a:r>
              <a:rPr lang="en-US" altLang="en-US"/>
              <a:t>History of Charismatic Movements</a:t>
            </a:r>
          </a:p>
          <a:p>
            <a:pPr eaLnBrk="1" hangingPunct="1"/>
            <a:endParaRPr lang="en-US" altLang="en-US"/>
          </a:p>
          <a:p>
            <a:pPr eaLnBrk="1" hangingPunct="1"/>
            <a:r>
              <a:rPr lang="en-US" altLang="en-US"/>
              <a:t>A Doctrinal Response</a:t>
            </a:r>
          </a:p>
          <a:p>
            <a:pPr eaLnBrk="1" hangingPunct="1"/>
            <a:endParaRPr lang="en-US" altLang="en-US"/>
          </a:p>
          <a:p>
            <a:pPr eaLnBrk="1" hangingPunct="1"/>
            <a:r>
              <a:rPr lang="en-US" altLang="en-US"/>
              <a:t>A Correct Approach to the Holy Spirit</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Title 1">
            <a:extLst>
              <a:ext uri="{FF2B5EF4-FFF2-40B4-BE49-F238E27FC236}">
                <a16:creationId xmlns:a16="http://schemas.microsoft.com/office/drawing/2014/main" id="{817A6A7E-A2BB-A755-5573-6CE200772AE4}"/>
              </a:ext>
            </a:extLst>
          </p:cNvPr>
          <p:cNvSpPr>
            <a:spLocks noGrp="1"/>
          </p:cNvSpPr>
          <p:nvPr>
            <p:ph type="title"/>
          </p:nvPr>
        </p:nvSpPr>
        <p:spPr/>
        <p:txBody>
          <a:bodyPr/>
          <a:lstStyle/>
          <a:p>
            <a:pPr eaLnBrk="1" hangingPunct="1"/>
            <a:endParaRPr lang="en-US" altLang="en-US">
              <a:solidFill>
                <a:srgbClr val="7B9899"/>
              </a:solidFill>
            </a:endParaRPr>
          </a:p>
        </p:txBody>
      </p:sp>
      <p:sp>
        <p:nvSpPr>
          <p:cNvPr id="612355" name="Content Placeholder 2">
            <a:extLst>
              <a:ext uri="{FF2B5EF4-FFF2-40B4-BE49-F238E27FC236}">
                <a16:creationId xmlns:a16="http://schemas.microsoft.com/office/drawing/2014/main" id="{DB56FB90-C47F-4B64-838A-3A7AB2278FA3}"/>
              </a:ext>
            </a:extLst>
          </p:cNvPr>
          <p:cNvSpPr>
            <a:spLocks noGrp="1"/>
          </p:cNvSpPr>
          <p:nvPr>
            <p:ph sz="quarter" idx="1"/>
          </p:nvPr>
        </p:nvSpPr>
        <p:spPr>
          <a:xfrm>
            <a:off x="301625" y="1527175"/>
            <a:ext cx="8504238" cy="4572000"/>
          </a:xfrm>
        </p:spPr>
        <p:txBody>
          <a:bodyPr/>
          <a:lstStyle/>
          <a:p>
            <a:pPr eaLnBrk="1" hangingPunct="1"/>
            <a:endParaRPr lang="en-US" altLang="en-US"/>
          </a:p>
        </p:txBody>
      </p:sp>
      <p:pic>
        <p:nvPicPr>
          <p:cNvPr id="612356" name="Picture 2" descr="http://www.cartoonstock.com/newscartoons/cartoonists/jco/lowres/jcon2508l.jpg">
            <a:extLst>
              <a:ext uri="{FF2B5EF4-FFF2-40B4-BE49-F238E27FC236}">
                <a16:creationId xmlns:a16="http://schemas.microsoft.com/office/drawing/2014/main" id="{5A72B1E4-EB85-6533-AC43-7E24990E96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207500" cy="653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Title 1">
            <a:extLst>
              <a:ext uri="{FF2B5EF4-FFF2-40B4-BE49-F238E27FC236}">
                <a16:creationId xmlns:a16="http://schemas.microsoft.com/office/drawing/2014/main" id="{9EECCB9C-851A-11D7-7C55-36CB2AF55C35}"/>
              </a:ext>
            </a:extLst>
          </p:cNvPr>
          <p:cNvSpPr>
            <a:spLocks noGrp="1"/>
          </p:cNvSpPr>
          <p:nvPr>
            <p:ph type="title"/>
          </p:nvPr>
        </p:nvSpPr>
        <p:spPr/>
        <p:txBody>
          <a:bodyPr/>
          <a:lstStyle/>
          <a:p>
            <a:pPr eaLnBrk="1" hangingPunct="1"/>
            <a:r>
              <a:rPr lang="en-US" altLang="en-US">
                <a:solidFill>
                  <a:srgbClr val="7B9899"/>
                </a:solidFill>
              </a:rPr>
              <a:t>History of Pentacostalism</a:t>
            </a:r>
          </a:p>
        </p:txBody>
      </p:sp>
      <p:sp>
        <p:nvSpPr>
          <p:cNvPr id="614403" name="Content Placeholder 2">
            <a:extLst>
              <a:ext uri="{FF2B5EF4-FFF2-40B4-BE49-F238E27FC236}">
                <a16:creationId xmlns:a16="http://schemas.microsoft.com/office/drawing/2014/main" id="{8B6A17E8-545D-2203-E70E-C9D4E12CCDE9}"/>
              </a:ext>
            </a:extLst>
          </p:cNvPr>
          <p:cNvSpPr>
            <a:spLocks noGrp="1"/>
          </p:cNvSpPr>
          <p:nvPr>
            <p:ph sz="quarter" idx="1"/>
          </p:nvPr>
        </p:nvSpPr>
        <p:spPr>
          <a:xfrm>
            <a:off x="301625" y="1527175"/>
            <a:ext cx="8504238" cy="4572000"/>
          </a:xfrm>
        </p:spPr>
        <p:txBody>
          <a:bodyPr/>
          <a:lstStyle/>
          <a:p>
            <a:pPr eaLnBrk="1" hangingPunct="1"/>
            <a:r>
              <a:rPr lang="en-US" altLang="en-US"/>
              <a:t>Holiness Revival Movement US, UK late 1800s</a:t>
            </a:r>
          </a:p>
          <a:p>
            <a:pPr eaLnBrk="1" hangingPunct="1"/>
            <a:r>
              <a:rPr lang="en-US" altLang="en-US"/>
              <a:t>Charles Parham, 1901, Topeka Bible School</a:t>
            </a:r>
          </a:p>
          <a:p>
            <a:pPr eaLnBrk="1" hangingPunct="1"/>
            <a:r>
              <a:rPr lang="en-US" altLang="en-US"/>
              <a:t>Asuza, California, April 9, 1906:  The starting gun of the Pentacostal Movement</a:t>
            </a:r>
          </a:p>
          <a:p>
            <a:pPr lvl="1" eaLnBrk="1" hangingPunct="1"/>
            <a:r>
              <a:rPr lang="en-US" altLang="en-US"/>
              <a:t>Speaking in tongues</a:t>
            </a:r>
          </a:p>
          <a:p>
            <a:pPr lvl="1" eaLnBrk="1" hangingPunct="1"/>
            <a:r>
              <a:rPr lang="en-US" altLang="en-US"/>
              <a:t>Spontaneous worship</a:t>
            </a:r>
          </a:p>
          <a:p>
            <a:pPr lvl="1" eaLnBrk="1" hangingPunct="1"/>
            <a:r>
              <a:rPr lang="en-US" altLang="en-US"/>
              <a:t>Interracial</a:t>
            </a:r>
          </a:p>
          <a:p>
            <a:pPr lvl="1" eaLnBrk="1" hangingPunct="1"/>
            <a:r>
              <a:rPr lang="en-US" altLang="en-US"/>
              <a:t>William Seymour</a:t>
            </a:r>
          </a:p>
          <a:p>
            <a:pPr lvl="1" eaLnBrk="1" hangingPunct="1"/>
            <a:r>
              <a:rPr lang="en-US" altLang="en-US"/>
              <a:t>Wesleyan</a:t>
            </a:r>
          </a:p>
        </p:txBody>
      </p:sp>
      <p:pic>
        <p:nvPicPr>
          <p:cNvPr id="614404" name="Picture 2">
            <a:extLst>
              <a:ext uri="{FF2B5EF4-FFF2-40B4-BE49-F238E27FC236}">
                <a16:creationId xmlns:a16="http://schemas.microsoft.com/office/drawing/2014/main" id="{8B2C91A5-C865-B43C-215B-626063238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3352800"/>
            <a:ext cx="2608262"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50EF-3A14-C72F-4442-EE42F53DE530}"/>
              </a:ext>
            </a:extLst>
          </p:cNvPr>
          <p:cNvSpPr>
            <a:spLocks noGrp="1"/>
          </p:cNvSpPr>
          <p:nvPr>
            <p:ph type="title"/>
          </p:nvPr>
        </p:nvSpPr>
        <p:spPr/>
        <p:txBody>
          <a:bodyPr/>
          <a:lstStyle/>
          <a:p>
            <a:pPr algn="ctr">
              <a:defRPr/>
            </a:pPr>
            <a:r>
              <a:rPr lang="fr-FR" sz="3200" dirty="0"/>
              <a:t>Exigences relatives à la formation sur l'histoire de l'Église</a:t>
            </a:r>
          </a:p>
        </p:txBody>
      </p:sp>
      <p:sp>
        <p:nvSpPr>
          <p:cNvPr id="3" name="Content Placeholder 2">
            <a:extLst>
              <a:ext uri="{FF2B5EF4-FFF2-40B4-BE49-F238E27FC236}">
                <a16:creationId xmlns:a16="http://schemas.microsoft.com/office/drawing/2014/main" id="{2B856A02-FFCB-36CF-9E89-B32D12CC5B8C}"/>
              </a:ext>
            </a:extLst>
          </p:cNvPr>
          <p:cNvSpPr>
            <a:spLocks noGrp="1"/>
          </p:cNvSpPr>
          <p:nvPr>
            <p:ph idx="1"/>
          </p:nvPr>
        </p:nvSpPr>
        <p:spPr/>
        <p:txBody>
          <a:bodyPr/>
          <a:lstStyle/>
          <a:p>
            <a:pPr marL="0" indent="0">
              <a:buFont typeface="Wingdings" pitchFamily="2" charset="2"/>
              <a:buNone/>
              <a:defRPr/>
            </a:pPr>
            <a:r>
              <a:rPr lang="fr-FR" sz="2400" b="1" dirty="0"/>
              <a:t>Texte :</a:t>
            </a:r>
          </a:p>
          <a:p>
            <a:pPr marL="0" indent="0">
              <a:buNone/>
              <a:defRPr/>
            </a:pPr>
            <a:r>
              <a:rPr lang="fr-FR" sz="2400" b="1" i="1" dirty="0"/>
              <a:t>The Christian Story (L'histoire chrétienne) : </a:t>
            </a:r>
            <a:r>
              <a:rPr lang="fr-FR" sz="2400" b="1" i="1" dirty="0" err="1"/>
              <a:t>Finding</a:t>
            </a:r>
            <a:r>
              <a:rPr lang="fr-FR" sz="2400" b="1" i="1" dirty="0"/>
              <a:t> the Church in Church </a:t>
            </a:r>
            <a:r>
              <a:rPr lang="fr-FR" sz="2400" b="1" i="1" dirty="0" err="1"/>
              <a:t>History</a:t>
            </a:r>
            <a:r>
              <a:rPr lang="fr-FR" sz="2400" b="1" dirty="0"/>
              <a:t> (</a:t>
            </a:r>
            <a:r>
              <a:rPr lang="fr-FR" sz="2400" b="1" i="1" dirty="0"/>
              <a:t>Trouver l'Église dans l'histoire de l'Église</a:t>
            </a:r>
            <a:r>
              <a:rPr lang="fr-FR" sz="2400" b="1" dirty="0"/>
              <a:t>) Vol 1 and Vol. 3 or 4.</a:t>
            </a:r>
          </a:p>
          <a:p>
            <a:pPr marL="0" indent="0">
              <a:buFont typeface="Wingdings" pitchFamily="2" charset="2"/>
              <a:buNone/>
              <a:defRPr/>
            </a:pPr>
            <a:endParaRPr lang="fr-FR" sz="2400" b="1" dirty="0"/>
          </a:p>
          <a:p>
            <a:pPr marL="0" indent="0">
              <a:buFont typeface="Wingdings" pitchFamily="2" charset="2"/>
              <a:buNone/>
              <a:defRPr/>
            </a:pPr>
            <a:r>
              <a:rPr lang="fr-FR" sz="2400" b="1" dirty="0"/>
              <a:t>Livre Suggéré : The Christian Story </a:t>
            </a:r>
            <a:r>
              <a:rPr lang="fr-FR" sz="2400" b="1" i="1" dirty="0"/>
              <a:t>(L'histoire chrétienne) </a:t>
            </a:r>
            <a:r>
              <a:rPr lang="fr-FR" sz="2400" b="1" dirty="0"/>
              <a:t>Vol. 2 et 3 ou 4.</a:t>
            </a:r>
          </a:p>
          <a:p>
            <a:pPr marL="0" indent="0">
              <a:buFont typeface="Wingdings" pitchFamily="2" charset="2"/>
              <a:buNone/>
              <a:defRPr/>
            </a:pPr>
            <a:endParaRPr lang="fr-FR" sz="2400" b="1" i="1" dirty="0"/>
          </a:p>
          <a:p>
            <a:pPr marL="0" indent="0">
              <a:buFont typeface="Wingdings" pitchFamily="2" charset="2"/>
              <a:buNone/>
              <a:defRPr/>
            </a:pPr>
            <a:r>
              <a:rPr lang="fr-FR" sz="2400" b="1" i="1" dirty="0"/>
              <a:t>L'église qui disparaît </a:t>
            </a:r>
            <a:r>
              <a:rPr lang="fr-FR" sz="2400" b="1" dirty="0"/>
              <a:t>Mark </a:t>
            </a:r>
            <a:r>
              <a:rPr lang="fr-FR" sz="2400" b="1" dirty="0" err="1"/>
              <a:t>Sayers</a:t>
            </a:r>
            <a:r>
              <a:rPr lang="fr-FR" sz="2400" b="1" dirty="0"/>
              <a:t>.</a:t>
            </a:r>
          </a:p>
          <a:p>
            <a:pPr marL="0" indent="0">
              <a:buFont typeface="Wingdings" pitchFamily="2" charset="2"/>
              <a:buNone/>
              <a:defRPr/>
            </a:pPr>
            <a:endParaRPr lang="fr-FR" sz="2400" b="1" dirty="0"/>
          </a:p>
          <a:p>
            <a:pPr marL="0" indent="0">
              <a:buFont typeface="Wingdings" pitchFamily="2" charset="2"/>
              <a:buNone/>
              <a:defRPr/>
            </a:pPr>
            <a:endParaRPr lang="fr-FR"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F9C5C1D-B068-437D-2495-4C7274C27AAE}"/>
              </a:ext>
            </a:extLst>
          </p:cNvPr>
          <p:cNvSpPr>
            <a:spLocks noGrp="1" noRot="1" noChangeArrowheads="1"/>
          </p:cNvSpPr>
          <p:nvPr>
            <p:ph type="title"/>
          </p:nvPr>
        </p:nvSpPr>
        <p:spPr>
          <a:xfrm>
            <a:off x="301625" y="228600"/>
            <a:ext cx="8613775" cy="838200"/>
          </a:xfrm>
        </p:spPr>
        <p:txBody>
          <a:bodyPr/>
          <a:lstStyle/>
          <a:p>
            <a:pPr eaLnBrk="1" hangingPunct="1">
              <a:defRPr/>
            </a:pPr>
            <a:r>
              <a:rPr lang="en-US" altLang="en-US" sz="3200" b="1" dirty="0"/>
              <a:t>Tertullien de Carthage et la Trinité</a:t>
            </a:r>
          </a:p>
        </p:txBody>
      </p:sp>
      <p:sp>
        <p:nvSpPr>
          <p:cNvPr id="150531" name="Rectangle 3">
            <a:extLst>
              <a:ext uri="{FF2B5EF4-FFF2-40B4-BE49-F238E27FC236}">
                <a16:creationId xmlns:a16="http://schemas.microsoft.com/office/drawing/2014/main" id="{0EACDBCF-EEA3-5EA6-7B12-25A4F82FC809}"/>
              </a:ext>
            </a:extLst>
          </p:cNvPr>
          <p:cNvSpPr>
            <a:spLocks noGrp="1" noRot="1" noChangeArrowheads="1"/>
          </p:cNvSpPr>
          <p:nvPr>
            <p:ph type="body" idx="1"/>
          </p:nvPr>
        </p:nvSpPr>
        <p:spPr>
          <a:xfrm>
            <a:off x="152400" y="1219200"/>
            <a:ext cx="5943600" cy="4879975"/>
          </a:xfrm>
        </p:spPr>
        <p:txBody>
          <a:bodyPr/>
          <a:lstStyle/>
          <a:p>
            <a:pPr eaLnBrk="1" hangingPunct="1">
              <a:buFont typeface="Arial" charset="0"/>
              <a:buChar char="►"/>
              <a:defRPr/>
            </a:pPr>
            <a:r>
              <a:rPr lang="en-US" altLang="en-US" sz="2800" dirty="0"/>
              <a:t>Tertullien de Carthage (160-220 apr. J.-C.)</a:t>
            </a:r>
          </a:p>
          <a:p>
            <a:pPr eaLnBrk="1" hangingPunct="1">
              <a:buFont typeface="Arial" charset="0"/>
              <a:buChar char="►"/>
              <a:defRPr/>
            </a:pPr>
            <a:endParaRPr lang="en-US" altLang="en-US" sz="1000" dirty="0"/>
          </a:p>
          <a:p>
            <a:pPr lvl="1" eaLnBrk="1" hangingPunct="1">
              <a:defRPr/>
            </a:pPr>
            <a:r>
              <a:rPr lang="en-US" altLang="en-US" sz="2400" dirty="0"/>
              <a:t>Premier père "occidental</a:t>
            </a:r>
          </a:p>
          <a:p>
            <a:pPr lvl="1" eaLnBrk="1" hangingPunct="1">
              <a:defRPr/>
            </a:pPr>
            <a:endParaRPr lang="en-US" altLang="en-US" sz="800" dirty="0"/>
          </a:p>
          <a:p>
            <a:pPr lvl="1" eaLnBrk="1" hangingPunct="1">
              <a:defRPr/>
            </a:pPr>
            <a:r>
              <a:rPr lang="en-US" altLang="en-US" sz="2400" dirty="0"/>
              <a:t>Quel est le rapport entre Athènes et Jérusalem ?</a:t>
            </a:r>
          </a:p>
          <a:p>
            <a:pPr lvl="1" eaLnBrk="1" hangingPunct="1">
              <a:defRPr/>
            </a:pPr>
            <a:endParaRPr lang="en-US" altLang="en-US" sz="800" dirty="0"/>
          </a:p>
          <a:p>
            <a:pPr lvl="1" eaLnBrk="1" hangingPunct="1">
              <a:defRPr/>
            </a:pPr>
            <a:r>
              <a:rPr lang="en-US" altLang="en-US" sz="2400" dirty="0"/>
              <a:t>Le Père et le Fils sont différents "non pas en condition, mais en degré ; non pas en substance, mais en forme ; non pas en puissance, mais en aspect".</a:t>
            </a:r>
          </a:p>
          <a:p>
            <a:pPr lvl="1" eaLnBrk="1" hangingPunct="1">
              <a:defRPr/>
            </a:pPr>
            <a:endParaRPr lang="en-US" altLang="en-US" sz="800" dirty="0"/>
          </a:p>
          <a:p>
            <a:pPr lvl="1" eaLnBrk="1" hangingPunct="1">
              <a:defRPr/>
            </a:pPr>
            <a:r>
              <a:rPr lang="en-US" altLang="en-US" sz="2400" dirty="0"/>
              <a:t>Hyper-conservateur ? Montaniste ?</a:t>
            </a:r>
          </a:p>
          <a:p>
            <a:pPr lvl="1" eaLnBrk="1" hangingPunct="1">
              <a:defRPr/>
            </a:pPr>
            <a:endParaRPr lang="en-US" altLang="en-US" sz="800" dirty="0"/>
          </a:p>
          <a:p>
            <a:pPr lvl="1" eaLnBrk="1" hangingPunct="1">
              <a:defRPr/>
            </a:pPr>
            <a:r>
              <a:rPr lang="en-US" altLang="en-US" sz="2400" dirty="0"/>
              <a:t>Pénitence</a:t>
            </a:r>
          </a:p>
        </p:txBody>
      </p:sp>
      <p:pic>
        <p:nvPicPr>
          <p:cNvPr id="91140" name="Picture 5" descr="tertullian1">
            <a:extLst>
              <a:ext uri="{FF2B5EF4-FFF2-40B4-BE49-F238E27FC236}">
                <a16:creationId xmlns:a16="http://schemas.microsoft.com/office/drawing/2014/main" id="{65D75477-C8C8-DA5D-038B-2BC109E9EE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5538" y="1828800"/>
            <a:ext cx="263683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Title 1">
            <a:extLst>
              <a:ext uri="{FF2B5EF4-FFF2-40B4-BE49-F238E27FC236}">
                <a16:creationId xmlns:a16="http://schemas.microsoft.com/office/drawing/2014/main" id="{9F51ECE3-5565-ED7F-6799-A69F3DAF2276}"/>
              </a:ext>
            </a:extLst>
          </p:cNvPr>
          <p:cNvSpPr>
            <a:spLocks noGrp="1"/>
          </p:cNvSpPr>
          <p:nvPr>
            <p:ph type="title"/>
          </p:nvPr>
        </p:nvSpPr>
        <p:spPr/>
        <p:txBody>
          <a:bodyPr/>
          <a:lstStyle/>
          <a:p>
            <a:pPr eaLnBrk="1" hangingPunct="1"/>
            <a:r>
              <a:rPr lang="en-US" altLang="en-US">
                <a:solidFill>
                  <a:srgbClr val="7B9899"/>
                </a:solidFill>
              </a:rPr>
              <a:t>History of Pentacostalism (cont.)</a:t>
            </a:r>
          </a:p>
        </p:txBody>
      </p:sp>
      <p:sp>
        <p:nvSpPr>
          <p:cNvPr id="616451" name="Content Placeholder 2">
            <a:extLst>
              <a:ext uri="{FF2B5EF4-FFF2-40B4-BE49-F238E27FC236}">
                <a16:creationId xmlns:a16="http://schemas.microsoft.com/office/drawing/2014/main" id="{0F906304-5538-052E-1F83-33D06B248981}"/>
              </a:ext>
            </a:extLst>
          </p:cNvPr>
          <p:cNvSpPr>
            <a:spLocks noGrp="1"/>
          </p:cNvSpPr>
          <p:nvPr>
            <p:ph sz="quarter" idx="1"/>
          </p:nvPr>
        </p:nvSpPr>
        <p:spPr>
          <a:xfrm>
            <a:off x="301625" y="1527175"/>
            <a:ext cx="8504238" cy="4572000"/>
          </a:xfrm>
        </p:spPr>
        <p:txBody>
          <a:bodyPr/>
          <a:lstStyle/>
          <a:p>
            <a:pPr eaLnBrk="1" hangingPunct="1"/>
            <a:r>
              <a:rPr lang="en-US" altLang="en-US"/>
              <a:t>First split: Reformed/Baptist Pentacostals</a:t>
            </a:r>
          </a:p>
          <a:p>
            <a:pPr eaLnBrk="1" hangingPunct="1"/>
            <a:r>
              <a:rPr lang="en-US" altLang="en-US"/>
              <a:t>Jesus Only/Oneness Pentacostalism 1913</a:t>
            </a:r>
          </a:p>
          <a:p>
            <a:pPr eaLnBrk="1" hangingPunct="1"/>
            <a:r>
              <a:rPr lang="en-US" altLang="en-US"/>
              <a:t>Assemblies of God 1914  End of interracial work.</a:t>
            </a:r>
          </a:p>
          <a:p>
            <a:pPr eaLnBrk="1" hangingPunct="1"/>
            <a:r>
              <a:rPr lang="en-US" altLang="en-US"/>
              <a:t>Wesleyan</a:t>
            </a:r>
          </a:p>
          <a:p>
            <a:pPr lvl="1" eaLnBrk="1" hangingPunct="1"/>
            <a:r>
              <a:rPr lang="en-US" altLang="en-US"/>
              <a:t>Church of God, Church of God in Christ, Pentacostal Holiness</a:t>
            </a:r>
          </a:p>
          <a:p>
            <a:pPr eaLnBrk="1" hangingPunct="1"/>
            <a:r>
              <a:rPr lang="en-US" altLang="en-US"/>
              <a:t>Reformed</a:t>
            </a:r>
          </a:p>
          <a:p>
            <a:pPr lvl="1" eaLnBrk="1" hangingPunct="1"/>
            <a:r>
              <a:rPr lang="en-US" altLang="en-US"/>
              <a:t>Assemblies of God, International Four Square</a:t>
            </a:r>
          </a:p>
          <a:p>
            <a:pPr eaLnBrk="1" hangingPunct="1"/>
            <a:r>
              <a:rPr lang="en-US" altLang="en-US"/>
              <a:t>Oneness</a:t>
            </a:r>
          </a:p>
          <a:p>
            <a:pPr lvl="1" eaLnBrk="1" hangingPunct="1"/>
            <a:r>
              <a:rPr lang="en-US" altLang="en-US"/>
              <a:t>United Pentecostal Church International, Assemblies of the World</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Title 1">
            <a:extLst>
              <a:ext uri="{FF2B5EF4-FFF2-40B4-BE49-F238E27FC236}">
                <a16:creationId xmlns:a16="http://schemas.microsoft.com/office/drawing/2014/main" id="{1EE7A220-2374-0F7F-EB07-BB1E3BBA7723}"/>
              </a:ext>
            </a:extLst>
          </p:cNvPr>
          <p:cNvSpPr>
            <a:spLocks noGrp="1"/>
          </p:cNvSpPr>
          <p:nvPr>
            <p:ph type="title"/>
          </p:nvPr>
        </p:nvSpPr>
        <p:spPr/>
        <p:txBody>
          <a:bodyPr/>
          <a:lstStyle/>
          <a:p>
            <a:pPr eaLnBrk="1" hangingPunct="1"/>
            <a:r>
              <a:rPr lang="en-US" altLang="en-US">
                <a:solidFill>
                  <a:srgbClr val="7B9899"/>
                </a:solidFill>
              </a:rPr>
              <a:t>Pentecostalism Today</a:t>
            </a:r>
          </a:p>
        </p:txBody>
      </p:sp>
      <p:sp>
        <p:nvSpPr>
          <p:cNvPr id="3" name="Content Placeholder 2">
            <a:extLst>
              <a:ext uri="{FF2B5EF4-FFF2-40B4-BE49-F238E27FC236}">
                <a16:creationId xmlns:a16="http://schemas.microsoft.com/office/drawing/2014/main" id="{B21ABB8B-E667-C459-1142-CF6E2A03F70A}"/>
              </a:ext>
            </a:extLst>
          </p:cNvPr>
          <p:cNvSpPr>
            <a:spLocks noGrp="1"/>
          </p:cNvSpPr>
          <p:nvPr>
            <p:ph sz="quarter" idx="1"/>
          </p:nvPr>
        </p:nvSpPr>
        <p:spPr>
          <a:xfrm>
            <a:off x="301625" y="1527175"/>
            <a:ext cx="8504238" cy="4572000"/>
          </a:xfrm>
        </p:spPr>
        <p:txBody>
          <a:bodyPr>
            <a:normAutofit/>
          </a:bodyPr>
          <a:lstStyle/>
          <a:p>
            <a:pPr marL="274320" indent="-274320" eaLnBrk="1" fontAlgn="auto" hangingPunct="1">
              <a:spcAft>
                <a:spcPts val="0"/>
              </a:spcAft>
              <a:buFont typeface="Wingdings 2"/>
              <a:buChar char=""/>
              <a:defRPr/>
            </a:pPr>
            <a:r>
              <a:rPr lang="en-US" dirty="0"/>
              <a:t>11,000+ denominations</a:t>
            </a:r>
          </a:p>
          <a:p>
            <a:pPr marL="274320" indent="-274320" eaLnBrk="1" fontAlgn="auto" hangingPunct="1">
              <a:spcAft>
                <a:spcPts val="0"/>
              </a:spcAft>
              <a:buFont typeface="Wingdings 2"/>
              <a:buChar char=""/>
              <a:defRPr/>
            </a:pPr>
            <a:r>
              <a:rPr lang="en-US" dirty="0"/>
              <a:t>200 million + members</a:t>
            </a:r>
          </a:p>
          <a:p>
            <a:pPr marL="274320" indent="-274320" eaLnBrk="1" fontAlgn="auto" hangingPunct="1">
              <a:spcAft>
                <a:spcPts val="0"/>
              </a:spcAft>
              <a:buFont typeface="Wingdings 2"/>
              <a:buChar char=""/>
              <a:defRPr/>
            </a:pPr>
            <a:r>
              <a:rPr lang="en-US" dirty="0"/>
              <a:t>Assemblies of God 60 million +</a:t>
            </a:r>
          </a:p>
          <a:p>
            <a:pPr marL="274320" indent="-274320" eaLnBrk="1" fontAlgn="auto" hangingPunct="1">
              <a:spcAft>
                <a:spcPts val="0"/>
              </a:spcAft>
              <a:buFont typeface="Wingdings 2"/>
              <a:buChar char=""/>
              <a:defRPr/>
            </a:pPr>
            <a:r>
              <a:rPr lang="en-US" dirty="0"/>
              <a:t>Common Characteristics</a:t>
            </a:r>
          </a:p>
          <a:p>
            <a:pPr marL="548640" lvl="1" indent="-274320" eaLnBrk="1" fontAlgn="auto" hangingPunct="1">
              <a:spcAft>
                <a:spcPts val="0"/>
              </a:spcAft>
              <a:buFont typeface="Wingdings"/>
              <a:buChar char=""/>
              <a:defRPr/>
            </a:pPr>
            <a:r>
              <a:rPr lang="en-US" dirty="0"/>
              <a:t>Experiential/Emotional Christianity </a:t>
            </a:r>
          </a:p>
          <a:p>
            <a:pPr marL="548640" lvl="1" indent="-274320" eaLnBrk="1" fontAlgn="auto" hangingPunct="1">
              <a:spcAft>
                <a:spcPts val="0"/>
              </a:spcAft>
              <a:buFont typeface="Wingdings"/>
              <a:buChar char=""/>
              <a:defRPr/>
            </a:pPr>
            <a:r>
              <a:rPr lang="en-US" dirty="0"/>
              <a:t>Eschatological Emphasis </a:t>
            </a:r>
          </a:p>
          <a:p>
            <a:pPr marL="274320" lvl="1" indent="0" eaLnBrk="1" fontAlgn="auto" hangingPunct="1">
              <a:spcAft>
                <a:spcPts val="0"/>
              </a:spcAft>
              <a:buFont typeface="Wingdings"/>
              <a:buNone/>
              <a:defRPr/>
            </a:pPr>
            <a:r>
              <a:rPr lang="en-US" dirty="0"/>
              <a:t>    End Times</a:t>
            </a:r>
          </a:p>
          <a:p>
            <a:pPr marL="548640" lvl="1" indent="-274320" eaLnBrk="1" fontAlgn="auto" hangingPunct="1">
              <a:spcAft>
                <a:spcPts val="0"/>
              </a:spcAft>
              <a:buFont typeface="Wingdings"/>
              <a:buChar char=""/>
              <a:defRPr/>
            </a:pPr>
            <a:r>
              <a:rPr lang="en-US" dirty="0"/>
              <a:t>“Fundamentalists”</a:t>
            </a:r>
          </a:p>
        </p:txBody>
      </p:sp>
      <p:pic>
        <p:nvPicPr>
          <p:cNvPr id="618500" name="Picture 2">
            <a:extLst>
              <a:ext uri="{FF2B5EF4-FFF2-40B4-BE49-F238E27FC236}">
                <a16:creationId xmlns:a16="http://schemas.microsoft.com/office/drawing/2014/main" id="{A55A6B5B-5F2D-05C4-B439-12949E957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3581400"/>
            <a:ext cx="358775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Title 1">
            <a:extLst>
              <a:ext uri="{FF2B5EF4-FFF2-40B4-BE49-F238E27FC236}">
                <a16:creationId xmlns:a16="http://schemas.microsoft.com/office/drawing/2014/main" id="{2DA1B4C6-F727-7EE1-BF1D-AFBE7568387A}"/>
              </a:ext>
            </a:extLst>
          </p:cNvPr>
          <p:cNvSpPr>
            <a:spLocks noGrp="1"/>
          </p:cNvSpPr>
          <p:nvPr>
            <p:ph type="title"/>
          </p:nvPr>
        </p:nvSpPr>
        <p:spPr/>
        <p:txBody>
          <a:bodyPr/>
          <a:lstStyle/>
          <a:p>
            <a:pPr eaLnBrk="1" hangingPunct="1"/>
            <a:r>
              <a:rPr lang="en-US" altLang="en-US">
                <a:solidFill>
                  <a:srgbClr val="7B9899"/>
                </a:solidFill>
              </a:rPr>
              <a:t>Charismatic Movement</a:t>
            </a:r>
          </a:p>
        </p:txBody>
      </p:sp>
      <p:sp>
        <p:nvSpPr>
          <p:cNvPr id="620547" name="Content Placeholder 2">
            <a:extLst>
              <a:ext uri="{FF2B5EF4-FFF2-40B4-BE49-F238E27FC236}">
                <a16:creationId xmlns:a16="http://schemas.microsoft.com/office/drawing/2014/main" id="{9EF56C31-CD3F-5002-C3A9-08FA072837DC}"/>
              </a:ext>
            </a:extLst>
          </p:cNvPr>
          <p:cNvSpPr>
            <a:spLocks noGrp="1"/>
          </p:cNvSpPr>
          <p:nvPr>
            <p:ph sz="quarter" idx="1"/>
          </p:nvPr>
        </p:nvSpPr>
        <p:spPr>
          <a:xfrm>
            <a:off x="301625" y="1527175"/>
            <a:ext cx="4651375" cy="4572000"/>
          </a:xfrm>
        </p:spPr>
        <p:txBody>
          <a:bodyPr/>
          <a:lstStyle/>
          <a:p>
            <a:pPr eaLnBrk="1" hangingPunct="1"/>
            <a:r>
              <a:rPr lang="en-US" altLang="en-US"/>
              <a:t>A Broader Term</a:t>
            </a:r>
          </a:p>
          <a:p>
            <a:pPr eaLnBrk="1" hangingPunct="1"/>
            <a:endParaRPr lang="en-US" altLang="en-US"/>
          </a:p>
          <a:p>
            <a:pPr eaLnBrk="1" hangingPunct="1"/>
            <a:r>
              <a:rPr lang="en-US" altLang="en-US"/>
              <a:t>Any Christian who also practices miraculous gifts of the Holy Spirit can be described as “Charismatic.”</a:t>
            </a:r>
          </a:p>
          <a:p>
            <a:pPr eaLnBrk="1" hangingPunct="1"/>
            <a:endParaRPr lang="en-US" altLang="en-US"/>
          </a:p>
          <a:p>
            <a:pPr eaLnBrk="1" hangingPunct="1"/>
            <a:r>
              <a:rPr lang="en-US" altLang="en-US"/>
              <a:t>400 million worldwide</a:t>
            </a:r>
          </a:p>
        </p:txBody>
      </p:sp>
      <p:pic>
        <p:nvPicPr>
          <p:cNvPr id="620548" name="Picture 2">
            <a:extLst>
              <a:ext uri="{FF2B5EF4-FFF2-40B4-BE49-F238E27FC236}">
                <a16:creationId xmlns:a16="http://schemas.microsoft.com/office/drawing/2014/main" id="{7354614C-601C-2BE0-72D6-CED7457A2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581400" cy="477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Title 1">
            <a:extLst>
              <a:ext uri="{FF2B5EF4-FFF2-40B4-BE49-F238E27FC236}">
                <a16:creationId xmlns:a16="http://schemas.microsoft.com/office/drawing/2014/main" id="{FD4988C4-39A6-162C-F01E-08199817EE72}"/>
              </a:ext>
            </a:extLst>
          </p:cNvPr>
          <p:cNvSpPr>
            <a:spLocks noGrp="1"/>
          </p:cNvSpPr>
          <p:nvPr>
            <p:ph type="title"/>
          </p:nvPr>
        </p:nvSpPr>
        <p:spPr/>
        <p:txBody>
          <a:bodyPr/>
          <a:lstStyle/>
          <a:p>
            <a:pPr eaLnBrk="1" hangingPunct="1"/>
            <a:r>
              <a:rPr lang="en-US" altLang="en-US">
                <a:solidFill>
                  <a:srgbClr val="7B9899"/>
                </a:solidFill>
              </a:rPr>
              <a:t>History of Charismatic Movements</a:t>
            </a:r>
          </a:p>
        </p:txBody>
      </p:sp>
      <p:sp>
        <p:nvSpPr>
          <p:cNvPr id="622595" name="Content Placeholder 2">
            <a:extLst>
              <a:ext uri="{FF2B5EF4-FFF2-40B4-BE49-F238E27FC236}">
                <a16:creationId xmlns:a16="http://schemas.microsoft.com/office/drawing/2014/main" id="{CE599A29-9339-B319-888E-A507610B6C76}"/>
              </a:ext>
            </a:extLst>
          </p:cNvPr>
          <p:cNvSpPr>
            <a:spLocks noGrp="1"/>
          </p:cNvSpPr>
          <p:nvPr>
            <p:ph sz="quarter" idx="1"/>
          </p:nvPr>
        </p:nvSpPr>
        <p:spPr>
          <a:xfrm>
            <a:off x="301625" y="1527175"/>
            <a:ext cx="8504238" cy="4572000"/>
          </a:xfrm>
        </p:spPr>
        <p:txBody>
          <a:bodyPr/>
          <a:lstStyle/>
          <a:p>
            <a:pPr eaLnBrk="1" hangingPunct="1"/>
            <a:r>
              <a:rPr lang="en-US" altLang="en-US"/>
              <a:t>Egypt, Delphi, Sibylline Oracle, Occult, Mediums</a:t>
            </a:r>
          </a:p>
          <a:p>
            <a:pPr eaLnBrk="1" hangingPunct="1"/>
            <a:endParaRPr lang="en-US" altLang="en-US"/>
          </a:p>
          <a:p>
            <a:pPr eaLnBrk="1" hangingPunct="1"/>
            <a:r>
              <a:rPr lang="en-US" altLang="en-US"/>
              <a:t>Montanist Movement  late first century</a:t>
            </a:r>
          </a:p>
          <a:p>
            <a:pPr eaLnBrk="1" hangingPunct="1"/>
            <a:endParaRPr lang="en-US" altLang="en-US"/>
          </a:p>
          <a:p>
            <a:pPr eaLnBrk="1" hangingPunct="1"/>
            <a:r>
              <a:rPr lang="en-US" altLang="en-US"/>
              <a:t>Heugenots and Jansenists 17</a:t>
            </a:r>
            <a:r>
              <a:rPr lang="en-US" altLang="en-US" baseline="30000"/>
              <a:t>th</a:t>
            </a:r>
            <a:r>
              <a:rPr lang="en-US" altLang="en-US"/>
              <a:t> century</a:t>
            </a:r>
          </a:p>
          <a:p>
            <a:pPr eaLnBrk="1" hangingPunct="1"/>
            <a:endParaRPr lang="en-US" altLang="en-US"/>
          </a:p>
          <a:p>
            <a:pPr eaLnBrk="1" hangingPunct="1"/>
            <a:r>
              <a:rPr lang="en-US" altLang="en-US"/>
              <a:t>Early Quakers 17</a:t>
            </a:r>
            <a:r>
              <a:rPr lang="en-US" altLang="en-US" baseline="30000"/>
              <a:t>th</a:t>
            </a:r>
            <a:r>
              <a:rPr lang="en-US" altLang="en-US"/>
              <a:t> century</a:t>
            </a:r>
          </a:p>
          <a:p>
            <a:pPr eaLnBrk="1" hangingPunct="1"/>
            <a:endParaRPr lang="en-US" altLang="en-US"/>
          </a:p>
          <a:p>
            <a:pPr eaLnBrk="1" hangingPunct="1"/>
            <a:r>
              <a:rPr lang="en-US" altLang="en-US"/>
              <a:t>Shakers and Mormons  19</a:t>
            </a:r>
            <a:r>
              <a:rPr lang="en-US" altLang="en-US" baseline="30000"/>
              <a:t>th</a:t>
            </a:r>
            <a:r>
              <a:rPr lang="en-US" altLang="en-US"/>
              <a:t> century</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Title 1">
            <a:extLst>
              <a:ext uri="{FF2B5EF4-FFF2-40B4-BE49-F238E27FC236}">
                <a16:creationId xmlns:a16="http://schemas.microsoft.com/office/drawing/2014/main" id="{88F260AD-D4A9-4754-F46F-276EF5685B26}"/>
              </a:ext>
            </a:extLst>
          </p:cNvPr>
          <p:cNvSpPr>
            <a:spLocks noGrp="1"/>
          </p:cNvSpPr>
          <p:nvPr>
            <p:ph type="title"/>
          </p:nvPr>
        </p:nvSpPr>
        <p:spPr/>
        <p:txBody>
          <a:bodyPr/>
          <a:lstStyle/>
          <a:p>
            <a:pPr eaLnBrk="1" hangingPunct="1"/>
            <a:r>
              <a:rPr lang="en-US" altLang="en-US">
                <a:solidFill>
                  <a:srgbClr val="7B9899"/>
                </a:solidFill>
              </a:rPr>
              <a:t>What Should Our Response Be?</a:t>
            </a:r>
          </a:p>
        </p:txBody>
      </p:sp>
      <p:sp>
        <p:nvSpPr>
          <p:cNvPr id="624643" name="Content Placeholder 2">
            <a:extLst>
              <a:ext uri="{FF2B5EF4-FFF2-40B4-BE49-F238E27FC236}">
                <a16:creationId xmlns:a16="http://schemas.microsoft.com/office/drawing/2014/main" id="{46CDB1C2-CB9C-D12A-A7C9-51005D830BF7}"/>
              </a:ext>
            </a:extLst>
          </p:cNvPr>
          <p:cNvSpPr>
            <a:spLocks noGrp="1"/>
          </p:cNvSpPr>
          <p:nvPr>
            <p:ph sz="quarter" idx="1"/>
          </p:nvPr>
        </p:nvSpPr>
        <p:spPr>
          <a:xfrm>
            <a:off x="301625" y="1527175"/>
            <a:ext cx="8504238" cy="4572000"/>
          </a:xfrm>
        </p:spPr>
        <p:txBody>
          <a:bodyPr/>
          <a:lstStyle/>
          <a:p>
            <a:pPr eaLnBrk="1" hangingPunct="1"/>
            <a:endParaRPr lang="en-US" altLang="en-US"/>
          </a:p>
          <a:p>
            <a:pPr eaLnBrk="1" hangingPunct="1"/>
            <a:endParaRPr lang="en-US" altLang="en-US"/>
          </a:p>
          <a:p>
            <a:pPr eaLnBrk="1" hangingPunct="1"/>
            <a:r>
              <a:rPr lang="en-US" altLang="en-US"/>
              <a:t>Doctrinal Response</a:t>
            </a:r>
          </a:p>
          <a:p>
            <a:pPr eaLnBrk="1" hangingPunct="1"/>
            <a:endParaRPr lang="en-US" altLang="en-US"/>
          </a:p>
          <a:p>
            <a:pPr eaLnBrk="1" hangingPunct="1"/>
            <a:endParaRPr lang="en-US" altLang="en-US"/>
          </a:p>
          <a:p>
            <a:pPr eaLnBrk="1" hangingPunct="1"/>
            <a:r>
              <a:rPr lang="en-US" altLang="en-US"/>
              <a:t>Correct Emphasis on the Holy Spirit</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Title 1">
            <a:extLst>
              <a:ext uri="{FF2B5EF4-FFF2-40B4-BE49-F238E27FC236}">
                <a16:creationId xmlns:a16="http://schemas.microsoft.com/office/drawing/2014/main" id="{BD95FFA5-4C29-3109-8A9A-1F9263F2521C}"/>
              </a:ext>
            </a:extLst>
          </p:cNvPr>
          <p:cNvSpPr>
            <a:spLocks noGrp="1"/>
          </p:cNvSpPr>
          <p:nvPr>
            <p:ph type="title"/>
          </p:nvPr>
        </p:nvSpPr>
        <p:spPr/>
        <p:txBody>
          <a:bodyPr/>
          <a:lstStyle/>
          <a:p>
            <a:pPr eaLnBrk="1" hangingPunct="1"/>
            <a:r>
              <a:rPr lang="en-US" altLang="en-US">
                <a:solidFill>
                  <a:srgbClr val="7B9899"/>
                </a:solidFill>
              </a:rPr>
              <a:t>Doctrinal Response</a:t>
            </a:r>
          </a:p>
        </p:txBody>
      </p:sp>
      <p:sp>
        <p:nvSpPr>
          <p:cNvPr id="626691" name="Content Placeholder 2">
            <a:extLst>
              <a:ext uri="{FF2B5EF4-FFF2-40B4-BE49-F238E27FC236}">
                <a16:creationId xmlns:a16="http://schemas.microsoft.com/office/drawing/2014/main" id="{C1C1685B-B686-665B-683F-C7E11596FDA3}"/>
              </a:ext>
            </a:extLst>
          </p:cNvPr>
          <p:cNvSpPr>
            <a:spLocks noGrp="1"/>
          </p:cNvSpPr>
          <p:nvPr>
            <p:ph sz="quarter" idx="1"/>
          </p:nvPr>
        </p:nvSpPr>
        <p:spPr>
          <a:xfrm>
            <a:off x="301625" y="1527175"/>
            <a:ext cx="8504238" cy="4572000"/>
          </a:xfrm>
        </p:spPr>
        <p:txBody>
          <a:bodyPr/>
          <a:lstStyle/>
          <a:p>
            <a:pPr eaLnBrk="1" hangingPunct="1"/>
            <a:r>
              <a:rPr lang="en-US" altLang="en-US"/>
              <a:t>Purpose of Miraculous Gifts  Hebrews 2:3-4</a:t>
            </a:r>
          </a:p>
          <a:p>
            <a:pPr eaLnBrk="1" hangingPunct="1"/>
            <a:r>
              <a:rPr lang="en-US" altLang="en-US"/>
              <a:t>Examples of Miraculous Gifts  Acts 8:9-17</a:t>
            </a:r>
          </a:p>
          <a:p>
            <a:pPr eaLnBrk="1" hangingPunct="1"/>
            <a:r>
              <a:rPr lang="en-US" altLang="en-US"/>
              <a:t>Means of Imparting Miraculous Gifts  2 Tim 2:6 or 1 Tim 4:14?</a:t>
            </a:r>
          </a:p>
          <a:p>
            <a:pPr eaLnBrk="1" hangingPunct="1"/>
            <a:r>
              <a:rPr lang="en-US" altLang="en-US"/>
              <a:t>Is the “one baptism” (Ephesians 4:5) the Baptism of the Holy Spirit? (Acts 1:5)</a:t>
            </a:r>
          </a:p>
          <a:p>
            <a:pPr eaLnBrk="1" hangingPunct="1"/>
            <a:r>
              <a:rPr lang="en-US" altLang="en-US"/>
              <a:t>Will tongues and other miraculous gifts cease?  1 Cor 13:8-10  Zech 13:1-6  (but be careful about proof texting)</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Title 1">
            <a:extLst>
              <a:ext uri="{FF2B5EF4-FFF2-40B4-BE49-F238E27FC236}">
                <a16:creationId xmlns:a16="http://schemas.microsoft.com/office/drawing/2014/main" id="{7B40E000-9203-3AA2-FFA8-21342E56ED65}"/>
              </a:ext>
            </a:extLst>
          </p:cNvPr>
          <p:cNvSpPr>
            <a:spLocks noGrp="1"/>
          </p:cNvSpPr>
          <p:nvPr>
            <p:ph type="title"/>
          </p:nvPr>
        </p:nvSpPr>
        <p:spPr/>
        <p:txBody>
          <a:bodyPr/>
          <a:lstStyle/>
          <a:p>
            <a:pPr eaLnBrk="1" hangingPunct="1"/>
            <a:r>
              <a:rPr lang="en-US" altLang="en-US">
                <a:solidFill>
                  <a:srgbClr val="7B9899"/>
                </a:solidFill>
              </a:rPr>
              <a:t>Doctrinal/Historical Response</a:t>
            </a:r>
          </a:p>
        </p:txBody>
      </p:sp>
      <p:sp>
        <p:nvSpPr>
          <p:cNvPr id="3" name="Content Placeholder 2">
            <a:extLst>
              <a:ext uri="{FF2B5EF4-FFF2-40B4-BE49-F238E27FC236}">
                <a16:creationId xmlns:a16="http://schemas.microsoft.com/office/drawing/2014/main" id="{D8D8F182-8F17-C40D-4F14-109ADCC3254C}"/>
              </a:ext>
            </a:extLst>
          </p:cNvPr>
          <p:cNvSpPr>
            <a:spLocks noGrp="1"/>
          </p:cNvSpPr>
          <p:nvPr>
            <p:ph sz="quarter" idx="1"/>
          </p:nvPr>
        </p:nvSpPr>
        <p:spPr>
          <a:xfrm>
            <a:off x="301625" y="1527175"/>
            <a:ext cx="8504238" cy="4572000"/>
          </a:xfrm>
        </p:spPr>
        <p:txBody>
          <a:bodyPr>
            <a:normAutofit lnSpcReduction="10000"/>
          </a:bodyPr>
          <a:lstStyle/>
          <a:p>
            <a:pPr marL="274320" indent="-274320" eaLnBrk="1" fontAlgn="auto" hangingPunct="1">
              <a:spcAft>
                <a:spcPts val="0"/>
              </a:spcAft>
              <a:buFont typeface="Wingdings 2"/>
              <a:buChar char=""/>
              <a:defRPr/>
            </a:pPr>
            <a:r>
              <a:rPr lang="en-US" dirty="0"/>
              <a:t>Early Church evidence  </a:t>
            </a:r>
            <a:r>
              <a:rPr lang="en-US" dirty="0" err="1"/>
              <a:t>Irenaeus</a:t>
            </a:r>
            <a:r>
              <a:rPr lang="en-US" dirty="0"/>
              <a:t>, Chrysostom, Augustine.</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dirty="0" err="1"/>
              <a:t>Montanists</a:t>
            </a:r>
            <a:r>
              <a:rPr lang="en-US" dirty="0"/>
              <a:t>, etc.</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dirty="0"/>
              <a:t>Don’t overreact.  God still works miracles today, but he does not give miraculous gifts to individuals.</a:t>
            </a:r>
          </a:p>
          <a:p>
            <a:pPr marL="274320" indent="-274320" eaLnBrk="1" fontAlgn="auto" hangingPunct="1">
              <a:spcAft>
                <a:spcPts val="0"/>
              </a:spcAft>
              <a:buFont typeface="Wingdings 2"/>
              <a:buChar char=""/>
              <a:defRPr/>
            </a:pPr>
            <a:endParaRPr lang="en-US" dirty="0"/>
          </a:p>
          <a:p>
            <a:pPr marL="274320" indent="-274320" eaLnBrk="1" fontAlgn="auto" hangingPunct="1">
              <a:spcAft>
                <a:spcPts val="0"/>
              </a:spcAft>
              <a:buFont typeface="Wingdings 2"/>
              <a:buChar char=""/>
              <a:defRPr/>
            </a:pPr>
            <a:r>
              <a:rPr lang="en-US" dirty="0"/>
              <a:t>It comes down to the question of modern-day revelation.</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Title 1">
            <a:extLst>
              <a:ext uri="{FF2B5EF4-FFF2-40B4-BE49-F238E27FC236}">
                <a16:creationId xmlns:a16="http://schemas.microsoft.com/office/drawing/2014/main" id="{9020EBEA-2F59-2A5C-BFBF-2A6569EC7BF3}"/>
              </a:ext>
            </a:extLst>
          </p:cNvPr>
          <p:cNvSpPr>
            <a:spLocks noGrp="1"/>
          </p:cNvSpPr>
          <p:nvPr>
            <p:ph type="title"/>
          </p:nvPr>
        </p:nvSpPr>
        <p:spPr/>
        <p:txBody>
          <a:bodyPr/>
          <a:lstStyle/>
          <a:p>
            <a:pPr eaLnBrk="1" hangingPunct="1"/>
            <a:r>
              <a:rPr lang="en-US" altLang="en-US">
                <a:solidFill>
                  <a:srgbClr val="7B9899"/>
                </a:solidFill>
              </a:rPr>
              <a:t>A Healthy View of the Holy Spirit</a:t>
            </a:r>
          </a:p>
        </p:txBody>
      </p:sp>
      <p:sp>
        <p:nvSpPr>
          <p:cNvPr id="630787" name="Content Placeholder 2">
            <a:extLst>
              <a:ext uri="{FF2B5EF4-FFF2-40B4-BE49-F238E27FC236}">
                <a16:creationId xmlns:a16="http://schemas.microsoft.com/office/drawing/2014/main" id="{FA02AF6F-4D9A-980A-10C7-A110C6A24BDE}"/>
              </a:ext>
            </a:extLst>
          </p:cNvPr>
          <p:cNvSpPr>
            <a:spLocks noGrp="1"/>
          </p:cNvSpPr>
          <p:nvPr>
            <p:ph sz="quarter" idx="1"/>
          </p:nvPr>
        </p:nvSpPr>
        <p:spPr>
          <a:xfrm>
            <a:off x="301625" y="2209800"/>
            <a:ext cx="8504238" cy="3889375"/>
          </a:xfrm>
        </p:spPr>
        <p:txBody>
          <a:bodyPr/>
          <a:lstStyle/>
          <a:p>
            <a:pPr eaLnBrk="1" hangingPunct="1"/>
            <a:r>
              <a:rPr lang="en-US" altLang="en-US"/>
              <a:t>James Gitre:  “Charismatic teaching has cast a long shadow on the theological landscape.”</a:t>
            </a:r>
          </a:p>
          <a:p>
            <a:pPr eaLnBrk="1" hangingPunct="1"/>
            <a:r>
              <a:rPr lang="en-US" altLang="en-US"/>
              <a:t>John 14:16-18, John 16:5-7</a:t>
            </a:r>
          </a:p>
          <a:p>
            <a:pPr lvl="1" eaLnBrk="1" hangingPunct="1"/>
            <a:r>
              <a:rPr lang="en-US" altLang="en-US"/>
              <a:t>He is a comforter and counselor</a:t>
            </a:r>
          </a:p>
          <a:p>
            <a:pPr lvl="1" eaLnBrk="1" hangingPunct="1"/>
            <a:r>
              <a:rPr lang="en-US" altLang="en-US"/>
              <a:t>We are not orphans.  Him living in us is about a relationship.</a:t>
            </a:r>
          </a:p>
          <a:p>
            <a:pPr lvl="1" eaLnBrk="1" hangingPunct="1"/>
            <a:r>
              <a:rPr lang="en-US" altLang="en-US"/>
              <a:t>We are better off that Jesus went away!</a:t>
            </a:r>
          </a:p>
          <a:p>
            <a:pPr eaLnBrk="1" hangingPunct="1"/>
            <a:endParaRPr lang="en-US" altLang="en-US"/>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Title 1">
            <a:extLst>
              <a:ext uri="{FF2B5EF4-FFF2-40B4-BE49-F238E27FC236}">
                <a16:creationId xmlns:a16="http://schemas.microsoft.com/office/drawing/2014/main" id="{65EF0958-7BAF-DB89-4602-020D3D645C1E}"/>
              </a:ext>
            </a:extLst>
          </p:cNvPr>
          <p:cNvSpPr>
            <a:spLocks noGrp="1"/>
          </p:cNvSpPr>
          <p:nvPr>
            <p:ph type="title"/>
          </p:nvPr>
        </p:nvSpPr>
        <p:spPr/>
        <p:txBody>
          <a:bodyPr/>
          <a:lstStyle/>
          <a:p>
            <a:pPr eaLnBrk="1" hangingPunct="1"/>
            <a:r>
              <a:rPr lang="en-US" altLang="en-US">
                <a:solidFill>
                  <a:srgbClr val="7B9899"/>
                </a:solidFill>
              </a:rPr>
              <a:t>The Holy Spirit’s Role In Our Lives</a:t>
            </a:r>
          </a:p>
        </p:txBody>
      </p:sp>
      <p:sp>
        <p:nvSpPr>
          <p:cNvPr id="632835" name="Content Placeholder 2">
            <a:extLst>
              <a:ext uri="{FF2B5EF4-FFF2-40B4-BE49-F238E27FC236}">
                <a16:creationId xmlns:a16="http://schemas.microsoft.com/office/drawing/2014/main" id="{679C282B-65AA-8E5F-F5C9-187437F537E5}"/>
              </a:ext>
            </a:extLst>
          </p:cNvPr>
          <p:cNvSpPr>
            <a:spLocks noGrp="1"/>
          </p:cNvSpPr>
          <p:nvPr>
            <p:ph sz="quarter" idx="1"/>
          </p:nvPr>
        </p:nvSpPr>
        <p:spPr>
          <a:xfrm>
            <a:off x="301625" y="1752600"/>
            <a:ext cx="8504238" cy="4346575"/>
          </a:xfrm>
        </p:spPr>
        <p:txBody>
          <a:bodyPr/>
          <a:lstStyle/>
          <a:p>
            <a:pPr eaLnBrk="1" hangingPunct="1"/>
            <a:r>
              <a:rPr lang="en-US" altLang="en-US"/>
              <a:t>He lives in us.  Acts 5:1-4, Acts 5:29-32.</a:t>
            </a:r>
          </a:p>
          <a:p>
            <a:pPr eaLnBrk="1" hangingPunct="1"/>
            <a:r>
              <a:rPr lang="en-US" altLang="en-US"/>
              <a:t>His role is principally relational. Phil 2:1, 2 Cor 2:13</a:t>
            </a:r>
          </a:p>
          <a:p>
            <a:pPr eaLnBrk="1" hangingPunct="1"/>
            <a:r>
              <a:rPr lang="en-US" altLang="en-US"/>
              <a:t>We can be more or less filled with the Holy Spirit.  Acts 6:2-3, 1 Thess 5:16-19.</a:t>
            </a:r>
          </a:p>
          <a:p>
            <a:pPr eaLnBrk="1" hangingPunct="1"/>
            <a:r>
              <a:rPr lang="en-US" altLang="en-US"/>
              <a:t>The Holy Spirit will prompt and influence us.  Acts 8:29-31.</a:t>
            </a:r>
          </a:p>
          <a:p>
            <a:pPr eaLnBrk="1" hangingPunct="1"/>
            <a:r>
              <a:rPr lang="en-US" altLang="en-US"/>
              <a:t>The Holy Spirit helps us in our prayers.            Romans 8:26-27</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Title 1">
            <a:extLst>
              <a:ext uri="{FF2B5EF4-FFF2-40B4-BE49-F238E27FC236}">
                <a16:creationId xmlns:a16="http://schemas.microsoft.com/office/drawing/2014/main" id="{7C6AB3F8-1AF7-73DF-9B66-E6E096D11385}"/>
              </a:ext>
            </a:extLst>
          </p:cNvPr>
          <p:cNvSpPr>
            <a:spLocks noGrp="1"/>
          </p:cNvSpPr>
          <p:nvPr>
            <p:ph type="title"/>
          </p:nvPr>
        </p:nvSpPr>
        <p:spPr/>
        <p:txBody>
          <a:bodyPr/>
          <a:lstStyle/>
          <a:p>
            <a:pPr eaLnBrk="1" hangingPunct="1"/>
            <a:r>
              <a:rPr lang="en-US" altLang="en-US">
                <a:solidFill>
                  <a:srgbClr val="7B9899"/>
                </a:solidFill>
              </a:rPr>
              <a:t>The Holy Spirit’s Role In Our Lives</a:t>
            </a:r>
          </a:p>
        </p:txBody>
      </p:sp>
      <p:sp>
        <p:nvSpPr>
          <p:cNvPr id="634883" name="Content Placeholder 2">
            <a:extLst>
              <a:ext uri="{FF2B5EF4-FFF2-40B4-BE49-F238E27FC236}">
                <a16:creationId xmlns:a16="http://schemas.microsoft.com/office/drawing/2014/main" id="{F9FED674-5B2E-BC4D-ABC6-415E95594BE4}"/>
              </a:ext>
            </a:extLst>
          </p:cNvPr>
          <p:cNvSpPr>
            <a:spLocks noGrp="1"/>
          </p:cNvSpPr>
          <p:nvPr>
            <p:ph sz="quarter" idx="1"/>
          </p:nvPr>
        </p:nvSpPr>
        <p:spPr>
          <a:xfrm>
            <a:off x="301625" y="1527175"/>
            <a:ext cx="8504238" cy="4572000"/>
          </a:xfrm>
        </p:spPr>
        <p:txBody>
          <a:bodyPr/>
          <a:lstStyle/>
          <a:p>
            <a:pPr eaLnBrk="1" hangingPunct="1"/>
            <a:r>
              <a:rPr lang="en-US" altLang="en-US"/>
              <a:t>The Holy Spirit raises up leaders in the church.     Acts 13:2-4, Acts 20:25-29.</a:t>
            </a:r>
          </a:p>
          <a:p>
            <a:pPr eaLnBrk="1" hangingPunct="1"/>
            <a:r>
              <a:rPr lang="en-US" altLang="en-US"/>
              <a:t>He helps us to understand God’s word and his will in our lives.  John 16:8-11.</a:t>
            </a:r>
          </a:p>
          <a:p>
            <a:pPr eaLnBrk="1" hangingPunct="1"/>
            <a:r>
              <a:rPr lang="en-US" altLang="en-US"/>
              <a:t>He helps us to overcome sin.  John 16:8-11,     Romans 8:6-14.</a:t>
            </a:r>
          </a:p>
          <a:p>
            <a:pPr eaLnBrk="1" hangingPunct="1"/>
            <a:r>
              <a:rPr lang="en-US" altLang="en-US"/>
              <a:t>The Holy Spirit is a seal, a mark, a guarantee.       Ephesians 1:14-14  (but we can insult and blaspheme the Spirit and drive him out of our lives Hebrews 10:26-31)</a:t>
            </a:r>
          </a:p>
          <a:p>
            <a:pPr eaLnBrk="1" hangingPunct="1"/>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C642-D470-CD64-304F-BA602C94816B}"/>
              </a:ext>
            </a:extLst>
          </p:cNvPr>
          <p:cNvSpPr>
            <a:spLocks noGrp="1"/>
          </p:cNvSpPr>
          <p:nvPr>
            <p:ph type="title"/>
          </p:nvPr>
        </p:nvSpPr>
        <p:spPr/>
        <p:txBody>
          <a:bodyPr/>
          <a:lstStyle/>
          <a:p>
            <a:pPr>
              <a:defRPr/>
            </a:pPr>
            <a:r>
              <a:rPr lang="en-US" dirty="0"/>
              <a:t>Origène 185-254</a:t>
            </a:r>
          </a:p>
        </p:txBody>
      </p:sp>
      <p:sp>
        <p:nvSpPr>
          <p:cNvPr id="3" name="Content Placeholder 2">
            <a:extLst>
              <a:ext uri="{FF2B5EF4-FFF2-40B4-BE49-F238E27FC236}">
                <a16:creationId xmlns:a16="http://schemas.microsoft.com/office/drawing/2014/main" id="{F39CE137-C7C1-86EC-0500-F2EB3C8EBD74}"/>
              </a:ext>
            </a:extLst>
          </p:cNvPr>
          <p:cNvSpPr>
            <a:spLocks noGrp="1"/>
          </p:cNvSpPr>
          <p:nvPr>
            <p:ph idx="1"/>
          </p:nvPr>
        </p:nvSpPr>
        <p:spPr>
          <a:xfrm>
            <a:off x="2278063" y="3424238"/>
            <a:ext cx="8540750" cy="4498975"/>
          </a:xfrm>
        </p:spPr>
        <p:txBody>
          <a:bodyPr/>
          <a:lstStyle/>
          <a:p>
            <a:pPr marL="0" indent="0">
              <a:buFont typeface="Arial" panose="020B0604020202020204" pitchFamily="34" charset="0"/>
              <a:buNone/>
              <a:defRPr/>
            </a:pPr>
            <a:endParaRPr lang="en-US" dirty="0"/>
          </a:p>
        </p:txBody>
      </p:sp>
      <p:pic>
        <p:nvPicPr>
          <p:cNvPr id="93188" name="Picture 2" descr="origen">
            <a:extLst>
              <a:ext uri="{FF2B5EF4-FFF2-40B4-BE49-F238E27FC236}">
                <a16:creationId xmlns:a16="http://schemas.microsoft.com/office/drawing/2014/main" id="{AC485AAF-74DD-355A-F520-48B59C084E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538" y="1427163"/>
            <a:ext cx="3721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3">
            <a:extLst>
              <a:ext uri="{FF2B5EF4-FFF2-40B4-BE49-F238E27FC236}">
                <a16:creationId xmlns:a16="http://schemas.microsoft.com/office/drawing/2014/main" id="{8DFD4A98-5BFE-2AB6-1B68-3BBC67FF988A}"/>
              </a:ext>
            </a:extLst>
          </p:cNvPr>
          <p:cNvSpPr>
            <a:spLocks noChangeArrowheads="1"/>
          </p:cNvSpPr>
          <p:nvPr/>
        </p:nvSpPr>
        <p:spPr bwMode="auto">
          <a:xfrm>
            <a:off x="4191000" y="1600200"/>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Une gravure d'Origène enseignant à ses étudiants dans son école catéchétique.  Notez que les étudiants étaient dévêtus lorsqu'ils écoutaient Origène parler !</a:t>
            </a:r>
          </a:p>
          <a:p>
            <a:pPr eaLnBrk="1" hangingPunct="1">
              <a:spcBef>
                <a:spcPct val="0"/>
              </a:spcBef>
              <a:buClrTx/>
              <a:buSzTx/>
              <a:buFontTx/>
              <a:buNone/>
            </a:pPr>
            <a:endParaRPr lang="en-US" altLang="en-US" sz="2400" b="1">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Mélange de néo-platonisme et de christianisme.</a:t>
            </a:r>
          </a:p>
          <a:p>
            <a:pPr eaLnBrk="1" hangingPunct="1">
              <a:spcBef>
                <a:spcPct val="0"/>
              </a:spcBef>
              <a:buClrTx/>
              <a:buSzTx/>
              <a:buFontTx/>
              <a:buNone/>
            </a:pPr>
            <a:endParaRPr lang="en-US" altLang="en-US" sz="2400" b="1">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Utilisé l'interprétation allégorique.</a:t>
            </a:r>
          </a:p>
          <a:p>
            <a:pPr eaLnBrk="1" hangingPunct="1">
              <a:spcBef>
                <a:spcPct val="0"/>
              </a:spcBef>
              <a:buClrTx/>
              <a:buSzTx/>
              <a:buFontTx/>
              <a:buNone/>
            </a:pPr>
            <a:endParaRPr lang="en-US" altLang="en-US" sz="2400" b="1">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i="1">
                <a:latin typeface="Times New Roman" panose="02020603050405020304" pitchFamily="18" charset="0"/>
                <a:cs typeface="Times New Roman" panose="02020603050405020304" pitchFamily="18" charset="0"/>
              </a:rPr>
              <a:t>Contre Celsus</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Title 1">
            <a:extLst>
              <a:ext uri="{FF2B5EF4-FFF2-40B4-BE49-F238E27FC236}">
                <a16:creationId xmlns:a16="http://schemas.microsoft.com/office/drawing/2014/main" id="{11993EBA-8950-E3AA-14F1-274E758FBD3B}"/>
              </a:ext>
            </a:extLst>
          </p:cNvPr>
          <p:cNvSpPr>
            <a:spLocks noGrp="1"/>
          </p:cNvSpPr>
          <p:nvPr>
            <p:ph type="title"/>
          </p:nvPr>
        </p:nvSpPr>
        <p:spPr/>
        <p:txBody>
          <a:bodyPr/>
          <a:lstStyle/>
          <a:p>
            <a:pPr eaLnBrk="1" hangingPunct="1"/>
            <a:r>
              <a:rPr lang="en-US" altLang="en-US">
                <a:solidFill>
                  <a:srgbClr val="7B9899"/>
                </a:solidFill>
              </a:rPr>
              <a:t>Let us…</a:t>
            </a:r>
          </a:p>
        </p:txBody>
      </p:sp>
      <p:sp>
        <p:nvSpPr>
          <p:cNvPr id="636931" name="Content Placeholder 2">
            <a:extLst>
              <a:ext uri="{FF2B5EF4-FFF2-40B4-BE49-F238E27FC236}">
                <a16:creationId xmlns:a16="http://schemas.microsoft.com/office/drawing/2014/main" id="{B34E83B2-41C0-4058-34E5-DE435A726805}"/>
              </a:ext>
            </a:extLst>
          </p:cNvPr>
          <p:cNvSpPr>
            <a:spLocks noGrp="1"/>
          </p:cNvSpPr>
          <p:nvPr>
            <p:ph sz="quarter" idx="1"/>
          </p:nvPr>
        </p:nvSpPr>
        <p:spPr>
          <a:xfrm>
            <a:off x="301625" y="1905000"/>
            <a:ext cx="8504238" cy="4194175"/>
          </a:xfrm>
        </p:spPr>
        <p:txBody>
          <a:bodyPr/>
          <a:lstStyle/>
          <a:p>
            <a:pPr eaLnBrk="1" hangingPunct="1"/>
            <a:r>
              <a:rPr lang="en-US" altLang="en-US"/>
              <a:t>Be filled with the Spirit.  Romans 8:14</a:t>
            </a:r>
          </a:p>
          <a:p>
            <a:pPr eaLnBrk="1" hangingPunct="1"/>
            <a:endParaRPr lang="en-US" altLang="en-US" sz="900"/>
          </a:p>
          <a:p>
            <a:pPr eaLnBrk="1" hangingPunct="1"/>
            <a:r>
              <a:rPr lang="en-US" altLang="en-US"/>
              <a:t>Serve God by the power of the Holy Spirit.      Romans 7:6</a:t>
            </a:r>
          </a:p>
          <a:p>
            <a:pPr eaLnBrk="1" hangingPunct="1"/>
            <a:endParaRPr lang="en-US" altLang="en-US" sz="900"/>
          </a:p>
          <a:p>
            <a:pPr eaLnBrk="1" hangingPunct="1"/>
            <a:r>
              <a:rPr lang="en-US" altLang="en-US"/>
              <a:t>Be led by the Spirit.  Romans 8:14.</a:t>
            </a:r>
          </a:p>
          <a:p>
            <a:pPr eaLnBrk="1" hangingPunct="1"/>
            <a:endParaRPr lang="en-US" altLang="en-US" sz="900"/>
          </a:p>
          <a:p>
            <a:pPr eaLnBrk="1" hangingPunct="1"/>
            <a:r>
              <a:rPr lang="en-US" altLang="en-US"/>
              <a:t>Keep in step with the Spirit.  Galatians 5:25.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4A24-609B-2C41-12A5-0416204C7491}"/>
              </a:ext>
            </a:extLst>
          </p:cNvPr>
          <p:cNvSpPr>
            <a:spLocks noGrp="1"/>
          </p:cNvSpPr>
          <p:nvPr>
            <p:ph type="title"/>
          </p:nvPr>
        </p:nvSpPr>
        <p:spPr/>
        <p:txBody>
          <a:bodyPr/>
          <a:lstStyle/>
          <a:p>
            <a:pPr>
              <a:defRPr/>
            </a:pPr>
            <a:r>
              <a:rPr lang="en-US" sz="3200" b="1" dirty="0"/>
              <a:t>Cyprien de Carthage (200-258)</a:t>
            </a:r>
          </a:p>
        </p:txBody>
      </p:sp>
      <p:sp>
        <p:nvSpPr>
          <p:cNvPr id="3" name="Content Placeholder 2">
            <a:extLst>
              <a:ext uri="{FF2B5EF4-FFF2-40B4-BE49-F238E27FC236}">
                <a16:creationId xmlns:a16="http://schemas.microsoft.com/office/drawing/2014/main" id="{83FD44BF-C042-0076-07CA-A3D6B1BA1873}"/>
              </a:ext>
            </a:extLst>
          </p:cNvPr>
          <p:cNvSpPr>
            <a:spLocks noGrp="1"/>
          </p:cNvSpPr>
          <p:nvPr>
            <p:ph idx="1"/>
          </p:nvPr>
        </p:nvSpPr>
        <p:spPr>
          <a:xfrm>
            <a:off x="301625" y="1600200"/>
            <a:ext cx="5794375" cy="4724400"/>
          </a:xfrm>
        </p:spPr>
        <p:txBody>
          <a:bodyPr/>
          <a:lstStyle/>
          <a:p>
            <a:pPr>
              <a:defRPr/>
            </a:pPr>
            <a:r>
              <a:rPr lang="en-US" sz="2800" b="1" dirty="0"/>
              <a:t>L'Église occidentale commence à avoir l'air "catholique".</a:t>
            </a:r>
          </a:p>
          <a:p>
            <a:pPr>
              <a:defRPr/>
            </a:pPr>
            <a:endParaRPr lang="en-US" sz="800" b="1" i="1" dirty="0"/>
          </a:p>
          <a:p>
            <a:pPr>
              <a:defRPr/>
            </a:pPr>
            <a:r>
              <a:rPr lang="en-US" sz="2800" b="1" i="1" dirty="0"/>
              <a:t>Sur l'unité de l'Église</a:t>
            </a:r>
          </a:p>
          <a:p>
            <a:pPr>
              <a:defRPr/>
            </a:pPr>
            <a:endParaRPr lang="en-US" sz="800" b="1" i="1" dirty="0"/>
          </a:p>
          <a:p>
            <a:pPr>
              <a:defRPr/>
            </a:pPr>
            <a:r>
              <a:rPr lang="en-US" sz="2800" b="1" dirty="0"/>
              <a:t>Le salut uniquement dans l'église</a:t>
            </a:r>
          </a:p>
          <a:p>
            <a:pPr>
              <a:defRPr/>
            </a:pPr>
            <a:endParaRPr lang="en-US" sz="800" b="1" dirty="0"/>
          </a:p>
          <a:p>
            <a:pPr>
              <a:defRPr/>
            </a:pPr>
            <a:r>
              <a:rPr lang="en-US" sz="2800" b="1" dirty="0"/>
              <a:t>Conseille le baptême des enfants en bas âge</a:t>
            </a:r>
          </a:p>
          <a:p>
            <a:pPr>
              <a:defRPr/>
            </a:pPr>
            <a:endParaRPr lang="en-US" sz="800" b="1" dirty="0"/>
          </a:p>
          <a:p>
            <a:pPr>
              <a:defRPr/>
            </a:pPr>
            <a:r>
              <a:rPr lang="en-US" sz="2800" b="1" dirty="0"/>
              <a:t>Une première version de Original Sin.</a:t>
            </a:r>
          </a:p>
          <a:p>
            <a:pPr>
              <a:defRPr/>
            </a:pPr>
            <a:endParaRPr lang="en-US" sz="800" b="1" dirty="0"/>
          </a:p>
          <a:p>
            <a:pPr>
              <a:defRPr/>
            </a:pPr>
            <a:r>
              <a:rPr lang="en-US" sz="2800" b="1" dirty="0"/>
              <a:t>La Cène : un sacrifice sur un autel</a:t>
            </a:r>
          </a:p>
          <a:p>
            <a:pPr>
              <a:defRPr/>
            </a:pPr>
            <a:endParaRPr lang="en-US" sz="2800" b="1" dirty="0"/>
          </a:p>
          <a:p>
            <a:pPr>
              <a:defRPr/>
            </a:pPr>
            <a:endParaRPr lang="en-US" sz="2800" b="1" dirty="0"/>
          </a:p>
        </p:txBody>
      </p:sp>
      <p:pic>
        <p:nvPicPr>
          <p:cNvPr id="94212" name="Picture 2" descr="https://upload.wikimedia.org/wikipedia/commons/a/ae/Cyprian_von_Karthago2.jpg">
            <a:extLst>
              <a:ext uri="{FF2B5EF4-FFF2-40B4-BE49-F238E27FC236}">
                <a16:creationId xmlns:a16="http://schemas.microsoft.com/office/drawing/2014/main" id="{80354ABC-5FA8-AE2A-6E01-EA70D14782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84925" y="2057400"/>
            <a:ext cx="26828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4784-F5F3-145C-EE51-264E66FEBABF}"/>
              </a:ext>
            </a:extLst>
          </p:cNvPr>
          <p:cNvSpPr>
            <a:spLocks noGrp="1"/>
          </p:cNvSpPr>
          <p:nvPr>
            <p:ph type="title"/>
          </p:nvPr>
        </p:nvSpPr>
        <p:spPr>
          <a:xfrm>
            <a:off x="301625" y="-228600"/>
            <a:ext cx="8540750" cy="1600200"/>
          </a:xfrm>
        </p:spPr>
        <p:txBody>
          <a:bodyPr/>
          <a:lstStyle/>
          <a:p>
            <a:pPr>
              <a:defRPr/>
            </a:pPr>
            <a:r>
              <a:rPr lang="en-US" sz="3600" b="1" dirty="0"/>
              <a:t>Persécutions</a:t>
            </a:r>
          </a:p>
        </p:txBody>
      </p:sp>
      <p:sp>
        <p:nvSpPr>
          <p:cNvPr id="3" name="Content Placeholder 2">
            <a:extLst>
              <a:ext uri="{FF2B5EF4-FFF2-40B4-BE49-F238E27FC236}">
                <a16:creationId xmlns:a16="http://schemas.microsoft.com/office/drawing/2014/main" id="{0334AE25-A59E-7F90-DC52-7F3A7A253955}"/>
              </a:ext>
            </a:extLst>
          </p:cNvPr>
          <p:cNvSpPr>
            <a:spLocks noGrp="1"/>
          </p:cNvSpPr>
          <p:nvPr>
            <p:ph idx="1"/>
          </p:nvPr>
        </p:nvSpPr>
        <p:spPr>
          <a:xfrm>
            <a:off x="301626" y="1066800"/>
            <a:ext cx="8540750" cy="4419600"/>
          </a:xfrm>
        </p:spPr>
        <p:txBody>
          <a:bodyPr/>
          <a:lstStyle/>
          <a:p>
            <a:pPr marL="0" indent="0">
              <a:buFont typeface="Arial" panose="020B0604020202020204" pitchFamily="34" charset="0"/>
              <a:buNone/>
              <a:defRPr/>
            </a:pPr>
            <a:r>
              <a:rPr lang="en-US" sz="2800" b="1" dirty="0"/>
              <a:t>Décius 249-251 Valérien 253-260</a:t>
            </a:r>
          </a:p>
          <a:p>
            <a:pPr marL="0" indent="0">
              <a:buFont typeface="Arial" panose="020B0604020202020204" pitchFamily="34" charset="0"/>
              <a:buNone/>
              <a:defRPr/>
            </a:pPr>
            <a:r>
              <a:rPr lang="en-US" sz="2400" b="1" dirty="0"/>
              <a:t>Exécution de Cyprien (Carthage) et de </a:t>
            </a:r>
            <a:r>
              <a:rPr lang="en-US" sz="2400" b="1" dirty="0" err="1"/>
              <a:t>Sixte </a:t>
            </a:r>
            <a:r>
              <a:rPr lang="en-US" sz="2400" b="1" dirty="0"/>
              <a:t>(Rome)</a:t>
            </a:r>
          </a:p>
          <a:p>
            <a:pPr marL="0" indent="0">
              <a:buFont typeface="Arial" panose="020B0604020202020204" pitchFamily="34" charset="0"/>
              <a:buNone/>
              <a:defRPr/>
            </a:pPr>
            <a:r>
              <a:rPr lang="en-US" sz="2400" b="1" dirty="0"/>
              <a:t>brûler de l'encens, faire des offrandes et manger de la viande sacrifiée à une idole.   Beaucoup </a:t>
            </a:r>
            <a:r>
              <a:rPr lang="en-US" sz="2400" b="1" dirty="0" err="1"/>
              <a:t>apostasient - conduisent </a:t>
            </a:r>
            <a:r>
              <a:rPr lang="en-US" sz="2400" b="1" dirty="0"/>
              <a:t>au </a:t>
            </a:r>
            <a:r>
              <a:rPr lang="en-US" sz="2400" b="1" dirty="0" err="1"/>
              <a:t>novatianisme.</a:t>
            </a:r>
            <a:endParaRPr lang="en-US" sz="2400" b="1" dirty="0"/>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800" b="1" dirty="0"/>
              <a:t>Dioclétien 303-304 </a:t>
            </a:r>
            <a:r>
              <a:rPr lang="en-US" sz="2800" b="1" dirty="0" err="1"/>
              <a:t>Galérien </a:t>
            </a:r>
            <a:r>
              <a:rPr lang="en-US" sz="2800" b="1" dirty="0"/>
              <a:t>305-311</a:t>
            </a:r>
          </a:p>
          <a:p>
            <a:pPr marL="0" indent="0">
              <a:buFont typeface="Arial" panose="020B0604020202020204" pitchFamily="34" charset="0"/>
              <a:buNone/>
              <a:defRPr/>
            </a:pPr>
            <a:r>
              <a:rPr lang="en-US" sz="2400" b="1" dirty="0"/>
              <a:t>Les Écritures brûlées, les églises détruites ont conduit aux Donatistes.</a:t>
            </a:r>
          </a:p>
          <a:p>
            <a:pPr marL="0" indent="0">
              <a:buFont typeface="Arial" panose="020B0604020202020204" pitchFamily="34" charset="0"/>
              <a:buNone/>
              <a:defRPr/>
            </a:pPr>
            <a:endParaRPr lang="en-US" sz="2400" b="1" dirty="0"/>
          </a:p>
        </p:txBody>
      </p:sp>
      <p:pic>
        <p:nvPicPr>
          <p:cNvPr id="95236" name="Picture 2" descr="https://www.pbs.org/wgbh/pages/frontline/shows/religion/why/art/leopards.jpg">
            <a:extLst>
              <a:ext uri="{FF2B5EF4-FFF2-40B4-BE49-F238E27FC236}">
                <a16:creationId xmlns:a16="http://schemas.microsoft.com/office/drawing/2014/main" id="{1FB09D3B-1B1B-D12D-5B13-75F67829B1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45208" y="4419570"/>
            <a:ext cx="3822392" cy="241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7159-F164-B8D1-4843-5F8340908FC2}"/>
              </a:ext>
            </a:extLst>
          </p:cNvPr>
          <p:cNvSpPr>
            <a:spLocks noGrp="1"/>
          </p:cNvSpPr>
          <p:nvPr>
            <p:ph type="title"/>
          </p:nvPr>
        </p:nvSpPr>
        <p:spPr/>
        <p:txBody>
          <a:bodyPr/>
          <a:lstStyle/>
          <a:p>
            <a:pPr>
              <a:defRPr/>
            </a:pPr>
            <a:r>
              <a:rPr lang="en-US" sz="3600" b="1" dirty="0"/>
              <a:t>Constantin 272-337</a:t>
            </a:r>
          </a:p>
        </p:txBody>
      </p:sp>
      <p:sp>
        <p:nvSpPr>
          <p:cNvPr id="3" name="Content Placeholder 2">
            <a:extLst>
              <a:ext uri="{FF2B5EF4-FFF2-40B4-BE49-F238E27FC236}">
                <a16:creationId xmlns:a16="http://schemas.microsoft.com/office/drawing/2014/main" id="{C263CD5F-635A-28C3-8816-53B7C1FF13AB}"/>
              </a:ext>
            </a:extLst>
          </p:cNvPr>
          <p:cNvSpPr>
            <a:spLocks noGrp="1"/>
          </p:cNvSpPr>
          <p:nvPr>
            <p:ph idx="1"/>
          </p:nvPr>
        </p:nvSpPr>
        <p:spPr>
          <a:xfrm>
            <a:off x="3657600" y="1600200"/>
            <a:ext cx="5184775" cy="4498975"/>
          </a:xfrm>
        </p:spPr>
        <p:txBody>
          <a:bodyPr/>
          <a:lstStyle/>
          <a:p>
            <a:pPr marL="0" indent="0">
              <a:buFont typeface="Arial" panose="020B0604020202020204" pitchFamily="34" charset="0"/>
              <a:buNone/>
              <a:defRPr/>
            </a:pPr>
            <a:r>
              <a:rPr lang="en-US" sz="2400" b="1" dirty="0"/>
              <a:t>Édit de Milan 313</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Baptisé sur son lit de mort ?</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Supervise le Conseil de Nicée 325</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Eusèbe :  </a:t>
            </a:r>
            <a:r>
              <a:rPr lang="en-US" sz="2400" b="1" i="1" dirty="0"/>
              <a:t>Histoire ecclésiastique </a:t>
            </a:r>
            <a:r>
              <a:rPr lang="en-US" sz="2400" b="1" dirty="0"/>
              <a:t>323</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Est-il un grand héros chrétien ou un désastre pour l'Église ?</a:t>
            </a:r>
          </a:p>
        </p:txBody>
      </p:sp>
      <p:pic>
        <p:nvPicPr>
          <p:cNvPr id="96260" name="Picture 2" descr="Image result for constantine">
            <a:extLst>
              <a:ext uri="{FF2B5EF4-FFF2-40B4-BE49-F238E27FC236}">
                <a16:creationId xmlns:a16="http://schemas.microsoft.com/office/drawing/2014/main" id="{D3FAF822-2106-0919-4D83-A6205A40B9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225" y="1827213"/>
            <a:ext cx="33305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0B2D3B1-E0BF-BBB3-B06A-4407ED9E9BAA}"/>
              </a:ext>
            </a:extLst>
          </p:cNvPr>
          <p:cNvSpPr>
            <a:spLocks noGrp="1" noRot="1" noChangeArrowheads="1"/>
          </p:cNvSpPr>
          <p:nvPr>
            <p:ph type="title"/>
          </p:nvPr>
        </p:nvSpPr>
        <p:spPr>
          <a:xfrm>
            <a:off x="301625" y="228600"/>
            <a:ext cx="8540750" cy="762000"/>
          </a:xfrm>
        </p:spPr>
        <p:txBody>
          <a:bodyPr/>
          <a:lstStyle/>
          <a:p>
            <a:pPr eaLnBrk="1" hangingPunct="1">
              <a:defRPr/>
            </a:pPr>
            <a:r>
              <a:rPr lang="en-US" altLang="en-US" sz="3200" dirty="0" err="1"/>
              <a:t>Conciles</a:t>
            </a:r>
            <a:r>
              <a:rPr lang="en-US" altLang="en-US" sz="3200" dirty="0"/>
              <a:t> de </a:t>
            </a:r>
            <a:r>
              <a:rPr lang="en-US" altLang="en-US" sz="3200" dirty="0" err="1"/>
              <a:t>l'Église</a:t>
            </a:r>
            <a:endParaRPr lang="en-US" altLang="en-US" sz="3200" dirty="0"/>
          </a:p>
        </p:txBody>
      </p:sp>
      <p:sp>
        <p:nvSpPr>
          <p:cNvPr id="154627" name="Rectangle 3">
            <a:extLst>
              <a:ext uri="{FF2B5EF4-FFF2-40B4-BE49-F238E27FC236}">
                <a16:creationId xmlns:a16="http://schemas.microsoft.com/office/drawing/2014/main" id="{BB5E391A-AD13-B64B-EED7-9791307080C7}"/>
              </a:ext>
            </a:extLst>
          </p:cNvPr>
          <p:cNvSpPr>
            <a:spLocks noGrp="1" noRot="1" noChangeArrowheads="1"/>
          </p:cNvSpPr>
          <p:nvPr>
            <p:ph type="body" idx="1"/>
          </p:nvPr>
        </p:nvSpPr>
        <p:spPr>
          <a:xfrm>
            <a:off x="301625" y="1295400"/>
            <a:ext cx="8540750" cy="5334000"/>
          </a:xfrm>
        </p:spPr>
        <p:txBody>
          <a:bodyPr/>
          <a:lstStyle/>
          <a:p>
            <a:pPr eaLnBrk="1" hangingPunct="1">
              <a:buFont typeface="Arial" charset="0"/>
              <a:buChar char="►"/>
              <a:defRPr/>
            </a:pPr>
            <a:r>
              <a:rPr lang="en-US" altLang="en-US" sz="2400" b="1" dirty="0"/>
              <a:t>Nicée 325 AD</a:t>
            </a:r>
          </a:p>
          <a:p>
            <a:pPr lvl="1" eaLnBrk="1" hangingPunct="1">
              <a:defRPr/>
            </a:pPr>
            <a:r>
              <a:rPr lang="en-US" altLang="en-US" sz="2000" b="1" dirty="0"/>
              <a:t>Arianisme Jésus </a:t>
            </a:r>
            <a:r>
              <a:rPr lang="en-US" altLang="en-US" sz="2000" b="1" i="1" dirty="0" err="1"/>
              <a:t>homoousios </a:t>
            </a:r>
            <a:r>
              <a:rPr lang="en-US" altLang="en-US" sz="2000" b="1" dirty="0"/>
              <a:t>avec le Père</a:t>
            </a:r>
            <a:endParaRPr lang="en-US" altLang="en-US" sz="2000" b="1" i="1" dirty="0"/>
          </a:p>
          <a:p>
            <a:pPr eaLnBrk="1" hangingPunct="1">
              <a:buFont typeface="Arial" charset="0"/>
              <a:buChar char="►"/>
              <a:defRPr/>
            </a:pPr>
            <a:r>
              <a:rPr lang="en-US" altLang="en-US" sz="2400" b="1" dirty="0"/>
              <a:t>Constantinople AD 381</a:t>
            </a:r>
          </a:p>
          <a:p>
            <a:pPr lvl="1" eaLnBrk="1" hangingPunct="1">
              <a:defRPr/>
            </a:pPr>
            <a:r>
              <a:rPr lang="en-US" altLang="en-US" sz="2000" b="1" dirty="0"/>
              <a:t>Credo de Nicée Saint-Esprit également </a:t>
            </a:r>
            <a:r>
              <a:rPr lang="en-US" altLang="en-US" sz="2000" b="1" i="1" dirty="0" err="1"/>
              <a:t>homoeux</a:t>
            </a:r>
            <a:endParaRPr lang="en-US" altLang="en-US" sz="2000" b="1" dirty="0"/>
          </a:p>
          <a:p>
            <a:pPr eaLnBrk="1" hangingPunct="1">
              <a:buFont typeface="Arial" charset="0"/>
              <a:buChar char="►"/>
              <a:defRPr/>
            </a:pPr>
            <a:r>
              <a:rPr lang="en-US" altLang="en-US" sz="2400" b="1" dirty="0"/>
              <a:t>Éphèse (431)</a:t>
            </a:r>
          </a:p>
          <a:p>
            <a:pPr lvl="1" eaLnBrk="1" hangingPunct="1">
              <a:defRPr/>
            </a:pPr>
            <a:r>
              <a:rPr lang="en-US" altLang="en-US" sz="2000" b="1" dirty="0"/>
              <a:t>Le nestorianisme est condamné, Pélage est anathématisé.</a:t>
            </a:r>
          </a:p>
          <a:p>
            <a:pPr eaLnBrk="1" hangingPunct="1">
              <a:buFont typeface="Arial" charset="0"/>
              <a:buChar char="►"/>
              <a:defRPr/>
            </a:pPr>
            <a:r>
              <a:rPr lang="en-US" altLang="en-US" sz="2400" b="1" dirty="0" err="1"/>
              <a:t>Calchedon </a:t>
            </a:r>
            <a:r>
              <a:rPr lang="en-US" altLang="en-US" sz="2400" b="1" dirty="0"/>
              <a:t>AD 451</a:t>
            </a:r>
          </a:p>
          <a:p>
            <a:pPr lvl="1" eaLnBrk="1" hangingPunct="1">
              <a:defRPr/>
            </a:pPr>
            <a:r>
              <a:rPr lang="en-US" altLang="en-US" sz="2000" b="1" dirty="0"/>
              <a:t>Définir les "deux natures" de Jésus</a:t>
            </a:r>
          </a:p>
          <a:p>
            <a:pPr eaLnBrk="1" hangingPunct="1">
              <a:buFont typeface="Arial" charset="0"/>
              <a:buChar char="►"/>
              <a:defRPr/>
            </a:pPr>
            <a:r>
              <a:rPr lang="en-US" altLang="en-US" sz="2400" b="1" dirty="0"/>
              <a:t>Constantinople II AD 553</a:t>
            </a:r>
          </a:p>
          <a:p>
            <a:pPr lvl="1" eaLnBrk="1" hangingPunct="1">
              <a:defRPr/>
            </a:pPr>
            <a:r>
              <a:rPr lang="en-US" altLang="en-US" sz="2000" b="1" dirty="0" err="1"/>
              <a:t>Monophysitisme</a:t>
            </a:r>
            <a:endParaRPr lang="en-US" altLang="en-US" sz="2000" b="1" dirty="0"/>
          </a:p>
          <a:p>
            <a:pPr eaLnBrk="1" hangingPunct="1">
              <a:buFont typeface="Arial" charset="0"/>
              <a:buChar char="►"/>
              <a:defRPr/>
            </a:pPr>
            <a:r>
              <a:rPr lang="en-US" altLang="en-US" sz="2400" b="1" dirty="0"/>
              <a:t>Constantinople III AD 680</a:t>
            </a:r>
          </a:p>
          <a:p>
            <a:pPr lvl="1" eaLnBrk="1" hangingPunct="1">
              <a:defRPr/>
            </a:pPr>
            <a:r>
              <a:rPr lang="en-US" altLang="en-US" sz="2000" b="1" dirty="0"/>
              <a:t>Monothélitisme</a:t>
            </a:r>
          </a:p>
          <a:p>
            <a:pPr eaLnBrk="1" hangingPunct="1">
              <a:buFont typeface="Arial" charset="0"/>
              <a:buChar char="►"/>
              <a:defRPr/>
            </a:pPr>
            <a:r>
              <a:rPr lang="en-US" altLang="en-US" sz="2400" b="1" dirty="0"/>
              <a:t>Nicée II AD 787 </a:t>
            </a:r>
            <a:r>
              <a:rPr lang="en-US" altLang="en-US" sz="2000" b="1" dirty="0"/>
              <a:t>iconoclasme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00BF-459A-5A6B-70F2-F8046C2D7247}"/>
              </a:ext>
            </a:extLst>
          </p:cNvPr>
          <p:cNvSpPr>
            <a:spLocks noGrp="1"/>
          </p:cNvSpPr>
          <p:nvPr>
            <p:ph type="title"/>
          </p:nvPr>
        </p:nvSpPr>
        <p:spPr/>
        <p:txBody>
          <a:bodyPr/>
          <a:lstStyle/>
          <a:p>
            <a:pPr>
              <a:defRPr/>
            </a:pPr>
            <a:r>
              <a:rPr lang="en-US" dirty="0"/>
              <a:t>Nicée 325 AD</a:t>
            </a:r>
          </a:p>
        </p:txBody>
      </p:sp>
      <p:sp>
        <p:nvSpPr>
          <p:cNvPr id="3" name="Content Placeholder 2">
            <a:extLst>
              <a:ext uri="{FF2B5EF4-FFF2-40B4-BE49-F238E27FC236}">
                <a16:creationId xmlns:a16="http://schemas.microsoft.com/office/drawing/2014/main" id="{A35D27ED-B96C-A30A-31CD-85CBF0EEC383}"/>
              </a:ext>
            </a:extLst>
          </p:cNvPr>
          <p:cNvSpPr>
            <a:spLocks noGrp="1"/>
          </p:cNvSpPr>
          <p:nvPr>
            <p:ph idx="1"/>
          </p:nvPr>
        </p:nvSpPr>
        <p:spPr>
          <a:xfrm>
            <a:off x="4114800" y="1447800"/>
            <a:ext cx="4800600" cy="4816475"/>
          </a:xfrm>
        </p:spPr>
        <p:txBody>
          <a:bodyPr/>
          <a:lstStyle/>
          <a:p>
            <a:pPr marL="0" indent="0">
              <a:buFont typeface="Arial" panose="020B0604020202020204" pitchFamily="34" charset="0"/>
              <a:buNone/>
              <a:defRPr/>
            </a:pPr>
            <a:r>
              <a:rPr lang="en-US" sz="2400" b="1" dirty="0"/>
              <a:t>Premier conseil général</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Arianisme "Il fut un temps où le Fils n'était pas".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Anathemas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Canons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err="1"/>
              <a:t>homoousios (</a:t>
            </a:r>
            <a:r>
              <a:rPr lang="en-US" sz="2400" b="1" dirty="0"/>
              <a:t>même essence) vs</a:t>
            </a:r>
          </a:p>
          <a:p>
            <a:pPr marL="0" indent="0">
              <a:buFont typeface="Arial" panose="020B0604020202020204" pitchFamily="34" charset="0"/>
              <a:buNone/>
              <a:defRPr/>
            </a:pPr>
            <a:r>
              <a:rPr lang="en-US" sz="2400" b="1" dirty="0" err="1"/>
              <a:t>homoiousious </a:t>
            </a:r>
            <a:r>
              <a:rPr lang="en-US" sz="2400" b="1" dirty="0"/>
              <a:t>(essence similaire, Arius)</a:t>
            </a:r>
          </a:p>
          <a:p>
            <a:pPr marL="0" indent="0">
              <a:buFont typeface="Arial" panose="020B0604020202020204" pitchFamily="34" charset="0"/>
              <a:buNone/>
              <a:defRPr/>
            </a:pPr>
            <a:r>
              <a:rPr lang="en-US" sz="2400" b="1" dirty="0"/>
              <a:t>Objectif : protéger le mystère</a:t>
            </a:r>
          </a:p>
          <a:p>
            <a:pPr marL="0" indent="0">
              <a:buFont typeface="Arial" panose="020B0604020202020204" pitchFamily="34" charset="0"/>
              <a:buNone/>
              <a:defRPr/>
            </a:pPr>
            <a:endParaRPr lang="en-US" sz="2400" b="1" dirty="0"/>
          </a:p>
          <a:p>
            <a:pPr marL="0" indent="0">
              <a:buFont typeface="Arial" panose="020B0604020202020204" pitchFamily="34" charset="0"/>
              <a:buNone/>
              <a:defRPr/>
            </a:pPr>
            <a:endParaRPr lang="en-US" sz="2400" b="1" dirty="0"/>
          </a:p>
        </p:txBody>
      </p:sp>
      <p:pic>
        <p:nvPicPr>
          <p:cNvPr id="99332" name="Picture 2" descr="Nicaea_Map_400x418">
            <a:extLst>
              <a:ext uri="{FF2B5EF4-FFF2-40B4-BE49-F238E27FC236}">
                <a16:creationId xmlns:a16="http://schemas.microsoft.com/office/drawing/2014/main" id="{CE654BAD-F9FC-1890-B3D2-439C17CA30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752600"/>
            <a:ext cx="38100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a:extLst>
              <a:ext uri="{FF2B5EF4-FFF2-40B4-BE49-F238E27FC236}">
                <a16:creationId xmlns:a16="http://schemas.microsoft.com/office/drawing/2014/main" id="{38CBFE6C-F126-7C6F-EF6B-E1CB83C8C0FE}"/>
              </a:ext>
            </a:extLst>
          </p:cNvPr>
          <p:cNvSpPr txBox="1">
            <a:spLocks noChangeArrowheads="1"/>
          </p:cNvSpPr>
          <p:nvPr/>
        </p:nvSpPr>
        <p:spPr bwMode="auto">
          <a:xfrm>
            <a:off x="381000" y="228600"/>
            <a:ext cx="8458200" cy="6529388"/>
          </a:xfrm>
          <a:prstGeom prst="rect">
            <a:avLst/>
          </a:prstGeom>
          <a:noFill/>
          <a:ln>
            <a:noFill/>
          </a:ln>
          <a:effectLst/>
        </p:spPr>
        <p:txBody>
          <a:bodyPr>
            <a:spAutoFit/>
          </a:bodyPr>
          <a:lstStyle/>
          <a:p>
            <a:pPr algn="ctr">
              <a:defRPr/>
            </a:pPr>
            <a:r>
              <a:rPr lang="en-US" altLang="en-US" sz="2400">
                <a:solidFill>
                  <a:srgbClr val="FFFFFF"/>
                </a:solidFill>
                <a:latin typeface="Tahoma" pitchFamily="34" charset="0"/>
                <a:cs typeface="+mn-cs"/>
              </a:rPr>
              <a:t>Credo de Nicée</a:t>
            </a:r>
          </a:p>
          <a:p>
            <a:pPr>
              <a:defRPr/>
            </a:pPr>
            <a:endParaRPr lang="en-US" altLang="en-US">
              <a:solidFill>
                <a:srgbClr val="FFFFFF"/>
              </a:solidFill>
              <a:latin typeface="Tahoma" pitchFamily="34" charset="0"/>
              <a:cs typeface="+mn-cs"/>
            </a:endParaRPr>
          </a:p>
          <a:p>
            <a:pPr>
              <a:defRPr/>
            </a:pPr>
            <a:r>
              <a:rPr lang="en-US" altLang="en-US">
                <a:solidFill>
                  <a:srgbClr val="FFFFFF"/>
                </a:solidFill>
                <a:latin typeface="Tahoma" pitchFamily="34" charset="0"/>
                <a:cs typeface="+mn-cs"/>
              </a:rPr>
              <a:t>Nous croyons en un seul Dieu, le Père tout-puissant, créateur du ciel et de la terre, et de toutes les choses visibles et invisibles.</a:t>
            </a:r>
          </a:p>
          <a:p>
            <a:pPr>
              <a:defRPr/>
            </a:pPr>
            <a:r>
              <a:rPr lang="en-US" altLang="en-US">
                <a:solidFill>
                  <a:srgbClr val="FFFFFF"/>
                </a:solidFill>
                <a:latin typeface="Tahoma" pitchFamily="34" charset="0"/>
                <a:cs typeface="+mn-cs"/>
              </a:rPr>
              <a:t>Et en un seul Seigneur Jésus-Christ, le Fils unique de Dieu, engendré par le Père avant tous les mondes ; Dieu de Dieu, Lumière de Lumière, Dieu même de Dieu même ; engendré, non créé, étant d'une seule substance (</a:t>
            </a:r>
            <a:r>
              <a:rPr lang="en-US" altLang="en-US">
                <a:solidFill>
                  <a:srgbClr val="FFFF00"/>
                </a:solidFill>
                <a:latin typeface="Tahoma" pitchFamily="34" charset="0"/>
                <a:cs typeface="+mn-cs"/>
              </a:rPr>
              <a:t>homoousios, de la même substance, consubstantiel par opposition à homoiousios</a:t>
            </a:r>
            <a:r>
              <a:rPr lang="en-US" altLang="en-US">
                <a:solidFill>
                  <a:srgbClr val="FFFFFF"/>
                </a:solidFill>
                <a:latin typeface="Tahoma" pitchFamily="34" charset="0"/>
                <a:cs typeface="+mn-cs"/>
              </a:rPr>
              <a:t>) avec le Père, par qui tout a été fait.</a:t>
            </a:r>
          </a:p>
          <a:p>
            <a:pPr>
              <a:defRPr/>
            </a:pPr>
            <a:r>
              <a:rPr lang="en-US" altLang="en-US">
                <a:solidFill>
                  <a:srgbClr val="FFFFFF"/>
                </a:solidFill>
                <a:latin typeface="Tahoma" pitchFamily="34" charset="0"/>
                <a:cs typeface="+mn-cs"/>
              </a:rPr>
              <a:t>Qui, pour nous les hommes et pour notre salut, est descendu du ciel, s'est incarné par le Saint-Esprit dans la vierge Marie, et s'est fait homme ; et a été crucifié pour nous sous Ponce Pilate ; il a souffert et a été enseveli ; et le troisième jour, il est ressuscité, selon les Écritures ; il est monté au ciel, et il est assis à la droite du Père ; et il reviendra, avec gloire, pour juger les vivants et les morts ; son règne n'aura pas de fin.</a:t>
            </a:r>
          </a:p>
          <a:p>
            <a:pPr>
              <a:defRPr/>
            </a:pPr>
            <a:r>
              <a:rPr lang="en-US" altLang="en-US">
                <a:solidFill>
                  <a:srgbClr val="FFFFFF"/>
                </a:solidFill>
                <a:latin typeface="Tahoma" pitchFamily="34" charset="0"/>
                <a:cs typeface="+mn-cs"/>
              </a:rPr>
              <a:t>Et je crois au Saint-Esprit, le Seigneur et le donneur de vie, qui procède du Père et du Fils, qui, avec le Père et le Fils, est adoré et glorifié, qui a parlé par les prophètes.</a:t>
            </a:r>
          </a:p>
          <a:p>
            <a:pPr>
              <a:defRPr/>
            </a:pPr>
            <a:r>
              <a:rPr lang="en-US" altLang="en-US">
                <a:solidFill>
                  <a:srgbClr val="FFFFFF"/>
                </a:solidFill>
                <a:latin typeface="Tahoma" pitchFamily="34" charset="0"/>
                <a:cs typeface="+mn-cs"/>
              </a:rPr>
              <a:t>Et je crois en une seule Église sainte, catholique et apostolique. Je reconnais un seul baptême pour la rémission des péchés ; et j'attends la résurrection des morts et la vie du monde à venir. Amen.</a:t>
            </a:r>
          </a:p>
          <a:p>
            <a:pPr>
              <a:defRPr/>
            </a:pPr>
            <a:endParaRPr lang="en-US" altLang="en-US">
              <a:solidFill>
                <a:srgbClr val="FFFFFF"/>
              </a:solidFill>
              <a:latin typeface="Tahoma" pitchFamily="34" charset="0"/>
              <a:cs typeface="+mn-cs"/>
            </a:endParaRPr>
          </a:p>
          <a:p>
            <a:pPr algn="ctr">
              <a:defRPr/>
            </a:pPr>
            <a:r>
              <a:rPr lang="en-US" altLang="en-US" sz="2000">
                <a:solidFill>
                  <a:srgbClr val="FFFF00"/>
                </a:solidFill>
                <a:latin typeface="Tahoma" pitchFamily="34" charset="0"/>
                <a:cs typeface="+mn-cs"/>
              </a:rPr>
              <a:t>C'est ce que nous croyons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8CD4-6D10-B5DA-419D-B85F2D0F0BD6}"/>
              </a:ext>
            </a:extLst>
          </p:cNvPr>
          <p:cNvSpPr>
            <a:spLocks noGrp="1"/>
          </p:cNvSpPr>
          <p:nvPr>
            <p:ph type="title"/>
          </p:nvPr>
        </p:nvSpPr>
        <p:spPr>
          <a:xfrm>
            <a:off x="301625" y="228600"/>
            <a:ext cx="8540750" cy="762000"/>
          </a:xfrm>
        </p:spPr>
        <p:txBody>
          <a:bodyPr/>
          <a:lstStyle/>
          <a:p>
            <a:pPr>
              <a:defRPr/>
            </a:pPr>
            <a:r>
              <a:rPr lang="en-US" sz="3600" b="1" dirty="0"/>
              <a:t>Théologies hétérodoxes</a:t>
            </a:r>
          </a:p>
        </p:txBody>
      </p:sp>
      <p:sp>
        <p:nvSpPr>
          <p:cNvPr id="3" name="Content Placeholder 2">
            <a:extLst>
              <a:ext uri="{FF2B5EF4-FFF2-40B4-BE49-F238E27FC236}">
                <a16:creationId xmlns:a16="http://schemas.microsoft.com/office/drawing/2014/main" id="{67EE73B2-A384-422D-23EE-328BBDEB20DB}"/>
              </a:ext>
            </a:extLst>
          </p:cNvPr>
          <p:cNvSpPr>
            <a:spLocks noGrp="1"/>
          </p:cNvSpPr>
          <p:nvPr>
            <p:ph idx="1"/>
          </p:nvPr>
        </p:nvSpPr>
        <p:spPr>
          <a:xfrm>
            <a:off x="301625" y="1219200"/>
            <a:ext cx="8540750" cy="4879975"/>
          </a:xfrm>
        </p:spPr>
        <p:txBody>
          <a:bodyPr/>
          <a:lstStyle/>
          <a:p>
            <a:pPr marL="0" indent="0">
              <a:buFont typeface="Arial" panose="020B0604020202020204" pitchFamily="34" charset="0"/>
              <a:buNone/>
              <a:defRPr/>
            </a:pPr>
            <a:r>
              <a:rPr lang="en-US" sz="2400" b="1" dirty="0"/>
              <a:t>Gnosticisme : Jésus n'est que spirituel, pas physique.</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Docetisme, adoptionnisme Adopté comme fils au baptême</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Modalisme Sabellianisme Trois modes, une personne</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Arianisme Jésus n'est pas une divinité, il a été créé</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Nestorianisme L'humanité de deux personnes est surestimée ?</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err="1"/>
              <a:t>Monophysitisme </a:t>
            </a:r>
            <a:r>
              <a:rPr lang="en-US" sz="2400" b="1" dirty="0"/>
              <a:t>Une seule nature, humanité minimisée</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Monothélitisme Une volonté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A7236-9EAD-AFCC-EC7C-F31486CD31BE}"/>
              </a:ext>
            </a:extLst>
          </p:cNvPr>
          <p:cNvSpPr>
            <a:spLocks noGrp="1"/>
          </p:cNvSpPr>
          <p:nvPr>
            <p:ph idx="1"/>
          </p:nvPr>
        </p:nvSpPr>
        <p:spPr>
          <a:xfrm>
            <a:off x="228600" y="609600"/>
            <a:ext cx="8613775" cy="5489575"/>
          </a:xfrm>
        </p:spPr>
        <p:txBody>
          <a:bodyPr/>
          <a:lstStyle/>
          <a:p>
            <a:pPr marL="0" indent="0">
              <a:buFont typeface="Arial" panose="020B0604020202020204" pitchFamily="34" charset="0"/>
              <a:buNone/>
              <a:defRPr/>
            </a:pPr>
            <a:r>
              <a:rPr lang="en-US" sz="2400" b="1" dirty="0"/>
              <a:t>Constantinople 381</a:t>
            </a:r>
          </a:p>
          <a:p>
            <a:pPr marL="0" indent="0">
              <a:buFont typeface="Arial" panose="020B0604020202020204" pitchFamily="34" charset="0"/>
              <a:buNone/>
              <a:defRPr/>
            </a:pPr>
            <a:r>
              <a:rPr lang="en-US" sz="2400" b="1" dirty="0"/>
              <a:t>Le Saint-Esprit est consubstantiel au Père et au Fils.</a:t>
            </a:r>
          </a:p>
          <a:p>
            <a:pPr marL="0" indent="0">
              <a:buFont typeface="Arial" panose="020B0604020202020204" pitchFamily="34" charset="0"/>
              <a:buNone/>
              <a:defRPr/>
            </a:pPr>
            <a:r>
              <a:rPr lang="en-US" sz="2400" b="1" dirty="0"/>
              <a:t>Publication du Credo de Nicée.</a:t>
            </a:r>
          </a:p>
          <a:p>
            <a:pPr marL="0" indent="0">
              <a:buFont typeface="Arial" panose="020B0604020202020204" pitchFamily="34" charset="0"/>
              <a:buNone/>
              <a:defRPr/>
            </a:pPr>
            <a:endParaRPr lang="en-US" sz="1100" b="1" i="1" dirty="0">
              <a:solidFill>
                <a:srgbClr val="FFFF00"/>
              </a:solidFill>
            </a:endParaRPr>
          </a:p>
          <a:p>
            <a:pPr marL="0" indent="0">
              <a:buFont typeface="Arial" panose="020B0604020202020204" pitchFamily="34" charset="0"/>
              <a:buNone/>
              <a:defRPr/>
            </a:pPr>
            <a:r>
              <a:rPr lang="en-US" sz="2400" b="1" i="1" dirty="0" err="1">
                <a:solidFill>
                  <a:srgbClr val="FFFF00"/>
                </a:solidFill>
              </a:rPr>
              <a:t>Homoeux </a:t>
            </a:r>
            <a:r>
              <a:rPr lang="en-US" sz="2400" b="1" dirty="0"/>
              <a:t>d'une seule substance</a:t>
            </a:r>
          </a:p>
          <a:p>
            <a:pPr marL="0" indent="0">
              <a:buFont typeface="Arial" panose="020B0604020202020204" pitchFamily="34" charset="0"/>
              <a:buNone/>
              <a:defRPr/>
            </a:pPr>
            <a:r>
              <a:rPr lang="en-US" sz="2400" b="1" dirty="0"/>
              <a:t>Mais trois </a:t>
            </a:r>
            <a:r>
              <a:rPr lang="en-US" sz="2400" b="1" i="1" dirty="0">
                <a:solidFill>
                  <a:srgbClr val="FFFF00"/>
                </a:solidFill>
              </a:rPr>
              <a:t>hypostases</a:t>
            </a:r>
            <a:r>
              <a:rPr lang="en-US" sz="2400" b="1" dirty="0"/>
              <a:t>, trois natures</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Pères cappadociens</a:t>
            </a:r>
          </a:p>
          <a:p>
            <a:pPr marL="0" indent="0">
              <a:buFont typeface="Arial" panose="020B0604020202020204" pitchFamily="34" charset="0"/>
              <a:buNone/>
              <a:defRPr/>
            </a:pPr>
            <a:r>
              <a:rPr lang="en-US" sz="2400" b="1" dirty="0"/>
              <a:t>Basile de Césarée (330-379)</a:t>
            </a:r>
          </a:p>
          <a:p>
            <a:pPr marL="0" indent="0">
              <a:buFont typeface="Arial" panose="020B0604020202020204" pitchFamily="34" charset="0"/>
              <a:buNone/>
              <a:defRPr/>
            </a:pPr>
            <a:r>
              <a:rPr lang="en-US" sz="2400" b="1" dirty="0"/>
              <a:t>Grégoire de Nazianze (329-389)</a:t>
            </a:r>
          </a:p>
          <a:p>
            <a:pPr marL="0" indent="0">
              <a:buFont typeface="Arial" panose="020B0604020202020204" pitchFamily="34" charset="0"/>
              <a:buNone/>
              <a:defRPr/>
            </a:pPr>
            <a:r>
              <a:rPr lang="en-US" sz="2400" b="1" dirty="0"/>
              <a:t>Jean Chrysostome (347-407)</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Antioche a mis l'accent sur l'humanité de Jésus par rapport à l'homme.    </a:t>
            </a:r>
          </a:p>
          <a:p>
            <a:pPr marL="0" indent="0">
              <a:buFont typeface="Arial" panose="020B0604020202020204" pitchFamily="34" charset="0"/>
              <a:buNone/>
              <a:defRPr/>
            </a:pPr>
            <a:r>
              <a:rPr lang="en-US" sz="2400" b="1" dirty="0"/>
              <a:t>Alexandrie a mis l'accent sur la déité de Jésus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E3EF56-F115-6DEE-02DA-49D4C0ED42A2}"/>
              </a:ext>
            </a:extLst>
          </p:cNvPr>
          <p:cNvSpPr>
            <a:spLocks noGrp="1" noRot="1" noChangeArrowheads="1"/>
          </p:cNvSpPr>
          <p:nvPr>
            <p:ph type="title"/>
          </p:nvPr>
        </p:nvSpPr>
        <p:spPr/>
        <p:txBody>
          <a:bodyPr/>
          <a:lstStyle/>
          <a:p>
            <a:pPr eaLnBrk="1" hangingPunct="1">
              <a:defRPr/>
            </a:pPr>
            <a:r>
              <a:rPr lang="fr-FR" dirty="0"/>
              <a:t>Pourquoi étudier l'histoire de l'Église ?</a:t>
            </a:r>
          </a:p>
        </p:txBody>
      </p:sp>
      <p:sp>
        <p:nvSpPr>
          <p:cNvPr id="6147" name="Rectangle 3">
            <a:extLst>
              <a:ext uri="{FF2B5EF4-FFF2-40B4-BE49-F238E27FC236}">
                <a16:creationId xmlns:a16="http://schemas.microsoft.com/office/drawing/2014/main" id="{85F90ACB-77DC-8821-B88F-4173509B53E4}"/>
              </a:ext>
            </a:extLst>
          </p:cNvPr>
          <p:cNvSpPr>
            <a:spLocks noGrp="1" noRot="1" noChangeArrowheads="1"/>
          </p:cNvSpPr>
          <p:nvPr>
            <p:ph type="body" idx="1"/>
          </p:nvPr>
        </p:nvSpPr>
        <p:spPr/>
        <p:txBody>
          <a:bodyPr/>
          <a:lstStyle/>
          <a:p>
            <a:pPr eaLnBrk="1" hangingPunct="1">
              <a:lnSpc>
                <a:spcPct val="90000"/>
              </a:lnSpc>
              <a:defRPr/>
            </a:pPr>
            <a:r>
              <a:rPr lang="fr-FR" dirty="0"/>
              <a:t>Apprendre des erreurs de l'histoire → les éviter ?  </a:t>
            </a:r>
            <a:r>
              <a:rPr lang="fr-FR" sz="2400" dirty="0"/>
              <a:t>Ceux qui ne peuvent pas apprendre de l'histoire sont condamnés à la répéter.</a:t>
            </a:r>
          </a:p>
          <a:p>
            <a:pPr eaLnBrk="1" hangingPunct="1">
              <a:lnSpc>
                <a:spcPct val="90000"/>
              </a:lnSpc>
              <a:defRPr/>
            </a:pPr>
            <a:r>
              <a:rPr lang="fr-FR" dirty="0"/>
              <a:t>Découvrir nos propres racines (Mouvement de la Restauration, Ministère du Campus, ICOC)</a:t>
            </a:r>
          </a:p>
          <a:p>
            <a:pPr eaLnBrk="1" hangingPunct="1">
              <a:lnSpc>
                <a:spcPct val="90000"/>
              </a:lnSpc>
              <a:defRPr/>
            </a:pPr>
            <a:r>
              <a:rPr lang="fr-FR" dirty="0"/>
              <a:t>Éviter le balancement du pendule </a:t>
            </a:r>
            <a:r>
              <a:rPr lang="fr-FR" sz="2400" dirty="0"/>
              <a:t>Grâce ↔ Légalisme Vérité ↔ Zèle, Émotion, Cœur </a:t>
            </a:r>
          </a:p>
          <a:p>
            <a:pPr eaLnBrk="1" hangingPunct="1">
              <a:lnSpc>
                <a:spcPct val="90000"/>
              </a:lnSpc>
              <a:defRPr/>
            </a:pPr>
            <a:r>
              <a:rPr lang="fr-FR" sz="2800" b="1" dirty="0"/>
              <a:t>Pensez à la </a:t>
            </a:r>
            <a:r>
              <a:rPr lang="fr-FR" dirty="0"/>
              <a:t>théologie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3517-42B8-EBF9-058A-B0F330F12EA3}"/>
              </a:ext>
            </a:extLst>
          </p:cNvPr>
          <p:cNvSpPr>
            <a:spLocks noGrp="1"/>
          </p:cNvSpPr>
          <p:nvPr>
            <p:ph type="title"/>
          </p:nvPr>
        </p:nvSpPr>
        <p:spPr>
          <a:xfrm>
            <a:off x="301625" y="228600"/>
            <a:ext cx="8540750" cy="1524000"/>
          </a:xfrm>
        </p:spPr>
        <p:txBody>
          <a:bodyPr/>
          <a:lstStyle/>
          <a:p>
            <a:pPr>
              <a:defRPr/>
            </a:pPr>
            <a:r>
              <a:rPr lang="en-US" sz="3200" b="1" dirty="0"/>
              <a:t>Ephèse (431) et Chalcédoine (451)</a:t>
            </a:r>
            <a:br>
              <a:rPr lang="en-US" sz="3200" b="1" dirty="0"/>
            </a:br>
            <a:r>
              <a:rPr lang="en-US" sz="3200" b="1" dirty="0"/>
              <a:t>Qui est Jésus ?</a:t>
            </a:r>
          </a:p>
        </p:txBody>
      </p:sp>
      <p:sp>
        <p:nvSpPr>
          <p:cNvPr id="3" name="Content Placeholder 2">
            <a:extLst>
              <a:ext uri="{FF2B5EF4-FFF2-40B4-BE49-F238E27FC236}">
                <a16:creationId xmlns:a16="http://schemas.microsoft.com/office/drawing/2014/main" id="{9195CA56-1EAC-ED7D-BB4F-A28654CE2306}"/>
              </a:ext>
            </a:extLst>
          </p:cNvPr>
          <p:cNvSpPr>
            <a:spLocks noGrp="1"/>
          </p:cNvSpPr>
          <p:nvPr>
            <p:ph idx="1"/>
          </p:nvPr>
        </p:nvSpPr>
        <p:spPr>
          <a:xfrm>
            <a:off x="301625" y="1981200"/>
            <a:ext cx="8540750" cy="4117975"/>
          </a:xfrm>
        </p:spPr>
        <p:txBody>
          <a:bodyPr/>
          <a:lstStyle/>
          <a:p>
            <a:pPr marL="0" indent="0">
              <a:buFont typeface="Arial" panose="020B0604020202020204" pitchFamily="34" charset="0"/>
              <a:buNone/>
              <a:defRPr/>
            </a:pPr>
            <a:r>
              <a:rPr lang="en-US" sz="2400" b="1" dirty="0"/>
              <a:t>Ephesus :</a:t>
            </a:r>
          </a:p>
          <a:p>
            <a:pPr marL="0" indent="0">
              <a:buFont typeface="Arial" panose="020B0604020202020204" pitchFamily="34" charset="0"/>
              <a:buNone/>
              <a:defRPr/>
            </a:pPr>
            <a:r>
              <a:rPr lang="en-US" sz="2400" b="1" dirty="0"/>
              <a:t>Condamnation du nestorianisme</a:t>
            </a:r>
          </a:p>
          <a:p>
            <a:pPr marL="0" indent="0">
              <a:buFont typeface="Arial" panose="020B0604020202020204" pitchFamily="34" charset="0"/>
              <a:buNone/>
              <a:defRPr/>
            </a:pPr>
            <a:r>
              <a:rPr lang="en-US" sz="2400" b="1" dirty="0"/>
              <a:t>Condamné Pelagius</a:t>
            </a:r>
          </a:p>
          <a:p>
            <a:pPr marL="0" indent="0">
              <a:buFont typeface="Arial" panose="020B0604020202020204" pitchFamily="34" charset="0"/>
              <a:buNone/>
              <a:defRPr/>
            </a:pPr>
            <a:r>
              <a:rPr lang="en-US" sz="2400" b="1" dirty="0"/>
              <a:t>Marie, "mère de Dieu" </a:t>
            </a:r>
            <a:r>
              <a:rPr lang="en-US" sz="2400" b="1" dirty="0" err="1"/>
              <a:t>theotokos</a:t>
            </a:r>
            <a:endParaRPr lang="en-US" sz="2400" b="1" dirty="0"/>
          </a:p>
          <a:p>
            <a:pPr marL="0" indent="0">
              <a:buFont typeface="Arial" panose="020B0604020202020204" pitchFamily="34" charset="0"/>
              <a:buNone/>
              <a:defRPr/>
            </a:pPr>
            <a:endParaRPr lang="en-US" sz="2400" b="1" dirty="0"/>
          </a:p>
          <a:p>
            <a:pPr marL="0" indent="0">
              <a:buFont typeface="Arial" panose="020B0604020202020204" pitchFamily="34" charset="0"/>
              <a:buNone/>
              <a:defRPr/>
            </a:pPr>
            <a:r>
              <a:rPr lang="en-US" sz="2400" b="1" dirty="0" err="1"/>
              <a:t>Chaldedon </a:t>
            </a:r>
            <a:r>
              <a:rPr lang="en-US" sz="2400" b="1" dirty="0"/>
              <a:t>:</a:t>
            </a:r>
          </a:p>
          <a:p>
            <a:pPr marL="0" indent="0">
              <a:buFont typeface="Arial" panose="020B0604020202020204" pitchFamily="34" charset="0"/>
              <a:buNone/>
              <a:defRPr/>
            </a:pPr>
            <a:r>
              <a:rPr lang="en-US" sz="2400" b="1" dirty="0"/>
              <a:t>L'"union hypostatique" Une seule personne, deux natures.  Pleinement humaine et pleinement divine.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376F5C5A-5899-AB14-1C45-EE7B3EF8999B}"/>
              </a:ext>
            </a:extLst>
          </p:cNvPr>
          <p:cNvSpPr>
            <a:spLocks noGrp="1" noRot="1" noChangeArrowheads="1"/>
          </p:cNvSpPr>
          <p:nvPr>
            <p:ph type="title"/>
          </p:nvPr>
        </p:nvSpPr>
        <p:spPr>
          <a:xfrm>
            <a:off x="301625" y="228600"/>
            <a:ext cx="8540750" cy="838200"/>
          </a:xfrm>
        </p:spPr>
        <p:txBody>
          <a:bodyPr/>
          <a:lstStyle/>
          <a:p>
            <a:pPr eaLnBrk="1" hangingPunct="1">
              <a:defRPr/>
            </a:pPr>
            <a:r>
              <a:rPr lang="en-US" altLang="en-US" sz="2800"/>
              <a:t>Chalcédoine AD 451</a:t>
            </a:r>
          </a:p>
        </p:txBody>
      </p:sp>
      <p:sp>
        <p:nvSpPr>
          <p:cNvPr id="162819" name="Rectangle 3">
            <a:extLst>
              <a:ext uri="{FF2B5EF4-FFF2-40B4-BE49-F238E27FC236}">
                <a16:creationId xmlns:a16="http://schemas.microsoft.com/office/drawing/2014/main" id="{2FB6DEA0-00BD-76C8-477B-8FE533B3EEA4}"/>
              </a:ext>
            </a:extLst>
          </p:cNvPr>
          <p:cNvSpPr>
            <a:spLocks noGrp="1" noRot="1" noChangeArrowheads="1"/>
          </p:cNvSpPr>
          <p:nvPr>
            <p:ph type="body" idx="1"/>
          </p:nvPr>
        </p:nvSpPr>
        <p:spPr>
          <a:xfrm>
            <a:off x="301625" y="1371600"/>
            <a:ext cx="8540750" cy="4727575"/>
          </a:xfrm>
        </p:spPr>
        <p:txBody>
          <a:bodyPr/>
          <a:lstStyle/>
          <a:p>
            <a:pPr eaLnBrk="1" hangingPunct="1">
              <a:lnSpc>
                <a:spcPct val="80000"/>
              </a:lnSpc>
              <a:buFont typeface="Arial" charset="0"/>
              <a:buNone/>
              <a:defRPr/>
            </a:pPr>
            <a:r>
              <a:rPr lang="en-US" altLang="en-US" sz="2400" dirty="0"/>
              <a:t>"En </a:t>
            </a:r>
            <a:r>
              <a:rPr lang="en-US" altLang="en-US" sz="2400" dirty="0">
                <a:solidFill>
                  <a:srgbClr val="FFFF00"/>
                </a:solidFill>
              </a:rPr>
              <a:t>accord avec les saints pères</a:t>
            </a:r>
            <a:r>
              <a:rPr lang="en-US" altLang="en-US" sz="2400" dirty="0"/>
              <a:t>, nous enseignons tous unanimement que nous devons confesser que notre Seigneur Jésus-Christ est un seul et même Fils ; le même parfait en divinité et le même parfait en humanité, </a:t>
            </a:r>
            <a:r>
              <a:rPr lang="en-US" altLang="en-US" sz="2400" dirty="0">
                <a:solidFill>
                  <a:srgbClr val="FFFF00"/>
                </a:solidFill>
              </a:rPr>
              <a:t>vraiment Dieu et vraiment homme</a:t>
            </a:r>
            <a:r>
              <a:rPr lang="en-US" altLang="en-US" sz="2400" dirty="0"/>
              <a:t>, le même d'une âme et d'un corps rationnels ; </a:t>
            </a:r>
            <a:r>
              <a:rPr lang="en-US" altLang="en-US" sz="2400" dirty="0">
                <a:solidFill>
                  <a:srgbClr val="FFFF00"/>
                </a:solidFill>
              </a:rPr>
              <a:t>consubstantiel au Père en divinité </a:t>
            </a:r>
            <a:r>
              <a:rPr lang="en-US" altLang="en-US" sz="2400" dirty="0"/>
              <a:t>et le même </a:t>
            </a:r>
            <a:r>
              <a:rPr lang="en-US" altLang="en-US" sz="2400" dirty="0">
                <a:solidFill>
                  <a:srgbClr val="FFFF00"/>
                </a:solidFill>
              </a:rPr>
              <a:t>consubstantiel à nous en humanité </a:t>
            </a:r>
            <a:r>
              <a:rPr lang="en-US" altLang="en-US" sz="2400" dirty="0"/>
              <a:t>; semblable à nous en toutes choses sauf le péché ; </a:t>
            </a:r>
            <a:r>
              <a:rPr lang="en-US" altLang="en-US" sz="2400" dirty="0">
                <a:solidFill>
                  <a:srgbClr val="FFFF00"/>
                </a:solidFill>
              </a:rPr>
              <a:t>engendré </a:t>
            </a:r>
            <a:r>
              <a:rPr lang="en-US" altLang="en-US" sz="2400" dirty="0"/>
              <a:t>du Père avant tous les siècles pour ce qui est de sa divinité, et le même dans les derniers jours, pour nous et pour notre salut, engendré de la Vierge Marie, la </a:t>
            </a:r>
            <a:r>
              <a:rPr lang="en-US" altLang="en-US" sz="2400" dirty="0" err="1">
                <a:solidFill>
                  <a:srgbClr val="FFFF00"/>
                </a:solidFill>
              </a:rPr>
              <a:t>théotokos </a:t>
            </a:r>
            <a:r>
              <a:rPr lang="en-US" altLang="en-US" sz="2400" dirty="0"/>
              <a:t>(par opposition à la </a:t>
            </a:r>
            <a:r>
              <a:rPr lang="en-US" altLang="en-US" sz="2400" dirty="0" err="1"/>
              <a:t>Christotokos </a:t>
            </a:r>
            <a:r>
              <a:rPr lang="en-US" altLang="en-US" sz="2400" dirty="0"/>
              <a:t>des Nestoriens) (la porteuse de Dieu, la mère de Dieu) pour ce qui est de sa virilité ; un seul et même Christ, Fils, Seigneur, unique, connu en deux natures sans confusion, sans changement, sans division, sans séparation...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a:extLst>
              <a:ext uri="{FF2B5EF4-FFF2-40B4-BE49-F238E27FC236}">
                <a16:creationId xmlns:a16="http://schemas.microsoft.com/office/drawing/2014/main" id="{02CA7293-E8C6-A47C-8192-04F8A7262956}"/>
              </a:ext>
            </a:extLst>
          </p:cNvPr>
          <p:cNvSpPr txBox="1">
            <a:spLocks noChangeArrowheads="1"/>
          </p:cNvSpPr>
          <p:nvPr/>
        </p:nvSpPr>
        <p:spPr bwMode="auto">
          <a:xfrm>
            <a:off x="990600" y="762000"/>
            <a:ext cx="7162800" cy="5724525"/>
          </a:xfrm>
          <a:prstGeom prst="rect">
            <a:avLst/>
          </a:prstGeom>
          <a:noFill/>
          <a:ln>
            <a:noFill/>
          </a:ln>
          <a:effectLst/>
        </p:spPr>
        <p:txBody>
          <a:bodyPr>
            <a:spAutoFit/>
          </a:bodyPr>
          <a:lstStyle/>
          <a:p>
            <a:pPr algn="ctr">
              <a:spcBef>
                <a:spcPct val="50000"/>
              </a:spcBef>
              <a:defRPr/>
            </a:pPr>
            <a:r>
              <a:rPr lang="en-US" altLang="en-US" sz="3600" b="1" dirty="0">
                <a:solidFill>
                  <a:srgbClr val="FFFFFF"/>
                </a:solidFill>
                <a:latin typeface="Tahoma" pitchFamily="34" charset="0"/>
                <a:cs typeface="+mn-cs"/>
              </a:rPr>
              <a:t>Chalcédoine (suite)</a:t>
            </a:r>
          </a:p>
          <a:p>
            <a:pPr>
              <a:spcBef>
                <a:spcPct val="50000"/>
              </a:spcBef>
              <a:defRPr/>
            </a:pPr>
            <a:endParaRPr lang="en-US" altLang="en-US" sz="2400"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"Sans confusion et sans changement"</a:t>
            </a:r>
          </a:p>
          <a:p>
            <a:pPr>
              <a:spcBef>
                <a:spcPct val="50000"/>
              </a:spcBef>
              <a:defRPr/>
            </a:pPr>
            <a:r>
              <a:rPr lang="en-US" altLang="en-US" sz="2400" b="1" dirty="0">
                <a:solidFill>
                  <a:srgbClr val="FFFFFF"/>
                </a:solidFill>
                <a:latin typeface="Tahoma" pitchFamily="34" charset="0"/>
                <a:cs typeface="+mn-cs"/>
              </a:rPr>
              <a:t>s'opposer au monophysisme/christianisme</a:t>
            </a:r>
            <a:r>
              <a:rPr lang="en-US" altLang="en-US" sz="2400" b="1" dirty="0" err="1">
                <a:solidFill>
                  <a:srgbClr val="FFFFFF"/>
                </a:solidFill>
                <a:latin typeface="Tahoma" pitchFamily="34" charset="0"/>
                <a:cs typeface="+mn-cs"/>
              </a:rPr>
              <a:t> copte</a:t>
            </a:r>
          </a:p>
          <a:p>
            <a:pPr>
              <a:spcBef>
                <a:spcPct val="50000"/>
              </a:spcBef>
              <a:defRPr/>
            </a:pPr>
            <a:r>
              <a:rPr lang="en-US" altLang="en-US" sz="2400" b="1" dirty="0" err="1">
                <a:solidFill>
                  <a:srgbClr val="FFFFFF"/>
                </a:solidFill>
                <a:latin typeface="Tahoma" pitchFamily="34" charset="0"/>
                <a:cs typeface="+mn-cs"/>
              </a:rPr>
              <a:t>Monophysite </a:t>
            </a:r>
            <a:r>
              <a:rPr lang="en-US" altLang="en-US" sz="2400" b="1" dirty="0">
                <a:solidFill>
                  <a:srgbClr val="FFFFFF"/>
                </a:solidFill>
                <a:latin typeface="Tahoma" pitchFamily="34" charset="0"/>
                <a:cs typeface="+mn-cs"/>
              </a:rPr>
              <a:t>= une seule nature</a:t>
            </a:r>
          </a:p>
          <a:p>
            <a:pPr>
              <a:spcBef>
                <a:spcPct val="50000"/>
              </a:spcBef>
              <a:defRPr/>
            </a:pPr>
            <a:endParaRPr lang="en-US" altLang="en-US" sz="1400" b="1"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"Sans division, sans séparation"</a:t>
            </a:r>
          </a:p>
          <a:p>
            <a:pPr>
              <a:spcBef>
                <a:spcPct val="50000"/>
              </a:spcBef>
              <a:defRPr/>
            </a:pPr>
            <a:r>
              <a:rPr lang="en-US" altLang="en-US" sz="2400" b="1" dirty="0">
                <a:solidFill>
                  <a:srgbClr val="FFFFFF"/>
                </a:solidFill>
                <a:latin typeface="Tahoma" pitchFamily="34" charset="0"/>
                <a:cs typeface="+mn-cs"/>
              </a:rPr>
              <a:t>pour s'opposer au nestorianisme</a:t>
            </a:r>
          </a:p>
          <a:p>
            <a:pPr>
              <a:spcBef>
                <a:spcPct val="50000"/>
              </a:spcBef>
              <a:defRPr/>
            </a:pPr>
            <a:endParaRPr lang="en-US" altLang="en-US" sz="1400" b="1"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Q : Est-ce qu'on coupe les cheveux en quatre ici ?</a:t>
            </a:r>
          </a:p>
          <a:p>
            <a:pPr>
              <a:spcBef>
                <a:spcPct val="50000"/>
              </a:spcBef>
              <a:defRPr/>
            </a:pPr>
            <a:endParaRPr lang="en-US" altLang="en-US" sz="2400" dirty="0">
              <a:solidFill>
                <a:srgbClr val="FFFFFF"/>
              </a:solidFill>
              <a:latin typeface="Tahoma"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a:extLst>
              <a:ext uri="{FF2B5EF4-FFF2-40B4-BE49-F238E27FC236}">
                <a16:creationId xmlns:a16="http://schemas.microsoft.com/office/drawing/2014/main" id="{8070CF42-C4CD-72AB-70CA-DCF52D795CDA}"/>
              </a:ext>
            </a:extLst>
          </p:cNvPr>
          <p:cNvSpPr>
            <a:spLocks noGrp="1" noRot="1" noChangeArrowheads="1"/>
          </p:cNvSpPr>
          <p:nvPr>
            <p:ph type="body" idx="1"/>
          </p:nvPr>
        </p:nvSpPr>
        <p:spPr>
          <a:xfrm>
            <a:off x="301625" y="1066800"/>
            <a:ext cx="8540750" cy="5032375"/>
          </a:xfrm>
        </p:spPr>
        <p:txBody>
          <a:bodyPr/>
          <a:lstStyle/>
          <a:p>
            <a:pPr eaLnBrk="1" hangingPunct="1">
              <a:buFont typeface="Arial" charset="0"/>
              <a:buChar char="►"/>
              <a:defRPr/>
            </a:pPr>
            <a:r>
              <a:rPr lang="en-US" altLang="en-US" sz="2800" b="1" dirty="0"/>
              <a:t>Constantinople AD 553</a:t>
            </a:r>
          </a:p>
          <a:p>
            <a:pPr lvl="1" eaLnBrk="1" hangingPunct="1">
              <a:defRPr/>
            </a:pPr>
            <a:r>
              <a:rPr lang="en-US" altLang="en-US" sz="2400" b="1" dirty="0"/>
              <a:t>Origène anathématisé</a:t>
            </a:r>
          </a:p>
          <a:p>
            <a:pPr eaLnBrk="1" hangingPunct="1">
              <a:buFont typeface="Arial" charset="0"/>
              <a:buChar char="►"/>
              <a:defRPr/>
            </a:pPr>
            <a:endParaRPr lang="en-US" altLang="en-US" sz="2800" b="1" dirty="0"/>
          </a:p>
          <a:p>
            <a:pPr eaLnBrk="1" hangingPunct="1">
              <a:buFont typeface="Arial" charset="0"/>
              <a:buChar char="►"/>
              <a:defRPr/>
            </a:pPr>
            <a:r>
              <a:rPr lang="en-US" altLang="en-US" sz="2800" b="1" dirty="0"/>
              <a:t>Constantinople III AD 680</a:t>
            </a:r>
          </a:p>
          <a:p>
            <a:pPr lvl="1" eaLnBrk="1" hangingPunct="1">
              <a:defRPr/>
            </a:pPr>
            <a:r>
              <a:rPr lang="en-US" altLang="en-US" sz="2400" b="1" dirty="0"/>
              <a:t>Opposé au </a:t>
            </a:r>
            <a:r>
              <a:rPr lang="en-US" altLang="en-US" sz="2400" b="1" dirty="0" err="1"/>
              <a:t>monothélisme "</a:t>
            </a:r>
            <a:r>
              <a:rPr lang="en-US" altLang="en-US" sz="2400" b="1" dirty="0"/>
              <a:t>une seule volonté".</a:t>
            </a:r>
          </a:p>
          <a:p>
            <a:pPr eaLnBrk="1" hangingPunct="1">
              <a:buFont typeface="Arial" charset="0"/>
              <a:buNone/>
              <a:defRPr/>
            </a:pPr>
            <a:endParaRPr lang="en-US" altLang="en-US" sz="2800" b="1" dirty="0"/>
          </a:p>
          <a:p>
            <a:pPr eaLnBrk="1" hangingPunct="1">
              <a:buFont typeface="Arial" charset="0"/>
              <a:buChar char="►"/>
              <a:defRPr/>
            </a:pPr>
            <a:r>
              <a:rPr lang="en-US" altLang="en-US" sz="2800" b="1" dirty="0"/>
              <a:t>Nicée II AD 787</a:t>
            </a:r>
          </a:p>
          <a:p>
            <a:pPr lvl="1" eaLnBrk="1" hangingPunct="1">
              <a:defRPr/>
            </a:pPr>
            <a:r>
              <a:rPr lang="en-US" altLang="en-US" sz="2400" b="1" dirty="0"/>
              <a:t>Iconoclasme.  Il est hérétique de dire que l'on ne peut pas être aidé dans le culte en utilisant une icône.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80A8E1F-F16C-553B-2208-40E915B13924}"/>
              </a:ext>
            </a:extLst>
          </p:cNvPr>
          <p:cNvSpPr>
            <a:spLocks noGrp="1" noRot="1" noChangeArrowheads="1"/>
          </p:cNvSpPr>
          <p:nvPr>
            <p:ph type="title"/>
          </p:nvPr>
        </p:nvSpPr>
        <p:spPr/>
        <p:txBody>
          <a:bodyPr/>
          <a:lstStyle/>
          <a:p>
            <a:pPr eaLnBrk="1" hangingPunct="1">
              <a:defRPr/>
            </a:pPr>
            <a:r>
              <a:rPr lang="en-US" sz="3200" b="1" dirty="0"/>
              <a:t>Augustin : La souveraineté de Dieu</a:t>
            </a:r>
          </a:p>
        </p:txBody>
      </p:sp>
      <p:sp>
        <p:nvSpPr>
          <p:cNvPr id="67587" name="Rectangle 3">
            <a:extLst>
              <a:ext uri="{FF2B5EF4-FFF2-40B4-BE49-F238E27FC236}">
                <a16:creationId xmlns:a16="http://schemas.microsoft.com/office/drawing/2014/main" id="{0F777309-4980-5196-308B-E63CA28A3524}"/>
              </a:ext>
            </a:extLst>
          </p:cNvPr>
          <p:cNvSpPr>
            <a:spLocks noGrp="1" noRot="1" noChangeArrowheads="1"/>
          </p:cNvSpPr>
          <p:nvPr>
            <p:ph type="body" idx="1"/>
          </p:nvPr>
        </p:nvSpPr>
        <p:spPr>
          <a:xfrm>
            <a:off x="609600" y="1752600"/>
            <a:ext cx="4572000" cy="4343400"/>
          </a:xfrm>
        </p:spPr>
        <p:txBody>
          <a:bodyPr/>
          <a:lstStyle/>
          <a:p>
            <a:pPr marL="0" indent="0" eaLnBrk="1" hangingPunct="1">
              <a:buFont typeface="Arial" panose="020B0604020202020204" pitchFamily="34" charset="0"/>
              <a:buNone/>
              <a:defRPr/>
            </a:pPr>
            <a:r>
              <a:rPr lang="en-US" sz="2400" b="1" dirty="0"/>
              <a:t>A jeté les bases de la chrétienté, du christianisme médiéval et de la théologie de la Réforme.</a:t>
            </a:r>
          </a:p>
          <a:p>
            <a:pPr eaLnBrk="1" hangingPunct="1">
              <a:buFont typeface="Arial" charset="0"/>
              <a:buChar char="►"/>
              <a:defRPr/>
            </a:pPr>
            <a:endParaRPr lang="en-US" sz="2400" b="1" dirty="0"/>
          </a:p>
          <a:p>
            <a:pPr marL="0" indent="0" eaLnBrk="1" hangingPunct="1">
              <a:buFont typeface="Arial" panose="020B0604020202020204" pitchFamily="34" charset="0"/>
              <a:buNone/>
              <a:defRPr/>
            </a:pPr>
            <a:r>
              <a:rPr lang="en-US" sz="2400" b="1" dirty="0"/>
              <a:t>Confessions (397 ap. J.-C.)</a:t>
            </a:r>
          </a:p>
          <a:p>
            <a:pPr eaLnBrk="1" hangingPunct="1">
              <a:buFont typeface="Arial" charset="0"/>
              <a:buChar char="►"/>
              <a:defRPr/>
            </a:pPr>
            <a:endParaRPr lang="en-US" sz="2400" b="1" dirty="0"/>
          </a:p>
          <a:p>
            <a:pPr marL="0" indent="0" eaLnBrk="1" hangingPunct="1">
              <a:buFont typeface="Arial" panose="020B0604020202020204" pitchFamily="34" charset="0"/>
              <a:buNone/>
              <a:defRPr/>
            </a:pPr>
            <a:r>
              <a:rPr lang="en-US" sz="2400" b="1" dirty="0"/>
              <a:t>La Cité de Dieu (426 ap. J.-C.)</a:t>
            </a:r>
          </a:p>
        </p:txBody>
      </p:sp>
      <p:pic>
        <p:nvPicPr>
          <p:cNvPr id="111620" name="Picture 5" descr="Map showing Augustine's journey from Thagaste to Carthage to Rome to Milan to Hippo Regius">
            <a:extLst>
              <a:ext uri="{FF2B5EF4-FFF2-40B4-BE49-F238E27FC236}">
                <a16:creationId xmlns:a16="http://schemas.microsoft.com/office/drawing/2014/main" id="{FC8E1805-89C2-C74D-344C-DAB6963AA0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4250" y="1219200"/>
            <a:ext cx="76692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6FC0BECA-1A9B-6D26-D1EA-07242F3BE8C6}"/>
              </a:ext>
            </a:extLst>
          </p:cNvPr>
          <p:cNvSpPr>
            <a:spLocks noGrp="1" noRot="1" noChangeArrowheads="1"/>
          </p:cNvSpPr>
          <p:nvPr>
            <p:ph type="title"/>
          </p:nvPr>
        </p:nvSpPr>
        <p:spPr>
          <a:xfrm>
            <a:off x="457200" y="244475"/>
            <a:ext cx="8385175" cy="822325"/>
          </a:xfrm>
        </p:spPr>
        <p:txBody>
          <a:bodyPr/>
          <a:lstStyle/>
          <a:p>
            <a:pPr algn="ctr" eaLnBrk="1" hangingPunct="1">
              <a:defRPr/>
            </a:pPr>
            <a:r>
              <a:rPr lang="en-US" sz="2800" dirty="0"/>
              <a:t>Augustin :  354-430</a:t>
            </a:r>
          </a:p>
        </p:txBody>
      </p:sp>
      <p:sp>
        <p:nvSpPr>
          <p:cNvPr id="137219" name="Rectangle 3">
            <a:extLst>
              <a:ext uri="{FF2B5EF4-FFF2-40B4-BE49-F238E27FC236}">
                <a16:creationId xmlns:a16="http://schemas.microsoft.com/office/drawing/2014/main" id="{E458CAA0-A1F0-1DCE-4833-32407DEE24B3}"/>
              </a:ext>
            </a:extLst>
          </p:cNvPr>
          <p:cNvSpPr>
            <a:spLocks noGrp="1" noRot="1" noChangeArrowheads="1"/>
          </p:cNvSpPr>
          <p:nvPr>
            <p:ph type="body" idx="1"/>
          </p:nvPr>
        </p:nvSpPr>
        <p:spPr>
          <a:xfrm>
            <a:off x="301625" y="1066800"/>
            <a:ext cx="4800600" cy="5410200"/>
          </a:xfrm>
        </p:spPr>
        <p:txBody>
          <a:bodyPr/>
          <a:lstStyle/>
          <a:p>
            <a:pPr eaLnBrk="1" hangingPunct="1">
              <a:buFont typeface="Wingdings" pitchFamily="2" charset="2"/>
              <a:buNone/>
              <a:defRPr/>
            </a:pPr>
            <a:r>
              <a:rPr lang="en-US" sz="2400" b="1" dirty="0"/>
              <a:t>Souveraineté de Dieu</a:t>
            </a:r>
          </a:p>
          <a:p>
            <a:pPr eaLnBrk="1" hangingPunct="1">
              <a:buFont typeface="Wingdings" pitchFamily="2" charset="2"/>
              <a:buNone/>
              <a:defRPr/>
            </a:pPr>
            <a:r>
              <a:rPr lang="en-US" sz="2400" b="1" dirty="0"/>
              <a:t>Christendom Église/État</a:t>
            </a:r>
          </a:p>
          <a:p>
            <a:pPr eaLnBrk="1" hangingPunct="1">
              <a:buFont typeface="Wingdings" pitchFamily="2" charset="2"/>
              <a:buNone/>
              <a:defRPr/>
            </a:pPr>
            <a:r>
              <a:rPr lang="en-US" sz="2400" b="1" dirty="0"/>
              <a:t>Le péché originel</a:t>
            </a:r>
          </a:p>
          <a:p>
            <a:pPr eaLnBrk="1" hangingPunct="1">
              <a:buFont typeface="Wingdings" pitchFamily="2" charset="2"/>
              <a:buNone/>
              <a:defRPr/>
            </a:pPr>
            <a:r>
              <a:rPr lang="en-US" sz="2400" b="1" dirty="0"/>
              <a:t>Dépravation totale</a:t>
            </a:r>
          </a:p>
          <a:p>
            <a:pPr eaLnBrk="1" hangingPunct="1">
              <a:buFont typeface="Wingdings" pitchFamily="2" charset="2"/>
              <a:buNone/>
              <a:defRPr/>
            </a:pPr>
            <a:r>
              <a:rPr lang="en-US" sz="2400" b="1" dirty="0" err="1"/>
              <a:t>Monoergisme</a:t>
            </a:r>
            <a:endParaRPr lang="en-US" sz="2400" b="1" dirty="0"/>
          </a:p>
          <a:p>
            <a:pPr eaLnBrk="1" hangingPunct="1">
              <a:buFont typeface="Wingdings" pitchFamily="2" charset="2"/>
              <a:buNone/>
              <a:defRPr/>
            </a:pPr>
            <a:r>
              <a:rPr lang="en-US" sz="2400" b="1" dirty="0"/>
              <a:t>Prédestination</a:t>
            </a:r>
          </a:p>
          <a:p>
            <a:pPr eaLnBrk="1" hangingPunct="1">
              <a:buFont typeface="Wingdings" pitchFamily="2" charset="2"/>
              <a:buNone/>
              <a:defRPr/>
            </a:pPr>
            <a:r>
              <a:rPr lang="en-US" sz="2400" b="1" dirty="0"/>
              <a:t>Le baptême des enfants pour le salut</a:t>
            </a:r>
          </a:p>
          <a:p>
            <a:pPr eaLnBrk="1" hangingPunct="1">
              <a:buFont typeface="Wingdings" pitchFamily="2" charset="2"/>
              <a:buNone/>
              <a:defRPr/>
            </a:pPr>
            <a:r>
              <a:rPr lang="en-US" sz="2400" b="1" dirty="0" err="1"/>
              <a:t>Sacramentalisme</a:t>
            </a:r>
            <a:endParaRPr lang="en-US" sz="2400" b="1" dirty="0"/>
          </a:p>
          <a:p>
            <a:pPr eaLnBrk="1" hangingPunct="1">
              <a:buFont typeface="Wingdings" pitchFamily="2" charset="2"/>
              <a:buNone/>
              <a:defRPr/>
            </a:pPr>
            <a:r>
              <a:rPr lang="en-US" sz="2400" b="1" dirty="0"/>
              <a:t>Transsubstantiation</a:t>
            </a:r>
          </a:p>
          <a:p>
            <a:pPr eaLnBrk="1" hangingPunct="1">
              <a:buFont typeface="Wingdings" pitchFamily="2" charset="2"/>
              <a:buNone/>
              <a:defRPr/>
            </a:pPr>
            <a:r>
              <a:rPr lang="en-US" sz="2400" b="1" dirty="0"/>
              <a:t>Réaction excessive aux donatistes</a:t>
            </a:r>
          </a:p>
          <a:p>
            <a:pPr eaLnBrk="1" hangingPunct="1">
              <a:buFont typeface="Wingdings" pitchFamily="2" charset="2"/>
              <a:buNone/>
              <a:defRPr/>
            </a:pPr>
            <a:r>
              <a:rPr lang="en-US" sz="2400" b="1" dirty="0"/>
              <a:t>Réaction excessive à Pelagius</a:t>
            </a:r>
            <a:endParaRPr lang="en-US" sz="2800" b="1" dirty="0"/>
          </a:p>
        </p:txBody>
      </p:sp>
      <p:pic>
        <p:nvPicPr>
          <p:cNvPr id="113668" name="Picture 4" descr="200px-Augustine_Lateran">
            <a:hlinkClick r:id="rId3" tooltip="Augustine Lateran.jpg"/>
            <a:extLst>
              <a:ext uri="{FF2B5EF4-FFF2-40B4-BE49-F238E27FC236}">
                <a16:creationId xmlns:a16="http://schemas.microsoft.com/office/drawing/2014/main" id="{20633980-1D5C-BAAA-3CC8-09C2406A23B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1295400"/>
            <a:ext cx="3028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5">
            <a:extLst>
              <a:ext uri="{FF2B5EF4-FFF2-40B4-BE49-F238E27FC236}">
                <a16:creationId xmlns:a16="http://schemas.microsoft.com/office/drawing/2014/main" id="{4370D5F3-8CAC-8FB6-CC77-B3DCEB6E6F0C}"/>
              </a:ext>
            </a:extLst>
          </p:cNvPr>
          <p:cNvSpPr txBox="1">
            <a:spLocks noChangeArrowheads="1"/>
          </p:cNvSpPr>
          <p:nvPr/>
        </p:nvSpPr>
        <p:spPr bwMode="auto">
          <a:xfrm>
            <a:off x="4343400" y="6248400"/>
            <a:ext cx="480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1800" b="1">
                <a:latin typeface="Tahoma" panose="020B0604030504040204" pitchFamily="34" charset="0"/>
              </a:rPr>
              <a:t>Augustin d'Hippone (à partir du 6ème siècle)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200px-Pelagius">
            <a:hlinkClick r:id="rId3" tooltip="Pelagius"/>
            <a:extLst>
              <a:ext uri="{FF2B5EF4-FFF2-40B4-BE49-F238E27FC236}">
                <a16:creationId xmlns:a16="http://schemas.microsoft.com/office/drawing/2014/main" id="{D41747CD-E39A-086D-582F-74A47D11AD1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600200"/>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a:extLst>
              <a:ext uri="{FF2B5EF4-FFF2-40B4-BE49-F238E27FC236}">
                <a16:creationId xmlns:a16="http://schemas.microsoft.com/office/drawing/2014/main" id="{EE0B2FFF-18A0-6B14-C467-F18310899811}"/>
              </a:ext>
            </a:extLst>
          </p:cNvPr>
          <p:cNvSpPr txBox="1">
            <a:spLocks noChangeArrowheads="1"/>
          </p:cNvSpPr>
          <p:nvPr/>
        </p:nvSpPr>
        <p:spPr bwMode="auto">
          <a:xfrm>
            <a:off x="1492250" y="609600"/>
            <a:ext cx="6280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3600" b="1">
                <a:latin typeface="Tahoma" panose="020B0604030504040204" pitchFamily="34" charset="0"/>
              </a:rPr>
              <a:t>Pelagius AD c. 354-418</a:t>
            </a:r>
          </a:p>
        </p:txBody>
      </p:sp>
      <p:sp>
        <p:nvSpPr>
          <p:cNvPr id="115716" name="Text Box 4">
            <a:extLst>
              <a:ext uri="{FF2B5EF4-FFF2-40B4-BE49-F238E27FC236}">
                <a16:creationId xmlns:a16="http://schemas.microsoft.com/office/drawing/2014/main" id="{648BE3DA-EBAA-6AF9-3F30-9D71B4AE40BB}"/>
              </a:ext>
            </a:extLst>
          </p:cNvPr>
          <p:cNvSpPr txBox="1">
            <a:spLocks noChangeArrowheads="1"/>
          </p:cNvSpPr>
          <p:nvPr/>
        </p:nvSpPr>
        <p:spPr bwMode="auto">
          <a:xfrm>
            <a:off x="4572000" y="1752600"/>
            <a:ext cx="4419600"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2800" b="1" dirty="0">
                <a:solidFill>
                  <a:srgbClr val="FFFF00"/>
                </a:solidFill>
                <a:latin typeface="Tahoma" panose="020B0604030504040204" pitchFamily="34" charset="0"/>
              </a:rPr>
              <a:t>Le </a:t>
            </a:r>
            <a:r>
              <a:rPr lang="en-US" altLang="en-US" sz="2800" b="1" dirty="0" err="1">
                <a:solidFill>
                  <a:srgbClr val="FFFF00"/>
                </a:solidFill>
                <a:latin typeface="Tahoma" panose="020B0604030504040204" pitchFamily="34" charset="0"/>
              </a:rPr>
              <a:t>salut</a:t>
            </a:r>
            <a:r>
              <a:rPr lang="en-US" altLang="en-US" sz="2800" b="1" dirty="0">
                <a:solidFill>
                  <a:srgbClr val="FFFF00"/>
                </a:solidFill>
                <a:latin typeface="Tahoma" panose="020B0604030504040204" pitchFamily="34" charset="0"/>
              </a:rPr>
              <a:t> par les </a:t>
            </a:r>
            <a:r>
              <a:rPr lang="en-US" altLang="en-US" sz="2800" b="1" dirty="0" err="1">
                <a:solidFill>
                  <a:srgbClr val="FFFF00"/>
                </a:solidFill>
                <a:latin typeface="Tahoma" panose="020B0604030504040204" pitchFamily="34" charset="0"/>
              </a:rPr>
              <a:t>œuvres</a:t>
            </a:r>
            <a:r>
              <a:rPr lang="en-US" altLang="en-US" sz="2800" b="1">
                <a:solidFill>
                  <a:srgbClr val="FFFF00"/>
                </a:solidFill>
                <a:latin typeface="Tahoma" panose="020B0604030504040204" pitchFamily="34" charset="0"/>
              </a:rPr>
              <a:t> </a:t>
            </a:r>
            <a:endParaRPr lang="en-US" altLang="en-US" sz="2800" b="1" dirty="0">
              <a:solidFill>
                <a:srgbClr val="FFFF00"/>
              </a:solidFill>
              <a:latin typeface="Tahoma" panose="020B0604030504040204" pitchFamily="34" charset="0"/>
            </a:endParaRPr>
          </a:p>
          <a:p>
            <a:pPr>
              <a:spcBef>
                <a:spcPct val="50000"/>
              </a:spcBef>
              <a:buClrTx/>
              <a:buFontTx/>
              <a:buNone/>
            </a:pPr>
            <a:endParaRPr lang="en-US" altLang="en-US" sz="1200" b="1" dirty="0">
              <a:solidFill>
                <a:srgbClr val="FFFF00"/>
              </a:solidFill>
              <a:latin typeface="Tahoma" panose="020B0604030504040204" pitchFamily="34" charset="0"/>
            </a:endParaRPr>
          </a:p>
          <a:p>
            <a:pPr>
              <a:spcBef>
                <a:spcPct val="50000"/>
              </a:spcBef>
              <a:buClrTx/>
              <a:buFontTx/>
              <a:buNone/>
            </a:pPr>
            <a:r>
              <a:rPr lang="en-US" altLang="en-US" sz="2800" b="1" dirty="0">
                <a:solidFill>
                  <a:srgbClr val="FFFF00"/>
                </a:solidFill>
                <a:latin typeface="Tahoma" panose="020B0604030504040204" pitchFamily="34" charset="0"/>
              </a:rPr>
              <a:t>"</a:t>
            </a:r>
            <a:r>
              <a:rPr lang="en-US" altLang="en-US" sz="2800" b="1" dirty="0" err="1">
                <a:solidFill>
                  <a:srgbClr val="FFFF00"/>
                </a:solidFill>
                <a:latin typeface="Tahoma" panose="020B0604030504040204" pitchFamily="34" charset="0"/>
              </a:rPr>
              <a:t>Puisque</a:t>
            </a:r>
            <a:r>
              <a:rPr lang="en-US" altLang="en-US" sz="2800" b="1" dirty="0">
                <a:solidFill>
                  <a:srgbClr val="FFFF00"/>
                </a:solidFill>
                <a:latin typeface="Tahoma" panose="020B0604030504040204" pitchFamily="34" charset="0"/>
              </a:rPr>
              <a:t> la perfection </a:t>
            </a:r>
            <a:r>
              <a:rPr lang="en-US" altLang="en-US" sz="2800" b="1" dirty="0" err="1">
                <a:solidFill>
                  <a:srgbClr val="FFFF00"/>
                </a:solidFill>
                <a:latin typeface="Tahoma" panose="020B0604030504040204" pitchFamily="34" charset="0"/>
              </a:rPr>
              <a:t>est</a:t>
            </a:r>
            <a:r>
              <a:rPr lang="en-US" altLang="en-US" sz="2800" b="1" dirty="0">
                <a:solidFill>
                  <a:srgbClr val="FFFF00"/>
                </a:solidFill>
                <a:latin typeface="Tahoma" panose="020B0604030504040204" pitchFamily="34" charset="0"/>
              </a:rPr>
              <a:t> possible pour </a:t>
            </a:r>
            <a:r>
              <a:rPr lang="en-US" altLang="en-US" sz="2800" b="1" dirty="0" err="1">
                <a:solidFill>
                  <a:srgbClr val="FFFF00"/>
                </a:solidFill>
                <a:latin typeface="Tahoma" panose="020B0604030504040204" pitchFamily="34" charset="0"/>
              </a:rPr>
              <a:t>l'homme</a:t>
            </a:r>
            <a:r>
              <a:rPr lang="en-US" altLang="en-US" sz="2800" b="1" dirty="0">
                <a:solidFill>
                  <a:srgbClr val="FFFF00"/>
                </a:solidFill>
                <a:latin typeface="Tahoma" panose="020B0604030504040204" pitchFamily="34" charset="0"/>
              </a:rPr>
              <a:t>, </a:t>
            </a:r>
            <a:r>
              <a:rPr lang="en-US" altLang="en-US" sz="2800" b="1" dirty="0" err="1">
                <a:solidFill>
                  <a:srgbClr val="FFFF00"/>
                </a:solidFill>
                <a:latin typeface="Tahoma" panose="020B0604030504040204" pitchFamily="34" charset="0"/>
              </a:rPr>
              <a:t>elle</a:t>
            </a:r>
            <a:r>
              <a:rPr lang="en-US" altLang="en-US" sz="2800" b="1" dirty="0">
                <a:solidFill>
                  <a:srgbClr val="FFFF00"/>
                </a:solidFill>
                <a:latin typeface="Tahoma" panose="020B0604030504040204" pitchFamily="34" charset="0"/>
              </a:rPr>
              <a:t> </a:t>
            </a:r>
            <a:r>
              <a:rPr lang="en-US" altLang="en-US" sz="2800" b="1" dirty="0" err="1">
                <a:solidFill>
                  <a:srgbClr val="FFFF00"/>
                </a:solidFill>
                <a:latin typeface="Tahoma" panose="020B0604030504040204" pitchFamily="34" charset="0"/>
              </a:rPr>
              <a:t>est</a:t>
            </a:r>
            <a:r>
              <a:rPr lang="en-US" altLang="en-US" sz="2800" b="1" dirty="0">
                <a:solidFill>
                  <a:srgbClr val="FFFF00"/>
                </a:solidFill>
                <a:latin typeface="Tahoma" panose="020B0604030504040204" pitchFamily="34" charset="0"/>
              </a:rPr>
              <a:t> </a:t>
            </a:r>
            <a:r>
              <a:rPr lang="en-US" altLang="en-US" sz="2800" b="1" dirty="0" err="1">
                <a:solidFill>
                  <a:srgbClr val="FFFF00"/>
                </a:solidFill>
                <a:latin typeface="Tahoma" panose="020B0604030504040204" pitchFamily="34" charset="0"/>
              </a:rPr>
              <a:t>obligatoire</a:t>
            </a:r>
            <a:r>
              <a:rPr lang="en-US" altLang="en-US" sz="2800" b="1" dirty="0">
                <a:solidFill>
                  <a:srgbClr val="FFFF00"/>
                </a:solidFill>
                <a:latin typeface="Tahoma" panose="020B0604030504040204" pitchFamily="34" charset="0"/>
              </a:rPr>
              <a:t>."</a:t>
            </a:r>
          </a:p>
          <a:p>
            <a:pPr>
              <a:spcBef>
                <a:spcPct val="50000"/>
              </a:spcBef>
              <a:buClrTx/>
              <a:buFontTx/>
              <a:buNone/>
            </a:pPr>
            <a:endParaRPr lang="en-US" altLang="en-US" sz="1200" b="1" dirty="0">
              <a:solidFill>
                <a:srgbClr val="FFFF00"/>
              </a:solidFill>
              <a:latin typeface="Tahoma" panose="020B0604030504040204" pitchFamily="34" charset="0"/>
            </a:endParaRPr>
          </a:p>
          <a:p>
            <a:pPr>
              <a:spcBef>
                <a:spcPct val="50000"/>
              </a:spcBef>
              <a:buClrTx/>
              <a:buFontTx/>
              <a:buNone/>
            </a:pPr>
            <a:r>
              <a:rPr lang="en-US" altLang="en-US" sz="2800" b="1" dirty="0">
                <a:solidFill>
                  <a:srgbClr val="FFFF00"/>
                </a:solidFill>
                <a:latin typeface="Tahoma" panose="020B0604030504040204" pitchFamily="34" charset="0"/>
              </a:rPr>
              <a:t>Le </a:t>
            </a:r>
            <a:r>
              <a:rPr lang="en-US" altLang="en-US" sz="2800" b="1" dirty="0" err="1">
                <a:solidFill>
                  <a:srgbClr val="FFFF00"/>
                </a:solidFill>
                <a:latin typeface="Tahoma" panose="020B0604030504040204" pitchFamily="34" charset="0"/>
              </a:rPr>
              <a:t>péché</a:t>
            </a:r>
            <a:r>
              <a:rPr lang="en-US" altLang="en-US" sz="2800" b="1" dirty="0">
                <a:solidFill>
                  <a:srgbClr val="FFFF00"/>
                </a:solidFill>
                <a:latin typeface="Tahoma" panose="020B0604030504040204" pitchFamily="34" charset="0"/>
              </a:rPr>
              <a:t> </a:t>
            </a:r>
            <a:r>
              <a:rPr lang="en-US" altLang="en-US" sz="2800" b="1" dirty="0" err="1">
                <a:solidFill>
                  <a:srgbClr val="FFFF00"/>
                </a:solidFill>
                <a:latin typeface="Tahoma" panose="020B0604030504040204" pitchFamily="34" charset="0"/>
              </a:rPr>
              <a:t>originel</a:t>
            </a:r>
            <a:r>
              <a:rPr lang="en-US" altLang="en-US" sz="2800" b="1" dirty="0">
                <a:solidFill>
                  <a:srgbClr val="FFFF00"/>
                </a:solidFill>
                <a:latin typeface="Tahoma" panose="020B0604030504040204" pitchFamily="34" charset="0"/>
              </a:rPr>
              <a:t> </a:t>
            </a:r>
            <a:r>
              <a:rPr lang="en-US" altLang="en-US" sz="2800" b="1" dirty="0" err="1">
                <a:solidFill>
                  <a:srgbClr val="FFFF00"/>
                </a:solidFill>
                <a:latin typeface="Tahoma" panose="020B0604030504040204" pitchFamily="34" charset="0"/>
              </a:rPr>
              <a:t>rejeté</a:t>
            </a:r>
            <a:endParaRPr lang="en-US" altLang="en-US" sz="2800" b="1" dirty="0">
              <a:solidFill>
                <a:srgbClr val="FFFF00"/>
              </a:solidFill>
              <a:latin typeface="Tahoma" panose="020B0604030504040204" pitchFamily="34" charset="0"/>
            </a:endParaRPr>
          </a:p>
          <a:p>
            <a:pPr>
              <a:spcBef>
                <a:spcPct val="50000"/>
              </a:spcBef>
              <a:buClrTx/>
              <a:buFontTx/>
              <a:buNone/>
            </a:pPr>
            <a:endParaRPr lang="en-US" altLang="en-US" sz="1200" b="1" dirty="0">
              <a:solidFill>
                <a:srgbClr val="FFFF00"/>
              </a:solidFill>
              <a:latin typeface="Tahoma" panose="020B0604030504040204" pitchFamily="34" charset="0"/>
            </a:endParaRPr>
          </a:p>
          <a:p>
            <a:pPr>
              <a:spcBef>
                <a:spcPct val="50000"/>
              </a:spcBef>
              <a:buClrTx/>
              <a:buFontTx/>
              <a:buNone/>
            </a:pPr>
            <a:r>
              <a:rPr lang="en-US" altLang="en-US" sz="2800" b="1" dirty="0">
                <a:solidFill>
                  <a:srgbClr val="FFFF00"/>
                </a:solidFill>
                <a:latin typeface="Tahoma" panose="020B0604030504040204" pitchFamily="34" charset="0"/>
              </a:rPr>
              <a:t>Suis-je un semi-</a:t>
            </a:r>
            <a:r>
              <a:rPr lang="en-US" altLang="en-US" sz="2800" b="1" dirty="0" err="1">
                <a:solidFill>
                  <a:srgbClr val="FFFF00"/>
                </a:solidFill>
                <a:latin typeface="Tahoma" panose="020B0604030504040204" pitchFamily="34" charset="0"/>
              </a:rPr>
              <a:t>pélagien</a:t>
            </a:r>
            <a:r>
              <a:rPr lang="en-US" altLang="en-US" sz="2800" b="1" dirty="0">
                <a:solidFill>
                  <a:srgbClr val="FFFF00"/>
                </a:solidFill>
                <a:latin typeface="Tahoma" panose="020B0604030504040204" pitchFamily="34" charset="0"/>
              </a:rPr>
              <a:t> ?</a:t>
            </a:r>
          </a:p>
          <a:p>
            <a:pPr>
              <a:spcBef>
                <a:spcPct val="50000"/>
              </a:spcBef>
              <a:buClrTx/>
              <a:buFontTx/>
              <a:buNone/>
            </a:pPr>
            <a:endParaRPr lang="en-US" altLang="en-US" sz="2800" b="1" dirty="0">
              <a:solidFill>
                <a:srgbClr val="FFFF00"/>
              </a:solidFill>
              <a:latin typeface="Tahoma" panose="020B0604030504040204" pitchFamily="34" charset="0"/>
            </a:endParaRPr>
          </a:p>
          <a:p>
            <a:pPr>
              <a:spcBef>
                <a:spcPct val="50000"/>
              </a:spcBef>
              <a:buClrTx/>
              <a:buFontTx/>
              <a:buNone/>
            </a:pPr>
            <a:endParaRPr lang="en-US" altLang="en-US" sz="2800" b="1" dirty="0">
              <a:solidFill>
                <a:srgbClr val="FFFF00"/>
              </a:solidFill>
              <a:latin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0354-A11F-5082-C49E-721ABC6D20E1}"/>
              </a:ext>
            </a:extLst>
          </p:cNvPr>
          <p:cNvSpPr>
            <a:spLocks noGrp="1"/>
          </p:cNvSpPr>
          <p:nvPr>
            <p:ph type="title"/>
          </p:nvPr>
        </p:nvSpPr>
        <p:spPr>
          <a:xfrm>
            <a:off x="457200" y="244475"/>
            <a:ext cx="8385175" cy="1127125"/>
          </a:xfrm>
        </p:spPr>
        <p:txBody>
          <a:bodyPr/>
          <a:lstStyle/>
          <a:p>
            <a:pPr algn="ctr">
              <a:defRPr/>
            </a:pPr>
            <a:r>
              <a:rPr lang="en-US" sz="3600" dirty="0"/>
              <a:t>Sotériologie</a:t>
            </a:r>
          </a:p>
        </p:txBody>
      </p:sp>
      <p:sp>
        <p:nvSpPr>
          <p:cNvPr id="3" name="Content Placeholder 2">
            <a:extLst>
              <a:ext uri="{FF2B5EF4-FFF2-40B4-BE49-F238E27FC236}">
                <a16:creationId xmlns:a16="http://schemas.microsoft.com/office/drawing/2014/main" id="{71A91C20-36E8-9D88-1CEE-3286E6B018F2}"/>
              </a:ext>
            </a:extLst>
          </p:cNvPr>
          <p:cNvSpPr>
            <a:spLocks noGrp="1"/>
          </p:cNvSpPr>
          <p:nvPr>
            <p:ph idx="1"/>
          </p:nvPr>
        </p:nvSpPr>
        <p:spPr>
          <a:xfrm>
            <a:off x="301625" y="1295400"/>
            <a:ext cx="8543925" cy="4800600"/>
          </a:xfrm>
        </p:spPr>
        <p:txBody>
          <a:bodyPr/>
          <a:lstStyle/>
          <a:p>
            <a:pPr marL="0" indent="0">
              <a:buFont typeface="Wingdings" pitchFamily="2" charset="2"/>
              <a:buNone/>
              <a:defRPr/>
            </a:pPr>
            <a:r>
              <a:rPr lang="en-US" sz="2400" b="1" dirty="0"/>
              <a:t>Athanase :  </a:t>
            </a:r>
            <a:r>
              <a:rPr lang="en-US" sz="2400" b="1" i="1" dirty="0"/>
              <a:t>Sur l'Incarnation</a:t>
            </a:r>
          </a:p>
          <a:p>
            <a:pPr marL="0" indent="0">
              <a:buFont typeface="Wingdings" pitchFamily="2" charset="2"/>
              <a:buNone/>
              <a:defRPr/>
            </a:pPr>
            <a:endParaRPr lang="en-US" sz="2400" b="1" i="1" dirty="0"/>
          </a:p>
          <a:p>
            <a:pPr marL="0" indent="0">
              <a:buFont typeface="Wingdings" pitchFamily="2" charset="2"/>
              <a:buNone/>
              <a:defRPr/>
            </a:pPr>
            <a:r>
              <a:rPr lang="en-US" sz="2400" b="1" dirty="0"/>
              <a:t>L'Orient :  Dieu se faisant chair nous permet de devenir comme Dieu.  Déification accentuée.   Le salut maintenant.   1 P 2:2</a:t>
            </a:r>
          </a:p>
          <a:p>
            <a:pPr marL="0" indent="0">
              <a:buFont typeface="Wingdings" pitchFamily="2" charset="2"/>
              <a:buNone/>
              <a:defRPr/>
            </a:pPr>
            <a:endParaRPr lang="en-US" sz="2400" b="1" dirty="0"/>
          </a:p>
          <a:p>
            <a:pPr marL="0" indent="0">
              <a:buFont typeface="Wingdings" pitchFamily="2" charset="2"/>
              <a:buNone/>
              <a:defRPr/>
            </a:pPr>
            <a:r>
              <a:rPr lang="en-US" sz="2400" b="1" dirty="0"/>
              <a:t>L'Ouest :   Jésus crucifié en tant que sacrifice de substitution pour nos péchés.  Le salut dans le futur.  Heb 6:11 Gal 5:5</a:t>
            </a:r>
          </a:p>
          <a:p>
            <a:pPr marL="0" indent="0">
              <a:buFont typeface="Wingdings" pitchFamily="2" charset="2"/>
              <a:buNone/>
              <a:defRPr/>
            </a:pPr>
            <a:endParaRPr lang="en-US" sz="2400" b="1" dirty="0"/>
          </a:p>
          <a:p>
            <a:pPr marL="0" indent="0">
              <a:buFont typeface="Wingdings" pitchFamily="2" charset="2"/>
              <a:buNone/>
              <a:defRPr/>
            </a:pPr>
            <a:r>
              <a:rPr lang="en-US" sz="2400" b="1" dirty="0"/>
              <a:t>Qu'en est-il du rôle de la résurrection dans notre </a:t>
            </a:r>
            <a:r>
              <a:rPr lang="en-US" sz="2400" b="1" dirty="0" err="1"/>
              <a:t>salut </a:t>
            </a:r>
            <a:r>
              <a:rPr lang="en-US" sz="2400" b="1"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7093-07D1-8F62-D366-5E0F8C64FA85}"/>
              </a:ext>
            </a:extLst>
          </p:cNvPr>
          <p:cNvSpPr>
            <a:spLocks noGrp="1"/>
          </p:cNvSpPr>
          <p:nvPr>
            <p:ph type="title"/>
          </p:nvPr>
        </p:nvSpPr>
        <p:spPr>
          <a:xfrm>
            <a:off x="304800" y="244475"/>
            <a:ext cx="8537575" cy="974725"/>
          </a:xfrm>
        </p:spPr>
        <p:txBody>
          <a:bodyPr/>
          <a:lstStyle/>
          <a:p>
            <a:pPr algn="ctr">
              <a:defRPr/>
            </a:pPr>
            <a:r>
              <a:rPr lang="en-US" sz="3200" dirty="0"/>
              <a:t>Pères de l'Église tardive</a:t>
            </a:r>
          </a:p>
        </p:txBody>
      </p:sp>
      <p:sp>
        <p:nvSpPr>
          <p:cNvPr id="3" name="Content Placeholder 2">
            <a:extLst>
              <a:ext uri="{FF2B5EF4-FFF2-40B4-BE49-F238E27FC236}">
                <a16:creationId xmlns:a16="http://schemas.microsoft.com/office/drawing/2014/main" id="{43010042-AFE8-EA0B-5B25-7EF00C45D029}"/>
              </a:ext>
            </a:extLst>
          </p:cNvPr>
          <p:cNvSpPr>
            <a:spLocks noGrp="1"/>
          </p:cNvSpPr>
          <p:nvPr>
            <p:ph idx="1"/>
          </p:nvPr>
        </p:nvSpPr>
        <p:spPr>
          <a:xfrm>
            <a:off x="4191000" y="1828800"/>
            <a:ext cx="4654550" cy="4267200"/>
          </a:xfrm>
        </p:spPr>
        <p:txBody>
          <a:bodyPr/>
          <a:lstStyle/>
          <a:p>
            <a:pPr marL="0" indent="0">
              <a:buFont typeface="Wingdings" pitchFamily="2" charset="2"/>
              <a:buNone/>
              <a:defRPr/>
            </a:pPr>
            <a:r>
              <a:rPr lang="en-US" sz="2400" b="1" dirty="0"/>
              <a:t>Ambroise de Milan (339-397)</a:t>
            </a:r>
          </a:p>
          <a:p>
            <a:pPr marL="0" indent="0">
              <a:buFont typeface="Wingdings" pitchFamily="2" charset="2"/>
              <a:buNone/>
              <a:defRPr/>
            </a:pPr>
            <a:r>
              <a:rPr lang="en-US" sz="2400" b="1" i="1" dirty="0"/>
              <a:t>Sur les sacrements</a:t>
            </a:r>
          </a:p>
          <a:p>
            <a:pPr marL="0" indent="0">
              <a:buFont typeface="Wingdings" pitchFamily="2" charset="2"/>
              <a:buNone/>
              <a:defRPr/>
            </a:pPr>
            <a:r>
              <a:rPr lang="en-US" sz="2400" b="1" dirty="0"/>
              <a:t>(transsubstantiation)</a:t>
            </a:r>
          </a:p>
          <a:p>
            <a:pPr marL="0" indent="0">
              <a:buFont typeface="Wingdings" pitchFamily="2" charset="2"/>
              <a:buNone/>
              <a:defRPr/>
            </a:pPr>
            <a:r>
              <a:rPr lang="en-US" sz="2400" b="1" dirty="0"/>
              <a:t>Baptisé Augustin</a:t>
            </a:r>
          </a:p>
          <a:p>
            <a:pPr marL="0" indent="0">
              <a:buFont typeface="Wingdings" pitchFamily="2" charset="2"/>
              <a:buNone/>
              <a:defRPr/>
            </a:pPr>
            <a:endParaRPr lang="en-US" sz="1400" b="1" dirty="0"/>
          </a:p>
          <a:p>
            <a:pPr marL="0" indent="0">
              <a:buFont typeface="Wingdings" pitchFamily="2" charset="2"/>
              <a:buNone/>
              <a:defRPr/>
            </a:pPr>
            <a:endParaRPr lang="en-US" sz="1400" b="1" dirty="0"/>
          </a:p>
          <a:p>
            <a:pPr marL="0" indent="0">
              <a:buFont typeface="Wingdings" pitchFamily="2" charset="2"/>
              <a:buNone/>
              <a:defRPr/>
            </a:pPr>
            <a:r>
              <a:rPr lang="en-US" sz="2400" b="1" dirty="0"/>
              <a:t>Jérôme (347-420)</a:t>
            </a:r>
          </a:p>
          <a:p>
            <a:pPr marL="0" indent="0">
              <a:buFont typeface="Wingdings" pitchFamily="2" charset="2"/>
              <a:buNone/>
              <a:defRPr/>
            </a:pPr>
            <a:r>
              <a:rPr lang="en-US" sz="2400" b="1" dirty="0"/>
              <a:t>Traduction de la Vulgate</a:t>
            </a:r>
          </a:p>
        </p:txBody>
      </p:sp>
      <p:pic>
        <p:nvPicPr>
          <p:cNvPr id="118788" name="Picture 2" descr="Image result for jerome vulgate">
            <a:extLst>
              <a:ext uri="{FF2B5EF4-FFF2-40B4-BE49-F238E27FC236}">
                <a16:creationId xmlns:a16="http://schemas.microsoft.com/office/drawing/2014/main" id="{ECDF180A-0C9D-2332-6115-07103C2C7B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600200"/>
            <a:ext cx="33528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TextBox 3">
            <a:extLst>
              <a:ext uri="{FF2B5EF4-FFF2-40B4-BE49-F238E27FC236}">
                <a16:creationId xmlns:a16="http://schemas.microsoft.com/office/drawing/2014/main" id="{1662B19E-9EAF-613C-368C-A6874A930F48}"/>
              </a:ext>
            </a:extLst>
          </p:cNvPr>
          <p:cNvSpPr txBox="1">
            <a:spLocks noChangeArrowheads="1"/>
          </p:cNvSpPr>
          <p:nvPr/>
        </p:nvSpPr>
        <p:spPr bwMode="auto">
          <a:xfrm>
            <a:off x="1143000" y="6248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Jérôme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F202-6AEE-B42E-11C6-739A6C9D97B6}"/>
              </a:ext>
            </a:extLst>
          </p:cNvPr>
          <p:cNvSpPr>
            <a:spLocks noGrp="1"/>
          </p:cNvSpPr>
          <p:nvPr>
            <p:ph type="title"/>
          </p:nvPr>
        </p:nvSpPr>
        <p:spPr/>
        <p:txBody>
          <a:bodyPr/>
          <a:lstStyle/>
          <a:p>
            <a:pPr algn="ctr">
              <a:defRPr/>
            </a:pPr>
            <a:r>
              <a:rPr lang="en-US" sz="3200" dirty="0"/>
              <a:t>L'ascétisme dans l'Église primitive</a:t>
            </a:r>
          </a:p>
        </p:txBody>
      </p:sp>
      <p:sp>
        <p:nvSpPr>
          <p:cNvPr id="3" name="Content Placeholder 2">
            <a:extLst>
              <a:ext uri="{FF2B5EF4-FFF2-40B4-BE49-F238E27FC236}">
                <a16:creationId xmlns:a16="http://schemas.microsoft.com/office/drawing/2014/main" id="{F89C08F6-3D5B-7A09-7A76-D9743BFB8D4F}"/>
              </a:ext>
            </a:extLst>
          </p:cNvPr>
          <p:cNvSpPr>
            <a:spLocks noGrp="1"/>
          </p:cNvSpPr>
          <p:nvPr>
            <p:ph idx="1"/>
          </p:nvPr>
        </p:nvSpPr>
        <p:spPr>
          <a:xfrm>
            <a:off x="3962400" y="1447800"/>
            <a:ext cx="4883150" cy="5029200"/>
          </a:xfrm>
        </p:spPr>
        <p:txBody>
          <a:bodyPr/>
          <a:lstStyle/>
          <a:p>
            <a:pPr marL="0" indent="0">
              <a:buFont typeface="Wingdings" pitchFamily="2" charset="2"/>
              <a:buNone/>
              <a:defRPr/>
            </a:pPr>
            <a:r>
              <a:rPr lang="en-US" sz="2800" b="1" dirty="0"/>
              <a:t>Anthony ermite</a:t>
            </a:r>
          </a:p>
          <a:p>
            <a:pPr marL="0" indent="0">
              <a:buFont typeface="Wingdings" pitchFamily="2" charset="2"/>
              <a:buNone/>
              <a:defRPr/>
            </a:pPr>
            <a:endParaRPr lang="en-US" sz="1200" b="1" dirty="0"/>
          </a:p>
          <a:p>
            <a:pPr marL="0" indent="0">
              <a:buFont typeface="Wingdings" pitchFamily="2" charset="2"/>
              <a:buNone/>
              <a:defRPr/>
            </a:pPr>
            <a:r>
              <a:rPr lang="en-US" sz="2800" b="1" dirty="0" err="1"/>
              <a:t>Pachomonius </a:t>
            </a:r>
            <a:r>
              <a:rPr lang="en-US" sz="2800" b="1" dirty="0"/>
              <a:t>cenobites</a:t>
            </a:r>
          </a:p>
          <a:p>
            <a:pPr marL="0" indent="0">
              <a:buFont typeface="Wingdings" pitchFamily="2" charset="2"/>
              <a:buNone/>
              <a:defRPr/>
            </a:pPr>
            <a:endParaRPr lang="en-US" sz="1200" b="1" dirty="0"/>
          </a:p>
          <a:p>
            <a:pPr marL="0" indent="0">
              <a:buFont typeface="Wingdings" pitchFamily="2" charset="2"/>
              <a:buNone/>
              <a:defRPr/>
            </a:pPr>
            <a:r>
              <a:rPr lang="en-US" sz="2800" b="1" dirty="0"/>
              <a:t>Sœurs Basile et </a:t>
            </a:r>
            <a:r>
              <a:rPr lang="en-US" sz="2800" b="1" dirty="0" err="1"/>
              <a:t>Macrina</a:t>
            </a:r>
          </a:p>
          <a:p>
            <a:pPr marL="0" indent="0">
              <a:buFont typeface="Wingdings" pitchFamily="2" charset="2"/>
              <a:buNone/>
              <a:defRPr/>
            </a:pPr>
            <a:endParaRPr lang="en-US" sz="1200" b="1" dirty="0"/>
          </a:p>
          <a:p>
            <a:pPr marL="0" indent="0">
              <a:buFont typeface="Wingdings" pitchFamily="2" charset="2"/>
              <a:buNone/>
              <a:defRPr/>
            </a:pPr>
            <a:r>
              <a:rPr lang="en-US" sz="2800" b="1" dirty="0"/>
              <a:t>Martin de Tours itinérant</a:t>
            </a:r>
          </a:p>
          <a:p>
            <a:pPr marL="0" indent="0">
              <a:buFont typeface="Wingdings" pitchFamily="2" charset="2"/>
              <a:buNone/>
              <a:defRPr/>
            </a:pPr>
            <a:endParaRPr lang="en-US" sz="1200" b="1" dirty="0"/>
          </a:p>
          <a:p>
            <a:pPr marL="0" indent="0">
              <a:buFont typeface="Wingdings" pitchFamily="2" charset="2"/>
              <a:buNone/>
              <a:defRPr/>
            </a:pPr>
            <a:r>
              <a:rPr lang="en-US" sz="2800" b="1" dirty="0" err="1"/>
              <a:t>Symeon Stylites </a:t>
            </a:r>
            <a:r>
              <a:rPr lang="en-US" sz="2800" b="1" dirty="0"/>
              <a:t>extrémiste</a:t>
            </a:r>
          </a:p>
          <a:p>
            <a:pPr marL="0" indent="0">
              <a:buFont typeface="Wingdings" pitchFamily="2" charset="2"/>
              <a:buNone/>
              <a:defRPr/>
            </a:pPr>
            <a:endParaRPr lang="en-US" sz="1200" b="1" dirty="0"/>
          </a:p>
          <a:p>
            <a:pPr marL="0" indent="0">
              <a:buFont typeface="Wingdings" pitchFamily="2" charset="2"/>
              <a:buNone/>
              <a:defRPr/>
            </a:pPr>
            <a:r>
              <a:rPr lang="en-US" sz="2800" b="1" dirty="0"/>
              <a:t>John Cassian Western</a:t>
            </a:r>
          </a:p>
          <a:p>
            <a:pPr marL="0" indent="0">
              <a:buFont typeface="Wingdings" pitchFamily="2" charset="2"/>
              <a:buNone/>
              <a:defRPr/>
            </a:pPr>
            <a:endParaRPr lang="en-US" sz="800" b="1" dirty="0"/>
          </a:p>
          <a:p>
            <a:pPr marL="0" indent="0">
              <a:buFont typeface="Wingdings" pitchFamily="2" charset="2"/>
              <a:buNone/>
              <a:defRPr/>
            </a:pPr>
            <a:r>
              <a:rPr lang="en-US" sz="2800" b="1" dirty="0"/>
              <a:t>Règle bénédictine</a:t>
            </a:r>
          </a:p>
        </p:txBody>
      </p:sp>
      <p:pic>
        <p:nvPicPr>
          <p:cNvPr id="119812" name="Picture 2" descr="Image result for simeon stylites">
            <a:extLst>
              <a:ext uri="{FF2B5EF4-FFF2-40B4-BE49-F238E27FC236}">
                <a16:creationId xmlns:a16="http://schemas.microsoft.com/office/drawing/2014/main" id="{25D9049C-8D6A-A73B-1AF5-523F8E59D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90675"/>
            <a:ext cx="28876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9A5EEE2-04DE-E53D-C0E1-3376F5E73B47}"/>
              </a:ext>
            </a:extLst>
          </p:cNvPr>
          <p:cNvSpPr>
            <a:spLocks noGrp="1" noRot="1" noChangeArrowheads="1"/>
          </p:cNvSpPr>
          <p:nvPr>
            <p:ph type="title"/>
          </p:nvPr>
        </p:nvSpPr>
        <p:spPr>
          <a:xfrm>
            <a:off x="457200" y="244475"/>
            <a:ext cx="8385175" cy="898525"/>
          </a:xfrm>
        </p:spPr>
        <p:txBody>
          <a:bodyPr/>
          <a:lstStyle/>
          <a:p>
            <a:pPr eaLnBrk="1" hangingPunct="1">
              <a:defRPr/>
            </a:pPr>
            <a:r>
              <a:rPr lang="fr-FR" sz="2400" dirty="0"/>
              <a:t>Histoire de l'Eglise :  Comment devons-nous ”nous y prendre" à l'Église ?</a:t>
            </a:r>
          </a:p>
        </p:txBody>
      </p:sp>
      <p:sp>
        <p:nvSpPr>
          <p:cNvPr id="61443" name="Rectangle 3">
            <a:extLst>
              <a:ext uri="{FF2B5EF4-FFF2-40B4-BE49-F238E27FC236}">
                <a16:creationId xmlns:a16="http://schemas.microsoft.com/office/drawing/2014/main" id="{EE9D2FA1-0096-63FA-65C8-32B5BDB35BA6}"/>
              </a:ext>
            </a:extLst>
          </p:cNvPr>
          <p:cNvSpPr>
            <a:spLocks noGrp="1" noRot="1" noChangeArrowheads="1"/>
          </p:cNvSpPr>
          <p:nvPr>
            <p:ph type="body" idx="1"/>
          </p:nvPr>
        </p:nvSpPr>
        <p:spPr>
          <a:xfrm>
            <a:off x="531812" y="1143000"/>
            <a:ext cx="8235950" cy="4648200"/>
          </a:xfrm>
        </p:spPr>
        <p:txBody>
          <a:bodyPr/>
          <a:lstStyle/>
          <a:p>
            <a:pPr eaLnBrk="1" hangingPunct="1">
              <a:defRPr/>
            </a:pPr>
            <a:r>
              <a:rPr lang="fr-FR" sz="2400" dirty="0"/>
              <a:t>David </a:t>
            </a:r>
            <a:r>
              <a:rPr lang="fr-FR" sz="2400" dirty="0" err="1"/>
              <a:t>Bercot</a:t>
            </a:r>
            <a:r>
              <a:rPr lang="fr-FR" sz="2400" dirty="0"/>
              <a:t> a-t-il raison ?  Viola et </a:t>
            </a:r>
            <a:r>
              <a:rPr lang="fr-FR" sz="2400" dirty="0" err="1"/>
              <a:t>Barna</a:t>
            </a:r>
            <a:r>
              <a:rPr lang="fr-FR" sz="2400" dirty="0"/>
              <a:t> ont-ils raison ?</a:t>
            </a:r>
          </a:p>
          <a:p>
            <a:pPr lvl="1" eaLnBrk="1" hangingPunct="1">
              <a:defRPr/>
            </a:pPr>
            <a:r>
              <a:rPr lang="fr-FR" sz="2000" dirty="0"/>
              <a:t>Que le véritable hérétique se lève !</a:t>
            </a:r>
          </a:p>
          <a:p>
            <a:pPr lvl="1" eaLnBrk="1" hangingPunct="1">
              <a:defRPr/>
            </a:pPr>
            <a:r>
              <a:rPr lang="fr-FR" sz="2000" dirty="0"/>
              <a:t>Le christianisme païen.</a:t>
            </a:r>
          </a:p>
          <a:p>
            <a:pPr lvl="1" eaLnBrk="1" hangingPunct="1">
              <a:defRPr/>
            </a:pPr>
            <a:r>
              <a:rPr lang="fr-FR" sz="2000" dirty="0"/>
              <a:t>Supposition :  S'ils l'ont fait, nous devons le faire.</a:t>
            </a:r>
          </a:p>
          <a:p>
            <a:pPr lvl="1" eaLnBrk="1" hangingPunct="1">
              <a:defRPr/>
            </a:pPr>
            <a:r>
              <a:rPr lang="fr-FR" sz="2000" dirty="0"/>
              <a:t>Églises de maison, Pacifisme, Retrait des divertissements mondains, Instruments de musique, Baptême</a:t>
            </a:r>
          </a:p>
          <a:p>
            <a:pPr eaLnBrk="1" hangingPunct="1">
              <a:defRPr/>
            </a:pPr>
            <a:endParaRPr lang="fr-FR" sz="2400" dirty="0"/>
          </a:p>
          <a:p>
            <a:pPr eaLnBrk="1" hangingPunct="1">
              <a:defRPr/>
            </a:pPr>
            <a:r>
              <a:rPr lang="fr-FR" sz="2400" dirty="0"/>
              <a:t>Non ! C'est une supposition incorrecte.</a:t>
            </a:r>
          </a:p>
          <a:p>
            <a:pPr lvl="1" eaLnBrk="1" hangingPunct="1">
              <a:defRPr/>
            </a:pPr>
            <a:r>
              <a:rPr lang="fr-FR" sz="2000" dirty="0"/>
              <a:t>Certains d'entre eux étaient des opportunistes.</a:t>
            </a:r>
          </a:p>
          <a:p>
            <a:pPr lvl="1" eaLnBrk="1" hangingPunct="1">
              <a:defRPr/>
            </a:pPr>
            <a:r>
              <a:rPr lang="fr-FR" sz="2000" dirty="0"/>
              <a:t>Certaines d'entre elles reflètent des réalités culturelles.</a:t>
            </a:r>
          </a:p>
          <a:p>
            <a:pPr lvl="1" eaLnBrk="1" hangingPunct="1">
              <a:defRPr/>
            </a:pPr>
            <a:r>
              <a:rPr lang="fr-FR" sz="2000" dirty="0"/>
              <a:t>En fin de compte, par la foi, nous faisons confiance aux écritures.</a:t>
            </a:r>
          </a:p>
          <a:p>
            <a:pPr lvl="1" eaLnBrk="1" hangingPunct="1">
              <a:defRPr/>
            </a:pPr>
            <a:r>
              <a:rPr lang="fr-FR" sz="2000" dirty="0"/>
              <a:t>Mais ! !!   Nous pouvons apprendre beaucoup de leurs bons exemples.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A3A2-0956-89C7-BBD6-D68FD2DAE6DD}"/>
              </a:ext>
            </a:extLst>
          </p:cNvPr>
          <p:cNvSpPr>
            <a:spLocks noGrp="1"/>
          </p:cNvSpPr>
          <p:nvPr>
            <p:ph type="title"/>
          </p:nvPr>
        </p:nvSpPr>
        <p:spPr/>
        <p:txBody>
          <a:bodyPr/>
          <a:lstStyle/>
          <a:p>
            <a:pPr algn="ctr">
              <a:defRPr/>
            </a:pPr>
            <a:r>
              <a:rPr lang="en-US" sz="3200" dirty="0"/>
              <a:t>Benoît (480-543) et le monachisme occidental</a:t>
            </a:r>
          </a:p>
        </p:txBody>
      </p:sp>
      <p:sp>
        <p:nvSpPr>
          <p:cNvPr id="3" name="Content Placeholder 2">
            <a:extLst>
              <a:ext uri="{FF2B5EF4-FFF2-40B4-BE49-F238E27FC236}">
                <a16:creationId xmlns:a16="http://schemas.microsoft.com/office/drawing/2014/main" id="{9939B7DC-D22D-372A-D3FF-FF86EA42C6C4}"/>
              </a:ext>
            </a:extLst>
          </p:cNvPr>
          <p:cNvSpPr>
            <a:spLocks noGrp="1"/>
          </p:cNvSpPr>
          <p:nvPr>
            <p:ph idx="1"/>
          </p:nvPr>
        </p:nvSpPr>
        <p:spPr>
          <a:xfrm>
            <a:off x="838200" y="1905000"/>
            <a:ext cx="4800600" cy="4191000"/>
          </a:xfrm>
        </p:spPr>
        <p:txBody>
          <a:bodyPr/>
          <a:lstStyle/>
          <a:p>
            <a:pPr marL="0" indent="0">
              <a:buFont typeface="Wingdings" pitchFamily="2" charset="2"/>
              <a:buNone/>
              <a:defRPr/>
            </a:pPr>
            <a:r>
              <a:rPr lang="en-US" sz="2800" b="1" dirty="0"/>
              <a:t>La "règle" de Benoît XVI</a:t>
            </a:r>
          </a:p>
          <a:p>
            <a:pPr marL="0" indent="0">
              <a:buFont typeface="Wingdings" pitchFamily="2" charset="2"/>
              <a:buNone/>
              <a:defRPr/>
            </a:pPr>
            <a:endParaRPr lang="en-US" sz="1000" b="1" dirty="0"/>
          </a:p>
          <a:p>
            <a:pPr marL="0" indent="0">
              <a:buFont typeface="Wingdings" pitchFamily="2" charset="2"/>
              <a:buNone/>
              <a:defRPr/>
            </a:pPr>
            <a:r>
              <a:rPr lang="en-US" sz="2800" b="1" dirty="0"/>
              <a:t>Après Benoît, les moines ont à la fois prié et travaillé.</a:t>
            </a:r>
          </a:p>
          <a:p>
            <a:pPr marL="0" indent="0">
              <a:buFont typeface="Wingdings" pitchFamily="2" charset="2"/>
              <a:buNone/>
              <a:defRPr/>
            </a:pPr>
            <a:endParaRPr lang="en-US" sz="2800" b="1" dirty="0"/>
          </a:p>
          <a:p>
            <a:pPr marL="0" indent="0">
              <a:buFont typeface="Wingdings" pitchFamily="2" charset="2"/>
              <a:buNone/>
              <a:defRPr/>
            </a:pPr>
            <a:r>
              <a:rPr lang="en-US" sz="2800" b="1" dirty="0"/>
              <a:t>Alternatif :</a:t>
            </a:r>
          </a:p>
          <a:p>
            <a:pPr marL="0" indent="0">
              <a:buFont typeface="Wingdings" pitchFamily="2" charset="2"/>
              <a:buNone/>
              <a:defRPr/>
            </a:pPr>
            <a:r>
              <a:rPr lang="en-US" sz="2800" b="1" dirty="0"/>
              <a:t>Patrick d'Irlande (385-461)</a:t>
            </a:r>
          </a:p>
          <a:p>
            <a:pPr marL="0" indent="0">
              <a:buFont typeface="Wingdings" pitchFamily="2" charset="2"/>
              <a:buNone/>
              <a:defRPr/>
            </a:pPr>
            <a:r>
              <a:rPr lang="en-US" sz="2800" b="1" dirty="0"/>
              <a:t>Le christianisme celtique</a:t>
            </a:r>
          </a:p>
        </p:txBody>
      </p:sp>
      <p:pic>
        <p:nvPicPr>
          <p:cNvPr id="120836" name="Picture 2">
            <a:extLst>
              <a:ext uri="{FF2B5EF4-FFF2-40B4-BE49-F238E27FC236}">
                <a16:creationId xmlns:a16="http://schemas.microsoft.com/office/drawing/2014/main" id="{1A5F8FC2-B2B7-B52E-5FE2-1555E41FA2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53113" y="1524000"/>
            <a:ext cx="30210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9E2B9B0-1228-B023-3AA5-64B64D85D11C}"/>
              </a:ext>
            </a:extLst>
          </p:cNvPr>
          <p:cNvSpPr>
            <a:spLocks noGrp="1" noRot="1" noChangeArrowheads="1"/>
          </p:cNvSpPr>
          <p:nvPr>
            <p:ph type="title"/>
          </p:nvPr>
        </p:nvSpPr>
        <p:spPr>
          <a:xfrm>
            <a:off x="457200" y="244475"/>
            <a:ext cx="8385175" cy="1127125"/>
          </a:xfrm>
        </p:spPr>
        <p:txBody>
          <a:bodyPr/>
          <a:lstStyle/>
          <a:p>
            <a:pPr algn="ctr" eaLnBrk="1" hangingPunct="1">
              <a:defRPr/>
            </a:pPr>
            <a:r>
              <a:rPr lang="en-US" sz="2800"/>
              <a:t>Les branches du christianisme après 500</a:t>
            </a:r>
          </a:p>
        </p:txBody>
      </p:sp>
      <p:sp>
        <p:nvSpPr>
          <p:cNvPr id="71683" name="Rectangle 3">
            <a:extLst>
              <a:ext uri="{FF2B5EF4-FFF2-40B4-BE49-F238E27FC236}">
                <a16:creationId xmlns:a16="http://schemas.microsoft.com/office/drawing/2014/main" id="{50E3574F-3EE5-B793-472D-840FCE21D297}"/>
              </a:ext>
            </a:extLst>
          </p:cNvPr>
          <p:cNvSpPr>
            <a:spLocks noGrp="1" noRot="1" noChangeArrowheads="1"/>
          </p:cNvSpPr>
          <p:nvPr>
            <p:ph type="body" idx="1"/>
          </p:nvPr>
        </p:nvSpPr>
        <p:spPr>
          <a:xfrm>
            <a:off x="457200" y="1524000"/>
            <a:ext cx="8388350" cy="4572000"/>
          </a:xfrm>
        </p:spPr>
        <p:txBody>
          <a:bodyPr/>
          <a:lstStyle/>
          <a:p>
            <a:pPr eaLnBrk="1" hangingPunct="1">
              <a:defRPr/>
            </a:pPr>
            <a:r>
              <a:rPr lang="en-US" sz="2200" b="1" dirty="0"/>
              <a:t>Chrétienté occidentale Rome Légaliste (justification) et hiérarchique</a:t>
            </a:r>
          </a:p>
          <a:p>
            <a:pPr eaLnBrk="1" hangingPunct="1">
              <a:defRPr/>
            </a:pPr>
            <a:endParaRPr lang="en-US" sz="800" b="1" dirty="0"/>
          </a:p>
          <a:p>
            <a:pPr eaLnBrk="1" hangingPunct="1">
              <a:defRPr/>
            </a:pPr>
            <a:r>
              <a:rPr lang="en-US" sz="2200" b="1" dirty="0"/>
              <a:t>Pâques Chrétienté Byzance Spirituel (sanctification) Expérimental, mystique</a:t>
            </a:r>
          </a:p>
          <a:p>
            <a:pPr eaLnBrk="1" hangingPunct="1">
              <a:defRPr/>
            </a:pPr>
            <a:endParaRPr lang="en-US" sz="800" b="1" dirty="0"/>
          </a:p>
          <a:p>
            <a:pPr eaLnBrk="1" hangingPunct="1">
              <a:defRPr/>
            </a:pPr>
            <a:r>
              <a:rPr lang="en-US" sz="2200" b="1" dirty="0"/>
              <a:t>Église copte (Alexandrie, Le Caire) </a:t>
            </a:r>
            <a:r>
              <a:rPr lang="en-US" sz="2200" b="1" dirty="0" err="1"/>
              <a:t>Monophysite </a:t>
            </a:r>
            <a:r>
              <a:rPr lang="en-US" sz="2200" b="1" dirty="0"/>
              <a:t>Une nature.  École d'Alexandrie.  Se concentre sur la nature divine de Jésus et minimise son humanité.   Marie :  </a:t>
            </a:r>
            <a:r>
              <a:rPr lang="en-US" sz="2200" b="1" dirty="0" err="1"/>
              <a:t>Theotokos</a:t>
            </a:r>
            <a:endParaRPr lang="en-US" sz="2200" b="1" dirty="0"/>
          </a:p>
          <a:p>
            <a:pPr eaLnBrk="1" hangingPunct="1">
              <a:defRPr/>
            </a:pPr>
            <a:endParaRPr lang="en-US" sz="800" b="1" dirty="0"/>
          </a:p>
          <a:p>
            <a:pPr eaLnBrk="1" hangingPunct="1">
              <a:defRPr/>
            </a:pPr>
            <a:r>
              <a:rPr lang="en-US" sz="2200" b="1" dirty="0"/>
              <a:t>Église d'Orient Nestorianisme </a:t>
            </a:r>
            <a:r>
              <a:rPr lang="en-US" sz="2200" b="1" dirty="0" err="1"/>
              <a:t>Dyophysite</a:t>
            </a:r>
            <a:r>
              <a:rPr lang="en-US" sz="2200" b="1" dirty="0"/>
              <a:t>.  Deux Natures.  École antiochène.  Humanité de Jésus et sa souffrance.    Marie :  </a:t>
            </a:r>
            <a:r>
              <a:rPr lang="en-US" sz="2200" b="1" dirty="0" err="1"/>
              <a:t>Christotokos</a:t>
            </a:r>
            <a:endParaRPr lang="en-US" sz="2200" b="1" dirty="0"/>
          </a:p>
          <a:p>
            <a:pPr eaLnBrk="1" hangingPunct="1">
              <a:defRPr/>
            </a:pPr>
            <a:endParaRPr lang="en-US" sz="800" b="1" dirty="0"/>
          </a:p>
          <a:p>
            <a:pPr eaLnBrk="1" hangingPunct="1">
              <a:defRPr/>
            </a:pPr>
            <a:r>
              <a:rPr lang="en-US" sz="2200" b="1" dirty="0" err="1"/>
              <a:t>Jacobites Monophysisme </a:t>
            </a:r>
            <a:r>
              <a:rPr lang="en-US" sz="2200" b="1" dirty="0"/>
              <a:t>syrien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75E5-643C-C070-1871-609109B14889}"/>
              </a:ext>
            </a:extLst>
          </p:cNvPr>
          <p:cNvSpPr>
            <a:spLocks noGrp="1"/>
          </p:cNvSpPr>
          <p:nvPr>
            <p:ph type="title"/>
          </p:nvPr>
        </p:nvSpPr>
        <p:spPr>
          <a:xfrm>
            <a:off x="457200" y="244475"/>
            <a:ext cx="8385175" cy="974725"/>
          </a:xfrm>
        </p:spPr>
        <p:txBody>
          <a:bodyPr/>
          <a:lstStyle/>
          <a:p>
            <a:pPr algn="ctr">
              <a:defRPr/>
            </a:pPr>
            <a:r>
              <a:rPr lang="en-US" sz="3600" dirty="0" err="1"/>
              <a:t>L'Église</a:t>
            </a:r>
            <a:r>
              <a:rPr lang="en-US" sz="3600" dirty="0"/>
              <a:t> </a:t>
            </a:r>
            <a:r>
              <a:rPr lang="en-US" sz="3600" dirty="0" err="1"/>
              <a:t>orientale</a:t>
            </a:r>
            <a:endParaRPr lang="en-US" sz="3600" dirty="0"/>
          </a:p>
        </p:txBody>
      </p:sp>
      <p:pic>
        <p:nvPicPr>
          <p:cNvPr id="123907" name="Content Placeholder 3" descr="http://upload.wikimedia.org/wikipedia/commons/thumb/0/02/Church_of_the_East_in_the_Middle_Ages.svg/2000px-Church_of_the_East_in_the_Middle_Ages.svg.png">
            <a:extLst>
              <a:ext uri="{FF2B5EF4-FFF2-40B4-BE49-F238E27FC236}">
                <a16:creationId xmlns:a16="http://schemas.microsoft.com/office/drawing/2014/main" id="{552E4CC7-55E6-6AE2-0F47-6B288058E404}"/>
              </a:ext>
            </a:extLst>
          </p:cNvPr>
          <p:cNvPicPr>
            <a:picLocks noGrp="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54088" y="1127125"/>
            <a:ext cx="7391400" cy="54864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D40E-0011-E511-F89E-6F07B6F4129B}"/>
              </a:ext>
            </a:extLst>
          </p:cNvPr>
          <p:cNvSpPr>
            <a:spLocks noGrp="1"/>
          </p:cNvSpPr>
          <p:nvPr>
            <p:ph type="title"/>
          </p:nvPr>
        </p:nvSpPr>
        <p:spPr/>
        <p:txBody>
          <a:bodyPr/>
          <a:lstStyle/>
          <a:p>
            <a:pPr algn="ctr">
              <a:defRPr/>
            </a:pPr>
            <a:r>
              <a:rPr lang="en-US" sz="3200" dirty="0"/>
              <a:t>L'Occident s'effondre</a:t>
            </a:r>
          </a:p>
        </p:txBody>
      </p:sp>
      <p:pic>
        <p:nvPicPr>
          <p:cNvPr id="124931" name="Content Placeholder 3" descr="File:Invasions of the Roman Empire 1.png">
            <a:extLst>
              <a:ext uri="{FF2B5EF4-FFF2-40B4-BE49-F238E27FC236}">
                <a16:creationId xmlns:a16="http://schemas.microsoft.com/office/drawing/2014/main" id="{577A66A2-905C-5FE0-1C59-76375B810215}"/>
              </a:ext>
            </a:extLst>
          </p:cNvPr>
          <p:cNvPicPr>
            <a:picLocks noGrp="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400" y="2286000"/>
            <a:ext cx="5334000" cy="3505200"/>
          </a:xfrm>
        </p:spPr>
      </p:pic>
      <p:sp>
        <p:nvSpPr>
          <p:cNvPr id="124932" name="TextBox 4">
            <a:extLst>
              <a:ext uri="{FF2B5EF4-FFF2-40B4-BE49-F238E27FC236}">
                <a16:creationId xmlns:a16="http://schemas.microsoft.com/office/drawing/2014/main" id="{16B7713E-1D47-D467-1CC9-5169F8A6EF38}"/>
              </a:ext>
            </a:extLst>
          </p:cNvPr>
          <p:cNvSpPr txBox="1">
            <a:spLocks noChangeArrowheads="1"/>
          </p:cNvSpPr>
          <p:nvPr/>
        </p:nvSpPr>
        <p:spPr bwMode="auto">
          <a:xfrm>
            <a:off x="5715000" y="2590800"/>
            <a:ext cx="36687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589 Conseil de Tolède </a:t>
            </a:r>
          </a:p>
          <a:p>
            <a:pPr>
              <a:spcBef>
                <a:spcPct val="0"/>
              </a:spcBef>
              <a:buClrTx/>
              <a:buFontTx/>
              <a:buNone/>
            </a:pPr>
            <a:r>
              <a:rPr lang="en-US" altLang="en-US" sz="2400" b="1" i="1"/>
              <a:t>filoque</a:t>
            </a:r>
          </a:p>
          <a:p>
            <a:pPr>
              <a:spcBef>
                <a:spcPct val="0"/>
              </a:spcBef>
              <a:buClrTx/>
              <a:buFontTx/>
              <a:buNone/>
            </a:pPr>
            <a:endParaRPr lang="en-US" altLang="en-US" sz="2400" b="1" i="1"/>
          </a:p>
          <a:p>
            <a:pPr>
              <a:spcBef>
                <a:spcPct val="0"/>
              </a:spcBef>
              <a:buClrTx/>
              <a:buFontTx/>
              <a:buNone/>
            </a:pPr>
            <a:r>
              <a:rPr lang="en-US" altLang="en-US" sz="2400" b="1"/>
              <a:t>Léo (441-461)</a:t>
            </a:r>
          </a:p>
          <a:p>
            <a:pPr>
              <a:spcBef>
                <a:spcPct val="0"/>
              </a:spcBef>
              <a:buClrTx/>
              <a:buFontTx/>
              <a:buNone/>
            </a:pPr>
            <a:endParaRPr lang="en-US" altLang="en-US" sz="2400" b="1"/>
          </a:p>
          <a:p>
            <a:pPr>
              <a:spcBef>
                <a:spcPct val="0"/>
              </a:spcBef>
              <a:buClrTx/>
              <a:buFontTx/>
              <a:buNone/>
            </a:pPr>
            <a:r>
              <a:rPr lang="en-US" altLang="en-US" sz="2400" b="1"/>
              <a:t>Grégoire (590-604)</a:t>
            </a:r>
          </a:p>
          <a:p>
            <a:pPr>
              <a:spcBef>
                <a:spcPct val="0"/>
              </a:spcBef>
              <a:buClrTx/>
              <a:buFontTx/>
              <a:buNone/>
            </a:pPr>
            <a:endParaRPr lang="en-US" altLang="en-US" sz="2400" b="1"/>
          </a:p>
          <a:p>
            <a:pPr>
              <a:spcBef>
                <a:spcPct val="0"/>
              </a:spcBef>
              <a:buClrTx/>
              <a:buFontTx/>
              <a:buNone/>
            </a:pPr>
            <a:endParaRPr lang="en-US" altLang="en-US" sz="24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4647-2BA6-7BDD-3127-321E202A62D7}"/>
              </a:ext>
            </a:extLst>
          </p:cNvPr>
          <p:cNvSpPr>
            <a:spLocks noGrp="1"/>
          </p:cNvSpPr>
          <p:nvPr>
            <p:ph type="title"/>
          </p:nvPr>
        </p:nvSpPr>
        <p:spPr/>
        <p:txBody>
          <a:bodyPr/>
          <a:lstStyle/>
          <a:p>
            <a:pPr algn="ctr">
              <a:defRPr/>
            </a:pPr>
            <a:r>
              <a:rPr lang="en-US" sz="3600" dirty="0"/>
              <a:t>Grégoire "le Grand" (590-604)</a:t>
            </a:r>
          </a:p>
        </p:txBody>
      </p:sp>
      <p:sp>
        <p:nvSpPr>
          <p:cNvPr id="3" name="Content Placeholder 2">
            <a:extLst>
              <a:ext uri="{FF2B5EF4-FFF2-40B4-BE49-F238E27FC236}">
                <a16:creationId xmlns:a16="http://schemas.microsoft.com/office/drawing/2014/main" id="{13D2BD26-4E84-0AED-1245-C4CD3497E109}"/>
              </a:ext>
            </a:extLst>
          </p:cNvPr>
          <p:cNvSpPr>
            <a:spLocks noGrp="1"/>
          </p:cNvSpPr>
          <p:nvPr>
            <p:ph idx="1"/>
          </p:nvPr>
        </p:nvSpPr>
        <p:spPr>
          <a:xfrm>
            <a:off x="457200" y="1676400"/>
            <a:ext cx="4800600" cy="4419600"/>
          </a:xfrm>
        </p:spPr>
        <p:txBody>
          <a:bodyPr/>
          <a:lstStyle/>
          <a:p>
            <a:pPr marL="0" indent="0">
              <a:buFont typeface="Wingdings" pitchFamily="2" charset="2"/>
              <a:buNone/>
              <a:defRPr/>
            </a:pPr>
            <a:r>
              <a:rPr lang="en-US" sz="2400" b="1" dirty="0"/>
              <a:t>Calvin : le dernier "bon" pape</a:t>
            </a:r>
          </a:p>
          <a:p>
            <a:pPr marL="0" indent="0">
              <a:buFont typeface="Wingdings" pitchFamily="2" charset="2"/>
              <a:buNone/>
              <a:defRPr/>
            </a:pPr>
            <a:endParaRPr lang="en-US" sz="800" b="1" dirty="0"/>
          </a:p>
          <a:p>
            <a:pPr marL="0" indent="0">
              <a:buFont typeface="Wingdings" pitchFamily="2" charset="2"/>
              <a:buNone/>
              <a:defRPr/>
            </a:pPr>
            <a:r>
              <a:rPr lang="en-US" sz="2400" b="1" dirty="0"/>
              <a:t>Premier moine/pope</a:t>
            </a:r>
          </a:p>
          <a:p>
            <a:pPr marL="0" indent="0">
              <a:buFont typeface="Wingdings" pitchFamily="2" charset="2"/>
              <a:buNone/>
              <a:defRPr/>
            </a:pPr>
            <a:endParaRPr lang="en-US" sz="800" b="1" dirty="0"/>
          </a:p>
          <a:p>
            <a:pPr marL="0" indent="0">
              <a:buFont typeface="Wingdings" pitchFamily="2" charset="2"/>
              <a:buNone/>
              <a:defRPr/>
            </a:pPr>
            <a:r>
              <a:rPr lang="en-US" sz="2400" b="1" dirty="0"/>
              <a:t>Le plus grand érudit de son époque</a:t>
            </a:r>
          </a:p>
          <a:p>
            <a:pPr marL="0" indent="0">
              <a:buFont typeface="Wingdings" pitchFamily="2" charset="2"/>
              <a:buNone/>
              <a:defRPr/>
            </a:pPr>
            <a:endParaRPr lang="en-US" sz="800" b="1" dirty="0"/>
          </a:p>
          <a:p>
            <a:pPr marL="0" indent="0">
              <a:buFont typeface="Wingdings" pitchFamily="2" charset="2"/>
              <a:buNone/>
              <a:defRPr/>
            </a:pPr>
            <a:r>
              <a:rPr lang="en-US" sz="2400" b="1" dirty="0"/>
              <a:t>Grand défenseur des pauvres</a:t>
            </a:r>
          </a:p>
          <a:p>
            <a:pPr marL="0" indent="0">
              <a:buFont typeface="Wingdings" pitchFamily="2" charset="2"/>
              <a:buNone/>
              <a:defRPr/>
            </a:pPr>
            <a:endParaRPr lang="en-US" sz="800" b="1" dirty="0"/>
          </a:p>
          <a:p>
            <a:pPr marL="0" indent="0">
              <a:buFont typeface="Wingdings" pitchFamily="2" charset="2"/>
              <a:buNone/>
              <a:defRPr/>
            </a:pPr>
            <a:r>
              <a:rPr lang="en-US" sz="2400" b="1" dirty="0"/>
              <a:t>Le pape acquiert le pouvoir temporel</a:t>
            </a:r>
          </a:p>
          <a:p>
            <a:pPr marL="0" indent="0">
              <a:buFont typeface="Wingdings" pitchFamily="2" charset="2"/>
              <a:buNone/>
              <a:defRPr/>
            </a:pPr>
            <a:endParaRPr lang="en-US" sz="800" b="1" dirty="0"/>
          </a:p>
          <a:p>
            <a:pPr marL="0" indent="0">
              <a:buFont typeface="Wingdings" pitchFamily="2" charset="2"/>
              <a:buNone/>
              <a:defRPr/>
            </a:pPr>
            <a:r>
              <a:rPr lang="en-US" sz="2400" b="1" dirty="0"/>
              <a:t>Marie-Madeleine, une prostituée</a:t>
            </a:r>
          </a:p>
          <a:p>
            <a:pPr marL="0" indent="0">
              <a:buFont typeface="Wingdings" pitchFamily="2" charset="2"/>
              <a:buNone/>
              <a:defRPr/>
            </a:pPr>
            <a:endParaRPr lang="en-US" sz="800" b="1" dirty="0"/>
          </a:p>
          <a:p>
            <a:pPr marL="0" indent="0">
              <a:buFont typeface="Wingdings" pitchFamily="2" charset="2"/>
              <a:buNone/>
              <a:defRPr/>
            </a:pPr>
            <a:r>
              <a:rPr lang="en-US" sz="2400" b="1" dirty="0"/>
              <a:t>Purgatoire</a:t>
            </a:r>
          </a:p>
          <a:p>
            <a:pPr marL="0" indent="0">
              <a:buFont typeface="Wingdings" pitchFamily="2" charset="2"/>
              <a:buNone/>
              <a:defRPr/>
            </a:pPr>
            <a:endParaRPr lang="en-US" sz="800" b="1" dirty="0"/>
          </a:p>
          <a:p>
            <a:pPr marL="0" indent="0">
              <a:buFont typeface="Wingdings" pitchFamily="2" charset="2"/>
              <a:buNone/>
              <a:defRPr/>
            </a:pPr>
            <a:r>
              <a:rPr lang="en-US" sz="2400" b="1" dirty="0"/>
              <a:t>Superstitieux</a:t>
            </a:r>
          </a:p>
        </p:txBody>
      </p:sp>
      <p:pic>
        <p:nvPicPr>
          <p:cNvPr id="125956" name="Picture 3" descr="Gregory I - Antiphonary of Hartker of Sankt Gallen.jpg">
            <a:extLst>
              <a:ext uri="{FF2B5EF4-FFF2-40B4-BE49-F238E27FC236}">
                <a16:creationId xmlns:a16="http://schemas.microsoft.com/office/drawing/2014/main" id="{E40AEA40-50D0-5C58-782A-0F2378E43E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3175" y="190500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Box 5">
            <a:extLst>
              <a:ext uri="{FF2B5EF4-FFF2-40B4-BE49-F238E27FC236}">
                <a16:creationId xmlns:a16="http://schemas.microsoft.com/office/drawing/2014/main" id="{5A4C09AA-B4EB-CAED-C0BE-4BF075C36E2F}"/>
              </a:ext>
            </a:extLst>
          </p:cNvPr>
          <p:cNvSpPr txBox="1">
            <a:spLocks noChangeArrowheads="1"/>
          </p:cNvSpPr>
          <p:nvPr/>
        </p:nvSpPr>
        <p:spPr bwMode="auto">
          <a:xfrm>
            <a:off x="6172200" y="5638800"/>
            <a:ext cx="310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2400" b="1"/>
              <a:t>Gregory dictant</a:t>
            </a:r>
          </a:p>
          <a:p>
            <a:pPr algn="ctr">
              <a:spcBef>
                <a:spcPct val="0"/>
              </a:spcBef>
              <a:buClrTx/>
              <a:buFontTx/>
              <a:buNone/>
            </a:pPr>
            <a:r>
              <a:rPr lang="en-US" altLang="en-US" sz="2400" b="1"/>
              <a:t>à un scribe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F48B-05A8-E867-E084-89825AEDB6C6}"/>
              </a:ext>
            </a:extLst>
          </p:cNvPr>
          <p:cNvSpPr>
            <a:spLocks noGrp="1"/>
          </p:cNvSpPr>
          <p:nvPr>
            <p:ph type="title"/>
          </p:nvPr>
        </p:nvSpPr>
        <p:spPr/>
        <p:txBody>
          <a:bodyPr/>
          <a:lstStyle/>
          <a:p>
            <a:pPr algn="ctr">
              <a:defRPr/>
            </a:pPr>
            <a:r>
              <a:rPr lang="en-US" sz="3600" dirty="0"/>
              <a:t>L'avènement de l'Islam 7</a:t>
            </a:r>
            <a:r>
              <a:rPr lang="en-US" sz="3600" baseline="30000" dirty="0"/>
              <a:t>th</a:t>
            </a:r>
            <a:r>
              <a:rPr lang="en-US" sz="3600" dirty="0"/>
              <a:t> siècle</a:t>
            </a:r>
          </a:p>
        </p:txBody>
      </p:sp>
      <p:pic>
        <p:nvPicPr>
          <p:cNvPr id="126979" name="Content Placeholder 3" descr="http://pringzter104.files.wordpress.com/2008/05/spain_and_the_age_of_islamic_caliphs.jpg">
            <a:extLst>
              <a:ext uri="{FF2B5EF4-FFF2-40B4-BE49-F238E27FC236}">
                <a16:creationId xmlns:a16="http://schemas.microsoft.com/office/drawing/2014/main" id="{0B441C18-0D2D-A9A6-D6E5-40A48E9EBCC4}"/>
              </a:ext>
            </a:extLst>
          </p:cNvPr>
          <p:cNvPicPr>
            <a:picLocks noGrp="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65113" y="1676400"/>
            <a:ext cx="8613775" cy="487521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EF49-4BBD-72C0-DDE3-505248F5545B}"/>
              </a:ext>
            </a:extLst>
          </p:cNvPr>
          <p:cNvSpPr>
            <a:spLocks noGrp="1"/>
          </p:cNvSpPr>
          <p:nvPr>
            <p:ph type="title"/>
          </p:nvPr>
        </p:nvSpPr>
        <p:spPr>
          <a:xfrm>
            <a:off x="381000" y="244475"/>
            <a:ext cx="8461375" cy="1050925"/>
          </a:xfrm>
        </p:spPr>
        <p:txBody>
          <a:bodyPr/>
          <a:lstStyle/>
          <a:p>
            <a:pPr algn="ctr">
              <a:defRPr/>
            </a:pPr>
            <a:r>
              <a:rPr lang="en-US" sz="3200" dirty="0"/>
              <a:t>Dégradation Rome et Byzance</a:t>
            </a:r>
            <a:br>
              <a:rPr lang="en-US" sz="3200" dirty="0"/>
            </a:br>
            <a:r>
              <a:rPr lang="en-US" sz="3200" dirty="0"/>
              <a:t>7</a:t>
            </a:r>
            <a:r>
              <a:rPr lang="en-US" sz="3200" baseline="30000" dirty="0"/>
              <a:t>th</a:t>
            </a:r>
            <a:r>
              <a:rPr lang="en-US" sz="3200" dirty="0"/>
              <a:t> - 11</a:t>
            </a:r>
            <a:r>
              <a:rPr lang="en-US" sz="3200" baseline="30000" dirty="0"/>
              <a:t>th</a:t>
            </a:r>
            <a:r>
              <a:rPr lang="en-US" sz="3200" dirty="0"/>
              <a:t> siècle</a:t>
            </a:r>
          </a:p>
        </p:txBody>
      </p:sp>
      <p:sp>
        <p:nvSpPr>
          <p:cNvPr id="3" name="Content Placeholder 2">
            <a:extLst>
              <a:ext uri="{FF2B5EF4-FFF2-40B4-BE49-F238E27FC236}">
                <a16:creationId xmlns:a16="http://schemas.microsoft.com/office/drawing/2014/main" id="{5E0DAB3C-C0E7-70BE-AC28-7C60D8A4BC87}"/>
              </a:ext>
            </a:extLst>
          </p:cNvPr>
          <p:cNvSpPr>
            <a:spLocks noGrp="1"/>
          </p:cNvSpPr>
          <p:nvPr>
            <p:ph idx="1"/>
          </p:nvPr>
        </p:nvSpPr>
        <p:spPr>
          <a:xfrm>
            <a:off x="762000" y="1524000"/>
            <a:ext cx="8083550" cy="4572000"/>
          </a:xfrm>
        </p:spPr>
        <p:txBody>
          <a:bodyPr/>
          <a:lstStyle/>
          <a:p>
            <a:pPr marL="0" indent="0">
              <a:buFont typeface="Wingdings" pitchFamily="2" charset="2"/>
              <a:buNone/>
              <a:defRPr/>
            </a:pPr>
            <a:r>
              <a:rPr lang="en-US" sz="2400" b="1" dirty="0"/>
              <a:t>Iconoclasme Nicée II 787</a:t>
            </a:r>
          </a:p>
          <a:p>
            <a:pPr marL="0" indent="0">
              <a:buFont typeface="Wingdings" pitchFamily="2" charset="2"/>
              <a:buNone/>
              <a:defRPr/>
            </a:pPr>
            <a:r>
              <a:rPr lang="en-US" sz="2400" b="1" dirty="0"/>
              <a:t>Vénération de Marie</a:t>
            </a:r>
          </a:p>
          <a:p>
            <a:pPr marL="0" indent="0">
              <a:buFont typeface="Wingdings" pitchFamily="2" charset="2"/>
              <a:buNone/>
              <a:defRPr/>
            </a:pPr>
            <a:r>
              <a:rPr lang="en-US" sz="2400" b="1" dirty="0"/>
              <a:t>Culte des saints, Reliques</a:t>
            </a:r>
          </a:p>
          <a:p>
            <a:pPr marL="0" indent="0">
              <a:buFont typeface="Wingdings" pitchFamily="2" charset="2"/>
              <a:buNone/>
              <a:defRPr/>
            </a:pPr>
            <a:endParaRPr lang="en-US" sz="1400" b="1" dirty="0"/>
          </a:p>
          <a:p>
            <a:pPr marL="0" indent="0">
              <a:buFont typeface="Wingdings" pitchFamily="2" charset="2"/>
              <a:buNone/>
              <a:defRPr/>
            </a:pPr>
            <a:r>
              <a:rPr lang="en-US" sz="2400" b="1" dirty="0"/>
              <a:t>Le Grand Schisme 1054</a:t>
            </a:r>
          </a:p>
          <a:p>
            <a:pPr marL="0" indent="0">
              <a:buFont typeface="Wingdings" pitchFamily="2" charset="2"/>
              <a:buNone/>
              <a:defRPr/>
            </a:pPr>
            <a:r>
              <a:rPr lang="en-US" sz="2400" b="1" dirty="0"/>
              <a:t>sur la controverse du </a:t>
            </a:r>
            <a:r>
              <a:rPr lang="en-US" sz="2400" b="1" dirty="0" err="1"/>
              <a:t>filoque </a:t>
            </a:r>
            <a:r>
              <a:rPr lang="en-US" sz="2400" b="1" dirty="0"/>
              <a:t>(et du Son)</a:t>
            </a:r>
          </a:p>
          <a:p>
            <a:pPr marL="0" indent="0">
              <a:buFont typeface="Wingdings" pitchFamily="2" charset="2"/>
              <a:buNone/>
              <a:defRPr/>
            </a:pPr>
            <a:endParaRPr lang="en-US" sz="1200" b="1" dirty="0"/>
          </a:p>
          <a:p>
            <a:pPr marL="0" indent="0">
              <a:buFont typeface="Wingdings" pitchFamily="2" charset="2"/>
              <a:buNone/>
              <a:defRPr/>
            </a:pPr>
            <a:r>
              <a:rPr lang="en-US" sz="2400" b="1" dirty="0"/>
              <a:t>Léon IX (1048-1054)</a:t>
            </a:r>
          </a:p>
          <a:p>
            <a:pPr marL="0" indent="0">
              <a:buFont typeface="Wingdings" pitchFamily="2" charset="2"/>
              <a:buNone/>
              <a:defRPr/>
            </a:pPr>
            <a:r>
              <a:rPr lang="en-US" sz="2400" b="1" dirty="0"/>
              <a:t>interdit la simonie (vente d'une fonction ecclésiastique)</a:t>
            </a:r>
          </a:p>
          <a:p>
            <a:pPr marL="0" indent="0">
              <a:buFont typeface="Wingdings" pitchFamily="2" charset="2"/>
              <a:buNone/>
              <a:defRPr/>
            </a:pPr>
            <a:r>
              <a:rPr lang="en-US" sz="2400" b="1" dirty="0"/>
              <a:t>Interdiction du népotisme (nomination d'un membre de la famille à un poste de l'église)</a:t>
            </a:r>
          </a:p>
          <a:p>
            <a:pPr marL="0" indent="0">
              <a:buFont typeface="Wingdings" pitchFamily="2" charset="2"/>
              <a:buNone/>
              <a:defRPr/>
            </a:pPr>
            <a:r>
              <a:rPr lang="en-US" sz="2400" b="1" dirty="0"/>
              <a:t>Célibat des prêtres obligatoire 1074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9368-48C0-519B-A766-B46300383310}"/>
              </a:ext>
            </a:extLst>
          </p:cNvPr>
          <p:cNvSpPr>
            <a:spLocks noGrp="1"/>
          </p:cNvSpPr>
          <p:nvPr>
            <p:ph type="title"/>
          </p:nvPr>
        </p:nvSpPr>
        <p:spPr>
          <a:xfrm>
            <a:off x="457200" y="244475"/>
            <a:ext cx="8385175" cy="974725"/>
          </a:xfrm>
        </p:spPr>
        <p:txBody>
          <a:bodyPr/>
          <a:lstStyle/>
          <a:p>
            <a:pPr algn="ctr">
              <a:defRPr/>
            </a:pPr>
            <a:r>
              <a:rPr lang="en-US" sz="3600" dirty="0"/>
              <a:t>Les croisades</a:t>
            </a:r>
          </a:p>
        </p:txBody>
      </p:sp>
      <p:pic>
        <p:nvPicPr>
          <p:cNvPr id="129027" name="Picture 2" descr="1320: Section 15: The Crusades and Medieval Christianity">
            <a:extLst>
              <a:ext uri="{FF2B5EF4-FFF2-40B4-BE49-F238E27FC236}">
                <a16:creationId xmlns:a16="http://schemas.microsoft.com/office/drawing/2014/main" id="{716974B1-896B-9070-75D0-E5F24F00F6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2193925"/>
            <a:ext cx="71342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Box 3">
            <a:extLst>
              <a:ext uri="{FF2B5EF4-FFF2-40B4-BE49-F238E27FC236}">
                <a16:creationId xmlns:a16="http://schemas.microsoft.com/office/drawing/2014/main" id="{41EE3F8F-8F04-53D5-E68B-B812A5600215}"/>
              </a:ext>
            </a:extLst>
          </p:cNvPr>
          <p:cNvSpPr txBox="1">
            <a:spLocks noChangeArrowheads="1"/>
          </p:cNvSpPr>
          <p:nvPr/>
        </p:nvSpPr>
        <p:spPr bwMode="auto">
          <a:xfrm>
            <a:off x="914400" y="12192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Pape Urbain 1095 Objectif : "récupérer" Jérusalem pour le Christ.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0B05550-E797-0A34-C21B-EBFC599D2796}"/>
              </a:ext>
            </a:extLst>
          </p:cNvPr>
          <p:cNvSpPr>
            <a:spLocks noGrp="1" noRot="1" noChangeArrowheads="1"/>
          </p:cNvSpPr>
          <p:nvPr>
            <p:ph type="title"/>
          </p:nvPr>
        </p:nvSpPr>
        <p:spPr>
          <a:xfrm>
            <a:off x="228600" y="244475"/>
            <a:ext cx="8613775" cy="1431925"/>
          </a:xfrm>
        </p:spPr>
        <p:txBody>
          <a:bodyPr/>
          <a:lstStyle/>
          <a:p>
            <a:pPr eaLnBrk="1" hangingPunct="1">
              <a:defRPr/>
            </a:pPr>
            <a:r>
              <a:rPr lang="en-US" sz="3200"/>
              <a:t>Le vrai christianisme au Moyen Âge ?</a:t>
            </a:r>
          </a:p>
        </p:txBody>
      </p:sp>
      <p:sp>
        <p:nvSpPr>
          <p:cNvPr id="18435" name="Rectangle 3">
            <a:extLst>
              <a:ext uri="{FF2B5EF4-FFF2-40B4-BE49-F238E27FC236}">
                <a16:creationId xmlns:a16="http://schemas.microsoft.com/office/drawing/2014/main" id="{34795745-143C-228D-CE46-EF42AAB40742}"/>
              </a:ext>
            </a:extLst>
          </p:cNvPr>
          <p:cNvSpPr>
            <a:spLocks noGrp="1" noRot="1" noChangeArrowheads="1"/>
          </p:cNvSpPr>
          <p:nvPr>
            <p:ph type="body" idx="1"/>
          </p:nvPr>
        </p:nvSpPr>
        <p:spPr>
          <a:xfrm>
            <a:off x="533400" y="2057400"/>
            <a:ext cx="8382000" cy="4029075"/>
          </a:xfrm>
        </p:spPr>
        <p:txBody>
          <a:bodyPr/>
          <a:lstStyle/>
          <a:p>
            <a:pPr eaLnBrk="1" hangingPunct="1">
              <a:defRPr/>
            </a:pPr>
            <a:r>
              <a:rPr lang="en-US" sz="2400" b="1" dirty="0"/>
              <a:t>Pauliciens 650-900's Asie Mineure</a:t>
            </a:r>
          </a:p>
          <a:p>
            <a:pPr marL="0" indent="0" eaLnBrk="1" hangingPunct="1">
              <a:buFont typeface="Wingdings" pitchFamily="2" charset="2"/>
              <a:buNone/>
              <a:defRPr/>
            </a:pPr>
            <a:endParaRPr lang="en-US" sz="2400" b="1" dirty="0"/>
          </a:p>
          <a:p>
            <a:pPr eaLnBrk="1" hangingPunct="1">
              <a:defRPr/>
            </a:pPr>
            <a:r>
              <a:rPr lang="en-US" sz="2400" b="1" dirty="0"/>
              <a:t>Vaudois 1175-1500's Peter Waldo, Suisse</a:t>
            </a:r>
          </a:p>
          <a:p>
            <a:pPr eaLnBrk="1" hangingPunct="1">
              <a:defRPr/>
            </a:pPr>
            <a:endParaRPr lang="en-US" sz="2400" b="1" dirty="0"/>
          </a:p>
          <a:p>
            <a:pPr eaLnBrk="1" hangingPunct="1">
              <a:defRPr/>
            </a:pPr>
            <a:r>
              <a:rPr lang="en-US" sz="2400" b="1" dirty="0"/>
              <a:t>Albigeois, Cathares, 1175-1225 Sud de la France</a:t>
            </a:r>
          </a:p>
          <a:p>
            <a:pPr eaLnBrk="1" hangingPunct="1">
              <a:defRPr/>
            </a:pPr>
            <a:endParaRPr lang="en-US"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35B3-E778-034E-5375-9F2E36437A53}"/>
              </a:ext>
            </a:extLst>
          </p:cNvPr>
          <p:cNvSpPr>
            <a:spLocks noGrp="1"/>
          </p:cNvSpPr>
          <p:nvPr>
            <p:ph type="title"/>
          </p:nvPr>
        </p:nvSpPr>
        <p:spPr>
          <a:xfrm>
            <a:off x="228600" y="228600"/>
            <a:ext cx="7696200" cy="1143000"/>
          </a:xfrm>
        </p:spPr>
        <p:txBody>
          <a:bodyPr/>
          <a:lstStyle/>
          <a:p>
            <a:pPr>
              <a:defRPr/>
            </a:pPr>
            <a:r>
              <a:rPr lang="en-US" sz="3200" dirty="0"/>
              <a:t>224 vaudois brûlés sur le bûcher à Toulon en 1243</a:t>
            </a:r>
          </a:p>
        </p:txBody>
      </p:sp>
      <p:pic>
        <p:nvPicPr>
          <p:cNvPr id="132099" name="Picture 2" descr="C:\Users\John\Downloads\Waldensians (1).jpg">
            <a:extLst>
              <a:ext uri="{FF2B5EF4-FFF2-40B4-BE49-F238E27FC236}">
                <a16:creationId xmlns:a16="http://schemas.microsoft.com/office/drawing/2014/main" id="{06549F05-FC17-FCA7-598D-4D090C1552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73188"/>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Box 2">
            <a:extLst>
              <a:ext uri="{FF2B5EF4-FFF2-40B4-BE49-F238E27FC236}">
                <a16:creationId xmlns:a16="http://schemas.microsoft.com/office/drawing/2014/main" id="{6AAB7CBC-5B28-7967-774D-45CDBE1412F0}"/>
              </a:ext>
            </a:extLst>
          </p:cNvPr>
          <p:cNvSpPr txBox="1">
            <a:spLocks noChangeArrowheads="1"/>
          </p:cNvSpPr>
          <p:nvPr/>
        </p:nvSpPr>
        <p:spPr bwMode="auto">
          <a:xfrm>
            <a:off x="4876800" y="2133600"/>
            <a:ext cx="4267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L'Écriture est la seule autorité</a:t>
            </a:r>
          </a:p>
          <a:p>
            <a:pPr>
              <a:spcBef>
                <a:spcPct val="0"/>
              </a:spcBef>
              <a:buClrTx/>
              <a:buFontTx/>
              <a:buNone/>
            </a:pPr>
            <a:r>
              <a:rPr lang="en-US" altLang="en-US" sz="2400" b="1"/>
              <a:t>Bible en langue vernaculaire</a:t>
            </a:r>
          </a:p>
          <a:p>
            <a:pPr>
              <a:spcBef>
                <a:spcPct val="0"/>
              </a:spcBef>
              <a:buClrTx/>
              <a:buFontTx/>
              <a:buNone/>
            </a:pPr>
            <a:endParaRPr lang="en-US" altLang="en-US" sz="800" b="1"/>
          </a:p>
          <a:p>
            <a:pPr>
              <a:spcBef>
                <a:spcPct val="0"/>
              </a:spcBef>
              <a:buClrTx/>
              <a:buFontTx/>
              <a:buNone/>
            </a:pPr>
            <a:r>
              <a:rPr lang="en-US" altLang="en-US" sz="2400" b="1"/>
              <a:t>Les sacrements ne confèrent pas la sainteté</a:t>
            </a:r>
          </a:p>
          <a:p>
            <a:pPr>
              <a:spcBef>
                <a:spcPct val="0"/>
              </a:spcBef>
              <a:buClrTx/>
              <a:buFontTx/>
              <a:buNone/>
            </a:pPr>
            <a:endParaRPr lang="en-US" altLang="en-US" sz="800" b="1"/>
          </a:p>
          <a:p>
            <a:pPr>
              <a:spcBef>
                <a:spcPct val="0"/>
              </a:spcBef>
              <a:buClrTx/>
              <a:buFontTx/>
              <a:buNone/>
            </a:pPr>
            <a:r>
              <a:rPr lang="en-US" altLang="en-US" sz="2400" b="1"/>
              <a:t>Les prêtres n'ont aucune autorité</a:t>
            </a:r>
          </a:p>
          <a:p>
            <a:pPr>
              <a:spcBef>
                <a:spcPct val="0"/>
              </a:spcBef>
              <a:buClrTx/>
              <a:buFontTx/>
              <a:buNone/>
            </a:pPr>
            <a:endParaRPr lang="en-US" altLang="en-US" sz="800" b="1"/>
          </a:p>
          <a:p>
            <a:pPr>
              <a:spcBef>
                <a:spcPct val="0"/>
              </a:spcBef>
              <a:buClrTx/>
              <a:buFontTx/>
              <a:buNone/>
            </a:pPr>
            <a:r>
              <a:rPr lang="en-US" altLang="en-US" sz="2400" b="1"/>
              <a:t>Rejeté Purgatoire, indulgences, prière par les saints, icônes</a:t>
            </a:r>
          </a:p>
          <a:p>
            <a:pPr>
              <a:spcBef>
                <a:spcPct val="0"/>
              </a:spcBef>
              <a:buClrTx/>
              <a:buFontTx/>
              <a:buNone/>
            </a:pPr>
            <a:endParaRPr lang="en-US" altLang="en-US" sz="800" b="1"/>
          </a:p>
          <a:p>
            <a:pPr>
              <a:spcBef>
                <a:spcPct val="0"/>
              </a:spcBef>
              <a:buClrTx/>
              <a:buFontTx/>
              <a:buNone/>
            </a:pPr>
            <a:r>
              <a:rPr lang="en-US" altLang="en-US" sz="2400" b="1"/>
              <a:t>Déclarés hérétiques en 1214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83ED8E15-F75C-928F-00AF-B69B956BF8B7}"/>
              </a:ext>
            </a:extLst>
          </p:cNvPr>
          <p:cNvSpPr>
            <a:spLocks noGrp="1" noRot="1" noChangeArrowheads="1"/>
          </p:cNvSpPr>
          <p:nvPr>
            <p:ph type="title"/>
          </p:nvPr>
        </p:nvSpPr>
        <p:spPr>
          <a:xfrm>
            <a:off x="304800" y="442913"/>
            <a:ext cx="8686800" cy="2389187"/>
          </a:xfrm>
        </p:spPr>
        <p:txBody>
          <a:bodyPr/>
          <a:lstStyle/>
          <a:p>
            <a:pPr eaLnBrk="1" hangingPunct="1">
              <a:defRPr/>
            </a:pPr>
            <a:r>
              <a:rPr lang="en-US" sz="2800" b="0" dirty="0"/>
              <a:t>Inspiration/Encouragement tire de l'histoire inspirée de l'Église :  Actes 1:8</a:t>
            </a:r>
            <a:br>
              <a:rPr lang="en-US" sz="2800" b="0" dirty="0"/>
            </a:br>
            <a:br>
              <a:rPr lang="en-US" sz="2800" b="0" dirty="0"/>
            </a:br>
            <a:r>
              <a:rPr lang="en-US" sz="2800" b="0" dirty="0"/>
              <a:t>Pourquoi ont-ils été capables de changer le monde ?</a:t>
            </a:r>
          </a:p>
        </p:txBody>
      </p:sp>
      <p:sp>
        <p:nvSpPr>
          <p:cNvPr id="147459" name="Rectangle 3">
            <a:extLst>
              <a:ext uri="{FF2B5EF4-FFF2-40B4-BE49-F238E27FC236}">
                <a16:creationId xmlns:a16="http://schemas.microsoft.com/office/drawing/2014/main" id="{93F9CF35-5BAE-78CE-D9F1-882ED3F39D06}"/>
              </a:ext>
            </a:extLst>
          </p:cNvPr>
          <p:cNvSpPr>
            <a:spLocks noGrp="1" noRot="1" noChangeArrowheads="1"/>
          </p:cNvSpPr>
          <p:nvPr>
            <p:ph type="body" idx="1"/>
          </p:nvPr>
        </p:nvSpPr>
        <p:spPr>
          <a:xfrm>
            <a:off x="838200" y="2751138"/>
            <a:ext cx="8007350" cy="3344862"/>
          </a:xfrm>
        </p:spPr>
        <p:txBody>
          <a:bodyPr/>
          <a:lstStyle/>
          <a:p>
            <a:pPr eaLnBrk="1" hangingPunct="1">
              <a:buFont typeface="Wingdings" pitchFamily="2" charset="2"/>
              <a:buNone/>
              <a:defRPr/>
            </a:pPr>
            <a:r>
              <a:rPr lang="fr-FR" sz="2400" b="1" dirty="0"/>
              <a:t>I. Ils connaissaient Jésus.  L'effet personnel de l'homme Jésus de Nazareth.    Actes 4:13 "Ces hommes avaient été avec Jésus."</a:t>
            </a:r>
          </a:p>
          <a:p>
            <a:pPr eaLnBrk="1" hangingPunct="1">
              <a:buFont typeface="Wingdings" pitchFamily="2" charset="2"/>
              <a:buNone/>
              <a:defRPr/>
            </a:pPr>
            <a:endParaRPr lang="fr-FR" sz="2400" b="1" dirty="0"/>
          </a:p>
          <a:p>
            <a:pPr marL="514350" indent="-514350" eaLnBrk="1" hangingPunct="1">
              <a:buFont typeface="Wingdings" pitchFamily="2" charset="2"/>
              <a:buAutoNum type="romanUcPeriod" startAt="2"/>
              <a:defRPr/>
            </a:pPr>
            <a:r>
              <a:rPr lang="fr-FR" sz="2400" b="1" dirty="0"/>
              <a:t>Des affirmations de vérité puissantes.    </a:t>
            </a:r>
          </a:p>
          <a:p>
            <a:pPr marL="0" indent="0" eaLnBrk="1" hangingPunct="1">
              <a:buNone/>
              <a:defRPr/>
            </a:pPr>
            <a:r>
              <a:rPr lang="fr-FR" sz="2400" b="1" dirty="0"/>
              <a:t>Actes 2:22-24   </a:t>
            </a:r>
          </a:p>
          <a:p>
            <a:pPr eaLnBrk="1" hangingPunct="1">
              <a:buFont typeface="Wingdings" pitchFamily="2" charset="2"/>
              <a:buNone/>
              <a:defRPr/>
            </a:pPr>
            <a:r>
              <a:rPr lang="fr-FR" sz="2400" b="1" dirty="0"/>
              <a:t>Actes 26:24-32</a:t>
            </a:r>
          </a:p>
          <a:p>
            <a:pPr algn="ctr" eaLnBrk="1" hangingPunct="1">
              <a:buFont typeface="Wingdings" pitchFamily="2" charset="2"/>
              <a:buNone/>
              <a:defRPr/>
            </a:pPr>
            <a:r>
              <a:rPr lang="fr-FR" sz="2400" b="1" dirty="0">
                <a:solidFill>
                  <a:srgbClr val="FFFF00"/>
                </a:solidFill>
              </a:rPr>
              <a:t>Ces deux versets à eux seuls ne suffisaient pas pour soutenir tout un mouvement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09AF-3731-D892-852A-5B7214AF2341}"/>
              </a:ext>
            </a:extLst>
          </p:cNvPr>
          <p:cNvSpPr>
            <a:spLocks noGrp="1"/>
          </p:cNvSpPr>
          <p:nvPr>
            <p:ph type="title"/>
          </p:nvPr>
        </p:nvSpPr>
        <p:spPr>
          <a:xfrm>
            <a:off x="457200" y="244475"/>
            <a:ext cx="8385175" cy="898525"/>
          </a:xfrm>
        </p:spPr>
        <p:txBody>
          <a:bodyPr/>
          <a:lstStyle/>
          <a:p>
            <a:pPr algn="ctr">
              <a:defRPr/>
            </a:pPr>
            <a:r>
              <a:rPr lang="en-US" sz="3600" dirty="0"/>
              <a:t>Albigeois/Cathares</a:t>
            </a:r>
          </a:p>
        </p:txBody>
      </p:sp>
      <p:sp>
        <p:nvSpPr>
          <p:cNvPr id="3" name="Content Placeholder 2">
            <a:extLst>
              <a:ext uri="{FF2B5EF4-FFF2-40B4-BE49-F238E27FC236}">
                <a16:creationId xmlns:a16="http://schemas.microsoft.com/office/drawing/2014/main" id="{CB2BE84D-704A-7CEC-61C0-36471274B447}"/>
              </a:ext>
            </a:extLst>
          </p:cNvPr>
          <p:cNvSpPr>
            <a:spLocks noGrp="1"/>
          </p:cNvSpPr>
          <p:nvPr>
            <p:ph idx="1"/>
          </p:nvPr>
        </p:nvSpPr>
        <p:spPr>
          <a:xfrm>
            <a:off x="301625" y="1143000"/>
            <a:ext cx="8543925" cy="4953000"/>
          </a:xfrm>
        </p:spPr>
        <p:txBody>
          <a:bodyPr/>
          <a:lstStyle/>
          <a:p>
            <a:pPr marL="0" indent="0">
              <a:buFont typeface="Wingdings" pitchFamily="2" charset="2"/>
              <a:buNone/>
              <a:defRPr/>
            </a:pPr>
            <a:r>
              <a:rPr lang="en-US" sz="2800" b="1" dirty="0"/>
              <a:t>Mode de vie similaire à celui des Vaudois</a:t>
            </a:r>
          </a:p>
          <a:p>
            <a:pPr marL="0" indent="0">
              <a:buFont typeface="Wingdings" pitchFamily="2" charset="2"/>
              <a:buNone/>
              <a:defRPr/>
            </a:pPr>
            <a:r>
              <a:rPr lang="en-US" sz="2800" b="1" dirty="0"/>
              <a:t>Théologie douteuse - dualiste</a:t>
            </a:r>
          </a:p>
          <a:p>
            <a:pPr marL="0" indent="0">
              <a:buFont typeface="Wingdings" pitchFamily="2" charset="2"/>
              <a:buNone/>
              <a:defRPr/>
            </a:pPr>
            <a:r>
              <a:rPr lang="en-US" sz="2800" b="1" dirty="0"/>
              <a:t>Défaite des enseignants catholiques dans des débats ouverts</a:t>
            </a:r>
          </a:p>
          <a:p>
            <a:pPr marL="0" indent="0">
              <a:buFont typeface="Wingdings" pitchFamily="2" charset="2"/>
              <a:buNone/>
              <a:defRPr/>
            </a:pPr>
            <a:r>
              <a:rPr lang="en-US" sz="2800" b="1" dirty="0"/>
              <a:t>L'Inquisition (Saint-Office) a été créée pour les détruire.</a:t>
            </a:r>
          </a:p>
          <a:p>
            <a:pPr marL="0" indent="0">
              <a:buFont typeface="Wingdings" pitchFamily="2" charset="2"/>
              <a:buNone/>
              <a:defRPr/>
            </a:pPr>
            <a:r>
              <a:rPr lang="en-US" sz="2800" b="1" dirty="0"/>
              <a:t>Arnold de </a:t>
            </a:r>
            <a:r>
              <a:rPr lang="en-US" sz="2800" b="1" dirty="0" err="1"/>
              <a:t>Citeaux </a:t>
            </a:r>
            <a:r>
              <a:rPr lang="en-US" sz="2800" b="1" dirty="0"/>
              <a:t>: "Tuez-les tous, car Dieu connaîtra les siens.</a:t>
            </a:r>
          </a:p>
          <a:p>
            <a:pPr marL="0" indent="0">
              <a:buFont typeface="Wingdings" pitchFamily="2" charset="2"/>
              <a:buNone/>
              <a:defRPr/>
            </a:pPr>
            <a:r>
              <a:rPr lang="en-US" sz="2800" b="1" dirty="0"/>
              <a:t>1233 Les Dominicains sont chargés de l'Inquisition.</a:t>
            </a:r>
          </a:p>
          <a:p>
            <a:pPr marL="0" indent="0">
              <a:buFont typeface="Wingdings" pitchFamily="2" charset="2"/>
              <a:buNone/>
              <a:defRPr/>
            </a:pPr>
            <a:r>
              <a:rPr lang="en-US" sz="2800" b="1" dirty="0"/>
              <a:t>1255 Autorisation d'utiliser le rack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3FF37E5-07EA-7C1B-DF8A-983B779EE953}"/>
              </a:ext>
            </a:extLst>
          </p:cNvPr>
          <p:cNvSpPr>
            <a:spLocks noGrp="1" noRot="1" noChangeArrowheads="1"/>
          </p:cNvSpPr>
          <p:nvPr>
            <p:ph type="title"/>
          </p:nvPr>
        </p:nvSpPr>
        <p:spPr>
          <a:xfrm>
            <a:off x="457200" y="244475"/>
            <a:ext cx="8385175" cy="974725"/>
          </a:xfrm>
        </p:spPr>
        <p:txBody>
          <a:bodyPr/>
          <a:lstStyle/>
          <a:p>
            <a:pPr algn="ctr" eaLnBrk="1" hangingPunct="1">
              <a:defRPr/>
            </a:pPr>
            <a:r>
              <a:rPr lang="en-US" sz="2800"/>
              <a:t>Le Moyen Âge tardif : La scolastique</a:t>
            </a:r>
          </a:p>
        </p:txBody>
      </p:sp>
      <p:sp>
        <p:nvSpPr>
          <p:cNvPr id="75779" name="Rectangle 3">
            <a:extLst>
              <a:ext uri="{FF2B5EF4-FFF2-40B4-BE49-F238E27FC236}">
                <a16:creationId xmlns:a16="http://schemas.microsoft.com/office/drawing/2014/main" id="{2E852214-28AC-D055-2E14-3F8948AAB9F1}"/>
              </a:ext>
            </a:extLst>
          </p:cNvPr>
          <p:cNvSpPr>
            <a:spLocks noGrp="1" noRot="1" noChangeArrowheads="1"/>
          </p:cNvSpPr>
          <p:nvPr>
            <p:ph type="body" idx="1"/>
          </p:nvPr>
        </p:nvSpPr>
        <p:spPr>
          <a:xfrm>
            <a:off x="304800" y="1371600"/>
            <a:ext cx="8540750" cy="4724400"/>
          </a:xfrm>
        </p:spPr>
        <p:txBody>
          <a:bodyPr/>
          <a:lstStyle/>
          <a:p>
            <a:pPr eaLnBrk="1" hangingPunct="1">
              <a:lnSpc>
                <a:spcPct val="90000"/>
              </a:lnSpc>
              <a:defRPr/>
            </a:pPr>
            <a:r>
              <a:rPr lang="en-US" sz="2400" b="1" dirty="0"/>
              <a:t>Accent mis sur la raison.  Pas de </a:t>
            </a:r>
            <a:r>
              <a:rPr lang="en-US" sz="2400" b="1" dirty="0" err="1"/>
              <a:t>contradiction </a:t>
            </a:r>
            <a:r>
              <a:rPr lang="en-US" sz="2400" b="1" dirty="0"/>
              <a:t>avec la foi.</a:t>
            </a:r>
          </a:p>
          <a:p>
            <a:pPr eaLnBrk="1" hangingPunct="1">
              <a:lnSpc>
                <a:spcPct val="90000"/>
              </a:lnSpc>
              <a:defRPr/>
            </a:pPr>
            <a:r>
              <a:rPr lang="en-US" sz="2400" b="1" dirty="0"/>
              <a:t>La dépendance à l'égard d'Aristote</a:t>
            </a:r>
          </a:p>
          <a:p>
            <a:pPr eaLnBrk="1" hangingPunct="1">
              <a:lnSpc>
                <a:spcPct val="90000"/>
              </a:lnSpc>
              <a:defRPr/>
            </a:pPr>
            <a:r>
              <a:rPr lang="en-US" sz="2400" b="1" dirty="0"/>
              <a:t>Universités établies</a:t>
            </a:r>
          </a:p>
          <a:p>
            <a:pPr eaLnBrk="1" hangingPunct="1">
              <a:lnSpc>
                <a:spcPct val="90000"/>
              </a:lnSpc>
              <a:defRPr/>
            </a:pPr>
            <a:r>
              <a:rPr lang="en-US" sz="2400" b="1" dirty="0"/>
              <a:t>A étudié la rhétorique, la dialectique et a exposé les Écritures, Aristote et les auteurs romains.</a:t>
            </a:r>
          </a:p>
          <a:p>
            <a:pPr eaLnBrk="1" hangingPunct="1">
              <a:lnSpc>
                <a:spcPct val="90000"/>
              </a:lnSpc>
              <a:defRPr/>
            </a:pPr>
            <a:r>
              <a:rPr lang="en-US" sz="2400" b="1" dirty="0"/>
              <a:t>Nominalisme (Ockham) vs Réalisme (Aquin)</a:t>
            </a:r>
          </a:p>
          <a:p>
            <a:pPr eaLnBrk="1" hangingPunct="1">
              <a:lnSpc>
                <a:spcPct val="90000"/>
              </a:lnSpc>
              <a:defRPr/>
            </a:pPr>
            <a:r>
              <a:rPr lang="en-US" sz="2400" b="1" dirty="0"/>
              <a:t>Anselme (1033-1109) </a:t>
            </a:r>
          </a:p>
          <a:p>
            <a:pPr eaLnBrk="1" hangingPunct="1">
              <a:lnSpc>
                <a:spcPct val="90000"/>
              </a:lnSpc>
              <a:defRPr/>
            </a:pPr>
            <a:r>
              <a:rPr lang="en-US" sz="2400" b="1" dirty="0"/>
              <a:t>Abelard (1079-1142)</a:t>
            </a:r>
          </a:p>
          <a:p>
            <a:pPr eaLnBrk="1" hangingPunct="1">
              <a:lnSpc>
                <a:spcPct val="90000"/>
              </a:lnSpc>
              <a:defRPr/>
            </a:pPr>
            <a:r>
              <a:rPr lang="en-US" sz="2400" b="1" dirty="0"/>
              <a:t>Thomas d'Aquin (1225-1274) Réalisme</a:t>
            </a:r>
          </a:p>
          <a:p>
            <a:pPr eaLnBrk="1" hangingPunct="1">
              <a:lnSpc>
                <a:spcPct val="90000"/>
              </a:lnSpc>
              <a:defRPr/>
            </a:pPr>
            <a:r>
              <a:rPr lang="en-US" sz="2400" b="1" dirty="0"/>
              <a:t>Ockham (1285-1349) Empirisme, nominalisme</a:t>
            </a:r>
          </a:p>
          <a:p>
            <a:pPr eaLnBrk="1" hangingPunct="1">
              <a:lnSpc>
                <a:spcPct val="90000"/>
              </a:lnSpc>
              <a:defRPr/>
            </a:pPr>
            <a:endParaRPr lang="en-US" sz="2400" b="1" dirty="0"/>
          </a:p>
          <a:p>
            <a:pPr eaLnBrk="1" hangingPunct="1">
              <a:lnSpc>
                <a:spcPct val="90000"/>
              </a:lnSpc>
              <a:defRPr/>
            </a:pPr>
            <a:r>
              <a:rPr lang="en-US" sz="2400" b="1" dirty="0"/>
              <a:t>Le purgatoire est la doctrine dominante en Occident.</a:t>
            </a:r>
          </a:p>
          <a:p>
            <a:pPr eaLnBrk="1" hangingPunct="1">
              <a:lnSpc>
                <a:spcPct val="90000"/>
              </a:lnSpc>
              <a:defRPr/>
            </a:pPr>
            <a:endParaRPr lang="en-US"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41D7-B840-CB26-A879-54BD5DC66B96}"/>
              </a:ext>
            </a:extLst>
          </p:cNvPr>
          <p:cNvSpPr>
            <a:spLocks noGrp="1"/>
          </p:cNvSpPr>
          <p:nvPr>
            <p:ph type="title"/>
          </p:nvPr>
        </p:nvSpPr>
        <p:spPr>
          <a:xfrm>
            <a:off x="457200" y="244475"/>
            <a:ext cx="8385175" cy="974725"/>
          </a:xfrm>
        </p:spPr>
        <p:txBody>
          <a:bodyPr/>
          <a:lstStyle/>
          <a:p>
            <a:pPr algn="ctr">
              <a:defRPr/>
            </a:pPr>
            <a:r>
              <a:rPr lang="en-US" sz="3600" dirty="0"/>
              <a:t>Scolastique</a:t>
            </a:r>
          </a:p>
        </p:txBody>
      </p:sp>
      <p:sp>
        <p:nvSpPr>
          <p:cNvPr id="3" name="Content Placeholder 2">
            <a:extLst>
              <a:ext uri="{FF2B5EF4-FFF2-40B4-BE49-F238E27FC236}">
                <a16:creationId xmlns:a16="http://schemas.microsoft.com/office/drawing/2014/main" id="{E0FA5684-E03E-D13B-460F-D3C7273C320E}"/>
              </a:ext>
            </a:extLst>
          </p:cNvPr>
          <p:cNvSpPr>
            <a:spLocks noGrp="1"/>
          </p:cNvSpPr>
          <p:nvPr>
            <p:ph idx="1"/>
          </p:nvPr>
        </p:nvSpPr>
        <p:spPr>
          <a:xfrm>
            <a:off x="3352800" y="1905000"/>
            <a:ext cx="5492750" cy="4191000"/>
          </a:xfrm>
        </p:spPr>
        <p:txBody>
          <a:bodyPr/>
          <a:lstStyle/>
          <a:p>
            <a:pPr marL="0" indent="0">
              <a:buFont typeface="Wingdings" pitchFamily="2" charset="2"/>
              <a:buNone/>
              <a:defRPr/>
            </a:pPr>
            <a:r>
              <a:rPr lang="en-US" sz="2400" b="1" dirty="0"/>
              <a:t>Anselme :  Je crois que je peux savoir.</a:t>
            </a:r>
          </a:p>
          <a:p>
            <a:pPr marL="0" indent="0">
              <a:buFont typeface="Wingdings" pitchFamily="2" charset="2"/>
              <a:buNone/>
              <a:defRPr/>
            </a:pPr>
            <a:endParaRPr lang="en-US" sz="800" b="1" dirty="0"/>
          </a:p>
          <a:p>
            <a:pPr marL="0" indent="0">
              <a:buFont typeface="Wingdings" pitchFamily="2" charset="2"/>
              <a:buNone/>
              <a:defRPr/>
            </a:pPr>
            <a:r>
              <a:rPr lang="en-US" sz="2400" b="1" dirty="0"/>
              <a:t>Théorie de la satisfaction de l'expiation (par opposition à la théorie de la rançon)</a:t>
            </a:r>
          </a:p>
          <a:p>
            <a:pPr marL="0" indent="0">
              <a:buFont typeface="Wingdings" pitchFamily="2" charset="2"/>
              <a:buNone/>
              <a:defRPr/>
            </a:pPr>
            <a:endParaRPr lang="en-US" sz="2400" b="1" dirty="0"/>
          </a:p>
          <a:p>
            <a:pPr marL="0" indent="0">
              <a:buFont typeface="Wingdings" pitchFamily="2" charset="2"/>
              <a:buNone/>
              <a:defRPr/>
            </a:pPr>
            <a:r>
              <a:rPr lang="en-US" sz="2400" b="1" dirty="0"/>
              <a:t>Peter Abelard :  Douter pour croire.</a:t>
            </a:r>
          </a:p>
          <a:p>
            <a:pPr marL="0" indent="0">
              <a:buFont typeface="Wingdings" pitchFamily="2" charset="2"/>
              <a:buNone/>
              <a:defRPr/>
            </a:pPr>
            <a:r>
              <a:rPr lang="en-US" sz="2400" b="1" dirty="0"/>
              <a:t>Théorie morale/exemplaire de l'expiation</a:t>
            </a:r>
          </a:p>
          <a:p>
            <a:pPr marL="0" indent="0">
              <a:buFont typeface="Wingdings" pitchFamily="2" charset="2"/>
              <a:buNone/>
              <a:defRPr/>
            </a:pPr>
            <a:r>
              <a:rPr lang="en-US" sz="2400" b="1" dirty="0"/>
              <a:t>Sic et Non</a:t>
            </a:r>
          </a:p>
          <a:p>
            <a:pPr marL="0" indent="0">
              <a:buFont typeface="Wingdings" pitchFamily="2" charset="2"/>
              <a:buNone/>
              <a:defRPr/>
            </a:pPr>
            <a:endParaRPr lang="en-US" sz="2400" b="1" dirty="0"/>
          </a:p>
        </p:txBody>
      </p:sp>
      <p:pic>
        <p:nvPicPr>
          <p:cNvPr id="136196" name="Picture 3" descr="http://image2.findagrave.com/photos/2004/49/1635_1077249590.jpg">
            <a:extLst>
              <a:ext uri="{FF2B5EF4-FFF2-40B4-BE49-F238E27FC236}">
                <a16:creationId xmlns:a16="http://schemas.microsoft.com/office/drawing/2014/main" id="{1E1DD977-5EEF-B4EA-9CA0-408E5675BBA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600200"/>
            <a:ext cx="2971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Box 4">
            <a:extLst>
              <a:ext uri="{FF2B5EF4-FFF2-40B4-BE49-F238E27FC236}">
                <a16:creationId xmlns:a16="http://schemas.microsoft.com/office/drawing/2014/main" id="{D863D01F-247A-F3F1-F469-0115963FDA2F}"/>
              </a:ext>
            </a:extLst>
          </p:cNvPr>
          <p:cNvSpPr txBox="1">
            <a:spLocks noChangeArrowheads="1"/>
          </p:cNvSpPr>
          <p:nvPr/>
        </p:nvSpPr>
        <p:spPr bwMode="auto">
          <a:xfrm>
            <a:off x="457200" y="5972175"/>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Peter Abelard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5" descr="200px-St-thomas-aquinas">
            <a:hlinkClick r:id="rId3" tooltip="St-thomas-aquinas.jpg"/>
            <a:extLst>
              <a:ext uri="{FF2B5EF4-FFF2-40B4-BE49-F238E27FC236}">
                <a16:creationId xmlns:a16="http://schemas.microsoft.com/office/drawing/2014/main" id="{D3BC40F4-DC87-9C3B-0FF9-FB09C8F8228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1200" y="947738"/>
            <a:ext cx="32543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a:extLst>
              <a:ext uri="{FF2B5EF4-FFF2-40B4-BE49-F238E27FC236}">
                <a16:creationId xmlns:a16="http://schemas.microsoft.com/office/drawing/2014/main" id="{77683B60-5721-95BA-6C74-D0CB7FFE3DA2}"/>
              </a:ext>
            </a:extLst>
          </p:cNvPr>
          <p:cNvSpPr txBox="1">
            <a:spLocks noChangeArrowheads="1"/>
          </p:cNvSpPr>
          <p:nvPr/>
        </p:nvSpPr>
        <p:spPr bwMode="auto">
          <a:xfrm>
            <a:off x="304800" y="609600"/>
            <a:ext cx="5029200" cy="5448300"/>
          </a:xfrm>
          <a:prstGeom prst="rect">
            <a:avLst/>
          </a:prstGeom>
          <a:noFill/>
          <a:ln>
            <a:noFill/>
          </a:ln>
          <a:effectLst/>
        </p:spPr>
        <p:txBody>
          <a:bodyPr>
            <a:spAutoFit/>
          </a:bodyPr>
          <a:lstStyle/>
          <a:p>
            <a:pPr>
              <a:spcBef>
                <a:spcPct val="50000"/>
              </a:spcBef>
              <a:defRPr/>
            </a:pPr>
            <a:r>
              <a:rPr lang="en-US" altLang="en-US" sz="2400" b="1" dirty="0">
                <a:solidFill>
                  <a:srgbClr val="FFFFFF"/>
                </a:solidFill>
                <a:latin typeface="Tahoma" pitchFamily="34" charset="0"/>
                <a:cs typeface="+mn-cs"/>
              </a:rPr>
              <a:t>Thomas d'Aquin 1225-1274</a:t>
            </a:r>
          </a:p>
          <a:p>
            <a:pPr>
              <a:spcBef>
                <a:spcPct val="50000"/>
              </a:spcBef>
              <a:defRPr/>
            </a:pPr>
            <a:r>
              <a:rPr lang="en-US" altLang="en-US" sz="2400" b="1" dirty="0">
                <a:solidFill>
                  <a:srgbClr val="FFFFFF"/>
                </a:solidFill>
                <a:latin typeface="Tahoma" pitchFamily="34" charset="0"/>
                <a:cs typeface="+mn-cs"/>
              </a:rPr>
              <a:t>Aristote ressuscité</a:t>
            </a:r>
          </a:p>
          <a:p>
            <a:pPr>
              <a:spcBef>
                <a:spcPct val="50000"/>
              </a:spcBef>
              <a:defRPr/>
            </a:pPr>
            <a:r>
              <a:rPr lang="en-US" altLang="en-US" sz="2400" b="1" dirty="0">
                <a:solidFill>
                  <a:srgbClr val="FFFFFF"/>
                </a:solidFill>
                <a:latin typeface="Tahoma" pitchFamily="34" charset="0"/>
                <a:cs typeface="+mn-cs"/>
              </a:rPr>
              <a:t>Révélation par la raison</a:t>
            </a:r>
          </a:p>
          <a:p>
            <a:pPr>
              <a:spcBef>
                <a:spcPct val="50000"/>
              </a:spcBef>
              <a:defRPr/>
            </a:pPr>
            <a:r>
              <a:rPr lang="en-US" altLang="en-US" sz="2400" b="1" i="1" dirty="0">
                <a:solidFill>
                  <a:srgbClr val="FFFFFF"/>
                </a:solidFill>
                <a:latin typeface="Tahoma" pitchFamily="34" charset="0"/>
                <a:cs typeface="+mn-cs"/>
              </a:rPr>
              <a:t>Summa Theologica</a:t>
            </a:r>
          </a:p>
          <a:p>
            <a:pPr>
              <a:spcBef>
                <a:spcPct val="50000"/>
              </a:spcBef>
              <a:defRPr/>
            </a:pPr>
            <a:r>
              <a:rPr lang="en-US" altLang="en-US" sz="2400" b="1" dirty="0">
                <a:solidFill>
                  <a:srgbClr val="FFFFFF"/>
                </a:solidFill>
                <a:latin typeface="Tahoma" pitchFamily="34" charset="0"/>
                <a:cs typeface="+mn-cs"/>
              </a:rPr>
              <a:t>Arguments en faveur de l'existence de Dieu</a:t>
            </a:r>
          </a:p>
          <a:p>
            <a:pPr>
              <a:spcBef>
                <a:spcPct val="50000"/>
              </a:spcBef>
              <a:defRPr/>
            </a:pPr>
            <a:r>
              <a:rPr lang="en-US" altLang="en-US" sz="2400" b="1" dirty="0">
                <a:solidFill>
                  <a:srgbClr val="FFFFFF"/>
                </a:solidFill>
                <a:latin typeface="Tahoma" pitchFamily="34" charset="0"/>
                <a:cs typeface="+mn-cs"/>
              </a:rPr>
              <a:t>     Unmoved Mover</a:t>
            </a:r>
          </a:p>
          <a:p>
            <a:pPr>
              <a:spcBef>
                <a:spcPct val="50000"/>
              </a:spcBef>
              <a:defRPr/>
            </a:pPr>
            <a:r>
              <a:rPr lang="en-US" altLang="en-US" sz="2400" b="1" dirty="0">
                <a:solidFill>
                  <a:srgbClr val="FFFFFF"/>
                </a:solidFill>
                <a:latin typeface="Tahoma" pitchFamily="34" charset="0"/>
                <a:cs typeface="+mn-cs"/>
              </a:rPr>
              <a:t>     Première cause</a:t>
            </a:r>
          </a:p>
          <a:p>
            <a:pPr>
              <a:spcBef>
                <a:spcPct val="50000"/>
              </a:spcBef>
              <a:defRPr/>
            </a:pPr>
            <a:r>
              <a:rPr lang="en-US" altLang="en-US" sz="2400" b="1" dirty="0">
                <a:solidFill>
                  <a:srgbClr val="FFFFFF"/>
                </a:solidFill>
                <a:latin typeface="Tahoma" pitchFamily="34" charset="0"/>
                <a:cs typeface="+mn-cs"/>
              </a:rPr>
              <a:t>     Argument de la contingence</a:t>
            </a:r>
          </a:p>
          <a:p>
            <a:pPr>
              <a:spcBef>
                <a:spcPct val="50000"/>
              </a:spcBef>
              <a:defRPr/>
            </a:pPr>
            <a:r>
              <a:rPr lang="en-US" altLang="en-US" sz="2400" b="1" dirty="0">
                <a:solidFill>
                  <a:srgbClr val="FFFFFF"/>
                </a:solidFill>
                <a:latin typeface="Tahoma" pitchFamily="34" charset="0"/>
                <a:cs typeface="+mn-cs"/>
              </a:rPr>
              <a:t>     Argument du degré</a:t>
            </a:r>
          </a:p>
          <a:p>
            <a:pPr>
              <a:spcBef>
                <a:spcPct val="50000"/>
              </a:spcBef>
              <a:defRPr/>
            </a:pPr>
            <a:r>
              <a:rPr lang="en-US" altLang="en-US" sz="2400" b="1" dirty="0">
                <a:solidFill>
                  <a:srgbClr val="FFFFFF"/>
                </a:solidFill>
                <a:latin typeface="Tahoma" pitchFamily="34" charset="0"/>
                <a:cs typeface="+mn-cs"/>
              </a:rPr>
              <a:t>     Argument téléologique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5">
            <a:extLst>
              <a:ext uri="{FF2B5EF4-FFF2-40B4-BE49-F238E27FC236}">
                <a16:creationId xmlns:a16="http://schemas.microsoft.com/office/drawing/2014/main" id="{B1CB8916-5F29-0FB1-9703-A2915CD2BFBB}"/>
              </a:ext>
            </a:extLst>
          </p:cNvPr>
          <p:cNvSpPr txBox="1">
            <a:spLocks noChangeArrowheads="1"/>
          </p:cNvSpPr>
          <p:nvPr/>
        </p:nvSpPr>
        <p:spPr bwMode="auto">
          <a:xfrm>
            <a:off x="762000" y="990600"/>
            <a:ext cx="762000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2800">
                <a:solidFill>
                  <a:srgbClr val="FFFF00"/>
                </a:solidFill>
              </a:rPr>
              <a:t>Thomas d'Aquin :</a:t>
            </a:r>
          </a:p>
          <a:p>
            <a:pPr>
              <a:spcBef>
                <a:spcPct val="50000"/>
              </a:spcBef>
              <a:buClrTx/>
              <a:buSzTx/>
              <a:buFontTx/>
              <a:buNone/>
            </a:pPr>
            <a:r>
              <a:rPr lang="en-US" altLang="en-US" sz="2000">
                <a:solidFill>
                  <a:srgbClr val="FFFFFF"/>
                </a:solidFill>
              </a:rPr>
              <a:t>" Dieu est donc la cause première, qui déplace les causes tant naturelles que volontaires.  Et de même qu'en mouvant les causes naturelles il n'empêche pas leurs actions d'être naturelles, de même en mouvant les causes volontaires il ne prive pas leurs actions d'être volontaires ; mais il est plutôt la cause de cette même chose en elles, car il opère en chaque chose selon sa propre nature. "</a:t>
            </a:r>
          </a:p>
          <a:p>
            <a:pPr>
              <a:spcBef>
                <a:spcPct val="50000"/>
              </a:spcBef>
              <a:buClrTx/>
              <a:buSzTx/>
              <a:buFontTx/>
              <a:buNone/>
            </a:pPr>
            <a:endParaRPr lang="en-US" altLang="en-US" sz="2000">
              <a:solidFill>
                <a:srgbClr val="FFFFFF"/>
              </a:solidFill>
            </a:endParaRPr>
          </a:p>
          <a:p>
            <a:pPr>
              <a:spcBef>
                <a:spcPct val="50000"/>
              </a:spcBef>
              <a:buClrTx/>
              <a:buSzTx/>
              <a:buFontTx/>
              <a:buNone/>
            </a:pPr>
            <a:r>
              <a:rPr lang="en-US" altLang="en-US" sz="2000">
                <a:solidFill>
                  <a:srgbClr val="FFFFFF"/>
                </a:solidFill>
              </a:rPr>
              <a:t>En d'autres termes, l'Aquinate croit au libre arbitre et non à un monergisme strict.</a:t>
            </a:r>
          </a:p>
          <a:p>
            <a:pPr>
              <a:spcBef>
                <a:spcPct val="50000"/>
              </a:spcBef>
              <a:buClrTx/>
              <a:buSzTx/>
              <a:buFontTx/>
              <a:buNone/>
            </a:pPr>
            <a:endParaRPr lang="en-US" altLang="en-US" sz="2000">
              <a:solidFill>
                <a:srgbClr val="FFFFFF"/>
              </a:solidFill>
            </a:endParaRPr>
          </a:p>
          <a:p>
            <a:pPr>
              <a:spcBef>
                <a:spcPct val="50000"/>
              </a:spcBef>
              <a:buClrTx/>
              <a:buSzTx/>
              <a:buFontTx/>
              <a:buNone/>
            </a:pPr>
            <a:r>
              <a:rPr lang="en-US" altLang="en-US" sz="2000">
                <a:solidFill>
                  <a:srgbClr val="FFFFFF"/>
                </a:solidFill>
              </a:rPr>
              <a:t>Grâce à l'Aquin, la théologie catholique romaine est généralement plus biblique que la théologie de la Réforme.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4C79-50C1-4F14-7315-9865B7130EF6}"/>
              </a:ext>
            </a:extLst>
          </p:cNvPr>
          <p:cNvSpPr>
            <a:spLocks noGrp="1"/>
          </p:cNvSpPr>
          <p:nvPr>
            <p:ph type="title"/>
          </p:nvPr>
        </p:nvSpPr>
        <p:spPr/>
        <p:txBody>
          <a:bodyPr/>
          <a:lstStyle/>
          <a:p>
            <a:pPr>
              <a:defRPr/>
            </a:pPr>
            <a:r>
              <a:rPr lang="en-US" sz="3200" b="1" dirty="0"/>
              <a:t>Guillaume d'Ockham (1285-1349)</a:t>
            </a:r>
          </a:p>
        </p:txBody>
      </p:sp>
      <p:sp>
        <p:nvSpPr>
          <p:cNvPr id="3" name="Content Placeholder 2">
            <a:extLst>
              <a:ext uri="{FF2B5EF4-FFF2-40B4-BE49-F238E27FC236}">
                <a16:creationId xmlns:a16="http://schemas.microsoft.com/office/drawing/2014/main" id="{ED5FAA2E-C1B6-F9FB-CDB8-85EEF46449EF}"/>
              </a:ext>
            </a:extLst>
          </p:cNvPr>
          <p:cNvSpPr>
            <a:spLocks noGrp="1"/>
          </p:cNvSpPr>
          <p:nvPr>
            <p:ph idx="1"/>
          </p:nvPr>
        </p:nvSpPr>
        <p:spPr>
          <a:xfrm>
            <a:off x="301625" y="1600200"/>
            <a:ext cx="5870575" cy="4498975"/>
          </a:xfrm>
        </p:spPr>
        <p:txBody>
          <a:bodyPr/>
          <a:lstStyle/>
          <a:p>
            <a:pPr marL="0" indent="0">
              <a:buFont typeface="Arial" panose="020B0604020202020204" pitchFamily="34" charset="0"/>
              <a:buNone/>
              <a:defRPr/>
            </a:pPr>
            <a:r>
              <a:rPr lang="en-US" sz="2800" b="1" dirty="0"/>
              <a:t>"Le premier des réformateurs"</a:t>
            </a:r>
          </a:p>
          <a:p>
            <a:pPr marL="0" indent="0">
              <a:buFont typeface="Arial" panose="020B0604020202020204" pitchFamily="34" charset="0"/>
              <a:buNone/>
              <a:defRPr/>
            </a:pPr>
            <a:r>
              <a:rPr lang="en-US" sz="2800" b="1" dirty="0"/>
              <a:t>Nominalistes/Empiristes</a:t>
            </a:r>
          </a:p>
          <a:p>
            <a:pPr marL="0" indent="0">
              <a:buFont typeface="Arial" panose="020B0604020202020204" pitchFamily="34" charset="0"/>
              <a:buNone/>
              <a:defRPr/>
            </a:pPr>
            <a:r>
              <a:rPr lang="en-US" sz="2800" b="1" dirty="0"/>
              <a:t>Rejeter l'idée d'idées innées/universelles</a:t>
            </a:r>
          </a:p>
          <a:p>
            <a:pPr marL="0" indent="0">
              <a:buFont typeface="Arial" panose="020B0604020202020204" pitchFamily="34" charset="0"/>
              <a:buNone/>
              <a:defRPr/>
            </a:pPr>
            <a:r>
              <a:rPr lang="en-US" sz="2800" b="1" dirty="0"/>
              <a:t>Il a donc rejeté le sacramentalisme </a:t>
            </a:r>
            <a:r>
              <a:rPr lang="en-US" sz="2800" b="1" i="1" dirty="0"/>
              <a:t>a priori</a:t>
            </a:r>
          </a:p>
          <a:p>
            <a:pPr marL="0" indent="0">
              <a:buFont typeface="Arial" panose="020B0604020202020204" pitchFamily="34" charset="0"/>
              <a:buNone/>
              <a:defRPr/>
            </a:pPr>
            <a:r>
              <a:rPr lang="en-US" sz="2800" b="1" dirty="0"/>
              <a:t>Le philosophe qui a le plus contribué à la Réforme.</a:t>
            </a:r>
          </a:p>
        </p:txBody>
      </p:sp>
      <p:pic>
        <p:nvPicPr>
          <p:cNvPr id="141316" name="Picture 2" descr="Image result for william of ockham">
            <a:extLst>
              <a:ext uri="{FF2B5EF4-FFF2-40B4-BE49-F238E27FC236}">
                <a16:creationId xmlns:a16="http://schemas.microsoft.com/office/drawing/2014/main" id="{A28DD3E3-0EFF-0ED9-D81F-211B75C5FD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1811338"/>
            <a:ext cx="2743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5493-B375-DF2B-0B98-CD77EA6D9EBB}"/>
              </a:ext>
            </a:extLst>
          </p:cNvPr>
          <p:cNvSpPr>
            <a:spLocks noGrp="1"/>
          </p:cNvSpPr>
          <p:nvPr>
            <p:ph type="title"/>
          </p:nvPr>
        </p:nvSpPr>
        <p:spPr>
          <a:xfrm>
            <a:off x="301625" y="228600"/>
            <a:ext cx="8540750" cy="838200"/>
          </a:xfrm>
        </p:spPr>
        <p:txBody>
          <a:bodyPr/>
          <a:lstStyle/>
          <a:p>
            <a:pPr>
              <a:defRPr/>
            </a:pPr>
            <a:r>
              <a:rPr lang="en-US" sz="3600" b="1" dirty="0"/>
              <a:t>Frères : François d'Assise</a:t>
            </a:r>
          </a:p>
        </p:txBody>
      </p:sp>
      <p:sp>
        <p:nvSpPr>
          <p:cNvPr id="3" name="Content Placeholder 2">
            <a:extLst>
              <a:ext uri="{FF2B5EF4-FFF2-40B4-BE49-F238E27FC236}">
                <a16:creationId xmlns:a16="http://schemas.microsoft.com/office/drawing/2014/main" id="{9A73FF1A-3E44-0D3C-9B61-A367D5BE131C}"/>
              </a:ext>
            </a:extLst>
          </p:cNvPr>
          <p:cNvSpPr>
            <a:spLocks noGrp="1"/>
          </p:cNvSpPr>
          <p:nvPr>
            <p:ph idx="1"/>
          </p:nvPr>
        </p:nvSpPr>
        <p:spPr>
          <a:xfrm>
            <a:off x="301625" y="1371600"/>
            <a:ext cx="5337175" cy="4727575"/>
          </a:xfrm>
        </p:spPr>
        <p:txBody>
          <a:bodyPr/>
          <a:lstStyle/>
          <a:p>
            <a:pPr marL="0" indent="0">
              <a:buFont typeface="Arial" panose="020B0604020202020204" pitchFamily="34" charset="0"/>
              <a:buNone/>
              <a:defRPr/>
            </a:pPr>
            <a:r>
              <a:rPr lang="en-US" sz="2400" b="1" dirty="0"/>
              <a:t>Amoureux de la nature</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Frères bruns (pas moines)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Franciscains 1208</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En contact avec les gens ordinaires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Jésus humanisé</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Premières crèches</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Utilisation de crucifix</a:t>
            </a:r>
          </a:p>
        </p:txBody>
      </p:sp>
      <p:pic>
        <p:nvPicPr>
          <p:cNvPr id="142340" name="Picture 3">
            <a:extLst>
              <a:ext uri="{FF2B5EF4-FFF2-40B4-BE49-F238E27FC236}">
                <a16:creationId xmlns:a16="http://schemas.microsoft.com/office/drawing/2014/main" id="{053E35E4-2779-42C4-0A25-5D7EE33EF8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6400" y="1563803"/>
            <a:ext cx="3498850" cy="484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DC8C-EEAE-7551-1A9E-29E1CEE40CEE}"/>
              </a:ext>
            </a:extLst>
          </p:cNvPr>
          <p:cNvSpPr>
            <a:spLocks noGrp="1"/>
          </p:cNvSpPr>
          <p:nvPr>
            <p:ph type="title"/>
          </p:nvPr>
        </p:nvSpPr>
        <p:spPr/>
        <p:txBody>
          <a:bodyPr/>
          <a:lstStyle/>
          <a:p>
            <a:pPr>
              <a:defRPr/>
            </a:pPr>
            <a:r>
              <a:rPr lang="en-US" sz="3200" b="1" dirty="0"/>
              <a:t>Dominique et les Dominicains</a:t>
            </a:r>
          </a:p>
        </p:txBody>
      </p:sp>
      <p:sp>
        <p:nvSpPr>
          <p:cNvPr id="3" name="Content Placeholder 2">
            <a:extLst>
              <a:ext uri="{FF2B5EF4-FFF2-40B4-BE49-F238E27FC236}">
                <a16:creationId xmlns:a16="http://schemas.microsoft.com/office/drawing/2014/main" id="{91F18632-4A08-C4A0-2992-0590D36E72BB}"/>
              </a:ext>
            </a:extLst>
          </p:cNvPr>
          <p:cNvSpPr>
            <a:spLocks noGrp="1"/>
          </p:cNvSpPr>
          <p:nvPr>
            <p:ph idx="1"/>
          </p:nvPr>
        </p:nvSpPr>
        <p:spPr>
          <a:xfrm>
            <a:off x="3505200" y="1600200"/>
            <a:ext cx="5337175" cy="4498975"/>
          </a:xfrm>
        </p:spPr>
        <p:txBody>
          <a:bodyPr/>
          <a:lstStyle/>
          <a:p>
            <a:pPr marL="0" indent="0">
              <a:buFont typeface="Arial" panose="020B0604020202020204" pitchFamily="34" charset="0"/>
              <a:buNone/>
              <a:defRPr/>
            </a:pPr>
            <a:r>
              <a:rPr lang="en-US" sz="2400" b="1" dirty="0"/>
              <a:t>L'opposé de Francis dans tous les domaines</a:t>
            </a:r>
          </a:p>
          <a:p>
            <a:pPr marL="0" indent="0">
              <a:buFont typeface="Arial" panose="020B0604020202020204" pitchFamily="34" charset="0"/>
              <a:buNone/>
              <a:defRPr/>
            </a:pPr>
            <a:r>
              <a:rPr lang="en-US" sz="2400" b="1" dirty="0"/>
              <a:t>Intellectuel, discipliné</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Francis : Gagner les musulmans en les aimant.</a:t>
            </a:r>
          </a:p>
          <a:p>
            <a:pPr marL="0" indent="0">
              <a:buFont typeface="Arial" panose="020B0604020202020204" pitchFamily="34" charset="0"/>
              <a:buNone/>
              <a:defRPr/>
            </a:pPr>
            <a:r>
              <a:rPr lang="en-US" sz="2400" b="1" dirty="0"/>
              <a:t>Dominic : Gagner les musulmans en battant leurs arguments</a:t>
            </a:r>
          </a:p>
          <a:p>
            <a:pPr marL="0" indent="0">
              <a:buFont typeface="Arial" panose="020B0604020202020204" pitchFamily="34" charset="0"/>
              <a:buNone/>
              <a:defRPr/>
            </a:pPr>
            <a:endParaRPr lang="en-US" sz="1600" b="1" dirty="0"/>
          </a:p>
          <a:p>
            <a:pPr marL="0" indent="0">
              <a:buFont typeface="Arial" panose="020B0604020202020204" pitchFamily="34" charset="0"/>
              <a:buNone/>
              <a:defRPr/>
            </a:pPr>
            <a:r>
              <a:rPr lang="en-US" sz="2400" b="1" dirty="0"/>
              <a:t>Les Dominicains sont devenus le principal instrument des papes pour superviser l'Inquisition.</a:t>
            </a:r>
          </a:p>
        </p:txBody>
      </p:sp>
      <p:pic>
        <p:nvPicPr>
          <p:cNvPr id="143364" name="Picture 3" descr="https://upload.wikimedia.org/wikipedia/commons/2/24/The_Perugia_Altarpiece,_Side_Panel_Depicting_St._Dominic.jpg">
            <a:extLst>
              <a:ext uri="{FF2B5EF4-FFF2-40B4-BE49-F238E27FC236}">
                <a16:creationId xmlns:a16="http://schemas.microsoft.com/office/drawing/2014/main" id="{C75C4528-E632-EEB2-961A-6B0EFE715D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0200"/>
            <a:ext cx="327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F104-8EEA-9552-5CB0-660224BF4600}"/>
              </a:ext>
            </a:extLst>
          </p:cNvPr>
          <p:cNvSpPr>
            <a:spLocks noGrp="1"/>
          </p:cNvSpPr>
          <p:nvPr>
            <p:ph type="title"/>
          </p:nvPr>
        </p:nvSpPr>
        <p:spPr>
          <a:xfrm>
            <a:off x="5715000" y="5715000"/>
            <a:ext cx="3127375" cy="990600"/>
          </a:xfrm>
        </p:spPr>
        <p:txBody>
          <a:bodyPr/>
          <a:lstStyle/>
          <a:p>
            <a:pPr>
              <a:defRPr/>
            </a:pPr>
            <a:r>
              <a:rPr lang="en-US" sz="3200" dirty="0"/>
              <a:t>Pénitents</a:t>
            </a:r>
          </a:p>
        </p:txBody>
      </p:sp>
      <p:pic>
        <p:nvPicPr>
          <p:cNvPr id="144387" name="Picture 2" descr="http://upload.wikimedia.org/wikipedia/commons/thumb/4/48/Flagellants.png/300px-Flagellants.png">
            <a:extLst>
              <a:ext uri="{FF2B5EF4-FFF2-40B4-BE49-F238E27FC236}">
                <a16:creationId xmlns:a16="http://schemas.microsoft.com/office/drawing/2014/main" id="{414252E8-CE4E-7905-E2EF-5148B836A9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83288" y="3581400"/>
            <a:ext cx="2857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Box 2">
            <a:extLst>
              <a:ext uri="{FF2B5EF4-FFF2-40B4-BE49-F238E27FC236}">
                <a16:creationId xmlns:a16="http://schemas.microsoft.com/office/drawing/2014/main" id="{E41ACC03-1F0B-C871-25EC-323193347562}"/>
              </a:ext>
            </a:extLst>
          </p:cNvPr>
          <p:cNvSpPr txBox="1">
            <a:spLocks noChangeArrowheads="1"/>
          </p:cNvSpPr>
          <p:nvPr/>
        </p:nvSpPr>
        <p:spPr bwMode="auto">
          <a:xfrm>
            <a:off x="533400" y="457200"/>
            <a:ext cx="8307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3600" b="1">
                <a:latin typeface="Arial" panose="020B0604020202020204" pitchFamily="34" charset="0"/>
              </a:rPr>
              <a:t>La vie chrétienne à la fin du Moyen Âge</a:t>
            </a:r>
          </a:p>
        </p:txBody>
      </p:sp>
      <p:sp>
        <p:nvSpPr>
          <p:cNvPr id="144389" name="TextBox 3">
            <a:extLst>
              <a:ext uri="{FF2B5EF4-FFF2-40B4-BE49-F238E27FC236}">
                <a16:creationId xmlns:a16="http://schemas.microsoft.com/office/drawing/2014/main" id="{C52A1586-C1A5-98E4-E339-56C47D9A11A1}"/>
              </a:ext>
            </a:extLst>
          </p:cNvPr>
          <p:cNvSpPr txBox="1">
            <a:spLocks noChangeArrowheads="1"/>
          </p:cNvSpPr>
          <p:nvPr/>
        </p:nvSpPr>
        <p:spPr bwMode="auto">
          <a:xfrm>
            <a:off x="304800" y="1752600"/>
            <a:ext cx="51054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400" b="1">
                <a:latin typeface="Arial" panose="020B0604020202020204" pitchFamily="34" charset="0"/>
              </a:rPr>
              <a:t>Dominé par l'idée du purgatoire</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r>
              <a:rPr lang="en-US" altLang="en-US" sz="2400" b="1">
                <a:latin typeface="Arial" panose="020B0604020202020204" pitchFamily="34" charset="0"/>
              </a:rPr>
              <a:t>La confession est devenue obligatoire</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r>
              <a:rPr lang="en-US" altLang="en-US" sz="2400" b="1">
                <a:latin typeface="Arial" panose="020B0604020202020204" pitchFamily="34" charset="0"/>
              </a:rPr>
              <a:t>Pénitence </a:t>
            </a:r>
          </a:p>
          <a:p>
            <a:pPr>
              <a:spcBef>
                <a:spcPct val="0"/>
              </a:spcBef>
              <a:buClrTx/>
              <a:buSzTx/>
              <a:buFontTx/>
              <a:buNone/>
            </a:pPr>
            <a:r>
              <a:rPr lang="en-US" altLang="en-US" sz="2400" b="1">
                <a:latin typeface="Arial" panose="020B0604020202020204" pitchFamily="34" charset="0"/>
              </a:rPr>
              <a:t>Masses</a:t>
            </a:r>
          </a:p>
          <a:p>
            <a:pPr>
              <a:spcBef>
                <a:spcPct val="0"/>
              </a:spcBef>
              <a:buClrTx/>
              <a:buSzTx/>
              <a:buFontTx/>
              <a:buNone/>
            </a:pPr>
            <a:r>
              <a:rPr lang="en-US" altLang="en-US" sz="2400" b="1">
                <a:latin typeface="Arial" panose="020B0604020202020204" pitchFamily="34" charset="0"/>
              </a:rPr>
              <a:t>Confession</a:t>
            </a:r>
          </a:p>
          <a:p>
            <a:pPr>
              <a:spcBef>
                <a:spcPct val="0"/>
              </a:spcBef>
              <a:buClrTx/>
              <a:buSzTx/>
              <a:buFontTx/>
              <a:buNone/>
            </a:pPr>
            <a:r>
              <a:rPr lang="en-US" altLang="en-US" sz="2400" b="1">
                <a:latin typeface="Arial" panose="020B0604020202020204" pitchFamily="34" charset="0"/>
              </a:rPr>
              <a:t>Pèlerinages</a:t>
            </a:r>
          </a:p>
          <a:p>
            <a:pPr>
              <a:spcBef>
                <a:spcPct val="0"/>
              </a:spcBef>
              <a:buClrTx/>
              <a:buSzTx/>
              <a:buFontTx/>
              <a:buNone/>
            </a:pPr>
            <a:r>
              <a:rPr lang="en-US" altLang="en-US" sz="2400" b="1">
                <a:latin typeface="Arial" panose="020B0604020202020204" pitchFamily="34" charset="0"/>
              </a:rPr>
              <a:t>Croisades</a:t>
            </a:r>
          </a:p>
          <a:p>
            <a:pPr>
              <a:spcBef>
                <a:spcPct val="0"/>
              </a:spcBef>
              <a:buClrTx/>
              <a:buSzTx/>
              <a:buFontTx/>
              <a:buNone/>
            </a:pPr>
            <a:r>
              <a:rPr lang="en-US" altLang="en-US" sz="2400" b="1">
                <a:latin typeface="Arial" panose="020B0604020202020204" pitchFamily="34" charset="0"/>
              </a:rPr>
              <a:t>Indulgences</a:t>
            </a:r>
          </a:p>
          <a:p>
            <a:pPr>
              <a:spcBef>
                <a:spcPct val="0"/>
              </a:spcBef>
              <a:buClrTx/>
              <a:buSzTx/>
              <a:buFontTx/>
              <a:buNone/>
            </a:pPr>
            <a:r>
              <a:rPr lang="en-US" altLang="en-US" sz="2400" b="1">
                <a:latin typeface="Arial" panose="020B0604020202020204" pitchFamily="34" charset="0"/>
              </a:rPr>
              <a:t>Chapelles, cathédrales</a:t>
            </a:r>
          </a:p>
          <a:p>
            <a:pPr>
              <a:spcBef>
                <a:spcPct val="0"/>
              </a:spcBef>
              <a:buClrTx/>
              <a:buSzTx/>
              <a:buFontTx/>
              <a:buNone/>
            </a:pPr>
            <a:r>
              <a:rPr lang="en-US" altLang="en-US" sz="2400" b="1">
                <a:latin typeface="Arial" panose="020B0604020202020204" pitchFamily="34" charset="0"/>
              </a:rPr>
              <a:t>Le culte de Marie</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5" descr="wyclif">
            <a:extLst>
              <a:ext uri="{FF2B5EF4-FFF2-40B4-BE49-F238E27FC236}">
                <a16:creationId xmlns:a16="http://schemas.microsoft.com/office/drawing/2014/main" id="{3C73BA83-E48F-53C0-E621-79001A6E1C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981200"/>
            <a:ext cx="2733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6">
            <a:extLst>
              <a:ext uri="{FF2B5EF4-FFF2-40B4-BE49-F238E27FC236}">
                <a16:creationId xmlns:a16="http://schemas.microsoft.com/office/drawing/2014/main" id="{F110EE11-C5D4-0E2F-C35E-46E54AFF4591}"/>
              </a:ext>
            </a:extLst>
          </p:cNvPr>
          <p:cNvSpPr txBox="1">
            <a:spLocks noChangeArrowheads="1"/>
          </p:cNvSpPr>
          <p:nvPr/>
        </p:nvSpPr>
        <p:spPr bwMode="auto">
          <a:xfrm>
            <a:off x="1219200" y="533400"/>
            <a:ext cx="6705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3600" b="1"/>
              <a:t>John Wyclif 1324-1384</a:t>
            </a:r>
          </a:p>
        </p:txBody>
      </p:sp>
      <p:sp>
        <p:nvSpPr>
          <p:cNvPr id="145412" name="Text Box 7">
            <a:extLst>
              <a:ext uri="{FF2B5EF4-FFF2-40B4-BE49-F238E27FC236}">
                <a16:creationId xmlns:a16="http://schemas.microsoft.com/office/drawing/2014/main" id="{80C8C33C-B4CE-6ECC-FEF2-6BBFAAD395C5}"/>
              </a:ext>
            </a:extLst>
          </p:cNvPr>
          <p:cNvSpPr txBox="1">
            <a:spLocks noChangeArrowheads="1"/>
          </p:cNvSpPr>
          <p:nvPr/>
        </p:nvSpPr>
        <p:spPr bwMode="auto">
          <a:xfrm>
            <a:off x="4191000" y="28194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endParaRPr lang="en-US" altLang="en-US" sz="1800"/>
          </a:p>
        </p:txBody>
      </p:sp>
      <p:sp>
        <p:nvSpPr>
          <p:cNvPr id="145413" name="Text Box 8">
            <a:extLst>
              <a:ext uri="{FF2B5EF4-FFF2-40B4-BE49-F238E27FC236}">
                <a16:creationId xmlns:a16="http://schemas.microsoft.com/office/drawing/2014/main" id="{D25B6D8E-01C1-E1BC-340D-E6A62F023AD5}"/>
              </a:ext>
            </a:extLst>
          </p:cNvPr>
          <p:cNvSpPr txBox="1">
            <a:spLocks noChangeArrowheads="1"/>
          </p:cNvSpPr>
          <p:nvPr/>
        </p:nvSpPr>
        <p:spPr bwMode="auto">
          <a:xfrm>
            <a:off x="3200400" y="1600200"/>
            <a:ext cx="56388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60000"/>
              </a:lnSpc>
              <a:buClr>
                <a:schemeClr val="tx1"/>
              </a:buClr>
              <a:buSzPct val="75000"/>
              <a:buFont typeface="Wingdings" pitchFamily="2" charset="2"/>
              <a:buNone/>
            </a:pPr>
            <a:r>
              <a:rPr lang="en-US" altLang="en-US" sz="2400" b="1"/>
              <a:t>La Bible, seule règle de la foi</a:t>
            </a:r>
          </a:p>
          <a:p>
            <a:pPr eaLnBrk="1" hangingPunct="1">
              <a:lnSpc>
                <a:spcPct val="160000"/>
              </a:lnSpc>
              <a:buClr>
                <a:schemeClr val="tx1"/>
              </a:buClr>
              <a:buSzPct val="75000"/>
              <a:buFont typeface="Wingdings" pitchFamily="2" charset="2"/>
              <a:buNone/>
            </a:pPr>
            <a:r>
              <a:rPr lang="en-US" altLang="en-US" sz="2400" b="1"/>
              <a:t>Traduit de la Vulgate en anglais Opposé aux indulgences, aux idoles, au sacerdoce, aux moines   </a:t>
            </a:r>
          </a:p>
          <a:p>
            <a:pPr eaLnBrk="1" hangingPunct="1">
              <a:lnSpc>
                <a:spcPct val="160000"/>
              </a:lnSpc>
              <a:buClr>
                <a:schemeClr val="tx1"/>
              </a:buClr>
              <a:buSzPct val="75000"/>
              <a:buFont typeface="Wingdings" pitchFamily="2" charset="2"/>
              <a:buNone/>
            </a:pPr>
            <a:r>
              <a:rPr lang="en-US" altLang="en-US" sz="2400" b="1"/>
              <a:t>La Cène est un souvenir</a:t>
            </a:r>
          </a:p>
          <a:p>
            <a:pPr eaLnBrk="1" hangingPunct="1">
              <a:lnSpc>
                <a:spcPct val="160000"/>
              </a:lnSpc>
              <a:buClr>
                <a:schemeClr val="tx1"/>
              </a:buClr>
              <a:buSzPct val="75000"/>
              <a:buFont typeface="Wingdings" pitchFamily="2" charset="2"/>
              <a:buNone/>
            </a:pPr>
            <a:r>
              <a:rPr lang="en-US" altLang="en-US" sz="2400" b="1"/>
              <a:t>Le pape est l'antéchrist Les adeptes connus sous le nom de Lollards </a:t>
            </a:r>
          </a:p>
          <a:p>
            <a:pPr eaLnBrk="1" hangingPunct="1">
              <a:lnSpc>
                <a:spcPct val="160000"/>
              </a:lnSpc>
              <a:buClr>
                <a:schemeClr val="tx1"/>
              </a:buClr>
              <a:buSzPct val="75000"/>
              <a:buFont typeface="Wingdings" pitchFamily="2" charset="2"/>
              <a:buNone/>
            </a:pPr>
            <a:r>
              <a:rPr lang="en-US" altLang="en-US" sz="2400" b="1"/>
              <a:t>Déclarés hérétiques 1401</a:t>
            </a:r>
          </a:p>
          <a:p>
            <a:pPr eaLnBrk="1" hangingPunct="1">
              <a:spcBef>
                <a:spcPct val="50000"/>
              </a:spcBef>
              <a:buClrTx/>
              <a:buFontTx/>
              <a:buNone/>
            </a:pPr>
            <a:endParaRPr lang="en-US" altLang="en-US" sz="2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D4059A8-B042-7071-7087-433B86526C3A}"/>
              </a:ext>
            </a:extLst>
          </p:cNvPr>
          <p:cNvSpPr>
            <a:spLocks noGrp="1" noRot="1" noChangeArrowheads="1"/>
          </p:cNvSpPr>
          <p:nvPr>
            <p:ph type="title"/>
          </p:nvPr>
        </p:nvSpPr>
        <p:spPr>
          <a:xfrm>
            <a:off x="379413" y="228600"/>
            <a:ext cx="8385175" cy="1431925"/>
          </a:xfrm>
        </p:spPr>
        <p:txBody>
          <a:bodyPr/>
          <a:lstStyle/>
          <a:p>
            <a:pPr eaLnBrk="1" hangingPunct="1">
              <a:defRPr/>
            </a:pPr>
            <a:r>
              <a:rPr lang="en-US" sz="2800" b="0"/>
              <a:t>Changer le monde à notre époque</a:t>
            </a:r>
          </a:p>
        </p:txBody>
      </p:sp>
      <p:sp>
        <p:nvSpPr>
          <p:cNvPr id="149507" name="Rectangle 3">
            <a:extLst>
              <a:ext uri="{FF2B5EF4-FFF2-40B4-BE49-F238E27FC236}">
                <a16:creationId xmlns:a16="http://schemas.microsoft.com/office/drawing/2014/main" id="{9C9DA069-E8E9-D04B-6513-FB0B0B805A0C}"/>
              </a:ext>
            </a:extLst>
          </p:cNvPr>
          <p:cNvSpPr>
            <a:spLocks noGrp="1" noRot="1" noChangeArrowheads="1"/>
          </p:cNvSpPr>
          <p:nvPr>
            <p:ph type="body" idx="1"/>
          </p:nvPr>
        </p:nvSpPr>
        <p:spPr>
          <a:xfrm>
            <a:off x="681037" y="1371600"/>
            <a:ext cx="8083550" cy="4648200"/>
          </a:xfrm>
        </p:spPr>
        <p:txBody>
          <a:bodyPr/>
          <a:lstStyle/>
          <a:p>
            <a:pPr eaLnBrk="1" hangingPunct="1">
              <a:buFont typeface="Wingdings" pitchFamily="2" charset="2"/>
              <a:buNone/>
              <a:defRPr/>
            </a:pPr>
            <a:r>
              <a:rPr lang="fr-FR" sz="2400" b="1" dirty="0"/>
              <a:t>III.  La supériorité morale/éthique des chrétiens. </a:t>
            </a:r>
          </a:p>
          <a:p>
            <a:pPr eaLnBrk="1" hangingPunct="1">
              <a:buFont typeface="Wingdings" pitchFamily="2" charset="2"/>
              <a:buNone/>
              <a:defRPr/>
            </a:pPr>
            <a:r>
              <a:rPr lang="fr-FR" sz="2400" b="1" dirty="0"/>
              <a:t>                     Actes 17:5-9 </a:t>
            </a:r>
          </a:p>
          <a:p>
            <a:pPr eaLnBrk="1" hangingPunct="1">
              <a:buFont typeface="Wingdings" pitchFamily="2" charset="2"/>
              <a:buNone/>
              <a:defRPr/>
            </a:pPr>
            <a:endParaRPr lang="fr-FR" sz="1200" b="1" dirty="0"/>
          </a:p>
          <a:p>
            <a:pPr eaLnBrk="1" hangingPunct="1">
              <a:buFont typeface="Wingdings" pitchFamily="2" charset="2"/>
              <a:buNone/>
              <a:defRPr/>
            </a:pPr>
            <a:r>
              <a:rPr lang="fr-FR" sz="2400" b="1" dirty="0"/>
              <a:t>IV.  Ils pouvaient répondre avec brio aux questions difficiles.      La supériorité intellectuelle.  Actes 17:16-34</a:t>
            </a:r>
          </a:p>
          <a:p>
            <a:pPr eaLnBrk="1" hangingPunct="1">
              <a:buFont typeface="Wingdings" pitchFamily="2" charset="2"/>
              <a:buNone/>
              <a:defRPr/>
            </a:pPr>
            <a:endParaRPr lang="fr-FR" sz="2400" b="1" dirty="0"/>
          </a:p>
          <a:p>
            <a:pPr eaLnBrk="1" hangingPunct="1">
              <a:buFont typeface="Wingdings" pitchFamily="2" charset="2"/>
              <a:buNone/>
              <a:defRPr/>
            </a:pPr>
            <a:r>
              <a:rPr lang="fr-FR" sz="2400" b="1" dirty="0"/>
              <a:t>V.  Le christianisme a donné de la dignité à tous les hommes</a:t>
            </a:r>
          </a:p>
          <a:p>
            <a:pPr eaLnBrk="1" hangingPunct="1">
              <a:buFont typeface="Wingdings" pitchFamily="2" charset="2"/>
              <a:buNone/>
              <a:defRPr/>
            </a:pPr>
            <a:r>
              <a:rPr lang="fr-FR" sz="2400" b="1" dirty="0"/>
              <a:t>     L'église témoignait une compassion à nul autre pareil.</a:t>
            </a:r>
          </a:p>
          <a:p>
            <a:pPr eaLnBrk="1" hangingPunct="1">
              <a:buFont typeface="Wingdings" pitchFamily="2" charset="2"/>
              <a:buNone/>
              <a:defRPr/>
            </a:pPr>
            <a:r>
              <a:rPr lang="fr-FR" sz="2400" b="1" dirty="0"/>
              <a:t>      Actes 2:44-45, 3:6-10 4:32-35 Jacques 1:27</a:t>
            </a:r>
          </a:p>
          <a:p>
            <a:pPr eaLnBrk="1" hangingPunct="1">
              <a:buFont typeface="Wingdings" pitchFamily="2" charset="2"/>
              <a:buNone/>
              <a:defRPr/>
            </a:pPr>
            <a:endParaRPr lang="fr-FR" sz="1200" b="1" dirty="0"/>
          </a:p>
          <a:p>
            <a:pPr eaLnBrk="1" hangingPunct="1">
              <a:buFont typeface="Wingdings" pitchFamily="2" charset="2"/>
              <a:buNone/>
              <a:defRPr/>
            </a:pPr>
            <a:r>
              <a:rPr lang="fr-FR" sz="2400" b="1" dirty="0"/>
              <a:t>VI.  Parce que Dieu était avec eux (Actes 5:39)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4">
            <a:extLst>
              <a:ext uri="{FF2B5EF4-FFF2-40B4-BE49-F238E27FC236}">
                <a16:creationId xmlns:a16="http://schemas.microsoft.com/office/drawing/2014/main" id="{6B8CCF1D-0F43-B104-B77A-D984E5BDCAEC}"/>
              </a:ext>
            </a:extLst>
          </p:cNvPr>
          <p:cNvSpPr txBox="1">
            <a:spLocks noChangeArrowheads="1"/>
          </p:cNvSpPr>
          <p:nvPr/>
        </p:nvSpPr>
        <p:spPr bwMode="auto">
          <a:xfrm>
            <a:off x="838200" y="457200"/>
            <a:ext cx="7391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3600" b="1"/>
              <a:t>Jean Huss 1374-1415 Bohème</a:t>
            </a:r>
          </a:p>
        </p:txBody>
      </p:sp>
      <p:pic>
        <p:nvPicPr>
          <p:cNvPr id="147459" name="Picture 6" descr="6JohnHuss">
            <a:extLst>
              <a:ext uri="{FF2B5EF4-FFF2-40B4-BE49-F238E27FC236}">
                <a16:creationId xmlns:a16="http://schemas.microsoft.com/office/drawing/2014/main" id="{14DA348F-2E34-E3D2-A2D7-BA8C640B29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2209800"/>
            <a:ext cx="24733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 Box 7">
            <a:extLst>
              <a:ext uri="{FF2B5EF4-FFF2-40B4-BE49-F238E27FC236}">
                <a16:creationId xmlns:a16="http://schemas.microsoft.com/office/drawing/2014/main" id="{C57EA64D-319B-D1FE-0CE5-5BB96650D0C5}"/>
              </a:ext>
            </a:extLst>
          </p:cNvPr>
          <p:cNvSpPr txBox="1">
            <a:spLocks noChangeArrowheads="1"/>
          </p:cNvSpPr>
          <p:nvPr/>
        </p:nvSpPr>
        <p:spPr bwMode="auto">
          <a:xfrm>
            <a:off x="228600" y="1447800"/>
            <a:ext cx="63246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buClr>
                <a:schemeClr val="tx1"/>
              </a:buClr>
              <a:buSzPct val="75000"/>
              <a:buFont typeface="Wingdings" pitchFamily="2" charset="2"/>
              <a:buNone/>
            </a:pPr>
            <a:r>
              <a:rPr lang="en-US" altLang="en-US" sz="2400" b="1"/>
              <a:t>Influencé par la Bible de Wyclif la seule autorité    </a:t>
            </a:r>
          </a:p>
          <a:p>
            <a:pPr eaLnBrk="1" hangingPunct="1">
              <a:lnSpc>
                <a:spcPct val="150000"/>
              </a:lnSpc>
              <a:buClr>
                <a:schemeClr val="tx1"/>
              </a:buClr>
              <a:buSzPct val="75000"/>
              <a:buFont typeface="Wingdings" pitchFamily="2" charset="2"/>
              <a:buNone/>
            </a:pPr>
            <a:r>
              <a:rPr lang="en-US" altLang="en-US" sz="2400" b="1"/>
              <a:t>La communion dans les deux genres </a:t>
            </a:r>
          </a:p>
          <a:p>
            <a:pPr eaLnBrk="1" hangingPunct="1">
              <a:lnSpc>
                <a:spcPct val="150000"/>
              </a:lnSpc>
              <a:buClr>
                <a:schemeClr val="tx1"/>
              </a:buClr>
              <a:buSzPct val="75000"/>
              <a:buFont typeface="Wingdings" pitchFamily="2" charset="2"/>
              <a:buNone/>
            </a:pPr>
            <a:r>
              <a:rPr lang="en-US" altLang="en-US" sz="2400" b="1"/>
              <a:t>Sacerdoce de tous les croyants        </a:t>
            </a:r>
          </a:p>
          <a:p>
            <a:pPr eaLnBrk="1" hangingPunct="1">
              <a:lnSpc>
                <a:spcPct val="150000"/>
              </a:lnSpc>
              <a:buClr>
                <a:schemeClr val="tx1"/>
              </a:buClr>
              <a:buSzPct val="75000"/>
              <a:buFont typeface="Wingdings" pitchFamily="2" charset="2"/>
              <a:buNone/>
            </a:pPr>
            <a:r>
              <a:rPr lang="en-US" altLang="en-US" sz="2400" b="1"/>
              <a:t>Opposés aux indulgences, au purgatoire Brûlés sur le bûcher à Constance Les hussites ont presque été anéantis par l'Inquisition Les Églises des frères et de la Moravie</a:t>
            </a:r>
          </a:p>
          <a:p>
            <a:pPr eaLnBrk="1" hangingPunct="1">
              <a:lnSpc>
                <a:spcPct val="150000"/>
              </a:lnSpc>
              <a:spcBef>
                <a:spcPct val="50000"/>
              </a:spcBef>
              <a:buClrTx/>
              <a:buFontTx/>
              <a:buNone/>
            </a:pPr>
            <a:endParaRPr lang="en-US" altLang="en-US" sz="2000"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5" descr="HussB2">
            <a:extLst>
              <a:ext uri="{FF2B5EF4-FFF2-40B4-BE49-F238E27FC236}">
                <a16:creationId xmlns:a16="http://schemas.microsoft.com/office/drawing/2014/main" id="{B261C1A2-C4F7-DBCE-A60D-4E68174B3B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5613" y="2009775"/>
            <a:ext cx="6275387"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 Box 6">
            <a:extLst>
              <a:ext uri="{FF2B5EF4-FFF2-40B4-BE49-F238E27FC236}">
                <a16:creationId xmlns:a16="http://schemas.microsoft.com/office/drawing/2014/main" id="{8B38A16D-A7CC-FAFE-D1F9-54597D63C7F9}"/>
              </a:ext>
            </a:extLst>
          </p:cNvPr>
          <p:cNvSpPr txBox="1">
            <a:spLocks noChangeArrowheads="1"/>
          </p:cNvSpPr>
          <p:nvPr/>
        </p:nvSpPr>
        <p:spPr bwMode="auto">
          <a:xfrm>
            <a:off x="533400" y="762000"/>
            <a:ext cx="8305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600" b="1"/>
              <a:t>Jean Huss brûlé sur le bûcher, 1415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02C0-B2C1-E8C0-C32A-91C28CC3EE4B}"/>
              </a:ext>
            </a:extLst>
          </p:cNvPr>
          <p:cNvSpPr>
            <a:spLocks noGrp="1"/>
          </p:cNvSpPr>
          <p:nvPr>
            <p:ph type="title"/>
          </p:nvPr>
        </p:nvSpPr>
        <p:spPr/>
        <p:txBody>
          <a:bodyPr/>
          <a:lstStyle/>
          <a:p>
            <a:pPr>
              <a:defRPr/>
            </a:pPr>
            <a:r>
              <a:rPr lang="en-US" sz="3600" b="1" dirty="0">
                <a:solidFill>
                  <a:srgbClr val="FFFFCC"/>
                </a:solidFill>
              </a:rPr>
              <a:t>Chute de Byzance en 1453</a:t>
            </a:r>
            <a:endParaRPr lang="en-US" dirty="0"/>
          </a:p>
        </p:txBody>
      </p:sp>
      <p:pic>
        <p:nvPicPr>
          <p:cNvPr id="151555" name="Picture 2" descr="https://upload.wikimedia.org/wikipedia/commons/d/df/Fall-of-constantinople-22.jpg">
            <a:extLst>
              <a:ext uri="{FF2B5EF4-FFF2-40B4-BE49-F238E27FC236}">
                <a16:creationId xmlns:a16="http://schemas.microsoft.com/office/drawing/2014/main" id="{5628A9E5-B064-C961-6CD5-02C66C179C4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1413" y="2286000"/>
            <a:ext cx="41163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4" descr="Image result for fall of constantinople in 1453">
            <a:extLst>
              <a:ext uri="{FF2B5EF4-FFF2-40B4-BE49-F238E27FC236}">
                <a16:creationId xmlns:a16="http://schemas.microsoft.com/office/drawing/2014/main" id="{E1615657-F5C1-B25F-27ED-7B86D7BC43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288" y="1905000"/>
            <a:ext cx="428466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1D69093-34B4-7BAB-1EA5-FCA2698CE3AC}"/>
              </a:ext>
            </a:extLst>
          </p:cNvPr>
          <p:cNvSpPr>
            <a:spLocks noGrp="1" noRot="1" noChangeArrowheads="1"/>
          </p:cNvSpPr>
          <p:nvPr>
            <p:ph type="title"/>
          </p:nvPr>
        </p:nvSpPr>
        <p:spPr/>
        <p:txBody>
          <a:bodyPr/>
          <a:lstStyle/>
          <a:p>
            <a:pPr eaLnBrk="1" hangingPunct="1">
              <a:defRPr/>
            </a:pPr>
            <a:r>
              <a:rPr lang="en-US"/>
              <a:t>La Réforme</a:t>
            </a:r>
          </a:p>
        </p:txBody>
      </p:sp>
      <p:sp>
        <p:nvSpPr>
          <p:cNvPr id="19459" name="Rectangle 3">
            <a:extLst>
              <a:ext uri="{FF2B5EF4-FFF2-40B4-BE49-F238E27FC236}">
                <a16:creationId xmlns:a16="http://schemas.microsoft.com/office/drawing/2014/main" id="{B24DF935-9CFF-2FAE-D4D0-CDAB112A7DC0}"/>
              </a:ext>
            </a:extLst>
          </p:cNvPr>
          <p:cNvSpPr>
            <a:spLocks noGrp="1" noRot="1" noChangeArrowheads="1"/>
          </p:cNvSpPr>
          <p:nvPr>
            <p:ph type="body" idx="1"/>
          </p:nvPr>
        </p:nvSpPr>
        <p:spPr>
          <a:xfrm>
            <a:off x="838200" y="2362200"/>
            <a:ext cx="7693025" cy="4267200"/>
          </a:xfrm>
        </p:spPr>
        <p:txBody>
          <a:bodyPr/>
          <a:lstStyle/>
          <a:p>
            <a:pPr eaLnBrk="1" hangingPunct="1">
              <a:defRPr/>
            </a:pPr>
            <a:r>
              <a:rPr lang="en-US"/>
              <a:t>John Wyclif Angleterre, 1324-1384</a:t>
            </a:r>
          </a:p>
          <a:p>
            <a:pPr eaLnBrk="1" hangingPunct="1">
              <a:defRPr/>
            </a:pPr>
            <a:r>
              <a:rPr lang="en-US"/>
              <a:t>Jean Huss Bohème, 1374-1415</a:t>
            </a:r>
          </a:p>
          <a:p>
            <a:pPr eaLnBrk="1" hangingPunct="1">
              <a:defRPr/>
            </a:pPr>
            <a:r>
              <a:rPr lang="en-US"/>
              <a:t>Martin Luther Allemagne, 1483-1546</a:t>
            </a:r>
          </a:p>
          <a:p>
            <a:pPr eaLnBrk="1" hangingPunct="1">
              <a:defRPr/>
            </a:pPr>
            <a:r>
              <a:rPr lang="en-US"/>
              <a:t>Ulrich Zwingli Suisse, 1484-1531</a:t>
            </a:r>
          </a:p>
          <a:p>
            <a:pPr eaLnBrk="1" hangingPunct="1">
              <a:defRPr/>
            </a:pPr>
            <a:r>
              <a:rPr lang="en-US"/>
              <a:t>William Tyndale Angleterre, 1494-1536</a:t>
            </a:r>
          </a:p>
          <a:p>
            <a:pPr eaLnBrk="1" hangingPunct="1">
              <a:defRPr/>
            </a:pPr>
            <a:r>
              <a:rPr lang="en-US"/>
              <a:t>John Calvin France, 1509-1564</a:t>
            </a:r>
          </a:p>
          <a:p>
            <a:pPr eaLnBrk="1" hangingPunct="1">
              <a:defRPr/>
            </a:pPr>
            <a:r>
              <a:rPr lang="en-US"/>
              <a:t>John Knox Écosse, 1505-1572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4">
            <a:extLst>
              <a:ext uri="{FF2B5EF4-FFF2-40B4-BE49-F238E27FC236}">
                <a16:creationId xmlns:a16="http://schemas.microsoft.com/office/drawing/2014/main" id="{15412596-2DC1-F5B8-F8AA-D66357D940E9}"/>
              </a:ext>
            </a:extLst>
          </p:cNvPr>
          <p:cNvSpPr txBox="1">
            <a:spLocks noChangeArrowheads="1"/>
          </p:cNvSpPr>
          <p:nvPr/>
        </p:nvSpPr>
        <p:spPr bwMode="auto">
          <a:xfrm>
            <a:off x="1828800" y="533400"/>
            <a:ext cx="6553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3600" b="1"/>
              <a:t>Martin Luther 1483-1546</a:t>
            </a:r>
          </a:p>
        </p:txBody>
      </p:sp>
      <p:pic>
        <p:nvPicPr>
          <p:cNvPr id="154627" name="Picture 6" descr="martin_luther_by_cranach">
            <a:extLst>
              <a:ext uri="{FF2B5EF4-FFF2-40B4-BE49-F238E27FC236}">
                <a16:creationId xmlns:a16="http://schemas.microsoft.com/office/drawing/2014/main" id="{B5CB6802-416E-FD42-FC87-F1CB6476A9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2438400"/>
            <a:ext cx="2946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Text Box 7">
            <a:extLst>
              <a:ext uri="{FF2B5EF4-FFF2-40B4-BE49-F238E27FC236}">
                <a16:creationId xmlns:a16="http://schemas.microsoft.com/office/drawing/2014/main" id="{3494531C-452D-1FAE-8695-A6D3A2ED16A5}"/>
              </a:ext>
            </a:extLst>
          </p:cNvPr>
          <p:cNvSpPr txBox="1">
            <a:spLocks noChangeArrowheads="1"/>
          </p:cNvSpPr>
          <p:nvPr/>
        </p:nvSpPr>
        <p:spPr bwMode="auto">
          <a:xfrm>
            <a:off x="914400" y="1676400"/>
            <a:ext cx="47244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t>Moine augustin</a:t>
            </a:r>
          </a:p>
          <a:p>
            <a:pPr eaLnBrk="1" hangingPunct="1">
              <a:spcBef>
                <a:spcPct val="50000"/>
              </a:spcBef>
              <a:buClrTx/>
              <a:buFontTx/>
              <a:buNone/>
            </a:pPr>
            <a:r>
              <a:rPr lang="en-US" altLang="en-US" sz="2400" b="1"/>
              <a:t>95 thèses à Wittenburg 1517</a:t>
            </a:r>
          </a:p>
          <a:p>
            <a:pPr eaLnBrk="1" hangingPunct="1">
              <a:spcBef>
                <a:spcPct val="50000"/>
              </a:spcBef>
              <a:buClrTx/>
              <a:buFontTx/>
              <a:buNone/>
            </a:pPr>
            <a:r>
              <a:rPr lang="en-US" altLang="en-US" sz="2400" b="1"/>
              <a:t>Romains étudiés</a:t>
            </a:r>
          </a:p>
          <a:p>
            <a:pPr eaLnBrk="1" hangingPunct="1">
              <a:spcBef>
                <a:spcPct val="50000"/>
              </a:spcBef>
              <a:buClrTx/>
              <a:buFontTx/>
              <a:buNone/>
            </a:pPr>
            <a:r>
              <a:rPr lang="en-US" altLang="en-US" sz="2400" b="1"/>
              <a:t>Sola Scritura L'Écriture seule</a:t>
            </a:r>
          </a:p>
          <a:p>
            <a:pPr eaLnBrk="1" hangingPunct="1">
              <a:spcBef>
                <a:spcPct val="50000"/>
              </a:spcBef>
              <a:buClrTx/>
              <a:buFontTx/>
              <a:buNone/>
            </a:pPr>
            <a:r>
              <a:rPr lang="en-US" altLang="en-US" sz="2400" b="1"/>
              <a:t>La grâce seule</a:t>
            </a:r>
          </a:p>
          <a:p>
            <a:pPr eaLnBrk="1" hangingPunct="1">
              <a:spcBef>
                <a:spcPct val="50000"/>
              </a:spcBef>
              <a:buClrTx/>
              <a:buFontTx/>
              <a:buNone/>
            </a:pPr>
            <a:r>
              <a:rPr lang="en-US" altLang="en-US" sz="2400" b="1"/>
              <a:t>La foi seule</a:t>
            </a:r>
          </a:p>
          <a:p>
            <a:pPr eaLnBrk="1" hangingPunct="1">
              <a:spcBef>
                <a:spcPct val="50000"/>
              </a:spcBef>
              <a:buClrTx/>
              <a:buFontTx/>
              <a:buNone/>
            </a:pPr>
            <a:r>
              <a:rPr lang="en-US" altLang="en-US" sz="2400" b="1"/>
              <a:t>Prédestination</a:t>
            </a:r>
          </a:p>
          <a:p>
            <a:pPr eaLnBrk="1" hangingPunct="1">
              <a:spcBef>
                <a:spcPct val="50000"/>
              </a:spcBef>
              <a:buClrTx/>
              <a:buFontTx/>
              <a:buNone/>
            </a:pPr>
            <a:r>
              <a:rPr lang="en-US" altLang="en-US" sz="2400" b="1"/>
              <a:t>Le livre de Jacques est un "livre de paille".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DF6B-64C8-CC80-54C9-68D5B56B6780}"/>
              </a:ext>
            </a:extLst>
          </p:cNvPr>
          <p:cNvSpPr>
            <a:spLocks noGrp="1"/>
          </p:cNvSpPr>
          <p:nvPr>
            <p:ph type="title"/>
          </p:nvPr>
        </p:nvSpPr>
        <p:spPr/>
        <p:txBody>
          <a:bodyPr/>
          <a:lstStyle/>
          <a:p>
            <a:pPr algn="ctr">
              <a:defRPr/>
            </a:pPr>
            <a:r>
              <a:rPr lang="en-US" sz="3600" dirty="0"/>
              <a:t>Martin Luther</a:t>
            </a:r>
          </a:p>
        </p:txBody>
      </p:sp>
      <p:sp>
        <p:nvSpPr>
          <p:cNvPr id="3" name="Content Placeholder 2">
            <a:extLst>
              <a:ext uri="{FF2B5EF4-FFF2-40B4-BE49-F238E27FC236}">
                <a16:creationId xmlns:a16="http://schemas.microsoft.com/office/drawing/2014/main" id="{6484524D-3E9D-83BB-178C-3890272343A4}"/>
              </a:ext>
            </a:extLst>
          </p:cNvPr>
          <p:cNvSpPr>
            <a:spLocks noGrp="1"/>
          </p:cNvSpPr>
          <p:nvPr>
            <p:ph idx="1"/>
          </p:nvPr>
        </p:nvSpPr>
        <p:spPr/>
        <p:txBody>
          <a:bodyPr/>
          <a:lstStyle/>
          <a:p>
            <a:pPr marL="0" indent="0">
              <a:buFont typeface="Wingdings" pitchFamily="2" charset="2"/>
              <a:buNone/>
              <a:defRPr/>
            </a:pPr>
            <a:r>
              <a:rPr lang="en-US" altLang="en-US" sz="2800" b="1" dirty="0"/>
              <a:t>Première réforme "réussie".</a:t>
            </a:r>
          </a:p>
          <a:p>
            <a:pPr marL="0" indent="0">
              <a:buFont typeface="Wingdings" pitchFamily="2" charset="2"/>
              <a:buNone/>
              <a:defRPr/>
            </a:pPr>
            <a:r>
              <a:rPr lang="en-US" altLang="en-US" sz="2800" b="1" dirty="0"/>
              <a:t>Il a quitté la prêtrise et s'est marié.</a:t>
            </a:r>
          </a:p>
          <a:p>
            <a:pPr marL="0" indent="0">
              <a:buFont typeface="Wingdings" pitchFamily="2" charset="2"/>
              <a:buNone/>
              <a:defRPr/>
            </a:pPr>
            <a:r>
              <a:rPr lang="en-US" altLang="en-US" sz="2800" b="1" dirty="0"/>
              <a:t>Maintien d'une grande partie des pratiques cultuelles catholiques</a:t>
            </a:r>
          </a:p>
          <a:p>
            <a:pPr marL="0" indent="0">
              <a:buFont typeface="Wingdings" pitchFamily="2" charset="2"/>
              <a:buNone/>
              <a:defRPr/>
            </a:pPr>
            <a:endParaRPr lang="en-US" sz="2800" b="1" dirty="0">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luther">
            <a:extLst>
              <a:ext uri="{FF2B5EF4-FFF2-40B4-BE49-F238E27FC236}">
                <a16:creationId xmlns:a16="http://schemas.microsoft.com/office/drawing/2014/main" id="{C65CEFBB-E39D-86A8-E6CD-2546C5F45F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533400"/>
            <a:ext cx="41719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3">
            <a:extLst>
              <a:ext uri="{FF2B5EF4-FFF2-40B4-BE49-F238E27FC236}">
                <a16:creationId xmlns:a16="http://schemas.microsoft.com/office/drawing/2014/main" id="{E989BFAD-5E23-95A9-0A3E-33CD894EF7BF}"/>
              </a:ext>
            </a:extLst>
          </p:cNvPr>
          <p:cNvSpPr txBox="1">
            <a:spLocks noChangeArrowheads="1"/>
          </p:cNvSpPr>
          <p:nvPr/>
        </p:nvSpPr>
        <p:spPr bwMode="auto">
          <a:xfrm>
            <a:off x="5089525" y="565150"/>
            <a:ext cx="306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endParaRPr lang="en-US" altLang="en-US" sz="1800">
              <a:solidFill>
                <a:srgbClr val="FFFFFF"/>
              </a:solidFill>
              <a:latin typeface="Tahoma" panose="020B0604030504040204" pitchFamily="34" charset="0"/>
            </a:endParaRPr>
          </a:p>
        </p:txBody>
      </p:sp>
      <p:sp>
        <p:nvSpPr>
          <p:cNvPr id="36868" name="Text Box 4">
            <a:extLst>
              <a:ext uri="{FF2B5EF4-FFF2-40B4-BE49-F238E27FC236}">
                <a16:creationId xmlns:a16="http://schemas.microsoft.com/office/drawing/2014/main" id="{7DCE8470-95C7-D1E1-88A6-F4554F9D8E84}"/>
              </a:ext>
            </a:extLst>
          </p:cNvPr>
          <p:cNvSpPr txBox="1">
            <a:spLocks noChangeArrowheads="1"/>
          </p:cNvSpPr>
          <p:nvPr/>
        </p:nvSpPr>
        <p:spPr bwMode="auto">
          <a:xfrm>
            <a:off x="4648200" y="527050"/>
            <a:ext cx="4267200" cy="5672138"/>
          </a:xfrm>
          <a:prstGeom prst="rect">
            <a:avLst/>
          </a:prstGeom>
          <a:noFill/>
          <a:ln>
            <a:noFill/>
          </a:ln>
          <a:effec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50000"/>
              </a:spcBef>
              <a:buClrTx/>
              <a:buFontTx/>
              <a:buNone/>
              <a:defRPr/>
            </a:pPr>
            <a:r>
              <a:rPr lang="en-US" altLang="en-US" sz="2800" dirty="0">
                <a:solidFill>
                  <a:srgbClr val="FFFF00"/>
                </a:solidFill>
                <a:latin typeface="Tahoma" panose="020B0604030504040204" pitchFamily="34" charset="0"/>
              </a:rPr>
              <a:t>Martin Luther </a:t>
            </a:r>
            <a:r>
              <a:rPr lang="en-US" altLang="en-US" sz="2400" dirty="0">
                <a:solidFill>
                  <a:srgbClr val="FFFFFF"/>
                </a:solidFill>
                <a:latin typeface="Tahoma" panose="020B0604030504040204" pitchFamily="34" charset="0"/>
              </a:rPr>
              <a:t>1483-1541</a:t>
            </a:r>
            <a:endParaRPr lang="en-US" altLang="en-US" sz="2800" dirty="0">
              <a:solidFill>
                <a:srgbClr val="FFFF00"/>
              </a:solidFill>
              <a:latin typeface="Tahoma" panose="020B0604030504040204" pitchFamily="34" charset="0"/>
            </a:endParaRPr>
          </a:p>
          <a:p>
            <a:pPr>
              <a:spcBef>
                <a:spcPct val="50000"/>
              </a:spcBef>
              <a:buClrTx/>
              <a:buFontTx/>
              <a:buNone/>
              <a:defRPr/>
            </a:pPr>
            <a:r>
              <a:rPr lang="en-US" altLang="en-US" sz="2400" dirty="0">
                <a:solidFill>
                  <a:srgbClr val="FFFFFF"/>
                </a:solidFill>
                <a:latin typeface="Tahoma" panose="020B0604030504040204" pitchFamily="34" charset="0"/>
              </a:rPr>
              <a:t>Moine augustin</a:t>
            </a:r>
          </a:p>
          <a:p>
            <a:pPr>
              <a:spcBef>
                <a:spcPct val="50000"/>
              </a:spcBef>
              <a:buClrTx/>
              <a:buFontTx/>
              <a:buNone/>
              <a:defRPr/>
            </a:pPr>
            <a:endParaRPr lang="en-US" altLang="en-US" sz="1400" dirty="0">
              <a:solidFill>
                <a:srgbClr val="FFFFFF"/>
              </a:solidFill>
              <a:latin typeface="Tahoma" panose="020B0604030504040204" pitchFamily="34" charset="0"/>
            </a:endParaRPr>
          </a:p>
          <a:p>
            <a:pPr>
              <a:buClr>
                <a:srgbClr val="00FF99"/>
              </a:buClr>
              <a:buFontTx/>
              <a:buNone/>
              <a:defRPr/>
            </a:pPr>
            <a:r>
              <a:rPr lang="en-US" sz="2800" b="1" kern="0" dirty="0">
                <a:solidFill>
                  <a:srgbClr val="FFFFFF"/>
                </a:solidFill>
                <a:effectLst>
                  <a:outerShdw blurRad="38100" dist="38100" dir="2700000" algn="tl">
                    <a:srgbClr val="000000"/>
                  </a:outerShdw>
                </a:effectLst>
                <a:latin typeface="Garamond"/>
                <a:cs typeface="+mn-cs"/>
              </a:rPr>
              <a:t>"Le libre arbitre est un terme vide dont la réalité est perdue et une liberté perdue n'est pas une liberté du tout".  </a:t>
            </a:r>
          </a:p>
          <a:p>
            <a:pPr>
              <a:buClr>
                <a:srgbClr val="00FF99"/>
              </a:buClr>
              <a:buFontTx/>
              <a:buNone/>
              <a:defRPr/>
            </a:pPr>
            <a:endParaRPr lang="en-US" sz="1200" b="1" kern="0" dirty="0">
              <a:solidFill>
                <a:srgbClr val="FFFFFF"/>
              </a:solidFill>
              <a:effectLst>
                <a:outerShdw blurRad="38100" dist="38100" dir="2700000" algn="tl">
                  <a:srgbClr val="000000"/>
                </a:outerShdw>
              </a:effectLst>
              <a:latin typeface="Garamond"/>
              <a:cs typeface="+mn-cs"/>
            </a:endParaRPr>
          </a:p>
          <a:p>
            <a:pPr>
              <a:buClr>
                <a:srgbClr val="00FF99"/>
              </a:buClr>
              <a:buFontTx/>
              <a:buNone/>
              <a:defRPr/>
            </a:pPr>
            <a:r>
              <a:rPr lang="en-US" sz="2800" b="1" kern="0" dirty="0">
                <a:solidFill>
                  <a:srgbClr val="FFFFFF"/>
                </a:solidFill>
                <a:effectLst>
                  <a:outerShdw blurRad="38100" dist="38100" dir="2700000" algn="tl">
                    <a:srgbClr val="000000"/>
                  </a:outerShdw>
                </a:effectLst>
                <a:latin typeface="Garamond"/>
                <a:cs typeface="+mn-cs"/>
              </a:rPr>
              <a:t>" Le libre arbitre est vraiment une fiction... tout se déroule par une nécessité absolue. "    Luther, </a:t>
            </a:r>
            <a:r>
              <a:rPr lang="en-US" sz="2800" b="1" kern="0" dirty="0" err="1">
                <a:solidFill>
                  <a:srgbClr val="FFFFFF"/>
                </a:solidFill>
                <a:effectLst>
                  <a:outerShdw blurRad="38100" dist="38100" dir="2700000" algn="tl">
                    <a:srgbClr val="000000"/>
                  </a:outerShdw>
                </a:effectLst>
                <a:latin typeface="Garamond"/>
                <a:cs typeface="+mn-cs"/>
              </a:rPr>
              <a:t>Assertio</a:t>
            </a:r>
            <a:r>
              <a:rPr lang="en-US" sz="2800" b="1" kern="0" dirty="0">
                <a:solidFill>
                  <a:srgbClr val="FFFFFF"/>
                </a:solidFill>
                <a:effectLst>
                  <a:outerShdw blurRad="38100" dist="38100" dir="2700000" algn="tl">
                    <a:srgbClr val="000000"/>
                  </a:outerShdw>
                </a:effectLst>
                <a:latin typeface="Garamond"/>
                <a:cs typeface="+mn-cs"/>
              </a:rPr>
              <a:t>, 36</a:t>
            </a:r>
            <a:endParaRPr lang="en-US" altLang="en-US" sz="2400" dirty="0">
              <a:solidFill>
                <a:srgbClr val="FFFFFF"/>
              </a:solidFill>
              <a:latin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a:extLst>
              <a:ext uri="{FF2B5EF4-FFF2-40B4-BE49-F238E27FC236}">
                <a16:creationId xmlns:a16="http://schemas.microsoft.com/office/drawing/2014/main" id="{3F4558D0-092A-A5B5-1076-5DEFCAD0FE37}"/>
              </a:ext>
            </a:extLst>
          </p:cNvPr>
          <p:cNvSpPr txBox="1">
            <a:spLocks noChangeArrowheads="1"/>
          </p:cNvSpPr>
          <p:nvPr/>
        </p:nvSpPr>
        <p:spPr bwMode="auto">
          <a:xfrm>
            <a:off x="914400" y="1371600"/>
            <a:ext cx="7772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2400">
                <a:latin typeface="Tahoma" panose="020B0604030504040204" pitchFamily="34" charset="0"/>
              </a:rPr>
              <a:t>Martin Luther :</a:t>
            </a:r>
          </a:p>
          <a:p>
            <a:pPr>
              <a:spcBef>
                <a:spcPct val="50000"/>
              </a:spcBef>
              <a:buClrTx/>
              <a:buFontTx/>
              <a:buNone/>
            </a:pPr>
            <a:r>
              <a:rPr lang="en-US" altLang="en-US" sz="2400">
                <a:latin typeface="Tahoma" panose="020B0604030504040204" pitchFamily="34" charset="0"/>
              </a:rPr>
              <a:t>"Loin de Jacques... Son autorité n'est pas assez grande pour me faire abandonner la doctrine de la foi [seule] et m'écarter de l'autorité des autres apôtres et de l'Écriture entière."  L'épître de saint Jacques est vraiment une épître de paille, comparée à ces autres (Romains, Galates, Jean) car elle n'a rien de la nature de l'évangile."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6EDD-8D01-FF3F-48AC-619AE697B15A}"/>
              </a:ext>
            </a:extLst>
          </p:cNvPr>
          <p:cNvSpPr>
            <a:spLocks noGrp="1"/>
          </p:cNvSpPr>
          <p:nvPr>
            <p:ph type="title"/>
          </p:nvPr>
        </p:nvSpPr>
        <p:spPr/>
        <p:txBody>
          <a:bodyPr/>
          <a:lstStyle/>
          <a:p>
            <a:pPr>
              <a:defRPr/>
            </a:pPr>
            <a:r>
              <a:rPr lang="en-US" sz="3600" dirty="0"/>
              <a:t>Forces et faiblesses</a:t>
            </a:r>
          </a:p>
        </p:txBody>
      </p:sp>
      <p:sp>
        <p:nvSpPr>
          <p:cNvPr id="3" name="Content Placeholder 2">
            <a:extLst>
              <a:ext uri="{FF2B5EF4-FFF2-40B4-BE49-F238E27FC236}">
                <a16:creationId xmlns:a16="http://schemas.microsoft.com/office/drawing/2014/main" id="{B1417924-F7E6-FE5C-9057-795972F4854D}"/>
              </a:ext>
            </a:extLst>
          </p:cNvPr>
          <p:cNvSpPr>
            <a:spLocks noGrp="1"/>
          </p:cNvSpPr>
          <p:nvPr>
            <p:ph idx="1"/>
          </p:nvPr>
        </p:nvSpPr>
        <p:spPr>
          <a:xfrm>
            <a:off x="457200" y="1524000"/>
            <a:ext cx="8229600" cy="4606925"/>
          </a:xfrm>
        </p:spPr>
        <p:txBody>
          <a:bodyPr/>
          <a:lstStyle/>
          <a:p>
            <a:pPr marL="0" indent="0">
              <a:buFont typeface="Wingdings" panose="05000000000000000000" pitchFamily="2" charset="2"/>
              <a:buNone/>
              <a:defRPr/>
            </a:pPr>
            <a:r>
              <a:rPr lang="en-US" sz="2800" b="1" dirty="0"/>
              <a:t>"Le libre arbitre est un terme vide dont la réalité est perdue et une liberté perdue n'est pas une liberté du tout.</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La force de Luther :  Restaurer beaucoup de pratiques bibliques.</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Les erreurs de Luther :</a:t>
            </a:r>
          </a:p>
          <a:p>
            <a:pPr marL="0" indent="0">
              <a:buFont typeface="Wingdings" panose="05000000000000000000" pitchFamily="2" charset="2"/>
              <a:buNone/>
              <a:defRPr/>
            </a:pPr>
            <a:r>
              <a:rPr lang="en-US" sz="2800" b="1" dirty="0"/>
              <a:t>1. Comme Augustin, il met trop l'accent sur la souveraineté de Dieu.</a:t>
            </a:r>
          </a:p>
          <a:p>
            <a:pPr marL="0" indent="0">
              <a:buFont typeface="Wingdings" panose="05000000000000000000" pitchFamily="2" charset="2"/>
              <a:buNone/>
              <a:defRPr/>
            </a:pPr>
            <a:r>
              <a:rPr lang="en-US" sz="2800" b="1" dirty="0"/>
              <a:t>2. Essayer de réformer le catholicisme, plutôt que de restaurer la théologie du Nouveau Testament.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AE36-0A74-221F-85FE-01CE67F3FBA8}"/>
              </a:ext>
            </a:extLst>
          </p:cNvPr>
          <p:cNvSpPr>
            <a:spLocks noGrp="1"/>
          </p:cNvSpPr>
          <p:nvPr>
            <p:ph type="title"/>
          </p:nvPr>
        </p:nvSpPr>
        <p:spPr/>
        <p:txBody>
          <a:bodyPr/>
          <a:lstStyle/>
          <a:p>
            <a:pPr algn="ctr">
              <a:defRPr/>
            </a:pPr>
            <a:r>
              <a:rPr lang="en-US" sz="3600" dirty="0"/>
              <a:t>Philippe Melanchthon (1497-1560)</a:t>
            </a:r>
          </a:p>
        </p:txBody>
      </p:sp>
      <p:sp>
        <p:nvSpPr>
          <p:cNvPr id="3" name="Content Placeholder 2">
            <a:extLst>
              <a:ext uri="{FF2B5EF4-FFF2-40B4-BE49-F238E27FC236}">
                <a16:creationId xmlns:a16="http://schemas.microsoft.com/office/drawing/2014/main" id="{86BA24BD-3D2D-2C2B-DDCD-05BB8DDCDC5A}"/>
              </a:ext>
            </a:extLst>
          </p:cNvPr>
          <p:cNvSpPr>
            <a:spLocks noGrp="1"/>
          </p:cNvSpPr>
          <p:nvPr>
            <p:ph idx="1"/>
          </p:nvPr>
        </p:nvSpPr>
        <p:spPr/>
        <p:txBody>
          <a:bodyPr/>
          <a:lstStyle/>
          <a:p>
            <a:pPr marL="0" indent="0">
              <a:buFont typeface="Wingdings" pitchFamily="2" charset="2"/>
              <a:buNone/>
              <a:defRPr/>
            </a:pPr>
            <a:r>
              <a:rPr lang="en-US" sz="2800" b="1" dirty="0"/>
              <a:t>Melanchthon était le bras droit de Luther et le principal théologien du luthéranisme.</a:t>
            </a:r>
          </a:p>
          <a:p>
            <a:pPr marL="0" indent="0">
              <a:buFont typeface="Wingdings" pitchFamily="2" charset="2"/>
              <a:buNone/>
              <a:defRPr/>
            </a:pPr>
            <a:endParaRPr lang="en-US" sz="2800" b="1" dirty="0"/>
          </a:p>
          <a:p>
            <a:pPr marL="0" indent="0">
              <a:buFont typeface="Wingdings" pitchFamily="2" charset="2"/>
              <a:buNone/>
              <a:defRPr/>
            </a:pPr>
            <a:r>
              <a:rPr lang="en-US" sz="2800" b="1" dirty="0"/>
              <a:t>La vision de la prédestination de Melanchthon était beaucoup plus douce que celle de Luther.  Il rejetait l'expiation limitée.</a:t>
            </a:r>
          </a:p>
          <a:p>
            <a:pPr marL="0" indent="0">
              <a:buFont typeface="Wingdings" pitchFamily="2" charset="2"/>
              <a:buNone/>
              <a:defRPr/>
            </a:pPr>
            <a:endParaRPr lang="en-US" sz="2800" b="1" dirty="0"/>
          </a:p>
          <a:p>
            <a:pPr marL="0" indent="0">
              <a:buFont typeface="Wingdings" pitchFamily="2" charset="2"/>
              <a:buNone/>
              <a:defRPr/>
            </a:pPr>
            <a:r>
              <a:rPr lang="en-US" sz="2800" b="1" dirty="0"/>
              <a:t>Les luthériens ne sont pas calvinistes.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C715CDE-89EC-B7B8-F48C-27778D67C616}"/>
              </a:ext>
            </a:extLst>
          </p:cNvPr>
          <p:cNvSpPr>
            <a:spLocks noGrp="1" noRot="1" noChangeArrowheads="1"/>
          </p:cNvSpPr>
          <p:nvPr>
            <p:ph type="title"/>
          </p:nvPr>
        </p:nvSpPr>
        <p:spPr/>
        <p:txBody>
          <a:bodyPr/>
          <a:lstStyle/>
          <a:p>
            <a:pPr algn="ctr" eaLnBrk="1" hangingPunct="1">
              <a:defRPr/>
            </a:pPr>
            <a:r>
              <a:rPr lang="fr-FR" dirty="0"/>
              <a:t>Comment le vrai christianisme s’est-il égaré ?</a:t>
            </a:r>
          </a:p>
        </p:txBody>
      </p:sp>
      <p:sp>
        <p:nvSpPr>
          <p:cNvPr id="8195" name="Rectangle 3">
            <a:extLst>
              <a:ext uri="{FF2B5EF4-FFF2-40B4-BE49-F238E27FC236}">
                <a16:creationId xmlns:a16="http://schemas.microsoft.com/office/drawing/2014/main" id="{ACCD3E95-6DD9-E7AD-2B5A-8421692E3050}"/>
              </a:ext>
            </a:extLst>
          </p:cNvPr>
          <p:cNvSpPr>
            <a:spLocks noGrp="1" noRot="1" noChangeArrowheads="1"/>
          </p:cNvSpPr>
          <p:nvPr>
            <p:ph type="body" idx="1"/>
          </p:nvPr>
        </p:nvSpPr>
        <p:spPr>
          <a:xfrm>
            <a:off x="838200" y="1905000"/>
            <a:ext cx="8385175" cy="4191000"/>
          </a:xfrm>
        </p:spPr>
        <p:txBody>
          <a:bodyPr/>
          <a:lstStyle/>
          <a:p>
            <a:pPr eaLnBrk="1" hangingPunct="1">
              <a:defRPr/>
            </a:pPr>
            <a:r>
              <a:rPr lang="en-US" dirty="0"/>
              <a:t>Croissance de groupes dissidents, hérétiques, avec de faux enseignements.</a:t>
            </a:r>
          </a:p>
          <a:p>
            <a:pPr eaLnBrk="1" hangingPunct="1">
              <a:defRPr/>
            </a:pPr>
            <a:endParaRPr lang="en-US" sz="1600" dirty="0"/>
          </a:p>
          <a:p>
            <a:pPr eaLnBrk="1" hangingPunct="1">
              <a:defRPr/>
            </a:pPr>
            <a:r>
              <a:rPr lang="en-US" dirty="0"/>
              <a:t>L'éloignement progressif de la "vraie église" de la pratique biblique pour des raisons bonnes et sincères.</a:t>
            </a:r>
          </a:p>
          <a:p>
            <a:pPr eaLnBrk="1" hangingPunct="1">
              <a:defRPr/>
            </a:pPr>
            <a:endParaRPr lang="en-US" sz="1600" dirty="0"/>
          </a:p>
          <a:p>
            <a:pPr eaLnBrk="1" hangingPunct="1">
              <a:defRPr/>
            </a:pPr>
            <a:r>
              <a:rPr lang="en-US" dirty="0"/>
              <a:t>Q : Qu'est-ce qui est le plus susceptible d'être notre problème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4">
            <a:extLst>
              <a:ext uri="{FF2B5EF4-FFF2-40B4-BE49-F238E27FC236}">
                <a16:creationId xmlns:a16="http://schemas.microsoft.com/office/drawing/2014/main" id="{20AA677A-8DB3-E453-D97A-24B00DA03862}"/>
              </a:ext>
            </a:extLst>
          </p:cNvPr>
          <p:cNvSpPr txBox="1">
            <a:spLocks noChangeArrowheads="1"/>
          </p:cNvSpPr>
          <p:nvPr/>
        </p:nvSpPr>
        <p:spPr bwMode="auto">
          <a:xfrm>
            <a:off x="1524000" y="457200"/>
            <a:ext cx="6324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50000"/>
              </a:spcBef>
              <a:buClrTx/>
              <a:buFontTx/>
              <a:buNone/>
            </a:pPr>
            <a:r>
              <a:rPr lang="en-US" altLang="en-US" sz="3600">
                <a:solidFill>
                  <a:srgbClr val="FFFFFF"/>
                </a:solidFill>
                <a:latin typeface="Arial" panose="020B0604020202020204" pitchFamily="34" charset="0"/>
              </a:rPr>
              <a:t>Ulrich Zwingli (1484-1531)</a:t>
            </a:r>
          </a:p>
        </p:txBody>
      </p:sp>
      <p:pic>
        <p:nvPicPr>
          <p:cNvPr id="163843" name="Picture 6" descr="zwingli">
            <a:extLst>
              <a:ext uri="{FF2B5EF4-FFF2-40B4-BE49-F238E27FC236}">
                <a16:creationId xmlns:a16="http://schemas.microsoft.com/office/drawing/2014/main" id="{B5830372-FC7A-BD21-33FD-CE134DF75FB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1855788"/>
            <a:ext cx="2601913"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Text Box 7">
            <a:extLst>
              <a:ext uri="{FF2B5EF4-FFF2-40B4-BE49-F238E27FC236}">
                <a16:creationId xmlns:a16="http://schemas.microsoft.com/office/drawing/2014/main" id="{A68D8E49-845A-9874-F578-266F37D7F9AC}"/>
              </a:ext>
            </a:extLst>
          </p:cNvPr>
          <p:cNvSpPr txBox="1">
            <a:spLocks noChangeArrowheads="1"/>
          </p:cNvSpPr>
          <p:nvPr/>
        </p:nvSpPr>
        <p:spPr bwMode="auto">
          <a:xfrm>
            <a:off x="914400" y="1371600"/>
            <a:ext cx="5257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50000"/>
              </a:spcBef>
              <a:buClrTx/>
              <a:buFontTx/>
              <a:buNone/>
            </a:pPr>
            <a:r>
              <a:rPr lang="en-US" altLang="en-US" sz="2800">
                <a:solidFill>
                  <a:srgbClr val="FFFFFF"/>
                </a:solidFill>
                <a:latin typeface="Arial" panose="020B0604020202020204" pitchFamily="34" charset="0"/>
              </a:rPr>
              <a:t>Swiss Reformer</a:t>
            </a:r>
          </a:p>
          <a:p>
            <a:pPr eaLnBrk="1" hangingPunct="1">
              <a:spcBef>
                <a:spcPct val="50000"/>
              </a:spcBef>
              <a:buClrTx/>
              <a:buFontTx/>
              <a:buNone/>
            </a:pPr>
            <a:r>
              <a:rPr lang="en-US" altLang="en-US" sz="2800">
                <a:solidFill>
                  <a:srgbClr val="FFFFFF"/>
                </a:solidFill>
                <a:latin typeface="Arial" panose="020B0604020202020204" pitchFamily="34" charset="0"/>
              </a:rPr>
              <a:t>Plus radical que Luther</a:t>
            </a:r>
          </a:p>
          <a:p>
            <a:pPr eaLnBrk="1" hangingPunct="1">
              <a:spcBef>
                <a:spcPct val="50000"/>
              </a:spcBef>
              <a:buClrTx/>
              <a:buFontTx/>
              <a:buNone/>
            </a:pPr>
            <a:r>
              <a:rPr lang="en-US" altLang="en-US" sz="2800">
                <a:solidFill>
                  <a:srgbClr val="FFFFFF"/>
                </a:solidFill>
                <a:latin typeface="Arial" panose="020B0604020202020204" pitchFamily="34" charset="0"/>
              </a:rPr>
              <a:t>Il rejetait presque toutes les formes de culte catholique.  "Quatre murs nus et un sermon." </a:t>
            </a:r>
          </a:p>
          <a:p>
            <a:pPr eaLnBrk="1" hangingPunct="1">
              <a:spcBef>
                <a:spcPct val="50000"/>
              </a:spcBef>
              <a:buClrTx/>
              <a:buFontTx/>
              <a:buNone/>
            </a:pPr>
            <a:r>
              <a:rPr lang="en-US" altLang="en-US" sz="2800">
                <a:solidFill>
                  <a:srgbClr val="FFFFFF"/>
                </a:solidFill>
                <a:latin typeface="Arial" panose="020B0604020202020204" pitchFamily="34" charset="0"/>
              </a:rPr>
              <a:t>Zwingli la fontaine de la "Théologie réformée".</a:t>
            </a:r>
          </a:p>
          <a:p>
            <a:pPr eaLnBrk="1" hangingPunct="1">
              <a:spcBef>
                <a:spcPct val="50000"/>
              </a:spcBef>
              <a:buClrTx/>
              <a:buFontTx/>
              <a:buNone/>
            </a:pPr>
            <a:r>
              <a:rPr lang="en-US" altLang="en-US" sz="2800">
                <a:solidFill>
                  <a:srgbClr val="FFFFFF"/>
                </a:solidFill>
                <a:latin typeface="Arial" panose="020B0604020202020204" pitchFamily="34" charset="0"/>
              </a:rPr>
              <a:t>Principale influence sur John Calvin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zwingli1">
            <a:extLst>
              <a:ext uri="{FF2B5EF4-FFF2-40B4-BE49-F238E27FC236}">
                <a16:creationId xmlns:a16="http://schemas.microsoft.com/office/drawing/2014/main" id="{BE9EDD23-8654-7724-1C87-1A90193CF9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92675" y="609600"/>
            <a:ext cx="424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ext Box 3">
            <a:extLst>
              <a:ext uri="{FF2B5EF4-FFF2-40B4-BE49-F238E27FC236}">
                <a16:creationId xmlns:a16="http://schemas.microsoft.com/office/drawing/2014/main" id="{F5DA5807-B8B5-E8A0-6015-3FA519C7F652}"/>
              </a:ext>
            </a:extLst>
          </p:cNvPr>
          <p:cNvSpPr txBox="1">
            <a:spLocks noChangeArrowheads="1"/>
          </p:cNvSpPr>
          <p:nvPr/>
        </p:nvSpPr>
        <p:spPr bwMode="auto">
          <a:xfrm>
            <a:off x="533400" y="457200"/>
            <a:ext cx="40386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50000"/>
              </a:spcBef>
              <a:buClrTx/>
              <a:buFontTx/>
              <a:buNone/>
            </a:pPr>
            <a:r>
              <a:rPr lang="en-US" altLang="en-US" sz="2800">
                <a:solidFill>
                  <a:srgbClr val="FFFF00"/>
                </a:solidFill>
                <a:latin typeface="Tahoma" panose="020B0604030504040204" pitchFamily="34" charset="0"/>
              </a:rPr>
              <a:t>Ulrich Zwingli</a:t>
            </a:r>
          </a:p>
          <a:p>
            <a:pPr>
              <a:spcBef>
                <a:spcPct val="50000"/>
              </a:spcBef>
              <a:buClrTx/>
              <a:buFontTx/>
              <a:buNone/>
            </a:pPr>
            <a:endParaRPr lang="en-US" altLang="en-US" sz="800">
              <a:solidFill>
                <a:srgbClr val="FFFF00"/>
              </a:solidFill>
              <a:latin typeface="Tahoma" panose="020B0604030504040204" pitchFamily="34" charset="0"/>
            </a:endParaRPr>
          </a:p>
          <a:p>
            <a:pPr>
              <a:spcBef>
                <a:spcPct val="50000"/>
              </a:spcBef>
              <a:buClrTx/>
              <a:buFontTx/>
              <a:buNone/>
            </a:pPr>
            <a:r>
              <a:rPr lang="en-US" altLang="en-US" sz="2400">
                <a:solidFill>
                  <a:srgbClr val="FFFFFF"/>
                </a:solidFill>
                <a:latin typeface="Tahoma" panose="020B0604030504040204" pitchFamily="34" charset="0"/>
              </a:rPr>
              <a:t>Double prédestination</a:t>
            </a:r>
          </a:p>
          <a:p>
            <a:pPr>
              <a:spcBef>
                <a:spcPct val="50000"/>
              </a:spcBef>
              <a:buClrTx/>
              <a:buFontTx/>
              <a:buNone/>
            </a:pPr>
            <a:endParaRPr lang="en-US" altLang="en-US" sz="800">
              <a:solidFill>
                <a:srgbClr val="FFFFFF"/>
              </a:solidFill>
              <a:latin typeface="Tahoma" panose="020B0604030504040204" pitchFamily="34" charset="0"/>
            </a:endParaRPr>
          </a:p>
          <a:p>
            <a:pPr>
              <a:spcBef>
                <a:spcPct val="50000"/>
              </a:spcBef>
              <a:buClrTx/>
              <a:buFontTx/>
              <a:buNone/>
            </a:pPr>
            <a:r>
              <a:rPr lang="en-US" altLang="en-US" sz="2000">
                <a:solidFill>
                  <a:srgbClr val="FFFFFF"/>
                </a:solidFill>
                <a:latin typeface="Tahoma" panose="020B0604030504040204" pitchFamily="34" charset="0"/>
              </a:rPr>
              <a:t>"Les individus qui finissent damnés à jamais en enfer sont aussi déterminés éternellement par Dieu pour ce destin." </a:t>
            </a:r>
          </a:p>
          <a:p>
            <a:pPr>
              <a:spcBef>
                <a:spcPct val="50000"/>
              </a:spcBef>
              <a:buClrTx/>
              <a:buFontTx/>
              <a:buNone/>
            </a:pPr>
            <a:r>
              <a:rPr lang="en-US" altLang="en-US" sz="2400">
                <a:solidFill>
                  <a:srgbClr val="FFFFFF"/>
                </a:solidFill>
                <a:latin typeface="Tahoma" panose="020B0604030504040204" pitchFamily="34" charset="0"/>
              </a:rPr>
              <a:t>Baptême dans le Nouveau Testament = Circimcision dans l'Ancien Testament. </a:t>
            </a:r>
          </a:p>
          <a:p>
            <a:pPr>
              <a:spcBef>
                <a:spcPct val="50000"/>
              </a:spcBef>
              <a:buClrTx/>
              <a:buFontTx/>
              <a:buNone/>
            </a:pPr>
            <a:r>
              <a:rPr lang="en-US" altLang="en-US" sz="2400">
                <a:solidFill>
                  <a:srgbClr val="FFFFFF"/>
                </a:solidFill>
                <a:latin typeface="Tahoma" panose="020B0604030504040204" pitchFamily="34" charset="0"/>
              </a:rPr>
              <a:t>Le baptême, un simple symbole</a:t>
            </a:r>
          </a:p>
          <a:p>
            <a:pPr>
              <a:spcBef>
                <a:spcPct val="50000"/>
              </a:spcBef>
              <a:buClrTx/>
              <a:buFontTx/>
              <a:buNone/>
            </a:pPr>
            <a:endParaRPr lang="en-US" altLang="en-US" sz="2000">
              <a:solidFill>
                <a:srgbClr val="FFFFFF"/>
              </a:solidFill>
              <a:latin typeface="Tahom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462A-34C7-AE35-00DF-D7DDD48E7FAB}"/>
              </a:ext>
            </a:extLst>
          </p:cNvPr>
          <p:cNvSpPr>
            <a:spLocks noGrp="1"/>
          </p:cNvSpPr>
          <p:nvPr>
            <p:ph type="title"/>
          </p:nvPr>
        </p:nvSpPr>
        <p:spPr/>
        <p:txBody>
          <a:bodyPr/>
          <a:lstStyle/>
          <a:p>
            <a:pPr>
              <a:defRPr/>
            </a:pPr>
            <a:r>
              <a:rPr lang="en-US" sz="3200" dirty="0"/>
              <a:t>Un moment clé : Le colloque de Marbourg</a:t>
            </a:r>
          </a:p>
        </p:txBody>
      </p:sp>
      <p:sp>
        <p:nvSpPr>
          <p:cNvPr id="3" name="Content Placeholder 2">
            <a:extLst>
              <a:ext uri="{FF2B5EF4-FFF2-40B4-BE49-F238E27FC236}">
                <a16:creationId xmlns:a16="http://schemas.microsoft.com/office/drawing/2014/main" id="{F1DEA392-3282-89CA-220C-C72D6C27FB11}"/>
              </a:ext>
            </a:extLst>
          </p:cNvPr>
          <p:cNvSpPr>
            <a:spLocks noGrp="1"/>
          </p:cNvSpPr>
          <p:nvPr>
            <p:ph idx="1"/>
          </p:nvPr>
        </p:nvSpPr>
        <p:spPr>
          <a:xfrm>
            <a:off x="685800" y="1600200"/>
            <a:ext cx="8001000" cy="4495800"/>
          </a:xfrm>
        </p:spPr>
        <p:txBody>
          <a:bodyPr/>
          <a:lstStyle/>
          <a:p>
            <a:pPr marL="0" indent="0">
              <a:buFontTx/>
              <a:buNone/>
              <a:defRPr/>
            </a:pPr>
            <a:r>
              <a:rPr lang="en-US" sz="2800" b="1" dirty="0"/>
              <a:t>Accord sur 14/15 points des articles de Marburg</a:t>
            </a:r>
          </a:p>
          <a:p>
            <a:pPr marL="0" indent="0">
              <a:buFontTx/>
              <a:buNone/>
              <a:defRPr/>
            </a:pPr>
            <a:endParaRPr lang="en-US" sz="2800" b="1" dirty="0"/>
          </a:p>
          <a:p>
            <a:pPr marL="0" indent="0">
              <a:buFontTx/>
              <a:buNone/>
              <a:defRPr/>
            </a:pPr>
            <a:r>
              <a:rPr lang="en-US" sz="2800" b="1" dirty="0"/>
              <a:t>Zwingli l'humaniste :  C'est </a:t>
            </a:r>
            <a:r>
              <a:rPr lang="en-US" sz="2800" b="1" i="1" dirty="0"/>
              <a:t>comme </a:t>
            </a:r>
            <a:r>
              <a:rPr lang="en-US" sz="2800" b="1" dirty="0"/>
              <a:t>mon corps.</a:t>
            </a:r>
          </a:p>
          <a:p>
            <a:pPr marL="0" indent="0">
              <a:buFontTx/>
              <a:buNone/>
              <a:defRPr/>
            </a:pPr>
            <a:endParaRPr lang="en-US" sz="2800" b="1" dirty="0"/>
          </a:p>
          <a:p>
            <a:pPr marL="0" indent="0">
              <a:buFontTx/>
              <a:buNone/>
              <a:defRPr/>
            </a:pPr>
            <a:r>
              <a:rPr lang="en-US" sz="2800" b="1" dirty="0"/>
              <a:t>Luther, l'anti-intellectuel : Ceci EST mon corps. La consubstantiation.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4">
            <a:extLst>
              <a:ext uri="{FF2B5EF4-FFF2-40B4-BE49-F238E27FC236}">
                <a16:creationId xmlns:a16="http://schemas.microsoft.com/office/drawing/2014/main" id="{A3491451-90C4-681F-890A-021973EB12AC}"/>
              </a:ext>
            </a:extLst>
          </p:cNvPr>
          <p:cNvSpPr txBox="1">
            <a:spLocks noChangeArrowheads="1"/>
          </p:cNvSpPr>
          <p:nvPr/>
        </p:nvSpPr>
        <p:spPr bwMode="auto">
          <a:xfrm>
            <a:off x="1066800" y="609600"/>
            <a:ext cx="762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800" b="1" dirty="0"/>
              <a:t>Le </a:t>
            </a:r>
            <a:r>
              <a:rPr lang="en-US" altLang="en-US" sz="2800" b="1" dirty="0" err="1"/>
              <a:t>mouvement</a:t>
            </a:r>
            <a:r>
              <a:rPr lang="en-US" altLang="en-US" sz="2800" b="1" dirty="0"/>
              <a:t> </a:t>
            </a:r>
            <a:r>
              <a:rPr lang="en-US" altLang="en-US" sz="2800" b="1" dirty="0" err="1"/>
              <a:t>anabaptiste</a:t>
            </a:r>
            <a:r>
              <a:rPr lang="en-US" altLang="en-US" sz="2800" b="1" dirty="0"/>
              <a:t> (1525)</a:t>
            </a:r>
          </a:p>
          <a:p>
            <a:pPr algn="ctr" eaLnBrk="1" hangingPunct="1">
              <a:spcBef>
                <a:spcPct val="50000"/>
              </a:spcBef>
              <a:buClrTx/>
              <a:buFontTx/>
              <a:buNone/>
            </a:pPr>
            <a:r>
              <a:rPr lang="en-US" altLang="en-US" sz="2400" b="1" dirty="0"/>
              <a:t>La </a:t>
            </a:r>
            <a:r>
              <a:rPr lang="en-US" altLang="en-US" sz="2400" b="1" dirty="0" err="1"/>
              <a:t>Réforme</a:t>
            </a:r>
            <a:r>
              <a:rPr lang="en-US" altLang="en-US" sz="2400" b="1" dirty="0"/>
              <a:t> </a:t>
            </a:r>
            <a:r>
              <a:rPr lang="en-US" altLang="en-US" sz="2400" b="1" dirty="0" err="1"/>
              <a:t>radicale</a:t>
            </a:r>
            <a:endParaRPr lang="en-US" altLang="en-US" sz="2400" b="1" dirty="0"/>
          </a:p>
        </p:txBody>
      </p:sp>
      <p:pic>
        <p:nvPicPr>
          <p:cNvPr id="168963" name="Picture 6" descr="anabaptist">
            <a:extLst>
              <a:ext uri="{FF2B5EF4-FFF2-40B4-BE49-F238E27FC236}">
                <a16:creationId xmlns:a16="http://schemas.microsoft.com/office/drawing/2014/main" id="{B385EE19-742C-F601-75A3-7AA2240E10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2428875"/>
            <a:ext cx="3505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8" descr="menno">
            <a:extLst>
              <a:ext uri="{FF2B5EF4-FFF2-40B4-BE49-F238E27FC236}">
                <a16:creationId xmlns:a16="http://schemas.microsoft.com/office/drawing/2014/main" id="{00BBDCEF-7C78-A722-6220-3E1ED3D270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92250" y="2895600"/>
            <a:ext cx="2413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5" name="Text Box 9">
            <a:extLst>
              <a:ext uri="{FF2B5EF4-FFF2-40B4-BE49-F238E27FC236}">
                <a16:creationId xmlns:a16="http://schemas.microsoft.com/office/drawing/2014/main" id="{75DA979C-70D5-91D4-1D40-121570EEA829}"/>
              </a:ext>
            </a:extLst>
          </p:cNvPr>
          <p:cNvSpPr txBox="1">
            <a:spLocks noChangeArrowheads="1"/>
          </p:cNvSpPr>
          <p:nvPr/>
        </p:nvSpPr>
        <p:spPr bwMode="auto">
          <a:xfrm>
            <a:off x="1066800" y="22860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1800"/>
              <a:t>Menno Simmons 1496-1561</a:t>
            </a:r>
          </a:p>
        </p:txBody>
      </p:sp>
      <p:sp>
        <p:nvSpPr>
          <p:cNvPr id="168966" name="Text Box 10">
            <a:extLst>
              <a:ext uri="{FF2B5EF4-FFF2-40B4-BE49-F238E27FC236}">
                <a16:creationId xmlns:a16="http://schemas.microsoft.com/office/drawing/2014/main" id="{45A61736-27EE-EC9E-BD32-0733787A1017}"/>
              </a:ext>
            </a:extLst>
          </p:cNvPr>
          <p:cNvSpPr txBox="1">
            <a:spLocks noChangeArrowheads="1"/>
          </p:cNvSpPr>
          <p:nvPr/>
        </p:nvSpPr>
        <p:spPr bwMode="auto">
          <a:xfrm>
            <a:off x="4876800" y="5562600"/>
            <a:ext cx="4038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t>Martyre des anabaptistes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8902F8F-9EA9-1519-3C72-784F11BD4CAE}"/>
              </a:ext>
            </a:extLst>
          </p:cNvPr>
          <p:cNvSpPr>
            <a:spLocks noGrp="1" noRot="1" noChangeArrowheads="1"/>
          </p:cNvSpPr>
          <p:nvPr>
            <p:ph type="title"/>
          </p:nvPr>
        </p:nvSpPr>
        <p:spPr>
          <a:xfrm>
            <a:off x="457200" y="244475"/>
            <a:ext cx="8385175" cy="1127125"/>
          </a:xfrm>
        </p:spPr>
        <p:txBody>
          <a:bodyPr/>
          <a:lstStyle/>
          <a:p>
            <a:pPr algn="ctr" eaLnBrk="1" hangingPunct="1">
              <a:defRPr/>
            </a:pPr>
            <a:r>
              <a:rPr lang="en-US" sz="3600" dirty="0"/>
              <a:t>Le mouvement anabaptiste </a:t>
            </a:r>
          </a:p>
        </p:txBody>
      </p:sp>
      <p:sp>
        <p:nvSpPr>
          <p:cNvPr id="30723" name="Rectangle 3">
            <a:extLst>
              <a:ext uri="{FF2B5EF4-FFF2-40B4-BE49-F238E27FC236}">
                <a16:creationId xmlns:a16="http://schemas.microsoft.com/office/drawing/2014/main" id="{053F8F06-8DCE-52F5-37F9-B918E52D3E91}"/>
              </a:ext>
            </a:extLst>
          </p:cNvPr>
          <p:cNvSpPr>
            <a:spLocks noGrp="1" noRot="1" noChangeArrowheads="1"/>
          </p:cNvSpPr>
          <p:nvPr>
            <p:ph type="body" idx="1"/>
          </p:nvPr>
        </p:nvSpPr>
        <p:spPr>
          <a:xfrm>
            <a:off x="914400" y="1981200"/>
            <a:ext cx="7931150" cy="4114800"/>
          </a:xfrm>
        </p:spPr>
        <p:txBody>
          <a:bodyPr/>
          <a:lstStyle/>
          <a:p>
            <a:pPr marL="0" indent="0" eaLnBrk="1" hangingPunct="1">
              <a:lnSpc>
                <a:spcPct val="90000"/>
              </a:lnSpc>
              <a:buFont typeface="Wingdings" pitchFamily="2" charset="2"/>
              <a:buNone/>
              <a:defRPr/>
            </a:pPr>
            <a:r>
              <a:rPr lang="en-US" sz="2800" b="1" dirty="0"/>
              <a:t>Baptême par immersion des adultes après confession de foi.</a:t>
            </a:r>
          </a:p>
          <a:p>
            <a:pPr marL="0" indent="0" eaLnBrk="1" hangingPunct="1">
              <a:lnSpc>
                <a:spcPct val="90000"/>
              </a:lnSpc>
              <a:buFont typeface="Wingdings" pitchFamily="2" charset="2"/>
              <a:buNone/>
              <a:defRPr/>
            </a:pPr>
            <a:r>
              <a:rPr lang="en-US" sz="2800" b="1" dirty="0"/>
              <a:t>La Bible est la seule autorité.</a:t>
            </a:r>
          </a:p>
          <a:p>
            <a:pPr marL="0" indent="0" eaLnBrk="1" hangingPunct="1">
              <a:lnSpc>
                <a:spcPct val="90000"/>
              </a:lnSpc>
              <a:buFont typeface="Wingdings" pitchFamily="2" charset="2"/>
              <a:buNone/>
              <a:defRPr/>
            </a:pPr>
            <a:r>
              <a:rPr lang="en-US" sz="2800" b="1" dirty="0"/>
              <a:t>Séparation de l'Église et de l'État.</a:t>
            </a:r>
          </a:p>
          <a:p>
            <a:pPr marL="0" indent="0" eaLnBrk="1" hangingPunct="1">
              <a:lnSpc>
                <a:spcPct val="90000"/>
              </a:lnSpc>
              <a:buFont typeface="Wingdings" pitchFamily="2" charset="2"/>
              <a:buNone/>
              <a:defRPr/>
            </a:pPr>
            <a:r>
              <a:rPr lang="en-US" sz="2800" b="1" dirty="0"/>
              <a:t>L'accent est mis à la fois sur la vie et la doctrine</a:t>
            </a:r>
          </a:p>
          <a:p>
            <a:pPr marL="0" indent="0" eaLnBrk="1" hangingPunct="1">
              <a:lnSpc>
                <a:spcPct val="90000"/>
              </a:lnSpc>
              <a:buFont typeface="Wingdings" pitchFamily="2" charset="2"/>
              <a:buNone/>
              <a:defRPr/>
            </a:pPr>
            <a:r>
              <a:rPr lang="en-US" sz="2800" b="1" dirty="0"/>
              <a:t>Synergisme (par opposition au monergisme) Rejet de la prédestination.</a:t>
            </a:r>
          </a:p>
          <a:p>
            <a:pPr eaLnBrk="1" hangingPunct="1">
              <a:lnSpc>
                <a:spcPct val="90000"/>
              </a:lnSpc>
              <a:defRPr/>
            </a:pPr>
            <a:endParaRPr 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79A4-AE88-6182-B748-DD4C5465321A}"/>
              </a:ext>
            </a:extLst>
          </p:cNvPr>
          <p:cNvSpPr>
            <a:spLocks noGrp="1"/>
          </p:cNvSpPr>
          <p:nvPr>
            <p:ph type="title"/>
          </p:nvPr>
        </p:nvSpPr>
        <p:spPr/>
        <p:txBody>
          <a:bodyPr/>
          <a:lstStyle/>
          <a:p>
            <a:pPr algn="ctr">
              <a:defRPr/>
            </a:pPr>
            <a:r>
              <a:rPr lang="en-US" sz="3600" dirty="0"/>
              <a:t>Le mouvement anabaptiste (</a:t>
            </a:r>
            <a:r>
              <a:rPr lang="en-US" sz="3600" dirty="0" err="1"/>
              <a:t>suite</a:t>
            </a:r>
            <a:r>
              <a:rPr lang="en-US" sz="3600" dirty="0"/>
              <a:t>)</a:t>
            </a:r>
          </a:p>
        </p:txBody>
      </p:sp>
      <p:sp>
        <p:nvSpPr>
          <p:cNvPr id="3" name="Content Placeholder 2">
            <a:extLst>
              <a:ext uri="{FF2B5EF4-FFF2-40B4-BE49-F238E27FC236}">
                <a16:creationId xmlns:a16="http://schemas.microsoft.com/office/drawing/2014/main" id="{508D9BB5-6D05-46BC-443B-6A94926DA3E4}"/>
              </a:ext>
            </a:extLst>
          </p:cNvPr>
          <p:cNvSpPr>
            <a:spLocks noGrp="1"/>
          </p:cNvSpPr>
          <p:nvPr>
            <p:ph idx="1"/>
          </p:nvPr>
        </p:nvSpPr>
        <p:spPr/>
        <p:txBody>
          <a:bodyPr/>
          <a:lstStyle/>
          <a:p>
            <a:pPr marL="0" indent="0" eaLnBrk="1" hangingPunct="1">
              <a:lnSpc>
                <a:spcPct val="90000"/>
              </a:lnSpc>
              <a:buFont typeface="Wingdings" pitchFamily="2" charset="2"/>
              <a:buNone/>
              <a:defRPr/>
            </a:pPr>
            <a:r>
              <a:rPr lang="en-US" b="1" dirty="0"/>
              <a:t>Pacifistes (généralement)</a:t>
            </a:r>
          </a:p>
          <a:p>
            <a:pPr marL="0" indent="0" eaLnBrk="1" hangingPunct="1">
              <a:lnSpc>
                <a:spcPct val="90000"/>
              </a:lnSpc>
              <a:buFont typeface="Wingdings" pitchFamily="2" charset="2"/>
              <a:buNone/>
              <a:defRPr/>
            </a:pPr>
            <a:r>
              <a:rPr lang="en-US" b="1" dirty="0"/>
              <a:t>De nombreux martyrs</a:t>
            </a:r>
          </a:p>
          <a:p>
            <a:pPr marL="0" indent="0" eaLnBrk="1" hangingPunct="1">
              <a:lnSpc>
                <a:spcPct val="90000"/>
              </a:lnSpc>
              <a:buFont typeface="Wingdings" pitchFamily="2" charset="2"/>
              <a:buNone/>
              <a:defRPr/>
            </a:pPr>
            <a:r>
              <a:rPr lang="en-US" b="1" dirty="0"/>
              <a:t>D'abord évangélistes, ils sont devenus exclusifs et repliés sur eux-mêmes.  (Mennonites, Amish, Huttérites)</a:t>
            </a:r>
          </a:p>
          <a:p>
            <a:pPr marL="0" indent="0" eaLnBrk="1" hangingPunct="1">
              <a:lnSpc>
                <a:spcPct val="90000"/>
              </a:lnSpc>
              <a:buFont typeface="Wingdings" pitchFamily="2" charset="2"/>
              <a:buNone/>
              <a:defRPr/>
            </a:pPr>
            <a:r>
              <a:rPr lang="en-US" b="1" dirty="0"/>
              <a:t>Tendance à être très schismatique</a:t>
            </a:r>
          </a:p>
          <a:p>
            <a:pPr marL="0" indent="0">
              <a:buFont typeface="Wingdings" pitchFamily="2" charset="2"/>
              <a:buNone/>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246C-95FE-9647-DD83-9E4B96027440}"/>
              </a:ext>
            </a:extLst>
          </p:cNvPr>
          <p:cNvSpPr>
            <a:spLocks noGrp="1"/>
          </p:cNvSpPr>
          <p:nvPr>
            <p:ph type="title"/>
          </p:nvPr>
        </p:nvSpPr>
        <p:spPr/>
        <p:txBody>
          <a:bodyPr/>
          <a:lstStyle/>
          <a:p>
            <a:pPr algn="ctr">
              <a:defRPr/>
            </a:pPr>
            <a:r>
              <a:rPr lang="en-US" sz="3600" dirty="0"/>
              <a:t>Martyres</a:t>
            </a:r>
          </a:p>
        </p:txBody>
      </p:sp>
      <p:sp>
        <p:nvSpPr>
          <p:cNvPr id="3" name="Content Placeholder 2">
            <a:extLst>
              <a:ext uri="{FF2B5EF4-FFF2-40B4-BE49-F238E27FC236}">
                <a16:creationId xmlns:a16="http://schemas.microsoft.com/office/drawing/2014/main" id="{35738DD6-F091-8B26-E60E-1EA7CE7E7B47}"/>
              </a:ext>
            </a:extLst>
          </p:cNvPr>
          <p:cNvSpPr>
            <a:spLocks noGrp="1"/>
          </p:cNvSpPr>
          <p:nvPr>
            <p:ph idx="1"/>
          </p:nvPr>
        </p:nvSpPr>
        <p:spPr>
          <a:xfrm>
            <a:off x="838200" y="1752600"/>
            <a:ext cx="8007350" cy="4343400"/>
          </a:xfrm>
        </p:spPr>
        <p:txBody>
          <a:bodyPr/>
          <a:lstStyle/>
          <a:p>
            <a:pPr marL="0" indent="0">
              <a:buFont typeface="Wingdings" pitchFamily="2" charset="2"/>
              <a:buNone/>
              <a:defRPr/>
            </a:pPr>
            <a:r>
              <a:rPr lang="en-US" b="1" dirty="0"/>
              <a:t>Zwingli 1526 ils devraient "sans procès, audition ou sentence être jetés dans l'eau et noyés".</a:t>
            </a:r>
          </a:p>
          <a:p>
            <a:pPr marL="0" indent="0">
              <a:buFont typeface="Wingdings" pitchFamily="2" charset="2"/>
              <a:buNone/>
              <a:defRPr/>
            </a:pPr>
            <a:endParaRPr lang="en-US" sz="800" b="1" dirty="0"/>
          </a:p>
          <a:p>
            <a:pPr marL="0" indent="0">
              <a:buFont typeface="Wingdings" pitchFamily="2" charset="2"/>
              <a:buNone/>
              <a:defRPr/>
            </a:pPr>
            <a:r>
              <a:rPr lang="en-US" b="1" dirty="0"/>
              <a:t>Sattler : "Nous sommes prêts à souffrir et à attendre ce que Dieu a l'intention de faire de nous. Nous continuerons dans notre foi au Christ tant que nous aurons du souffle en nous, à moins que les Écritures ne nous en dissuadent."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5768F0A-FD23-C1BB-E7EB-8B935D360AE4}"/>
              </a:ext>
            </a:extLst>
          </p:cNvPr>
          <p:cNvSpPr>
            <a:spLocks noGrp="1" noRot="1" noChangeArrowheads="1"/>
          </p:cNvSpPr>
          <p:nvPr>
            <p:ph type="title"/>
          </p:nvPr>
        </p:nvSpPr>
        <p:spPr/>
        <p:txBody>
          <a:bodyPr/>
          <a:lstStyle/>
          <a:p>
            <a:pPr eaLnBrk="1" hangingPunct="1">
              <a:defRPr/>
            </a:pPr>
            <a:r>
              <a:rPr lang="en-US" sz="3600"/>
              <a:t>Jean Calvin 1509-1564</a:t>
            </a:r>
          </a:p>
        </p:txBody>
      </p:sp>
      <p:sp>
        <p:nvSpPr>
          <p:cNvPr id="25603" name="Rectangle 3">
            <a:extLst>
              <a:ext uri="{FF2B5EF4-FFF2-40B4-BE49-F238E27FC236}">
                <a16:creationId xmlns:a16="http://schemas.microsoft.com/office/drawing/2014/main" id="{605576F7-427C-AC70-AA68-7A82707177CA}"/>
              </a:ext>
            </a:extLst>
          </p:cNvPr>
          <p:cNvSpPr>
            <a:spLocks noGrp="1" noRot="1" noChangeArrowheads="1"/>
          </p:cNvSpPr>
          <p:nvPr>
            <p:ph type="body" idx="1"/>
          </p:nvPr>
        </p:nvSpPr>
        <p:spPr>
          <a:xfrm>
            <a:off x="762000" y="1447800"/>
            <a:ext cx="8083550" cy="5105400"/>
          </a:xfrm>
        </p:spPr>
        <p:txBody>
          <a:bodyPr/>
          <a:lstStyle/>
          <a:p>
            <a:pPr marL="0" indent="0" eaLnBrk="1" hangingPunct="1">
              <a:buFont typeface="Wingdings" panose="05000000000000000000" pitchFamily="2" charset="2"/>
              <a:buNone/>
              <a:defRPr/>
            </a:pPr>
            <a:endParaRPr lang="en-US" sz="2400" b="1" dirty="0"/>
          </a:p>
          <a:p>
            <a:pPr marL="0" indent="0" eaLnBrk="1" hangingPunct="1">
              <a:buFont typeface="Wingdings" panose="05000000000000000000" pitchFamily="2" charset="2"/>
              <a:buNone/>
              <a:defRPr/>
            </a:pPr>
            <a:r>
              <a:rPr lang="en-US" sz="2800" b="1" dirty="0"/>
              <a:t>Théologien le plus influent de la Réforme</a:t>
            </a:r>
          </a:p>
          <a:p>
            <a:pPr marL="0" indent="0" eaLnBrk="1" hangingPunct="1">
              <a:buFont typeface="Wingdings" panose="05000000000000000000" pitchFamily="2" charset="2"/>
              <a:buNone/>
              <a:defRPr/>
            </a:pPr>
            <a:endParaRPr lang="en-US" sz="800" b="1" dirty="0"/>
          </a:p>
          <a:p>
            <a:pPr marL="0" indent="0" eaLnBrk="1" hangingPunct="1">
              <a:buFont typeface="Wingdings" panose="05000000000000000000" pitchFamily="2" charset="2"/>
              <a:buNone/>
              <a:defRPr/>
            </a:pPr>
            <a:r>
              <a:rPr lang="en-US" sz="2800" b="1" dirty="0"/>
              <a:t>A rédigé les </a:t>
            </a:r>
            <a:r>
              <a:rPr lang="en-US" sz="2800" b="1" i="1" dirty="0"/>
              <a:t>Instituts de la religion chrétienne</a:t>
            </a:r>
          </a:p>
          <a:p>
            <a:pPr marL="0" indent="0" eaLnBrk="1" hangingPunct="1">
              <a:buFont typeface="Wingdings" panose="05000000000000000000" pitchFamily="2" charset="2"/>
              <a:buNone/>
              <a:defRPr/>
            </a:pPr>
            <a:endParaRPr lang="en-US" sz="800" b="1" i="1" dirty="0"/>
          </a:p>
          <a:p>
            <a:pPr marL="0" indent="0" eaLnBrk="1" hangingPunct="1">
              <a:buFont typeface="Wingdings" panose="05000000000000000000" pitchFamily="2" charset="2"/>
              <a:buNone/>
              <a:defRPr/>
            </a:pPr>
            <a:r>
              <a:rPr lang="en-US" sz="2800" b="1" dirty="0"/>
              <a:t>Il a créé le système théologique connu sous le nom de calvinisme.</a:t>
            </a:r>
          </a:p>
          <a:p>
            <a:pPr marL="0" indent="0" eaLnBrk="1" hangingPunct="1">
              <a:buFont typeface="Wingdings" panose="05000000000000000000" pitchFamily="2" charset="2"/>
              <a:buNone/>
              <a:defRPr/>
            </a:pPr>
            <a:endParaRPr lang="en-US" sz="800" b="1" dirty="0"/>
          </a:p>
          <a:p>
            <a:pPr marL="0" indent="0" eaLnBrk="1" hangingPunct="1">
              <a:buFont typeface="Wingdings" panose="05000000000000000000" pitchFamily="2" charset="2"/>
              <a:buNone/>
              <a:defRPr/>
            </a:pPr>
            <a:r>
              <a:rPr lang="en-US" sz="2800" b="1" dirty="0"/>
              <a:t>Forte insistance sur la prédestination/monergisme.</a:t>
            </a:r>
          </a:p>
          <a:p>
            <a:pPr marL="0" indent="0" eaLnBrk="1" hangingPunct="1">
              <a:buFont typeface="Wingdings" panose="05000000000000000000" pitchFamily="2" charset="2"/>
              <a:buNone/>
              <a:defRPr/>
            </a:pPr>
            <a:endParaRPr lang="en-US" sz="800" b="1" dirty="0"/>
          </a:p>
          <a:p>
            <a:pPr marL="0" indent="0" eaLnBrk="1" hangingPunct="1">
              <a:buFont typeface="Wingdings" panose="05000000000000000000" pitchFamily="2" charset="2"/>
              <a:buNone/>
              <a:defRPr/>
            </a:pPr>
            <a:r>
              <a:rPr lang="en-US" sz="2800" b="1" dirty="0"/>
              <a:t>Dieu a deux volontés : sa volonté révélée (1 Tm 2,3-4) et sa volonté secrète : la préordination des âmes.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8DE7-0025-140D-0C68-802C4DBFA763}"/>
              </a:ext>
            </a:extLst>
          </p:cNvPr>
          <p:cNvSpPr>
            <a:spLocks noGrp="1"/>
          </p:cNvSpPr>
          <p:nvPr>
            <p:ph type="title"/>
          </p:nvPr>
        </p:nvSpPr>
        <p:spPr/>
        <p:txBody>
          <a:bodyPr/>
          <a:lstStyle/>
          <a:p>
            <a:pPr>
              <a:defRPr/>
            </a:pPr>
            <a:r>
              <a:rPr lang="en-US" sz="3600" dirty="0">
                <a:solidFill>
                  <a:srgbClr val="FFFF00"/>
                </a:solidFill>
              </a:rPr>
              <a:t>Calvin sur la prédestination</a:t>
            </a:r>
          </a:p>
        </p:txBody>
      </p:sp>
      <p:sp>
        <p:nvSpPr>
          <p:cNvPr id="3" name="Content Placeholder 2">
            <a:extLst>
              <a:ext uri="{FF2B5EF4-FFF2-40B4-BE49-F238E27FC236}">
                <a16:creationId xmlns:a16="http://schemas.microsoft.com/office/drawing/2014/main" id="{ECCD0EC5-C0E8-A582-8C20-D370953D5B0E}"/>
              </a:ext>
            </a:extLst>
          </p:cNvPr>
          <p:cNvSpPr>
            <a:spLocks noGrp="1"/>
          </p:cNvSpPr>
          <p:nvPr>
            <p:ph idx="1"/>
          </p:nvPr>
        </p:nvSpPr>
        <p:spPr>
          <a:xfrm>
            <a:off x="533400" y="1600200"/>
            <a:ext cx="8229600" cy="4495800"/>
          </a:xfrm>
        </p:spPr>
        <p:txBody>
          <a:bodyPr/>
          <a:lstStyle/>
          <a:p>
            <a:pPr marL="0" indent="0">
              <a:buFontTx/>
              <a:buNone/>
              <a:defRPr/>
            </a:pPr>
            <a:r>
              <a:rPr lang="en-US" sz="2800" b="1" dirty="0"/>
              <a:t>Nous appelons prédestination le décret éternel de Dieu, par lequel il a déterminé lui-même ce qu'il voulait qu'il advienne de chaque homme.  Car tous ne sont pas créés dans une condition égale ; au contraire, la vie éternelle est prédestinée pour les uns (</a:t>
            </a:r>
            <a:r>
              <a:rPr lang="en-US" sz="2800" b="1" dirty="0">
                <a:solidFill>
                  <a:srgbClr val="FFC000"/>
                </a:solidFill>
              </a:rPr>
              <a:t>les élus</a:t>
            </a:r>
            <a:r>
              <a:rPr lang="en-US" sz="2800" b="1" dirty="0"/>
              <a:t>), la damnation éternelle pour les autres (</a:t>
            </a:r>
            <a:r>
              <a:rPr lang="en-US" sz="2800" b="1" dirty="0">
                <a:solidFill>
                  <a:srgbClr val="FFC000"/>
                </a:solidFill>
              </a:rPr>
              <a:t>les réprouvés</a:t>
            </a:r>
            <a:r>
              <a:rPr lang="en-US" sz="2800" b="1" dirty="0"/>
              <a:t>).  C'est pourquoi, tout homme ayant été créé pour l'une ou l'autre de ces fins, nous le disons prédestiné à la vie ou à la mort."</a:t>
            </a:r>
          </a:p>
          <a:p>
            <a:pPr marL="0" indent="0">
              <a:buFontTx/>
              <a:buNone/>
              <a:defRPr/>
            </a:pPr>
            <a:r>
              <a:rPr lang="en-US" sz="2800" b="1" dirty="0"/>
              <a:t>Utilise Eph 1:4, Jean 17:6 et 6:37 et Romains 9 </a:t>
            </a:r>
          </a:p>
          <a:p>
            <a:pPr marL="0" indent="0">
              <a:buFontTx/>
              <a:buNone/>
              <a:defRPr/>
            </a:pPr>
            <a:endParaRPr lang="en-US" sz="28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E471-7687-19D8-9BC2-88C8AFCF52CA}"/>
              </a:ext>
            </a:extLst>
          </p:cNvPr>
          <p:cNvSpPr>
            <a:spLocks noGrp="1"/>
          </p:cNvSpPr>
          <p:nvPr>
            <p:ph type="title"/>
          </p:nvPr>
        </p:nvSpPr>
        <p:spPr/>
        <p:txBody>
          <a:bodyPr/>
          <a:lstStyle/>
          <a:p>
            <a:pPr>
              <a:defRPr/>
            </a:pPr>
            <a:r>
              <a:rPr lang="en-US" sz="3600" dirty="0"/>
              <a:t>Calvin sur le baptême</a:t>
            </a:r>
          </a:p>
        </p:txBody>
      </p:sp>
      <p:sp>
        <p:nvSpPr>
          <p:cNvPr id="3" name="Content Placeholder 2">
            <a:extLst>
              <a:ext uri="{FF2B5EF4-FFF2-40B4-BE49-F238E27FC236}">
                <a16:creationId xmlns:a16="http://schemas.microsoft.com/office/drawing/2014/main" id="{8A6023A5-A8F9-B57E-76DE-F039D4C85C05}"/>
              </a:ext>
            </a:extLst>
          </p:cNvPr>
          <p:cNvSpPr>
            <a:spLocks noGrp="1"/>
          </p:cNvSpPr>
          <p:nvPr>
            <p:ph idx="1"/>
          </p:nvPr>
        </p:nvSpPr>
        <p:spPr/>
        <p:txBody>
          <a:bodyPr/>
          <a:lstStyle/>
          <a:p>
            <a:pPr marL="0" indent="0">
              <a:buFontTx/>
              <a:buNone/>
              <a:defRPr/>
            </a:pPr>
            <a:r>
              <a:rPr lang="en-US" b="1" dirty="0"/>
              <a:t>Le baptême est "un signe extérieur par lequel le Seigneur représente et témoigne de sa bonne volonté à notre égard".</a:t>
            </a:r>
          </a:p>
          <a:p>
            <a:pPr marL="0" indent="0">
              <a:buFontTx/>
              <a:buNone/>
              <a:defRPr/>
            </a:pPr>
            <a:endParaRPr lang="en-US" b="1" dirty="0"/>
          </a:p>
          <a:p>
            <a:pPr marL="0" indent="0">
              <a:buFontTx/>
              <a:buNone/>
              <a:defRPr/>
            </a:pPr>
            <a:r>
              <a:rPr lang="en-US" b="1" dirty="0"/>
              <a:t>Sur la Cène du Seigneur : "De quelle manière, en ce qui concerne son effet sur nous, le corps du Christ est-il dans le sacrement ?"</a:t>
            </a:r>
          </a:p>
          <a:p>
            <a:pPr marL="0" indent="0">
              <a:buFontTx/>
              <a:buNone/>
              <a:defRPr/>
            </a:pPr>
            <a:r>
              <a:rPr lang="en-US" b="1" dirty="0"/>
              <a:t> ... "authentiquement et efficacement".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46E6481-0C6A-8691-E617-29162F91EAEB}"/>
              </a:ext>
            </a:extLst>
          </p:cNvPr>
          <p:cNvSpPr>
            <a:spLocks noGrp="1" noRot="1" noChangeArrowheads="1"/>
          </p:cNvSpPr>
          <p:nvPr>
            <p:ph type="title"/>
          </p:nvPr>
        </p:nvSpPr>
        <p:spPr/>
        <p:txBody>
          <a:bodyPr/>
          <a:lstStyle/>
          <a:p>
            <a:pPr eaLnBrk="1" hangingPunct="1">
              <a:defRPr/>
            </a:pPr>
            <a:r>
              <a:rPr lang="fr-FR" sz="3600" dirty="0"/>
              <a:t>Les premiers schismes et hérésies</a:t>
            </a:r>
          </a:p>
        </p:txBody>
      </p:sp>
      <p:sp>
        <p:nvSpPr>
          <p:cNvPr id="7171" name="Rectangle 3">
            <a:extLst>
              <a:ext uri="{FF2B5EF4-FFF2-40B4-BE49-F238E27FC236}">
                <a16:creationId xmlns:a16="http://schemas.microsoft.com/office/drawing/2014/main" id="{FE43B590-C98E-BCE7-FD25-DFD1D208EC64}"/>
              </a:ext>
            </a:extLst>
          </p:cNvPr>
          <p:cNvSpPr>
            <a:spLocks noGrp="1" noRot="1" noChangeArrowheads="1"/>
          </p:cNvSpPr>
          <p:nvPr>
            <p:ph type="body" idx="1"/>
          </p:nvPr>
        </p:nvSpPr>
        <p:spPr/>
        <p:txBody>
          <a:bodyPr/>
          <a:lstStyle/>
          <a:p>
            <a:pPr eaLnBrk="1" hangingPunct="1">
              <a:defRPr/>
            </a:pPr>
            <a:r>
              <a:rPr lang="fr-FR" sz="2000" dirty="0"/>
              <a:t>Légalisme des </a:t>
            </a:r>
            <a:r>
              <a:rPr lang="fr-FR" sz="2000" dirty="0" err="1"/>
              <a:t>judaïsants</a:t>
            </a:r>
            <a:r>
              <a:rPr lang="fr-FR" sz="2000" dirty="0"/>
              <a:t> </a:t>
            </a:r>
          </a:p>
          <a:p>
            <a:pPr eaLnBrk="1" hangingPunct="1">
              <a:defRPr/>
            </a:pPr>
            <a:r>
              <a:rPr lang="fr-FR" sz="2000" dirty="0"/>
              <a:t>Les ébionites nient la divinité de Jésus</a:t>
            </a:r>
          </a:p>
          <a:p>
            <a:pPr eaLnBrk="1" hangingPunct="1">
              <a:defRPr/>
            </a:pPr>
            <a:r>
              <a:rPr lang="fr-FR" sz="2000" dirty="0"/>
              <a:t>Les gnostiques nient l'humanité de Jésus, la connaissance profonde.</a:t>
            </a:r>
          </a:p>
          <a:p>
            <a:pPr eaLnBrk="1" hangingPunct="1">
              <a:defRPr/>
            </a:pPr>
            <a:r>
              <a:rPr lang="fr-FR" sz="2000" dirty="0" err="1"/>
              <a:t>Docetisme</a:t>
            </a:r>
            <a:r>
              <a:rPr lang="fr-FR" sz="2000" dirty="0"/>
              <a:t> Jésus n'est pas une personne physique</a:t>
            </a:r>
          </a:p>
          <a:p>
            <a:pPr eaLnBrk="1" hangingPunct="1">
              <a:defRPr/>
            </a:pPr>
            <a:r>
              <a:rPr lang="fr-FR" sz="2000" dirty="0"/>
              <a:t>Montanistes Charismatiques, révélation des temps modernes</a:t>
            </a:r>
          </a:p>
          <a:p>
            <a:pPr eaLnBrk="1" hangingPunct="1">
              <a:defRPr/>
            </a:pPr>
            <a:r>
              <a:rPr lang="fr-FR" sz="2000" dirty="0" err="1"/>
              <a:t>Novatianistes</a:t>
            </a:r>
            <a:r>
              <a:rPr lang="fr-FR" sz="2000" dirty="0"/>
              <a:t> Division sur le </a:t>
            </a:r>
            <a:r>
              <a:rPr lang="fr-FR" sz="2000" dirty="0" err="1"/>
              <a:t>discipulat</a:t>
            </a:r>
            <a:endParaRPr lang="fr-FR" sz="2000" dirty="0"/>
          </a:p>
          <a:p>
            <a:pPr eaLnBrk="1" hangingPunct="1">
              <a:defRPr/>
            </a:pPr>
            <a:r>
              <a:rPr lang="fr-FR" sz="2000" dirty="0"/>
              <a:t>Les Ariens ont nié la divinité de Jésus</a:t>
            </a:r>
          </a:p>
          <a:p>
            <a:pPr eaLnBrk="1" hangingPunct="1">
              <a:defRPr/>
            </a:pPr>
            <a:r>
              <a:rPr lang="fr-FR" sz="2000" dirty="0"/>
              <a:t>Les Nestoriens ont accordé trop d'importance à l'humanité de Jésus.</a:t>
            </a:r>
          </a:p>
          <a:p>
            <a:pPr eaLnBrk="1" hangingPunct="1">
              <a:defRPr/>
            </a:pPr>
            <a:r>
              <a:rPr lang="fr-FR" sz="2000" dirty="0" err="1"/>
              <a:t>Monophysies</a:t>
            </a:r>
            <a:r>
              <a:rPr lang="fr-FR" sz="2000" dirty="0"/>
              <a:t> Jésus n'a qu'une seule nature - divine. Devenue l'Église copte.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16D33F4-CB5F-4FA7-5F0B-1722679861D4}"/>
              </a:ext>
            </a:extLst>
          </p:cNvPr>
          <p:cNvSpPr>
            <a:spLocks noGrp="1" noRot="1" noChangeArrowheads="1"/>
          </p:cNvSpPr>
          <p:nvPr>
            <p:ph type="title"/>
          </p:nvPr>
        </p:nvSpPr>
        <p:spPr/>
        <p:txBody>
          <a:bodyPr/>
          <a:lstStyle/>
          <a:p>
            <a:pPr algn="ctr" eaLnBrk="1" hangingPunct="1">
              <a:defRPr/>
            </a:pPr>
            <a:r>
              <a:rPr lang="en-US" sz="4000">
                <a:solidFill>
                  <a:srgbClr val="CC0000"/>
                </a:solidFill>
              </a:rPr>
              <a:t>TULIP</a:t>
            </a:r>
          </a:p>
        </p:txBody>
      </p:sp>
      <p:sp>
        <p:nvSpPr>
          <p:cNvPr id="28675" name="Rectangle 3">
            <a:extLst>
              <a:ext uri="{FF2B5EF4-FFF2-40B4-BE49-F238E27FC236}">
                <a16:creationId xmlns:a16="http://schemas.microsoft.com/office/drawing/2014/main" id="{B00170C5-A447-A697-3D3C-30ED752955EF}"/>
              </a:ext>
            </a:extLst>
          </p:cNvPr>
          <p:cNvSpPr>
            <a:spLocks noGrp="1" noRot="1" noChangeArrowheads="1"/>
          </p:cNvSpPr>
          <p:nvPr>
            <p:ph type="body" idx="1"/>
          </p:nvPr>
        </p:nvSpPr>
        <p:spPr/>
        <p:txBody>
          <a:bodyPr/>
          <a:lstStyle/>
          <a:p>
            <a:pPr marL="0" indent="0" eaLnBrk="1" hangingPunct="1">
              <a:buFont typeface="Wingdings" pitchFamily="2" charset="2"/>
              <a:buNone/>
              <a:defRPr/>
            </a:pPr>
            <a:r>
              <a:rPr lang="en-US" sz="2400" b="1" dirty="0"/>
              <a:t>Dépravation totale de l'humanité</a:t>
            </a:r>
          </a:p>
          <a:p>
            <a:pPr eaLnBrk="1" hangingPunct="1">
              <a:defRPr/>
            </a:pPr>
            <a:endParaRPr lang="en-US" sz="2400" b="1" dirty="0"/>
          </a:p>
          <a:p>
            <a:pPr marL="0" indent="0" eaLnBrk="1" hangingPunct="1">
              <a:buFont typeface="Wingdings" pitchFamily="2" charset="2"/>
              <a:buNone/>
              <a:defRPr/>
            </a:pPr>
            <a:r>
              <a:rPr lang="en-US" sz="2400" b="1" dirty="0"/>
              <a:t>Élection inconditionnelle</a:t>
            </a:r>
          </a:p>
          <a:p>
            <a:pPr eaLnBrk="1" hangingPunct="1">
              <a:defRPr/>
            </a:pPr>
            <a:endParaRPr lang="en-US" sz="2400" b="1" dirty="0"/>
          </a:p>
          <a:p>
            <a:pPr marL="0" indent="0" eaLnBrk="1" hangingPunct="1">
              <a:buFont typeface="Wingdings" pitchFamily="2" charset="2"/>
              <a:buNone/>
              <a:defRPr/>
            </a:pPr>
            <a:r>
              <a:rPr lang="en-US" sz="2400" b="1" dirty="0"/>
              <a:t>Expiation limitée</a:t>
            </a:r>
          </a:p>
          <a:p>
            <a:pPr eaLnBrk="1" hangingPunct="1">
              <a:defRPr/>
            </a:pPr>
            <a:endParaRPr lang="en-US" sz="2400" b="1" dirty="0"/>
          </a:p>
          <a:p>
            <a:pPr marL="0" indent="0" eaLnBrk="1" hangingPunct="1">
              <a:buFont typeface="Wingdings" pitchFamily="2" charset="2"/>
              <a:buNone/>
              <a:defRPr/>
            </a:pPr>
            <a:r>
              <a:rPr lang="en-US" sz="2400" b="1" dirty="0"/>
              <a:t>Une grâce irrésistible</a:t>
            </a:r>
          </a:p>
          <a:p>
            <a:pPr eaLnBrk="1" hangingPunct="1">
              <a:defRPr/>
            </a:pPr>
            <a:endParaRPr lang="en-US" sz="2400" b="1" dirty="0"/>
          </a:p>
          <a:p>
            <a:pPr marL="0" indent="0" eaLnBrk="1" hangingPunct="1">
              <a:buFont typeface="Wingdings" pitchFamily="2" charset="2"/>
              <a:buNone/>
              <a:defRPr/>
            </a:pPr>
            <a:r>
              <a:rPr lang="en-US" sz="2400" b="1" dirty="0"/>
              <a:t>Préservation finale des saints</a:t>
            </a:r>
          </a:p>
        </p:txBody>
      </p:sp>
      <p:pic>
        <p:nvPicPr>
          <p:cNvPr id="181252" name="Picture 5" descr="john%20calvin">
            <a:extLst>
              <a:ext uri="{FF2B5EF4-FFF2-40B4-BE49-F238E27FC236}">
                <a16:creationId xmlns:a16="http://schemas.microsoft.com/office/drawing/2014/main" id="{758E0446-495A-6234-4338-0DEBAEFDC2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752600"/>
            <a:ext cx="3086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ext Box 6">
            <a:extLst>
              <a:ext uri="{FF2B5EF4-FFF2-40B4-BE49-F238E27FC236}">
                <a16:creationId xmlns:a16="http://schemas.microsoft.com/office/drawing/2014/main" id="{EAF7A8E9-1967-F093-C0F8-C101400DA894}"/>
              </a:ext>
            </a:extLst>
          </p:cNvPr>
          <p:cNvSpPr txBox="1">
            <a:spLocks noChangeArrowheads="1"/>
          </p:cNvSpPr>
          <p:nvPr/>
        </p:nvSpPr>
        <p:spPr bwMode="auto">
          <a:xfrm>
            <a:off x="6019800" y="129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400" b="1">
                <a:solidFill>
                  <a:srgbClr val="FFFFFF"/>
                </a:solidFill>
              </a:rPr>
              <a:t>John Calvin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0028-5602-B612-CFD8-A5B3494144EA}"/>
              </a:ext>
            </a:extLst>
          </p:cNvPr>
          <p:cNvSpPr>
            <a:spLocks noGrp="1"/>
          </p:cNvSpPr>
          <p:nvPr>
            <p:ph type="title"/>
          </p:nvPr>
        </p:nvSpPr>
        <p:spPr/>
        <p:txBody>
          <a:bodyPr/>
          <a:lstStyle/>
          <a:p>
            <a:pPr>
              <a:defRPr/>
            </a:pPr>
            <a:r>
              <a:rPr lang="en-US" sz="3600" dirty="0"/>
              <a:t>Groupes calvinistes</a:t>
            </a:r>
          </a:p>
        </p:txBody>
      </p:sp>
      <p:sp>
        <p:nvSpPr>
          <p:cNvPr id="3" name="Content Placeholder 2">
            <a:extLst>
              <a:ext uri="{FF2B5EF4-FFF2-40B4-BE49-F238E27FC236}">
                <a16:creationId xmlns:a16="http://schemas.microsoft.com/office/drawing/2014/main" id="{DBA14E67-DB62-8201-3B34-008AB60D3E83}"/>
              </a:ext>
            </a:extLst>
          </p:cNvPr>
          <p:cNvSpPr>
            <a:spLocks noGrp="1"/>
          </p:cNvSpPr>
          <p:nvPr>
            <p:ph idx="1"/>
          </p:nvPr>
        </p:nvSpPr>
        <p:spPr/>
        <p:txBody>
          <a:bodyPr/>
          <a:lstStyle/>
          <a:p>
            <a:pPr marL="0" indent="0">
              <a:buFont typeface="Wingdings" pitchFamily="2" charset="2"/>
              <a:buNone/>
              <a:defRPr/>
            </a:pPr>
            <a:r>
              <a:rPr lang="en-US" b="1" dirty="0"/>
              <a:t>Presbytérienne </a:t>
            </a:r>
          </a:p>
          <a:p>
            <a:pPr marL="0" indent="0">
              <a:buFont typeface="Wingdings" pitchFamily="2" charset="2"/>
              <a:buNone/>
              <a:defRPr/>
            </a:pPr>
            <a:r>
              <a:rPr lang="en-US" b="1" dirty="0"/>
              <a:t>Réformé néerlandais</a:t>
            </a:r>
          </a:p>
          <a:p>
            <a:pPr marL="0" indent="0">
              <a:buFont typeface="Wingdings" pitchFamily="2" charset="2"/>
              <a:buNone/>
              <a:defRPr/>
            </a:pPr>
            <a:r>
              <a:rPr lang="en-US" b="1" dirty="0"/>
              <a:t>La plupart des baptistes</a:t>
            </a:r>
          </a:p>
          <a:p>
            <a:pPr marL="0" indent="0">
              <a:buFont typeface="Wingdings" pitchFamily="2" charset="2"/>
              <a:buNone/>
              <a:defRPr/>
            </a:pPr>
            <a:r>
              <a:rPr lang="en-US" b="1" dirty="0"/>
              <a:t>Anglican</a:t>
            </a:r>
          </a:p>
          <a:p>
            <a:pPr marL="0" indent="0">
              <a:buFont typeface="Wingdings" pitchFamily="2" charset="2"/>
              <a:buNone/>
              <a:defRPr/>
            </a:pPr>
            <a:r>
              <a:rPr lang="en-US" b="1" dirty="0"/>
              <a:t>La plupart des pentecôtistes</a:t>
            </a:r>
          </a:p>
          <a:p>
            <a:pPr marL="0" indent="0">
              <a:buFont typeface="Wingdings" pitchFamily="2" charset="2"/>
              <a:buNone/>
              <a:defRPr/>
            </a:pPr>
            <a:r>
              <a:rPr lang="en-US" b="1" dirty="0"/>
              <a:t>La plupart des évangéliques</a:t>
            </a:r>
          </a:p>
          <a:p>
            <a:pPr marL="0" indent="0">
              <a:buFont typeface="Wingdings" pitchFamily="2" charset="2"/>
              <a:buNone/>
              <a:defRPr/>
            </a:pPr>
            <a:endParaRPr lang="en-US" b="1" dirty="0"/>
          </a:p>
        </p:txBody>
      </p:sp>
    </p:spTree>
    <p:extLst>
      <p:ext uri="{BB962C8B-B14F-4D97-AF65-F5344CB8AC3E}">
        <p14:creationId xmlns:p14="http://schemas.microsoft.com/office/powerpoint/2010/main" val="24610258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C2B8-66CF-EFD2-5E67-75525DAAC472}"/>
              </a:ext>
            </a:extLst>
          </p:cNvPr>
          <p:cNvSpPr>
            <a:spLocks noGrp="1"/>
          </p:cNvSpPr>
          <p:nvPr>
            <p:ph type="title"/>
          </p:nvPr>
        </p:nvSpPr>
        <p:spPr/>
        <p:txBody>
          <a:bodyPr/>
          <a:lstStyle/>
          <a:p>
            <a:pPr algn="ctr">
              <a:defRPr/>
            </a:pPr>
            <a:r>
              <a:rPr lang="en-US" sz="3600" dirty="0"/>
              <a:t>Question :</a:t>
            </a:r>
          </a:p>
        </p:txBody>
      </p:sp>
      <p:sp>
        <p:nvSpPr>
          <p:cNvPr id="3" name="Content Placeholder 2">
            <a:extLst>
              <a:ext uri="{FF2B5EF4-FFF2-40B4-BE49-F238E27FC236}">
                <a16:creationId xmlns:a16="http://schemas.microsoft.com/office/drawing/2014/main" id="{B2E3365E-737A-D909-0535-06831330C8B1}"/>
              </a:ext>
            </a:extLst>
          </p:cNvPr>
          <p:cNvSpPr>
            <a:spLocks noGrp="1"/>
          </p:cNvSpPr>
          <p:nvPr>
            <p:ph idx="1"/>
          </p:nvPr>
        </p:nvSpPr>
        <p:spPr/>
        <p:txBody>
          <a:bodyPr/>
          <a:lstStyle/>
          <a:p>
            <a:pPr marL="0" indent="0">
              <a:buFont typeface="Wingdings" pitchFamily="2" charset="2"/>
              <a:buNone/>
              <a:defRPr/>
            </a:pPr>
            <a:r>
              <a:rPr lang="en-US" b="1" dirty="0"/>
              <a:t>Quelles écritures peuvent être utilisées pour soutenir la prédestination calviniste et réfuter le libre arbitre ?</a:t>
            </a:r>
          </a:p>
          <a:p>
            <a:pPr marL="0" indent="0">
              <a:buFont typeface="Wingdings" pitchFamily="2" charset="2"/>
              <a:buNone/>
              <a:defRPr/>
            </a:pPr>
            <a:endParaRPr lang="en-US" b="1" dirty="0"/>
          </a:p>
          <a:p>
            <a:pPr marL="0" indent="0">
              <a:buFont typeface="Wingdings" pitchFamily="2" charset="2"/>
              <a:buNone/>
              <a:defRPr/>
            </a:pPr>
            <a:r>
              <a:rPr lang="en-US" b="1" dirty="0"/>
              <a:t>Quelles écritures peuvent être utilisées pour discréditer/défaire la prédestination calviniste et prouver le libre arbitre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A32C-AC05-A588-2A6B-EA7CDBC931F1}"/>
              </a:ext>
            </a:extLst>
          </p:cNvPr>
          <p:cNvSpPr>
            <a:spLocks noGrp="1"/>
          </p:cNvSpPr>
          <p:nvPr>
            <p:ph type="title"/>
          </p:nvPr>
        </p:nvSpPr>
        <p:spPr/>
        <p:txBody>
          <a:bodyPr/>
          <a:lstStyle/>
          <a:p>
            <a:pPr algn="ctr">
              <a:defRPr/>
            </a:pPr>
            <a:r>
              <a:rPr lang="en-US" sz="3600" dirty="0"/>
              <a:t>Le calvinisme après Calvin</a:t>
            </a:r>
          </a:p>
        </p:txBody>
      </p:sp>
      <p:sp>
        <p:nvSpPr>
          <p:cNvPr id="3" name="Content Placeholder 2">
            <a:extLst>
              <a:ext uri="{FF2B5EF4-FFF2-40B4-BE49-F238E27FC236}">
                <a16:creationId xmlns:a16="http://schemas.microsoft.com/office/drawing/2014/main" id="{FC71553C-03EA-0BB5-A945-CCF8ED30FD51}"/>
              </a:ext>
            </a:extLst>
          </p:cNvPr>
          <p:cNvSpPr>
            <a:spLocks noGrp="1"/>
          </p:cNvSpPr>
          <p:nvPr>
            <p:ph idx="1"/>
          </p:nvPr>
        </p:nvSpPr>
        <p:spPr>
          <a:xfrm>
            <a:off x="4419600" y="1905000"/>
            <a:ext cx="4425950" cy="4191000"/>
          </a:xfrm>
        </p:spPr>
        <p:txBody>
          <a:bodyPr/>
          <a:lstStyle/>
          <a:p>
            <a:pPr marL="0" indent="0">
              <a:buFont typeface="Wingdings" pitchFamily="2" charset="2"/>
              <a:buNone/>
              <a:defRPr/>
            </a:pPr>
            <a:r>
              <a:rPr lang="en-US" sz="2800" b="1" dirty="0"/>
              <a:t>Theodore </a:t>
            </a:r>
            <a:r>
              <a:rPr lang="en-US" sz="2800" b="1" dirty="0" err="1"/>
              <a:t>Beza</a:t>
            </a:r>
            <a:endParaRPr lang="en-US" sz="2800" b="1" dirty="0"/>
          </a:p>
          <a:p>
            <a:pPr marL="0" indent="0">
              <a:buFont typeface="Wingdings" pitchFamily="2" charset="2"/>
              <a:buNone/>
              <a:defRPr/>
            </a:pPr>
            <a:endParaRPr lang="en-US" sz="2800" b="1" dirty="0"/>
          </a:p>
          <a:p>
            <a:pPr marL="0" indent="0">
              <a:buFont typeface="Wingdings" pitchFamily="2" charset="2"/>
              <a:buNone/>
              <a:defRPr/>
            </a:pPr>
            <a:r>
              <a:rPr lang="en-US" sz="2800" b="1" dirty="0" err="1"/>
              <a:t>Supralapsarisment</a:t>
            </a:r>
            <a:endParaRPr lang="en-US" sz="2800" b="1" dirty="0"/>
          </a:p>
          <a:p>
            <a:pPr marL="0" indent="0">
              <a:buFont typeface="Wingdings" pitchFamily="2" charset="2"/>
              <a:buNone/>
              <a:defRPr/>
            </a:pPr>
            <a:endParaRPr lang="en-US" sz="2800" b="1" dirty="0"/>
          </a:p>
          <a:p>
            <a:pPr marL="0" indent="0">
              <a:buFont typeface="Wingdings" pitchFamily="2" charset="2"/>
              <a:buNone/>
              <a:defRPr/>
            </a:pPr>
            <a:r>
              <a:rPr lang="en-US" sz="2800" b="1" dirty="0" err="1"/>
              <a:t>Infralapsarisment</a:t>
            </a:r>
            <a:endParaRPr lang="en-US" sz="2800" b="1" dirty="0"/>
          </a:p>
          <a:p>
            <a:pPr marL="0" indent="0">
              <a:buFont typeface="Wingdings" pitchFamily="2" charset="2"/>
              <a:buNone/>
              <a:defRPr/>
            </a:pPr>
            <a:endParaRPr lang="en-US" sz="2800" b="1" dirty="0"/>
          </a:p>
          <a:p>
            <a:pPr marL="0" indent="0">
              <a:buFont typeface="Wingdings" pitchFamily="2" charset="2"/>
              <a:buNone/>
              <a:defRPr/>
            </a:pPr>
            <a:r>
              <a:rPr lang="en-US" sz="2800" b="1" dirty="0" err="1"/>
              <a:t>Intelectualisment</a:t>
            </a:r>
            <a:endParaRPr lang="en-US" sz="2800" b="1" dirty="0"/>
          </a:p>
          <a:p>
            <a:pPr marL="0" indent="0">
              <a:buFont typeface="Wingdings" pitchFamily="2" charset="2"/>
              <a:buNone/>
              <a:defRPr/>
            </a:pPr>
            <a:endParaRPr lang="en-US" sz="2800" b="1" dirty="0"/>
          </a:p>
          <a:p>
            <a:pPr marL="0" indent="0">
              <a:buFont typeface="Wingdings" pitchFamily="2" charset="2"/>
              <a:buNone/>
              <a:defRPr/>
            </a:pPr>
            <a:endParaRPr lang="en-US" sz="2800" b="1" dirty="0"/>
          </a:p>
        </p:txBody>
      </p:sp>
      <p:pic>
        <p:nvPicPr>
          <p:cNvPr id="184324" name="Picture 2" descr="Theodore Beza - Wikiwand">
            <a:extLst>
              <a:ext uri="{FF2B5EF4-FFF2-40B4-BE49-F238E27FC236}">
                <a16:creationId xmlns:a16="http://schemas.microsoft.com/office/drawing/2014/main" id="{F7EDDCDA-9385-78D4-E244-1CD3AD465B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8650" y="1905000"/>
            <a:ext cx="333375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066BA15-3A2D-BAC5-DE2E-D1974859ECF8}"/>
              </a:ext>
            </a:extLst>
          </p:cNvPr>
          <p:cNvSpPr>
            <a:spLocks noGrp="1" noRot="1" noChangeArrowheads="1"/>
          </p:cNvSpPr>
          <p:nvPr>
            <p:ph type="title"/>
          </p:nvPr>
        </p:nvSpPr>
        <p:spPr>
          <a:xfrm>
            <a:off x="457200" y="244475"/>
            <a:ext cx="8385175" cy="898525"/>
          </a:xfrm>
        </p:spPr>
        <p:txBody>
          <a:bodyPr/>
          <a:lstStyle/>
          <a:p>
            <a:pPr algn="ctr" eaLnBrk="1" hangingPunct="1">
              <a:defRPr/>
            </a:pPr>
            <a:r>
              <a:rPr lang="en-US" sz="2800"/>
              <a:t>La Réforme catholique</a:t>
            </a:r>
          </a:p>
        </p:txBody>
      </p:sp>
      <p:sp>
        <p:nvSpPr>
          <p:cNvPr id="129027" name="Rectangle 3">
            <a:extLst>
              <a:ext uri="{FF2B5EF4-FFF2-40B4-BE49-F238E27FC236}">
                <a16:creationId xmlns:a16="http://schemas.microsoft.com/office/drawing/2014/main" id="{8AAFCB16-C98F-3B17-20E1-AE8394BA3E7A}"/>
              </a:ext>
            </a:extLst>
          </p:cNvPr>
          <p:cNvSpPr>
            <a:spLocks noGrp="1" noRot="1" noChangeArrowheads="1"/>
          </p:cNvSpPr>
          <p:nvPr>
            <p:ph type="body" idx="1"/>
          </p:nvPr>
        </p:nvSpPr>
        <p:spPr>
          <a:xfrm>
            <a:off x="762000" y="1295400"/>
            <a:ext cx="4419600" cy="4953000"/>
          </a:xfrm>
        </p:spPr>
        <p:txBody>
          <a:bodyPr/>
          <a:lstStyle/>
          <a:p>
            <a:pPr marL="0" indent="0" eaLnBrk="1" hangingPunct="1">
              <a:buFont typeface="Wingdings" pitchFamily="2" charset="2"/>
              <a:buNone/>
              <a:defRPr/>
            </a:pPr>
            <a:r>
              <a:rPr lang="en-US" sz="2400" b="1" dirty="0"/>
              <a:t>Cherche à réformer l'Église romaine selon les principes humanistes.</a:t>
            </a:r>
          </a:p>
          <a:p>
            <a:pPr marL="0" indent="0" eaLnBrk="1" hangingPunct="1">
              <a:buFont typeface="Wingdings" pitchFamily="2" charset="2"/>
              <a:buNone/>
              <a:defRPr/>
            </a:pPr>
            <a:endParaRPr lang="en-US" sz="1000" b="1" dirty="0"/>
          </a:p>
          <a:p>
            <a:pPr marL="0" indent="0" eaLnBrk="1" hangingPunct="1">
              <a:buFont typeface="Wingdings" pitchFamily="2" charset="2"/>
              <a:buNone/>
              <a:defRPr/>
            </a:pPr>
            <a:r>
              <a:rPr lang="en-US" sz="2400" b="1" dirty="0"/>
              <a:t>"Éloge de la folie" s'attaque aux reliques, aux pèlerinages, au monachisme et à la hiérarchie catholique.</a:t>
            </a:r>
          </a:p>
          <a:p>
            <a:pPr marL="0" indent="0" eaLnBrk="1" hangingPunct="1">
              <a:buFont typeface="Wingdings" pitchFamily="2" charset="2"/>
              <a:buNone/>
              <a:defRPr/>
            </a:pPr>
            <a:endParaRPr lang="en-US" sz="1000" b="1" dirty="0"/>
          </a:p>
          <a:p>
            <a:pPr marL="0" indent="0" eaLnBrk="1" hangingPunct="1">
              <a:buFont typeface="Wingdings" pitchFamily="2" charset="2"/>
              <a:buNone/>
              <a:defRPr/>
            </a:pPr>
            <a:r>
              <a:rPr lang="en-US" sz="2400" b="1" dirty="0"/>
              <a:t>"Sur la liberté de la volonté" 1524</a:t>
            </a:r>
          </a:p>
          <a:p>
            <a:pPr marL="0" indent="0" eaLnBrk="1" hangingPunct="1">
              <a:buFont typeface="Wingdings" pitchFamily="2" charset="2"/>
              <a:buNone/>
              <a:defRPr/>
            </a:pPr>
            <a:endParaRPr lang="en-US" sz="1000" b="1" dirty="0"/>
          </a:p>
          <a:p>
            <a:pPr marL="0" indent="0" eaLnBrk="1" hangingPunct="1">
              <a:buFont typeface="Wingdings" pitchFamily="2" charset="2"/>
              <a:buNone/>
              <a:defRPr/>
            </a:pPr>
            <a:r>
              <a:rPr lang="en-US" sz="2400" b="1" dirty="0"/>
              <a:t>Nouveau Testament grec 1514</a:t>
            </a:r>
          </a:p>
        </p:txBody>
      </p:sp>
      <p:pic>
        <p:nvPicPr>
          <p:cNvPr id="185348" name="Picture 4" descr="File:Holbein-erasmus.jpg">
            <a:hlinkClick r:id="rId3"/>
            <a:extLst>
              <a:ext uri="{FF2B5EF4-FFF2-40B4-BE49-F238E27FC236}">
                <a16:creationId xmlns:a16="http://schemas.microsoft.com/office/drawing/2014/main" id="{EEC64390-C6E8-49F3-7DF0-5B4CCD044C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1676400"/>
            <a:ext cx="35512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Text Box 5">
            <a:extLst>
              <a:ext uri="{FF2B5EF4-FFF2-40B4-BE49-F238E27FC236}">
                <a16:creationId xmlns:a16="http://schemas.microsoft.com/office/drawing/2014/main" id="{A35B1607-B7D1-2B2D-2623-AC8EA4ACB411}"/>
              </a:ext>
            </a:extLst>
          </p:cNvPr>
          <p:cNvSpPr txBox="1">
            <a:spLocks noChangeArrowheads="1"/>
          </p:cNvSpPr>
          <p:nvPr/>
        </p:nvSpPr>
        <p:spPr bwMode="auto">
          <a:xfrm>
            <a:off x="5867400" y="11430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000" b="1"/>
              <a:t>Érasme 1466-1536</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CE288D7-D6FD-8B45-80C1-4F5C533B9DE5}"/>
              </a:ext>
            </a:extLst>
          </p:cNvPr>
          <p:cNvSpPr>
            <a:spLocks noGrp="1" noRot="1" noChangeArrowheads="1"/>
          </p:cNvSpPr>
          <p:nvPr>
            <p:ph type="title"/>
          </p:nvPr>
        </p:nvSpPr>
        <p:spPr>
          <a:xfrm>
            <a:off x="457200" y="244475"/>
            <a:ext cx="8385175" cy="1050925"/>
          </a:xfrm>
        </p:spPr>
        <p:txBody>
          <a:bodyPr/>
          <a:lstStyle/>
          <a:p>
            <a:pPr algn="ctr" eaLnBrk="1" hangingPunct="1">
              <a:defRPr/>
            </a:pPr>
            <a:r>
              <a:rPr lang="en-US" sz="2800"/>
              <a:t>La Contre-Réforme</a:t>
            </a:r>
          </a:p>
        </p:txBody>
      </p:sp>
      <p:sp>
        <p:nvSpPr>
          <p:cNvPr id="77827" name="Rectangle 3">
            <a:extLst>
              <a:ext uri="{FF2B5EF4-FFF2-40B4-BE49-F238E27FC236}">
                <a16:creationId xmlns:a16="http://schemas.microsoft.com/office/drawing/2014/main" id="{E978189A-109B-AB31-399C-F98DE4FA16DA}"/>
              </a:ext>
            </a:extLst>
          </p:cNvPr>
          <p:cNvSpPr>
            <a:spLocks noGrp="1" noRot="1" noChangeArrowheads="1"/>
          </p:cNvSpPr>
          <p:nvPr>
            <p:ph type="body" idx="1"/>
          </p:nvPr>
        </p:nvSpPr>
        <p:spPr/>
        <p:txBody>
          <a:bodyPr/>
          <a:lstStyle/>
          <a:p>
            <a:pPr eaLnBrk="1" hangingPunct="1">
              <a:defRPr/>
            </a:pPr>
            <a:r>
              <a:rPr lang="en-US" sz="2400" b="1" dirty="0"/>
              <a:t>Conseil de Trente 1545-1563</a:t>
            </a:r>
          </a:p>
          <a:p>
            <a:pPr lvl="1" eaLnBrk="1" hangingPunct="1">
              <a:defRPr/>
            </a:pPr>
            <a:r>
              <a:rPr lang="en-US" sz="2000" b="1" dirty="0"/>
              <a:t>Suppression de nombreux excès médiévaux (indulgences, etc.)</a:t>
            </a:r>
          </a:p>
          <a:p>
            <a:pPr lvl="1" eaLnBrk="1" hangingPunct="1">
              <a:defRPr/>
            </a:pPr>
            <a:r>
              <a:rPr lang="en-US" sz="2000" b="1" dirty="0"/>
              <a:t>Il a donné un statut officiel à de nombreux enseignements catholiques.</a:t>
            </a:r>
          </a:p>
          <a:p>
            <a:pPr lvl="1" eaLnBrk="1" hangingPunct="1">
              <a:defRPr/>
            </a:pPr>
            <a:r>
              <a:rPr lang="en-US" sz="2000" b="1" dirty="0"/>
              <a:t>Déclarer la tradition de l'église égale à l'autorité biblique.</a:t>
            </a:r>
          </a:p>
          <a:p>
            <a:pPr lvl="1" eaLnBrk="1" hangingPunct="1">
              <a:defRPr/>
            </a:pPr>
            <a:r>
              <a:rPr lang="en-US" sz="2000" b="1" dirty="0"/>
              <a:t>Condamnait Luther et d'autres comme hérétiques.</a:t>
            </a:r>
          </a:p>
          <a:p>
            <a:pPr lvl="1" eaLnBrk="1" hangingPunct="1">
              <a:defRPr/>
            </a:pPr>
            <a:r>
              <a:rPr lang="en-US" sz="2000" b="1" dirty="0"/>
              <a:t>Sanctification des œuvres confirmée.</a:t>
            </a:r>
          </a:p>
          <a:p>
            <a:pPr lvl="1" eaLnBrk="1" hangingPunct="1">
              <a:defRPr/>
            </a:pPr>
            <a:r>
              <a:rPr lang="en-US" sz="2000" b="1" dirty="0"/>
              <a:t>Confirmation des sacrements, en particulier le sacerdoce. (s'opposant au sacerdoce de tous les croyants)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57E4620-69F7-1833-42E1-C0F9E07367F8}"/>
              </a:ext>
            </a:extLst>
          </p:cNvPr>
          <p:cNvSpPr>
            <a:spLocks noGrp="1" noRot="1" noChangeArrowheads="1"/>
          </p:cNvSpPr>
          <p:nvPr>
            <p:ph type="title"/>
          </p:nvPr>
        </p:nvSpPr>
        <p:spPr>
          <a:xfrm>
            <a:off x="457200" y="228600"/>
            <a:ext cx="8385175" cy="1144588"/>
          </a:xfrm>
        </p:spPr>
        <p:txBody>
          <a:bodyPr/>
          <a:lstStyle/>
          <a:p>
            <a:pPr algn="ctr" eaLnBrk="1" hangingPunct="1">
              <a:defRPr/>
            </a:pPr>
            <a:r>
              <a:rPr lang="en-US" sz="3600"/>
              <a:t>Autres figures importantes de la Réforme</a:t>
            </a:r>
          </a:p>
        </p:txBody>
      </p:sp>
      <p:sp>
        <p:nvSpPr>
          <p:cNvPr id="29699" name="Rectangle 3">
            <a:extLst>
              <a:ext uri="{FF2B5EF4-FFF2-40B4-BE49-F238E27FC236}">
                <a16:creationId xmlns:a16="http://schemas.microsoft.com/office/drawing/2014/main" id="{3A4D5391-8691-4206-E20E-CA8314F0D3D6}"/>
              </a:ext>
            </a:extLst>
          </p:cNvPr>
          <p:cNvSpPr>
            <a:spLocks noGrp="1" noRot="1" noChangeArrowheads="1"/>
          </p:cNvSpPr>
          <p:nvPr>
            <p:ph type="body" idx="1"/>
          </p:nvPr>
        </p:nvSpPr>
        <p:spPr>
          <a:xfrm>
            <a:off x="1066800" y="2438400"/>
            <a:ext cx="7778750" cy="3657600"/>
          </a:xfrm>
        </p:spPr>
        <p:txBody>
          <a:bodyPr/>
          <a:lstStyle/>
          <a:p>
            <a:pPr eaLnBrk="1" hangingPunct="1">
              <a:defRPr/>
            </a:pPr>
            <a:r>
              <a:rPr lang="en-US" sz="2400" b="1" dirty="0"/>
              <a:t>William Tyndale a traduit le NT du grec et l'OT de l'hébreu.  Le KJV était une révision de Tyndale.  Martyrisé en 1536.</a:t>
            </a:r>
          </a:p>
          <a:p>
            <a:pPr eaLnBrk="1" hangingPunct="1">
              <a:defRPr/>
            </a:pPr>
            <a:endParaRPr lang="en-US" sz="2400" b="1" dirty="0"/>
          </a:p>
          <a:p>
            <a:pPr eaLnBrk="1" hangingPunct="1">
              <a:defRPr/>
            </a:pPr>
            <a:r>
              <a:rPr lang="en-US" sz="2400" b="1" dirty="0"/>
              <a:t>John Knox 1505-1572. A apporté le calvinisme en Écosse.  Devient l'Église presbytérienne</a:t>
            </a:r>
          </a:p>
          <a:p>
            <a:pPr eaLnBrk="1" hangingPunct="1">
              <a:defRPr/>
            </a:pPr>
            <a:r>
              <a:rPr lang="en-US" sz="2400" b="1" dirty="0"/>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9A33367-694B-2EB4-B52F-FF1C1D467FB7}"/>
              </a:ext>
            </a:extLst>
          </p:cNvPr>
          <p:cNvSpPr>
            <a:spLocks noGrp="1" noRot="1" noChangeArrowheads="1"/>
          </p:cNvSpPr>
          <p:nvPr>
            <p:ph type="title"/>
          </p:nvPr>
        </p:nvSpPr>
        <p:spPr>
          <a:xfrm>
            <a:off x="457200" y="244475"/>
            <a:ext cx="8385175" cy="1127125"/>
          </a:xfrm>
        </p:spPr>
        <p:txBody>
          <a:bodyPr/>
          <a:lstStyle/>
          <a:p>
            <a:pPr algn="ctr" eaLnBrk="1" hangingPunct="1">
              <a:defRPr/>
            </a:pPr>
            <a:r>
              <a:rPr lang="en-US" sz="2800" dirty="0"/>
              <a:t>Jacob Arminius (1569-1609)</a:t>
            </a:r>
          </a:p>
        </p:txBody>
      </p:sp>
      <p:sp>
        <p:nvSpPr>
          <p:cNvPr id="131075" name="Rectangle 3">
            <a:extLst>
              <a:ext uri="{FF2B5EF4-FFF2-40B4-BE49-F238E27FC236}">
                <a16:creationId xmlns:a16="http://schemas.microsoft.com/office/drawing/2014/main" id="{6E9EA653-BC33-8222-EA26-7DD6CC6E2B34}"/>
              </a:ext>
            </a:extLst>
          </p:cNvPr>
          <p:cNvSpPr>
            <a:spLocks noGrp="1" noRot="1" noChangeArrowheads="1"/>
          </p:cNvSpPr>
          <p:nvPr>
            <p:ph type="body" idx="1"/>
          </p:nvPr>
        </p:nvSpPr>
        <p:spPr>
          <a:xfrm>
            <a:off x="4572000" y="1371600"/>
            <a:ext cx="4114800" cy="5181600"/>
          </a:xfrm>
        </p:spPr>
        <p:txBody>
          <a:bodyPr/>
          <a:lstStyle/>
          <a:p>
            <a:pPr marL="0" indent="0" eaLnBrk="1" hangingPunct="1">
              <a:lnSpc>
                <a:spcPct val="90000"/>
              </a:lnSpc>
              <a:buFont typeface="Wingdings" pitchFamily="2" charset="2"/>
              <a:buNone/>
              <a:defRPr/>
            </a:pPr>
            <a:r>
              <a:rPr lang="en-US" sz="2400" b="1" dirty="0"/>
              <a:t>"Arminianisme"</a:t>
            </a:r>
          </a:p>
          <a:p>
            <a:pPr marL="0" indent="0" eaLnBrk="1" hangingPunct="1">
              <a:lnSpc>
                <a:spcPct val="90000"/>
              </a:lnSpc>
              <a:buFont typeface="Wingdings" pitchFamily="2" charset="2"/>
              <a:buNone/>
              <a:defRPr/>
            </a:pPr>
            <a:endParaRPr lang="en-US" sz="800" b="1" dirty="0"/>
          </a:p>
          <a:p>
            <a:pPr marL="0" indent="0" eaLnBrk="1" hangingPunct="1">
              <a:lnSpc>
                <a:spcPct val="90000"/>
              </a:lnSpc>
              <a:buFont typeface="Wingdings" pitchFamily="2" charset="2"/>
              <a:buNone/>
              <a:defRPr/>
            </a:pPr>
            <a:r>
              <a:rPr lang="en-US" sz="2400" b="1" dirty="0"/>
              <a:t>Semi-pélagianisme ?</a:t>
            </a:r>
          </a:p>
          <a:p>
            <a:pPr marL="0" indent="0" eaLnBrk="1" hangingPunct="1">
              <a:lnSpc>
                <a:spcPct val="90000"/>
              </a:lnSpc>
              <a:buFont typeface="Wingdings" pitchFamily="2" charset="2"/>
              <a:buNone/>
              <a:defRPr/>
            </a:pPr>
            <a:endParaRPr lang="en-US" sz="1000" b="1" dirty="0"/>
          </a:p>
          <a:p>
            <a:pPr marL="0" indent="0" eaLnBrk="1" hangingPunct="1">
              <a:lnSpc>
                <a:spcPct val="90000"/>
              </a:lnSpc>
              <a:buFont typeface="Wingdings" pitchFamily="2" charset="2"/>
              <a:buNone/>
              <a:defRPr/>
            </a:pPr>
            <a:r>
              <a:rPr lang="en-US" sz="2400" b="1" dirty="0"/>
              <a:t>Opposé au supralapsarianisme</a:t>
            </a:r>
          </a:p>
          <a:p>
            <a:pPr marL="0" indent="0" eaLnBrk="1" hangingPunct="1">
              <a:lnSpc>
                <a:spcPct val="90000"/>
              </a:lnSpc>
              <a:buFont typeface="Wingdings" pitchFamily="2" charset="2"/>
              <a:buNone/>
              <a:defRPr/>
            </a:pPr>
            <a:endParaRPr lang="en-US" sz="1000" b="1" dirty="0"/>
          </a:p>
          <a:p>
            <a:pPr marL="0" indent="0" eaLnBrk="1" hangingPunct="1">
              <a:lnSpc>
                <a:spcPct val="90000"/>
              </a:lnSpc>
              <a:buFont typeface="Wingdings" pitchFamily="2" charset="2"/>
              <a:buNone/>
              <a:defRPr/>
            </a:pPr>
            <a:r>
              <a:rPr lang="en-US" sz="2400" b="1" dirty="0">
                <a:solidFill>
                  <a:srgbClr val="FF0000"/>
                </a:solidFill>
              </a:rPr>
              <a:t>La grâce prévenante</a:t>
            </a:r>
            <a:r>
              <a:rPr lang="en-US" sz="2400" b="1" dirty="0"/>
              <a:t>.  Dieu connaît d'avance, mais ne prédétermine pas.</a:t>
            </a:r>
          </a:p>
          <a:p>
            <a:pPr marL="0" indent="0" eaLnBrk="1" hangingPunct="1">
              <a:lnSpc>
                <a:spcPct val="90000"/>
              </a:lnSpc>
              <a:buFont typeface="Wingdings" pitchFamily="2" charset="2"/>
              <a:buNone/>
              <a:defRPr/>
            </a:pPr>
            <a:endParaRPr lang="en-US" sz="1000" b="1" dirty="0"/>
          </a:p>
          <a:p>
            <a:pPr marL="0" indent="0" eaLnBrk="1" hangingPunct="1">
              <a:lnSpc>
                <a:spcPct val="90000"/>
              </a:lnSpc>
              <a:buFont typeface="Wingdings" pitchFamily="2" charset="2"/>
              <a:buNone/>
              <a:defRPr/>
            </a:pPr>
            <a:r>
              <a:rPr lang="en-US" sz="2400" b="1" dirty="0"/>
              <a:t>Le calvinisme fait de Dieu l'auteur du péché.</a:t>
            </a:r>
          </a:p>
          <a:p>
            <a:pPr marL="0" indent="0" eaLnBrk="1" hangingPunct="1">
              <a:lnSpc>
                <a:spcPct val="90000"/>
              </a:lnSpc>
              <a:buFont typeface="Wingdings" pitchFamily="2" charset="2"/>
              <a:buNone/>
              <a:defRPr/>
            </a:pPr>
            <a:endParaRPr lang="en-US" sz="1000" b="1" dirty="0"/>
          </a:p>
          <a:p>
            <a:pPr marL="0" indent="0" eaLnBrk="1" hangingPunct="1">
              <a:lnSpc>
                <a:spcPct val="90000"/>
              </a:lnSpc>
              <a:buFont typeface="Wingdings" pitchFamily="2" charset="2"/>
              <a:buNone/>
              <a:defRPr/>
            </a:pPr>
            <a:r>
              <a:rPr lang="en-US" sz="2400" b="1" dirty="0"/>
              <a:t>Méthodistes, Mouvement de la Restauration, certains baptistes</a:t>
            </a:r>
          </a:p>
        </p:txBody>
      </p:sp>
      <p:pic>
        <p:nvPicPr>
          <p:cNvPr id="191492" name="Picture 5" descr="jacobus-arminius">
            <a:extLst>
              <a:ext uri="{FF2B5EF4-FFF2-40B4-BE49-F238E27FC236}">
                <a16:creationId xmlns:a16="http://schemas.microsoft.com/office/drawing/2014/main" id="{1D14412F-0E91-5465-FC24-5A832DAF4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 y="2057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7E74-0024-3524-EB36-77B2A937778D}"/>
              </a:ext>
            </a:extLst>
          </p:cNvPr>
          <p:cNvSpPr>
            <a:spLocks noGrp="1"/>
          </p:cNvSpPr>
          <p:nvPr>
            <p:ph type="title"/>
          </p:nvPr>
        </p:nvSpPr>
        <p:spPr/>
        <p:txBody>
          <a:bodyPr/>
          <a:lstStyle/>
          <a:p>
            <a:pPr algn="ctr">
              <a:defRPr/>
            </a:pPr>
            <a:r>
              <a:rPr lang="en-US" dirty="0"/>
              <a:t>Une question :</a:t>
            </a:r>
          </a:p>
        </p:txBody>
      </p:sp>
      <p:sp>
        <p:nvSpPr>
          <p:cNvPr id="3" name="Content Placeholder 2">
            <a:extLst>
              <a:ext uri="{FF2B5EF4-FFF2-40B4-BE49-F238E27FC236}">
                <a16:creationId xmlns:a16="http://schemas.microsoft.com/office/drawing/2014/main" id="{8777457B-682C-3038-DCB1-90868CA7FD2F}"/>
              </a:ext>
            </a:extLst>
          </p:cNvPr>
          <p:cNvSpPr>
            <a:spLocks noGrp="1"/>
          </p:cNvSpPr>
          <p:nvPr>
            <p:ph idx="1"/>
          </p:nvPr>
        </p:nvSpPr>
        <p:spPr>
          <a:xfrm>
            <a:off x="1295400" y="2895600"/>
            <a:ext cx="2667000" cy="3200400"/>
          </a:xfrm>
        </p:spPr>
        <p:txBody>
          <a:bodyPr/>
          <a:lstStyle/>
          <a:p>
            <a:pPr marL="0" indent="0">
              <a:buFont typeface="Wingdings" pitchFamily="2" charset="2"/>
              <a:buNone/>
              <a:defRPr/>
            </a:pPr>
            <a:r>
              <a:rPr lang="en-US" sz="3600" b="1" dirty="0"/>
              <a:t>Suis-je un arminien ?</a:t>
            </a:r>
          </a:p>
        </p:txBody>
      </p:sp>
      <p:pic>
        <p:nvPicPr>
          <p:cNvPr id="193540" name="Picture 2" descr="What is a good question? | Dragonfly Training">
            <a:extLst>
              <a:ext uri="{FF2B5EF4-FFF2-40B4-BE49-F238E27FC236}">
                <a16:creationId xmlns:a16="http://schemas.microsoft.com/office/drawing/2014/main" id="{914483E7-2688-E12C-39C3-8DE8FCACA0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9513" y="2667000"/>
            <a:ext cx="3814762"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D83E-6901-B3E8-4BEC-C4DD2AFCD14D}"/>
              </a:ext>
            </a:extLst>
          </p:cNvPr>
          <p:cNvSpPr>
            <a:spLocks noGrp="1"/>
          </p:cNvSpPr>
          <p:nvPr>
            <p:ph type="title"/>
          </p:nvPr>
        </p:nvSpPr>
        <p:spPr/>
        <p:txBody>
          <a:bodyPr/>
          <a:lstStyle/>
          <a:p>
            <a:pPr algn="ctr">
              <a:defRPr/>
            </a:pPr>
            <a:r>
              <a:rPr lang="en-US" sz="3600" dirty="0"/>
              <a:t>Développements au 17</a:t>
            </a:r>
            <a:r>
              <a:rPr lang="en-US" sz="3600" baseline="30000" dirty="0"/>
              <a:t>th</a:t>
            </a:r>
            <a:r>
              <a:rPr lang="en-US" sz="3600" dirty="0"/>
              <a:t> siècle</a:t>
            </a:r>
          </a:p>
        </p:txBody>
      </p:sp>
      <p:sp>
        <p:nvSpPr>
          <p:cNvPr id="3" name="Content Placeholder 2">
            <a:extLst>
              <a:ext uri="{FF2B5EF4-FFF2-40B4-BE49-F238E27FC236}">
                <a16:creationId xmlns:a16="http://schemas.microsoft.com/office/drawing/2014/main" id="{C0032AFF-EEC6-D447-980F-BB8BBC6352F2}"/>
              </a:ext>
            </a:extLst>
          </p:cNvPr>
          <p:cNvSpPr>
            <a:spLocks noGrp="1"/>
          </p:cNvSpPr>
          <p:nvPr>
            <p:ph idx="1"/>
          </p:nvPr>
        </p:nvSpPr>
        <p:spPr/>
        <p:txBody>
          <a:bodyPr/>
          <a:lstStyle/>
          <a:p>
            <a:pPr marL="0" indent="0">
              <a:buFont typeface="Wingdings" pitchFamily="2" charset="2"/>
              <a:buNone/>
              <a:defRPr/>
            </a:pPr>
            <a:r>
              <a:rPr lang="en-US" sz="3600" b="1" dirty="0"/>
              <a:t>Piétistes allemands</a:t>
            </a:r>
          </a:p>
          <a:p>
            <a:pPr marL="0" indent="0">
              <a:buFont typeface="Wingdings" pitchFamily="2" charset="2"/>
              <a:buNone/>
              <a:defRPr/>
            </a:pPr>
            <a:r>
              <a:rPr lang="en-US" sz="3600" b="1" dirty="0"/>
              <a:t>Quakers</a:t>
            </a:r>
          </a:p>
          <a:p>
            <a:pPr marL="0" indent="0">
              <a:buFont typeface="Wingdings" pitchFamily="2" charset="2"/>
              <a:buNone/>
              <a:defRPr/>
            </a:pPr>
            <a:r>
              <a:rPr lang="en-US" sz="3600" b="1" dirty="0"/>
              <a:t>Baptistes</a:t>
            </a:r>
          </a:p>
          <a:p>
            <a:pPr marL="0" indent="0">
              <a:buFont typeface="Wingdings" pitchFamily="2" charset="2"/>
              <a:buNone/>
              <a:defRPr/>
            </a:pPr>
            <a:r>
              <a:rPr lang="en-US" sz="3600" b="1" dirty="0"/>
              <a:t>	Baptistes généraux</a:t>
            </a:r>
          </a:p>
          <a:p>
            <a:pPr marL="0" indent="0">
              <a:buFont typeface="Wingdings" pitchFamily="2" charset="2"/>
              <a:buNone/>
              <a:defRPr/>
            </a:pPr>
            <a:r>
              <a:rPr lang="en-US" sz="3600" b="1" dirty="0"/>
              <a:t>	Baptistes particuliers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1CEBFA7-9B44-C919-0AAE-A322C33AB5F0}"/>
              </a:ext>
            </a:extLst>
          </p:cNvPr>
          <p:cNvSpPr>
            <a:spLocks noGrp="1" noRot="1" noChangeArrowheads="1"/>
          </p:cNvSpPr>
          <p:nvPr>
            <p:ph type="title"/>
          </p:nvPr>
        </p:nvSpPr>
        <p:spPr/>
        <p:txBody>
          <a:bodyPr/>
          <a:lstStyle/>
          <a:p>
            <a:pPr eaLnBrk="1" hangingPunct="1">
              <a:defRPr/>
            </a:pPr>
            <a:r>
              <a:rPr lang="en-US" sz="2800"/>
              <a:t>Une autre façon de le perdre : L'Église dérive</a:t>
            </a:r>
          </a:p>
        </p:txBody>
      </p:sp>
      <p:sp>
        <p:nvSpPr>
          <p:cNvPr id="63491" name="Rectangle 3">
            <a:extLst>
              <a:ext uri="{FF2B5EF4-FFF2-40B4-BE49-F238E27FC236}">
                <a16:creationId xmlns:a16="http://schemas.microsoft.com/office/drawing/2014/main" id="{71B746C9-CFF9-E92F-EC1E-D05E98D34149}"/>
              </a:ext>
            </a:extLst>
          </p:cNvPr>
          <p:cNvSpPr>
            <a:spLocks noGrp="1" noRot="1" noChangeArrowheads="1"/>
          </p:cNvSpPr>
          <p:nvPr>
            <p:ph type="body" idx="1"/>
          </p:nvPr>
        </p:nvSpPr>
        <p:spPr>
          <a:xfrm>
            <a:off x="457200" y="1600200"/>
            <a:ext cx="8388350" cy="4495800"/>
          </a:xfrm>
        </p:spPr>
        <p:txBody>
          <a:bodyPr/>
          <a:lstStyle/>
          <a:p>
            <a:pPr marL="0" indent="0" eaLnBrk="1" hangingPunct="1">
              <a:buFont typeface="Wingdings" pitchFamily="2" charset="2"/>
              <a:buNone/>
              <a:defRPr/>
            </a:pPr>
            <a:r>
              <a:rPr lang="en-US" sz="2800" b="1" dirty="0"/>
              <a:t>Orthodoxie vs Orthopraxie</a:t>
            </a:r>
          </a:p>
          <a:p>
            <a:pPr marL="0" indent="0" eaLnBrk="1" hangingPunct="1">
              <a:buFont typeface="Wingdings" pitchFamily="2" charset="2"/>
              <a:buNone/>
              <a:defRPr/>
            </a:pPr>
            <a:endParaRPr lang="en-US" sz="2800" b="1" dirty="0"/>
          </a:p>
          <a:p>
            <a:pPr marL="0" indent="0" eaLnBrk="1" hangingPunct="1">
              <a:buFont typeface="Wingdings" pitchFamily="2" charset="2"/>
              <a:buNone/>
              <a:defRPr/>
            </a:pPr>
            <a:r>
              <a:rPr lang="en-US" sz="2800" b="1" dirty="0"/>
              <a:t>Hétérodoxie vs </a:t>
            </a:r>
            <a:r>
              <a:rPr lang="en-US" sz="2800" b="1" dirty="0" err="1"/>
              <a:t>Hétéropraxie</a:t>
            </a:r>
            <a:endParaRPr lang="en-US" sz="2800" b="1" dirty="0"/>
          </a:p>
          <a:p>
            <a:pPr eaLnBrk="1" hangingPunct="1">
              <a:defRPr/>
            </a:pPr>
            <a:endParaRPr lang="en-US" sz="1200" dirty="0"/>
          </a:p>
          <a:p>
            <a:pPr marL="0" indent="0" eaLnBrk="1" hangingPunct="1">
              <a:buFont typeface="Wingdings" pitchFamily="2" charset="2"/>
              <a:buNone/>
              <a:defRPr/>
            </a:pPr>
            <a:r>
              <a:rPr lang="en-US" sz="2800" b="1" dirty="0"/>
              <a:t>Note : Presque tous ces exemples de dérive de l'orthopraxie ont commencé comme une réponse raisonnable et apparemment sage à un problème réel (hérésie) à l'époque !</a:t>
            </a:r>
          </a:p>
          <a:p>
            <a:pPr eaLnBrk="1" hangingPunct="1">
              <a:defRPr/>
            </a:pPr>
            <a:endParaRPr lang="en-US" sz="2800" dirty="0"/>
          </a:p>
          <a:p>
            <a:pPr eaLnBrk="1" hangingPunct="1">
              <a:defRPr/>
            </a:pPr>
            <a:r>
              <a:rPr lang="en-US" sz="2400" dirty="0"/>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68D1-2506-0261-9F03-1F447DF24101}"/>
              </a:ext>
            </a:extLst>
          </p:cNvPr>
          <p:cNvSpPr>
            <a:spLocks noGrp="1"/>
          </p:cNvSpPr>
          <p:nvPr>
            <p:ph type="title"/>
          </p:nvPr>
        </p:nvSpPr>
        <p:spPr/>
        <p:txBody>
          <a:bodyPr/>
          <a:lstStyle/>
          <a:p>
            <a:pPr algn="ctr">
              <a:defRPr/>
            </a:pPr>
            <a:r>
              <a:rPr lang="en-US" sz="3600" dirty="0"/>
              <a:t>La seconde Réforme</a:t>
            </a:r>
          </a:p>
        </p:txBody>
      </p:sp>
      <p:sp>
        <p:nvSpPr>
          <p:cNvPr id="3" name="Content Placeholder 2">
            <a:extLst>
              <a:ext uri="{FF2B5EF4-FFF2-40B4-BE49-F238E27FC236}">
                <a16:creationId xmlns:a16="http://schemas.microsoft.com/office/drawing/2014/main" id="{5C8D7D33-66F9-36C3-5A63-102707CF89C2}"/>
              </a:ext>
            </a:extLst>
          </p:cNvPr>
          <p:cNvSpPr>
            <a:spLocks noGrp="1"/>
          </p:cNvSpPr>
          <p:nvPr>
            <p:ph idx="1"/>
          </p:nvPr>
        </p:nvSpPr>
        <p:spPr/>
        <p:txBody>
          <a:bodyPr/>
          <a:lstStyle/>
          <a:p>
            <a:pPr marL="0" indent="0">
              <a:buFont typeface="Wingdings" pitchFamily="2" charset="2"/>
              <a:buNone/>
              <a:defRPr/>
            </a:pPr>
            <a:r>
              <a:rPr lang="en-US" b="1" dirty="0"/>
              <a:t>Établissement de la liberté religieuse (et fin de la chrétienté)</a:t>
            </a:r>
          </a:p>
          <a:p>
            <a:pPr marL="0" indent="0">
              <a:buFont typeface="Wingdings" pitchFamily="2" charset="2"/>
              <a:buNone/>
              <a:defRPr/>
            </a:pPr>
            <a:r>
              <a:rPr lang="en-US" b="1" dirty="0"/>
              <a:t>Pays-Bas 1589</a:t>
            </a:r>
          </a:p>
          <a:p>
            <a:pPr marL="0" indent="0">
              <a:buFont typeface="Wingdings" pitchFamily="2" charset="2"/>
              <a:buNone/>
              <a:defRPr/>
            </a:pPr>
            <a:r>
              <a:rPr lang="en-US" b="1" dirty="0"/>
              <a:t>Rhode Island 1636</a:t>
            </a:r>
          </a:p>
          <a:p>
            <a:pPr marL="0" indent="0">
              <a:buFont typeface="Wingdings" pitchFamily="2" charset="2"/>
              <a:buNone/>
              <a:defRPr/>
            </a:pPr>
            <a:r>
              <a:rPr lang="en-US" b="1" dirty="0"/>
              <a:t>Pennsylvanie 1681</a:t>
            </a:r>
          </a:p>
          <a:p>
            <a:pPr marL="0" indent="0">
              <a:buFont typeface="Wingdings" pitchFamily="2" charset="2"/>
              <a:buNone/>
              <a:defRPr/>
            </a:pPr>
            <a:r>
              <a:rPr lang="en-US" b="1" dirty="0"/>
              <a:t>Angleterre 1688</a:t>
            </a:r>
          </a:p>
          <a:p>
            <a:pPr marL="0" indent="0">
              <a:buFont typeface="Wingdings" pitchFamily="2" charset="2"/>
              <a:buNone/>
              <a:defRPr/>
            </a:pPr>
            <a:r>
              <a:rPr lang="en-US" b="1" dirty="0"/>
              <a:t>France 1789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D332AD57-2290-6671-C437-430BDAE973AA}"/>
              </a:ext>
            </a:extLst>
          </p:cNvPr>
          <p:cNvSpPr>
            <a:spLocks noGrp="1" noRot="1" noChangeArrowheads="1"/>
          </p:cNvSpPr>
          <p:nvPr>
            <p:ph type="title"/>
          </p:nvPr>
        </p:nvSpPr>
        <p:spPr>
          <a:xfrm>
            <a:off x="457200" y="244475"/>
            <a:ext cx="8385175" cy="1050925"/>
          </a:xfrm>
        </p:spPr>
        <p:txBody>
          <a:bodyPr/>
          <a:lstStyle/>
          <a:p>
            <a:pPr algn="ctr" eaLnBrk="1" hangingPunct="1">
              <a:defRPr/>
            </a:pPr>
            <a:r>
              <a:rPr lang="en-US" sz="2800" dirty="0"/>
              <a:t>18</a:t>
            </a:r>
            <a:r>
              <a:rPr lang="en-US" sz="2800" baseline="30000" dirty="0"/>
              <a:t>th</a:t>
            </a:r>
            <a:r>
              <a:rPr lang="en-US" sz="2800" dirty="0"/>
              <a:t> Développements du siècle</a:t>
            </a:r>
            <a:br>
              <a:rPr lang="en-US" sz="2800" dirty="0"/>
            </a:br>
            <a:r>
              <a:rPr lang="en-US" sz="2800" dirty="0"/>
              <a:t>Mouvements piétistes et revivalistes</a:t>
            </a:r>
          </a:p>
        </p:txBody>
      </p:sp>
      <p:sp>
        <p:nvSpPr>
          <p:cNvPr id="133123" name="Rectangle 3">
            <a:extLst>
              <a:ext uri="{FF2B5EF4-FFF2-40B4-BE49-F238E27FC236}">
                <a16:creationId xmlns:a16="http://schemas.microsoft.com/office/drawing/2014/main" id="{62786B81-BE89-5AC7-8A7D-A24B0A4A32EA}"/>
              </a:ext>
            </a:extLst>
          </p:cNvPr>
          <p:cNvSpPr>
            <a:spLocks noGrp="1" noRot="1" noChangeArrowheads="1"/>
          </p:cNvSpPr>
          <p:nvPr>
            <p:ph type="body" idx="1"/>
          </p:nvPr>
        </p:nvSpPr>
        <p:spPr>
          <a:xfrm>
            <a:off x="609600" y="1447800"/>
            <a:ext cx="8235950" cy="4648200"/>
          </a:xfrm>
        </p:spPr>
        <p:txBody>
          <a:bodyPr/>
          <a:lstStyle/>
          <a:p>
            <a:pPr marL="0" indent="0" eaLnBrk="1" hangingPunct="1">
              <a:buFont typeface="Wingdings" pitchFamily="2" charset="2"/>
              <a:buNone/>
              <a:defRPr/>
            </a:pPr>
            <a:r>
              <a:rPr lang="en-US" sz="2400" b="1" dirty="0"/>
              <a:t>Le comte Zinzendorf (1700-1755) et les Moraves.</a:t>
            </a:r>
          </a:p>
          <a:p>
            <a:pPr marL="0" indent="0" eaLnBrk="1" hangingPunct="1">
              <a:buFont typeface="Wingdings" pitchFamily="2" charset="2"/>
              <a:buNone/>
              <a:defRPr/>
            </a:pPr>
            <a:endParaRPr lang="en-US" sz="800" b="1" dirty="0"/>
          </a:p>
          <a:p>
            <a:pPr marL="0" indent="0" eaLnBrk="1" hangingPunct="1">
              <a:buFont typeface="Wingdings" pitchFamily="2" charset="2"/>
              <a:buNone/>
              <a:defRPr/>
            </a:pPr>
            <a:r>
              <a:rPr lang="en-US" sz="2400" b="1" dirty="0"/>
              <a:t>John (1703-1791) et Charles (1707-1788) Wesley</a:t>
            </a:r>
          </a:p>
          <a:p>
            <a:pPr lvl="1" eaLnBrk="1" hangingPunct="1">
              <a:defRPr/>
            </a:pPr>
            <a:r>
              <a:rPr lang="en-US" sz="2400" b="1" dirty="0"/>
              <a:t>Insistance sur la sainteté, la piété, la relation personnelle avec Dieu</a:t>
            </a:r>
          </a:p>
          <a:p>
            <a:pPr lvl="1" eaLnBrk="1" hangingPunct="1">
              <a:defRPr/>
            </a:pPr>
            <a:r>
              <a:rPr lang="en-US" sz="2400" b="1" dirty="0"/>
              <a:t>Théologie arminienne</a:t>
            </a:r>
          </a:p>
          <a:p>
            <a:pPr lvl="1" eaLnBrk="1" hangingPunct="1">
              <a:defRPr/>
            </a:pPr>
            <a:r>
              <a:rPr lang="en-US" sz="2400" b="1" dirty="0"/>
              <a:t>Réformateur de l'anglicanisme</a:t>
            </a:r>
          </a:p>
          <a:p>
            <a:pPr lvl="1" eaLnBrk="1" hangingPunct="1">
              <a:defRPr/>
            </a:pPr>
            <a:r>
              <a:rPr lang="en-US" sz="2400" b="1" dirty="0"/>
              <a:t>Organisateur fort :  "Méthodisme"</a:t>
            </a:r>
          </a:p>
          <a:p>
            <a:pPr marL="0" indent="0" eaLnBrk="1" hangingPunct="1">
              <a:buFont typeface="Wingdings" pitchFamily="2" charset="2"/>
              <a:buNone/>
              <a:defRPr/>
            </a:pPr>
            <a:endParaRPr lang="en-US" sz="800" b="1" dirty="0"/>
          </a:p>
          <a:p>
            <a:pPr marL="0" indent="0" eaLnBrk="1" hangingPunct="1">
              <a:buFont typeface="Wingdings" pitchFamily="2" charset="2"/>
              <a:buNone/>
              <a:defRPr/>
            </a:pPr>
            <a:r>
              <a:rPr lang="en-US" sz="2400" b="1" dirty="0"/>
              <a:t>George Whitefield Prédicateur revivaliste</a:t>
            </a:r>
          </a:p>
          <a:p>
            <a:pPr lvl="1" eaLnBrk="1" hangingPunct="1">
              <a:defRPr/>
            </a:pPr>
            <a:r>
              <a:rPr lang="en-US" sz="2400" b="1" dirty="0"/>
              <a:t>Ami de Wesley, mais divergent sur le calvinisme.</a:t>
            </a:r>
          </a:p>
          <a:p>
            <a:pPr marL="457200" lvl="1" indent="0" eaLnBrk="1" hangingPunct="1">
              <a:buFont typeface="Wingdings" pitchFamily="2" charset="2"/>
              <a:buNone/>
              <a:defRPr/>
            </a:pPr>
            <a:endParaRPr lang="en-US" sz="800" b="1" dirty="0"/>
          </a:p>
          <a:p>
            <a:pPr lvl="1" eaLnBrk="1" hangingPunct="1">
              <a:defRPr/>
            </a:pPr>
            <a:r>
              <a:rPr lang="en-US" sz="2400" b="1" dirty="0"/>
              <a:t>Le premier grand réveil 1738-1742</a:t>
            </a:r>
          </a:p>
          <a:p>
            <a:pPr eaLnBrk="1" hangingPunct="1">
              <a:defRPr/>
            </a:pPr>
            <a:endParaRPr lang="en-US" sz="2400" b="1" dirty="0"/>
          </a:p>
          <a:p>
            <a:pPr marL="0" indent="0" eaLnBrk="1" hangingPunct="1">
              <a:buFont typeface="Wingdings" pitchFamily="2" charset="2"/>
              <a:buNone/>
              <a:defRPr/>
            </a:pPr>
            <a:endParaRPr lang="en-US" sz="2000" b="1"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F894-81F0-D166-437F-8C67AAFAB2EC}"/>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5C92AA1E-42AD-312A-EA55-3982268A6D51}"/>
              </a:ext>
            </a:extLst>
          </p:cNvPr>
          <p:cNvSpPr>
            <a:spLocks noGrp="1"/>
          </p:cNvSpPr>
          <p:nvPr>
            <p:ph idx="1"/>
          </p:nvPr>
        </p:nvSpPr>
        <p:spPr>
          <a:xfrm>
            <a:off x="4491038" y="2251075"/>
            <a:ext cx="7189787" cy="3173413"/>
          </a:xfrm>
        </p:spPr>
        <p:txBody>
          <a:bodyPr/>
          <a:lstStyle/>
          <a:p>
            <a:pPr>
              <a:defRPr/>
            </a:pPr>
            <a:endParaRPr lang="en-US" dirty="0"/>
          </a:p>
        </p:txBody>
      </p:sp>
      <p:pic>
        <p:nvPicPr>
          <p:cNvPr id="198660" name="Picture 4" descr="Image result for map of george whitefield's tour of the Americas in 1739-41">
            <a:extLst>
              <a:ext uri="{FF2B5EF4-FFF2-40B4-BE49-F238E27FC236}">
                <a16:creationId xmlns:a16="http://schemas.microsoft.com/office/drawing/2014/main" id="{43A0B893-B369-50F0-A14A-F64B583DD1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101600"/>
            <a:ext cx="5337175"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TextBox 3">
            <a:extLst>
              <a:ext uri="{FF2B5EF4-FFF2-40B4-BE49-F238E27FC236}">
                <a16:creationId xmlns:a16="http://schemas.microsoft.com/office/drawing/2014/main" id="{71AFB6A1-9606-0D84-EC74-9F9EE953F01C}"/>
              </a:ext>
            </a:extLst>
          </p:cNvPr>
          <p:cNvSpPr txBox="1">
            <a:spLocks noChangeArrowheads="1"/>
          </p:cNvSpPr>
          <p:nvPr/>
        </p:nvSpPr>
        <p:spPr bwMode="auto">
          <a:xfrm>
            <a:off x="533400" y="2819400"/>
            <a:ext cx="2895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800" b="1"/>
              <a:t>Voyages de George Whitefield dans les colonies anglaises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5" descr="jonathan-edwards">
            <a:extLst>
              <a:ext uri="{FF2B5EF4-FFF2-40B4-BE49-F238E27FC236}">
                <a16:creationId xmlns:a16="http://schemas.microsoft.com/office/drawing/2014/main" id="{EBE297C7-D8D2-4640-F4BA-56A19715C8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181225"/>
            <a:ext cx="37147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 Box 6">
            <a:extLst>
              <a:ext uri="{FF2B5EF4-FFF2-40B4-BE49-F238E27FC236}">
                <a16:creationId xmlns:a16="http://schemas.microsoft.com/office/drawing/2014/main" id="{6F3FE5AB-82B5-54B3-BE28-B1A41A96877D}"/>
              </a:ext>
            </a:extLst>
          </p:cNvPr>
          <p:cNvSpPr txBox="1">
            <a:spLocks noChangeArrowheads="1"/>
          </p:cNvSpPr>
          <p:nvPr/>
        </p:nvSpPr>
        <p:spPr bwMode="auto">
          <a:xfrm>
            <a:off x="4495800" y="1447800"/>
            <a:ext cx="42672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2800" b="1" dirty="0">
                <a:solidFill>
                  <a:srgbClr val="FFFFFF"/>
                </a:solidFill>
              </a:rPr>
              <a:t>Jonathan Edwards</a:t>
            </a:r>
          </a:p>
          <a:p>
            <a:pPr>
              <a:spcBef>
                <a:spcPct val="50000"/>
              </a:spcBef>
              <a:buClrTx/>
              <a:buSzTx/>
              <a:buFontTx/>
              <a:buNone/>
            </a:pPr>
            <a:r>
              <a:rPr lang="en-US" altLang="en-US" sz="2800" b="1" dirty="0">
                <a:solidFill>
                  <a:srgbClr val="FFFFFF"/>
                </a:solidFill>
              </a:rPr>
              <a:t>"Un </a:t>
            </a:r>
            <a:r>
              <a:rPr lang="en-US" altLang="en-US" sz="2800" b="1" dirty="0" err="1">
                <a:solidFill>
                  <a:srgbClr val="FFFFFF"/>
                </a:solidFill>
              </a:rPr>
              <a:t>pécheur</a:t>
            </a:r>
            <a:r>
              <a:rPr lang="en-US" altLang="en-US" sz="2800" b="1" dirty="0">
                <a:solidFill>
                  <a:srgbClr val="FFFFFF"/>
                </a:solidFill>
              </a:rPr>
              <a:t> entre les mains d'un Dieu </a:t>
            </a:r>
            <a:r>
              <a:rPr lang="en-US" altLang="en-US" sz="2800" b="1" dirty="0" err="1">
                <a:solidFill>
                  <a:srgbClr val="FFFFFF"/>
                </a:solidFill>
              </a:rPr>
              <a:t>en</a:t>
            </a:r>
            <a:r>
              <a:rPr lang="en-US" altLang="en-US" sz="2800" b="1" dirty="0">
                <a:solidFill>
                  <a:srgbClr val="FFFFFF"/>
                </a:solidFill>
              </a:rPr>
              <a:t> </a:t>
            </a:r>
            <a:r>
              <a:rPr lang="en-US" altLang="en-US" sz="2800" b="1" dirty="0" err="1">
                <a:solidFill>
                  <a:srgbClr val="FFFFFF"/>
                </a:solidFill>
              </a:rPr>
              <a:t>colère</a:t>
            </a:r>
            <a:r>
              <a:rPr lang="en-US" altLang="en-US" sz="2800" b="1" dirty="0">
                <a:solidFill>
                  <a:srgbClr val="FFFFFF"/>
                </a:solidFill>
              </a:rPr>
              <a:t>."</a:t>
            </a:r>
          </a:p>
          <a:p>
            <a:pPr>
              <a:spcBef>
                <a:spcPct val="50000"/>
              </a:spcBef>
              <a:buClrTx/>
              <a:buSzTx/>
              <a:buFontTx/>
              <a:buNone/>
            </a:pPr>
            <a:r>
              <a:rPr lang="en-US" altLang="en-US" sz="2800" b="1" dirty="0" err="1">
                <a:solidFill>
                  <a:srgbClr val="FFFFFF"/>
                </a:solidFill>
              </a:rPr>
              <a:t>L'accent</a:t>
            </a:r>
            <a:r>
              <a:rPr lang="en-US" altLang="en-US" sz="2800" b="1" dirty="0">
                <a:solidFill>
                  <a:srgbClr val="FFFFFF"/>
                </a:solidFill>
              </a:rPr>
              <a:t> </a:t>
            </a:r>
            <a:r>
              <a:rPr lang="en-US" altLang="en-US" sz="2800" b="1" dirty="0" err="1">
                <a:solidFill>
                  <a:srgbClr val="FFFFFF"/>
                </a:solidFill>
              </a:rPr>
              <a:t>est</a:t>
            </a:r>
            <a:r>
              <a:rPr lang="en-US" altLang="en-US" sz="2800" b="1" dirty="0">
                <a:solidFill>
                  <a:srgbClr val="FFFFFF"/>
                </a:solidFill>
              </a:rPr>
              <a:t> mis sur </a:t>
            </a:r>
            <a:r>
              <a:rPr lang="en-US" altLang="en-US" sz="2800" b="1" dirty="0" err="1">
                <a:solidFill>
                  <a:srgbClr val="FFFFFF"/>
                </a:solidFill>
              </a:rPr>
              <a:t>l'expérience</a:t>
            </a:r>
            <a:r>
              <a:rPr lang="en-US" altLang="en-US" sz="2800" b="1" dirty="0">
                <a:solidFill>
                  <a:srgbClr val="FFFFFF"/>
                </a:solidFill>
              </a:rPr>
              <a:t> </a:t>
            </a:r>
            <a:r>
              <a:rPr lang="en-US" altLang="en-US" sz="2800" b="1" dirty="0" err="1">
                <a:solidFill>
                  <a:srgbClr val="FFFFFF"/>
                </a:solidFill>
              </a:rPr>
              <a:t>personnelle</a:t>
            </a:r>
            <a:r>
              <a:rPr lang="en-US" altLang="en-US" sz="2800" b="1" dirty="0">
                <a:solidFill>
                  <a:srgbClr val="FFFFFF"/>
                </a:solidFill>
              </a:rPr>
              <a:t> de conversion</a:t>
            </a:r>
          </a:p>
          <a:p>
            <a:pPr>
              <a:spcBef>
                <a:spcPct val="50000"/>
              </a:spcBef>
              <a:buClrTx/>
              <a:buSzTx/>
              <a:buFontTx/>
              <a:buNone/>
            </a:pPr>
            <a:r>
              <a:rPr lang="en-US" altLang="en-US" sz="2800" b="1">
                <a:solidFill>
                  <a:srgbClr val="FFFFFF"/>
                </a:solidFill>
              </a:rPr>
              <a:t>Comment </a:t>
            </a:r>
            <a:r>
              <a:rPr lang="en-US" altLang="en-US" sz="2800" b="1" dirty="0" err="1">
                <a:solidFill>
                  <a:srgbClr val="FFFFFF"/>
                </a:solidFill>
              </a:rPr>
              <a:t>savons</a:t>
            </a:r>
            <a:r>
              <a:rPr lang="en-US" altLang="en-US" sz="2800" b="1" dirty="0">
                <a:solidFill>
                  <a:srgbClr val="FFFFFF"/>
                </a:solidFill>
              </a:rPr>
              <a:t>-nous que nous </a:t>
            </a:r>
            <a:r>
              <a:rPr lang="en-US" altLang="en-US" sz="2800" b="1" dirty="0" err="1">
                <a:solidFill>
                  <a:srgbClr val="FFFFFF"/>
                </a:solidFill>
              </a:rPr>
              <a:t>faisons</a:t>
            </a:r>
            <a:r>
              <a:rPr lang="en-US" altLang="en-US" sz="2800" b="1" dirty="0">
                <a:solidFill>
                  <a:srgbClr val="FFFFFF"/>
                </a:solidFill>
              </a:rPr>
              <a:t> </a:t>
            </a:r>
            <a:r>
              <a:rPr lang="en-US" altLang="en-US" sz="2800" b="1" dirty="0" err="1">
                <a:solidFill>
                  <a:srgbClr val="FFFFFF"/>
                </a:solidFill>
              </a:rPr>
              <a:t>partie</a:t>
            </a:r>
            <a:r>
              <a:rPr lang="en-US" altLang="en-US" sz="2800" b="1" dirty="0">
                <a:solidFill>
                  <a:srgbClr val="FFFFFF"/>
                </a:solidFill>
              </a:rPr>
              <a:t> des </a:t>
            </a:r>
            <a:r>
              <a:rPr lang="en-US" altLang="en-US" sz="2800" b="1" dirty="0" err="1">
                <a:solidFill>
                  <a:srgbClr val="FFFFFF"/>
                </a:solidFill>
              </a:rPr>
              <a:t>élus</a:t>
            </a:r>
            <a:r>
              <a:rPr lang="en-US" altLang="en-US" sz="2800" b="1" dirty="0">
                <a:solidFill>
                  <a:srgbClr val="FFFFFF"/>
                </a:solidFill>
              </a:rPr>
              <a:t> ?</a:t>
            </a:r>
          </a:p>
        </p:txBody>
      </p:sp>
      <p:sp>
        <p:nvSpPr>
          <p:cNvPr id="199684" name="TextBox 1">
            <a:extLst>
              <a:ext uri="{FF2B5EF4-FFF2-40B4-BE49-F238E27FC236}">
                <a16:creationId xmlns:a16="http://schemas.microsoft.com/office/drawing/2014/main" id="{D270FB42-A2C3-6943-DAA5-3BF75A6F2FB7}"/>
              </a:ext>
            </a:extLst>
          </p:cNvPr>
          <p:cNvSpPr txBox="1">
            <a:spLocks noChangeArrowheads="1"/>
          </p:cNvSpPr>
          <p:nvPr/>
        </p:nvSpPr>
        <p:spPr bwMode="auto">
          <a:xfrm>
            <a:off x="76200" y="533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3600" b="1">
                <a:solidFill>
                  <a:srgbClr val="FFFFFF"/>
                </a:solidFill>
                <a:latin typeface="Verdana" panose="020B0604030504040204" pitchFamily="34" charset="0"/>
              </a:rPr>
              <a:t>Le calvinisme devient l'évangélisme</a:t>
            </a:r>
          </a:p>
        </p:txBody>
      </p:sp>
      <p:sp>
        <p:nvSpPr>
          <p:cNvPr id="199685" name="TextBox 2">
            <a:extLst>
              <a:ext uri="{FF2B5EF4-FFF2-40B4-BE49-F238E27FC236}">
                <a16:creationId xmlns:a16="http://schemas.microsoft.com/office/drawing/2014/main" id="{2AA29811-C25A-42CE-C68A-9C04F586542E}"/>
              </a:ext>
            </a:extLst>
          </p:cNvPr>
          <p:cNvSpPr txBox="1">
            <a:spLocks noChangeArrowheads="1"/>
          </p:cNvSpPr>
          <p:nvPr/>
        </p:nvSpPr>
        <p:spPr bwMode="auto">
          <a:xfrm>
            <a:off x="990600" y="1447800"/>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800" b="1">
                <a:solidFill>
                  <a:srgbClr val="FFFFFF"/>
                </a:solidFill>
                <a:latin typeface="Verdana" panose="020B0604030504040204" pitchFamily="34" charset="0"/>
              </a:rPr>
              <a:t>1700's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2BE2-5A94-DD16-1649-8495B66F8707}"/>
              </a:ext>
            </a:extLst>
          </p:cNvPr>
          <p:cNvSpPr>
            <a:spLocks noGrp="1"/>
          </p:cNvSpPr>
          <p:nvPr>
            <p:ph type="title"/>
          </p:nvPr>
        </p:nvSpPr>
        <p:spPr/>
        <p:txBody>
          <a:bodyPr/>
          <a:lstStyle/>
          <a:p>
            <a:pPr>
              <a:defRPr/>
            </a:pPr>
            <a:r>
              <a:rPr lang="en-US" sz="4000" b="1" dirty="0"/>
              <a:t>Le deuxième grand réveil</a:t>
            </a:r>
          </a:p>
        </p:txBody>
      </p:sp>
      <p:sp>
        <p:nvSpPr>
          <p:cNvPr id="3" name="Content Placeholder 2">
            <a:extLst>
              <a:ext uri="{FF2B5EF4-FFF2-40B4-BE49-F238E27FC236}">
                <a16:creationId xmlns:a16="http://schemas.microsoft.com/office/drawing/2014/main" id="{525FD5DA-E407-9E36-726A-86A9711E345D}"/>
              </a:ext>
            </a:extLst>
          </p:cNvPr>
          <p:cNvSpPr>
            <a:spLocks noGrp="1"/>
          </p:cNvSpPr>
          <p:nvPr>
            <p:ph idx="1"/>
          </p:nvPr>
        </p:nvSpPr>
        <p:spPr>
          <a:xfrm>
            <a:off x="457200" y="1676400"/>
            <a:ext cx="8385175" cy="4422775"/>
          </a:xfrm>
        </p:spPr>
        <p:txBody>
          <a:bodyPr/>
          <a:lstStyle/>
          <a:p>
            <a:pPr marL="0" indent="0">
              <a:buFont typeface="Arial" panose="020B0604020202020204" pitchFamily="34" charset="0"/>
              <a:buNone/>
              <a:defRPr/>
            </a:pPr>
            <a:r>
              <a:rPr lang="en-US" b="1" dirty="0"/>
              <a:t>L'américanisation du christianisme</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b="1" dirty="0"/>
              <a:t>Hautement individualisé</a:t>
            </a:r>
          </a:p>
          <a:p>
            <a:pPr marL="0" indent="0">
              <a:buFont typeface="Arial" panose="020B0604020202020204" pitchFamily="34" charset="0"/>
              <a:buNone/>
              <a:defRPr/>
            </a:pPr>
            <a:r>
              <a:rPr lang="en-US" b="1" dirty="0"/>
              <a:t>Accent mis sur la relation personnelle avec Dieu</a:t>
            </a:r>
          </a:p>
          <a:p>
            <a:pPr marL="0" indent="0">
              <a:buFont typeface="Arial" panose="020B0604020202020204" pitchFamily="34" charset="0"/>
              <a:buNone/>
              <a:defRPr/>
            </a:pPr>
            <a:r>
              <a:rPr lang="en-US" b="1" dirty="0"/>
              <a:t>Biblicisme, interprétation individuelle soulignée.</a:t>
            </a:r>
          </a:p>
          <a:p>
            <a:pPr marL="0" indent="0">
              <a:buFont typeface="Arial" panose="020B0604020202020204" pitchFamily="34" charset="0"/>
              <a:buNone/>
              <a:defRPr/>
            </a:pPr>
            <a:r>
              <a:rPr lang="en-US" b="1" dirty="0"/>
              <a:t>Le christianisme aligné sur la démocratie et le capitalisme.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DBA2-A150-29E0-D32F-F7F4B2B82425}"/>
              </a:ext>
            </a:extLst>
          </p:cNvPr>
          <p:cNvSpPr>
            <a:spLocks noGrp="1"/>
          </p:cNvSpPr>
          <p:nvPr>
            <p:ph type="title"/>
          </p:nvPr>
        </p:nvSpPr>
        <p:spPr/>
        <p:txBody>
          <a:bodyPr/>
          <a:lstStyle/>
          <a:p>
            <a:pPr>
              <a:defRPr/>
            </a:pPr>
            <a:r>
              <a:rPr lang="en-US" sz="3600" b="1" dirty="0"/>
              <a:t>Le </a:t>
            </a:r>
            <a:r>
              <a:rPr lang="en-US" sz="3600" b="1"/>
              <a:t>renouveau de </a:t>
            </a:r>
            <a:r>
              <a:rPr lang="en-US" sz="3600" b="1" dirty="0"/>
              <a:t>Cane </a:t>
            </a:r>
            <a:r>
              <a:rPr lang="en-US" sz="3600" b="1"/>
              <a:t>Ridge 1801</a:t>
            </a:r>
          </a:p>
        </p:txBody>
      </p:sp>
      <p:sp>
        <p:nvSpPr>
          <p:cNvPr id="3" name="Content Placeholder 2">
            <a:extLst>
              <a:ext uri="{FF2B5EF4-FFF2-40B4-BE49-F238E27FC236}">
                <a16:creationId xmlns:a16="http://schemas.microsoft.com/office/drawing/2014/main" id="{318A5F49-C347-E155-5844-61C87378ED3F}"/>
              </a:ext>
            </a:extLst>
          </p:cNvPr>
          <p:cNvSpPr>
            <a:spLocks noGrp="1"/>
          </p:cNvSpPr>
          <p:nvPr>
            <p:ph idx="1"/>
          </p:nvPr>
        </p:nvSpPr>
        <p:spPr>
          <a:xfrm>
            <a:off x="5181600" y="1600200"/>
            <a:ext cx="3660775" cy="4498975"/>
          </a:xfrm>
        </p:spPr>
        <p:txBody>
          <a:bodyPr/>
          <a:lstStyle/>
          <a:p>
            <a:pPr>
              <a:defRPr/>
            </a:pPr>
            <a:endParaRPr lang="en-US" dirty="0"/>
          </a:p>
        </p:txBody>
      </p:sp>
      <p:pic>
        <p:nvPicPr>
          <p:cNvPr id="202756" name="Picture 5" descr="Missionary Revival Sweeping the East Coast - Punahou School">
            <a:extLst>
              <a:ext uri="{FF2B5EF4-FFF2-40B4-BE49-F238E27FC236}">
                <a16:creationId xmlns:a16="http://schemas.microsoft.com/office/drawing/2014/main" id="{CDB4F484-14A6-D019-19CF-3A0CB33790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525" y="1524000"/>
            <a:ext cx="760095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B35A-F4D0-FA8F-88DA-66103A3AB528}"/>
              </a:ext>
            </a:extLst>
          </p:cNvPr>
          <p:cNvSpPr>
            <a:spLocks noGrp="1"/>
          </p:cNvSpPr>
          <p:nvPr>
            <p:ph type="title"/>
          </p:nvPr>
        </p:nvSpPr>
        <p:spPr/>
        <p:txBody>
          <a:bodyPr/>
          <a:lstStyle/>
          <a:p>
            <a:pPr>
              <a:defRPr/>
            </a:pPr>
            <a:r>
              <a:rPr lang="en-US" sz="3600" b="1" dirty="0"/>
              <a:t>Le calvinisme devient l'évangélisme</a:t>
            </a:r>
          </a:p>
        </p:txBody>
      </p:sp>
      <p:sp>
        <p:nvSpPr>
          <p:cNvPr id="3" name="Content Placeholder 2">
            <a:extLst>
              <a:ext uri="{FF2B5EF4-FFF2-40B4-BE49-F238E27FC236}">
                <a16:creationId xmlns:a16="http://schemas.microsoft.com/office/drawing/2014/main" id="{859A9899-74A4-143C-8D01-2659260DB9B8}"/>
              </a:ext>
            </a:extLst>
          </p:cNvPr>
          <p:cNvSpPr>
            <a:spLocks noGrp="1"/>
          </p:cNvSpPr>
          <p:nvPr>
            <p:ph idx="1"/>
          </p:nvPr>
        </p:nvSpPr>
        <p:spPr>
          <a:xfrm>
            <a:off x="3810000" y="1600200"/>
            <a:ext cx="4876800" cy="4530725"/>
          </a:xfrm>
        </p:spPr>
        <p:txBody>
          <a:bodyPr/>
          <a:lstStyle/>
          <a:p>
            <a:pPr marL="0" indent="0">
              <a:buFont typeface="Wingdings" pitchFamily="2" charset="2"/>
              <a:buNone/>
              <a:defRPr/>
            </a:pPr>
            <a:r>
              <a:rPr lang="en-US" sz="2800" b="1" dirty="0"/>
              <a:t>1800's :</a:t>
            </a:r>
          </a:p>
          <a:p>
            <a:pPr marL="0" indent="0">
              <a:buFont typeface="Wingdings" pitchFamily="2" charset="2"/>
              <a:buNone/>
              <a:defRPr/>
            </a:pPr>
            <a:r>
              <a:rPr lang="en-US" sz="2800" b="1" dirty="0"/>
              <a:t>Charles Finney et le "calvinisme heureux".</a:t>
            </a:r>
          </a:p>
          <a:p>
            <a:pPr marL="0" indent="0">
              <a:buFont typeface="Wingdings" pitchFamily="2" charset="2"/>
              <a:buNone/>
              <a:defRPr/>
            </a:pPr>
            <a:r>
              <a:rPr lang="en-US" sz="2800" b="1" dirty="0"/>
              <a:t>Rejette l'expiation limitée, mais conserve le calvinisme.</a:t>
            </a:r>
          </a:p>
          <a:p>
            <a:pPr marL="0" indent="0">
              <a:buFont typeface="Wingdings" pitchFamily="2" charset="2"/>
              <a:buNone/>
              <a:defRPr/>
            </a:pPr>
            <a:endParaRPr lang="en-US" sz="2800" b="1" dirty="0"/>
          </a:p>
          <a:p>
            <a:pPr marL="0" indent="0">
              <a:buFont typeface="Wingdings" pitchFamily="2" charset="2"/>
              <a:buNone/>
              <a:defRPr/>
            </a:pPr>
            <a:r>
              <a:rPr lang="en-US" sz="2800" b="1" dirty="0"/>
              <a:t>Bence du mourant et conversion instantanée lors d'un réveil</a:t>
            </a:r>
          </a:p>
        </p:txBody>
      </p:sp>
      <p:pic>
        <p:nvPicPr>
          <p:cNvPr id="203780" name="Picture 2" descr="Charles Grandison Finney - Wikipedia">
            <a:extLst>
              <a:ext uri="{FF2B5EF4-FFF2-40B4-BE49-F238E27FC236}">
                <a16:creationId xmlns:a16="http://schemas.microsoft.com/office/drawing/2014/main" id="{DF795533-CECF-B349-48FC-B17015D3B5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 y="1676400"/>
            <a:ext cx="3489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1" name="TextBox 3">
            <a:extLst>
              <a:ext uri="{FF2B5EF4-FFF2-40B4-BE49-F238E27FC236}">
                <a16:creationId xmlns:a16="http://schemas.microsoft.com/office/drawing/2014/main" id="{9C9591EE-CD51-32E5-029D-9C9858DDAD51}"/>
              </a:ext>
            </a:extLst>
          </p:cNvPr>
          <p:cNvSpPr txBox="1">
            <a:spLocks noChangeArrowheads="1"/>
          </p:cNvSpPr>
          <p:nvPr/>
        </p:nvSpPr>
        <p:spPr bwMode="auto">
          <a:xfrm>
            <a:off x="304800" y="57150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olidFill>
                  <a:srgbClr val="FFFFFF"/>
                </a:solidFill>
                <a:latin typeface="Verdana" panose="020B0604030504040204" pitchFamily="34" charset="0"/>
              </a:rPr>
              <a:t>Charles Finney</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9586-2B42-F761-414E-8062E22F3C25}"/>
              </a:ext>
            </a:extLst>
          </p:cNvPr>
          <p:cNvSpPr>
            <a:spLocks noGrp="1"/>
          </p:cNvSpPr>
          <p:nvPr>
            <p:ph type="title"/>
          </p:nvPr>
        </p:nvSpPr>
        <p:spPr/>
        <p:txBody>
          <a:bodyPr/>
          <a:lstStyle/>
          <a:p>
            <a:pPr>
              <a:defRPr/>
            </a:pPr>
            <a:r>
              <a:rPr lang="en-US" sz="3600" dirty="0"/>
              <a:t>Finney sur le baptême</a:t>
            </a:r>
          </a:p>
        </p:txBody>
      </p:sp>
      <p:sp>
        <p:nvSpPr>
          <p:cNvPr id="3" name="Content Placeholder 2">
            <a:extLst>
              <a:ext uri="{FF2B5EF4-FFF2-40B4-BE49-F238E27FC236}">
                <a16:creationId xmlns:a16="http://schemas.microsoft.com/office/drawing/2014/main" id="{C79FC8D4-63ED-E44A-A0A0-5695278B0079}"/>
              </a:ext>
            </a:extLst>
          </p:cNvPr>
          <p:cNvSpPr>
            <a:spLocks noGrp="1"/>
          </p:cNvSpPr>
          <p:nvPr>
            <p:ph idx="1"/>
          </p:nvPr>
        </p:nvSpPr>
        <p:spPr>
          <a:xfrm>
            <a:off x="457200" y="1828800"/>
            <a:ext cx="8229600" cy="4302125"/>
          </a:xfrm>
        </p:spPr>
        <p:txBody>
          <a:bodyPr/>
          <a:lstStyle/>
          <a:p>
            <a:pPr marL="0" indent="0">
              <a:buFont typeface="Wingdings" pitchFamily="2" charset="2"/>
              <a:buNone/>
              <a:defRPr/>
            </a:pPr>
            <a:r>
              <a:rPr lang="en-US" b="1" dirty="0"/>
              <a:t>L'Église a toujours estimé qu'il était nécessaire d'avoir quelque chose de ce genre pour répondre à ce but précis. À l'époque des apôtres, le baptême répondait à ce but... Il occupait la place qu'occupe aujourd'hui le siège anxieux comme manifestation publique de leur détermination à être chrétiens.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02B9-88D5-0E11-B20E-0767CE205873}"/>
              </a:ext>
            </a:extLst>
          </p:cNvPr>
          <p:cNvSpPr>
            <a:spLocks noGrp="1"/>
          </p:cNvSpPr>
          <p:nvPr>
            <p:ph type="title"/>
          </p:nvPr>
        </p:nvSpPr>
        <p:spPr/>
        <p:txBody>
          <a:bodyPr/>
          <a:lstStyle/>
          <a:p>
            <a:r>
              <a:rPr lang="en-US" dirty="0"/>
              <a:t>Other 19</a:t>
            </a:r>
            <a:r>
              <a:rPr lang="en-US" baseline="30000" dirty="0"/>
              <a:t>th</a:t>
            </a:r>
            <a:r>
              <a:rPr lang="en-US" dirty="0"/>
              <a:t> Century Movements</a:t>
            </a:r>
          </a:p>
        </p:txBody>
      </p:sp>
      <p:sp>
        <p:nvSpPr>
          <p:cNvPr id="3" name="Content Placeholder 2">
            <a:extLst>
              <a:ext uri="{FF2B5EF4-FFF2-40B4-BE49-F238E27FC236}">
                <a16:creationId xmlns:a16="http://schemas.microsoft.com/office/drawing/2014/main" id="{7CBA8886-64F3-C4B4-79F9-DD8AF6E711E6}"/>
              </a:ext>
            </a:extLst>
          </p:cNvPr>
          <p:cNvSpPr>
            <a:spLocks noGrp="1"/>
          </p:cNvSpPr>
          <p:nvPr>
            <p:ph idx="1"/>
          </p:nvPr>
        </p:nvSpPr>
        <p:spPr/>
        <p:txBody>
          <a:bodyPr/>
          <a:lstStyle/>
          <a:p>
            <a:pPr marL="0" indent="0">
              <a:buNone/>
            </a:pPr>
            <a:r>
              <a:rPr lang="en-US" b="1" dirty="0"/>
              <a:t>1. Joseph Smith and Mormonism.</a:t>
            </a:r>
          </a:p>
          <a:p>
            <a:pPr marL="0" indent="0">
              <a:buNone/>
            </a:pPr>
            <a:endParaRPr lang="en-US" b="1" dirty="0"/>
          </a:p>
          <a:p>
            <a:pPr marL="0" indent="0">
              <a:buNone/>
            </a:pPr>
            <a:r>
              <a:rPr lang="en-US" b="1" dirty="0"/>
              <a:t>2. The Millerite Movement</a:t>
            </a:r>
          </a:p>
          <a:p>
            <a:pPr marL="0" indent="0">
              <a:buNone/>
            </a:pPr>
            <a:endParaRPr lang="en-US" b="1" dirty="0"/>
          </a:p>
          <a:p>
            <a:pPr marL="0" indent="0">
              <a:buNone/>
            </a:pPr>
            <a:r>
              <a:rPr lang="en-US" b="1" dirty="0"/>
              <a:t>3. 7</a:t>
            </a:r>
            <a:r>
              <a:rPr lang="en-US" b="1" baseline="30000" dirty="0"/>
              <a:t>th</a:t>
            </a:r>
            <a:r>
              <a:rPr lang="en-US" b="1" dirty="0"/>
              <a:t> Day Adventism</a:t>
            </a:r>
          </a:p>
          <a:p>
            <a:pPr marL="0" indent="0">
              <a:buNone/>
            </a:pPr>
            <a:endParaRPr lang="en-US" b="1" dirty="0"/>
          </a:p>
          <a:p>
            <a:pPr marL="0" indent="0">
              <a:buNone/>
            </a:pPr>
            <a:r>
              <a:rPr lang="en-US" b="1" dirty="0"/>
              <a:t>4. Jehovah Witness</a:t>
            </a:r>
          </a:p>
        </p:txBody>
      </p:sp>
    </p:spTree>
    <p:extLst>
      <p:ext uri="{BB962C8B-B14F-4D97-AF65-F5344CB8AC3E}">
        <p14:creationId xmlns:p14="http://schemas.microsoft.com/office/powerpoint/2010/main" val="24082220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E786-160D-87A9-0DC2-5A13C1E089B8}"/>
              </a:ext>
            </a:extLst>
          </p:cNvPr>
          <p:cNvSpPr>
            <a:spLocks noGrp="1"/>
          </p:cNvSpPr>
          <p:nvPr>
            <p:ph type="title"/>
          </p:nvPr>
        </p:nvSpPr>
        <p:spPr/>
        <p:txBody>
          <a:bodyPr/>
          <a:lstStyle/>
          <a:p>
            <a:pPr>
              <a:defRPr/>
            </a:pPr>
            <a:r>
              <a:rPr lang="en-US" sz="3600" b="1" dirty="0"/>
              <a:t>Le calvinisme devient l'évangélisme</a:t>
            </a:r>
          </a:p>
        </p:txBody>
      </p:sp>
      <p:sp>
        <p:nvSpPr>
          <p:cNvPr id="3" name="Content Placeholder 2">
            <a:extLst>
              <a:ext uri="{FF2B5EF4-FFF2-40B4-BE49-F238E27FC236}">
                <a16:creationId xmlns:a16="http://schemas.microsoft.com/office/drawing/2014/main" id="{44238A5B-1FF9-DD0B-D2A1-F9FA0FCD955F}"/>
              </a:ext>
            </a:extLst>
          </p:cNvPr>
          <p:cNvSpPr>
            <a:spLocks noGrp="1"/>
          </p:cNvSpPr>
          <p:nvPr>
            <p:ph idx="1"/>
          </p:nvPr>
        </p:nvSpPr>
        <p:spPr>
          <a:xfrm>
            <a:off x="457200" y="1600200"/>
            <a:ext cx="5029200" cy="4530725"/>
          </a:xfrm>
        </p:spPr>
        <p:txBody>
          <a:bodyPr/>
          <a:lstStyle/>
          <a:p>
            <a:pPr marL="0" indent="0">
              <a:buFont typeface="Wingdings" pitchFamily="2" charset="2"/>
              <a:buNone/>
              <a:defRPr/>
            </a:pPr>
            <a:r>
              <a:rPr lang="en-US" sz="2800" b="1" dirty="0"/>
              <a:t>Début des années 1900</a:t>
            </a:r>
          </a:p>
          <a:p>
            <a:pPr marL="0" indent="0">
              <a:buFont typeface="Wingdings" pitchFamily="2" charset="2"/>
              <a:buNone/>
              <a:defRPr/>
            </a:pPr>
            <a:endParaRPr lang="en-US" sz="800" b="1" dirty="0"/>
          </a:p>
          <a:p>
            <a:pPr marL="0" indent="0">
              <a:buFont typeface="Wingdings" pitchFamily="2" charset="2"/>
              <a:buNone/>
              <a:defRPr/>
            </a:pPr>
            <a:r>
              <a:rPr lang="en-US" sz="2800" b="1" dirty="0"/>
              <a:t>Billy Sunday</a:t>
            </a:r>
          </a:p>
          <a:p>
            <a:pPr marL="0" indent="0">
              <a:buFont typeface="Wingdings" pitchFamily="2" charset="2"/>
              <a:buNone/>
              <a:defRPr/>
            </a:pPr>
            <a:endParaRPr lang="en-US" sz="800" b="1" dirty="0"/>
          </a:p>
          <a:p>
            <a:pPr marL="0" indent="0">
              <a:buFont typeface="Wingdings" pitchFamily="2" charset="2"/>
              <a:buNone/>
              <a:defRPr/>
            </a:pPr>
            <a:r>
              <a:rPr lang="en-US" sz="2800" b="1" dirty="0"/>
              <a:t>Tent Meetings et Sawdust Trail.  </a:t>
            </a:r>
          </a:p>
          <a:p>
            <a:pPr marL="0" indent="0">
              <a:buFont typeface="Wingdings" pitchFamily="2" charset="2"/>
              <a:buNone/>
              <a:defRPr/>
            </a:pPr>
            <a:endParaRPr lang="en-US" sz="800" b="1" dirty="0"/>
          </a:p>
          <a:p>
            <a:pPr marL="0" indent="0">
              <a:buFont typeface="Wingdings" pitchFamily="2" charset="2"/>
              <a:buNone/>
              <a:defRPr/>
            </a:pPr>
            <a:r>
              <a:rPr lang="en-US" sz="2800" b="1" dirty="0"/>
              <a:t>Prier Jésus dans votre cœur.</a:t>
            </a:r>
          </a:p>
          <a:p>
            <a:pPr marL="0" indent="0">
              <a:buFont typeface="Wingdings" pitchFamily="2" charset="2"/>
              <a:buNone/>
              <a:defRPr/>
            </a:pPr>
            <a:endParaRPr lang="en-US" sz="800" b="1" dirty="0"/>
          </a:p>
          <a:p>
            <a:pPr marL="0" indent="0">
              <a:buFont typeface="Wingdings" pitchFamily="2" charset="2"/>
              <a:buNone/>
              <a:defRPr/>
            </a:pPr>
            <a:r>
              <a:rPr lang="en-US" sz="2800" b="1" dirty="0"/>
              <a:t>Acceptez Jésus dans votre cœur.</a:t>
            </a:r>
          </a:p>
        </p:txBody>
      </p:sp>
      <p:pic>
        <p:nvPicPr>
          <p:cNvPr id="205828" name="Picture 2" descr="The Monday After: Billy Sunday came to Canton with a fiery brand of  preaching">
            <a:extLst>
              <a:ext uri="{FF2B5EF4-FFF2-40B4-BE49-F238E27FC236}">
                <a16:creationId xmlns:a16="http://schemas.microsoft.com/office/drawing/2014/main" id="{1E89D66F-4D7F-34E7-DFFB-ABC39CCCCA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511300"/>
            <a:ext cx="3203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liff">
  <a:themeElements>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3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20372</TotalTime>
  <Words>10776</Words>
  <Application>Microsoft Macintosh PowerPoint</Application>
  <PresentationFormat>On-screen Show (4:3)</PresentationFormat>
  <Paragraphs>1728</Paragraphs>
  <Slides>210</Slides>
  <Notes>150</Notes>
  <HiddenSlides>0</HiddenSlides>
  <MMClips>0</MMClips>
  <ScaleCrop>false</ScaleCrop>
  <HeadingPairs>
    <vt:vector size="6" baseType="variant">
      <vt:variant>
        <vt:lpstr>Fonts Used</vt:lpstr>
      </vt:variant>
      <vt:variant>
        <vt:i4>10</vt:i4>
      </vt:variant>
      <vt:variant>
        <vt:lpstr>Theme</vt:lpstr>
      </vt:variant>
      <vt:variant>
        <vt:i4>14</vt:i4>
      </vt:variant>
      <vt:variant>
        <vt:lpstr>Slide Titles</vt:lpstr>
      </vt:variant>
      <vt:variant>
        <vt:i4>210</vt:i4>
      </vt:variant>
    </vt:vector>
  </HeadingPairs>
  <TitlesOfParts>
    <vt:vector size="234" baseType="lpstr">
      <vt:lpstr>Aptos</vt:lpstr>
      <vt:lpstr>Arial</vt:lpstr>
      <vt:lpstr>Arial Black</vt:lpstr>
      <vt:lpstr>Garamond</vt:lpstr>
      <vt:lpstr>Georgia</vt:lpstr>
      <vt:lpstr>Tahoma</vt:lpstr>
      <vt:lpstr>Times New Roman</vt:lpstr>
      <vt:lpstr>Verdana</vt:lpstr>
      <vt:lpstr>Wingdings</vt:lpstr>
      <vt:lpstr>Wingdings 2</vt:lpstr>
      <vt:lpstr>Glass Layers</vt:lpstr>
      <vt:lpstr>1_Glass Layers</vt:lpstr>
      <vt:lpstr>Compass</vt:lpstr>
      <vt:lpstr>1_Compass</vt:lpstr>
      <vt:lpstr>Teamwork</vt:lpstr>
      <vt:lpstr>1_Teamwork</vt:lpstr>
      <vt:lpstr>3_Compass</vt:lpstr>
      <vt:lpstr>Orbit</vt:lpstr>
      <vt:lpstr>2_Compass</vt:lpstr>
      <vt:lpstr>2_Glass Layers</vt:lpstr>
      <vt:lpstr>1_Orbit</vt:lpstr>
      <vt:lpstr>Cliff</vt:lpstr>
      <vt:lpstr>Civic</vt:lpstr>
      <vt:lpstr>3_Glass Layers</vt:lpstr>
      <vt:lpstr>L’Histoire de l'Église</vt:lpstr>
      <vt:lpstr>Exigences relatives à la formation sur l'histoire de l'Église</vt:lpstr>
      <vt:lpstr>Pourquoi étudier l'histoire de l'Église ?</vt:lpstr>
      <vt:lpstr>Histoire de l'Eglise :  Comment devons-nous ”nous y prendre" à l'Église ?</vt:lpstr>
      <vt:lpstr>Inspiration/Encouragement tire de l'histoire inspirée de l'Église :  Actes 1:8  Pourquoi ont-ils été capables de changer le monde ?</vt:lpstr>
      <vt:lpstr>Changer le monde à notre époque</vt:lpstr>
      <vt:lpstr>Comment le vrai christianisme s’est-il égaré ?</vt:lpstr>
      <vt:lpstr>Les premiers schismes et hérésies</vt:lpstr>
      <vt:lpstr>Une autre façon de le perdre : L'Église dérive</vt:lpstr>
      <vt:lpstr>L'Église apostolique dérive...</vt:lpstr>
      <vt:lpstr>L'Église apostolique dérive...</vt:lpstr>
      <vt:lpstr>L'Église apostolique dérive...</vt:lpstr>
      <vt:lpstr>L'Église apostolique dérive...</vt:lpstr>
      <vt:lpstr>Croyances</vt:lpstr>
      <vt:lpstr>L'Église apostolique dérive...</vt:lpstr>
      <vt:lpstr>Leçons tirées de l'Église primitive</vt:lpstr>
      <vt:lpstr>Écrits et pères de l'Église primitive</vt:lpstr>
      <vt:lpstr>Justin "Martyr"</vt:lpstr>
      <vt:lpstr>Irénée de Lyon</vt:lpstr>
      <vt:lpstr>Tertullien de Carthage et la Trinité</vt:lpstr>
      <vt:lpstr>Origène 185-254</vt:lpstr>
      <vt:lpstr>Cyprien de Carthage (200-258)</vt:lpstr>
      <vt:lpstr>Persécutions</vt:lpstr>
      <vt:lpstr>Constantin 272-337</vt:lpstr>
      <vt:lpstr>Conciles de l'Église</vt:lpstr>
      <vt:lpstr>Nicée 325 AD</vt:lpstr>
      <vt:lpstr>PowerPoint Presentation</vt:lpstr>
      <vt:lpstr>Théologies hétérodoxes</vt:lpstr>
      <vt:lpstr>PowerPoint Presentation</vt:lpstr>
      <vt:lpstr>Ephèse (431) et Chalcédoine (451) Qui est Jésus ?</vt:lpstr>
      <vt:lpstr>Chalcédoine AD 451</vt:lpstr>
      <vt:lpstr>PowerPoint Presentation</vt:lpstr>
      <vt:lpstr>PowerPoint Presentation</vt:lpstr>
      <vt:lpstr>Augustin : La souveraineté de Dieu</vt:lpstr>
      <vt:lpstr>Augustin :  354-430</vt:lpstr>
      <vt:lpstr>PowerPoint Presentation</vt:lpstr>
      <vt:lpstr>Sotériologie</vt:lpstr>
      <vt:lpstr>Pères de l'Église tardive</vt:lpstr>
      <vt:lpstr>L'ascétisme dans l'Église primitive</vt:lpstr>
      <vt:lpstr>Benoît (480-543) et le monachisme occidental</vt:lpstr>
      <vt:lpstr>Les branches du christianisme après 500</vt:lpstr>
      <vt:lpstr>L'Église orientale</vt:lpstr>
      <vt:lpstr>L'Occident s'effondre</vt:lpstr>
      <vt:lpstr>Grégoire "le Grand" (590-604)</vt:lpstr>
      <vt:lpstr>L'avènement de l'Islam 7th siècle</vt:lpstr>
      <vt:lpstr>Dégradation Rome et Byzance 7th - 11th siècle</vt:lpstr>
      <vt:lpstr>Les croisades</vt:lpstr>
      <vt:lpstr>Le vrai christianisme au Moyen Âge ?</vt:lpstr>
      <vt:lpstr>224 vaudois brûlés sur le bûcher à Toulon en 1243</vt:lpstr>
      <vt:lpstr>Albigeois/Cathares</vt:lpstr>
      <vt:lpstr>Le Moyen Âge tardif : La scolastique</vt:lpstr>
      <vt:lpstr>Scolastique</vt:lpstr>
      <vt:lpstr>PowerPoint Presentation</vt:lpstr>
      <vt:lpstr>PowerPoint Presentation</vt:lpstr>
      <vt:lpstr>Guillaume d'Ockham (1285-1349)</vt:lpstr>
      <vt:lpstr>Frères : François d'Assise</vt:lpstr>
      <vt:lpstr>Dominique et les Dominicains</vt:lpstr>
      <vt:lpstr>Pénitents</vt:lpstr>
      <vt:lpstr>PowerPoint Presentation</vt:lpstr>
      <vt:lpstr>PowerPoint Presentation</vt:lpstr>
      <vt:lpstr>PowerPoint Presentation</vt:lpstr>
      <vt:lpstr>Chute de Byzance en 1453</vt:lpstr>
      <vt:lpstr>La Réforme</vt:lpstr>
      <vt:lpstr>PowerPoint Presentation</vt:lpstr>
      <vt:lpstr>Martin Luther</vt:lpstr>
      <vt:lpstr>PowerPoint Presentation</vt:lpstr>
      <vt:lpstr>PowerPoint Presentation</vt:lpstr>
      <vt:lpstr>Forces et faiblesses</vt:lpstr>
      <vt:lpstr>Philippe Melanchthon (1497-1560)</vt:lpstr>
      <vt:lpstr>PowerPoint Presentation</vt:lpstr>
      <vt:lpstr>PowerPoint Presentation</vt:lpstr>
      <vt:lpstr>Un moment clé : Le colloque de Marbourg</vt:lpstr>
      <vt:lpstr>PowerPoint Presentation</vt:lpstr>
      <vt:lpstr>Le mouvement anabaptiste </vt:lpstr>
      <vt:lpstr>Le mouvement anabaptiste (suite)</vt:lpstr>
      <vt:lpstr>Martyres</vt:lpstr>
      <vt:lpstr>Jean Calvin 1509-1564</vt:lpstr>
      <vt:lpstr>Calvin sur la prédestination</vt:lpstr>
      <vt:lpstr>Calvin sur le baptême</vt:lpstr>
      <vt:lpstr>TULIP</vt:lpstr>
      <vt:lpstr>Groupes calvinistes</vt:lpstr>
      <vt:lpstr>Question :</vt:lpstr>
      <vt:lpstr>Le calvinisme après Calvin</vt:lpstr>
      <vt:lpstr>La Réforme catholique</vt:lpstr>
      <vt:lpstr>La Contre-Réforme</vt:lpstr>
      <vt:lpstr>Autres figures importantes de la Réforme</vt:lpstr>
      <vt:lpstr>Jacob Arminius (1569-1609)</vt:lpstr>
      <vt:lpstr>Une question :</vt:lpstr>
      <vt:lpstr>Développements au 17th siècle</vt:lpstr>
      <vt:lpstr>La seconde Réforme</vt:lpstr>
      <vt:lpstr>18th Développements du siècle Mouvements piétistes et revivalistes</vt:lpstr>
      <vt:lpstr>PowerPoint Presentation</vt:lpstr>
      <vt:lpstr>PowerPoint Presentation</vt:lpstr>
      <vt:lpstr>Le deuxième grand réveil</vt:lpstr>
      <vt:lpstr>Le renouveau de Cane Ridge 1801</vt:lpstr>
      <vt:lpstr>Le calvinisme devient l'évangélisme</vt:lpstr>
      <vt:lpstr>Finney sur le baptême</vt:lpstr>
      <vt:lpstr>Other 19th Century Movements</vt:lpstr>
      <vt:lpstr>Le calvinisme devient l'évangélisme</vt:lpstr>
      <vt:lpstr>Évangélisme</vt:lpstr>
      <vt:lpstr>Les quatre lois spirituelles</vt:lpstr>
      <vt:lpstr>Billy Graham, Bill Bright L'évangélisme moderne</vt:lpstr>
      <vt:lpstr>Le mouvement Stone/Campbell</vt:lpstr>
      <vt:lpstr>Influences</vt:lpstr>
      <vt:lpstr>PowerPoint Presentation</vt:lpstr>
      <vt:lpstr>Rice Haggard 1769-1819</vt:lpstr>
      <vt:lpstr>Barton W. Stone 1772-1844 Le cœur du mouvement</vt:lpstr>
      <vt:lpstr>PowerPoint Presentation</vt:lpstr>
      <vt:lpstr>Thomas Campbell 1763-1851</vt:lpstr>
      <vt:lpstr>Alexander Campbell 1788-1866 L'esprit du mouvement</vt:lpstr>
      <vt:lpstr>Walter Scott (1796-1861)</vt:lpstr>
      <vt:lpstr>Le couronnement des premières années :</vt:lpstr>
      <vt:lpstr>Herméneutique du mouvement</vt:lpstr>
      <vt:lpstr>Le point tournant :  </vt:lpstr>
      <vt:lpstr>Les influences dominantes du mouvement</vt:lpstr>
      <vt:lpstr>Points de désunion/division</vt:lpstr>
      <vt:lpstr>PowerPoint Presentation</vt:lpstr>
      <vt:lpstr>Autres controverses</vt:lpstr>
      <vt:lpstr>Les leçons à tirer du mouvement S/C</vt:lpstr>
      <vt:lpstr>PowerPoint Presentation</vt:lpstr>
      <vt:lpstr>Carrefour/Boston/Mouvement ICOC</vt:lpstr>
      <vt:lpstr>Mouvement Boston/LA/ICOC (suite)</vt:lpstr>
      <vt:lpstr>Herméneutique du CdC et de l'ICOC</vt:lpstr>
      <vt:lpstr>Où devons-nous aller à partir de maintenant ?</vt:lpstr>
      <vt:lpstr>Où devons-nous aller à partir de maintenant ?</vt:lpstr>
      <vt:lpstr>Mouvements pentecôtistes et charismatiques</vt:lpstr>
      <vt:lpstr>Le coup d'envoi</vt:lpstr>
      <vt:lpstr>History of Pentacostalism</vt:lpstr>
      <vt:lpstr>Caractéristiques des Églises pentecôtistes</vt:lpstr>
      <vt:lpstr>Premières divisions</vt:lpstr>
      <vt:lpstr>Mouvement de guérison par la foi</vt:lpstr>
      <vt:lpstr>Mouvement néo-pentecôtiste / charismatique</vt:lpstr>
      <vt:lpstr>Charismatic Movement</vt:lpstr>
      <vt:lpstr>Croissance des églises pentecôtistes / charismatiques</vt:lpstr>
      <vt:lpstr>Non couvert...</vt:lpstr>
      <vt:lpstr>MORMONISM</vt:lpstr>
      <vt:lpstr>OUTLINE</vt:lpstr>
      <vt:lpstr>Joseph Smith  1805-1844</vt:lpstr>
      <vt:lpstr>Early History</vt:lpstr>
      <vt:lpstr>PowerPoint Presentation</vt:lpstr>
      <vt:lpstr>WANDERING IN THE WILDERNESS</vt:lpstr>
      <vt:lpstr>JOSEPH SMITH AND SIDNEY RIGDON</vt:lpstr>
      <vt:lpstr>PowerPoint Presentation</vt:lpstr>
      <vt:lpstr>PowerPoint Presentation</vt:lpstr>
      <vt:lpstr>BRIGHAM YOUNG</vt:lpstr>
      <vt:lpstr>The Mormon Scripture</vt:lpstr>
      <vt:lpstr>PowerPoint Presentation</vt:lpstr>
      <vt:lpstr>PowerPoint Presentation</vt:lpstr>
      <vt:lpstr>PowerPoint Presentation</vt:lpstr>
      <vt:lpstr>Pearl of Great Price</vt:lpstr>
      <vt:lpstr>Doctrine and Covenants</vt:lpstr>
      <vt:lpstr>MORMON TEACHINGS</vt:lpstr>
      <vt:lpstr>Mormon Teachings (cont.)</vt:lpstr>
      <vt:lpstr>Mormon Teachings (cont.)</vt:lpstr>
      <vt:lpstr>Mormon Teachings (cont.)</vt:lpstr>
      <vt:lpstr>We are all gods.</vt:lpstr>
      <vt:lpstr>Racism</vt:lpstr>
      <vt:lpstr>PowerPoint Presentation</vt:lpstr>
      <vt:lpstr>Understanding Mormonism</vt:lpstr>
      <vt:lpstr>REACHING OUT TO MORMONS</vt:lpstr>
      <vt:lpstr>Study #1  The Word of God</vt:lpstr>
      <vt:lpstr>Study #2 Infinite and Eternal Atonement  Alma 34:14 / Hebrews 10:1</vt:lpstr>
      <vt:lpstr>The Jehovah’s Witness</vt:lpstr>
      <vt:lpstr>PowerPoint Presentation</vt:lpstr>
      <vt:lpstr>Historical Background</vt:lpstr>
      <vt:lpstr>PowerPoint Presentation</vt:lpstr>
      <vt:lpstr>Fundamental Theology of JW’s</vt:lpstr>
      <vt:lpstr>Jehovah’s Witness Teachings</vt:lpstr>
      <vt:lpstr>The Watchtower Society</vt:lpstr>
      <vt:lpstr>The New World Translation of the Bible</vt:lpstr>
      <vt:lpstr>The Deity of Christ</vt:lpstr>
      <vt:lpstr>Proof-texts</vt:lpstr>
      <vt:lpstr>Response</vt:lpstr>
      <vt:lpstr>The Holy Spirit is not Deity</vt:lpstr>
      <vt:lpstr>Response</vt:lpstr>
      <vt:lpstr>Jehovah is God’s Only Name</vt:lpstr>
      <vt:lpstr>Response</vt:lpstr>
      <vt:lpstr>Hell Not a Place of Punishment</vt:lpstr>
      <vt:lpstr>Soul Sleep</vt:lpstr>
      <vt:lpstr>Response</vt:lpstr>
      <vt:lpstr>Evangelizing Jehovah’s Witnesses</vt:lpstr>
      <vt:lpstr>Seventh Day Adventism</vt:lpstr>
      <vt:lpstr>PowerPoint Presentation</vt:lpstr>
      <vt:lpstr>History of Adventism</vt:lpstr>
      <vt:lpstr>Important Teachings of 7th Day Adventism</vt:lpstr>
      <vt:lpstr>Evangelizing 7th Day Adventists</vt:lpstr>
      <vt:lpstr>Roman Catholicism</vt:lpstr>
      <vt:lpstr>History of Catholocism</vt:lpstr>
      <vt:lpstr>The Big Problem with Catholicism:  Authority</vt:lpstr>
      <vt:lpstr>Apostolic Succession</vt:lpstr>
      <vt:lpstr>Does Tradition have authority?</vt:lpstr>
      <vt:lpstr>False Doctrines in Catholicism</vt:lpstr>
      <vt:lpstr>False Doctrines (cont.)</vt:lpstr>
      <vt:lpstr>Traditions which “nullify the Word of God”</vt:lpstr>
      <vt:lpstr>Reaching out to Catholics</vt:lpstr>
      <vt:lpstr>Pentecostalism/Charismatic Movement</vt:lpstr>
      <vt:lpstr>Outline</vt:lpstr>
      <vt:lpstr>PowerPoint Presentation</vt:lpstr>
      <vt:lpstr>History of Pentacostalism</vt:lpstr>
      <vt:lpstr>History of Pentacostalism (cont.)</vt:lpstr>
      <vt:lpstr>Pentecostalism Today</vt:lpstr>
      <vt:lpstr>Charismatic Movement</vt:lpstr>
      <vt:lpstr>History of Charismatic Movements</vt:lpstr>
      <vt:lpstr>What Should Our Response Be?</vt:lpstr>
      <vt:lpstr>Doctrinal Response</vt:lpstr>
      <vt:lpstr>Doctrinal/Historical Response</vt:lpstr>
      <vt:lpstr>A Healthy View of the Holy Spirit</vt:lpstr>
      <vt:lpstr>The Holy Spirit’s Role In Our Lives</vt:lpstr>
      <vt:lpstr>The Holy Spirit’s Role In Our Lives</vt:lpstr>
      <vt:lpstr>Let us…</vt:lpstr>
    </vt:vector>
  </TitlesOfParts>
  <Manager/>
  <Company>evidenceforchriatianity.org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dc:title>
  <dc:subject/>
  <dc:creator>johnoakes</dc:creator>
  <cp:keywords>, docId:6E5FE0AF9D4CA348EBA2FE8BD94BB0FC</cp:keywords>
  <dc:description/>
  <cp:lastModifiedBy>Emile Pantaleon</cp:lastModifiedBy>
  <cp:revision>141</cp:revision>
  <dcterms:created xsi:type="dcterms:W3CDTF">2006-06-21T23:29:21Z</dcterms:created>
  <dcterms:modified xsi:type="dcterms:W3CDTF">2024-04-13T04:38:47Z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2023-02-24T00:16:08Z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97e002cf-3156-4acd-a579-f8ebd9b0f6ba</vt:lpwstr>
  </property>
  <property fmtid="{D5CDD505-2E9C-101B-9397-08002B2CF9AE}" pid="8" name="MSIP_Label_7b94a7b8-f06c-4dfe-bdcc-9b548fd58c31_ContentBits">
    <vt:lpwstr>0</vt:lpwstr>
  </property>
</Properties>
</file>