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66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5143500" type="screen16x9"/>
  <p:notesSz cx="6858000" cy="9144000"/>
  <p:embeddedFontLst>
    <p:embeddedFont>
      <p:font typeface="Merriweather" panose="000005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E88486-F17C-46AB-9F9B-BD2CA2F92077}" v="24" dt="2024-03-17T18:02:33.0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29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Oakes" userId="1a36f0057432ea1f" providerId="LiveId" clId="{70E88486-F17C-46AB-9F9B-BD2CA2F92077}"/>
    <pc:docChg chg="custSel addSld delSld modSld sldOrd delMainMaster">
      <pc:chgData name="John Oakes" userId="1a36f0057432ea1f" providerId="LiveId" clId="{70E88486-F17C-46AB-9F9B-BD2CA2F92077}" dt="2024-03-18T05:24:42.098" v="207" actId="47"/>
      <pc:docMkLst>
        <pc:docMk/>
      </pc:docMkLst>
      <pc:sldChg chg="addSp delSp modSp mod">
        <pc:chgData name="John Oakes" userId="1a36f0057432ea1f" providerId="LiveId" clId="{70E88486-F17C-46AB-9F9B-BD2CA2F92077}" dt="2024-03-17T02:12:11.674" v="42" actId="1076"/>
        <pc:sldMkLst>
          <pc:docMk/>
          <pc:sldMk cId="0" sldId="256"/>
        </pc:sldMkLst>
        <pc:spChg chg="mod">
          <ac:chgData name="John Oakes" userId="1a36f0057432ea1f" providerId="LiveId" clId="{70E88486-F17C-46AB-9F9B-BD2CA2F92077}" dt="2024-03-17T02:12:08.272" v="41" actId="14100"/>
          <ac:spMkLst>
            <pc:docMk/>
            <pc:sldMk cId="0" sldId="256"/>
            <ac:spMk id="54" creationId="{00000000-0000-0000-0000-000000000000}"/>
          </ac:spMkLst>
        </pc:spChg>
        <pc:spChg chg="del mod">
          <ac:chgData name="John Oakes" userId="1a36f0057432ea1f" providerId="LiveId" clId="{70E88486-F17C-46AB-9F9B-BD2CA2F92077}" dt="2024-03-17T02:10:39.605" v="33" actId="478"/>
          <ac:spMkLst>
            <pc:docMk/>
            <pc:sldMk cId="0" sldId="256"/>
            <ac:spMk id="55" creationId="{00000000-0000-0000-0000-000000000000}"/>
          </ac:spMkLst>
        </pc:spChg>
        <pc:picChg chg="add mod">
          <ac:chgData name="John Oakes" userId="1a36f0057432ea1f" providerId="LiveId" clId="{70E88486-F17C-46AB-9F9B-BD2CA2F92077}" dt="2024-03-17T02:12:11.674" v="42" actId="1076"/>
          <ac:picMkLst>
            <pc:docMk/>
            <pc:sldMk cId="0" sldId="256"/>
            <ac:picMk id="2050" creationId="{407086FB-F6CD-3F3D-78F2-0F7D053BE4E9}"/>
          </ac:picMkLst>
        </pc:picChg>
      </pc:sldChg>
      <pc:sldChg chg="modSp mod">
        <pc:chgData name="John Oakes" userId="1a36f0057432ea1f" providerId="LiveId" clId="{70E88486-F17C-46AB-9F9B-BD2CA2F92077}" dt="2024-03-17T02:08:57.768" v="27" actId="255"/>
        <pc:sldMkLst>
          <pc:docMk/>
          <pc:sldMk cId="0" sldId="261"/>
        </pc:sldMkLst>
        <pc:spChg chg="mod">
          <ac:chgData name="John Oakes" userId="1a36f0057432ea1f" providerId="LiveId" clId="{70E88486-F17C-46AB-9F9B-BD2CA2F92077}" dt="2024-03-17T02:08:57.768" v="27" actId="255"/>
          <ac:spMkLst>
            <pc:docMk/>
            <pc:sldMk cId="0" sldId="261"/>
            <ac:spMk id="87" creationId="{00000000-0000-0000-0000-000000000000}"/>
          </ac:spMkLst>
        </pc:spChg>
      </pc:sldChg>
      <pc:sldChg chg="addSp modSp">
        <pc:chgData name="John Oakes" userId="1a36f0057432ea1f" providerId="LiveId" clId="{70E88486-F17C-46AB-9F9B-BD2CA2F92077}" dt="2024-03-17T02:09:49.059" v="29" actId="1076"/>
        <pc:sldMkLst>
          <pc:docMk/>
          <pc:sldMk cId="0" sldId="265"/>
        </pc:sldMkLst>
        <pc:picChg chg="add mod">
          <ac:chgData name="John Oakes" userId="1a36f0057432ea1f" providerId="LiveId" clId="{70E88486-F17C-46AB-9F9B-BD2CA2F92077}" dt="2024-03-17T02:09:49.059" v="29" actId="1076"/>
          <ac:picMkLst>
            <pc:docMk/>
            <pc:sldMk cId="0" sldId="265"/>
            <ac:picMk id="1026" creationId="{23DAA0B5-8C57-4EB5-0F8D-E551D35AA2B4}"/>
          </ac:picMkLst>
        </pc:picChg>
      </pc:sldChg>
      <pc:sldChg chg="modSp mod">
        <pc:chgData name="John Oakes" userId="1a36f0057432ea1f" providerId="LiveId" clId="{70E88486-F17C-46AB-9F9B-BD2CA2F92077}" dt="2024-03-17T02:08:19.517" v="19" actId="5793"/>
        <pc:sldMkLst>
          <pc:docMk/>
          <pc:sldMk cId="0" sldId="268"/>
        </pc:sldMkLst>
        <pc:spChg chg="mod">
          <ac:chgData name="John Oakes" userId="1a36f0057432ea1f" providerId="LiveId" clId="{70E88486-F17C-46AB-9F9B-BD2CA2F92077}" dt="2024-03-17T02:08:19.517" v="19" actId="5793"/>
          <ac:spMkLst>
            <pc:docMk/>
            <pc:sldMk cId="0" sldId="268"/>
            <ac:spMk id="130" creationId="{00000000-0000-0000-0000-000000000000}"/>
          </ac:spMkLst>
        </pc:spChg>
      </pc:sldChg>
      <pc:sldChg chg="del">
        <pc:chgData name="John Oakes" userId="1a36f0057432ea1f" providerId="LiveId" clId="{70E88486-F17C-46AB-9F9B-BD2CA2F92077}" dt="2024-03-18T05:22:57.726" v="204" actId="47"/>
        <pc:sldMkLst>
          <pc:docMk/>
          <pc:sldMk cId="0" sldId="272"/>
        </pc:sldMkLst>
      </pc:sldChg>
      <pc:sldChg chg="del">
        <pc:chgData name="John Oakes" userId="1a36f0057432ea1f" providerId="LiveId" clId="{70E88486-F17C-46AB-9F9B-BD2CA2F92077}" dt="2024-03-18T05:22:57.726" v="204" actId="47"/>
        <pc:sldMkLst>
          <pc:docMk/>
          <pc:sldMk cId="0" sldId="273"/>
        </pc:sldMkLst>
      </pc:sldChg>
      <pc:sldChg chg="del">
        <pc:chgData name="John Oakes" userId="1a36f0057432ea1f" providerId="LiveId" clId="{70E88486-F17C-46AB-9F9B-BD2CA2F92077}" dt="2024-03-18T05:22:57.726" v="204" actId="47"/>
        <pc:sldMkLst>
          <pc:docMk/>
          <pc:sldMk cId="0" sldId="274"/>
        </pc:sldMkLst>
      </pc:sldChg>
      <pc:sldChg chg="del">
        <pc:chgData name="John Oakes" userId="1a36f0057432ea1f" providerId="LiveId" clId="{70E88486-F17C-46AB-9F9B-BD2CA2F92077}" dt="2024-03-18T05:22:57.726" v="204" actId="47"/>
        <pc:sldMkLst>
          <pc:docMk/>
          <pc:sldMk cId="0" sldId="275"/>
        </pc:sldMkLst>
      </pc:sldChg>
      <pc:sldChg chg="del">
        <pc:chgData name="John Oakes" userId="1a36f0057432ea1f" providerId="LiveId" clId="{70E88486-F17C-46AB-9F9B-BD2CA2F92077}" dt="2024-03-18T05:22:57.726" v="204" actId="47"/>
        <pc:sldMkLst>
          <pc:docMk/>
          <pc:sldMk cId="0" sldId="276"/>
        </pc:sldMkLst>
      </pc:sldChg>
      <pc:sldChg chg="del">
        <pc:chgData name="John Oakes" userId="1a36f0057432ea1f" providerId="LiveId" clId="{70E88486-F17C-46AB-9F9B-BD2CA2F92077}" dt="2024-03-18T05:22:57.726" v="204" actId="47"/>
        <pc:sldMkLst>
          <pc:docMk/>
          <pc:sldMk cId="0" sldId="277"/>
        </pc:sldMkLst>
      </pc:sldChg>
      <pc:sldChg chg="del">
        <pc:chgData name="John Oakes" userId="1a36f0057432ea1f" providerId="LiveId" clId="{70E88486-F17C-46AB-9F9B-BD2CA2F92077}" dt="2024-03-18T05:22:57.726" v="204" actId="47"/>
        <pc:sldMkLst>
          <pc:docMk/>
          <pc:sldMk cId="0" sldId="278"/>
        </pc:sldMkLst>
      </pc:sldChg>
      <pc:sldChg chg="del">
        <pc:chgData name="John Oakes" userId="1a36f0057432ea1f" providerId="LiveId" clId="{70E88486-F17C-46AB-9F9B-BD2CA2F92077}" dt="2024-03-18T05:23:12.589" v="205" actId="47"/>
        <pc:sldMkLst>
          <pc:docMk/>
          <pc:sldMk cId="0" sldId="279"/>
        </pc:sldMkLst>
      </pc:sldChg>
      <pc:sldChg chg="del">
        <pc:chgData name="John Oakes" userId="1a36f0057432ea1f" providerId="LiveId" clId="{70E88486-F17C-46AB-9F9B-BD2CA2F92077}" dt="2024-03-18T05:23:12.589" v="205" actId="47"/>
        <pc:sldMkLst>
          <pc:docMk/>
          <pc:sldMk cId="0" sldId="280"/>
        </pc:sldMkLst>
      </pc:sldChg>
      <pc:sldChg chg="del">
        <pc:chgData name="John Oakes" userId="1a36f0057432ea1f" providerId="LiveId" clId="{70E88486-F17C-46AB-9F9B-BD2CA2F92077}" dt="2024-03-18T05:23:12.589" v="205" actId="47"/>
        <pc:sldMkLst>
          <pc:docMk/>
          <pc:sldMk cId="0" sldId="281"/>
        </pc:sldMkLst>
      </pc:sldChg>
      <pc:sldChg chg="del">
        <pc:chgData name="John Oakes" userId="1a36f0057432ea1f" providerId="LiveId" clId="{70E88486-F17C-46AB-9F9B-BD2CA2F92077}" dt="2024-03-18T05:23:12.589" v="205" actId="47"/>
        <pc:sldMkLst>
          <pc:docMk/>
          <pc:sldMk cId="0" sldId="282"/>
        </pc:sldMkLst>
      </pc:sldChg>
      <pc:sldChg chg="del">
        <pc:chgData name="John Oakes" userId="1a36f0057432ea1f" providerId="LiveId" clId="{70E88486-F17C-46AB-9F9B-BD2CA2F92077}" dt="2024-03-18T05:23:12.589" v="205" actId="47"/>
        <pc:sldMkLst>
          <pc:docMk/>
          <pc:sldMk cId="0" sldId="283"/>
        </pc:sldMkLst>
      </pc:sldChg>
      <pc:sldChg chg="del">
        <pc:chgData name="John Oakes" userId="1a36f0057432ea1f" providerId="LiveId" clId="{70E88486-F17C-46AB-9F9B-BD2CA2F92077}" dt="2024-03-18T05:23:12.589" v="205" actId="47"/>
        <pc:sldMkLst>
          <pc:docMk/>
          <pc:sldMk cId="0" sldId="284"/>
        </pc:sldMkLst>
      </pc:sldChg>
      <pc:sldChg chg="del">
        <pc:chgData name="John Oakes" userId="1a36f0057432ea1f" providerId="LiveId" clId="{70E88486-F17C-46AB-9F9B-BD2CA2F92077}" dt="2024-03-18T05:23:12.589" v="205" actId="47"/>
        <pc:sldMkLst>
          <pc:docMk/>
          <pc:sldMk cId="0" sldId="285"/>
        </pc:sldMkLst>
      </pc:sldChg>
      <pc:sldChg chg="del">
        <pc:chgData name="John Oakes" userId="1a36f0057432ea1f" providerId="LiveId" clId="{70E88486-F17C-46AB-9F9B-BD2CA2F92077}" dt="2024-03-18T05:23:12.589" v="205" actId="47"/>
        <pc:sldMkLst>
          <pc:docMk/>
          <pc:sldMk cId="0" sldId="286"/>
        </pc:sldMkLst>
      </pc:sldChg>
      <pc:sldChg chg="del">
        <pc:chgData name="John Oakes" userId="1a36f0057432ea1f" providerId="LiveId" clId="{70E88486-F17C-46AB-9F9B-BD2CA2F92077}" dt="2024-03-18T05:23:12.589" v="205" actId="47"/>
        <pc:sldMkLst>
          <pc:docMk/>
          <pc:sldMk cId="0" sldId="287"/>
        </pc:sldMkLst>
      </pc:sldChg>
      <pc:sldChg chg="del">
        <pc:chgData name="John Oakes" userId="1a36f0057432ea1f" providerId="LiveId" clId="{70E88486-F17C-46AB-9F9B-BD2CA2F92077}" dt="2024-03-18T05:23:21.142" v="206" actId="47"/>
        <pc:sldMkLst>
          <pc:docMk/>
          <pc:sldMk cId="0" sldId="288"/>
        </pc:sldMkLst>
      </pc:sldChg>
      <pc:sldChg chg="del">
        <pc:chgData name="John Oakes" userId="1a36f0057432ea1f" providerId="LiveId" clId="{70E88486-F17C-46AB-9F9B-BD2CA2F92077}" dt="2024-03-18T05:23:21.142" v="206" actId="47"/>
        <pc:sldMkLst>
          <pc:docMk/>
          <pc:sldMk cId="0" sldId="289"/>
        </pc:sldMkLst>
      </pc:sldChg>
      <pc:sldChg chg="del">
        <pc:chgData name="John Oakes" userId="1a36f0057432ea1f" providerId="LiveId" clId="{70E88486-F17C-46AB-9F9B-BD2CA2F92077}" dt="2024-03-18T05:23:21.142" v="206" actId="47"/>
        <pc:sldMkLst>
          <pc:docMk/>
          <pc:sldMk cId="0" sldId="290"/>
        </pc:sldMkLst>
      </pc:sldChg>
      <pc:sldChg chg="del">
        <pc:chgData name="John Oakes" userId="1a36f0057432ea1f" providerId="LiveId" clId="{70E88486-F17C-46AB-9F9B-BD2CA2F92077}" dt="2024-03-18T05:23:21.142" v="206" actId="47"/>
        <pc:sldMkLst>
          <pc:docMk/>
          <pc:sldMk cId="0" sldId="291"/>
        </pc:sldMkLst>
      </pc:sldChg>
      <pc:sldChg chg="del">
        <pc:chgData name="John Oakes" userId="1a36f0057432ea1f" providerId="LiveId" clId="{70E88486-F17C-46AB-9F9B-BD2CA2F92077}" dt="2024-03-18T05:23:21.142" v="206" actId="47"/>
        <pc:sldMkLst>
          <pc:docMk/>
          <pc:sldMk cId="0" sldId="292"/>
        </pc:sldMkLst>
      </pc:sldChg>
      <pc:sldChg chg="del">
        <pc:chgData name="John Oakes" userId="1a36f0057432ea1f" providerId="LiveId" clId="{70E88486-F17C-46AB-9F9B-BD2CA2F92077}" dt="2024-03-18T05:23:21.142" v="206" actId="47"/>
        <pc:sldMkLst>
          <pc:docMk/>
          <pc:sldMk cId="0" sldId="293"/>
        </pc:sldMkLst>
      </pc:sldChg>
      <pc:sldChg chg="del">
        <pc:chgData name="John Oakes" userId="1a36f0057432ea1f" providerId="LiveId" clId="{70E88486-F17C-46AB-9F9B-BD2CA2F92077}" dt="2024-03-18T05:23:21.142" v="206" actId="47"/>
        <pc:sldMkLst>
          <pc:docMk/>
          <pc:sldMk cId="0" sldId="294"/>
        </pc:sldMkLst>
      </pc:sldChg>
      <pc:sldChg chg="del">
        <pc:chgData name="John Oakes" userId="1a36f0057432ea1f" providerId="LiveId" clId="{70E88486-F17C-46AB-9F9B-BD2CA2F92077}" dt="2024-03-18T05:23:21.142" v="206" actId="47"/>
        <pc:sldMkLst>
          <pc:docMk/>
          <pc:sldMk cId="0" sldId="295"/>
        </pc:sldMkLst>
      </pc:sldChg>
      <pc:sldChg chg="modSp del mod">
        <pc:chgData name="John Oakes" userId="1a36f0057432ea1f" providerId="LiveId" clId="{70E88486-F17C-46AB-9F9B-BD2CA2F92077}" dt="2024-03-18T05:22:57.726" v="204" actId="47"/>
        <pc:sldMkLst>
          <pc:docMk/>
          <pc:sldMk cId="4063891159" sldId="296"/>
        </pc:sldMkLst>
        <pc:spChg chg="mod">
          <ac:chgData name="John Oakes" userId="1a36f0057432ea1f" providerId="LiveId" clId="{70E88486-F17C-46AB-9F9B-BD2CA2F92077}" dt="2024-03-17T16:13:10.068" v="117" actId="20577"/>
          <ac:spMkLst>
            <pc:docMk/>
            <pc:sldMk cId="4063891159" sldId="296"/>
            <ac:spMk id="2" creationId="{85C2BB84-0EC1-C997-127C-131B3E55674F}"/>
          </ac:spMkLst>
        </pc:spChg>
      </pc:sldChg>
      <pc:sldChg chg="del">
        <pc:chgData name="John Oakes" userId="1a36f0057432ea1f" providerId="LiveId" clId="{70E88486-F17C-46AB-9F9B-BD2CA2F92077}" dt="2024-03-18T05:22:57.726" v="204" actId="47"/>
        <pc:sldMkLst>
          <pc:docMk/>
          <pc:sldMk cId="2869374603" sldId="297"/>
        </pc:sldMkLst>
      </pc:sldChg>
      <pc:sldChg chg="del">
        <pc:chgData name="John Oakes" userId="1a36f0057432ea1f" providerId="LiveId" clId="{70E88486-F17C-46AB-9F9B-BD2CA2F92077}" dt="2024-03-18T05:22:57.726" v="204" actId="47"/>
        <pc:sldMkLst>
          <pc:docMk/>
          <pc:sldMk cId="999827270" sldId="298"/>
        </pc:sldMkLst>
      </pc:sldChg>
      <pc:sldChg chg="del">
        <pc:chgData name="John Oakes" userId="1a36f0057432ea1f" providerId="LiveId" clId="{70E88486-F17C-46AB-9F9B-BD2CA2F92077}" dt="2024-03-18T05:23:21.142" v="206" actId="47"/>
        <pc:sldMkLst>
          <pc:docMk/>
          <pc:sldMk cId="1859039948" sldId="399"/>
        </pc:sldMkLst>
      </pc:sldChg>
      <pc:sldChg chg="del">
        <pc:chgData name="John Oakes" userId="1a36f0057432ea1f" providerId="LiveId" clId="{70E88486-F17C-46AB-9F9B-BD2CA2F92077}" dt="2024-03-18T05:22:57.726" v="204" actId="47"/>
        <pc:sldMkLst>
          <pc:docMk/>
          <pc:sldMk cId="0" sldId="543"/>
        </pc:sldMkLst>
      </pc:sldChg>
      <pc:sldChg chg="del">
        <pc:chgData name="John Oakes" userId="1a36f0057432ea1f" providerId="LiveId" clId="{70E88486-F17C-46AB-9F9B-BD2CA2F92077}" dt="2024-03-18T05:23:21.142" v="206" actId="47"/>
        <pc:sldMkLst>
          <pc:docMk/>
          <pc:sldMk cId="0" sldId="602"/>
        </pc:sldMkLst>
      </pc:sldChg>
      <pc:sldChg chg="del">
        <pc:chgData name="John Oakes" userId="1a36f0057432ea1f" providerId="LiveId" clId="{70E88486-F17C-46AB-9F9B-BD2CA2F92077}" dt="2024-03-18T05:23:12.589" v="205" actId="47"/>
        <pc:sldMkLst>
          <pc:docMk/>
          <pc:sldMk cId="0" sldId="609"/>
        </pc:sldMkLst>
      </pc:sldChg>
      <pc:sldChg chg="del">
        <pc:chgData name="John Oakes" userId="1a36f0057432ea1f" providerId="LiveId" clId="{70E88486-F17C-46AB-9F9B-BD2CA2F92077}" dt="2024-03-18T05:22:57.726" v="204" actId="47"/>
        <pc:sldMkLst>
          <pc:docMk/>
          <pc:sldMk cId="1797659483" sldId="612"/>
        </pc:sldMkLst>
      </pc:sldChg>
      <pc:sldChg chg="del">
        <pc:chgData name="John Oakes" userId="1a36f0057432ea1f" providerId="LiveId" clId="{70E88486-F17C-46AB-9F9B-BD2CA2F92077}" dt="2024-03-18T05:22:57.726" v="204" actId="47"/>
        <pc:sldMkLst>
          <pc:docMk/>
          <pc:sldMk cId="3282475642" sldId="615"/>
        </pc:sldMkLst>
      </pc:sldChg>
      <pc:sldChg chg="del ord">
        <pc:chgData name="John Oakes" userId="1a36f0057432ea1f" providerId="LiveId" clId="{70E88486-F17C-46AB-9F9B-BD2CA2F92077}" dt="2024-03-18T05:23:21.142" v="206" actId="47"/>
        <pc:sldMkLst>
          <pc:docMk/>
          <pc:sldMk cId="3664214799" sldId="618"/>
        </pc:sldMkLst>
      </pc:sldChg>
      <pc:sldChg chg="modSp del mod">
        <pc:chgData name="John Oakes" userId="1a36f0057432ea1f" providerId="LiveId" clId="{70E88486-F17C-46AB-9F9B-BD2CA2F92077}" dt="2024-03-18T05:24:42.098" v="207" actId="47"/>
        <pc:sldMkLst>
          <pc:docMk/>
          <pc:sldMk cId="0" sldId="641"/>
        </pc:sldMkLst>
        <pc:spChg chg="mod">
          <ac:chgData name="John Oakes" userId="1a36f0057432ea1f" providerId="LiveId" clId="{70E88486-F17C-46AB-9F9B-BD2CA2F92077}" dt="2024-03-17T15:57:38.036" v="107" actId="20577"/>
          <ac:spMkLst>
            <pc:docMk/>
            <pc:sldMk cId="0" sldId="641"/>
            <ac:spMk id="131075" creationId="{9BE66C4E-A4E6-E2DC-D4A7-42A3B350635E}"/>
          </ac:spMkLst>
        </pc:spChg>
      </pc:sldChg>
      <pc:sldChg chg="del">
        <pc:chgData name="John Oakes" userId="1a36f0057432ea1f" providerId="LiveId" clId="{70E88486-F17C-46AB-9F9B-BD2CA2F92077}" dt="2024-03-18T05:24:42.098" v="207" actId="47"/>
        <pc:sldMkLst>
          <pc:docMk/>
          <pc:sldMk cId="0" sldId="642"/>
        </pc:sldMkLst>
      </pc:sldChg>
      <pc:sldChg chg="del">
        <pc:chgData name="John Oakes" userId="1a36f0057432ea1f" providerId="LiveId" clId="{70E88486-F17C-46AB-9F9B-BD2CA2F92077}" dt="2024-03-18T05:23:21.142" v="206" actId="47"/>
        <pc:sldMkLst>
          <pc:docMk/>
          <pc:sldMk cId="2875614581" sldId="644"/>
        </pc:sldMkLst>
      </pc:sldChg>
      <pc:sldChg chg="del">
        <pc:chgData name="John Oakes" userId="1a36f0057432ea1f" providerId="LiveId" clId="{70E88486-F17C-46AB-9F9B-BD2CA2F92077}" dt="2024-03-18T05:22:57.726" v="204" actId="47"/>
        <pc:sldMkLst>
          <pc:docMk/>
          <pc:sldMk cId="0" sldId="645"/>
        </pc:sldMkLst>
      </pc:sldChg>
      <pc:sldChg chg="del">
        <pc:chgData name="John Oakes" userId="1a36f0057432ea1f" providerId="LiveId" clId="{70E88486-F17C-46AB-9F9B-BD2CA2F92077}" dt="2024-03-18T05:22:57.726" v="204" actId="47"/>
        <pc:sldMkLst>
          <pc:docMk/>
          <pc:sldMk cId="0" sldId="646"/>
        </pc:sldMkLst>
      </pc:sldChg>
      <pc:sldChg chg="del">
        <pc:chgData name="John Oakes" userId="1a36f0057432ea1f" providerId="LiveId" clId="{70E88486-F17C-46AB-9F9B-BD2CA2F92077}" dt="2024-03-18T05:22:57.726" v="204" actId="47"/>
        <pc:sldMkLst>
          <pc:docMk/>
          <pc:sldMk cId="0" sldId="647"/>
        </pc:sldMkLst>
      </pc:sldChg>
      <pc:sldChg chg="del">
        <pc:chgData name="John Oakes" userId="1a36f0057432ea1f" providerId="LiveId" clId="{70E88486-F17C-46AB-9F9B-BD2CA2F92077}" dt="2024-03-18T05:22:57.726" v="204" actId="47"/>
        <pc:sldMkLst>
          <pc:docMk/>
          <pc:sldMk cId="0" sldId="648"/>
        </pc:sldMkLst>
      </pc:sldChg>
      <pc:sldChg chg="del">
        <pc:chgData name="John Oakes" userId="1a36f0057432ea1f" providerId="LiveId" clId="{70E88486-F17C-46AB-9F9B-BD2CA2F92077}" dt="2024-03-18T05:22:57.726" v="204" actId="47"/>
        <pc:sldMkLst>
          <pc:docMk/>
          <pc:sldMk cId="0" sldId="649"/>
        </pc:sldMkLst>
      </pc:sldChg>
      <pc:sldChg chg="del">
        <pc:chgData name="John Oakes" userId="1a36f0057432ea1f" providerId="LiveId" clId="{70E88486-F17C-46AB-9F9B-BD2CA2F92077}" dt="2024-03-18T05:22:57.726" v="204" actId="47"/>
        <pc:sldMkLst>
          <pc:docMk/>
          <pc:sldMk cId="0" sldId="650"/>
        </pc:sldMkLst>
      </pc:sldChg>
      <pc:sldChg chg="del">
        <pc:chgData name="John Oakes" userId="1a36f0057432ea1f" providerId="LiveId" clId="{70E88486-F17C-46AB-9F9B-BD2CA2F92077}" dt="2024-03-18T05:22:57.726" v="204" actId="47"/>
        <pc:sldMkLst>
          <pc:docMk/>
          <pc:sldMk cId="0" sldId="651"/>
        </pc:sldMkLst>
      </pc:sldChg>
      <pc:sldChg chg="del">
        <pc:chgData name="John Oakes" userId="1a36f0057432ea1f" providerId="LiveId" clId="{70E88486-F17C-46AB-9F9B-BD2CA2F92077}" dt="2024-03-18T05:22:57.726" v="204" actId="47"/>
        <pc:sldMkLst>
          <pc:docMk/>
          <pc:sldMk cId="0" sldId="652"/>
        </pc:sldMkLst>
      </pc:sldChg>
      <pc:sldChg chg="del">
        <pc:chgData name="John Oakes" userId="1a36f0057432ea1f" providerId="LiveId" clId="{70E88486-F17C-46AB-9F9B-BD2CA2F92077}" dt="2024-03-18T05:22:57.726" v="204" actId="47"/>
        <pc:sldMkLst>
          <pc:docMk/>
          <pc:sldMk cId="0" sldId="653"/>
        </pc:sldMkLst>
      </pc:sldChg>
      <pc:sldChg chg="modSp del mod">
        <pc:chgData name="John Oakes" userId="1a36f0057432ea1f" providerId="LiveId" clId="{70E88486-F17C-46AB-9F9B-BD2CA2F92077}" dt="2024-03-18T05:22:57.726" v="204" actId="47"/>
        <pc:sldMkLst>
          <pc:docMk/>
          <pc:sldMk cId="0" sldId="654"/>
        </pc:sldMkLst>
        <pc:spChg chg="mod">
          <ac:chgData name="John Oakes" userId="1a36f0057432ea1f" providerId="LiveId" clId="{70E88486-F17C-46AB-9F9B-BD2CA2F92077}" dt="2024-03-17T15:49:40.638" v="43" actId="27636"/>
          <ac:spMkLst>
            <pc:docMk/>
            <pc:sldMk cId="0" sldId="654"/>
            <ac:spMk id="100" creationId="{00000000-0000-0000-0000-000000000000}"/>
          </ac:spMkLst>
        </pc:spChg>
      </pc:sldChg>
      <pc:sldChg chg="del">
        <pc:chgData name="John Oakes" userId="1a36f0057432ea1f" providerId="LiveId" clId="{70E88486-F17C-46AB-9F9B-BD2CA2F92077}" dt="2024-03-18T05:22:57.726" v="204" actId="47"/>
        <pc:sldMkLst>
          <pc:docMk/>
          <pc:sldMk cId="0" sldId="655"/>
        </pc:sldMkLst>
      </pc:sldChg>
      <pc:sldChg chg="del">
        <pc:chgData name="John Oakes" userId="1a36f0057432ea1f" providerId="LiveId" clId="{70E88486-F17C-46AB-9F9B-BD2CA2F92077}" dt="2024-03-18T05:22:57.726" v="204" actId="47"/>
        <pc:sldMkLst>
          <pc:docMk/>
          <pc:sldMk cId="0" sldId="656"/>
        </pc:sldMkLst>
      </pc:sldChg>
      <pc:sldChg chg="del">
        <pc:chgData name="John Oakes" userId="1a36f0057432ea1f" providerId="LiveId" clId="{70E88486-F17C-46AB-9F9B-BD2CA2F92077}" dt="2024-03-18T05:22:57.726" v="204" actId="47"/>
        <pc:sldMkLst>
          <pc:docMk/>
          <pc:sldMk cId="0" sldId="657"/>
        </pc:sldMkLst>
      </pc:sldChg>
      <pc:sldChg chg="del">
        <pc:chgData name="John Oakes" userId="1a36f0057432ea1f" providerId="LiveId" clId="{70E88486-F17C-46AB-9F9B-BD2CA2F92077}" dt="2024-03-18T05:22:57.726" v="204" actId="47"/>
        <pc:sldMkLst>
          <pc:docMk/>
          <pc:sldMk cId="0" sldId="658"/>
        </pc:sldMkLst>
      </pc:sldChg>
      <pc:sldChg chg="del">
        <pc:chgData name="John Oakes" userId="1a36f0057432ea1f" providerId="LiveId" clId="{70E88486-F17C-46AB-9F9B-BD2CA2F92077}" dt="2024-03-18T05:22:57.726" v="204" actId="47"/>
        <pc:sldMkLst>
          <pc:docMk/>
          <pc:sldMk cId="0" sldId="659"/>
        </pc:sldMkLst>
      </pc:sldChg>
      <pc:sldChg chg="del">
        <pc:chgData name="John Oakes" userId="1a36f0057432ea1f" providerId="LiveId" clId="{70E88486-F17C-46AB-9F9B-BD2CA2F92077}" dt="2024-03-18T05:22:57.726" v="204" actId="47"/>
        <pc:sldMkLst>
          <pc:docMk/>
          <pc:sldMk cId="0" sldId="660"/>
        </pc:sldMkLst>
      </pc:sldChg>
      <pc:sldChg chg="addSp modSp new del mod">
        <pc:chgData name="John Oakes" userId="1a36f0057432ea1f" providerId="LiveId" clId="{70E88486-F17C-46AB-9F9B-BD2CA2F92077}" dt="2024-03-18T05:22:57.726" v="204" actId="47"/>
        <pc:sldMkLst>
          <pc:docMk/>
          <pc:sldMk cId="1016833819" sldId="661"/>
        </pc:sldMkLst>
        <pc:spChg chg="mod">
          <ac:chgData name="John Oakes" userId="1a36f0057432ea1f" providerId="LiveId" clId="{70E88486-F17C-46AB-9F9B-BD2CA2F92077}" dt="2024-03-17T16:21:00.151" v="149" actId="14100"/>
          <ac:spMkLst>
            <pc:docMk/>
            <pc:sldMk cId="1016833819" sldId="661"/>
            <ac:spMk id="2" creationId="{C0121BDD-69E1-B5E6-42F5-3D3A2FE552E7}"/>
          </ac:spMkLst>
        </pc:spChg>
        <pc:spChg chg="mod">
          <ac:chgData name="John Oakes" userId="1a36f0057432ea1f" providerId="LiveId" clId="{70E88486-F17C-46AB-9F9B-BD2CA2F92077}" dt="2024-03-17T16:20:00.615" v="121" actId="20577"/>
          <ac:spMkLst>
            <pc:docMk/>
            <pc:sldMk cId="1016833819" sldId="661"/>
            <ac:spMk id="3" creationId="{AFB5B5BB-B5AB-3DCF-C41B-D4591B7BE649}"/>
          </ac:spMkLst>
        </pc:spChg>
        <pc:picChg chg="add mod">
          <ac:chgData name="John Oakes" userId="1a36f0057432ea1f" providerId="LiveId" clId="{70E88486-F17C-46AB-9F9B-BD2CA2F92077}" dt="2024-03-17T16:21:01.843" v="150" actId="1076"/>
          <ac:picMkLst>
            <pc:docMk/>
            <pc:sldMk cId="1016833819" sldId="661"/>
            <ac:picMk id="5" creationId="{DC57EA39-662E-723C-75C5-1896FCE1EC7F}"/>
          </ac:picMkLst>
        </pc:picChg>
      </pc:sldChg>
      <pc:sldChg chg="addSp modSp new del mod">
        <pc:chgData name="John Oakes" userId="1a36f0057432ea1f" providerId="LiveId" clId="{70E88486-F17C-46AB-9F9B-BD2CA2F92077}" dt="2024-03-18T05:22:57.726" v="204" actId="47"/>
        <pc:sldMkLst>
          <pc:docMk/>
          <pc:sldMk cId="825642329" sldId="662"/>
        </pc:sldMkLst>
        <pc:spChg chg="mod">
          <ac:chgData name="John Oakes" userId="1a36f0057432ea1f" providerId="LiveId" clId="{70E88486-F17C-46AB-9F9B-BD2CA2F92077}" dt="2024-03-17T15:55:45.788" v="54" actId="27636"/>
          <ac:spMkLst>
            <pc:docMk/>
            <pc:sldMk cId="825642329" sldId="662"/>
            <ac:spMk id="2" creationId="{DDD2BC9E-44FC-C52A-3528-FE4FFC887BE6}"/>
          </ac:spMkLst>
        </pc:spChg>
        <pc:picChg chg="add mod">
          <ac:chgData name="John Oakes" userId="1a36f0057432ea1f" providerId="LiveId" clId="{70E88486-F17C-46AB-9F9B-BD2CA2F92077}" dt="2024-03-17T15:56:00.971" v="58" actId="1076"/>
          <ac:picMkLst>
            <pc:docMk/>
            <pc:sldMk cId="825642329" sldId="662"/>
            <ac:picMk id="5" creationId="{3220C327-D4BB-7C0E-5EB4-52A03AB1D652}"/>
          </ac:picMkLst>
        </pc:picChg>
      </pc:sldChg>
      <pc:sldChg chg="addSp modSp new mod">
        <pc:chgData name="John Oakes" userId="1a36f0057432ea1f" providerId="LiveId" clId="{70E88486-F17C-46AB-9F9B-BD2CA2F92077}" dt="2024-03-17T16:24:01.391" v="196" actId="1076"/>
        <pc:sldMkLst>
          <pc:docMk/>
          <pc:sldMk cId="203688414" sldId="663"/>
        </pc:sldMkLst>
        <pc:spChg chg="mod">
          <ac:chgData name="John Oakes" userId="1a36f0057432ea1f" providerId="LiveId" clId="{70E88486-F17C-46AB-9F9B-BD2CA2F92077}" dt="2024-03-17T16:23:44.548" v="192" actId="20577"/>
          <ac:spMkLst>
            <pc:docMk/>
            <pc:sldMk cId="203688414" sldId="663"/>
            <ac:spMk id="3" creationId="{5709DBF9-06E4-C377-40F5-445512DA84F6}"/>
          </ac:spMkLst>
        </pc:spChg>
        <pc:picChg chg="add mod">
          <ac:chgData name="John Oakes" userId="1a36f0057432ea1f" providerId="LiveId" clId="{70E88486-F17C-46AB-9F9B-BD2CA2F92077}" dt="2024-03-17T16:24:01.391" v="196" actId="1076"/>
          <ac:picMkLst>
            <pc:docMk/>
            <pc:sldMk cId="203688414" sldId="663"/>
            <ac:picMk id="1026" creationId="{56875CA7-32A8-CFF9-D785-323A32834179}"/>
          </ac:picMkLst>
        </pc:picChg>
      </pc:sldChg>
      <pc:sldChg chg="addSp modSp new del">
        <pc:chgData name="John Oakes" userId="1a36f0057432ea1f" providerId="LiveId" clId="{70E88486-F17C-46AB-9F9B-BD2CA2F92077}" dt="2024-03-18T05:22:57.726" v="204" actId="47"/>
        <pc:sldMkLst>
          <pc:docMk/>
          <pc:sldMk cId="3162019946" sldId="664"/>
        </pc:sldMkLst>
        <pc:spChg chg="mod">
          <ac:chgData name="John Oakes" userId="1a36f0057432ea1f" providerId="LiveId" clId="{70E88486-F17C-46AB-9F9B-BD2CA2F92077}" dt="2024-03-17T16:39:10.024" v="199" actId="27636"/>
          <ac:spMkLst>
            <pc:docMk/>
            <pc:sldMk cId="3162019946" sldId="664"/>
            <ac:spMk id="3" creationId="{3369ABE3-72F9-BD70-7A6F-82C4C323FAE8}"/>
          </ac:spMkLst>
        </pc:spChg>
        <pc:picChg chg="add mod">
          <ac:chgData name="John Oakes" userId="1a36f0057432ea1f" providerId="LiveId" clId="{70E88486-F17C-46AB-9F9B-BD2CA2F92077}" dt="2024-03-17T16:39:10.024" v="199" actId="27636"/>
          <ac:picMkLst>
            <pc:docMk/>
            <pc:sldMk cId="3162019946" sldId="664"/>
            <ac:picMk id="2050" creationId="{F27D1380-3220-215C-7B47-D5E2441C343E}"/>
          </ac:picMkLst>
        </pc:picChg>
      </pc:sldChg>
      <pc:sldChg chg="addSp modSp new del mod">
        <pc:chgData name="John Oakes" userId="1a36f0057432ea1f" providerId="LiveId" clId="{70E88486-F17C-46AB-9F9B-BD2CA2F92077}" dt="2024-03-18T05:22:57.726" v="204" actId="47"/>
        <pc:sldMkLst>
          <pc:docMk/>
          <pc:sldMk cId="1898509849" sldId="665"/>
        </pc:sldMkLst>
        <pc:spChg chg="mod">
          <ac:chgData name="John Oakes" userId="1a36f0057432ea1f" providerId="LiveId" clId="{70E88486-F17C-46AB-9F9B-BD2CA2F92077}" dt="2024-03-17T18:02:33.139" v="202" actId="27636"/>
          <ac:spMkLst>
            <pc:docMk/>
            <pc:sldMk cId="1898509849" sldId="665"/>
            <ac:spMk id="2" creationId="{BAB94EFD-A2AA-799A-4F30-5704925CE7EE}"/>
          </ac:spMkLst>
        </pc:spChg>
        <pc:picChg chg="add mod">
          <ac:chgData name="John Oakes" userId="1a36f0057432ea1f" providerId="LiveId" clId="{70E88486-F17C-46AB-9F9B-BD2CA2F92077}" dt="2024-03-17T18:02:40.752" v="203" actId="1076"/>
          <ac:picMkLst>
            <pc:docMk/>
            <pc:sldMk cId="1898509849" sldId="665"/>
            <ac:picMk id="4" creationId="{D00C3B60-C4FC-4250-1EA8-C60C9E25EF10}"/>
          </ac:picMkLst>
        </pc:picChg>
      </pc:sldChg>
      <pc:sldMasterChg chg="del delSldLayout">
        <pc:chgData name="John Oakes" userId="1a36f0057432ea1f" providerId="LiveId" clId="{70E88486-F17C-46AB-9F9B-BD2CA2F92077}" dt="2024-03-18T05:24:42.098" v="207" actId="47"/>
        <pc:sldMasterMkLst>
          <pc:docMk/>
          <pc:sldMasterMk cId="2065251314" sldId="2147483660"/>
        </pc:sldMasterMkLst>
        <pc:sldLayoutChg chg="del">
          <pc:chgData name="John Oakes" userId="1a36f0057432ea1f" providerId="LiveId" clId="{70E88486-F17C-46AB-9F9B-BD2CA2F92077}" dt="2024-03-18T05:24:42.098" v="207" actId="47"/>
          <pc:sldLayoutMkLst>
            <pc:docMk/>
            <pc:sldMasterMk cId="2065251314" sldId="2147483660"/>
            <pc:sldLayoutMk cId="1163077199" sldId="2147483661"/>
          </pc:sldLayoutMkLst>
        </pc:sldLayoutChg>
        <pc:sldLayoutChg chg="del">
          <pc:chgData name="John Oakes" userId="1a36f0057432ea1f" providerId="LiveId" clId="{70E88486-F17C-46AB-9F9B-BD2CA2F92077}" dt="2024-03-18T05:24:42.098" v="207" actId="47"/>
          <pc:sldLayoutMkLst>
            <pc:docMk/>
            <pc:sldMasterMk cId="2065251314" sldId="2147483660"/>
            <pc:sldLayoutMk cId="4171313386" sldId="2147483662"/>
          </pc:sldLayoutMkLst>
        </pc:sldLayoutChg>
        <pc:sldLayoutChg chg="del">
          <pc:chgData name="John Oakes" userId="1a36f0057432ea1f" providerId="LiveId" clId="{70E88486-F17C-46AB-9F9B-BD2CA2F92077}" dt="2024-03-18T05:24:42.098" v="207" actId="47"/>
          <pc:sldLayoutMkLst>
            <pc:docMk/>
            <pc:sldMasterMk cId="2065251314" sldId="2147483660"/>
            <pc:sldLayoutMk cId="3025014586" sldId="2147483663"/>
          </pc:sldLayoutMkLst>
        </pc:sldLayoutChg>
        <pc:sldLayoutChg chg="del">
          <pc:chgData name="John Oakes" userId="1a36f0057432ea1f" providerId="LiveId" clId="{70E88486-F17C-46AB-9F9B-BD2CA2F92077}" dt="2024-03-18T05:24:42.098" v="207" actId="47"/>
          <pc:sldLayoutMkLst>
            <pc:docMk/>
            <pc:sldMasterMk cId="2065251314" sldId="2147483660"/>
            <pc:sldLayoutMk cId="4224279769" sldId="2147483664"/>
          </pc:sldLayoutMkLst>
        </pc:sldLayoutChg>
        <pc:sldLayoutChg chg="del">
          <pc:chgData name="John Oakes" userId="1a36f0057432ea1f" providerId="LiveId" clId="{70E88486-F17C-46AB-9F9B-BD2CA2F92077}" dt="2024-03-18T05:24:42.098" v="207" actId="47"/>
          <pc:sldLayoutMkLst>
            <pc:docMk/>
            <pc:sldMasterMk cId="2065251314" sldId="2147483660"/>
            <pc:sldLayoutMk cId="2320075093" sldId="2147483665"/>
          </pc:sldLayoutMkLst>
        </pc:sldLayoutChg>
        <pc:sldLayoutChg chg="del">
          <pc:chgData name="John Oakes" userId="1a36f0057432ea1f" providerId="LiveId" clId="{70E88486-F17C-46AB-9F9B-BD2CA2F92077}" dt="2024-03-18T05:24:42.098" v="207" actId="47"/>
          <pc:sldLayoutMkLst>
            <pc:docMk/>
            <pc:sldMasterMk cId="2065251314" sldId="2147483660"/>
            <pc:sldLayoutMk cId="1969235419" sldId="2147483666"/>
          </pc:sldLayoutMkLst>
        </pc:sldLayoutChg>
        <pc:sldLayoutChg chg="del">
          <pc:chgData name="John Oakes" userId="1a36f0057432ea1f" providerId="LiveId" clId="{70E88486-F17C-46AB-9F9B-BD2CA2F92077}" dt="2024-03-18T05:24:42.098" v="207" actId="47"/>
          <pc:sldLayoutMkLst>
            <pc:docMk/>
            <pc:sldMasterMk cId="2065251314" sldId="2147483660"/>
            <pc:sldLayoutMk cId="524699124" sldId="2147483667"/>
          </pc:sldLayoutMkLst>
        </pc:sldLayoutChg>
        <pc:sldLayoutChg chg="del">
          <pc:chgData name="John Oakes" userId="1a36f0057432ea1f" providerId="LiveId" clId="{70E88486-F17C-46AB-9F9B-BD2CA2F92077}" dt="2024-03-18T05:24:42.098" v="207" actId="47"/>
          <pc:sldLayoutMkLst>
            <pc:docMk/>
            <pc:sldMasterMk cId="2065251314" sldId="2147483660"/>
            <pc:sldLayoutMk cId="3270019832" sldId="2147483668"/>
          </pc:sldLayoutMkLst>
        </pc:sldLayoutChg>
        <pc:sldLayoutChg chg="del">
          <pc:chgData name="John Oakes" userId="1a36f0057432ea1f" providerId="LiveId" clId="{70E88486-F17C-46AB-9F9B-BD2CA2F92077}" dt="2024-03-18T05:24:42.098" v="207" actId="47"/>
          <pc:sldLayoutMkLst>
            <pc:docMk/>
            <pc:sldMasterMk cId="2065251314" sldId="2147483660"/>
            <pc:sldLayoutMk cId="3478132963" sldId="2147483669"/>
          </pc:sldLayoutMkLst>
        </pc:sldLayoutChg>
        <pc:sldLayoutChg chg="del">
          <pc:chgData name="John Oakes" userId="1a36f0057432ea1f" providerId="LiveId" clId="{70E88486-F17C-46AB-9F9B-BD2CA2F92077}" dt="2024-03-18T05:24:42.098" v="207" actId="47"/>
          <pc:sldLayoutMkLst>
            <pc:docMk/>
            <pc:sldMasterMk cId="2065251314" sldId="2147483660"/>
            <pc:sldLayoutMk cId="214428321" sldId="2147483670"/>
          </pc:sldLayoutMkLst>
        </pc:sldLayoutChg>
        <pc:sldLayoutChg chg="del">
          <pc:chgData name="John Oakes" userId="1a36f0057432ea1f" providerId="LiveId" clId="{70E88486-F17C-46AB-9F9B-BD2CA2F92077}" dt="2024-03-18T05:24:42.098" v="207" actId="47"/>
          <pc:sldLayoutMkLst>
            <pc:docMk/>
            <pc:sldMasterMk cId="2065251314" sldId="2147483660"/>
            <pc:sldLayoutMk cId="422787709" sldId="2147483671"/>
          </pc:sldLayoutMkLst>
        </pc:sldLayoutChg>
      </pc:sldMasterChg>
      <pc:sldMasterChg chg="del delSldLayout">
        <pc:chgData name="John Oakes" userId="1a36f0057432ea1f" providerId="LiveId" clId="{70E88486-F17C-46AB-9F9B-BD2CA2F92077}" dt="2024-03-18T05:22:57.726" v="204" actId="47"/>
        <pc:sldMasterMkLst>
          <pc:docMk/>
          <pc:sldMasterMk cId="3688513270" sldId="2147483672"/>
        </pc:sldMasterMkLst>
        <pc:sldLayoutChg chg="del">
          <pc:chgData name="John Oakes" userId="1a36f0057432ea1f" providerId="LiveId" clId="{70E88486-F17C-46AB-9F9B-BD2CA2F92077}" dt="2024-03-18T05:22:57.726" v="204" actId="47"/>
          <pc:sldLayoutMkLst>
            <pc:docMk/>
            <pc:sldMasterMk cId="3688513270" sldId="2147483672"/>
            <pc:sldLayoutMk cId="3058723002" sldId="2147483673"/>
          </pc:sldLayoutMkLst>
        </pc:sldLayoutChg>
        <pc:sldLayoutChg chg="del">
          <pc:chgData name="John Oakes" userId="1a36f0057432ea1f" providerId="LiveId" clId="{70E88486-F17C-46AB-9F9B-BD2CA2F92077}" dt="2024-03-18T05:22:57.726" v="204" actId="47"/>
          <pc:sldLayoutMkLst>
            <pc:docMk/>
            <pc:sldMasterMk cId="3688513270" sldId="2147483672"/>
            <pc:sldLayoutMk cId="3498126573" sldId="2147483674"/>
          </pc:sldLayoutMkLst>
        </pc:sldLayoutChg>
        <pc:sldLayoutChg chg="del">
          <pc:chgData name="John Oakes" userId="1a36f0057432ea1f" providerId="LiveId" clId="{70E88486-F17C-46AB-9F9B-BD2CA2F92077}" dt="2024-03-18T05:22:57.726" v="204" actId="47"/>
          <pc:sldLayoutMkLst>
            <pc:docMk/>
            <pc:sldMasterMk cId="3688513270" sldId="2147483672"/>
            <pc:sldLayoutMk cId="1230168326" sldId="2147483675"/>
          </pc:sldLayoutMkLst>
        </pc:sldLayoutChg>
        <pc:sldLayoutChg chg="del">
          <pc:chgData name="John Oakes" userId="1a36f0057432ea1f" providerId="LiveId" clId="{70E88486-F17C-46AB-9F9B-BD2CA2F92077}" dt="2024-03-18T05:22:57.726" v="204" actId="47"/>
          <pc:sldLayoutMkLst>
            <pc:docMk/>
            <pc:sldMasterMk cId="3688513270" sldId="2147483672"/>
            <pc:sldLayoutMk cId="2890324616" sldId="2147483676"/>
          </pc:sldLayoutMkLst>
        </pc:sldLayoutChg>
        <pc:sldLayoutChg chg="del">
          <pc:chgData name="John Oakes" userId="1a36f0057432ea1f" providerId="LiveId" clId="{70E88486-F17C-46AB-9F9B-BD2CA2F92077}" dt="2024-03-18T05:22:57.726" v="204" actId="47"/>
          <pc:sldLayoutMkLst>
            <pc:docMk/>
            <pc:sldMasterMk cId="3688513270" sldId="2147483672"/>
            <pc:sldLayoutMk cId="307395430" sldId="2147483677"/>
          </pc:sldLayoutMkLst>
        </pc:sldLayoutChg>
        <pc:sldLayoutChg chg="del">
          <pc:chgData name="John Oakes" userId="1a36f0057432ea1f" providerId="LiveId" clId="{70E88486-F17C-46AB-9F9B-BD2CA2F92077}" dt="2024-03-18T05:22:57.726" v="204" actId="47"/>
          <pc:sldLayoutMkLst>
            <pc:docMk/>
            <pc:sldMasterMk cId="3688513270" sldId="2147483672"/>
            <pc:sldLayoutMk cId="4208388603" sldId="2147483678"/>
          </pc:sldLayoutMkLst>
        </pc:sldLayoutChg>
        <pc:sldLayoutChg chg="del">
          <pc:chgData name="John Oakes" userId="1a36f0057432ea1f" providerId="LiveId" clId="{70E88486-F17C-46AB-9F9B-BD2CA2F92077}" dt="2024-03-18T05:22:57.726" v="204" actId="47"/>
          <pc:sldLayoutMkLst>
            <pc:docMk/>
            <pc:sldMasterMk cId="3688513270" sldId="2147483672"/>
            <pc:sldLayoutMk cId="3546805336" sldId="2147483679"/>
          </pc:sldLayoutMkLst>
        </pc:sldLayoutChg>
        <pc:sldLayoutChg chg="del">
          <pc:chgData name="John Oakes" userId="1a36f0057432ea1f" providerId="LiveId" clId="{70E88486-F17C-46AB-9F9B-BD2CA2F92077}" dt="2024-03-18T05:22:57.726" v="204" actId="47"/>
          <pc:sldLayoutMkLst>
            <pc:docMk/>
            <pc:sldMasterMk cId="3688513270" sldId="2147483672"/>
            <pc:sldLayoutMk cId="469086103" sldId="2147483680"/>
          </pc:sldLayoutMkLst>
        </pc:sldLayoutChg>
        <pc:sldLayoutChg chg="del">
          <pc:chgData name="John Oakes" userId="1a36f0057432ea1f" providerId="LiveId" clId="{70E88486-F17C-46AB-9F9B-BD2CA2F92077}" dt="2024-03-18T05:22:57.726" v="204" actId="47"/>
          <pc:sldLayoutMkLst>
            <pc:docMk/>
            <pc:sldMasterMk cId="3688513270" sldId="2147483672"/>
            <pc:sldLayoutMk cId="3485757915" sldId="2147483681"/>
          </pc:sldLayoutMkLst>
        </pc:sldLayoutChg>
        <pc:sldLayoutChg chg="del">
          <pc:chgData name="John Oakes" userId="1a36f0057432ea1f" providerId="LiveId" clId="{70E88486-F17C-46AB-9F9B-BD2CA2F92077}" dt="2024-03-18T05:22:57.726" v="204" actId="47"/>
          <pc:sldLayoutMkLst>
            <pc:docMk/>
            <pc:sldMasterMk cId="3688513270" sldId="2147483672"/>
            <pc:sldLayoutMk cId="979325386" sldId="2147483682"/>
          </pc:sldLayoutMkLst>
        </pc:sldLayoutChg>
        <pc:sldLayoutChg chg="del">
          <pc:chgData name="John Oakes" userId="1a36f0057432ea1f" providerId="LiveId" clId="{70E88486-F17C-46AB-9F9B-BD2CA2F92077}" dt="2024-03-18T05:22:57.726" v="204" actId="47"/>
          <pc:sldLayoutMkLst>
            <pc:docMk/>
            <pc:sldMasterMk cId="3688513270" sldId="2147483672"/>
            <pc:sldLayoutMk cId="2473064311" sldId="2147483683"/>
          </pc:sldLayoutMkLst>
        </pc:sldLayoutChg>
      </pc:sldMasterChg>
      <pc:sldMasterChg chg="del delSldLayout">
        <pc:chgData name="John Oakes" userId="1a36f0057432ea1f" providerId="LiveId" clId="{70E88486-F17C-46AB-9F9B-BD2CA2F92077}" dt="2024-03-18T05:23:12.589" v="205" actId="47"/>
        <pc:sldMasterMkLst>
          <pc:docMk/>
          <pc:sldMasterMk cId="3520938885" sldId="2147483684"/>
        </pc:sldMasterMkLst>
        <pc:sldLayoutChg chg="del">
          <pc:chgData name="John Oakes" userId="1a36f0057432ea1f" providerId="LiveId" clId="{70E88486-F17C-46AB-9F9B-BD2CA2F92077}" dt="2024-03-18T05:23:12.589" v="205" actId="47"/>
          <pc:sldLayoutMkLst>
            <pc:docMk/>
            <pc:sldMasterMk cId="3520938885" sldId="2147483684"/>
            <pc:sldLayoutMk cId="1739884011" sldId="2147483685"/>
          </pc:sldLayoutMkLst>
        </pc:sldLayoutChg>
        <pc:sldLayoutChg chg="del">
          <pc:chgData name="John Oakes" userId="1a36f0057432ea1f" providerId="LiveId" clId="{70E88486-F17C-46AB-9F9B-BD2CA2F92077}" dt="2024-03-18T05:23:12.589" v="205" actId="47"/>
          <pc:sldLayoutMkLst>
            <pc:docMk/>
            <pc:sldMasterMk cId="3520938885" sldId="2147483684"/>
            <pc:sldLayoutMk cId="165827955" sldId="2147483686"/>
          </pc:sldLayoutMkLst>
        </pc:sldLayoutChg>
        <pc:sldLayoutChg chg="del">
          <pc:chgData name="John Oakes" userId="1a36f0057432ea1f" providerId="LiveId" clId="{70E88486-F17C-46AB-9F9B-BD2CA2F92077}" dt="2024-03-18T05:23:12.589" v="205" actId="47"/>
          <pc:sldLayoutMkLst>
            <pc:docMk/>
            <pc:sldMasterMk cId="3520938885" sldId="2147483684"/>
            <pc:sldLayoutMk cId="2364419956" sldId="2147483687"/>
          </pc:sldLayoutMkLst>
        </pc:sldLayoutChg>
        <pc:sldLayoutChg chg="del">
          <pc:chgData name="John Oakes" userId="1a36f0057432ea1f" providerId="LiveId" clId="{70E88486-F17C-46AB-9F9B-BD2CA2F92077}" dt="2024-03-18T05:23:12.589" v="205" actId="47"/>
          <pc:sldLayoutMkLst>
            <pc:docMk/>
            <pc:sldMasterMk cId="3520938885" sldId="2147483684"/>
            <pc:sldLayoutMk cId="2005290238" sldId="2147483688"/>
          </pc:sldLayoutMkLst>
        </pc:sldLayoutChg>
        <pc:sldLayoutChg chg="del">
          <pc:chgData name="John Oakes" userId="1a36f0057432ea1f" providerId="LiveId" clId="{70E88486-F17C-46AB-9F9B-BD2CA2F92077}" dt="2024-03-18T05:23:12.589" v="205" actId="47"/>
          <pc:sldLayoutMkLst>
            <pc:docMk/>
            <pc:sldMasterMk cId="3520938885" sldId="2147483684"/>
            <pc:sldLayoutMk cId="4053903812" sldId="2147483689"/>
          </pc:sldLayoutMkLst>
        </pc:sldLayoutChg>
        <pc:sldLayoutChg chg="del">
          <pc:chgData name="John Oakes" userId="1a36f0057432ea1f" providerId="LiveId" clId="{70E88486-F17C-46AB-9F9B-BD2CA2F92077}" dt="2024-03-18T05:23:12.589" v="205" actId="47"/>
          <pc:sldLayoutMkLst>
            <pc:docMk/>
            <pc:sldMasterMk cId="3520938885" sldId="2147483684"/>
            <pc:sldLayoutMk cId="3981450822" sldId="2147483690"/>
          </pc:sldLayoutMkLst>
        </pc:sldLayoutChg>
        <pc:sldLayoutChg chg="del">
          <pc:chgData name="John Oakes" userId="1a36f0057432ea1f" providerId="LiveId" clId="{70E88486-F17C-46AB-9F9B-BD2CA2F92077}" dt="2024-03-18T05:23:12.589" v="205" actId="47"/>
          <pc:sldLayoutMkLst>
            <pc:docMk/>
            <pc:sldMasterMk cId="3520938885" sldId="2147483684"/>
            <pc:sldLayoutMk cId="144138798" sldId="2147483691"/>
          </pc:sldLayoutMkLst>
        </pc:sldLayoutChg>
        <pc:sldLayoutChg chg="del">
          <pc:chgData name="John Oakes" userId="1a36f0057432ea1f" providerId="LiveId" clId="{70E88486-F17C-46AB-9F9B-BD2CA2F92077}" dt="2024-03-18T05:23:12.589" v="205" actId="47"/>
          <pc:sldLayoutMkLst>
            <pc:docMk/>
            <pc:sldMasterMk cId="3520938885" sldId="2147483684"/>
            <pc:sldLayoutMk cId="3385436996" sldId="2147483692"/>
          </pc:sldLayoutMkLst>
        </pc:sldLayoutChg>
        <pc:sldLayoutChg chg="del">
          <pc:chgData name="John Oakes" userId="1a36f0057432ea1f" providerId="LiveId" clId="{70E88486-F17C-46AB-9F9B-BD2CA2F92077}" dt="2024-03-18T05:23:12.589" v="205" actId="47"/>
          <pc:sldLayoutMkLst>
            <pc:docMk/>
            <pc:sldMasterMk cId="3520938885" sldId="2147483684"/>
            <pc:sldLayoutMk cId="1441442871" sldId="2147483693"/>
          </pc:sldLayoutMkLst>
        </pc:sldLayoutChg>
        <pc:sldLayoutChg chg="del">
          <pc:chgData name="John Oakes" userId="1a36f0057432ea1f" providerId="LiveId" clId="{70E88486-F17C-46AB-9F9B-BD2CA2F92077}" dt="2024-03-18T05:23:12.589" v="205" actId="47"/>
          <pc:sldLayoutMkLst>
            <pc:docMk/>
            <pc:sldMasterMk cId="3520938885" sldId="2147483684"/>
            <pc:sldLayoutMk cId="934805177" sldId="2147483694"/>
          </pc:sldLayoutMkLst>
        </pc:sldLayoutChg>
        <pc:sldLayoutChg chg="del">
          <pc:chgData name="John Oakes" userId="1a36f0057432ea1f" providerId="LiveId" clId="{70E88486-F17C-46AB-9F9B-BD2CA2F92077}" dt="2024-03-18T05:23:12.589" v="205" actId="47"/>
          <pc:sldLayoutMkLst>
            <pc:docMk/>
            <pc:sldMasterMk cId="3520938885" sldId="2147483684"/>
            <pc:sldLayoutMk cId="1646487494" sldId="2147483695"/>
          </pc:sldLayoutMkLst>
        </pc:sldLayoutChg>
      </pc:sldMasterChg>
      <pc:sldMasterChg chg="del delSldLayout">
        <pc:chgData name="John Oakes" userId="1a36f0057432ea1f" providerId="LiveId" clId="{70E88486-F17C-46AB-9F9B-BD2CA2F92077}" dt="2024-03-18T05:23:21.142" v="206" actId="47"/>
        <pc:sldMasterMkLst>
          <pc:docMk/>
          <pc:sldMasterMk cId="3698920907" sldId="2147483696"/>
        </pc:sldMasterMkLst>
        <pc:sldLayoutChg chg="del">
          <pc:chgData name="John Oakes" userId="1a36f0057432ea1f" providerId="LiveId" clId="{70E88486-F17C-46AB-9F9B-BD2CA2F92077}" dt="2024-03-18T05:23:21.142" v="206" actId="47"/>
          <pc:sldLayoutMkLst>
            <pc:docMk/>
            <pc:sldMasterMk cId="3698920907" sldId="2147483696"/>
            <pc:sldLayoutMk cId="1317725531" sldId="2147483697"/>
          </pc:sldLayoutMkLst>
        </pc:sldLayoutChg>
        <pc:sldLayoutChg chg="del">
          <pc:chgData name="John Oakes" userId="1a36f0057432ea1f" providerId="LiveId" clId="{70E88486-F17C-46AB-9F9B-BD2CA2F92077}" dt="2024-03-18T05:23:21.142" v="206" actId="47"/>
          <pc:sldLayoutMkLst>
            <pc:docMk/>
            <pc:sldMasterMk cId="3698920907" sldId="2147483696"/>
            <pc:sldLayoutMk cId="746872832" sldId="2147483698"/>
          </pc:sldLayoutMkLst>
        </pc:sldLayoutChg>
        <pc:sldLayoutChg chg="del">
          <pc:chgData name="John Oakes" userId="1a36f0057432ea1f" providerId="LiveId" clId="{70E88486-F17C-46AB-9F9B-BD2CA2F92077}" dt="2024-03-18T05:23:21.142" v="206" actId="47"/>
          <pc:sldLayoutMkLst>
            <pc:docMk/>
            <pc:sldMasterMk cId="3698920907" sldId="2147483696"/>
            <pc:sldLayoutMk cId="201212268" sldId="2147483699"/>
          </pc:sldLayoutMkLst>
        </pc:sldLayoutChg>
        <pc:sldLayoutChg chg="del">
          <pc:chgData name="John Oakes" userId="1a36f0057432ea1f" providerId="LiveId" clId="{70E88486-F17C-46AB-9F9B-BD2CA2F92077}" dt="2024-03-18T05:23:21.142" v="206" actId="47"/>
          <pc:sldLayoutMkLst>
            <pc:docMk/>
            <pc:sldMasterMk cId="3698920907" sldId="2147483696"/>
            <pc:sldLayoutMk cId="2336789747" sldId="2147483700"/>
          </pc:sldLayoutMkLst>
        </pc:sldLayoutChg>
        <pc:sldLayoutChg chg="del">
          <pc:chgData name="John Oakes" userId="1a36f0057432ea1f" providerId="LiveId" clId="{70E88486-F17C-46AB-9F9B-BD2CA2F92077}" dt="2024-03-18T05:23:21.142" v="206" actId="47"/>
          <pc:sldLayoutMkLst>
            <pc:docMk/>
            <pc:sldMasterMk cId="3698920907" sldId="2147483696"/>
            <pc:sldLayoutMk cId="461010713" sldId="2147483701"/>
          </pc:sldLayoutMkLst>
        </pc:sldLayoutChg>
        <pc:sldLayoutChg chg="del">
          <pc:chgData name="John Oakes" userId="1a36f0057432ea1f" providerId="LiveId" clId="{70E88486-F17C-46AB-9F9B-BD2CA2F92077}" dt="2024-03-18T05:23:21.142" v="206" actId="47"/>
          <pc:sldLayoutMkLst>
            <pc:docMk/>
            <pc:sldMasterMk cId="3698920907" sldId="2147483696"/>
            <pc:sldLayoutMk cId="263410413" sldId="2147483702"/>
          </pc:sldLayoutMkLst>
        </pc:sldLayoutChg>
        <pc:sldLayoutChg chg="del">
          <pc:chgData name="John Oakes" userId="1a36f0057432ea1f" providerId="LiveId" clId="{70E88486-F17C-46AB-9F9B-BD2CA2F92077}" dt="2024-03-18T05:23:21.142" v="206" actId="47"/>
          <pc:sldLayoutMkLst>
            <pc:docMk/>
            <pc:sldMasterMk cId="3698920907" sldId="2147483696"/>
            <pc:sldLayoutMk cId="1044857806" sldId="2147483703"/>
          </pc:sldLayoutMkLst>
        </pc:sldLayoutChg>
        <pc:sldLayoutChg chg="del">
          <pc:chgData name="John Oakes" userId="1a36f0057432ea1f" providerId="LiveId" clId="{70E88486-F17C-46AB-9F9B-BD2CA2F92077}" dt="2024-03-18T05:23:21.142" v="206" actId="47"/>
          <pc:sldLayoutMkLst>
            <pc:docMk/>
            <pc:sldMasterMk cId="3698920907" sldId="2147483696"/>
            <pc:sldLayoutMk cId="970826570" sldId="2147483704"/>
          </pc:sldLayoutMkLst>
        </pc:sldLayoutChg>
        <pc:sldLayoutChg chg="del">
          <pc:chgData name="John Oakes" userId="1a36f0057432ea1f" providerId="LiveId" clId="{70E88486-F17C-46AB-9F9B-BD2CA2F92077}" dt="2024-03-18T05:23:21.142" v="206" actId="47"/>
          <pc:sldLayoutMkLst>
            <pc:docMk/>
            <pc:sldMasterMk cId="3698920907" sldId="2147483696"/>
            <pc:sldLayoutMk cId="2164355092" sldId="2147483705"/>
          </pc:sldLayoutMkLst>
        </pc:sldLayoutChg>
        <pc:sldLayoutChg chg="del">
          <pc:chgData name="John Oakes" userId="1a36f0057432ea1f" providerId="LiveId" clId="{70E88486-F17C-46AB-9F9B-BD2CA2F92077}" dt="2024-03-18T05:23:21.142" v="206" actId="47"/>
          <pc:sldLayoutMkLst>
            <pc:docMk/>
            <pc:sldMasterMk cId="3698920907" sldId="2147483696"/>
            <pc:sldLayoutMk cId="667678002" sldId="2147483706"/>
          </pc:sldLayoutMkLst>
        </pc:sldLayoutChg>
        <pc:sldLayoutChg chg="del">
          <pc:chgData name="John Oakes" userId="1a36f0057432ea1f" providerId="LiveId" clId="{70E88486-F17C-46AB-9F9B-BD2CA2F92077}" dt="2024-03-18T05:23:21.142" v="206" actId="47"/>
          <pc:sldLayoutMkLst>
            <pc:docMk/>
            <pc:sldMasterMk cId="3698920907" sldId="2147483696"/>
            <pc:sldLayoutMk cId="4116352098" sldId="2147483707"/>
          </pc:sldLayoutMkLst>
        </pc:sldLayoutChg>
      </pc:sldMasterChg>
      <pc:sldMasterChg chg="del delSldLayout">
        <pc:chgData name="John Oakes" userId="1a36f0057432ea1f" providerId="LiveId" clId="{70E88486-F17C-46AB-9F9B-BD2CA2F92077}" dt="2024-03-18T05:23:21.142" v="206" actId="47"/>
        <pc:sldMasterMkLst>
          <pc:docMk/>
          <pc:sldMasterMk cId="875647381" sldId="2147483708"/>
        </pc:sldMasterMkLst>
        <pc:sldLayoutChg chg="del">
          <pc:chgData name="John Oakes" userId="1a36f0057432ea1f" providerId="LiveId" clId="{70E88486-F17C-46AB-9F9B-BD2CA2F92077}" dt="2024-03-18T05:23:21.142" v="206" actId="47"/>
          <pc:sldLayoutMkLst>
            <pc:docMk/>
            <pc:sldMasterMk cId="875647381" sldId="2147483708"/>
            <pc:sldLayoutMk cId="3792855269" sldId="2147483709"/>
          </pc:sldLayoutMkLst>
        </pc:sldLayoutChg>
        <pc:sldLayoutChg chg="del">
          <pc:chgData name="John Oakes" userId="1a36f0057432ea1f" providerId="LiveId" clId="{70E88486-F17C-46AB-9F9B-BD2CA2F92077}" dt="2024-03-18T05:23:21.142" v="206" actId="47"/>
          <pc:sldLayoutMkLst>
            <pc:docMk/>
            <pc:sldMasterMk cId="875647381" sldId="2147483708"/>
            <pc:sldLayoutMk cId="219320885" sldId="2147483710"/>
          </pc:sldLayoutMkLst>
        </pc:sldLayoutChg>
        <pc:sldLayoutChg chg="del">
          <pc:chgData name="John Oakes" userId="1a36f0057432ea1f" providerId="LiveId" clId="{70E88486-F17C-46AB-9F9B-BD2CA2F92077}" dt="2024-03-18T05:23:21.142" v="206" actId="47"/>
          <pc:sldLayoutMkLst>
            <pc:docMk/>
            <pc:sldMasterMk cId="875647381" sldId="2147483708"/>
            <pc:sldLayoutMk cId="2314765694" sldId="2147483711"/>
          </pc:sldLayoutMkLst>
        </pc:sldLayoutChg>
        <pc:sldLayoutChg chg="del">
          <pc:chgData name="John Oakes" userId="1a36f0057432ea1f" providerId="LiveId" clId="{70E88486-F17C-46AB-9F9B-BD2CA2F92077}" dt="2024-03-18T05:23:21.142" v="206" actId="47"/>
          <pc:sldLayoutMkLst>
            <pc:docMk/>
            <pc:sldMasterMk cId="875647381" sldId="2147483708"/>
            <pc:sldLayoutMk cId="4284441805" sldId="2147483712"/>
          </pc:sldLayoutMkLst>
        </pc:sldLayoutChg>
        <pc:sldLayoutChg chg="del">
          <pc:chgData name="John Oakes" userId="1a36f0057432ea1f" providerId="LiveId" clId="{70E88486-F17C-46AB-9F9B-BD2CA2F92077}" dt="2024-03-18T05:23:21.142" v="206" actId="47"/>
          <pc:sldLayoutMkLst>
            <pc:docMk/>
            <pc:sldMasterMk cId="875647381" sldId="2147483708"/>
            <pc:sldLayoutMk cId="2152276143" sldId="2147483713"/>
          </pc:sldLayoutMkLst>
        </pc:sldLayoutChg>
        <pc:sldLayoutChg chg="del">
          <pc:chgData name="John Oakes" userId="1a36f0057432ea1f" providerId="LiveId" clId="{70E88486-F17C-46AB-9F9B-BD2CA2F92077}" dt="2024-03-18T05:23:21.142" v="206" actId="47"/>
          <pc:sldLayoutMkLst>
            <pc:docMk/>
            <pc:sldMasterMk cId="875647381" sldId="2147483708"/>
            <pc:sldLayoutMk cId="2602968409" sldId="2147483714"/>
          </pc:sldLayoutMkLst>
        </pc:sldLayoutChg>
        <pc:sldLayoutChg chg="del">
          <pc:chgData name="John Oakes" userId="1a36f0057432ea1f" providerId="LiveId" clId="{70E88486-F17C-46AB-9F9B-BD2CA2F92077}" dt="2024-03-18T05:23:21.142" v="206" actId="47"/>
          <pc:sldLayoutMkLst>
            <pc:docMk/>
            <pc:sldMasterMk cId="875647381" sldId="2147483708"/>
            <pc:sldLayoutMk cId="3513914045" sldId="2147483715"/>
          </pc:sldLayoutMkLst>
        </pc:sldLayoutChg>
        <pc:sldLayoutChg chg="del">
          <pc:chgData name="John Oakes" userId="1a36f0057432ea1f" providerId="LiveId" clId="{70E88486-F17C-46AB-9F9B-BD2CA2F92077}" dt="2024-03-18T05:23:21.142" v="206" actId="47"/>
          <pc:sldLayoutMkLst>
            <pc:docMk/>
            <pc:sldMasterMk cId="875647381" sldId="2147483708"/>
            <pc:sldLayoutMk cId="3556336011" sldId="2147483716"/>
          </pc:sldLayoutMkLst>
        </pc:sldLayoutChg>
        <pc:sldLayoutChg chg="del">
          <pc:chgData name="John Oakes" userId="1a36f0057432ea1f" providerId="LiveId" clId="{70E88486-F17C-46AB-9F9B-BD2CA2F92077}" dt="2024-03-18T05:23:21.142" v="206" actId="47"/>
          <pc:sldLayoutMkLst>
            <pc:docMk/>
            <pc:sldMasterMk cId="875647381" sldId="2147483708"/>
            <pc:sldLayoutMk cId="2859470372" sldId="2147483717"/>
          </pc:sldLayoutMkLst>
        </pc:sldLayoutChg>
        <pc:sldLayoutChg chg="del">
          <pc:chgData name="John Oakes" userId="1a36f0057432ea1f" providerId="LiveId" clId="{70E88486-F17C-46AB-9F9B-BD2CA2F92077}" dt="2024-03-18T05:23:21.142" v="206" actId="47"/>
          <pc:sldLayoutMkLst>
            <pc:docMk/>
            <pc:sldMasterMk cId="875647381" sldId="2147483708"/>
            <pc:sldLayoutMk cId="1440076791" sldId="2147483718"/>
          </pc:sldLayoutMkLst>
        </pc:sldLayoutChg>
        <pc:sldLayoutChg chg="del">
          <pc:chgData name="John Oakes" userId="1a36f0057432ea1f" providerId="LiveId" clId="{70E88486-F17C-46AB-9F9B-BD2CA2F92077}" dt="2024-03-18T05:23:21.142" v="206" actId="47"/>
          <pc:sldLayoutMkLst>
            <pc:docMk/>
            <pc:sldMasterMk cId="875647381" sldId="2147483708"/>
            <pc:sldLayoutMk cId="4098386718" sldId="2147483719"/>
          </pc:sldLayoutMkLst>
        </pc:sldLayoutChg>
      </pc:sldMasterChg>
      <pc:sldMasterChg chg="del delSldLayout">
        <pc:chgData name="John Oakes" userId="1a36f0057432ea1f" providerId="LiveId" clId="{70E88486-F17C-46AB-9F9B-BD2CA2F92077}" dt="2024-03-18T05:23:21.142" v="206" actId="47"/>
        <pc:sldMasterMkLst>
          <pc:docMk/>
          <pc:sldMasterMk cId="3255006760" sldId="2147483720"/>
        </pc:sldMasterMkLst>
        <pc:sldLayoutChg chg="del">
          <pc:chgData name="John Oakes" userId="1a36f0057432ea1f" providerId="LiveId" clId="{70E88486-F17C-46AB-9F9B-BD2CA2F92077}" dt="2024-03-18T05:23:21.142" v="206" actId="47"/>
          <pc:sldLayoutMkLst>
            <pc:docMk/>
            <pc:sldMasterMk cId="3255006760" sldId="2147483720"/>
            <pc:sldLayoutMk cId="1777777600" sldId="2147483721"/>
          </pc:sldLayoutMkLst>
        </pc:sldLayoutChg>
        <pc:sldLayoutChg chg="del">
          <pc:chgData name="John Oakes" userId="1a36f0057432ea1f" providerId="LiveId" clId="{70E88486-F17C-46AB-9F9B-BD2CA2F92077}" dt="2024-03-18T05:23:21.142" v="206" actId="47"/>
          <pc:sldLayoutMkLst>
            <pc:docMk/>
            <pc:sldMasterMk cId="3255006760" sldId="2147483720"/>
            <pc:sldLayoutMk cId="831089273" sldId="2147483722"/>
          </pc:sldLayoutMkLst>
        </pc:sldLayoutChg>
        <pc:sldLayoutChg chg="del">
          <pc:chgData name="John Oakes" userId="1a36f0057432ea1f" providerId="LiveId" clId="{70E88486-F17C-46AB-9F9B-BD2CA2F92077}" dt="2024-03-18T05:23:21.142" v="206" actId="47"/>
          <pc:sldLayoutMkLst>
            <pc:docMk/>
            <pc:sldMasterMk cId="3255006760" sldId="2147483720"/>
            <pc:sldLayoutMk cId="3553042276" sldId="2147483723"/>
          </pc:sldLayoutMkLst>
        </pc:sldLayoutChg>
        <pc:sldLayoutChg chg="del">
          <pc:chgData name="John Oakes" userId="1a36f0057432ea1f" providerId="LiveId" clId="{70E88486-F17C-46AB-9F9B-BD2CA2F92077}" dt="2024-03-18T05:23:21.142" v="206" actId="47"/>
          <pc:sldLayoutMkLst>
            <pc:docMk/>
            <pc:sldMasterMk cId="3255006760" sldId="2147483720"/>
            <pc:sldLayoutMk cId="3240250329" sldId="2147483724"/>
          </pc:sldLayoutMkLst>
        </pc:sldLayoutChg>
        <pc:sldLayoutChg chg="del">
          <pc:chgData name="John Oakes" userId="1a36f0057432ea1f" providerId="LiveId" clId="{70E88486-F17C-46AB-9F9B-BD2CA2F92077}" dt="2024-03-18T05:23:21.142" v="206" actId="47"/>
          <pc:sldLayoutMkLst>
            <pc:docMk/>
            <pc:sldMasterMk cId="3255006760" sldId="2147483720"/>
            <pc:sldLayoutMk cId="3762038422" sldId="2147483725"/>
          </pc:sldLayoutMkLst>
        </pc:sldLayoutChg>
        <pc:sldLayoutChg chg="del">
          <pc:chgData name="John Oakes" userId="1a36f0057432ea1f" providerId="LiveId" clId="{70E88486-F17C-46AB-9F9B-BD2CA2F92077}" dt="2024-03-18T05:23:21.142" v="206" actId="47"/>
          <pc:sldLayoutMkLst>
            <pc:docMk/>
            <pc:sldMasterMk cId="3255006760" sldId="2147483720"/>
            <pc:sldLayoutMk cId="2551447893" sldId="2147483726"/>
          </pc:sldLayoutMkLst>
        </pc:sldLayoutChg>
        <pc:sldLayoutChg chg="del">
          <pc:chgData name="John Oakes" userId="1a36f0057432ea1f" providerId="LiveId" clId="{70E88486-F17C-46AB-9F9B-BD2CA2F92077}" dt="2024-03-18T05:23:21.142" v="206" actId="47"/>
          <pc:sldLayoutMkLst>
            <pc:docMk/>
            <pc:sldMasterMk cId="3255006760" sldId="2147483720"/>
            <pc:sldLayoutMk cId="291590689" sldId="2147483727"/>
          </pc:sldLayoutMkLst>
        </pc:sldLayoutChg>
        <pc:sldLayoutChg chg="del">
          <pc:chgData name="John Oakes" userId="1a36f0057432ea1f" providerId="LiveId" clId="{70E88486-F17C-46AB-9F9B-BD2CA2F92077}" dt="2024-03-18T05:23:21.142" v="206" actId="47"/>
          <pc:sldLayoutMkLst>
            <pc:docMk/>
            <pc:sldMasterMk cId="3255006760" sldId="2147483720"/>
            <pc:sldLayoutMk cId="3535067392" sldId="2147483728"/>
          </pc:sldLayoutMkLst>
        </pc:sldLayoutChg>
        <pc:sldLayoutChg chg="del">
          <pc:chgData name="John Oakes" userId="1a36f0057432ea1f" providerId="LiveId" clId="{70E88486-F17C-46AB-9F9B-BD2CA2F92077}" dt="2024-03-18T05:23:21.142" v="206" actId="47"/>
          <pc:sldLayoutMkLst>
            <pc:docMk/>
            <pc:sldMasterMk cId="3255006760" sldId="2147483720"/>
            <pc:sldLayoutMk cId="1982364914" sldId="2147483729"/>
          </pc:sldLayoutMkLst>
        </pc:sldLayoutChg>
        <pc:sldLayoutChg chg="del">
          <pc:chgData name="John Oakes" userId="1a36f0057432ea1f" providerId="LiveId" clId="{70E88486-F17C-46AB-9F9B-BD2CA2F92077}" dt="2024-03-18T05:23:21.142" v="206" actId="47"/>
          <pc:sldLayoutMkLst>
            <pc:docMk/>
            <pc:sldMasterMk cId="3255006760" sldId="2147483720"/>
            <pc:sldLayoutMk cId="3923144191" sldId="2147483730"/>
          </pc:sldLayoutMkLst>
        </pc:sldLayoutChg>
        <pc:sldLayoutChg chg="del">
          <pc:chgData name="John Oakes" userId="1a36f0057432ea1f" providerId="LiveId" clId="{70E88486-F17C-46AB-9F9B-BD2CA2F92077}" dt="2024-03-18T05:23:21.142" v="206" actId="47"/>
          <pc:sldLayoutMkLst>
            <pc:docMk/>
            <pc:sldMasterMk cId="3255006760" sldId="2147483720"/>
            <pc:sldLayoutMk cId="2611564677" sldId="2147483731"/>
          </pc:sldLayoutMkLst>
        </pc:sldLayoutChg>
      </pc:sldMasterChg>
      <pc:sldMasterChg chg="del delSldLayout">
        <pc:chgData name="John Oakes" userId="1a36f0057432ea1f" providerId="LiveId" clId="{70E88486-F17C-46AB-9F9B-BD2CA2F92077}" dt="2024-03-18T05:23:21.142" v="206" actId="47"/>
        <pc:sldMasterMkLst>
          <pc:docMk/>
          <pc:sldMasterMk cId="4243225985" sldId="2147483732"/>
        </pc:sldMasterMkLst>
        <pc:sldLayoutChg chg="del">
          <pc:chgData name="John Oakes" userId="1a36f0057432ea1f" providerId="LiveId" clId="{70E88486-F17C-46AB-9F9B-BD2CA2F92077}" dt="2024-03-18T05:23:21.142" v="206" actId="47"/>
          <pc:sldLayoutMkLst>
            <pc:docMk/>
            <pc:sldMasterMk cId="4243225985" sldId="2147483732"/>
            <pc:sldLayoutMk cId="4005635864" sldId="2147483733"/>
          </pc:sldLayoutMkLst>
        </pc:sldLayoutChg>
        <pc:sldLayoutChg chg="del">
          <pc:chgData name="John Oakes" userId="1a36f0057432ea1f" providerId="LiveId" clId="{70E88486-F17C-46AB-9F9B-BD2CA2F92077}" dt="2024-03-18T05:22:57.726" v="204" actId="47"/>
          <pc:sldLayoutMkLst>
            <pc:docMk/>
            <pc:sldMasterMk cId="4243225985" sldId="2147483732"/>
            <pc:sldLayoutMk cId="2815493208" sldId="2147483734"/>
          </pc:sldLayoutMkLst>
        </pc:sldLayoutChg>
        <pc:sldLayoutChg chg="del">
          <pc:chgData name="John Oakes" userId="1a36f0057432ea1f" providerId="LiveId" clId="{70E88486-F17C-46AB-9F9B-BD2CA2F92077}" dt="2024-03-18T05:22:57.726" v="204" actId="47"/>
          <pc:sldLayoutMkLst>
            <pc:docMk/>
            <pc:sldMasterMk cId="4243225985" sldId="2147483732"/>
            <pc:sldLayoutMk cId="4134747668" sldId="2147483735"/>
          </pc:sldLayoutMkLst>
        </pc:sldLayoutChg>
        <pc:sldLayoutChg chg="del">
          <pc:chgData name="John Oakes" userId="1a36f0057432ea1f" providerId="LiveId" clId="{70E88486-F17C-46AB-9F9B-BD2CA2F92077}" dt="2024-03-18T05:23:21.142" v="206" actId="47"/>
          <pc:sldLayoutMkLst>
            <pc:docMk/>
            <pc:sldMasterMk cId="4243225985" sldId="2147483732"/>
            <pc:sldLayoutMk cId="1683299115" sldId="2147483736"/>
          </pc:sldLayoutMkLst>
        </pc:sldLayoutChg>
        <pc:sldLayoutChg chg="del">
          <pc:chgData name="John Oakes" userId="1a36f0057432ea1f" providerId="LiveId" clId="{70E88486-F17C-46AB-9F9B-BD2CA2F92077}" dt="2024-03-18T05:23:21.142" v="206" actId="47"/>
          <pc:sldLayoutMkLst>
            <pc:docMk/>
            <pc:sldMasterMk cId="4243225985" sldId="2147483732"/>
            <pc:sldLayoutMk cId="94438852" sldId="2147483737"/>
          </pc:sldLayoutMkLst>
        </pc:sldLayoutChg>
        <pc:sldLayoutChg chg="del">
          <pc:chgData name="John Oakes" userId="1a36f0057432ea1f" providerId="LiveId" clId="{70E88486-F17C-46AB-9F9B-BD2CA2F92077}" dt="2024-03-18T05:23:21.142" v="206" actId="47"/>
          <pc:sldLayoutMkLst>
            <pc:docMk/>
            <pc:sldMasterMk cId="4243225985" sldId="2147483732"/>
            <pc:sldLayoutMk cId="2204707608" sldId="2147483738"/>
          </pc:sldLayoutMkLst>
        </pc:sldLayoutChg>
        <pc:sldLayoutChg chg="del">
          <pc:chgData name="John Oakes" userId="1a36f0057432ea1f" providerId="LiveId" clId="{70E88486-F17C-46AB-9F9B-BD2CA2F92077}" dt="2024-03-18T05:23:21.142" v="206" actId="47"/>
          <pc:sldLayoutMkLst>
            <pc:docMk/>
            <pc:sldMasterMk cId="4243225985" sldId="2147483732"/>
            <pc:sldLayoutMk cId="1148797273" sldId="2147483739"/>
          </pc:sldLayoutMkLst>
        </pc:sldLayoutChg>
        <pc:sldLayoutChg chg="del">
          <pc:chgData name="John Oakes" userId="1a36f0057432ea1f" providerId="LiveId" clId="{70E88486-F17C-46AB-9F9B-BD2CA2F92077}" dt="2024-03-18T05:23:21.142" v="206" actId="47"/>
          <pc:sldLayoutMkLst>
            <pc:docMk/>
            <pc:sldMasterMk cId="4243225985" sldId="2147483732"/>
            <pc:sldLayoutMk cId="510636384" sldId="2147483740"/>
          </pc:sldLayoutMkLst>
        </pc:sldLayoutChg>
        <pc:sldLayoutChg chg="del">
          <pc:chgData name="John Oakes" userId="1a36f0057432ea1f" providerId="LiveId" clId="{70E88486-F17C-46AB-9F9B-BD2CA2F92077}" dt="2024-03-18T05:23:21.142" v="206" actId="47"/>
          <pc:sldLayoutMkLst>
            <pc:docMk/>
            <pc:sldMasterMk cId="4243225985" sldId="2147483732"/>
            <pc:sldLayoutMk cId="995311361" sldId="2147483741"/>
          </pc:sldLayoutMkLst>
        </pc:sldLayoutChg>
        <pc:sldLayoutChg chg="del">
          <pc:chgData name="John Oakes" userId="1a36f0057432ea1f" providerId="LiveId" clId="{70E88486-F17C-46AB-9F9B-BD2CA2F92077}" dt="2024-03-18T05:23:21.142" v="206" actId="47"/>
          <pc:sldLayoutMkLst>
            <pc:docMk/>
            <pc:sldMasterMk cId="4243225985" sldId="2147483732"/>
            <pc:sldLayoutMk cId="827142921" sldId="2147483742"/>
          </pc:sldLayoutMkLst>
        </pc:sldLayoutChg>
        <pc:sldLayoutChg chg="del">
          <pc:chgData name="John Oakes" userId="1a36f0057432ea1f" providerId="LiveId" clId="{70E88486-F17C-46AB-9F9B-BD2CA2F92077}" dt="2024-03-18T05:23:21.142" v="206" actId="47"/>
          <pc:sldLayoutMkLst>
            <pc:docMk/>
            <pc:sldMasterMk cId="4243225985" sldId="2147483732"/>
            <pc:sldLayoutMk cId="2760957524" sldId="214748374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6bce50b706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6bce50b706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6bce50b70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6bce50b70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6bce50b70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6bce50b70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6bce50b706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6bce50b706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6bce50b706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6bce50b70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6bce50b706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6bce50b706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6bce50b706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6bce50b706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6bce50b706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6bce50b706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bce4eca6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6bce4eca6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6bce4eca64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6bce4eca64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6bce4eca64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6bce4eca6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6bce4eca64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6bce4eca64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6bce50b706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6bce50b706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6bce50b706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6bce50b70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6bce50b70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6bce50b70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325350"/>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AED15-564F-0FA7-8041-8746B8A7A7E1}"/>
              </a:ext>
            </a:extLst>
          </p:cNvPr>
          <p:cNvSpPr>
            <a:spLocks noGrp="1"/>
          </p:cNvSpPr>
          <p:nvPr>
            <p:ph type="title"/>
          </p:nvPr>
        </p:nvSpPr>
        <p:spPr/>
        <p:txBody>
          <a:bodyPr>
            <a:normAutofit fontScale="90000"/>
          </a:bodyPr>
          <a:lstStyle/>
          <a:p>
            <a:endParaRPr lang="en-US"/>
          </a:p>
        </p:txBody>
      </p:sp>
      <p:sp>
        <p:nvSpPr>
          <p:cNvPr id="3" name="Text Placeholder 2">
            <a:extLst>
              <a:ext uri="{FF2B5EF4-FFF2-40B4-BE49-F238E27FC236}">
                <a16:creationId xmlns:a16="http://schemas.microsoft.com/office/drawing/2014/main" id="{5709DBF9-06E4-C377-40F5-445512DA84F6}"/>
              </a:ext>
            </a:extLst>
          </p:cNvPr>
          <p:cNvSpPr>
            <a:spLocks noGrp="1"/>
          </p:cNvSpPr>
          <p:nvPr>
            <p:ph type="body" idx="1"/>
          </p:nvPr>
        </p:nvSpPr>
        <p:spPr>
          <a:xfrm>
            <a:off x="408215" y="1812471"/>
            <a:ext cx="5535385" cy="2318657"/>
          </a:xfrm>
        </p:spPr>
        <p:txBody>
          <a:bodyPr>
            <a:normAutofit/>
          </a:bodyPr>
          <a:lstStyle/>
          <a:p>
            <a:pPr marL="114300" indent="0">
              <a:buNone/>
            </a:pPr>
            <a:r>
              <a:rPr lang="en-US" sz="3200" b="1" dirty="0">
                <a:solidFill>
                  <a:schemeClr val="tx1"/>
                </a:solidFill>
              </a:rPr>
              <a:t>Welcome, </a:t>
            </a:r>
          </a:p>
          <a:p>
            <a:pPr marL="114300" indent="0">
              <a:buNone/>
            </a:pPr>
            <a:r>
              <a:rPr lang="en-US" sz="3200" b="1" dirty="0">
                <a:solidFill>
                  <a:schemeClr val="tx1"/>
                </a:solidFill>
              </a:rPr>
              <a:t>Malcom Inskeep</a:t>
            </a:r>
          </a:p>
        </p:txBody>
      </p:sp>
      <p:pic>
        <p:nvPicPr>
          <p:cNvPr id="1026" name="Picture 2" descr="Indiana University">
            <a:extLst>
              <a:ext uri="{FF2B5EF4-FFF2-40B4-BE49-F238E27FC236}">
                <a16:creationId xmlns:a16="http://schemas.microsoft.com/office/drawing/2014/main" id="{56875CA7-32A8-CFF9-D785-323A328341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6347" y="291909"/>
            <a:ext cx="4559682" cy="455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8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195943" y="277586"/>
            <a:ext cx="8636357" cy="740139"/>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400" b="1" dirty="0"/>
              <a:t>One Why</a:t>
            </a:r>
            <a:endParaRPr sz="4400" b="1" dirty="0"/>
          </a:p>
        </p:txBody>
      </p:sp>
      <p:sp>
        <p:nvSpPr>
          <p:cNvPr id="106" name="Google Shape;106;p21"/>
          <p:cNvSpPr txBox="1">
            <a:spLocks noGrp="1"/>
          </p:cNvSpPr>
          <p:nvPr>
            <p:ph type="body" idx="1"/>
          </p:nvPr>
        </p:nvSpPr>
        <p:spPr>
          <a:xfrm>
            <a:off x="311700" y="1276725"/>
            <a:ext cx="8520600" cy="3416400"/>
          </a:xfrm>
          <a:prstGeom prst="rect">
            <a:avLst/>
          </a:prstGeom>
        </p:spPr>
        <p:txBody>
          <a:bodyPr spcFirstLastPara="1" wrap="square" lIns="91425" tIns="91425" rIns="91425" bIns="91425" anchor="t" anchorCtr="0">
            <a:normAutofit lnSpcReduction="10000"/>
          </a:bodyPr>
          <a:lstStyle/>
          <a:p>
            <a:pPr marL="95250" lvl="0" indent="0" algn="l" rtl="0">
              <a:spcBef>
                <a:spcPts val="0"/>
              </a:spcBef>
              <a:spcAft>
                <a:spcPts val="0"/>
              </a:spcAft>
              <a:buClr>
                <a:schemeClr val="dk1"/>
              </a:buClr>
              <a:buSzPts val="2100"/>
              <a:buNone/>
            </a:pPr>
            <a:r>
              <a:rPr lang="en" sz="3200" b="1" dirty="0">
                <a:solidFill>
                  <a:schemeClr val="dk1"/>
                </a:solidFill>
                <a:latin typeface="Times New Roman"/>
                <a:ea typeface="Times New Roman"/>
                <a:cs typeface="Times New Roman"/>
                <a:sym typeface="Times New Roman"/>
              </a:rPr>
              <a:t>Jesus wants us to ask “ who then can be saved?</a:t>
            </a:r>
          </a:p>
          <a:p>
            <a:pPr marL="95250" lvl="0" indent="0" algn="l" rtl="0">
              <a:spcBef>
                <a:spcPts val="0"/>
              </a:spcBef>
              <a:spcAft>
                <a:spcPts val="0"/>
              </a:spcAft>
              <a:buClr>
                <a:schemeClr val="dk1"/>
              </a:buClr>
              <a:buSzPts val="2100"/>
              <a:buNone/>
            </a:pPr>
            <a:endParaRPr sz="1600"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3200" b="1" dirty="0">
                <a:solidFill>
                  <a:schemeClr val="dk1"/>
                </a:solidFill>
                <a:latin typeface="Times New Roman"/>
                <a:ea typeface="Times New Roman"/>
                <a:cs typeface="Times New Roman"/>
                <a:sym typeface="Times New Roman"/>
              </a:rPr>
              <a:t>“With man it is impossible, but not with God. For all things are possible with God.”</a:t>
            </a:r>
            <a:endParaRPr sz="3200"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endParaRPr lang="en"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3200" b="1" dirty="0">
                <a:solidFill>
                  <a:schemeClr val="dk1"/>
                </a:solidFill>
                <a:latin typeface="Times New Roman"/>
                <a:ea typeface="Times New Roman"/>
                <a:cs typeface="Times New Roman"/>
                <a:sym typeface="Times New Roman"/>
              </a:rPr>
              <a:t>Without God at the center sacrifice is temporary</a:t>
            </a:r>
            <a:endParaRPr sz="3200" b="1" dirty="0">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195943" y="89807"/>
            <a:ext cx="8636357" cy="92791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dirty="0"/>
              <a:t>         </a:t>
            </a:r>
            <a:r>
              <a:rPr lang="en" sz="4000" b="1" dirty="0">
                <a:latin typeface="Times New Roman"/>
                <a:ea typeface="Times New Roman"/>
                <a:cs typeface="Times New Roman"/>
                <a:sym typeface="Times New Roman"/>
              </a:rPr>
              <a:t>              One Why</a:t>
            </a:r>
            <a:endParaRPr sz="4000" b="1" dirty="0">
              <a:latin typeface="Times New Roman"/>
              <a:ea typeface="Times New Roman"/>
              <a:cs typeface="Times New Roman"/>
              <a:sym typeface="Times New Roman"/>
            </a:endParaRPr>
          </a:p>
        </p:txBody>
      </p:sp>
      <p:sp>
        <p:nvSpPr>
          <p:cNvPr id="112" name="Google Shape;112;p22"/>
          <p:cNvSpPr txBox="1">
            <a:spLocks noGrp="1"/>
          </p:cNvSpPr>
          <p:nvPr>
            <p:ph type="body" idx="1"/>
          </p:nvPr>
        </p:nvSpPr>
        <p:spPr>
          <a:xfrm>
            <a:off x="547007" y="1322614"/>
            <a:ext cx="7775892" cy="3820885"/>
          </a:xfrm>
          <a:prstGeom prst="rect">
            <a:avLst/>
          </a:prstGeom>
        </p:spPr>
        <p:txBody>
          <a:bodyPr spcFirstLastPara="1" wrap="square" lIns="91425" tIns="91425" rIns="91425" bIns="91425" anchor="t" anchorCtr="0">
            <a:normAutofit/>
          </a:bodyPr>
          <a:lstStyle/>
          <a:p>
            <a:pPr marL="95250" lvl="0" indent="0" algn="l" rtl="0">
              <a:spcBef>
                <a:spcPts val="0"/>
              </a:spcBef>
              <a:spcAft>
                <a:spcPts val="0"/>
              </a:spcAft>
              <a:buClr>
                <a:schemeClr val="dk1"/>
              </a:buClr>
              <a:buSzPts val="2100"/>
              <a:buNone/>
            </a:pPr>
            <a:r>
              <a:rPr lang="en" sz="3200" b="1" dirty="0">
                <a:solidFill>
                  <a:schemeClr val="dk1"/>
                </a:solidFill>
                <a:latin typeface="Times New Roman"/>
                <a:ea typeface="Times New Roman"/>
                <a:cs typeface="Times New Roman"/>
                <a:sym typeface="Times New Roman"/>
              </a:rPr>
              <a:t>Sacrifice needs a </a:t>
            </a:r>
            <a:r>
              <a:rPr lang="en" sz="3200" b="1" u="sng" dirty="0">
                <a:solidFill>
                  <a:schemeClr val="dk1"/>
                </a:solidFill>
                <a:latin typeface="Times New Roman"/>
                <a:ea typeface="Times New Roman"/>
                <a:cs typeface="Times New Roman"/>
                <a:sym typeface="Times New Roman"/>
              </a:rPr>
              <a:t>why</a:t>
            </a:r>
          </a:p>
          <a:p>
            <a:pPr marL="95250" lvl="0" indent="0" algn="l" rtl="0">
              <a:spcBef>
                <a:spcPts val="0"/>
              </a:spcBef>
              <a:spcAft>
                <a:spcPts val="0"/>
              </a:spcAft>
              <a:buClr>
                <a:schemeClr val="dk1"/>
              </a:buClr>
              <a:buSzPts val="2100"/>
              <a:buNone/>
            </a:pPr>
            <a:endParaRPr sz="1600" b="1" u="sng"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3200" b="1" dirty="0">
                <a:solidFill>
                  <a:schemeClr val="dk1"/>
                </a:solidFill>
                <a:latin typeface="Times New Roman"/>
                <a:ea typeface="Times New Roman"/>
                <a:cs typeface="Times New Roman"/>
                <a:sym typeface="Times New Roman"/>
              </a:rPr>
              <a:t>2nd Corinthians 8:9</a:t>
            </a:r>
          </a:p>
          <a:p>
            <a:pPr marL="95250" lvl="0" indent="0" algn="l" rtl="0">
              <a:spcBef>
                <a:spcPts val="0"/>
              </a:spcBef>
              <a:spcAft>
                <a:spcPts val="0"/>
              </a:spcAft>
              <a:buClr>
                <a:schemeClr val="dk1"/>
              </a:buClr>
              <a:buSzPts val="2100"/>
              <a:buNone/>
            </a:pPr>
            <a:endParaRPr sz="1600"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3200" b="1" dirty="0">
                <a:solidFill>
                  <a:schemeClr val="dk1"/>
                </a:solidFill>
                <a:latin typeface="Times New Roman"/>
                <a:ea typeface="Times New Roman"/>
                <a:cs typeface="Times New Roman"/>
                <a:sym typeface="Times New Roman"/>
              </a:rPr>
              <a:t>We were the why of Jesus</a:t>
            </a:r>
          </a:p>
          <a:p>
            <a:pPr marL="95250" lvl="0" indent="0" algn="l" rtl="0">
              <a:spcBef>
                <a:spcPts val="0"/>
              </a:spcBef>
              <a:spcAft>
                <a:spcPts val="0"/>
              </a:spcAft>
              <a:buClr>
                <a:schemeClr val="dk1"/>
              </a:buClr>
              <a:buSzPts val="2100"/>
              <a:buNone/>
            </a:pPr>
            <a:endParaRPr sz="1400"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3200" b="1" dirty="0">
                <a:solidFill>
                  <a:schemeClr val="dk1"/>
                </a:solidFill>
                <a:latin typeface="Times New Roman"/>
                <a:ea typeface="Times New Roman"/>
                <a:cs typeface="Times New Roman"/>
                <a:sym typeface="Times New Roman"/>
              </a:rPr>
              <a:t>Is Jesus your why?</a:t>
            </a:r>
            <a:endParaRPr sz="3200" b="1" dirty="0">
              <a:solidFill>
                <a:schemeClr val="dk1"/>
              </a:solidFill>
              <a:latin typeface="Times New Roman"/>
              <a:ea typeface="Times New Roman"/>
              <a:cs typeface="Times New Roman"/>
              <a:sym typeface="Times New Roman"/>
            </a:endParaRPr>
          </a:p>
        </p:txBody>
      </p:sp>
      <p:pic>
        <p:nvPicPr>
          <p:cNvPr id="1026" name="Picture 2" descr="Why Images – Browse 53,916 Stock Photos, Vectors, and Video | Adobe Stock">
            <a:extLst>
              <a:ext uri="{FF2B5EF4-FFF2-40B4-BE49-F238E27FC236}">
                <a16:creationId xmlns:a16="http://schemas.microsoft.com/office/drawing/2014/main" id="{23DAA0B5-8C57-4EB5-0F8D-E551D35AA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5193" y="1322614"/>
            <a:ext cx="51435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559350" y="3497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400" b="1" dirty="0"/>
              <a:t>One Why</a:t>
            </a:r>
            <a:endParaRPr sz="4400" b="1" dirty="0"/>
          </a:p>
        </p:txBody>
      </p:sp>
      <p:sp>
        <p:nvSpPr>
          <p:cNvPr id="118" name="Google Shape;118;p23"/>
          <p:cNvSpPr txBox="1">
            <a:spLocks noGrp="1"/>
          </p:cNvSpPr>
          <p:nvPr>
            <p:ph type="body" idx="1"/>
          </p:nvPr>
        </p:nvSpPr>
        <p:spPr>
          <a:xfrm>
            <a:off x="311700" y="1234550"/>
            <a:ext cx="8520600" cy="3416400"/>
          </a:xfrm>
          <a:prstGeom prst="rect">
            <a:avLst/>
          </a:prstGeom>
          <a:ln>
            <a:noFill/>
          </a:ln>
        </p:spPr>
        <p:txBody>
          <a:bodyPr spcFirstLastPara="1" wrap="square" lIns="91425" tIns="91425" rIns="91425" bIns="91425" anchor="t" anchorCtr="0">
            <a:normAutofit fontScale="92500"/>
          </a:bodyPr>
          <a:lstStyle/>
          <a:p>
            <a:pPr marL="50800" lvl="0" indent="0" algn="l" rtl="0">
              <a:lnSpc>
                <a:spcPct val="150000"/>
              </a:lnSpc>
              <a:spcBef>
                <a:spcPts val="0"/>
              </a:spcBef>
              <a:spcAft>
                <a:spcPts val="0"/>
              </a:spcAft>
              <a:buClr>
                <a:schemeClr val="dk1"/>
              </a:buClr>
              <a:buSzPts val="2800"/>
              <a:buNone/>
            </a:pPr>
            <a:r>
              <a:rPr lang="en" sz="3200" b="1" dirty="0">
                <a:solidFill>
                  <a:schemeClr val="dk1"/>
                </a:solidFill>
                <a:latin typeface="Times New Roman"/>
                <a:ea typeface="Times New Roman"/>
                <a:cs typeface="Times New Roman"/>
                <a:sym typeface="Times New Roman"/>
              </a:rPr>
              <a:t>It's not hard to decide what you want your life to be about. What's hard, she said, is figuring out what you're willing to give up in order to do the things you really care about.” Shauna Niequist</a:t>
            </a:r>
            <a:endParaRPr sz="3200" b="1" dirty="0">
              <a:solidFill>
                <a:schemeClr val="dk1"/>
              </a:solidFill>
              <a:latin typeface="Times New Roman"/>
              <a:ea typeface="Times New Roman"/>
              <a:cs typeface="Times New Roman"/>
              <a:sym typeface="Times New Roman"/>
            </a:endParaRPr>
          </a:p>
          <a:p>
            <a:pPr marL="457200" lvl="0" indent="0" algn="l" rtl="0">
              <a:lnSpc>
                <a:spcPct val="150000"/>
              </a:lnSpc>
              <a:spcBef>
                <a:spcPts val="1100"/>
              </a:spcBef>
              <a:spcAft>
                <a:spcPts val="1100"/>
              </a:spcAft>
              <a:buNone/>
            </a:pPr>
            <a:endParaRPr sz="1050" dirty="0">
              <a:solidFill>
                <a:schemeClr val="dk1"/>
              </a:solidFill>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206925" y="359229"/>
            <a:ext cx="8625375" cy="658496"/>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000" b="1" dirty="0"/>
              <a:t>Mark 10:29-31</a:t>
            </a:r>
            <a:endParaRPr sz="4000" b="1" dirty="0"/>
          </a:p>
        </p:txBody>
      </p:sp>
      <p:sp>
        <p:nvSpPr>
          <p:cNvPr id="124" name="Google Shape;124;p24"/>
          <p:cNvSpPr txBox="1">
            <a:spLocks noGrp="1"/>
          </p:cNvSpPr>
          <p:nvPr>
            <p:ph type="body" idx="1"/>
          </p:nvPr>
        </p:nvSpPr>
        <p:spPr>
          <a:xfrm>
            <a:off x="457199" y="1338943"/>
            <a:ext cx="8556171" cy="309518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chemeClr val="dk1"/>
                </a:solidFill>
                <a:latin typeface="Times New Roman"/>
                <a:ea typeface="Times New Roman"/>
                <a:cs typeface="Times New Roman"/>
                <a:sym typeface="Times New Roman"/>
              </a:rPr>
              <a:t>“Peter began to say to him, “See, we have left everything and followed you.” Jesus said, “Truly, I say to you, there is no one who has left house or brothers or sisters or mother or father or children or lands, for my sake and for the gospel, who will not receive a hundredfold now in this time, houses and brothers and sisters and mothers and children and lands, with persecutions, and in the age to come eternal life. But many who are first will be last, and the last first.””</a:t>
            </a:r>
            <a:endParaRPr sz="2400" b="1"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2400" b="1" dirty="0"/>
              <a:t>‭</a:t>
            </a:r>
            <a:endParaRPr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311700" y="326571"/>
            <a:ext cx="8520600" cy="691154"/>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latin typeface="Times New Roman"/>
                <a:ea typeface="Times New Roman"/>
                <a:cs typeface="Times New Roman"/>
                <a:sym typeface="Times New Roman"/>
              </a:rPr>
              <a:t>                   </a:t>
            </a:r>
            <a:r>
              <a:rPr lang="en" sz="4400" b="1" dirty="0">
                <a:latin typeface="Times New Roman"/>
                <a:ea typeface="Times New Roman"/>
                <a:cs typeface="Times New Roman"/>
                <a:sym typeface="Times New Roman"/>
              </a:rPr>
              <a:t>With God One Outcome</a:t>
            </a:r>
            <a:endParaRPr sz="4400" b="1" dirty="0">
              <a:latin typeface="Times New Roman"/>
              <a:ea typeface="Times New Roman"/>
              <a:cs typeface="Times New Roman"/>
              <a:sym typeface="Times New Roman"/>
            </a:endParaRPr>
          </a:p>
        </p:txBody>
      </p:sp>
      <p:sp>
        <p:nvSpPr>
          <p:cNvPr id="130" name="Google Shape;130;p25"/>
          <p:cNvSpPr txBox="1">
            <a:spLocks noGrp="1"/>
          </p:cNvSpPr>
          <p:nvPr>
            <p:ph type="body" idx="1"/>
          </p:nvPr>
        </p:nvSpPr>
        <p:spPr>
          <a:xfrm>
            <a:off x="311700" y="1453243"/>
            <a:ext cx="8520600" cy="3057032"/>
          </a:xfrm>
          <a:prstGeom prst="rect">
            <a:avLst/>
          </a:prstGeom>
        </p:spPr>
        <p:txBody>
          <a:bodyPr spcFirstLastPara="1" wrap="square" lIns="91425" tIns="91425" rIns="91425" bIns="91425" anchor="t" anchorCtr="0">
            <a:normAutofit/>
          </a:bodyPr>
          <a:lstStyle/>
          <a:p>
            <a:pPr marL="95250" lvl="0" indent="0" algn="l" rtl="0">
              <a:spcBef>
                <a:spcPts val="0"/>
              </a:spcBef>
              <a:spcAft>
                <a:spcPts val="0"/>
              </a:spcAft>
              <a:buClr>
                <a:schemeClr val="dk1"/>
              </a:buClr>
              <a:buSzPts val="2100"/>
              <a:buNone/>
            </a:pPr>
            <a:r>
              <a:rPr lang="en" sz="2800" b="1" dirty="0">
                <a:solidFill>
                  <a:schemeClr val="dk1"/>
                </a:solidFill>
                <a:latin typeface="Times New Roman"/>
                <a:ea typeface="Times New Roman"/>
                <a:cs typeface="Times New Roman"/>
                <a:sym typeface="Times New Roman"/>
              </a:rPr>
              <a:t>Remember the outcome of sacrifice</a:t>
            </a:r>
          </a:p>
          <a:p>
            <a:pPr marL="95250" lvl="0" indent="0" algn="l" rtl="0">
              <a:spcBef>
                <a:spcPts val="0"/>
              </a:spcBef>
              <a:spcAft>
                <a:spcPts val="0"/>
              </a:spcAft>
              <a:buClr>
                <a:schemeClr val="dk1"/>
              </a:buClr>
              <a:buSzPts val="2100"/>
              <a:buNone/>
            </a:pPr>
            <a:endParaRPr sz="1400"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2800" b="1" dirty="0">
                <a:solidFill>
                  <a:schemeClr val="dk1"/>
                </a:solidFill>
                <a:latin typeface="Times New Roman"/>
                <a:ea typeface="Times New Roman"/>
                <a:cs typeface="Times New Roman"/>
                <a:sym typeface="Times New Roman"/>
              </a:rPr>
              <a:t>Jesus promises sacrifice bears fruit (Mark 4:20)</a:t>
            </a:r>
          </a:p>
          <a:p>
            <a:pPr marL="95250" lvl="0" indent="0" algn="l" rtl="0">
              <a:spcBef>
                <a:spcPts val="0"/>
              </a:spcBef>
              <a:spcAft>
                <a:spcPts val="0"/>
              </a:spcAft>
              <a:buClr>
                <a:schemeClr val="dk1"/>
              </a:buClr>
              <a:buSzPts val="2100"/>
              <a:buNone/>
            </a:pPr>
            <a:endParaRPr sz="1200"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2800" b="1" dirty="0">
                <a:solidFill>
                  <a:schemeClr val="dk1"/>
                </a:solidFill>
                <a:latin typeface="Times New Roman"/>
                <a:ea typeface="Times New Roman"/>
                <a:cs typeface="Times New Roman"/>
                <a:sym typeface="Times New Roman"/>
              </a:rPr>
              <a:t>Jesus calls us to sacrifice with purpose (John 12:24)</a:t>
            </a:r>
          </a:p>
          <a:p>
            <a:pPr marL="95250" lvl="0" indent="0" algn="l" rtl="0">
              <a:spcBef>
                <a:spcPts val="0"/>
              </a:spcBef>
              <a:spcAft>
                <a:spcPts val="0"/>
              </a:spcAft>
              <a:buClr>
                <a:schemeClr val="dk1"/>
              </a:buClr>
              <a:buSzPts val="2100"/>
              <a:buNone/>
            </a:pPr>
            <a:endParaRPr sz="1400" b="1" dirty="0">
              <a:solidFill>
                <a:schemeClr val="dk1"/>
              </a:solidFill>
              <a:latin typeface="Times New Roman"/>
              <a:ea typeface="Times New Roman"/>
              <a:cs typeface="Times New Roman"/>
              <a:sym typeface="Times New Roman"/>
            </a:endParaRPr>
          </a:p>
          <a:p>
            <a:pPr marL="95250" lvl="0" indent="0" algn="l" rtl="0">
              <a:spcBef>
                <a:spcPts val="0"/>
              </a:spcBef>
              <a:spcAft>
                <a:spcPts val="0"/>
              </a:spcAft>
              <a:buClr>
                <a:schemeClr val="dk1"/>
              </a:buClr>
              <a:buSzPts val="2100"/>
              <a:buNone/>
            </a:pPr>
            <a:r>
              <a:rPr lang="en" sz="2800" b="1" dirty="0">
                <a:solidFill>
                  <a:schemeClr val="dk1"/>
                </a:solidFill>
                <a:latin typeface="Times New Roman"/>
                <a:ea typeface="Times New Roman"/>
                <a:cs typeface="Times New Roman"/>
                <a:sym typeface="Times New Roman"/>
              </a:rPr>
              <a:t>Every choice we make has an impact</a:t>
            </a:r>
            <a:endParaRPr sz="2800" b="1" dirty="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dirty="0"/>
              <a:t>             With God One Outcome</a:t>
            </a:r>
            <a:endParaRPr sz="3600" b="1" dirty="0"/>
          </a:p>
        </p:txBody>
      </p:sp>
      <p:pic>
        <p:nvPicPr>
          <p:cNvPr id="136" name="Google Shape;136;p26"/>
          <p:cNvPicPr preferRelativeResize="0"/>
          <p:nvPr/>
        </p:nvPicPr>
        <p:blipFill>
          <a:blip r:embed="rId3">
            <a:alphaModFix/>
          </a:blip>
          <a:stretch>
            <a:fillRect/>
          </a:stretch>
        </p:blipFill>
        <p:spPr>
          <a:xfrm>
            <a:off x="1324550" y="1153875"/>
            <a:ext cx="6494899" cy="39896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375557" y="235125"/>
            <a:ext cx="9207857" cy="782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000" b="1" dirty="0"/>
              <a:t>With God One Outcome</a:t>
            </a:r>
            <a:endParaRPr sz="4000" b="1" dirty="0"/>
          </a:p>
        </p:txBody>
      </p:sp>
      <p:pic>
        <p:nvPicPr>
          <p:cNvPr id="142" name="Google Shape;142;p27"/>
          <p:cNvPicPr preferRelativeResize="0"/>
          <p:nvPr/>
        </p:nvPicPr>
        <p:blipFill>
          <a:blip r:embed="rId3">
            <a:alphaModFix/>
          </a:blip>
          <a:stretch>
            <a:fillRect/>
          </a:stretch>
        </p:blipFill>
        <p:spPr>
          <a:xfrm>
            <a:off x="1076300" y="1087400"/>
            <a:ext cx="6792844" cy="38209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236764"/>
            <a:ext cx="8520600" cy="780961"/>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                  </a:t>
            </a:r>
            <a:r>
              <a:rPr lang="en-US" sz="4000" b="1" dirty="0"/>
              <a:t>With God One Outcome</a:t>
            </a:r>
          </a:p>
        </p:txBody>
      </p:sp>
      <p:sp>
        <p:nvSpPr>
          <p:cNvPr id="148" name="Google Shape;148;p28"/>
          <p:cNvSpPr txBox="1">
            <a:spLocks noGrp="1"/>
          </p:cNvSpPr>
          <p:nvPr>
            <p:ph type="body" idx="1"/>
          </p:nvPr>
        </p:nvSpPr>
        <p:spPr>
          <a:xfrm>
            <a:off x="425999" y="1289957"/>
            <a:ext cx="8636357" cy="3616779"/>
          </a:xfrm>
          <a:prstGeom prst="rect">
            <a:avLst/>
          </a:prstGeom>
        </p:spPr>
        <p:txBody>
          <a:bodyPr spcFirstLastPara="1" wrap="square" lIns="91425" tIns="91425" rIns="91425" bIns="91425" anchor="t" anchorCtr="0">
            <a:normAutofit lnSpcReduction="10000"/>
          </a:bodyPr>
          <a:lstStyle/>
          <a:p>
            <a:pPr marL="69850" lvl="0" indent="0" algn="l" rtl="0">
              <a:lnSpc>
                <a:spcPct val="138000"/>
              </a:lnSpc>
              <a:spcBef>
                <a:spcPts val="0"/>
              </a:spcBef>
              <a:spcAft>
                <a:spcPts val="0"/>
              </a:spcAft>
              <a:buClr>
                <a:schemeClr val="dk1"/>
              </a:buClr>
              <a:buSzPts val="2500"/>
              <a:buNone/>
            </a:pPr>
            <a:r>
              <a:rPr lang="en" sz="2400" b="1" dirty="0">
                <a:solidFill>
                  <a:schemeClr val="dk1"/>
                </a:solidFill>
                <a:latin typeface="Times New Roman"/>
                <a:ea typeface="Times New Roman"/>
                <a:cs typeface="Times New Roman"/>
                <a:sym typeface="Times New Roman"/>
              </a:rPr>
              <a:t>He doesn’t call us to blindly sacrifice but instead Jesus  modeled sacrifice and laid down his life for us </a:t>
            </a:r>
          </a:p>
          <a:p>
            <a:pPr marL="69850" lvl="0" indent="0" algn="l" rtl="0">
              <a:lnSpc>
                <a:spcPct val="138000"/>
              </a:lnSpc>
              <a:spcBef>
                <a:spcPts val="0"/>
              </a:spcBef>
              <a:spcAft>
                <a:spcPts val="0"/>
              </a:spcAft>
              <a:buClr>
                <a:schemeClr val="dk1"/>
              </a:buClr>
              <a:buSzPts val="2500"/>
              <a:buNone/>
            </a:pPr>
            <a:endParaRPr sz="1000" b="1" dirty="0">
              <a:solidFill>
                <a:schemeClr val="dk1"/>
              </a:solidFill>
              <a:latin typeface="Times New Roman"/>
              <a:ea typeface="Times New Roman"/>
              <a:cs typeface="Times New Roman"/>
              <a:sym typeface="Times New Roman"/>
            </a:endParaRPr>
          </a:p>
          <a:p>
            <a:pPr marL="69850" lvl="0" indent="0" algn="l" rtl="0">
              <a:lnSpc>
                <a:spcPct val="138000"/>
              </a:lnSpc>
              <a:spcBef>
                <a:spcPts val="0"/>
              </a:spcBef>
              <a:spcAft>
                <a:spcPts val="0"/>
              </a:spcAft>
              <a:buClr>
                <a:schemeClr val="dk1"/>
              </a:buClr>
              <a:buSzPts val="2500"/>
              <a:buNone/>
            </a:pPr>
            <a:r>
              <a:rPr lang="en" sz="2400" b="1" dirty="0">
                <a:solidFill>
                  <a:schemeClr val="dk1"/>
                </a:solidFill>
                <a:latin typeface="Times New Roman"/>
                <a:ea typeface="Times New Roman"/>
                <a:cs typeface="Times New Roman"/>
                <a:sym typeface="Times New Roman"/>
              </a:rPr>
              <a:t>Seeking to be first and hold onto everything means we will be last and lose everything</a:t>
            </a:r>
          </a:p>
          <a:p>
            <a:pPr marL="69850" lvl="0" indent="0" algn="l" rtl="0">
              <a:lnSpc>
                <a:spcPct val="138000"/>
              </a:lnSpc>
              <a:spcBef>
                <a:spcPts val="0"/>
              </a:spcBef>
              <a:spcAft>
                <a:spcPts val="0"/>
              </a:spcAft>
              <a:buClr>
                <a:schemeClr val="dk1"/>
              </a:buClr>
              <a:buSzPts val="2500"/>
              <a:buNone/>
            </a:pPr>
            <a:endParaRPr sz="1100" b="1" dirty="0">
              <a:solidFill>
                <a:schemeClr val="dk1"/>
              </a:solidFill>
              <a:latin typeface="Times New Roman"/>
              <a:ea typeface="Times New Roman"/>
              <a:cs typeface="Times New Roman"/>
              <a:sym typeface="Times New Roman"/>
            </a:endParaRPr>
          </a:p>
          <a:p>
            <a:pPr marL="69850" lvl="0" indent="0" algn="l" rtl="0">
              <a:lnSpc>
                <a:spcPct val="138000"/>
              </a:lnSpc>
              <a:spcBef>
                <a:spcPts val="0"/>
              </a:spcBef>
              <a:spcAft>
                <a:spcPts val="0"/>
              </a:spcAft>
              <a:buClr>
                <a:schemeClr val="dk1"/>
              </a:buClr>
              <a:buSzPts val="2500"/>
              <a:buNone/>
            </a:pPr>
            <a:r>
              <a:rPr lang="en" sz="2400" b="1" dirty="0">
                <a:solidFill>
                  <a:schemeClr val="dk1"/>
                </a:solidFill>
                <a:latin typeface="Times New Roman"/>
                <a:ea typeface="Times New Roman"/>
                <a:cs typeface="Times New Roman"/>
                <a:sym typeface="Times New Roman"/>
              </a:rPr>
              <a:t>Remember no  matter what God might be calling us to sacrifice today what lies beyond is much richer than we can ever imagine.</a:t>
            </a:r>
            <a:endParaRPr sz="2400" b="1" dirty="0">
              <a:solidFill>
                <a:schemeClr val="dk1"/>
              </a:solidFill>
              <a:latin typeface="Times New Roman"/>
              <a:ea typeface="Times New Roman"/>
              <a:cs typeface="Times New Roman"/>
              <a:sym typeface="Times New Roman"/>
            </a:endParaRPr>
          </a:p>
          <a:p>
            <a:pPr marL="45720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343400" y="-163285"/>
            <a:ext cx="4488907" cy="394335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6000" b="1" dirty="0"/>
              <a:t>One Thing</a:t>
            </a:r>
            <a:br>
              <a:rPr lang="en" b="1" dirty="0"/>
            </a:br>
            <a:br>
              <a:rPr lang="en" b="1" dirty="0"/>
            </a:br>
            <a:r>
              <a:rPr lang="en" sz="3600" b="1" dirty="0"/>
              <a:t>Mark 10:17-31</a:t>
            </a:r>
            <a:endParaRPr sz="3600" b="1" dirty="0"/>
          </a:p>
        </p:txBody>
      </p:sp>
      <p:cxnSp>
        <p:nvCxnSpPr>
          <p:cNvPr id="56" name="Google Shape;56;p13"/>
          <p:cNvCxnSpPr/>
          <p:nvPr/>
        </p:nvCxnSpPr>
        <p:spPr>
          <a:xfrm>
            <a:off x="7978750" y="1022375"/>
            <a:ext cx="1011900" cy="1011900"/>
          </a:xfrm>
          <a:prstGeom prst="straightConnector1">
            <a:avLst/>
          </a:prstGeom>
          <a:noFill/>
          <a:ln w="9525" cap="flat" cmpd="sng">
            <a:solidFill>
              <a:schemeClr val="dk2"/>
            </a:solidFill>
            <a:prstDash val="solid"/>
            <a:round/>
            <a:headEnd type="none" w="med" len="med"/>
            <a:tailEnd type="none" w="med" len="med"/>
          </a:ln>
        </p:spPr>
      </p:cxnSp>
      <p:pic>
        <p:nvPicPr>
          <p:cNvPr id="2050" name="Picture 2" descr="Download One, 1, Number. Royalty-Free Stock Illustration Image - Pixabay">
            <a:extLst>
              <a:ext uri="{FF2B5EF4-FFF2-40B4-BE49-F238E27FC236}">
                <a16:creationId xmlns:a16="http://schemas.microsoft.com/office/drawing/2014/main" id="{407086FB-F6CD-3F3D-78F2-0F7D053BE4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870" y="865414"/>
            <a:ext cx="3771900" cy="3771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246289" y="285750"/>
            <a:ext cx="8586011" cy="731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                     </a:t>
            </a:r>
            <a:r>
              <a:rPr lang="en" sz="4400" b="1" dirty="0"/>
              <a:t>One Thing</a:t>
            </a:r>
            <a:endParaRPr sz="4400" b="1" dirty="0"/>
          </a:p>
        </p:txBody>
      </p:sp>
      <p:sp>
        <p:nvSpPr>
          <p:cNvPr id="62" name="Google Shape;62;p14"/>
          <p:cNvSpPr txBox="1">
            <a:spLocks noGrp="1"/>
          </p:cNvSpPr>
          <p:nvPr>
            <p:ph type="body" idx="1"/>
          </p:nvPr>
        </p:nvSpPr>
        <p:spPr>
          <a:xfrm>
            <a:off x="465364" y="1281793"/>
            <a:ext cx="8586011" cy="2998157"/>
          </a:xfrm>
          <a:prstGeom prst="rect">
            <a:avLst/>
          </a:prstGeom>
        </p:spPr>
        <p:txBody>
          <a:bodyPr spcFirstLastPara="1" wrap="square" lIns="91425" tIns="91425" rIns="91425" bIns="91425" anchor="t" anchorCtr="0">
            <a:noAutofit/>
          </a:bodyPr>
          <a:lstStyle/>
          <a:p>
            <a:pPr marL="101600" lvl="0" indent="0" algn="l" rtl="0">
              <a:spcBef>
                <a:spcPts val="0"/>
              </a:spcBef>
              <a:spcAft>
                <a:spcPts val="0"/>
              </a:spcAft>
              <a:buClr>
                <a:schemeClr val="dk1"/>
              </a:buClr>
              <a:buSzPts val="2000"/>
              <a:buNone/>
            </a:pPr>
            <a:r>
              <a:rPr lang="en" sz="3200" b="1" dirty="0">
                <a:solidFill>
                  <a:schemeClr val="dk1"/>
                </a:solidFill>
              </a:rPr>
              <a:t>The Rich Young Ruler walked away from Jesus because of One thing</a:t>
            </a:r>
            <a:endParaRPr sz="3200" b="1" dirty="0">
              <a:solidFill>
                <a:schemeClr val="dk1"/>
              </a:solidFill>
            </a:endParaRPr>
          </a:p>
          <a:p>
            <a:pPr marL="101600" lvl="0" indent="0" algn="l" rtl="0">
              <a:spcBef>
                <a:spcPts val="0"/>
              </a:spcBef>
              <a:spcAft>
                <a:spcPts val="0"/>
              </a:spcAft>
              <a:buClr>
                <a:schemeClr val="dk1"/>
              </a:buClr>
              <a:buSzPts val="2000"/>
              <a:buNone/>
            </a:pPr>
            <a:r>
              <a:rPr lang="en" sz="3200" b="1" dirty="0">
                <a:solidFill>
                  <a:schemeClr val="dk1"/>
                </a:solidFill>
              </a:rPr>
              <a:t>To avoid his fate, Jesus calls us to have One God</a:t>
            </a:r>
            <a:endParaRPr sz="3200" b="1" dirty="0">
              <a:solidFill>
                <a:schemeClr val="dk1"/>
              </a:solidFill>
            </a:endParaRPr>
          </a:p>
          <a:p>
            <a:pPr marL="101600" lvl="0" indent="0" algn="l" rtl="0">
              <a:spcBef>
                <a:spcPts val="0"/>
              </a:spcBef>
              <a:spcAft>
                <a:spcPts val="0"/>
              </a:spcAft>
              <a:buClr>
                <a:schemeClr val="dk1"/>
              </a:buClr>
              <a:buSzPts val="2000"/>
              <a:buNone/>
            </a:pPr>
            <a:r>
              <a:rPr lang="en" sz="3200" b="1" dirty="0">
                <a:solidFill>
                  <a:schemeClr val="dk1"/>
                </a:solidFill>
              </a:rPr>
              <a:t>One Why</a:t>
            </a:r>
            <a:endParaRPr sz="3200" b="1" dirty="0">
              <a:solidFill>
                <a:schemeClr val="dk1"/>
              </a:solidFill>
            </a:endParaRPr>
          </a:p>
          <a:p>
            <a:pPr marL="101600" lvl="0" indent="0" algn="l" rtl="0">
              <a:spcBef>
                <a:spcPts val="0"/>
              </a:spcBef>
              <a:spcAft>
                <a:spcPts val="0"/>
              </a:spcAft>
              <a:buClr>
                <a:schemeClr val="dk1"/>
              </a:buClr>
              <a:buSzPts val="2000"/>
              <a:buNone/>
            </a:pPr>
            <a:r>
              <a:rPr lang="en" sz="3200" b="1" dirty="0">
                <a:solidFill>
                  <a:schemeClr val="dk1"/>
                </a:solidFill>
              </a:rPr>
              <a:t>Remember with God there is one outcome</a:t>
            </a:r>
            <a:endParaRPr sz="3200" b="1"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132425" y="261257"/>
            <a:ext cx="8699875" cy="756468"/>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000" b="1" dirty="0"/>
              <a:t>Mark 10:17-22</a:t>
            </a:r>
            <a:endParaRPr sz="4000" b="1" dirty="0"/>
          </a:p>
        </p:txBody>
      </p:sp>
      <p:sp>
        <p:nvSpPr>
          <p:cNvPr id="68" name="Google Shape;68;p15"/>
          <p:cNvSpPr txBox="1">
            <a:spLocks noGrp="1"/>
          </p:cNvSpPr>
          <p:nvPr>
            <p:ph type="body" idx="1"/>
          </p:nvPr>
        </p:nvSpPr>
        <p:spPr>
          <a:xfrm>
            <a:off x="311700" y="918500"/>
            <a:ext cx="8699875" cy="416785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300" dirty="0">
                <a:solidFill>
                  <a:schemeClr val="dk1"/>
                </a:solidFill>
                <a:latin typeface="Times New Roman"/>
                <a:ea typeface="Times New Roman"/>
                <a:cs typeface="Times New Roman"/>
                <a:sym typeface="Times New Roman"/>
              </a:rPr>
              <a:t>	</a:t>
            </a:r>
            <a:r>
              <a:rPr lang="en" sz="8800" b="1" dirty="0">
                <a:solidFill>
                  <a:schemeClr val="dk1"/>
                </a:solidFill>
                <a:latin typeface="Times New Roman"/>
                <a:ea typeface="Times New Roman"/>
                <a:cs typeface="Times New Roman"/>
                <a:sym typeface="Times New Roman"/>
              </a:rPr>
              <a:t>“And as he was setting out on his journey, a man ran up and knelt before him and asked him, “Good Teacher, what must I do to inherit eternal life?” And Jesus said to him, “Why do you call me good? No one is good except God alone. You know the commandments: ‘Do not murder, Do not commit adultery, Do not steal, Do not bear false witness, Do not defraud, Honor your father and mother.’” And he said to him, “Teacher, all these I have kept from my youth.” And Jesus, looking at him, loved him, and said to him, “You lack one thing: go, sell all that you have and give to the poor, and you will have treasure in heaven; and come, follow me.” Disheartened by the saying, he went away sorrowful, for he had great possessions.”</a:t>
            </a:r>
            <a:endParaRPr sz="8800" b="1" dirty="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 sz="8000" dirty="0"/>
              <a:t>‭‭</a:t>
            </a:r>
            <a:endParaRPr sz="8000" dirty="0"/>
          </a:p>
          <a:p>
            <a:pPr marL="0" lvl="0" indent="0" algn="l" rtl="0">
              <a:spcBef>
                <a:spcPts val="0"/>
              </a:spcBef>
              <a:spcAft>
                <a:spcPts val="12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220436"/>
            <a:ext cx="8520600" cy="797289"/>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400" dirty="0"/>
              <a:t>Mark 10:17</a:t>
            </a:r>
            <a:endParaRPr sz="4400" dirty="0"/>
          </a:p>
        </p:txBody>
      </p:sp>
      <p:sp>
        <p:nvSpPr>
          <p:cNvPr id="74" name="Google Shape;74;p16"/>
          <p:cNvSpPr txBox="1">
            <a:spLocks noGrp="1"/>
          </p:cNvSpPr>
          <p:nvPr>
            <p:ph type="body" idx="1"/>
          </p:nvPr>
        </p:nvSpPr>
        <p:spPr>
          <a:xfrm>
            <a:off x="311700" y="1355271"/>
            <a:ext cx="8710050" cy="3147854"/>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Char char="●"/>
            </a:pPr>
            <a:r>
              <a:rPr lang="en" sz="2800" b="1" dirty="0">
                <a:solidFill>
                  <a:schemeClr val="dk1"/>
                </a:solidFill>
              </a:rPr>
              <a:t>In the time of Jesus; wealth was considered a blessing based on righteousness</a:t>
            </a:r>
            <a:endParaRPr sz="2800" b="1" dirty="0">
              <a:solidFill>
                <a:schemeClr val="dk1"/>
              </a:solidFill>
            </a:endParaRPr>
          </a:p>
          <a:p>
            <a:pPr marL="457200" lvl="0" indent="-355600" algn="l" rtl="0">
              <a:spcBef>
                <a:spcPts val="0"/>
              </a:spcBef>
              <a:spcAft>
                <a:spcPts val="0"/>
              </a:spcAft>
              <a:buClr>
                <a:schemeClr val="dk1"/>
              </a:buClr>
              <a:buSzPts val="2000"/>
              <a:buChar char="●"/>
            </a:pPr>
            <a:r>
              <a:rPr lang="en" sz="2800" b="1" dirty="0">
                <a:solidFill>
                  <a:schemeClr val="dk1"/>
                </a:solidFill>
              </a:rPr>
              <a:t>This makes the question he asked Jesus shocking!</a:t>
            </a:r>
            <a:endParaRPr sz="2800" b="1" dirty="0">
              <a:solidFill>
                <a:schemeClr val="dk1"/>
              </a:solidFill>
            </a:endParaRPr>
          </a:p>
          <a:p>
            <a:pPr marL="457200" lvl="0" indent="-355600" algn="l" rtl="0">
              <a:spcBef>
                <a:spcPts val="0"/>
              </a:spcBef>
              <a:spcAft>
                <a:spcPts val="0"/>
              </a:spcAft>
              <a:buClr>
                <a:schemeClr val="dk1"/>
              </a:buClr>
              <a:buSzPts val="2000"/>
              <a:buChar char="●"/>
            </a:pPr>
            <a:r>
              <a:rPr lang="en" sz="2800" b="1" dirty="0">
                <a:solidFill>
                  <a:schemeClr val="dk1"/>
                </a:solidFill>
              </a:rPr>
              <a:t>“What must I do to inherit eternal life?</a:t>
            </a:r>
            <a:endParaRPr sz="2800" b="1" dirty="0">
              <a:solidFill>
                <a:schemeClr val="dk1"/>
              </a:solidFill>
            </a:endParaRPr>
          </a:p>
          <a:p>
            <a:pPr marL="457200" lvl="0" indent="-355600" algn="l" rtl="0">
              <a:spcBef>
                <a:spcPts val="0"/>
              </a:spcBef>
              <a:spcAft>
                <a:spcPts val="0"/>
              </a:spcAft>
              <a:buClr>
                <a:schemeClr val="dk1"/>
              </a:buClr>
              <a:buSzPts val="2000"/>
              <a:buChar char="●"/>
            </a:pPr>
            <a:r>
              <a:rPr lang="en" sz="2800" b="1" dirty="0">
                <a:solidFill>
                  <a:schemeClr val="dk1"/>
                </a:solidFill>
              </a:rPr>
              <a:t>From the outside he looks like he’s on the way there</a:t>
            </a:r>
            <a:endParaRPr sz="2800" b="1"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dirty="0"/>
              <a:t>            Ten Commandments (Ex 20)</a:t>
            </a:r>
            <a:endParaRPr sz="3600" b="1" dirty="0"/>
          </a:p>
        </p:txBody>
      </p:sp>
      <p:sp>
        <p:nvSpPr>
          <p:cNvPr id="80" name="Google Shape;80;p17"/>
          <p:cNvSpPr txBox="1">
            <a:spLocks noGrp="1"/>
          </p:cNvSpPr>
          <p:nvPr>
            <p:ph type="body" idx="1"/>
          </p:nvPr>
        </p:nvSpPr>
        <p:spPr>
          <a:xfrm>
            <a:off x="130629" y="1371599"/>
            <a:ext cx="4678135" cy="3326876"/>
          </a:xfrm>
          <a:prstGeom prst="rect">
            <a:avLst/>
          </a:prstGeom>
        </p:spPr>
        <p:txBody>
          <a:bodyPr spcFirstLastPara="1" wrap="square" lIns="91425" tIns="91425" rIns="91425" bIns="91425" anchor="t" anchorCtr="0">
            <a:normAutofit/>
          </a:bodyPr>
          <a:lstStyle/>
          <a:p>
            <a:pPr marL="127000" lvl="0" indent="0" algn="l" rtl="0">
              <a:spcBef>
                <a:spcPts val="0"/>
              </a:spcBef>
              <a:spcAft>
                <a:spcPts val="0"/>
              </a:spcAft>
              <a:buClr>
                <a:schemeClr val="dk1"/>
              </a:buClr>
              <a:buSzPts val="1600"/>
              <a:buNone/>
            </a:pPr>
            <a:r>
              <a:rPr lang="en" sz="2400" b="1" dirty="0">
                <a:solidFill>
                  <a:schemeClr val="dk1"/>
                </a:solidFill>
                <a:latin typeface="Times New Roman"/>
                <a:ea typeface="Times New Roman"/>
                <a:cs typeface="Times New Roman"/>
                <a:sym typeface="Times New Roman"/>
              </a:rPr>
              <a:t>Have no other Gods before me </a:t>
            </a:r>
            <a:endParaRPr sz="2400" b="1" dirty="0">
              <a:solidFill>
                <a:schemeClr val="dk1"/>
              </a:solidFill>
              <a:latin typeface="Times New Roman"/>
              <a:ea typeface="Times New Roman"/>
              <a:cs typeface="Times New Roman"/>
              <a:sym typeface="Times New Roman"/>
            </a:endParaRPr>
          </a:p>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Do not worship graven images</a:t>
            </a:r>
            <a:endParaRPr sz="2400" b="1" dirty="0">
              <a:solidFill>
                <a:schemeClr val="dk1"/>
              </a:solidFill>
              <a:latin typeface="Times New Roman"/>
              <a:ea typeface="Times New Roman"/>
              <a:cs typeface="Times New Roman"/>
              <a:sym typeface="Times New Roman"/>
            </a:endParaRPr>
          </a:p>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Do not take the Lord's name in vain</a:t>
            </a:r>
            <a:endParaRPr sz="2400" b="1" dirty="0">
              <a:solidFill>
                <a:schemeClr val="dk1"/>
              </a:solidFill>
              <a:latin typeface="Times New Roman"/>
              <a:ea typeface="Times New Roman"/>
              <a:cs typeface="Times New Roman"/>
              <a:sym typeface="Times New Roman"/>
            </a:endParaRPr>
          </a:p>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Remember the Sabbath and keep it holy</a:t>
            </a:r>
            <a:endParaRPr sz="2400" b="1" dirty="0">
              <a:solidFill>
                <a:schemeClr val="dk1"/>
              </a:solidFill>
              <a:latin typeface="Times New Roman"/>
              <a:ea typeface="Times New Roman"/>
              <a:cs typeface="Times New Roman"/>
              <a:sym typeface="Times New Roman"/>
            </a:endParaRPr>
          </a:p>
          <a:p>
            <a:pPr marL="457200" lvl="0" indent="0" algn="l" rtl="0">
              <a:spcBef>
                <a:spcPts val="1200"/>
              </a:spcBef>
              <a:spcAft>
                <a:spcPts val="1200"/>
              </a:spcAft>
              <a:buNone/>
            </a:pPr>
            <a:endParaRPr dirty="0"/>
          </a:p>
        </p:txBody>
      </p:sp>
      <p:sp>
        <p:nvSpPr>
          <p:cNvPr id="81" name="Google Shape;81;p17"/>
          <p:cNvSpPr txBox="1">
            <a:spLocks noGrp="1"/>
          </p:cNvSpPr>
          <p:nvPr>
            <p:ph type="body" idx="2"/>
          </p:nvPr>
        </p:nvSpPr>
        <p:spPr>
          <a:xfrm>
            <a:off x="5070020" y="1477735"/>
            <a:ext cx="3762279" cy="3091139"/>
          </a:xfrm>
          <a:prstGeom prst="rect">
            <a:avLst/>
          </a:prstGeom>
        </p:spPr>
        <p:txBody>
          <a:bodyPr spcFirstLastPara="1" wrap="square" lIns="91425" tIns="91425" rIns="91425" bIns="91425" anchor="t" anchorCtr="0">
            <a:normAutofit/>
          </a:bodyPr>
          <a:lstStyle/>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Honor your father and mother</a:t>
            </a:r>
            <a:endParaRPr sz="2400" b="1" dirty="0">
              <a:solidFill>
                <a:schemeClr val="dk1"/>
              </a:solidFill>
              <a:latin typeface="Times New Roman"/>
              <a:ea typeface="Times New Roman"/>
              <a:cs typeface="Times New Roman"/>
              <a:sym typeface="Times New Roman"/>
            </a:endParaRPr>
          </a:p>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Do not murder</a:t>
            </a:r>
            <a:endParaRPr sz="2400" b="1" dirty="0">
              <a:solidFill>
                <a:schemeClr val="dk1"/>
              </a:solidFill>
              <a:latin typeface="Times New Roman"/>
              <a:ea typeface="Times New Roman"/>
              <a:cs typeface="Times New Roman"/>
              <a:sym typeface="Times New Roman"/>
            </a:endParaRPr>
          </a:p>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Do not commit adultery</a:t>
            </a:r>
            <a:endParaRPr sz="2400" b="1" dirty="0">
              <a:solidFill>
                <a:schemeClr val="dk1"/>
              </a:solidFill>
              <a:latin typeface="Times New Roman"/>
              <a:ea typeface="Times New Roman"/>
              <a:cs typeface="Times New Roman"/>
              <a:sym typeface="Times New Roman"/>
            </a:endParaRPr>
          </a:p>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Do not bear false witness</a:t>
            </a:r>
            <a:endParaRPr sz="2400" b="1" dirty="0">
              <a:solidFill>
                <a:schemeClr val="dk1"/>
              </a:solidFill>
              <a:latin typeface="Times New Roman"/>
              <a:ea typeface="Times New Roman"/>
              <a:cs typeface="Times New Roman"/>
              <a:sym typeface="Times New Roman"/>
            </a:endParaRPr>
          </a:p>
          <a:p>
            <a:pPr marL="101600" lvl="0" indent="0" algn="l" rtl="0">
              <a:spcBef>
                <a:spcPts val="0"/>
              </a:spcBef>
              <a:spcAft>
                <a:spcPts val="0"/>
              </a:spcAft>
              <a:buClr>
                <a:schemeClr val="dk1"/>
              </a:buClr>
              <a:buSzPts val="2000"/>
              <a:buNone/>
            </a:pPr>
            <a:r>
              <a:rPr lang="en" sz="2400" b="1" dirty="0">
                <a:solidFill>
                  <a:schemeClr val="dk1"/>
                </a:solidFill>
                <a:latin typeface="Times New Roman"/>
                <a:ea typeface="Times New Roman"/>
                <a:cs typeface="Times New Roman"/>
                <a:sym typeface="Times New Roman"/>
              </a:rPr>
              <a:t>Do not covet</a:t>
            </a:r>
            <a:endParaRPr sz="2400" b="1" dirty="0">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400" b="1" dirty="0"/>
              <a:t>One God</a:t>
            </a:r>
            <a:endParaRPr sz="4400" b="1" dirty="0"/>
          </a:p>
        </p:txBody>
      </p:sp>
      <p:sp>
        <p:nvSpPr>
          <p:cNvPr id="87" name="Google Shape;87;p18"/>
          <p:cNvSpPr txBox="1">
            <a:spLocks noGrp="1"/>
          </p:cNvSpPr>
          <p:nvPr>
            <p:ph type="body" idx="1"/>
          </p:nvPr>
        </p:nvSpPr>
        <p:spPr>
          <a:xfrm>
            <a:off x="538843" y="1428751"/>
            <a:ext cx="7706457" cy="3774274"/>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Clr>
                <a:schemeClr val="dk1"/>
              </a:buClr>
              <a:buSzPts val="1800"/>
              <a:buNone/>
            </a:pPr>
            <a:r>
              <a:rPr lang="en" sz="2800" b="1" dirty="0">
                <a:solidFill>
                  <a:schemeClr val="dk1"/>
                </a:solidFill>
              </a:rPr>
              <a:t>The Rich  Young Ruler is the only person Jesus is said to have loved in Mark</a:t>
            </a:r>
          </a:p>
          <a:p>
            <a:pPr marL="114300" lvl="0" indent="0" algn="l" rtl="0">
              <a:spcBef>
                <a:spcPts val="0"/>
              </a:spcBef>
              <a:spcAft>
                <a:spcPts val="0"/>
              </a:spcAft>
              <a:buClr>
                <a:schemeClr val="dk1"/>
              </a:buClr>
              <a:buSzPts val="1800"/>
              <a:buNone/>
            </a:pPr>
            <a:endParaRPr sz="2000" b="1" dirty="0">
              <a:solidFill>
                <a:schemeClr val="dk1"/>
              </a:solidFill>
            </a:endParaRPr>
          </a:p>
          <a:p>
            <a:pPr marL="114300" lvl="0" indent="0" algn="l" rtl="0">
              <a:spcBef>
                <a:spcPts val="0"/>
              </a:spcBef>
              <a:spcAft>
                <a:spcPts val="0"/>
              </a:spcAft>
              <a:buClr>
                <a:schemeClr val="dk1"/>
              </a:buClr>
              <a:buSzPts val="1800"/>
              <a:buNone/>
            </a:pPr>
            <a:r>
              <a:rPr lang="en" sz="2800" b="1" dirty="0">
                <a:solidFill>
                  <a:schemeClr val="dk1"/>
                </a:solidFill>
              </a:rPr>
              <a:t>That love looked like telling a hard truth</a:t>
            </a:r>
          </a:p>
          <a:p>
            <a:pPr marL="114300" lvl="0" indent="0" algn="l" rtl="0">
              <a:spcBef>
                <a:spcPts val="0"/>
              </a:spcBef>
              <a:spcAft>
                <a:spcPts val="0"/>
              </a:spcAft>
              <a:buClr>
                <a:schemeClr val="dk1"/>
              </a:buClr>
              <a:buSzPts val="1800"/>
              <a:buNone/>
            </a:pPr>
            <a:endParaRPr sz="2000" b="1" dirty="0">
              <a:solidFill>
                <a:schemeClr val="dk1"/>
              </a:solidFill>
            </a:endParaRPr>
          </a:p>
          <a:p>
            <a:pPr marL="114300" lvl="0" indent="0" algn="l" rtl="0">
              <a:spcBef>
                <a:spcPts val="0"/>
              </a:spcBef>
              <a:spcAft>
                <a:spcPts val="0"/>
              </a:spcAft>
              <a:buClr>
                <a:schemeClr val="dk1"/>
              </a:buClr>
              <a:buSzPts val="1800"/>
              <a:buNone/>
            </a:pPr>
            <a:r>
              <a:rPr lang="en" sz="2800" b="1" dirty="0">
                <a:solidFill>
                  <a:schemeClr val="dk1"/>
                </a:solidFill>
              </a:rPr>
              <a:t>What would Jesus say to you?</a:t>
            </a:r>
            <a:endParaRPr sz="2800" b="1" dirty="0">
              <a:solidFill>
                <a:schemeClr val="dk1"/>
              </a:solidFill>
            </a:endParaRPr>
          </a:p>
        </p:txBody>
      </p:sp>
      <p:cxnSp>
        <p:nvCxnSpPr>
          <p:cNvPr id="88" name="Google Shape;88;p18"/>
          <p:cNvCxnSpPr/>
          <p:nvPr/>
        </p:nvCxnSpPr>
        <p:spPr>
          <a:xfrm>
            <a:off x="7319075" y="1126025"/>
            <a:ext cx="135900" cy="9417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400" b="1" dirty="0"/>
              <a:t>One God</a:t>
            </a:r>
            <a:endParaRPr sz="4400" b="1" dirty="0"/>
          </a:p>
        </p:txBody>
      </p:sp>
      <p:sp>
        <p:nvSpPr>
          <p:cNvPr id="94" name="Google Shape;94;p19"/>
          <p:cNvSpPr txBox="1">
            <a:spLocks noGrp="1"/>
          </p:cNvSpPr>
          <p:nvPr>
            <p:ph type="body" idx="1"/>
          </p:nvPr>
        </p:nvSpPr>
        <p:spPr>
          <a:xfrm>
            <a:off x="130628" y="1502229"/>
            <a:ext cx="8891121" cy="3000896"/>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Clr>
                <a:schemeClr val="dk1"/>
              </a:buClr>
              <a:buSzPts val="1800"/>
              <a:buNone/>
            </a:pPr>
            <a:r>
              <a:rPr lang="en" sz="2800" b="1" dirty="0">
                <a:solidFill>
                  <a:schemeClr val="dk1"/>
                </a:solidFill>
              </a:rPr>
              <a:t>Allow people in your life to speak truth to you (Proverbs 12:15)</a:t>
            </a:r>
          </a:p>
          <a:p>
            <a:pPr marL="114300" lvl="0" indent="0" algn="l" rtl="0">
              <a:spcBef>
                <a:spcPts val="0"/>
              </a:spcBef>
              <a:spcAft>
                <a:spcPts val="0"/>
              </a:spcAft>
              <a:buClr>
                <a:schemeClr val="dk1"/>
              </a:buClr>
              <a:buSzPts val="1800"/>
              <a:buNone/>
            </a:pPr>
            <a:endParaRPr sz="800" b="1" dirty="0">
              <a:solidFill>
                <a:schemeClr val="dk1"/>
              </a:solidFill>
            </a:endParaRPr>
          </a:p>
          <a:p>
            <a:pPr marL="114300" lvl="0" indent="0" algn="l" rtl="0">
              <a:spcBef>
                <a:spcPts val="0"/>
              </a:spcBef>
              <a:spcAft>
                <a:spcPts val="0"/>
              </a:spcAft>
              <a:buClr>
                <a:schemeClr val="dk1"/>
              </a:buClr>
              <a:buSzPts val="1800"/>
              <a:buNone/>
            </a:pPr>
            <a:r>
              <a:rPr lang="en" sz="2800" b="1" dirty="0">
                <a:solidFill>
                  <a:schemeClr val="dk1"/>
                </a:solidFill>
              </a:rPr>
              <a:t>Let Word of God speak to you (2nd Timothy 3:16)</a:t>
            </a:r>
          </a:p>
          <a:p>
            <a:pPr marL="114300" lvl="0" indent="0" algn="l" rtl="0">
              <a:spcBef>
                <a:spcPts val="0"/>
              </a:spcBef>
              <a:spcAft>
                <a:spcPts val="0"/>
              </a:spcAft>
              <a:buClr>
                <a:schemeClr val="dk1"/>
              </a:buClr>
              <a:buSzPts val="1800"/>
              <a:buNone/>
            </a:pPr>
            <a:endParaRPr sz="800" b="1" dirty="0">
              <a:solidFill>
                <a:schemeClr val="dk1"/>
              </a:solidFill>
            </a:endParaRPr>
          </a:p>
          <a:p>
            <a:pPr marL="114300" lvl="0" indent="0" algn="l" rtl="0">
              <a:spcBef>
                <a:spcPts val="0"/>
              </a:spcBef>
              <a:spcAft>
                <a:spcPts val="0"/>
              </a:spcAft>
              <a:buClr>
                <a:schemeClr val="dk1"/>
              </a:buClr>
              <a:buSzPts val="1800"/>
              <a:buNone/>
            </a:pPr>
            <a:r>
              <a:rPr lang="en" sz="2800" b="1" dirty="0">
                <a:solidFill>
                  <a:schemeClr val="dk1"/>
                </a:solidFill>
              </a:rPr>
              <a:t>Fast and allow the Spirit to speak to you (John 14:26)</a:t>
            </a:r>
            <a:endParaRPr sz="2800" b="1" dirty="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65314" y="212271"/>
            <a:ext cx="8766986" cy="805454"/>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                              </a:t>
            </a:r>
            <a:r>
              <a:rPr lang="en" sz="4400" b="1" dirty="0"/>
              <a:t>Mark 10:23-27</a:t>
            </a:r>
            <a:endParaRPr sz="4400" b="1" dirty="0"/>
          </a:p>
        </p:txBody>
      </p:sp>
      <p:sp>
        <p:nvSpPr>
          <p:cNvPr id="100" name="Google Shape;100;p20"/>
          <p:cNvSpPr txBox="1">
            <a:spLocks noGrp="1"/>
          </p:cNvSpPr>
          <p:nvPr>
            <p:ph type="body" idx="1"/>
          </p:nvPr>
        </p:nvSpPr>
        <p:spPr>
          <a:xfrm>
            <a:off x="310243" y="1371600"/>
            <a:ext cx="8522057" cy="3649436"/>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sz="2400" b="1" dirty="0">
                <a:solidFill>
                  <a:schemeClr val="dk1"/>
                </a:solidFill>
              </a:rPr>
              <a:t>“And Jesus looked around and said to his disciples, “How difficult it will be for those who have wealth to enter the kingdom of God!” And the disciples were amazed at his words. But Jesus said to them again, “Children, how difficult it is to enter the kingdom of God! It is easier for a camel to go through the eye of a needle than for a rich person to enter the kingdom of God.” And they were exceedingly astonished, and said to him, “Then who can be saved?” Jesus looked at them and said, “With man it is impossible, but not with God. For all things are possible with God.””</a:t>
            </a:r>
            <a:endParaRPr sz="2400" b="1" dirty="0">
              <a:solidFill>
                <a:schemeClr val="dk1"/>
              </a:solidFill>
            </a:endParaRPr>
          </a:p>
          <a:p>
            <a:pPr marL="0" lvl="0" indent="0" algn="l" rtl="0">
              <a:spcBef>
                <a:spcPts val="0"/>
              </a:spcBef>
              <a:spcAft>
                <a:spcPts val="0"/>
              </a:spcAft>
              <a:buNone/>
            </a:pPr>
            <a:r>
              <a:rPr lang="en" sz="2400" b="1" dirty="0"/>
              <a:t>‭‭</a:t>
            </a:r>
            <a:endParaRPr sz="2400" b="1" dirty="0"/>
          </a:p>
          <a:p>
            <a:pPr marL="0" lvl="0" indent="0" algn="l" rtl="0">
              <a:spcBef>
                <a:spcPts val="0"/>
              </a:spcBef>
              <a:spcAft>
                <a:spcPts val="1200"/>
              </a:spcAft>
              <a:buNone/>
            </a:pPr>
            <a:endParaRPr dirty="0"/>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868</Words>
  <Application>Microsoft Office PowerPoint</Application>
  <PresentationFormat>On-screen Show (16:9)</PresentationFormat>
  <Paragraphs>76</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Times New Roman</vt:lpstr>
      <vt:lpstr>Merriweather</vt:lpstr>
      <vt:lpstr>Arial</vt:lpstr>
      <vt:lpstr>Simple Dark</vt:lpstr>
      <vt:lpstr>PowerPoint Presentation</vt:lpstr>
      <vt:lpstr>One Thing  Mark 10:17-31</vt:lpstr>
      <vt:lpstr>                     One Thing</vt:lpstr>
      <vt:lpstr>                                   Mark 10:17-22</vt:lpstr>
      <vt:lpstr>                                   Mark 10:17</vt:lpstr>
      <vt:lpstr>            Ten Commandments (Ex 20)</vt:lpstr>
      <vt:lpstr>                                      One God</vt:lpstr>
      <vt:lpstr>                                   One God</vt:lpstr>
      <vt:lpstr>                              Mark 10:23-27</vt:lpstr>
      <vt:lpstr>                                   One Why</vt:lpstr>
      <vt:lpstr>                       One Why</vt:lpstr>
      <vt:lpstr>                               One Why</vt:lpstr>
      <vt:lpstr>                            Mark 10:29-31</vt:lpstr>
      <vt:lpstr>                   With God One Outcome</vt:lpstr>
      <vt:lpstr>             With God One Outcome</vt:lpstr>
      <vt:lpstr>                          With God One Outcome</vt:lpstr>
      <vt:lpstr>                  With God One Outcome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Thing</dc:title>
  <dc:creator>John Oakes</dc:creator>
  <cp:lastModifiedBy>John Oakes</cp:lastModifiedBy>
  <cp:revision>3</cp:revision>
  <dcterms:modified xsi:type="dcterms:W3CDTF">2024-03-18T05:24:44Z</dcterms:modified>
</cp:coreProperties>
</file>